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6.xml" ContentType="application/vnd.openxmlformats-officedocument.presentationml.tags+xml"/>
  <Override PartName="/ppt/notesSlides/notesSlide14.xml" ContentType="application/vnd.openxmlformats-officedocument.presentationml.notesSlide+xml"/>
  <Override PartName="/ppt/tags/tag17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</p:sldMasterIdLst>
  <p:notesMasterIdLst>
    <p:notesMasterId r:id="rId38"/>
  </p:notesMasterIdLst>
  <p:sldIdLst>
    <p:sldId id="257" r:id="rId3"/>
    <p:sldId id="258" r:id="rId4"/>
    <p:sldId id="259" r:id="rId5"/>
    <p:sldId id="295" r:id="rId6"/>
    <p:sldId id="596" r:id="rId7"/>
    <p:sldId id="271" r:id="rId8"/>
    <p:sldId id="278" r:id="rId9"/>
    <p:sldId id="412" r:id="rId10"/>
    <p:sldId id="292" r:id="rId11"/>
    <p:sldId id="290" r:id="rId12"/>
    <p:sldId id="274" r:id="rId13"/>
    <p:sldId id="283" r:id="rId14"/>
    <p:sldId id="264" r:id="rId15"/>
    <p:sldId id="413" r:id="rId16"/>
    <p:sldId id="287" r:id="rId17"/>
    <p:sldId id="265" r:id="rId18"/>
    <p:sldId id="406" r:id="rId19"/>
    <p:sldId id="280" r:id="rId20"/>
    <p:sldId id="414" r:id="rId21"/>
    <p:sldId id="279" r:id="rId22"/>
    <p:sldId id="275" r:id="rId23"/>
    <p:sldId id="281" r:id="rId24"/>
    <p:sldId id="276" r:id="rId25"/>
    <p:sldId id="272" r:id="rId26"/>
    <p:sldId id="289" r:id="rId27"/>
    <p:sldId id="268" r:id="rId28"/>
    <p:sldId id="415" r:id="rId29"/>
    <p:sldId id="294" r:id="rId30"/>
    <p:sldId id="595" r:id="rId31"/>
    <p:sldId id="291" r:id="rId32"/>
    <p:sldId id="598" r:id="rId33"/>
    <p:sldId id="1774" r:id="rId34"/>
    <p:sldId id="304" r:id="rId35"/>
    <p:sldId id="305" r:id="rId36"/>
    <p:sldId id="306" r:id="rId3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6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5" autoAdjust="0"/>
    <p:restoredTop sz="94620" autoAdjust="0"/>
  </p:normalViewPr>
  <p:slideViewPr>
    <p:cSldViewPr snapToGrid="0">
      <p:cViewPr varScale="1">
        <p:scale>
          <a:sx n="68" d="100"/>
          <a:sy n="68" d="100"/>
        </p:scale>
        <p:origin x="81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shade val="76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E91F-4CBD-B9EF-710B198878FE}"/>
              </c:ext>
            </c:extLst>
          </c:dPt>
          <c:dPt>
            <c:idx val="1"/>
            <c:bubble3D val="0"/>
            <c:spPr>
              <a:solidFill>
                <a:schemeClr val="accent5">
                  <a:tint val="77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91F-4CBD-B9EF-710B198878FE}"/>
              </c:ext>
            </c:extLst>
          </c:dPt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87</c:v>
                </c:pt>
                <c:pt idx="1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91F-4CBD-B9EF-710B198878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82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lang="zh-CN" sz="1800">
          <a:latin typeface="+mn-lt"/>
          <a:ea typeface="+mn-ea"/>
          <a:cs typeface="+mn-ea"/>
          <a:sym typeface="+mn-lt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shade val="76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1A55-40F6-971B-34ED14B68C46}"/>
              </c:ext>
            </c:extLst>
          </c:dPt>
          <c:dPt>
            <c:idx val="1"/>
            <c:bubble3D val="0"/>
            <c:spPr>
              <a:solidFill>
                <a:schemeClr val="accent5">
                  <a:tint val="77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A55-40F6-971B-34ED14B68C46}"/>
              </c:ext>
            </c:extLst>
          </c:dPt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87</c:v>
                </c:pt>
                <c:pt idx="1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A55-40F6-971B-34ED14B68C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82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lang="zh-CN" sz="1800">
          <a:latin typeface="+mn-lt"/>
          <a:ea typeface="+mn-ea"/>
          <a:cs typeface="+mn-ea"/>
          <a:sym typeface="+mn-lt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字魂36号-正文宋楷" panose="00000500000000000000" pitchFamily="2" charset="-122"/>
                <a:ea typeface="字魂36号-正文宋楷" panose="00000500000000000000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字魂36号-正文宋楷" panose="00000500000000000000" pitchFamily="2" charset="-122"/>
                <a:ea typeface="字魂36号-正文宋楷" panose="00000500000000000000" pitchFamily="2" charset="-122"/>
              </a:defRPr>
            </a:lvl1pPr>
          </a:lstStyle>
          <a:p>
            <a:fld id="{6B5700C8-987E-4215-A905-4CBDA242FA04}" type="datetimeFigureOut">
              <a:rPr lang="zh-CN" altLang="en-US" smtClean="0"/>
              <a:pPr/>
              <a:t>2022/1/1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字魂36号-正文宋楷" panose="00000500000000000000" pitchFamily="2" charset="-122"/>
                <a:ea typeface="字魂36号-正文宋楷" panose="00000500000000000000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字魂36号-正文宋楷" panose="00000500000000000000" pitchFamily="2" charset="-122"/>
                <a:ea typeface="字魂36号-正文宋楷" panose="00000500000000000000" pitchFamily="2" charset="-122"/>
              </a:defRPr>
            </a:lvl1pPr>
          </a:lstStyle>
          <a:p>
            <a:fld id="{14C278CD-6F2A-4127-95E2-012650C54E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484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字魂36号-正文宋楷" panose="00000500000000000000" pitchFamily="2" charset="-122"/>
        <a:ea typeface="字魂36号-正文宋楷" panose="00000500000000000000" pitchFamily="2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字魂36号-正文宋楷" panose="00000500000000000000" pitchFamily="2" charset="-122"/>
        <a:ea typeface="字魂36号-正文宋楷" panose="00000500000000000000" pitchFamily="2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字魂36号-正文宋楷" panose="00000500000000000000" pitchFamily="2" charset="-122"/>
        <a:ea typeface="字魂36号-正文宋楷" panose="00000500000000000000" pitchFamily="2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字魂36号-正文宋楷" panose="00000500000000000000" pitchFamily="2" charset="-122"/>
        <a:ea typeface="字魂36号-正文宋楷" panose="00000500000000000000" pitchFamily="2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字魂36号-正文宋楷" panose="00000500000000000000" pitchFamily="2" charset="-122"/>
        <a:ea typeface="字魂36号-正文宋楷" panose="00000500000000000000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35C7C7-FCC0-473E-8738-608D4B0E5BD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36号-正文宋楷" panose="00000500000000000000" pitchFamily="2" charset="-122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36号-正文宋楷" panose="00000500000000000000" pitchFamily="2" charset="-122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35C7C7-FCC0-473E-8738-608D4B0E5BD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36号-正文宋楷" panose="00000500000000000000" pitchFamily="2" charset="-122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36号-正文宋楷" panose="00000500000000000000" pitchFamily="2" charset="-122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A86855-8D0F-4FB8-8AB6-33D9A113F6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36号-正文宋楷" panose="00000500000000000000" pitchFamily="2" charset="-122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36号-正文宋楷" panose="00000500000000000000" pitchFamily="2" charset="-122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35C7C7-FCC0-473E-8738-608D4B0E5BD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36号-正文宋楷" panose="00000500000000000000" pitchFamily="2" charset="-122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36号-正文宋楷" panose="00000500000000000000" pitchFamily="2" charset="-122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A86855-8D0F-4FB8-8AB6-33D9A113F6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36号-正文宋楷" panose="00000500000000000000" pitchFamily="2" charset="-122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36号-正文宋楷" panose="00000500000000000000" pitchFamily="2" charset="-122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A86855-8D0F-4FB8-8AB6-33D9A113F6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36号-正文宋楷" panose="00000500000000000000" pitchFamily="2" charset="-122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36号-正文宋楷" panose="00000500000000000000" pitchFamily="2" charset="-122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51417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97D03D-ED54-44F4-93D3-469DD7E8332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36号-正文宋楷" panose="00000500000000000000" pitchFamily="2" charset="-122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36号-正文宋楷" panose="00000500000000000000" pitchFamily="2" charset="-122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35C7C7-FCC0-473E-8738-608D4B0E5BD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36号-正文宋楷" panose="00000500000000000000" pitchFamily="2" charset="-122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36号-正文宋楷" panose="00000500000000000000" pitchFamily="2" charset="-122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A86855-8D0F-4FB8-8AB6-33D9A113F6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36号-正文宋楷" panose="00000500000000000000" pitchFamily="2" charset="-122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36号-正文宋楷" panose="00000500000000000000" pitchFamily="2" charset="-122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A86855-8D0F-4FB8-8AB6-33D9A113F6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36号-正文宋楷" panose="00000500000000000000" pitchFamily="2" charset="-122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36号-正文宋楷" panose="00000500000000000000" pitchFamily="2" charset="-122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35C7C7-FCC0-473E-8738-608D4B0E5BD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36号-正文宋楷" panose="00000500000000000000" pitchFamily="2" charset="-122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36号-正文宋楷" panose="00000500000000000000" pitchFamily="2" charset="-122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A86855-8D0F-4FB8-8AB6-33D9A113F6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36号-正文宋楷" panose="00000500000000000000" pitchFamily="2" charset="-122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36号-正文宋楷" panose="00000500000000000000" pitchFamily="2" charset="-122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3</a:t>
            </a:r>
            <a:r>
              <a:rPr lang="zh-CN" altLang="en-US" dirty="0"/>
              <a:t>图；</a:t>
            </a:r>
            <a:r>
              <a:rPr lang="en-US" altLang="zh-CN" dirty="0"/>
              <a:t>3</a:t>
            </a:r>
            <a:r>
              <a:rPr lang="zh-CN" altLang="en-US" dirty="0"/>
              <a:t>文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0716FC-E790-4F67-9354-6976C83A4E6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36号-正文宋楷" panose="00000500000000000000" pitchFamily="2" charset="-122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36号-正文宋楷" panose="00000500000000000000" pitchFamily="2" charset="-122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37914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35C7C7-FCC0-473E-8738-608D4B0E5BD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36号-正文宋楷" panose="00000500000000000000" pitchFamily="2" charset="-122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36号-正文宋楷" panose="00000500000000000000" pitchFamily="2" charset="-122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2724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232924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98354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428007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884070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180748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666435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24518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61695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51950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/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www.freeppt7.com</a:t>
            </a:r>
            <a:endParaRPr lang="ko-KR" alt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461990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7160" y="136525"/>
            <a:ext cx="10515600" cy="594995"/>
          </a:xfrm>
        </p:spPr>
        <p:txBody>
          <a:bodyPr>
            <a:normAutofit/>
          </a:bodyPr>
          <a:lstStyle>
            <a:lvl1pPr>
              <a:defRPr sz="2400" b="1">
                <a:solidFill>
                  <a:schemeClr val="bg1"/>
                </a:solidFill>
                <a:latin typeface="字魂36号-正文宋楷" panose="00000500000000000000" pitchFamily="2" charset="-122"/>
                <a:ea typeface="字魂36号-正文宋楷" panose="00000500000000000000" pitchFamily="2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6" name="矩形 5"/>
          <p:cNvSpPr/>
          <p:nvPr userDrawn="1"/>
        </p:nvSpPr>
        <p:spPr>
          <a:xfrm>
            <a:off x="0" y="731520"/>
            <a:ext cx="12192000" cy="59899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0000500000000000000" pitchFamily="2" charset="-122"/>
              <a:ea typeface="字魂36号-正文宋楷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55749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2022/1/1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7976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2022/1/1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3049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5177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1465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字魂36号-正文宋楷" panose="00000500000000000000" pitchFamily="2" charset="-122"/>
                <a:ea typeface="字魂36号-正文宋楷" panose="00000500000000000000" pitchFamily="2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字魂36号-正文宋楷" panose="00000500000000000000" pitchFamily="2" charset="-122"/>
                <a:ea typeface="字魂36号-正文宋楷" panose="00000500000000000000" pitchFamily="2" charset="-122"/>
              </a:defRPr>
            </a:lvl1pPr>
            <a:lvl2pPr>
              <a:defRPr>
                <a:latin typeface="字魂36号-正文宋楷" panose="00000500000000000000" pitchFamily="2" charset="-122"/>
                <a:ea typeface="字魂36号-正文宋楷" panose="00000500000000000000" pitchFamily="2" charset="-122"/>
              </a:defRPr>
            </a:lvl2pPr>
            <a:lvl3pPr>
              <a:defRPr>
                <a:latin typeface="字魂36号-正文宋楷" panose="00000500000000000000" pitchFamily="2" charset="-122"/>
                <a:ea typeface="字魂36号-正文宋楷" panose="00000500000000000000" pitchFamily="2" charset="-122"/>
              </a:defRPr>
            </a:lvl3pPr>
            <a:lvl4pPr>
              <a:defRPr>
                <a:latin typeface="字魂36号-正文宋楷" panose="00000500000000000000" pitchFamily="2" charset="-122"/>
                <a:ea typeface="字魂36号-正文宋楷" panose="00000500000000000000" pitchFamily="2" charset="-122"/>
              </a:defRPr>
            </a:lvl4pPr>
            <a:lvl5pPr>
              <a:defRPr>
                <a:latin typeface="字魂36号-正文宋楷" panose="00000500000000000000" pitchFamily="2" charset="-122"/>
                <a:ea typeface="字魂36号-正文宋楷" panose="00000500000000000000" pitchFamily="2" charset="-122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字魂36号-正文宋楷" panose="00000500000000000000" pitchFamily="2" charset="-122"/>
                <a:ea typeface="字魂36号-正文宋楷" panose="00000500000000000000" pitchFamily="2" charset="-122"/>
              </a:defRPr>
            </a:lvl1pPr>
          </a:lstStyle>
          <a:p>
            <a:fld id="{4CAF2194-A853-4C35-AD47-1FFC67E9819D}" type="datetimeFigureOut">
              <a:rPr lang="zh-CN" altLang="en-US" smtClean="0"/>
              <a:pPr/>
              <a:t>2022/1/1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字魂36号-正文宋楷" panose="00000500000000000000" pitchFamily="2" charset="-122"/>
                <a:ea typeface="字魂36号-正文宋楷" panose="00000500000000000000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字魂36号-正文宋楷" panose="00000500000000000000" pitchFamily="2" charset="-122"/>
                <a:ea typeface="字魂36号-正文宋楷" panose="00000500000000000000" pitchFamily="2" charset="-122"/>
              </a:defRPr>
            </a:lvl1pPr>
          </a:lstStyle>
          <a:p>
            <a:fld id="{3F057B98-3AC3-42EB-873C-539F285D489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5704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字魂36号-正文宋楷" panose="00000500000000000000" pitchFamily="2" charset="-122"/>
                <a:ea typeface="字魂36号-正文宋楷" panose="00000500000000000000" pitchFamily="2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字魂36号-正文宋楷" panose="00000500000000000000" pitchFamily="2" charset="-122"/>
                <a:ea typeface="字魂36号-正文宋楷" panose="00000500000000000000" pitchFamily="2" charset="-122"/>
              </a:defRPr>
            </a:lvl1pPr>
            <a:lvl2pPr>
              <a:defRPr>
                <a:latin typeface="字魂36号-正文宋楷" panose="00000500000000000000" pitchFamily="2" charset="-122"/>
                <a:ea typeface="字魂36号-正文宋楷" panose="00000500000000000000" pitchFamily="2" charset="-122"/>
              </a:defRPr>
            </a:lvl2pPr>
            <a:lvl3pPr>
              <a:defRPr>
                <a:latin typeface="字魂36号-正文宋楷" panose="00000500000000000000" pitchFamily="2" charset="-122"/>
                <a:ea typeface="字魂36号-正文宋楷" panose="00000500000000000000" pitchFamily="2" charset="-122"/>
              </a:defRPr>
            </a:lvl3pPr>
            <a:lvl4pPr>
              <a:defRPr>
                <a:latin typeface="字魂36号-正文宋楷" panose="00000500000000000000" pitchFamily="2" charset="-122"/>
                <a:ea typeface="字魂36号-正文宋楷" panose="00000500000000000000" pitchFamily="2" charset="-122"/>
              </a:defRPr>
            </a:lvl4pPr>
            <a:lvl5pPr>
              <a:defRPr>
                <a:latin typeface="字魂36号-正文宋楷" panose="00000500000000000000" pitchFamily="2" charset="-122"/>
                <a:ea typeface="字魂36号-正文宋楷" panose="00000500000000000000" pitchFamily="2" charset="-122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字魂36号-正文宋楷" panose="00000500000000000000" pitchFamily="2" charset="-122"/>
                <a:ea typeface="字魂36号-正文宋楷" panose="00000500000000000000" pitchFamily="2" charset="-122"/>
              </a:defRPr>
            </a:lvl1pPr>
          </a:lstStyle>
          <a:p>
            <a:fld id="{4CAF2194-A853-4C35-AD47-1FFC67E9819D}" type="datetimeFigureOut">
              <a:rPr lang="zh-CN" altLang="en-US" smtClean="0"/>
              <a:pPr/>
              <a:t>2022/1/1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字魂36号-正文宋楷" panose="00000500000000000000" pitchFamily="2" charset="-122"/>
                <a:ea typeface="字魂36号-正文宋楷" panose="00000500000000000000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字魂36号-正文宋楷" panose="00000500000000000000" pitchFamily="2" charset="-122"/>
                <a:ea typeface="字魂36号-正文宋楷" panose="00000500000000000000" pitchFamily="2" charset="-122"/>
              </a:defRPr>
            </a:lvl1pPr>
          </a:lstStyle>
          <a:p>
            <a:fld id="{3F057B98-3AC3-42EB-873C-539F285D4893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2415704" y="6739570"/>
            <a:ext cx="1224136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下载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75587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487183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175453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848285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98065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5374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82" r:id="rId18"/>
    <p:sldLayoutId id="2147483683" r:id="rId19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ts val="95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25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0634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freeppt7.com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notesSlide" Target="../notesSlides/notesSlide8.xml"/><Relationship Id="rId3" Type="http://schemas.openxmlformats.org/officeDocument/2006/relationships/tags" Target="../tags/tag6.xml"/><Relationship Id="rId7" Type="http://schemas.openxmlformats.org/officeDocument/2006/relationships/tags" Target="../tags/tag10.xml"/><Relationship Id="rId12" Type="http://schemas.openxmlformats.org/officeDocument/2006/relationships/slideLayout" Target="../slideLayouts/slideLayout4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tags" Target="../tags/tag14.xml"/><Relationship Id="rId5" Type="http://schemas.openxmlformats.org/officeDocument/2006/relationships/tags" Target="../tags/tag8.xml"/><Relationship Id="rId10" Type="http://schemas.openxmlformats.org/officeDocument/2006/relationships/tags" Target="../tags/tag13.xml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reeppt7.com/" TargetMode="External"/><Relationship Id="rId3" Type="http://schemas.openxmlformats.org/officeDocument/2006/relationships/hyperlink" Target="https://www.instagram.com/slidesfree/" TargetMode="External"/><Relationship Id="rId7" Type="http://schemas.openxmlformats.org/officeDocument/2006/relationships/hyperlink" Target="https://www.jpppt.com/" TargetMode="External"/><Relationship Id="rId2" Type="http://schemas.openxmlformats.org/officeDocument/2006/relationships/hyperlink" Target="https://www.youtube.com/c/Slidesfree" TargetMode="Externa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twitter.com/freeppt7_com" TargetMode="External"/><Relationship Id="rId5" Type="http://schemas.openxmlformats.org/officeDocument/2006/relationships/hyperlink" Target="https://www.facebook.com/groups/best.PowerPoint.templates" TargetMode="External"/><Relationship Id="rId4" Type="http://schemas.openxmlformats.org/officeDocument/2006/relationships/hyperlink" Target="https://www.facebook.com/freeppt7/" TargetMode="External"/><Relationship Id="rId9" Type="http://schemas.openxmlformats.org/officeDocument/2006/relationships/hyperlink" Target="http://www.pixabay.com/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47C7972-1590-45A8-B077-7561F26AD9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/>
          <a:stretch/>
        </p:blipFill>
        <p:spPr>
          <a:xfrm>
            <a:off x="-563880" y="1"/>
            <a:ext cx="7254239" cy="5562596"/>
          </a:xfrm>
          <a:prstGeom prst="parallelogram">
            <a:avLst>
              <a:gd name="adj" fmla="val 49126"/>
            </a:avLst>
          </a:prstGeom>
        </p:spPr>
      </p:pic>
      <p:sp>
        <p:nvSpPr>
          <p:cNvPr id="4" name="矩形 259"/>
          <p:cNvSpPr>
            <a:spLocks noChangeArrowheads="1"/>
          </p:cNvSpPr>
          <p:nvPr/>
        </p:nvSpPr>
        <p:spPr bwMode="auto">
          <a:xfrm>
            <a:off x="7159726" y="5060447"/>
            <a:ext cx="3907177" cy="36933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lvl="0" algn="ctr">
              <a:buNone/>
              <a:defRPr/>
            </a:pPr>
            <a:r>
              <a:rPr lang="en-US" altLang="zh-CN" sz="1800" cap="all" dirty="0">
                <a:solidFill>
                  <a:prstClr val="white"/>
                </a:solidFill>
                <a:latin typeface="微软雅黑"/>
                <a:ea typeface="微软雅黑"/>
                <a:cs typeface="+mn-ea"/>
                <a:sym typeface="+mn-lt"/>
              </a:rPr>
              <a:t>Report </a:t>
            </a:r>
            <a:r>
              <a:rPr lang="zh-CN" altLang="en-US" sz="1800" cap="all" dirty="0">
                <a:solidFill>
                  <a:prstClr val="white"/>
                </a:solidFill>
                <a:latin typeface="微软雅黑"/>
                <a:ea typeface="微软雅黑"/>
                <a:cs typeface="+mn-ea"/>
                <a:sym typeface="+mn-lt"/>
              </a:rPr>
              <a:t>：</a:t>
            </a:r>
            <a:r>
              <a:rPr lang="en-US" altLang="zh-CN" sz="1800" cap="all" dirty="0">
                <a:solidFill>
                  <a:prstClr val="white"/>
                </a:solidFill>
                <a:latin typeface="微软雅黑"/>
                <a:ea typeface="微软雅黑"/>
                <a:cs typeface="+mn-ea"/>
                <a:sym typeface="+mn-lt"/>
              </a:rPr>
              <a:t>XXX    TIME</a:t>
            </a:r>
            <a:r>
              <a:rPr lang="zh-CN" altLang="en-US" sz="1800" cap="all" dirty="0">
                <a:solidFill>
                  <a:prstClr val="white"/>
                </a:solidFill>
                <a:latin typeface="微软雅黑"/>
                <a:ea typeface="微软雅黑"/>
                <a:cs typeface="+mn-ea"/>
                <a:sym typeface="+mn-lt"/>
              </a:rPr>
              <a:t>：</a:t>
            </a:r>
            <a:r>
              <a:rPr lang="en-US" altLang="zh-CN" sz="1800" cap="all" dirty="0">
                <a:solidFill>
                  <a:prstClr val="white"/>
                </a:solidFill>
                <a:latin typeface="微软雅黑"/>
                <a:ea typeface="微软雅黑"/>
                <a:cs typeface="+mn-ea"/>
                <a:sym typeface="+mn-lt"/>
              </a:rPr>
              <a:t>20XX</a:t>
            </a:r>
            <a:endParaRPr lang="zh-CN" altLang="en-US" sz="1800" cap="all" dirty="0">
              <a:solidFill>
                <a:prstClr val="white"/>
              </a:solidFill>
              <a:latin typeface="微软雅黑"/>
              <a:ea typeface="微软雅黑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6396055" y="4363307"/>
            <a:ext cx="5188843" cy="0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259"/>
          <p:cNvSpPr>
            <a:spLocks noChangeArrowheads="1"/>
          </p:cNvSpPr>
          <p:nvPr/>
        </p:nvSpPr>
        <p:spPr bwMode="auto">
          <a:xfrm>
            <a:off x="6531434" y="1383309"/>
            <a:ext cx="5152572" cy="15696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9600" b="1" u="none" strike="noStrike" kern="1200" cap="all" spc="300" normalizeH="0" baseline="0" noProof="0" dirty="0">
                <a:ln>
                  <a:noFill/>
                </a:ln>
                <a:solidFill>
                  <a:srgbClr val="00367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20XX</a:t>
            </a:r>
            <a:endParaRPr kumimoji="0" lang="zh-CN" altLang="en-US" sz="9600" b="1" u="none" strike="noStrike" kern="1200" cap="all" spc="300" normalizeH="0" baseline="0" noProof="0" dirty="0">
              <a:ln>
                <a:noFill/>
              </a:ln>
              <a:solidFill>
                <a:srgbClr val="00367E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TextBox 10"/>
          <p:cNvSpPr txBox="1"/>
          <p:nvPr/>
        </p:nvSpPr>
        <p:spPr>
          <a:xfrm>
            <a:off x="5626047" y="3017366"/>
            <a:ext cx="6664429" cy="558102"/>
          </a:xfrm>
          <a:prstGeom prst="rect">
            <a:avLst/>
          </a:prstGeom>
          <a:noFill/>
        </p:spPr>
        <p:txBody>
          <a:bodyPr wrap="square" lIns="65024" tIns="32512" rIns="65024" bIns="32512">
            <a:spAutoFit/>
          </a:bodyPr>
          <a:lstStyle/>
          <a:p>
            <a:pPr lvl="0" algn="ctr">
              <a:defRPr/>
            </a:pPr>
            <a:r>
              <a:rPr lang="en-US" altLang="zh-CN" sz="3200" b="1" cap="all" dirty="0">
                <a:solidFill>
                  <a:srgbClr val="001748"/>
                </a:solidFill>
                <a:cs typeface="+mn-ea"/>
                <a:sym typeface="+mn-lt"/>
              </a:rPr>
              <a:t>Your presentation title</a:t>
            </a:r>
            <a:endParaRPr kumimoji="0" lang="zh-CN" altLang="en-US" sz="3200" b="1" i="0" u="none" strike="noStrike" kern="1200" cap="all" spc="0" normalizeH="0" baseline="0" noProof="0" dirty="0">
              <a:ln>
                <a:noFill/>
              </a:ln>
              <a:solidFill>
                <a:srgbClr val="001748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平行四边形 19">
            <a:extLst>
              <a:ext uri="{FF2B5EF4-FFF2-40B4-BE49-F238E27FC236}">
                <a16:creationId xmlns:a16="http://schemas.microsoft.com/office/drawing/2014/main" id="{839B2C04-A82F-499D-8EF0-239315A9C1EF}"/>
              </a:ext>
            </a:extLst>
          </p:cNvPr>
          <p:cNvSpPr/>
          <p:nvPr/>
        </p:nvSpPr>
        <p:spPr>
          <a:xfrm>
            <a:off x="2182578" y="0"/>
            <a:ext cx="1430388" cy="2732741"/>
          </a:xfrm>
          <a:prstGeom prst="parallelogram">
            <a:avLst>
              <a:gd name="adj" fmla="val 8844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平行四边形 20">
            <a:extLst>
              <a:ext uri="{FF2B5EF4-FFF2-40B4-BE49-F238E27FC236}">
                <a16:creationId xmlns:a16="http://schemas.microsoft.com/office/drawing/2014/main" id="{FDB82983-E116-4603-9C3C-F4001BCF497A}"/>
              </a:ext>
            </a:extLst>
          </p:cNvPr>
          <p:cNvSpPr/>
          <p:nvPr/>
        </p:nvSpPr>
        <p:spPr>
          <a:xfrm>
            <a:off x="3359064" y="3173597"/>
            <a:ext cx="1627927" cy="2732740"/>
          </a:xfrm>
          <a:prstGeom prst="parallelogram">
            <a:avLst>
              <a:gd name="adj" fmla="val 8844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平行四边形 21">
            <a:extLst>
              <a:ext uri="{FF2B5EF4-FFF2-40B4-BE49-F238E27FC236}">
                <a16:creationId xmlns:a16="http://schemas.microsoft.com/office/drawing/2014/main" id="{3C11AECA-1865-4083-927D-84DBA8D5FD46}"/>
              </a:ext>
            </a:extLst>
          </p:cNvPr>
          <p:cNvSpPr/>
          <p:nvPr/>
        </p:nvSpPr>
        <p:spPr>
          <a:xfrm>
            <a:off x="831187" y="0"/>
            <a:ext cx="2182450" cy="3972860"/>
          </a:xfrm>
          <a:prstGeom prst="parallelogram">
            <a:avLst>
              <a:gd name="adj" fmla="val 8760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平行四边形 22">
            <a:extLst>
              <a:ext uri="{FF2B5EF4-FFF2-40B4-BE49-F238E27FC236}">
                <a16:creationId xmlns:a16="http://schemas.microsoft.com/office/drawing/2014/main" id="{2C231B06-77D8-4741-B653-B93EE8B7F78B}"/>
              </a:ext>
            </a:extLst>
          </p:cNvPr>
          <p:cNvSpPr/>
          <p:nvPr/>
        </p:nvSpPr>
        <p:spPr>
          <a:xfrm>
            <a:off x="-1433182" y="606630"/>
            <a:ext cx="7090742" cy="5562591"/>
          </a:xfrm>
          <a:prstGeom prst="parallelogram">
            <a:avLst>
              <a:gd name="adj" fmla="val 49251"/>
            </a:avLst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3C493636-C4CD-4C72-B929-BB5E85183D0B}"/>
              </a:ext>
            </a:extLst>
          </p:cNvPr>
          <p:cNvSpPr txBox="1"/>
          <p:nvPr/>
        </p:nvSpPr>
        <p:spPr>
          <a:xfrm>
            <a:off x="6420353" y="3841194"/>
            <a:ext cx="5179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en-US" altLang="zh-CN" sz="2400" i="1" dirty="0">
                <a:solidFill>
                  <a:srgbClr val="0060C0">
                    <a:lumMod val="75000"/>
                  </a:srgbClr>
                </a:solidFill>
                <a:cs typeface="+mn-ea"/>
                <a:sym typeface="+mn-lt"/>
              </a:rPr>
              <a:t>Project entrepreneurship plan</a:t>
            </a:r>
            <a:endParaRPr kumimoji="0" lang="zh-CN" altLang="en-US" sz="2400" i="1" u="none" strike="noStrike" kern="1200" cap="none" spc="0" normalizeH="0" baseline="0" noProof="0" dirty="0">
              <a:ln>
                <a:noFill/>
              </a:ln>
              <a:solidFill>
                <a:srgbClr val="0060C0">
                  <a:lumMod val="75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Rounded Rectangle 7">
            <a:extLst>
              <a:ext uri="{FF2B5EF4-FFF2-40B4-BE49-F238E27FC236}">
                <a16:creationId xmlns:a16="http://schemas.microsoft.com/office/drawing/2014/main" id="{99836487-B363-44ED-92AC-CE8BE5302DE0}"/>
              </a:ext>
            </a:extLst>
          </p:cNvPr>
          <p:cNvSpPr/>
          <p:nvPr/>
        </p:nvSpPr>
        <p:spPr>
          <a:xfrm>
            <a:off x="935970" y="4846939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chemeClr val="bg1"/>
                </a:solidFill>
              </a:rPr>
              <a:t>LOGO</a:t>
            </a:r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14" name="TextBox 3">
            <a:hlinkClick r:id="rId4"/>
            <a:extLst>
              <a:ext uri="{FF2B5EF4-FFF2-40B4-BE49-F238E27FC236}">
                <a16:creationId xmlns:a16="http://schemas.microsoft.com/office/drawing/2014/main" id="{DC41B5D4-5529-4828-AB8E-C4084EEAEDA0}"/>
              </a:ext>
            </a:extLst>
          </p:cNvPr>
          <p:cNvSpPr txBox="1"/>
          <p:nvPr/>
        </p:nvSpPr>
        <p:spPr>
          <a:xfrm>
            <a:off x="6582440" y="6467568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5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5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5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450"/>
                            </p:stCondLst>
                            <p:childTnLst>
                              <p:par>
                                <p:cTn id="3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  <p:bldP spid="6" grpId="1" animBg="1"/>
      <p:bldP spid="16" grpId="0"/>
      <p:bldP spid="2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圆角矩形 24"/>
          <p:cNvSpPr/>
          <p:nvPr/>
        </p:nvSpPr>
        <p:spPr>
          <a:xfrm>
            <a:off x="1054312" y="4063457"/>
            <a:ext cx="2286681" cy="240000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圆角矩形 25"/>
          <p:cNvSpPr/>
          <p:nvPr/>
        </p:nvSpPr>
        <p:spPr>
          <a:xfrm>
            <a:off x="1084197" y="4087457"/>
            <a:ext cx="1439813" cy="192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446043" y="3522299"/>
            <a:ext cx="1526035" cy="492430"/>
          </a:xfrm>
          <a:prstGeom prst="rect">
            <a:avLst/>
          </a:prstGeom>
        </p:spPr>
        <p:txBody>
          <a:bodyPr wrap="none" lIns="121908" tIns="60954" rIns="121908" bIns="60954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Title text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935339" y="4496514"/>
            <a:ext cx="2497883" cy="984488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title.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9" name="圆角矩形 28"/>
          <p:cNvSpPr/>
          <p:nvPr/>
        </p:nvSpPr>
        <p:spPr>
          <a:xfrm>
            <a:off x="3695568" y="4063457"/>
            <a:ext cx="2286681" cy="240000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0" name="圆角矩形 29"/>
          <p:cNvSpPr/>
          <p:nvPr/>
        </p:nvSpPr>
        <p:spPr>
          <a:xfrm>
            <a:off x="3725453" y="4087457"/>
            <a:ext cx="1679781" cy="192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4109514" y="3511654"/>
            <a:ext cx="1526035" cy="492430"/>
          </a:xfrm>
          <a:prstGeom prst="rect">
            <a:avLst/>
          </a:prstGeom>
        </p:spPr>
        <p:txBody>
          <a:bodyPr wrap="none" lIns="121908" tIns="60954" rIns="121908" bIns="60954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Title text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3576595" y="4496514"/>
            <a:ext cx="2497883" cy="984488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title.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3" name="圆角矩形 32"/>
          <p:cNvSpPr/>
          <p:nvPr/>
        </p:nvSpPr>
        <p:spPr>
          <a:xfrm>
            <a:off x="6318353" y="4063457"/>
            <a:ext cx="2286681" cy="240000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4" name="圆角矩形 33"/>
          <p:cNvSpPr/>
          <p:nvPr/>
        </p:nvSpPr>
        <p:spPr>
          <a:xfrm>
            <a:off x="6348237" y="4087457"/>
            <a:ext cx="1919750" cy="192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6734450" y="3549583"/>
            <a:ext cx="1526035" cy="492430"/>
          </a:xfrm>
          <a:prstGeom prst="rect">
            <a:avLst/>
          </a:prstGeom>
        </p:spPr>
        <p:txBody>
          <a:bodyPr wrap="none" lIns="121908" tIns="60954" rIns="121908" bIns="60954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Title text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6199380" y="4496514"/>
            <a:ext cx="2497883" cy="984488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title.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8" name="圆角矩形 57"/>
          <p:cNvSpPr/>
          <p:nvPr/>
        </p:nvSpPr>
        <p:spPr>
          <a:xfrm>
            <a:off x="8978079" y="4063457"/>
            <a:ext cx="2286681" cy="240000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9" name="圆角矩形 58"/>
          <p:cNvSpPr/>
          <p:nvPr/>
        </p:nvSpPr>
        <p:spPr>
          <a:xfrm>
            <a:off x="9007963" y="4087457"/>
            <a:ext cx="2226910" cy="1920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9415620" y="3511654"/>
            <a:ext cx="1526035" cy="492430"/>
          </a:xfrm>
          <a:prstGeom prst="rect">
            <a:avLst/>
          </a:prstGeom>
        </p:spPr>
        <p:txBody>
          <a:bodyPr wrap="none" lIns="121908" tIns="60954" rIns="121908" bIns="60954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Title text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8859106" y="4496514"/>
            <a:ext cx="2497883" cy="984488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title.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998450" y="4042013"/>
            <a:ext cx="669390" cy="369320"/>
          </a:xfrm>
          <a:prstGeom prst="rect">
            <a:avLst/>
          </a:prstGeom>
        </p:spPr>
        <p:txBody>
          <a:bodyPr wrap="none" lIns="121908" tIns="60954" rIns="121908" bIns="60954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65%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3648172" y="4042013"/>
            <a:ext cx="669390" cy="369320"/>
          </a:xfrm>
          <a:prstGeom prst="rect">
            <a:avLst/>
          </a:prstGeom>
        </p:spPr>
        <p:txBody>
          <a:bodyPr wrap="none" lIns="121908" tIns="60954" rIns="121908" bIns="60954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75%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6276729" y="4042013"/>
            <a:ext cx="669390" cy="369320"/>
          </a:xfrm>
          <a:prstGeom prst="rect">
            <a:avLst/>
          </a:prstGeom>
        </p:spPr>
        <p:txBody>
          <a:bodyPr wrap="none" lIns="121908" tIns="60954" rIns="121908" bIns="60954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85%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8937032" y="4042013"/>
            <a:ext cx="789616" cy="369320"/>
          </a:xfrm>
          <a:prstGeom prst="rect">
            <a:avLst/>
          </a:prstGeom>
        </p:spPr>
        <p:txBody>
          <a:bodyPr wrap="none" lIns="121908" tIns="60954" rIns="121908" bIns="60954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100%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66" name="组合 65"/>
          <p:cNvGrpSpPr/>
          <p:nvPr/>
        </p:nvGrpSpPr>
        <p:grpSpPr>
          <a:xfrm>
            <a:off x="1023350" y="1854692"/>
            <a:ext cx="2283799" cy="1491655"/>
            <a:chOff x="843215" y="1455272"/>
            <a:chExt cx="1764000" cy="1152000"/>
          </a:xfrm>
        </p:grpSpPr>
        <p:sp>
          <p:nvSpPr>
            <p:cNvPr id="67" name="圆角矩形 66"/>
            <p:cNvSpPr/>
            <p:nvPr/>
          </p:nvSpPr>
          <p:spPr>
            <a:xfrm>
              <a:off x="843215" y="1455272"/>
              <a:ext cx="1764000" cy="1152000"/>
            </a:xfrm>
            <a:prstGeom prst="roundRect">
              <a:avLst>
                <a:gd name="adj" fmla="val 12155"/>
              </a:avLst>
            </a:prstGeom>
            <a:solidFill>
              <a:srgbClr val="404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8" name="圆角矩形 67"/>
            <p:cNvSpPr/>
            <p:nvPr/>
          </p:nvSpPr>
          <p:spPr>
            <a:xfrm>
              <a:off x="879215" y="1491272"/>
              <a:ext cx="1692000" cy="1080000"/>
            </a:xfrm>
            <a:prstGeom prst="roundRect">
              <a:avLst>
                <a:gd name="adj" fmla="val 11122"/>
              </a:avLst>
            </a:prstGeom>
            <a:blipFill dpi="0"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3664605" y="1854692"/>
            <a:ext cx="2283799" cy="1491655"/>
            <a:chOff x="843215" y="1455272"/>
            <a:chExt cx="1764000" cy="1152000"/>
          </a:xfrm>
        </p:grpSpPr>
        <p:sp>
          <p:nvSpPr>
            <p:cNvPr id="70" name="圆角矩形 69"/>
            <p:cNvSpPr/>
            <p:nvPr/>
          </p:nvSpPr>
          <p:spPr>
            <a:xfrm>
              <a:off x="843215" y="1455272"/>
              <a:ext cx="1764000" cy="1152000"/>
            </a:xfrm>
            <a:prstGeom prst="roundRect">
              <a:avLst>
                <a:gd name="adj" fmla="val 12155"/>
              </a:avLst>
            </a:prstGeom>
            <a:solidFill>
              <a:srgbClr val="404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1" name="圆角矩形 70"/>
            <p:cNvSpPr/>
            <p:nvPr/>
          </p:nvSpPr>
          <p:spPr>
            <a:xfrm>
              <a:off x="879215" y="1491272"/>
              <a:ext cx="1692000" cy="1080000"/>
            </a:xfrm>
            <a:prstGeom prst="roundRect">
              <a:avLst>
                <a:gd name="adj" fmla="val 11122"/>
              </a:avLst>
            </a:prstGeom>
            <a:blipFill dpi="0"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6287390" y="1854692"/>
            <a:ext cx="2283799" cy="1491655"/>
            <a:chOff x="843215" y="1455272"/>
            <a:chExt cx="1764000" cy="1152000"/>
          </a:xfrm>
        </p:grpSpPr>
        <p:sp>
          <p:nvSpPr>
            <p:cNvPr id="73" name="圆角矩形 72"/>
            <p:cNvSpPr/>
            <p:nvPr/>
          </p:nvSpPr>
          <p:spPr>
            <a:xfrm>
              <a:off x="843215" y="1455272"/>
              <a:ext cx="1764000" cy="1152000"/>
            </a:xfrm>
            <a:prstGeom prst="roundRect">
              <a:avLst>
                <a:gd name="adj" fmla="val 12155"/>
              </a:avLst>
            </a:prstGeom>
            <a:solidFill>
              <a:srgbClr val="404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4" name="圆角矩形 73"/>
            <p:cNvSpPr/>
            <p:nvPr/>
          </p:nvSpPr>
          <p:spPr>
            <a:xfrm>
              <a:off x="879215" y="1491272"/>
              <a:ext cx="1692000" cy="1080000"/>
            </a:xfrm>
            <a:prstGeom prst="roundRect">
              <a:avLst>
                <a:gd name="adj" fmla="val 11122"/>
              </a:avLst>
            </a:prstGeom>
            <a:blipFill dpi="0"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8928555" y="1854692"/>
            <a:ext cx="2283799" cy="1491655"/>
            <a:chOff x="843215" y="1455272"/>
            <a:chExt cx="1764000" cy="1152000"/>
          </a:xfrm>
        </p:grpSpPr>
        <p:sp>
          <p:nvSpPr>
            <p:cNvPr id="76" name="圆角矩形 75"/>
            <p:cNvSpPr/>
            <p:nvPr/>
          </p:nvSpPr>
          <p:spPr>
            <a:xfrm>
              <a:off x="843215" y="1455272"/>
              <a:ext cx="1764000" cy="1152000"/>
            </a:xfrm>
            <a:prstGeom prst="roundRect">
              <a:avLst>
                <a:gd name="adj" fmla="val 12155"/>
              </a:avLst>
            </a:prstGeom>
            <a:solidFill>
              <a:srgbClr val="404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7" name="圆角矩形 76"/>
            <p:cNvSpPr/>
            <p:nvPr/>
          </p:nvSpPr>
          <p:spPr>
            <a:xfrm>
              <a:off x="879215" y="1491272"/>
              <a:ext cx="1692000" cy="1080000"/>
            </a:xfrm>
            <a:prstGeom prst="roundRect">
              <a:avLst>
                <a:gd name="adj" fmla="val 11122"/>
              </a:avLst>
            </a:prstGeom>
            <a:blipFill dpi="0" rotWithShape="1"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38" name="标题 3">
            <a:extLst>
              <a:ext uri="{FF2B5EF4-FFF2-40B4-BE49-F238E27FC236}">
                <a16:creationId xmlns:a16="http://schemas.microsoft.com/office/drawing/2014/main" id="{6BA338D6-06E7-4CEF-9EF5-AF772DCE9AF2}"/>
              </a:ext>
            </a:extLst>
          </p:cNvPr>
          <p:cNvSpPr txBox="1">
            <a:spLocks/>
          </p:cNvSpPr>
          <p:nvPr/>
        </p:nvSpPr>
        <p:spPr>
          <a:xfrm>
            <a:off x="1188720" y="378881"/>
            <a:ext cx="4621567" cy="594997"/>
          </a:xfrm>
        </p:spPr>
        <p:txBody>
          <a:bodyPr>
            <a:normAutofit/>
          </a:bodyPr>
          <a:lstStyle>
            <a:lvl1pPr algn="l" defTabSz="86677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altLang="zh-CN" sz="32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3200" b="0" dirty="0">
              <a:solidFill>
                <a:prstClr val="black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9" name="平行四边形 38">
            <a:extLst>
              <a:ext uri="{FF2B5EF4-FFF2-40B4-BE49-F238E27FC236}">
                <a16:creationId xmlns:a16="http://schemas.microsoft.com/office/drawing/2014/main" id="{ED450DEF-F4D0-40B0-AD8A-3F9927E95D18}"/>
              </a:ext>
            </a:extLst>
          </p:cNvPr>
          <p:cNvSpPr/>
          <p:nvPr/>
        </p:nvSpPr>
        <p:spPr>
          <a:xfrm>
            <a:off x="274320" y="233091"/>
            <a:ext cx="460387" cy="594996"/>
          </a:xfrm>
          <a:prstGeom prst="parallelogram">
            <a:avLst>
              <a:gd name="adj" fmla="val 34931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0" name="平行四边形 39">
            <a:extLst>
              <a:ext uri="{FF2B5EF4-FFF2-40B4-BE49-F238E27FC236}">
                <a16:creationId xmlns:a16="http://schemas.microsoft.com/office/drawing/2014/main" id="{EC12D8F2-E883-4D39-A4B8-080AF7D9C51F}"/>
              </a:ext>
            </a:extLst>
          </p:cNvPr>
          <p:cNvSpPr/>
          <p:nvPr/>
        </p:nvSpPr>
        <p:spPr>
          <a:xfrm>
            <a:off x="729926" y="233091"/>
            <a:ext cx="230194" cy="594996"/>
          </a:xfrm>
          <a:prstGeom prst="parallelogram">
            <a:avLst>
              <a:gd name="adj" fmla="val 61537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41" name="直接连接符 40">
            <a:extLst>
              <a:ext uri="{FF2B5EF4-FFF2-40B4-BE49-F238E27FC236}">
                <a16:creationId xmlns:a16="http://schemas.microsoft.com/office/drawing/2014/main" id="{86FBC4D8-C9F1-44C5-ACE8-DB16F532241B}"/>
              </a:ext>
            </a:extLst>
          </p:cNvPr>
          <p:cNvCxnSpPr/>
          <p:nvPr/>
        </p:nvCxnSpPr>
        <p:spPr>
          <a:xfrm>
            <a:off x="1188720" y="828087"/>
            <a:ext cx="37185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75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25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75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25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0"/>
                            </p:stCondLst>
                            <p:childTnLst>
                              <p:par>
                                <p:cTn id="7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250"/>
                            </p:stCondLst>
                            <p:childTnLst>
                              <p:par>
                                <p:cTn id="8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500"/>
                            </p:stCondLst>
                            <p:childTnLst>
                              <p:par>
                                <p:cTn id="8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75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25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6750"/>
                            </p:stCondLst>
                            <p:childTnLst>
                              <p:par>
                                <p:cTn id="10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7250"/>
                            </p:stCondLst>
                            <p:childTnLst>
                              <p:par>
                                <p:cTn id="10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7500"/>
                            </p:stCondLst>
                            <p:childTnLst>
                              <p:par>
                                <p:cTn id="1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7750"/>
                            </p:stCondLst>
                            <p:childTnLst>
                              <p:par>
                                <p:cTn id="1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8000"/>
                            </p:stCondLst>
                            <p:childTnLst>
                              <p:par>
                                <p:cTn id="1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8500"/>
                            </p:stCondLst>
                            <p:childTnLst>
                              <p:par>
                                <p:cTn id="1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9000"/>
                            </p:stCondLst>
                            <p:childTnLst>
                              <p:par>
                                <p:cTn id="1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9500"/>
                            </p:stCondLst>
                            <p:childTnLst>
                              <p:par>
                                <p:cTn id="1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/>
      <p:bldP spid="28" grpId="0"/>
      <p:bldP spid="29" grpId="0" animBg="1"/>
      <p:bldP spid="30" grpId="0" animBg="1"/>
      <p:bldP spid="31" grpId="0"/>
      <p:bldP spid="32" grpId="0"/>
      <p:bldP spid="33" grpId="0" animBg="1"/>
      <p:bldP spid="34" grpId="0" animBg="1"/>
      <p:bldP spid="56" grpId="0"/>
      <p:bldP spid="57" grpId="0"/>
      <p:bldP spid="58" grpId="0" animBg="1"/>
      <p:bldP spid="59" grpId="0" animBg="1"/>
      <p:bldP spid="60" grpId="0"/>
      <p:bldP spid="61" grpId="0"/>
      <p:bldP spid="62" grpId="0"/>
      <p:bldP spid="63" grpId="0"/>
      <p:bldP spid="64" grpId="0"/>
      <p:bldP spid="65" grpId="0"/>
      <p:bldP spid="38" grpId="0"/>
      <p:bldP spid="39" grpId="0" animBg="1"/>
      <p:bldP spid="4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8" name="直接连接符 87"/>
          <p:cNvCxnSpPr/>
          <p:nvPr/>
        </p:nvCxnSpPr>
        <p:spPr>
          <a:xfrm>
            <a:off x="2618360" y="5411117"/>
            <a:ext cx="7905408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接连接符 88"/>
          <p:cNvCxnSpPr/>
          <p:nvPr/>
        </p:nvCxnSpPr>
        <p:spPr>
          <a:xfrm>
            <a:off x="2792505" y="4062589"/>
            <a:ext cx="669276" cy="785936"/>
          </a:xfrm>
          <a:prstGeom prst="line">
            <a:avLst/>
          </a:prstGeom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/>
          <p:cNvCxnSpPr/>
          <p:nvPr/>
        </p:nvCxnSpPr>
        <p:spPr>
          <a:xfrm flipV="1">
            <a:off x="3461782" y="3607105"/>
            <a:ext cx="825393" cy="1241425"/>
          </a:xfrm>
          <a:prstGeom prst="line">
            <a:avLst/>
          </a:prstGeom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连接符 90"/>
          <p:cNvCxnSpPr/>
          <p:nvPr/>
        </p:nvCxnSpPr>
        <p:spPr>
          <a:xfrm>
            <a:off x="4287175" y="3615571"/>
            <a:ext cx="740737" cy="547029"/>
          </a:xfrm>
          <a:prstGeom prst="line">
            <a:avLst/>
          </a:prstGeom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接连接符 91"/>
          <p:cNvCxnSpPr/>
          <p:nvPr/>
        </p:nvCxnSpPr>
        <p:spPr>
          <a:xfrm flipV="1">
            <a:off x="5027910" y="3518204"/>
            <a:ext cx="736504" cy="644397"/>
          </a:xfrm>
          <a:prstGeom prst="line">
            <a:avLst/>
          </a:prstGeom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连接符 92"/>
          <p:cNvCxnSpPr/>
          <p:nvPr/>
        </p:nvCxnSpPr>
        <p:spPr>
          <a:xfrm>
            <a:off x="5755949" y="3533421"/>
            <a:ext cx="463908" cy="458915"/>
          </a:xfrm>
          <a:prstGeom prst="line">
            <a:avLst/>
          </a:prstGeom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连接符 93"/>
          <p:cNvCxnSpPr/>
          <p:nvPr/>
        </p:nvCxnSpPr>
        <p:spPr>
          <a:xfrm flipV="1">
            <a:off x="6219857" y="2877987"/>
            <a:ext cx="687657" cy="1114351"/>
          </a:xfrm>
          <a:prstGeom prst="line">
            <a:avLst/>
          </a:prstGeom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接连接符 94"/>
          <p:cNvCxnSpPr/>
          <p:nvPr/>
        </p:nvCxnSpPr>
        <p:spPr>
          <a:xfrm>
            <a:off x="6899048" y="2883685"/>
            <a:ext cx="669276" cy="785936"/>
          </a:xfrm>
          <a:prstGeom prst="line">
            <a:avLst/>
          </a:prstGeom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接连接符 95"/>
          <p:cNvCxnSpPr/>
          <p:nvPr/>
        </p:nvCxnSpPr>
        <p:spPr>
          <a:xfrm flipV="1">
            <a:off x="7568325" y="3378503"/>
            <a:ext cx="731527" cy="291120"/>
          </a:xfrm>
          <a:prstGeom prst="line">
            <a:avLst/>
          </a:prstGeom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连接符 96"/>
          <p:cNvCxnSpPr/>
          <p:nvPr/>
        </p:nvCxnSpPr>
        <p:spPr>
          <a:xfrm>
            <a:off x="8299851" y="3364089"/>
            <a:ext cx="669276" cy="785936"/>
          </a:xfrm>
          <a:prstGeom prst="line">
            <a:avLst/>
          </a:prstGeom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 flipV="1">
            <a:off x="8979577" y="3607104"/>
            <a:ext cx="1288518" cy="555499"/>
          </a:xfrm>
          <a:prstGeom prst="line">
            <a:avLst/>
          </a:prstGeom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等腰三角形 98"/>
          <p:cNvSpPr/>
          <p:nvPr/>
        </p:nvSpPr>
        <p:spPr>
          <a:xfrm>
            <a:off x="6771918" y="2692099"/>
            <a:ext cx="271193" cy="292957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0" name="等腰三角形 99"/>
          <p:cNvSpPr/>
          <p:nvPr/>
        </p:nvSpPr>
        <p:spPr>
          <a:xfrm>
            <a:off x="6084261" y="3813753"/>
            <a:ext cx="271193" cy="292957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2" name="等腰三角形 101"/>
          <p:cNvSpPr/>
          <p:nvPr/>
        </p:nvSpPr>
        <p:spPr>
          <a:xfrm>
            <a:off x="4892315" y="3935111"/>
            <a:ext cx="271193" cy="292957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3" name="等腰三角形 102"/>
          <p:cNvSpPr/>
          <p:nvPr/>
        </p:nvSpPr>
        <p:spPr>
          <a:xfrm>
            <a:off x="4164276" y="3486251"/>
            <a:ext cx="271193" cy="292957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5" name="等腰三角形 104"/>
          <p:cNvSpPr/>
          <p:nvPr/>
        </p:nvSpPr>
        <p:spPr>
          <a:xfrm>
            <a:off x="7432728" y="3467657"/>
            <a:ext cx="271193" cy="292957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6" name="等腰三角形 105"/>
          <p:cNvSpPr/>
          <p:nvPr/>
        </p:nvSpPr>
        <p:spPr>
          <a:xfrm>
            <a:off x="8164255" y="3237947"/>
            <a:ext cx="271193" cy="2929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7" name="等腰三角形 106"/>
          <p:cNvSpPr/>
          <p:nvPr/>
        </p:nvSpPr>
        <p:spPr>
          <a:xfrm>
            <a:off x="8843982" y="3960232"/>
            <a:ext cx="271193" cy="292957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8" name="矩形 107"/>
          <p:cNvSpPr/>
          <p:nvPr/>
        </p:nvSpPr>
        <p:spPr>
          <a:xfrm>
            <a:off x="6575626" y="5398516"/>
            <a:ext cx="739922" cy="369320"/>
          </a:xfrm>
          <a:prstGeom prst="rect">
            <a:avLst/>
          </a:prstGeom>
        </p:spPr>
        <p:txBody>
          <a:bodyPr wrap="none" lIns="121908" tIns="60954" rIns="121908" bIns="60954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2016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9" name="矩形 108"/>
          <p:cNvSpPr/>
          <p:nvPr/>
        </p:nvSpPr>
        <p:spPr>
          <a:xfrm>
            <a:off x="7234742" y="5398516"/>
            <a:ext cx="727098" cy="369320"/>
          </a:xfrm>
          <a:prstGeom prst="rect">
            <a:avLst/>
          </a:prstGeom>
        </p:spPr>
        <p:txBody>
          <a:bodyPr wrap="none" lIns="121908" tIns="60954" rIns="121908" bIns="60954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2019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0" name="矩形 109"/>
          <p:cNvSpPr/>
          <p:nvPr/>
        </p:nvSpPr>
        <p:spPr>
          <a:xfrm>
            <a:off x="7977060" y="5398516"/>
            <a:ext cx="727098" cy="369320"/>
          </a:xfrm>
          <a:prstGeom prst="rect">
            <a:avLst/>
          </a:prstGeom>
        </p:spPr>
        <p:txBody>
          <a:bodyPr wrap="none" lIns="121908" tIns="60954" rIns="121908" bIns="60954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2020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1" name="矩形 110"/>
          <p:cNvSpPr/>
          <p:nvPr/>
        </p:nvSpPr>
        <p:spPr>
          <a:xfrm>
            <a:off x="8634490" y="5398516"/>
            <a:ext cx="727098" cy="369320"/>
          </a:xfrm>
          <a:prstGeom prst="rect">
            <a:avLst/>
          </a:prstGeom>
        </p:spPr>
        <p:txBody>
          <a:bodyPr wrap="none" lIns="121908" tIns="60954" rIns="121908" bIns="60954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2021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2" name="矩形 111"/>
          <p:cNvSpPr/>
          <p:nvPr/>
        </p:nvSpPr>
        <p:spPr>
          <a:xfrm>
            <a:off x="5886367" y="5398516"/>
            <a:ext cx="739922" cy="369320"/>
          </a:xfrm>
          <a:prstGeom prst="rect">
            <a:avLst/>
          </a:prstGeom>
        </p:spPr>
        <p:txBody>
          <a:bodyPr wrap="none" lIns="121908" tIns="60954" rIns="121908" bIns="60954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2015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3" name="矩形 112"/>
          <p:cNvSpPr/>
          <p:nvPr/>
        </p:nvSpPr>
        <p:spPr>
          <a:xfrm>
            <a:off x="5372420" y="5398516"/>
            <a:ext cx="739922" cy="369320"/>
          </a:xfrm>
          <a:prstGeom prst="rect">
            <a:avLst/>
          </a:prstGeom>
        </p:spPr>
        <p:txBody>
          <a:bodyPr wrap="none" lIns="121908" tIns="60954" rIns="121908" bIns="60954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2014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4" name="矩形 113"/>
          <p:cNvSpPr/>
          <p:nvPr/>
        </p:nvSpPr>
        <p:spPr>
          <a:xfrm>
            <a:off x="3933564" y="5398516"/>
            <a:ext cx="739922" cy="369320"/>
          </a:xfrm>
          <a:prstGeom prst="rect">
            <a:avLst/>
          </a:prstGeom>
        </p:spPr>
        <p:txBody>
          <a:bodyPr wrap="none" lIns="121908" tIns="60954" rIns="121908" bIns="60954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2012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5" name="矩形 114"/>
          <p:cNvSpPr/>
          <p:nvPr/>
        </p:nvSpPr>
        <p:spPr>
          <a:xfrm>
            <a:off x="4674011" y="5398516"/>
            <a:ext cx="739922" cy="369320"/>
          </a:xfrm>
          <a:prstGeom prst="rect">
            <a:avLst/>
          </a:prstGeom>
        </p:spPr>
        <p:txBody>
          <a:bodyPr wrap="none" lIns="121908" tIns="60954" rIns="121908" bIns="60954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2013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6" name="矩形 115"/>
          <p:cNvSpPr/>
          <p:nvPr/>
        </p:nvSpPr>
        <p:spPr>
          <a:xfrm>
            <a:off x="3107883" y="5398516"/>
            <a:ext cx="739922" cy="369320"/>
          </a:xfrm>
          <a:prstGeom prst="rect">
            <a:avLst/>
          </a:prstGeom>
        </p:spPr>
        <p:txBody>
          <a:bodyPr wrap="none" lIns="121908" tIns="60954" rIns="121908" bIns="60954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2011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117" name="直接连接符 116"/>
          <p:cNvCxnSpPr>
            <a:stCxn id="104" idx="0"/>
          </p:cNvCxnSpPr>
          <p:nvPr/>
        </p:nvCxnSpPr>
        <p:spPr>
          <a:xfrm flipH="1">
            <a:off x="3461781" y="4641968"/>
            <a:ext cx="1" cy="766303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接连接符 117"/>
          <p:cNvCxnSpPr>
            <a:stCxn id="103" idx="3"/>
          </p:cNvCxnSpPr>
          <p:nvPr/>
        </p:nvCxnSpPr>
        <p:spPr>
          <a:xfrm>
            <a:off x="4299873" y="3779208"/>
            <a:ext cx="599" cy="1629063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直接连接符 118"/>
          <p:cNvCxnSpPr>
            <a:stCxn id="102" idx="3"/>
          </p:cNvCxnSpPr>
          <p:nvPr/>
        </p:nvCxnSpPr>
        <p:spPr>
          <a:xfrm>
            <a:off x="5027910" y="4228068"/>
            <a:ext cx="0" cy="1180203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直接连接符 119"/>
          <p:cNvCxnSpPr/>
          <p:nvPr/>
        </p:nvCxnSpPr>
        <p:spPr>
          <a:xfrm>
            <a:off x="5726318" y="3442216"/>
            <a:ext cx="0" cy="1966055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直接连接符 120"/>
          <p:cNvCxnSpPr>
            <a:stCxn id="100" idx="3"/>
          </p:cNvCxnSpPr>
          <p:nvPr/>
        </p:nvCxnSpPr>
        <p:spPr>
          <a:xfrm>
            <a:off x="6219858" y="4106709"/>
            <a:ext cx="9065" cy="130156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直接连接符 121"/>
          <p:cNvCxnSpPr>
            <a:stCxn id="99" idx="3"/>
          </p:cNvCxnSpPr>
          <p:nvPr/>
        </p:nvCxnSpPr>
        <p:spPr>
          <a:xfrm>
            <a:off x="6907514" y="2985056"/>
            <a:ext cx="10508" cy="2423215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直接连接符 122"/>
          <p:cNvCxnSpPr>
            <a:stCxn id="105" idx="3"/>
          </p:cNvCxnSpPr>
          <p:nvPr/>
        </p:nvCxnSpPr>
        <p:spPr>
          <a:xfrm flipH="1">
            <a:off x="7565116" y="3760613"/>
            <a:ext cx="3208" cy="1647656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直接连接符 123"/>
          <p:cNvCxnSpPr/>
          <p:nvPr/>
        </p:nvCxnSpPr>
        <p:spPr>
          <a:xfrm>
            <a:off x="8315766" y="3442216"/>
            <a:ext cx="0" cy="1966055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直接连接符 124"/>
          <p:cNvCxnSpPr>
            <a:stCxn id="107" idx="3"/>
          </p:cNvCxnSpPr>
          <p:nvPr/>
        </p:nvCxnSpPr>
        <p:spPr>
          <a:xfrm flipH="1">
            <a:off x="8969128" y="4253190"/>
            <a:ext cx="10451" cy="1155081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矩形 125"/>
          <p:cNvSpPr/>
          <p:nvPr/>
        </p:nvSpPr>
        <p:spPr>
          <a:xfrm>
            <a:off x="6475267" y="2322119"/>
            <a:ext cx="945106" cy="369320"/>
          </a:xfrm>
          <a:prstGeom prst="rect">
            <a:avLst/>
          </a:prstGeom>
        </p:spPr>
        <p:txBody>
          <a:bodyPr wrap="none" lIns="121908" tIns="60954" rIns="121908" bIns="60954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5000M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7" name="矩形 126"/>
          <p:cNvSpPr/>
          <p:nvPr/>
        </p:nvSpPr>
        <p:spPr>
          <a:xfrm>
            <a:off x="7866757" y="2836292"/>
            <a:ext cx="945106" cy="369320"/>
          </a:xfrm>
          <a:prstGeom prst="rect">
            <a:avLst/>
          </a:prstGeom>
        </p:spPr>
        <p:txBody>
          <a:bodyPr wrap="none" lIns="121908" tIns="60954" rIns="121908" bIns="60954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4200M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8" name="矩形 127"/>
          <p:cNvSpPr/>
          <p:nvPr/>
        </p:nvSpPr>
        <p:spPr>
          <a:xfrm>
            <a:off x="5284761" y="2988944"/>
            <a:ext cx="945106" cy="369320"/>
          </a:xfrm>
          <a:prstGeom prst="rect">
            <a:avLst/>
          </a:prstGeom>
        </p:spPr>
        <p:txBody>
          <a:bodyPr wrap="none" lIns="121908" tIns="60954" rIns="121908" bIns="60954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3200M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9" name="矩形 128"/>
          <p:cNvSpPr/>
          <p:nvPr/>
        </p:nvSpPr>
        <p:spPr>
          <a:xfrm>
            <a:off x="3861778" y="3073957"/>
            <a:ext cx="945106" cy="369320"/>
          </a:xfrm>
          <a:prstGeom prst="rect">
            <a:avLst/>
          </a:prstGeom>
        </p:spPr>
        <p:txBody>
          <a:bodyPr wrap="none" lIns="121908" tIns="60954" rIns="121908" bIns="60954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3000M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767408" y="1991174"/>
            <a:ext cx="3668061" cy="689023"/>
          </a:xfrm>
          <a:prstGeom prst="rect">
            <a:avLst/>
          </a:prstGeom>
          <a:noFill/>
          <a:ln>
            <a:noFill/>
          </a:ln>
        </p:spPr>
        <p:txBody>
          <a:bodyPr wrap="square" lIns="121908" tIns="60954" rIns="121908" bIns="60954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title.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12808217" y="8272252"/>
            <a:ext cx="2124916" cy="707874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0.5 </a:t>
            </a:r>
            <a:r>
              <a:rPr kumimoji="0" lang="zh-CN" alt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秒延迟符，无</a:t>
            </a:r>
            <a:endParaRPr kumimoji="0" lang="en-US" altLang="zh-CN" sz="1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意义，可删除</a:t>
            </a:r>
            <a:r>
              <a:rPr kumimoji="0" lang="en-US" altLang="zh-CN" sz="1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.</a:t>
            </a:r>
            <a:endParaRPr kumimoji="0" lang="zh-CN" altLang="en-US" sz="1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1" name="等腰三角形 100"/>
          <p:cNvSpPr/>
          <p:nvPr/>
        </p:nvSpPr>
        <p:spPr>
          <a:xfrm>
            <a:off x="5590724" y="3364091"/>
            <a:ext cx="271193" cy="292957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4" name="等腰三角形 103"/>
          <p:cNvSpPr/>
          <p:nvPr/>
        </p:nvSpPr>
        <p:spPr>
          <a:xfrm>
            <a:off x="3326185" y="4641968"/>
            <a:ext cx="271193" cy="2929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9" name="标题 3">
            <a:extLst>
              <a:ext uri="{FF2B5EF4-FFF2-40B4-BE49-F238E27FC236}">
                <a16:creationId xmlns:a16="http://schemas.microsoft.com/office/drawing/2014/main" id="{E77D1BAD-EA0C-428B-A3F0-6F8B5E837CC9}"/>
              </a:ext>
            </a:extLst>
          </p:cNvPr>
          <p:cNvSpPr txBox="1">
            <a:spLocks/>
          </p:cNvSpPr>
          <p:nvPr/>
        </p:nvSpPr>
        <p:spPr>
          <a:xfrm>
            <a:off x="1188720" y="378881"/>
            <a:ext cx="4621567" cy="594997"/>
          </a:xfrm>
        </p:spPr>
        <p:txBody>
          <a:bodyPr>
            <a:normAutofit/>
          </a:bodyPr>
          <a:lstStyle>
            <a:lvl1pPr algn="l" defTabSz="86677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altLang="zh-CN" sz="32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3200" b="0" dirty="0">
              <a:solidFill>
                <a:prstClr val="black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0" name="平行四边形 49">
            <a:extLst>
              <a:ext uri="{FF2B5EF4-FFF2-40B4-BE49-F238E27FC236}">
                <a16:creationId xmlns:a16="http://schemas.microsoft.com/office/drawing/2014/main" id="{CC98E4D7-EE68-496D-BD7E-34CA01564197}"/>
              </a:ext>
            </a:extLst>
          </p:cNvPr>
          <p:cNvSpPr/>
          <p:nvPr/>
        </p:nvSpPr>
        <p:spPr>
          <a:xfrm>
            <a:off x="274320" y="233091"/>
            <a:ext cx="460387" cy="594996"/>
          </a:xfrm>
          <a:prstGeom prst="parallelogram">
            <a:avLst>
              <a:gd name="adj" fmla="val 34931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1" name="平行四边形 50">
            <a:extLst>
              <a:ext uri="{FF2B5EF4-FFF2-40B4-BE49-F238E27FC236}">
                <a16:creationId xmlns:a16="http://schemas.microsoft.com/office/drawing/2014/main" id="{AD0EA901-F29C-4951-89DA-3EE4E40C7C22}"/>
              </a:ext>
            </a:extLst>
          </p:cNvPr>
          <p:cNvSpPr/>
          <p:nvPr/>
        </p:nvSpPr>
        <p:spPr>
          <a:xfrm>
            <a:off x="729926" y="233091"/>
            <a:ext cx="230194" cy="594996"/>
          </a:xfrm>
          <a:prstGeom prst="parallelogram">
            <a:avLst>
              <a:gd name="adj" fmla="val 61537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52" name="直接连接符 51">
            <a:extLst>
              <a:ext uri="{FF2B5EF4-FFF2-40B4-BE49-F238E27FC236}">
                <a16:creationId xmlns:a16="http://schemas.microsoft.com/office/drawing/2014/main" id="{F25F602D-D021-469E-8D87-E0E110C93201}"/>
              </a:ext>
            </a:extLst>
          </p:cNvPr>
          <p:cNvCxnSpPr/>
          <p:nvPr/>
        </p:nvCxnSpPr>
        <p:spPr>
          <a:xfrm>
            <a:off x="1188720" y="828087"/>
            <a:ext cx="37185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等腰三角形 52">
            <a:extLst>
              <a:ext uri="{FF2B5EF4-FFF2-40B4-BE49-F238E27FC236}">
                <a16:creationId xmlns:a16="http://schemas.microsoft.com/office/drawing/2014/main" id="{1A6E7F9C-3529-482A-8EA8-FFCDE354FE46}"/>
              </a:ext>
            </a:extLst>
          </p:cNvPr>
          <p:cNvSpPr/>
          <p:nvPr/>
        </p:nvSpPr>
        <p:spPr>
          <a:xfrm>
            <a:off x="9580974" y="3842131"/>
            <a:ext cx="271193" cy="292957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54" name="直接连接符 53">
            <a:extLst>
              <a:ext uri="{FF2B5EF4-FFF2-40B4-BE49-F238E27FC236}">
                <a16:creationId xmlns:a16="http://schemas.microsoft.com/office/drawing/2014/main" id="{771D2502-ADF1-4F07-888F-A3C08F371851}"/>
              </a:ext>
            </a:extLst>
          </p:cNvPr>
          <p:cNvCxnSpPr>
            <a:cxnSpLocks/>
            <a:stCxn id="53" idx="3"/>
          </p:cNvCxnSpPr>
          <p:nvPr/>
        </p:nvCxnSpPr>
        <p:spPr>
          <a:xfrm flipH="1">
            <a:off x="9716569" y="4135088"/>
            <a:ext cx="2" cy="1273181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 54">
            <a:extLst>
              <a:ext uri="{FF2B5EF4-FFF2-40B4-BE49-F238E27FC236}">
                <a16:creationId xmlns:a16="http://schemas.microsoft.com/office/drawing/2014/main" id="{27A3DC89-0F2E-485F-B59D-8C94957F29A3}"/>
              </a:ext>
            </a:extLst>
          </p:cNvPr>
          <p:cNvSpPr/>
          <p:nvPr/>
        </p:nvSpPr>
        <p:spPr>
          <a:xfrm>
            <a:off x="9430682" y="5408269"/>
            <a:ext cx="727098" cy="369320"/>
          </a:xfrm>
          <a:prstGeom prst="rect">
            <a:avLst/>
          </a:prstGeom>
        </p:spPr>
        <p:txBody>
          <a:bodyPr wrap="none" lIns="121908" tIns="60954" rIns="121908" bIns="60954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2022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2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00"/>
                            </p:stCondLst>
                            <p:childTnLst>
                              <p:par>
                                <p:cTn id="3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2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900"/>
                            </p:stCondLst>
                            <p:childTnLst>
                              <p:par>
                                <p:cTn id="3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2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100"/>
                            </p:stCondLst>
                            <p:childTnLst>
                              <p:par>
                                <p:cTn id="38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0" dur="2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300"/>
                            </p:stCondLst>
                            <p:childTnLst>
                              <p:par>
                                <p:cTn id="4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4" dur="2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8" dur="2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700"/>
                            </p:stCondLst>
                            <p:childTnLst>
                              <p:par>
                                <p:cTn id="5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2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900"/>
                            </p:stCondLst>
                            <p:childTnLst>
                              <p:par>
                                <p:cTn id="54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6" dur="2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100"/>
                            </p:stCondLst>
                            <p:childTnLst>
                              <p:par>
                                <p:cTn id="5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0" dur="2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300"/>
                            </p:stCondLst>
                            <p:childTnLst>
                              <p:par>
                                <p:cTn id="62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4" dur="2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500"/>
                            </p:stCondLst>
                            <p:childTnLst>
                              <p:par>
                                <p:cTn id="14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7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7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8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500"/>
                            </p:stCondLst>
                            <p:childTnLst>
                              <p:par>
                                <p:cTn id="1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100" grpId="0" animBg="1"/>
      <p:bldP spid="102" grpId="0" animBg="1"/>
      <p:bldP spid="103" grpId="0" animBg="1"/>
      <p:bldP spid="105" grpId="0" animBg="1"/>
      <p:bldP spid="106" grpId="0" animBg="1"/>
      <p:bldP spid="107" grpId="0" animBg="1"/>
      <p:bldP spid="108" grpId="0"/>
      <p:bldP spid="109" grpId="0"/>
      <p:bldP spid="110" grpId="0"/>
      <p:bldP spid="111" grpId="0"/>
      <p:bldP spid="112" grpId="0"/>
      <p:bldP spid="113" grpId="0"/>
      <p:bldP spid="114" grpId="0"/>
      <p:bldP spid="115" grpId="0"/>
      <p:bldP spid="116" grpId="0"/>
      <p:bldP spid="126" grpId="0"/>
      <p:bldP spid="127" grpId="0"/>
      <p:bldP spid="128" grpId="0"/>
      <p:bldP spid="129" grpId="0"/>
      <p:bldP spid="130" grpId="0"/>
      <p:bldP spid="131" grpId="0"/>
      <p:bldP spid="101" grpId="0" animBg="1"/>
      <p:bldP spid="104" grpId="0" animBg="1"/>
      <p:bldP spid="49" grpId="0"/>
      <p:bldP spid="50" grpId="0" animBg="1"/>
      <p:bldP spid="51" grpId="0" animBg="1"/>
      <p:bldP spid="53" grpId="0" animBg="1"/>
      <p:bldP spid="5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1418204" y="2157631"/>
            <a:ext cx="2584081" cy="3055816"/>
            <a:chOff x="1063195" y="1618223"/>
            <a:chExt cx="1938313" cy="2291862"/>
          </a:xfrm>
        </p:grpSpPr>
        <p:grpSp>
          <p:nvGrpSpPr>
            <p:cNvPr id="3" name="Group 24"/>
            <p:cNvGrpSpPr/>
            <p:nvPr/>
          </p:nvGrpSpPr>
          <p:grpSpPr>
            <a:xfrm>
              <a:off x="1063195" y="1618223"/>
              <a:ext cx="1938313" cy="1986898"/>
              <a:chOff x="1063195" y="1618223"/>
              <a:chExt cx="1938313" cy="1986898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1063195" y="1618223"/>
                <a:ext cx="1938313" cy="198689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214414" y="1714494"/>
                <a:ext cx="369380" cy="5309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0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S</a:t>
                </a: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213279" y="2245409"/>
                <a:ext cx="1428760" cy="7660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Click here to add content that matches the title.</a:t>
                </a: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cxnSp>
          <p:nvCxnSpPr>
            <p:cNvPr id="15" name="Straight Arrow Connector 14"/>
            <p:cNvCxnSpPr/>
            <p:nvPr/>
          </p:nvCxnSpPr>
          <p:spPr>
            <a:xfrm>
              <a:off x="1512699" y="3908630"/>
              <a:ext cx="829920" cy="1455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3719643" y="2506647"/>
            <a:ext cx="2584081" cy="3085465"/>
            <a:chOff x="2789499" y="1879984"/>
            <a:chExt cx="1938313" cy="2314099"/>
          </a:xfrm>
        </p:grpSpPr>
        <p:cxnSp>
          <p:nvCxnSpPr>
            <p:cNvPr id="13" name="Straight Arrow Connector 12"/>
            <p:cNvCxnSpPr/>
            <p:nvPr/>
          </p:nvCxnSpPr>
          <p:spPr>
            <a:xfrm>
              <a:off x="3364058" y="1879984"/>
              <a:ext cx="829920" cy="1455"/>
            </a:xfrm>
            <a:prstGeom prst="straightConnector1">
              <a:avLst/>
            </a:prstGeom>
            <a:ln w="19050">
              <a:solidFill>
                <a:schemeClr val="accent4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25"/>
            <p:cNvGrpSpPr/>
            <p:nvPr/>
          </p:nvGrpSpPr>
          <p:grpSpPr>
            <a:xfrm>
              <a:off x="2789499" y="2207185"/>
              <a:ext cx="1938313" cy="1986898"/>
              <a:chOff x="2789499" y="2207185"/>
              <a:chExt cx="1938313" cy="1986898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2789499" y="2207185"/>
                <a:ext cx="1938313" cy="1986898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2928926" y="2285998"/>
                <a:ext cx="552146" cy="5309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0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W</a:t>
                </a: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2939583" y="2812530"/>
                <a:ext cx="1428760" cy="7660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Click here to add content that matches the title.</a:t>
                </a: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6017583" y="2157631"/>
            <a:ext cx="2584081" cy="3055816"/>
            <a:chOff x="4513178" y="1618223"/>
            <a:chExt cx="1938313" cy="2291862"/>
          </a:xfrm>
        </p:grpSpPr>
        <p:cxnSp>
          <p:nvCxnSpPr>
            <p:cNvPr id="14" name="Straight Arrow Connector 13"/>
            <p:cNvCxnSpPr/>
            <p:nvPr/>
          </p:nvCxnSpPr>
          <p:spPr>
            <a:xfrm>
              <a:off x="5023898" y="3908630"/>
              <a:ext cx="829920" cy="1455"/>
            </a:xfrm>
            <a:prstGeom prst="straightConnector1">
              <a:avLst/>
            </a:prstGeom>
            <a:ln w="19050">
              <a:solidFill>
                <a:schemeClr val="accent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26"/>
            <p:cNvGrpSpPr/>
            <p:nvPr/>
          </p:nvGrpSpPr>
          <p:grpSpPr>
            <a:xfrm>
              <a:off x="4513178" y="1618223"/>
              <a:ext cx="1938313" cy="1986898"/>
              <a:chOff x="4513178" y="1618223"/>
              <a:chExt cx="1938313" cy="1986898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4513178" y="1618223"/>
                <a:ext cx="1938313" cy="1986898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4643438" y="1714494"/>
                <a:ext cx="453549" cy="5309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0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O</a:t>
                </a: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4687543" y="2196829"/>
                <a:ext cx="1428760" cy="7660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Click here to add content that matches the title.</a:t>
                </a: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2" name="Group 31"/>
          <p:cNvGrpSpPr/>
          <p:nvPr/>
        </p:nvGrpSpPr>
        <p:grpSpPr>
          <a:xfrm>
            <a:off x="8319022" y="2506647"/>
            <a:ext cx="2584081" cy="3250745"/>
            <a:chOff x="6239482" y="1879984"/>
            <a:chExt cx="1938313" cy="2438059"/>
          </a:xfrm>
        </p:grpSpPr>
        <p:cxnSp>
          <p:nvCxnSpPr>
            <p:cNvPr id="16" name="Straight Arrow Connector 15"/>
            <p:cNvCxnSpPr/>
            <p:nvPr/>
          </p:nvCxnSpPr>
          <p:spPr>
            <a:xfrm>
              <a:off x="6929454" y="1879984"/>
              <a:ext cx="829920" cy="1455"/>
            </a:xfrm>
            <a:prstGeom prst="straightConnector1">
              <a:avLst/>
            </a:prstGeom>
            <a:ln w="1905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 27"/>
            <p:cNvGrpSpPr/>
            <p:nvPr/>
          </p:nvGrpSpPr>
          <p:grpSpPr>
            <a:xfrm>
              <a:off x="6239482" y="2285998"/>
              <a:ext cx="1938313" cy="2032045"/>
              <a:chOff x="6239482" y="2285998"/>
              <a:chExt cx="1938313" cy="2032045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6239482" y="2331145"/>
                <a:ext cx="1938313" cy="198689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6429388" y="2285998"/>
                <a:ext cx="379000" cy="5309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0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T</a:t>
                </a: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6451491" y="2866815"/>
                <a:ext cx="1428760" cy="7660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Click here to add content that matches the title.</a:t>
                </a: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sp>
        <p:nvSpPr>
          <p:cNvPr id="34" name="标题 3">
            <a:extLst>
              <a:ext uri="{FF2B5EF4-FFF2-40B4-BE49-F238E27FC236}">
                <a16:creationId xmlns:a16="http://schemas.microsoft.com/office/drawing/2014/main" id="{BC53DCFC-869F-4DA1-901A-440DB24A2F4B}"/>
              </a:ext>
            </a:extLst>
          </p:cNvPr>
          <p:cNvSpPr txBox="1">
            <a:spLocks/>
          </p:cNvSpPr>
          <p:nvPr/>
        </p:nvSpPr>
        <p:spPr>
          <a:xfrm>
            <a:off x="1188720" y="378881"/>
            <a:ext cx="4621567" cy="594997"/>
          </a:xfrm>
        </p:spPr>
        <p:txBody>
          <a:bodyPr>
            <a:normAutofit/>
          </a:bodyPr>
          <a:lstStyle>
            <a:lvl1pPr algn="l" defTabSz="86677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altLang="zh-CN" sz="32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3200" b="0" dirty="0">
              <a:solidFill>
                <a:prstClr val="black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5" name="平行四边形 34">
            <a:extLst>
              <a:ext uri="{FF2B5EF4-FFF2-40B4-BE49-F238E27FC236}">
                <a16:creationId xmlns:a16="http://schemas.microsoft.com/office/drawing/2014/main" id="{EA79BDBD-CBB8-4352-9F6B-BCDE5CCA79B4}"/>
              </a:ext>
            </a:extLst>
          </p:cNvPr>
          <p:cNvSpPr/>
          <p:nvPr/>
        </p:nvSpPr>
        <p:spPr>
          <a:xfrm>
            <a:off x="274320" y="233091"/>
            <a:ext cx="460387" cy="594996"/>
          </a:xfrm>
          <a:prstGeom prst="parallelogram">
            <a:avLst>
              <a:gd name="adj" fmla="val 34931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6" name="平行四边形 35">
            <a:extLst>
              <a:ext uri="{FF2B5EF4-FFF2-40B4-BE49-F238E27FC236}">
                <a16:creationId xmlns:a16="http://schemas.microsoft.com/office/drawing/2014/main" id="{7F673687-F005-4127-B56E-8DCCA349FAAF}"/>
              </a:ext>
            </a:extLst>
          </p:cNvPr>
          <p:cNvSpPr/>
          <p:nvPr/>
        </p:nvSpPr>
        <p:spPr>
          <a:xfrm>
            <a:off x="729926" y="233091"/>
            <a:ext cx="230194" cy="594996"/>
          </a:xfrm>
          <a:prstGeom prst="parallelogram">
            <a:avLst>
              <a:gd name="adj" fmla="val 61537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73F65548-CEA3-4EEA-A65E-66DCBA755F52}"/>
              </a:ext>
            </a:extLst>
          </p:cNvPr>
          <p:cNvCxnSpPr/>
          <p:nvPr/>
        </p:nvCxnSpPr>
        <p:spPr>
          <a:xfrm>
            <a:off x="1188720" y="828087"/>
            <a:ext cx="37185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 animBg="1"/>
      <p:bldP spid="3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流程图: 数据 5"/>
          <p:cNvSpPr/>
          <p:nvPr/>
        </p:nvSpPr>
        <p:spPr>
          <a:xfrm>
            <a:off x="1771376" y="2043297"/>
            <a:ext cx="2706692" cy="1462288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-1" fmla="*/ 0 w 13871"/>
              <a:gd name="connsiteY0-2" fmla="*/ 10000 h 10000"/>
              <a:gd name="connsiteX1-3" fmla="*/ 2000 w 13871"/>
              <a:gd name="connsiteY1-4" fmla="*/ 0 h 10000"/>
              <a:gd name="connsiteX2-5" fmla="*/ 13871 w 13871"/>
              <a:gd name="connsiteY2-6" fmla="*/ 2910 h 10000"/>
              <a:gd name="connsiteX3-7" fmla="*/ 8000 w 13871"/>
              <a:gd name="connsiteY3-8" fmla="*/ 10000 h 10000"/>
              <a:gd name="connsiteX4-9" fmla="*/ 0 w 13871"/>
              <a:gd name="connsiteY4-10" fmla="*/ 10000 h 10000"/>
              <a:gd name="connsiteX0-11" fmla="*/ 0 w 13871"/>
              <a:gd name="connsiteY0-12" fmla="*/ 8360 h 8360"/>
              <a:gd name="connsiteX1-13" fmla="*/ 11153 w 13871"/>
              <a:gd name="connsiteY1-14" fmla="*/ 0 h 8360"/>
              <a:gd name="connsiteX2-15" fmla="*/ 13871 w 13871"/>
              <a:gd name="connsiteY2-16" fmla="*/ 1270 h 8360"/>
              <a:gd name="connsiteX3-17" fmla="*/ 8000 w 13871"/>
              <a:gd name="connsiteY3-18" fmla="*/ 8360 h 8360"/>
              <a:gd name="connsiteX4-19" fmla="*/ 0 w 13871"/>
              <a:gd name="connsiteY4-20" fmla="*/ 8360 h 8360"/>
              <a:gd name="connsiteX0-21" fmla="*/ 0 w 16221"/>
              <a:gd name="connsiteY0-22" fmla="*/ 5063 h 10000"/>
              <a:gd name="connsiteX1-23" fmla="*/ 14262 w 16221"/>
              <a:gd name="connsiteY1-24" fmla="*/ 0 h 10000"/>
              <a:gd name="connsiteX2-25" fmla="*/ 16221 w 16221"/>
              <a:gd name="connsiteY2-26" fmla="*/ 1519 h 10000"/>
              <a:gd name="connsiteX3-27" fmla="*/ 11988 w 16221"/>
              <a:gd name="connsiteY3-28" fmla="*/ 10000 h 10000"/>
              <a:gd name="connsiteX4-29" fmla="*/ 0 w 16221"/>
              <a:gd name="connsiteY4-30" fmla="*/ 5063 h 10000"/>
              <a:gd name="connsiteX0-31" fmla="*/ 0 w 16221"/>
              <a:gd name="connsiteY0-32" fmla="*/ 7246 h 12183"/>
              <a:gd name="connsiteX1-33" fmla="*/ 10250 w 16221"/>
              <a:gd name="connsiteY1-34" fmla="*/ 0 h 12183"/>
              <a:gd name="connsiteX2-35" fmla="*/ 16221 w 16221"/>
              <a:gd name="connsiteY2-36" fmla="*/ 3702 h 12183"/>
              <a:gd name="connsiteX3-37" fmla="*/ 11988 w 16221"/>
              <a:gd name="connsiteY3-38" fmla="*/ 12183 h 12183"/>
              <a:gd name="connsiteX4-39" fmla="*/ 0 w 16221"/>
              <a:gd name="connsiteY4-40" fmla="*/ 7246 h 12183"/>
              <a:gd name="connsiteX0-41" fmla="*/ 0 w 16221"/>
              <a:gd name="connsiteY0-42" fmla="*/ 7246 h 13132"/>
              <a:gd name="connsiteX1-43" fmla="*/ 10250 w 16221"/>
              <a:gd name="connsiteY1-44" fmla="*/ 0 h 13132"/>
              <a:gd name="connsiteX2-45" fmla="*/ 16221 w 16221"/>
              <a:gd name="connsiteY2-46" fmla="*/ 3702 h 13132"/>
              <a:gd name="connsiteX3-47" fmla="*/ 3412 w 16221"/>
              <a:gd name="connsiteY3-48" fmla="*/ 13132 h 13132"/>
              <a:gd name="connsiteX4-49" fmla="*/ 0 w 16221"/>
              <a:gd name="connsiteY4-50" fmla="*/ 7246 h 13132"/>
              <a:gd name="connsiteX0-51" fmla="*/ 0 w 16279"/>
              <a:gd name="connsiteY0-52" fmla="*/ 7246 h 13132"/>
              <a:gd name="connsiteX1-53" fmla="*/ 10250 w 16279"/>
              <a:gd name="connsiteY1-54" fmla="*/ 0 h 13132"/>
              <a:gd name="connsiteX2-55" fmla="*/ 16279 w 16279"/>
              <a:gd name="connsiteY2-56" fmla="*/ 3765 h 13132"/>
              <a:gd name="connsiteX3-57" fmla="*/ 3412 w 16279"/>
              <a:gd name="connsiteY3-58" fmla="*/ 13132 h 13132"/>
              <a:gd name="connsiteX4-59" fmla="*/ 0 w 16279"/>
              <a:gd name="connsiteY4-60" fmla="*/ 7246 h 13132"/>
              <a:gd name="connsiteX0-61" fmla="*/ 0 w 16301"/>
              <a:gd name="connsiteY0-62" fmla="*/ 7246 h 13132"/>
              <a:gd name="connsiteX1-63" fmla="*/ 10250 w 16301"/>
              <a:gd name="connsiteY1-64" fmla="*/ 0 h 13132"/>
              <a:gd name="connsiteX2-65" fmla="*/ 16301 w 16301"/>
              <a:gd name="connsiteY2-66" fmla="*/ 3812 h 13132"/>
              <a:gd name="connsiteX3-67" fmla="*/ 3412 w 16301"/>
              <a:gd name="connsiteY3-68" fmla="*/ 13132 h 13132"/>
              <a:gd name="connsiteX4-69" fmla="*/ 0 w 16301"/>
              <a:gd name="connsiteY4-70" fmla="*/ 7246 h 13132"/>
              <a:gd name="connsiteX0-71" fmla="*/ 0 w 16366"/>
              <a:gd name="connsiteY0-72" fmla="*/ 7246 h 13132"/>
              <a:gd name="connsiteX1-73" fmla="*/ 10250 w 16366"/>
              <a:gd name="connsiteY1-74" fmla="*/ 0 h 13132"/>
              <a:gd name="connsiteX2-75" fmla="*/ 16366 w 16366"/>
              <a:gd name="connsiteY2-76" fmla="*/ 3836 h 13132"/>
              <a:gd name="connsiteX3-77" fmla="*/ 3412 w 16366"/>
              <a:gd name="connsiteY3-78" fmla="*/ 13132 h 13132"/>
              <a:gd name="connsiteX4-79" fmla="*/ 0 w 16366"/>
              <a:gd name="connsiteY4-80" fmla="*/ 7246 h 1313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6366" h="13132">
                <a:moveTo>
                  <a:pt x="0" y="7246"/>
                </a:moveTo>
                <a:lnTo>
                  <a:pt x="10250" y="0"/>
                </a:lnTo>
                <a:lnTo>
                  <a:pt x="16366" y="3836"/>
                </a:lnTo>
                <a:lnTo>
                  <a:pt x="3412" y="13132"/>
                </a:lnTo>
                <a:lnTo>
                  <a:pt x="0" y="7246"/>
                </a:lnTo>
                <a:close/>
              </a:path>
            </a:pathLst>
          </a:custGeom>
          <a:solidFill>
            <a:schemeClr val="tx1">
              <a:lumMod val="65000"/>
              <a:lumOff val="3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流程图: 数据 5"/>
          <p:cNvSpPr/>
          <p:nvPr/>
        </p:nvSpPr>
        <p:spPr>
          <a:xfrm>
            <a:off x="2419564" y="3208539"/>
            <a:ext cx="2598814" cy="1478963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-1" fmla="*/ 0 w 13871"/>
              <a:gd name="connsiteY0-2" fmla="*/ 10000 h 10000"/>
              <a:gd name="connsiteX1-3" fmla="*/ 2000 w 13871"/>
              <a:gd name="connsiteY1-4" fmla="*/ 0 h 10000"/>
              <a:gd name="connsiteX2-5" fmla="*/ 13871 w 13871"/>
              <a:gd name="connsiteY2-6" fmla="*/ 2910 h 10000"/>
              <a:gd name="connsiteX3-7" fmla="*/ 8000 w 13871"/>
              <a:gd name="connsiteY3-8" fmla="*/ 10000 h 10000"/>
              <a:gd name="connsiteX4-9" fmla="*/ 0 w 13871"/>
              <a:gd name="connsiteY4-10" fmla="*/ 10000 h 10000"/>
              <a:gd name="connsiteX0-11" fmla="*/ 0 w 13871"/>
              <a:gd name="connsiteY0-12" fmla="*/ 8360 h 8360"/>
              <a:gd name="connsiteX1-13" fmla="*/ 11153 w 13871"/>
              <a:gd name="connsiteY1-14" fmla="*/ 0 h 8360"/>
              <a:gd name="connsiteX2-15" fmla="*/ 13871 w 13871"/>
              <a:gd name="connsiteY2-16" fmla="*/ 1270 h 8360"/>
              <a:gd name="connsiteX3-17" fmla="*/ 8000 w 13871"/>
              <a:gd name="connsiteY3-18" fmla="*/ 8360 h 8360"/>
              <a:gd name="connsiteX4-19" fmla="*/ 0 w 13871"/>
              <a:gd name="connsiteY4-20" fmla="*/ 8360 h 8360"/>
              <a:gd name="connsiteX0-21" fmla="*/ 0 w 16221"/>
              <a:gd name="connsiteY0-22" fmla="*/ 5063 h 10000"/>
              <a:gd name="connsiteX1-23" fmla="*/ 14262 w 16221"/>
              <a:gd name="connsiteY1-24" fmla="*/ 0 h 10000"/>
              <a:gd name="connsiteX2-25" fmla="*/ 16221 w 16221"/>
              <a:gd name="connsiteY2-26" fmla="*/ 1519 h 10000"/>
              <a:gd name="connsiteX3-27" fmla="*/ 11988 w 16221"/>
              <a:gd name="connsiteY3-28" fmla="*/ 10000 h 10000"/>
              <a:gd name="connsiteX4-29" fmla="*/ 0 w 16221"/>
              <a:gd name="connsiteY4-30" fmla="*/ 5063 h 10000"/>
              <a:gd name="connsiteX0-31" fmla="*/ 0 w 16221"/>
              <a:gd name="connsiteY0-32" fmla="*/ 7246 h 12183"/>
              <a:gd name="connsiteX1-33" fmla="*/ 10250 w 16221"/>
              <a:gd name="connsiteY1-34" fmla="*/ 0 h 12183"/>
              <a:gd name="connsiteX2-35" fmla="*/ 16221 w 16221"/>
              <a:gd name="connsiteY2-36" fmla="*/ 3702 h 12183"/>
              <a:gd name="connsiteX3-37" fmla="*/ 11988 w 16221"/>
              <a:gd name="connsiteY3-38" fmla="*/ 12183 h 12183"/>
              <a:gd name="connsiteX4-39" fmla="*/ 0 w 16221"/>
              <a:gd name="connsiteY4-40" fmla="*/ 7246 h 12183"/>
              <a:gd name="connsiteX0-41" fmla="*/ 0 w 16221"/>
              <a:gd name="connsiteY0-42" fmla="*/ 7246 h 13132"/>
              <a:gd name="connsiteX1-43" fmla="*/ 10250 w 16221"/>
              <a:gd name="connsiteY1-44" fmla="*/ 0 h 13132"/>
              <a:gd name="connsiteX2-45" fmla="*/ 16221 w 16221"/>
              <a:gd name="connsiteY2-46" fmla="*/ 3702 h 13132"/>
              <a:gd name="connsiteX3-47" fmla="*/ 3412 w 16221"/>
              <a:gd name="connsiteY3-48" fmla="*/ 13132 h 13132"/>
              <a:gd name="connsiteX4-49" fmla="*/ 0 w 16221"/>
              <a:gd name="connsiteY4-50" fmla="*/ 7246 h 13132"/>
              <a:gd name="connsiteX0-51" fmla="*/ 0 w 16279"/>
              <a:gd name="connsiteY0-52" fmla="*/ 7246 h 13132"/>
              <a:gd name="connsiteX1-53" fmla="*/ 10250 w 16279"/>
              <a:gd name="connsiteY1-54" fmla="*/ 0 h 13132"/>
              <a:gd name="connsiteX2-55" fmla="*/ 16279 w 16279"/>
              <a:gd name="connsiteY2-56" fmla="*/ 3765 h 13132"/>
              <a:gd name="connsiteX3-57" fmla="*/ 3412 w 16279"/>
              <a:gd name="connsiteY3-58" fmla="*/ 13132 h 13132"/>
              <a:gd name="connsiteX4-59" fmla="*/ 0 w 16279"/>
              <a:gd name="connsiteY4-60" fmla="*/ 7246 h 13132"/>
              <a:gd name="connsiteX0-61" fmla="*/ 0 w 16301"/>
              <a:gd name="connsiteY0-62" fmla="*/ 7246 h 13132"/>
              <a:gd name="connsiteX1-63" fmla="*/ 10250 w 16301"/>
              <a:gd name="connsiteY1-64" fmla="*/ 0 h 13132"/>
              <a:gd name="connsiteX2-65" fmla="*/ 16301 w 16301"/>
              <a:gd name="connsiteY2-66" fmla="*/ 3812 h 13132"/>
              <a:gd name="connsiteX3-67" fmla="*/ 3412 w 16301"/>
              <a:gd name="connsiteY3-68" fmla="*/ 13132 h 13132"/>
              <a:gd name="connsiteX4-69" fmla="*/ 0 w 16301"/>
              <a:gd name="connsiteY4-70" fmla="*/ 7246 h 13132"/>
              <a:gd name="connsiteX0-71" fmla="*/ 0 w 16366"/>
              <a:gd name="connsiteY0-72" fmla="*/ 7246 h 13132"/>
              <a:gd name="connsiteX1-73" fmla="*/ 10250 w 16366"/>
              <a:gd name="connsiteY1-74" fmla="*/ 0 h 13132"/>
              <a:gd name="connsiteX2-75" fmla="*/ 16366 w 16366"/>
              <a:gd name="connsiteY2-76" fmla="*/ 3836 h 13132"/>
              <a:gd name="connsiteX3-77" fmla="*/ 3412 w 16366"/>
              <a:gd name="connsiteY3-78" fmla="*/ 13132 h 13132"/>
              <a:gd name="connsiteX4-79" fmla="*/ 0 w 16366"/>
              <a:gd name="connsiteY4-80" fmla="*/ 7246 h 1313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6366" h="13132">
                <a:moveTo>
                  <a:pt x="0" y="7246"/>
                </a:moveTo>
                <a:lnTo>
                  <a:pt x="10250" y="0"/>
                </a:lnTo>
                <a:lnTo>
                  <a:pt x="16366" y="3836"/>
                </a:lnTo>
                <a:lnTo>
                  <a:pt x="3412" y="13132"/>
                </a:lnTo>
                <a:lnTo>
                  <a:pt x="0" y="7246"/>
                </a:lnTo>
                <a:close/>
              </a:path>
            </a:pathLst>
          </a:custGeom>
          <a:solidFill>
            <a:schemeClr val="tx1">
              <a:lumMod val="65000"/>
              <a:lumOff val="3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流程图: 数据 5"/>
          <p:cNvSpPr/>
          <p:nvPr/>
        </p:nvSpPr>
        <p:spPr>
          <a:xfrm>
            <a:off x="3154546" y="4435359"/>
            <a:ext cx="2541018" cy="1434056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-1" fmla="*/ 0 w 13871"/>
              <a:gd name="connsiteY0-2" fmla="*/ 10000 h 10000"/>
              <a:gd name="connsiteX1-3" fmla="*/ 2000 w 13871"/>
              <a:gd name="connsiteY1-4" fmla="*/ 0 h 10000"/>
              <a:gd name="connsiteX2-5" fmla="*/ 13871 w 13871"/>
              <a:gd name="connsiteY2-6" fmla="*/ 2910 h 10000"/>
              <a:gd name="connsiteX3-7" fmla="*/ 8000 w 13871"/>
              <a:gd name="connsiteY3-8" fmla="*/ 10000 h 10000"/>
              <a:gd name="connsiteX4-9" fmla="*/ 0 w 13871"/>
              <a:gd name="connsiteY4-10" fmla="*/ 10000 h 10000"/>
              <a:gd name="connsiteX0-11" fmla="*/ 0 w 13871"/>
              <a:gd name="connsiteY0-12" fmla="*/ 8360 h 8360"/>
              <a:gd name="connsiteX1-13" fmla="*/ 11153 w 13871"/>
              <a:gd name="connsiteY1-14" fmla="*/ 0 h 8360"/>
              <a:gd name="connsiteX2-15" fmla="*/ 13871 w 13871"/>
              <a:gd name="connsiteY2-16" fmla="*/ 1270 h 8360"/>
              <a:gd name="connsiteX3-17" fmla="*/ 8000 w 13871"/>
              <a:gd name="connsiteY3-18" fmla="*/ 8360 h 8360"/>
              <a:gd name="connsiteX4-19" fmla="*/ 0 w 13871"/>
              <a:gd name="connsiteY4-20" fmla="*/ 8360 h 8360"/>
              <a:gd name="connsiteX0-21" fmla="*/ 0 w 16221"/>
              <a:gd name="connsiteY0-22" fmla="*/ 5063 h 10000"/>
              <a:gd name="connsiteX1-23" fmla="*/ 14262 w 16221"/>
              <a:gd name="connsiteY1-24" fmla="*/ 0 h 10000"/>
              <a:gd name="connsiteX2-25" fmla="*/ 16221 w 16221"/>
              <a:gd name="connsiteY2-26" fmla="*/ 1519 h 10000"/>
              <a:gd name="connsiteX3-27" fmla="*/ 11988 w 16221"/>
              <a:gd name="connsiteY3-28" fmla="*/ 10000 h 10000"/>
              <a:gd name="connsiteX4-29" fmla="*/ 0 w 16221"/>
              <a:gd name="connsiteY4-30" fmla="*/ 5063 h 10000"/>
              <a:gd name="connsiteX0-31" fmla="*/ 0 w 16221"/>
              <a:gd name="connsiteY0-32" fmla="*/ 7246 h 12183"/>
              <a:gd name="connsiteX1-33" fmla="*/ 10250 w 16221"/>
              <a:gd name="connsiteY1-34" fmla="*/ 0 h 12183"/>
              <a:gd name="connsiteX2-35" fmla="*/ 16221 w 16221"/>
              <a:gd name="connsiteY2-36" fmla="*/ 3702 h 12183"/>
              <a:gd name="connsiteX3-37" fmla="*/ 11988 w 16221"/>
              <a:gd name="connsiteY3-38" fmla="*/ 12183 h 12183"/>
              <a:gd name="connsiteX4-39" fmla="*/ 0 w 16221"/>
              <a:gd name="connsiteY4-40" fmla="*/ 7246 h 12183"/>
              <a:gd name="connsiteX0-41" fmla="*/ 0 w 16221"/>
              <a:gd name="connsiteY0-42" fmla="*/ 7246 h 13132"/>
              <a:gd name="connsiteX1-43" fmla="*/ 10250 w 16221"/>
              <a:gd name="connsiteY1-44" fmla="*/ 0 h 13132"/>
              <a:gd name="connsiteX2-45" fmla="*/ 16221 w 16221"/>
              <a:gd name="connsiteY2-46" fmla="*/ 3702 h 13132"/>
              <a:gd name="connsiteX3-47" fmla="*/ 3412 w 16221"/>
              <a:gd name="connsiteY3-48" fmla="*/ 13132 h 13132"/>
              <a:gd name="connsiteX4-49" fmla="*/ 0 w 16221"/>
              <a:gd name="connsiteY4-50" fmla="*/ 7246 h 13132"/>
              <a:gd name="connsiteX0-51" fmla="*/ 0 w 16279"/>
              <a:gd name="connsiteY0-52" fmla="*/ 7246 h 13132"/>
              <a:gd name="connsiteX1-53" fmla="*/ 10250 w 16279"/>
              <a:gd name="connsiteY1-54" fmla="*/ 0 h 13132"/>
              <a:gd name="connsiteX2-55" fmla="*/ 16279 w 16279"/>
              <a:gd name="connsiteY2-56" fmla="*/ 3765 h 13132"/>
              <a:gd name="connsiteX3-57" fmla="*/ 3412 w 16279"/>
              <a:gd name="connsiteY3-58" fmla="*/ 13132 h 13132"/>
              <a:gd name="connsiteX4-59" fmla="*/ 0 w 16279"/>
              <a:gd name="connsiteY4-60" fmla="*/ 7246 h 13132"/>
              <a:gd name="connsiteX0-61" fmla="*/ 0 w 16301"/>
              <a:gd name="connsiteY0-62" fmla="*/ 7246 h 13132"/>
              <a:gd name="connsiteX1-63" fmla="*/ 10250 w 16301"/>
              <a:gd name="connsiteY1-64" fmla="*/ 0 h 13132"/>
              <a:gd name="connsiteX2-65" fmla="*/ 16301 w 16301"/>
              <a:gd name="connsiteY2-66" fmla="*/ 3812 h 13132"/>
              <a:gd name="connsiteX3-67" fmla="*/ 3412 w 16301"/>
              <a:gd name="connsiteY3-68" fmla="*/ 13132 h 13132"/>
              <a:gd name="connsiteX4-69" fmla="*/ 0 w 16301"/>
              <a:gd name="connsiteY4-70" fmla="*/ 7246 h 13132"/>
              <a:gd name="connsiteX0-71" fmla="*/ 0 w 16366"/>
              <a:gd name="connsiteY0-72" fmla="*/ 7246 h 13132"/>
              <a:gd name="connsiteX1-73" fmla="*/ 10250 w 16366"/>
              <a:gd name="connsiteY1-74" fmla="*/ 0 h 13132"/>
              <a:gd name="connsiteX2-75" fmla="*/ 16366 w 16366"/>
              <a:gd name="connsiteY2-76" fmla="*/ 3836 h 13132"/>
              <a:gd name="connsiteX3-77" fmla="*/ 3412 w 16366"/>
              <a:gd name="connsiteY3-78" fmla="*/ 13132 h 13132"/>
              <a:gd name="connsiteX4-79" fmla="*/ 0 w 16366"/>
              <a:gd name="connsiteY4-80" fmla="*/ 7246 h 1313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6366" h="13132">
                <a:moveTo>
                  <a:pt x="0" y="7246"/>
                </a:moveTo>
                <a:lnTo>
                  <a:pt x="10250" y="0"/>
                </a:lnTo>
                <a:lnTo>
                  <a:pt x="16366" y="3836"/>
                </a:lnTo>
                <a:lnTo>
                  <a:pt x="3412" y="13132"/>
                </a:lnTo>
                <a:lnTo>
                  <a:pt x="0" y="7246"/>
                </a:lnTo>
                <a:close/>
              </a:path>
            </a:pathLst>
          </a:custGeom>
          <a:solidFill>
            <a:schemeClr val="tx1">
              <a:lumMod val="65000"/>
              <a:lumOff val="3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 flipH="1">
            <a:off x="3154546" y="5211991"/>
            <a:ext cx="3276000" cy="80486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Title text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 flipH="1">
            <a:off x="2419564" y="4045292"/>
            <a:ext cx="3276000" cy="8024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Title text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 flipH="1">
            <a:off x="1781043" y="2850578"/>
            <a:ext cx="3240000" cy="8048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Title text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 flipH="1">
            <a:off x="1188720" y="1668664"/>
            <a:ext cx="3276000" cy="80486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Title text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文本框 12"/>
          <p:cNvSpPr txBox="1"/>
          <p:nvPr/>
        </p:nvSpPr>
        <p:spPr>
          <a:xfrm>
            <a:off x="4057564" y="1868418"/>
            <a:ext cx="4988045" cy="451405"/>
          </a:xfrm>
          <a:prstGeom prst="rect">
            <a:avLst/>
          </a:prstGeom>
          <a:noFill/>
        </p:spPr>
        <p:txBody>
          <a:bodyPr lIns="121908" tIns="60954" rIns="121908" bIns="60954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文本框 13"/>
          <p:cNvSpPr txBox="1"/>
          <p:nvPr/>
        </p:nvSpPr>
        <p:spPr>
          <a:xfrm>
            <a:off x="5101574" y="3055166"/>
            <a:ext cx="4988045" cy="451405"/>
          </a:xfrm>
          <a:prstGeom prst="rect">
            <a:avLst/>
          </a:prstGeom>
          <a:noFill/>
        </p:spPr>
        <p:txBody>
          <a:bodyPr lIns="121908" tIns="60954" rIns="121908" bIns="60954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文本框 14"/>
          <p:cNvSpPr txBox="1"/>
          <p:nvPr/>
        </p:nvSpPr>
        <p:spPr>
          <a:xfrm>
            <a:off x="6203583" y="4241915"/>
            <a:ext cx="4988045" cy="451405"/>
          </a:xfrm>
          <a:prstGeom prst="rect">
            <a:avLst/>
          </a:prstGeom>
          <a:noFill/>
        </p:spPr>
        <p:txBody>
          <a:bodyPr lIns="121908" tIns="60954" rIns="121908" bIns="60954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文本框 15"/>
          <p:cNvSpPr txBox="1"/>
          <p:nvPr/>
        </p:nvSpPr>
        <p:spPr>
          <a:xfrm>
            <a:off x="7247593" y="5409327"/>
            <a:ext cx="4988045" cy="451405"/>
          </a:xfrm>
          <a:prstGeom prst="rect">
            <a:avLst/>
          </a:prstGeom>
          <a:noFill/>
        </p:spPr>
        <p:txBody>
          <a:bodyPr lIns="121908" tIns="60954" rIns="121908" bIns="60954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792546" y="1605196"/>
            <a:ext cx="4621567" cy="818289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title.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292436" y="2821514"/>
            <a:ext cx="4648526" cy="818289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title.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041499" y="4061014"/>
            <a:ext cx="4648527" cy="818289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title.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735207" y="5198928"/>
            <a:ext cx="4620804" cy="818289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title.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标题 3">
            <a:extLst>
              <a:ext uri="{FF2B5EF4-FFF2-40B4-BE49-F238E27FC236}">
                <a16:creationId xmlns:a16="http://schemas.microsoft.com/office/drawing/2014/main" id="{CCFCACA0-7551-466F-951F-2B93C3C7B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720" y="378881"/>
            <a:ext cx="4621567" cy="594997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en-US" altLang="zh-CN" sz="32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3200" b="0" dirty="0">
              <a:solidFill>
                <a:prstClr val="black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平行四边形 21">
            <a:extLst>
              <a:ext uri="{FF2B5EF4-FFF2-40B4-BE49-F238E27FC236}">
                <a16:creationId xmlns:a16="http://schemas.microsoft.com/office/drawing/2014/main" id="{1BE864ED-2472-474E-A9B6-9E94EA307A0B}"/>
              </a:ext>
            </a:extLst>
          </p:cNvPr>
          <p:cNvSpPr/>
          <p:nvPr/>
        </p:nvSpPr>
        <p:spPr>
          <a:xfrm>
            <a:off x="274320" y="233091"/>
            <a:ext cx="460387" cy="594996"/>
          </a:xfrm>
          <a:prstGeom prst="parallelogram">
            <a:avLst>
              <a:gd name="adj" fmla="val 34931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平行四边形 22">
            <a:extLst>
              <a:ext uri="{FF2B5EF4-FFF2-40B4-BE49-F238E27FC236}">
                <a16:creationId xmlns:a16="http://schemas.microsoft.com/office/drawing/2014/main" id="{2802DCD5-B8C9-4C19-B95C-53A6046638F3}"/>
              </a:ext>
            </a:extLst>
          </p:cNvPr>
          <p:cNvSpPr/>
          <p:nvPr/>
        </p:nvSpPr>
        <p:spPr>
          <a:xfrm>
            <a:off x="729926" y="233091"/>
            <a:ext cx="230194" cy="594996"/>
          </a:xfrm>
          <a:prstGeom prst="parallelogram">
            <a:avLst>
              <a:gd name="adj" fmla="val 61537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E79194C1-DD31-4731-B9D8-6D263F8DDD33}"/>
              </a:ext>
            </a:extLst>
          </p:cNvPr>
          <p:cNvCxnSpPr/>
          <p:nvPr/>
        </p:nvCxnSpPr>
        <p:spPr>
          <a:xfrm>
            <a:off x="1188720" y="828087"/>
            <a:ext cx="37185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2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4" grpId="0"/>
      <p:bldP spid="15" grpId="0"/>
      <p:bldP spid="16" grpId="0"/>
      <p:bldP spid="17" grpId="0"/>
      <p:bldP spid="21" grpId="0"/>
      <p:bldP spid="22" grpId="0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219" y="4056184"/>
            <a:ext cx="4304715" cy="1584000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1748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17720" y="4529649"/>
            <a:ext cx="3700180" cy="769441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PART THREE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TextBox 23"/>
          <p:cNvSpPr txBox="1"/>
          <p:nvPr/>
        </p:nvSpPr>
        <p:spPr>
          <a:xfrm>
            <a:off x="6209003" y="4683538"/>
            <a:ext cx="1753044" cy="461665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1748"/>
                </a:solidFill>
                <a:effectLst/>
                <a:uLnTx/>
                <a:uFillTx/>
                <a:cs typeface="+mn-ea"/>
                <a:sym typeface="+mn-lt"/>
              </a:rPr>
              <a:t>Title text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1748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TextBox 24"/>
          <p:cNvSpPr txBox="1"/>
          <p:nvPr/>
        </p:nvSpPr>
        <p:spPr>
          <a:xfrm>
            <a:off x="6209003" y="5120092"/>
            <a:ext cx="1753044" cy="461665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1748"/>
                </a:solidFill>
                <a:effectLst/>
                <a:uLnTx/>
                <a:uFillTx/>
                <a:cs typeface="+mn-ea"/>
                <a:sym typeface="+mn-lt"/>
              </a:rPr>
              <a:t>Title text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1748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209003" y="3859775"/>
            <a:ext cx="4292072" cy="830997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1" i="0" u="none" strike="noStrike" cap="none" spc="0" normalizeH="0" baseline="0">
                <a:ln>
                  <a:noFill/>
                </a:ln>
                <a:solidFill>
                  <a:srgbClr val="001748"/>
                </a:solidFill>
                <a:effectLst/>
                <a:uLnTx/>
                <a:uFillTx/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Add title text</a:t>
            </a:r>
            <a:endParaRPr lang="zh-CN" altLang="en-US" dirty="0"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401970" y="4056184"/>
            <a:ext cx="407963" cy="1584000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1748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TextBox 23"/>
          <p:cNvSpPr txBox="1"/>
          <p:nvPr/>
        </p:nvSpPr>
        <p:spPr>
          <a:xfrm>
            <a:off x="8992139" y="4691430"/>
            <a:ext cx="1753044" cy="461665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1748"/>
                </a:solidFill>
                <a:effectLst/>
                <a:uLnTx/>
                <a:uFillTx/>
                <a:cs typeface="+mn-ea"/>
                <a:sym typeface="+mn-lt"/>
              </a:rPr>
              <a:t>Title text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1748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TextBox 24"/>
          <p:cNvSpPr txBox="1"/>
          <p:nvPr/>
        </p:nvSpPr>
        <p:spPr>
          <a:xfrm>
            <a:off x="8992139" y="5127984"/>
            <a:ext cx="1753044" cy="461665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1748"/>
                </a:solidFill>
                <a:effectLst/>
                <a:uLnTx/>
                <a:uFillTx/>
                <a:cs typeface="+mn-ea"/>
                <a:sym typeface="+mn-lt"/>
              </a:rPr>
              <a:t>Title text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1748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277662" y="6269237"/>
            <a:ext cx="5914338" cy="21012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1748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B1646830-AAA4-4C6C-854A-3583EB5959E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1698" y="0"/>
            <a:ext cx="12223698" cy="3339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112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9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7" grpId="0"/>
      <p:bldP spid="8" grpId="0" animBg="1"/>
      <p:bldP spid="9" grpId="0"/>
      <p:bldP spid="10" grpId="0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平行四边形 3"/>
          <p:cNvSpPr/>
          <p:nvPr/>
        </p:nvSpPr>
        <p:spPr>
          <a:xfrm>
            <a:off x="6444147" y="2154336"/>
            <a:ext cx="4372557" cy="287983"/>
          </a:xfrm>
          <a:prstGeom prst="parallelogram">
            <a:avLst>
              <a:gd name="adj" fmla="val 55592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4" name="平行四边形 103"/>
          <p:cNvSpPr/>
          <p:nvPr/>
        </p:nvSpPr>
        <p:spPr>
          <a:xfrm>
            <a:off x="6540136" y="2178332"/>
            <a:ext cx="2943068" cy="215988"/>
          </a:xfrm>
          <a:prstGeom prst="parallelogram">
            <a:avLst>
              <a:gd name="adj" fmla="val 5559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6388730" y="1679090"/>
            <a:ext cx="1576710" cy="412024"/>
          </a:xfrm>
          <a:prstGeom prst="rect">
            <a:avLst/>
          </a:prstGeom>
        </p:spPr>
        <p:txBody>
          <a:bodyPr wrap="square" lIns="121908" tIns="60954" rIns="121908" bIns="60954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600" dirty="0">
                <a:solidFill>
                  <a:prstClr val="black"/>
                </a:solidFill>
                <a:cs typeface="+mn-ea"/>
                <a:sym typeface="+mn-lt"/>
              </a:rPr>
              <a:t>Title text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6546079" y="2039148"/>
            <a:ext cx="689674" cy="412024"/>
          </a:xfrm>
          <a:prstGeom prst="rect">
            <a:avLst/>
          </a:prstGeom>
        </p:spPr>
        <p:txBody>
          <a:bodyPr wrap="square" lIns="121908" tIns="60954" rIns="121908" bIns="60954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70%</a:t>
            </a:r>
          </a:p>
        </p:txBody>
      </p:sp>
      <p:sp>
        <p:nvSpPr>
          <p:cNvPr id="105" name="平行四边形 104"/>
          <p:cNvSpPr/>
          <p:nvPr/>
        </p:nvSpPr>
        <p:spPr>
          <a:xfrm>
            <a:off x="6388730" y="3259763"/>
            <a:ext cx="4372557" cy="287983"/>
          </a:xfrm>
          <a:prstGeom prst="parallelogram">
            <a:avLst>
              <a:gd name="adj" fmla="val 55592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6" name="平行四边形 105"/>
          <p:cNvSpPr/>
          <p:nvPr/>
        </p:nvSpPr>
        <p:spPr>
          <a:xfrm>
            <a:off x="6484717" y="3283759"/>
            <a:ext cx="3363506" cy="215988"/>
          </a:xfrm>
          <a:prstGeom prst="parallelogram">
            <a:avLst>
              <a:gd name="adj" fmla="val 5559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5" name="矩形 114"/>
          <p:cNvSpPr/>
          <p:nvPr/>
        </p:nvSpPr>
        <p:spPr>
          <a:xfrm>
            <a:off x="6388729" y="2791211"/>
            <a:ext cx="1576710" cy="412024"/>
          </a:xfrm>
          <a:prstGeom prst="rect">
            <a:avLst/>
          </a:prstGeom>
        </p:spPr>
        <p:txBody>
          <a:bodyPr wrap="square" lIns="121908" tIns="60954" rIns="121908" bIns="60954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Title text</a:t>
            </a:r>
          </a:p>
        </p:txBody>
      </p:sp>
      <p:sp>
        <p:nvSpPr>
          <p:cNvPr id="116" name="矩形 115"/>
          <p:cNvSpPr/>
          <p:nvPr/>
        </p:nvSpPr>
        <p:spPr>
          <a:xfrm>
            <a:off x="6490661" y="3144575"/>
            <a:ext cx="686403" cy="412024"/>
          </a:xfrm>
          <a:prstGeom prst="rect">
            <a:avLst/>
          </a:prstGeom>
        </p:spPr>
        <p:txBody>
          <a:bodyPr wrap="square" lIns="121908" tIns="60954" rIns="121908" bIns="60954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80%</a:t>
            </a:r>
          </a:p>
        </p:txBody>
      </p:sp>
      <p:sp>
        <p:nvSpPr>
          <p:cNvPr id="117" name="平行四边形 116"/>
          <p:cNvSpPr/>
          <p:nvPr/>
        </p:nvSpPr>
        <p:spPr>
          <a:xfrm>
            <a:off x="6341112" y="4365254"/>
            <a:ext cx="4372557" cy="287983"/>
          </a:xfrm>
          <a:prstGeom prst="parallelogram">
            <a:avLst>
              <a:gd name="adj" fmla="val 55592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8" name="平行四边形 117"/>
          <p:cNvSpPr/>
          <p:nvPr/>
        </p:nvSpPr>
        <p:spPr>
          <a:xfrm>
            <a:off x="6437099" y="4389250"/>
            <a:ext cx="3783944" cy="215988"/>
          </a:xfrm>
          <a:prstGeom prst="parallelogram">
            <a:avLst>
              <a:gd name="adj" fmla="val 5559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7" name="矩形 126"/>
          <p:cNvSpPr/>
          <p:nvPr/>
        </p:nvSpPr>
        <p:spPr>
          <a:xfrm>
            <a:off x="6382854" y="3903332"/>
            <a:ext cx="1576710" cy="412024"/>
          </a:xfrm>
          <a:prstGeom prst="rect">
            <a:avLst/>
          </a:prstGeom>
        </p:spPr>
        <p:txBody>
          <a:bodyPr wrap="square" lIns="121908" tIns="60954" rIns="121908" bIns="60954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Title text</a:t>
            </a:r>
          </a:p>
        </p:txBody>
      </p:sp>
      <p:sp>
        <p:nvSpPr>
          <p:cNvPr id="128" name="矩形 127"/>
          <p:cNvSpPr/>
          <p:nvPr/>
        </p:nvSpPr>
        <p:spPr>
          <a:xfrm>
            <a:off x="6443043" y="4250066"/>
            <a:ext cx="712915" cy="412024"/>
          </a:xfrm>
          <a:prstGeom prst="rect">
            <a:avLst/>
          </a:prstGeom>
        </p:spPr>
        <p:txBody>
          <a:bodyPr wrap="square" lIns="121908" tIns="60954" rIns="121908" bIns="60954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90%</a:t>
            </a:r>
          </a:p>
        </p:txBody>
      </p:sp>
      <p:sp>
        <p:nvSpPr>
          <p:cNvPr id="129" name="平行四边形 128"/>
          <p:cNvSpPr/>
          <p:nvPr/>
        </p:nvSpPr>
        <p:spPr>
          <a:xfrm>
            <a:off x="6381421" y="5451659"/>
            <a:ext cx="4372557" cy="287983"/>
          </a:xfrm>
          <a:prstGeom prst="parallelogram">
            <a:avLst>
              <a:gd name="adj" fmla="val 55592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0" name="平行四边形 129"/>
          <p:cNvSpPr/>
          <p:nvPr/>
        </p:nvSpPr>
        <p:spPr>
          <a:xfrm>
            <a:off x="6477410" y="5475655"/>
            <a:ext cx="4204382" cy="215988"/>
          </a:xfrm>
          <a:prstGeom prst="parallelogram">
            <a:avLst>
              <a:gd name="adj" fmla="val 5559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9" name="矩形 138"/>
          <p:cNvSpPr/>
          <p:nvPr/>
        </p:nvSpPr>
        <p:spPr>
          <a:xfrm>
            <a:off x="6341112" y="4976369"/>
            <a:ext cx="1576710" cy="412024"/>
          </a:xfrm>
          <a:prstGeom prst="rect">
            <a:avLst/>
          </a:prstGeom>
        </p:spPr>
        <p:txBody>
          <a:bodyPr wrap="square" lIns="121908" tIns="60954" rIns="121908" bIns="60954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Title text</a:t>
            </a:r>
          </a:p>
        </p:txBody>
      </p:sp>
      <p:sp>
        <p:nvSpPr>
          <p:cNvPr id="140" name="矩形 139"/>
          <p:cNvSpPr/>
          <p:nvPr/>
        </p:nvSpPr>
        <p:spPr>
          <a:xfrm>
            <a:off x="6483353" y="5336471"/>
            <a:ext cx="671172" cy="732111"/>
          </a:xfrm>
          <a:prstGeom prst="rect">
            <a:avLst/>
          </a:prstGeom>
        </p:spPr>
        <p:txBody>
          <a:bodyPr wrap="square" lIns="121908" tIns="60954" rIns="121908" bIns="60954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100%</a:t>
            </a:r>
          </a:p>
        </p:txBody>
      </p:sp>
      <p:sp>
        <p:nvSpPr>
          <p:cNvPr id="65" name="标题 3">
            <a:extLst>
              <a:ext uri="{FF2B5EF4-FFF2-40B4-BE49-F238E27FC236}">
                <a16:creationId xmlns:a16="http://schemas.microsoft.com/office/drawing/2014/main" id="{F0542036-DA12-419C-86E8-6FA13774FB01}"/>
              </a:ext>
            </a:extLst>
          </p:cNvPr>
          <p:cNvSpPr txBox="1">
            <a:spLocks/>
          </p:cNvSpPr>
          <p:nvPr/>
        </p:nvSpPr>
        <p:spPr>
          <a:xfrm>
            <a:off x="1188720" y="378881"/>
            <a:ext cx="4621567" cy="594997"/>
          </a:xfrm>
        </p:spPr>
        <p:txBody>
          <a:bodyPr>
            <a:normAutofit/>
          </a:bodyPr>
          <a:lstStyle>
            <a:lvl1pPr algn="l" defTabSz="86677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86677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6" name="平行四边形 65">
            <a:extLst>
              <a:ext uri="{FF2B5EF4-FFF2-40B4-BE49-F238E27FC236}">
                <a16:creationId xmlns:a16="http://schemas.microsoft.com/office/drawing/2014/main" id="{F39C7540-9C20-4B04-B40C-36EA7622018E}"/>
              </a:ext>
            </a:extLst>
          </p:cNvPr>
          <p:cNvSpPr/>
          <p:nvPr/>
        </p:nvSpPr>
        <p:spPr>
          <a:xfrm>
            <a:off x="274320" y="233091"/>
            <a:ext cx="460387" cy="594996"/>
          </a:xfrm>
          <a:prstGeom prst="parallelogram">
            <a:avLst>
              <a:gd name="adj" fmla="val 34931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7" name="平行四边形 66">
            <a:extLst>
              <a:ext uri="{FF2B5EF4-FFF2-40B4-BE49-F238E27FC236}">
                <a16:creationId xmlns:a16="http://schemas.microsoft.com/office/drawing/2014/main" id="{16E23BDD-0871-4B8C-81EC-03B1DD33E0AD}"/>
              </a:ext>
            </a:extLst>
          </p:cNvPr>
          <p:cNvSpPr/>
          <p:nvPr/>
        </p:nvSpPr>
        <p:spPr>
          <a:xfrm>
            <a:off x="729926" y="233091"/>
            <a:ext cx="230194" cy="594996"/>
          </a:xfrm>
          <a:prstGeom prst="parallelogram">
            <a:avLst>
              <a:gd name="adj" fmla="val 61537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68" name="直接连接符 67">
            <a:extLst>
              <a:ext uri="{FF2B5EF4-FFF2-40B4-BE49-F238E27FC236}">
                <a16:creationId xmlns:a16="http://schemas.microsoft.com/office/drawing/2014/main" id="{86C1322D-EC0F-4AE2-931A-3D55AEF52F19}"/>
              </a:ext>
            </a:extLst>
          </p:cNvPr>
          <p:cNvCxnSpPr/>
          <p:nvPr/>
        </p:nvCxnSpPr>
        <p:spPr>
          <a:xfrm>
            <a:off x="1188720" y="828087"/>
            <a:ext cx="37185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>
            <a:extLst>
              <a:ext uri="{FF2B5EF4-FFF2-40B4-BE49-F238E27FC236}">
                <a16:creationId xmlns:a16="http://schemas.microsoft.com/office/drawing/2014/main" id="{E194A8F1-21EF-4968-9767-6EC2AF36893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0794" y="2389240"/>
            <a:ext cx="3199331" cy="2578402"/>
          </a:xfrm>
          <a:prstGeom prst="rect">
            <a:avLst/>
          </a:prstGeom>
        </p:spPr>
      </p:pic>
      <p:sp>
        <p:nvSpPr>
          <p:cNvPr id="62" name="矩形 61">
            <a:extLst>
              <a:ext uri="{FF2B5EF4-FFF2-40B4-BE49-F238E27FC236}">
                <a16:creationId xmlns:a16="http://schemas.microsoft.com/office/drawing/2014/main" id="{6C835415-4B31-4A3C-8892-B742ACEFF9DF}"/>
              </a:ext>
            </a:extLst>
          </p:cNvPr>
          <p:cNvSpPr/>
          <p:nvPr/>
        </p:nvSpPr>
        <p:spPr>
          <a:xfrm>
            <a:off x="1245567" y="5195540"/>
            <a:ext cx="4372557" cy="787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title.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8B565A3C-A1A0-4205-882D-DFF544A5A7C9}"/>
              </a:ext>
            </a:extLst>
          </p:cNvPr>
          <p:cNvSpPr txBox="1"/>
          <p:nvPr/>
        </p:nvSpPr>
        <p:spPr>
          <a:xfrm>
            <a:off x="2389059" y="2656093"/>
            <a:ext cx="208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cs typeface="+mn-ea"/>
                <a:sym typeface="+mn-lt"/>
              </a:rPr>
              <a:t>Title text</a:t>
            </a:r>
            <a:endParaRPr lang="zh-CN" altLang="en-US" sz="2400" b="1" dirty="0"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3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8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1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3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4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9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4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3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7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3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3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3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3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6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1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600"/>
                            </p:stCondLst>
                            <p:childTnLst>
                              <p:par>
                                <p:cTn id="8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3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3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4" grpId="0" animBg="1"/>
      <p:bldP spid="60" grpId="0"/>
      <p:bldP spid="61" grpId="0"/>
      <p:bldP spid="105" grpId="0" animBg="1"/>
      <p:bldP spid="106" grpId="0" animBg="1"/>
      <p:bldP spid="115" grpId="0"/>
      <p:bldP spid="116" grpId="0"/>
      <p:bldP spid="117" grpId="0" animBg="1"/>
      <p:bldP spid="118" grpId="0" animBg="1"/>
      <p:bldP spid="127" grpId="0"/>
      <p:bldP spid="128" grpId="0"/>
      <p:bldP spid="129" grpId="0" animBg="1"/>
      <p:bldP spid="130" grpId="0" animBg="1"/>
      <p:bldP spid="139" grpId="0"/>
      <p:bldP spid="140" grpId="0"/>
      <p:bldP spid="65" grpId="0"/>
      <p:bldP spid="66" grpId="0" animBg="1"/>
      <p:bldP spid="6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389862" y="2522082"/>
            <a:ext cx="8249921" cy="2721827"/>
            <a:chOff x="2057400" y="2822575"/>
            <a:chExt cx="5360988" cy="1768475"/>
          </a:xfrm>
        </p:grpSpPr>
        <p:sp>
          <p:nvSpPr>
            <p:cNvPr id="3" name="Freeform 17"/>
            <p:cNvSpPr/>
            <p:nvPr/>
          </p:nvSpPr>
          <p:spPr bwMode="auto">
            <a:xfrm>
              <a:off x="4392613" y="3005138"/>
              <a:ext cx="1427162" cy="1404937"/>
            </a:xfrm>
            <a:custGeom>
              <a:avLst/>
              <a:gdLst>
                <a:gd name="T0" fmla="*/ 145 w 145"/>
                <a:gd name="T1" fmla="*/ 74 h 143"/>
                <a:gd name="T2" fmla="*/ 133 w 145"/>
                <a:gd name="T3" fmla="*/ 88 h 143"/>
                <a:gd name="T4" fmla="*/ 8 w 145"/>
                <a:gd name="T5" fmla="*/ 143 h 143"/>
                <a:gd name="T6" fmla="*/ 2 w 145"/>
                <a:gd name="T7" fmla="*/ 141 h 143"/>
                <a:gd name="T8" fmla="*/ 0 w 145"/>
                <a:gd name="T9" fmla="*/ 135 h 143"/>
                <a:gd name="T10" fmla="*/ 6 w 145"/>
                <a:gd name="T11" fmla="*/ 108 h 143"/>
                <a:gd name="T12" fmla="*/ 50 w 145"/>
                <a:gd name="T13" fmla="*/ 73 h 143"/>
                <a:gd name="T14" fmla="*/ 21 w 145"/>
                <a:gd name="T15" fmla="*/ 44 h 143"/>
                <a:gd name="T16" fmla="*/ 29 w 145"/>
                <a:gd name="T17" fmla="*/ 8 h 143"/>
                <a:gd name="T18" fmla="*/ 36 w 145"/>
                <a:gd name="T19" fmla="*/ 1 h 143"/>
                <a:gd name="T20" fmla="*/ 44 w 145"/>
                <a:gd name="T21" fmla="*/ 3 h 143"/>
                <a:gd name="T22" fmla="*/ 138 w 145"/>
                <a:gd name="T23" fmla="*/ 61 h 143"/>
                <a:gd name="T24" fmla="*/ 145 w 145"/>
                <a:gd name="T25" fmla="*/ 7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5" h="143">
                  <a:moveTo>
                    <a:pt x="145" y="74"/>
                  </a:moveTo>
                  <a:cubicBezTo>
                    <a:pt x="145" y="82"/>
                    <a:pt x="133" y="88"/>
                    <a:pt x="133" y="88"/>
                  </a:cubicBezTo>
                  <a:cubicBezTo>
                    <a:pt x="8" y="143"/>
                    <a:pt x="8" y="143"/>
                    <a:pt x="8" y="143"/>
                  </a:cubicBezTo>
                  <a:cubicBezTo>
                    <a:pt x="8" y="143"/>
                    <a:pt x="4" y="143"/>
                    <a:pt x="2" y="141"/>
                  </a:cubicBezTo>
                  <a:cubicBezTo>
                    <a:pt x="0" y="139"/>
                    <a:pt x="0" y="135"/>
                    <a:pt x="0" y="135"/>
                  </a:cubicBezTo>
                  <a:cubicBezTo>
                    <a:pt x="6" y="108"/>
                    <a:pt x="6" y="108"/>
                    <a:pt x="6" y="108"/>
                  </a:cubicBezTo>
                  <a:cubicBezTo>
                    <a:pt x="6" y="108"/>
                    <a:pt x="50" y="92"/>
                    <a:pt x="50" y="73"/>
                  </a:cubicBezTo>
                  <a:cubicBezTo>
                    <a:pt x="49" y="57"/>
                    <a:pt x="21" y="44"/>
                    <a:pt x="21" y="44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31" y="3"/>
                    <a:pt x="36" y="1"/>
                  </a:cubicBezTo>
                  <a:cubicBezTo>
                    <a:pt x="40" y="0"/>
                    <a:pt x="44" y="3"/>
                    <a:pt x="44" y="3"/>
                  </a:cubicBezTo>
                  <a:cubicBezTo>
                    <a:pt x="138" y="61"/>
                    <a:pt x="138" y="61"/>
                    <a:pt x="138" y="61"/>
                  </a:cubicBezTo>
                  <a:cubicBezTo>
                    <a:pt x="138" y="61"/>
                    <a:pt x="145" y="65"/>
                    <a:pt x="145" y="74"/>
                  </a:cubicBezTo>
                  <a:close/>
                </a:path>
              </a:pathLst>
            </a:custGeom>
            <a:solidFill>
              <a:schemeClr val="accent2"/>
            </a:solidFill>
            <a:ln w="3175" cap="flat" cmpd="sng" algn="ctr">
              <a:noFill/>
              <a:prstDash val="solid"/>
            </a:ln>
            <a:effectLst>
              <a:outerShdw blurRad="50800" dist="25400" dir="2700000" algn="tl" rotWithShape="0">
                <a:prstClr val="black">
                  <a:alpha val="15000"/>
                </a:prstClr>
              </a:outerShdw>
            </a:effectLst>
          </p:spPr>
          <p:txBody>
            <a:bodyPr lIns="43200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03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" name="Freeform 18"/>
            <p:cNvSpPr/>
            <p:nvPr/>
          </p:nvSpPr>
          <p:spPr bwMode="auto">
            <a:xfrm>
              <a:off x="3090863" y="3097213"/>
              <a:ext cx="1247775" cy="1219200"/>
            </a:xfrm>
            <a:custGeom>
              <a:avLst/>
              <a:gdLst>
                <a:gd name="T0" fmla="*/ 127 w 127"/>
                <a:gd name="T1" fmla="*/ 64 h 124"/>
                <a:gd name="T2" fmla="*/ 117 w 127"/>
                <a:gd name="T3" fmla="*/ 76 h 124"/>
                <a:gd name="T4" fmla="*/ 8 w 127"/>
                <a:gd name="T5" fmla="*/ 124 h 124"/>
                <a:gd name="T6" fmla="*/ 2 w 127"/>
                <a:gd name="T7" fmla="*/ 123 h 124"/>
                <a:gd name="T8" fmla="*/ 1 w 127"/>
                <a:gd name="T9" fmla="*/ 118 h 124"/>
                <a:gd name="T10" fmla="*/ 6 w 127"/>
                <a:gd name="T11" fmla="*/ 94 h 124"/>
                <a:gd name="T12" fmla="*/ 39 w 127"/>
                <a:gd name="T13" fmla="*/ 62 h 124"/>
                <a:gd name="T14" fmla="*/ 19 w 127"/>
                <a:gd name="T15" fmla="*/ 38 h 124"/>
                <a:gd name="T16" fmla="*/ 26 w 127"/>
                <a:gd name="T17" fmla="*/ 6 h 124"/>
                <a:gd name="T18" fmla="*/ 32 w 127"/>
                <a:gd name="T19" fmla="*/ 1 h 124"/>
                <a:gd name="T20" fmla="*/ 39 w 127"/>
                <a:gd name="T21" fmla="*/ 2 h 124"/>
                <a:gd name="T22" fmla="*/ 121 w 127"/>
                <a:gd name="T23" fmla="*/ 52 h 124"/>
                <a:gd name="T24" fmla="*/ 127 w 127"/>
                <a:gd name="T25" fmla="*/ 6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24">
                  <a:moveTo>
                    <a:pt x="127" y="64"/>
                  </a:moveTo>
                  <a:cubicBezTo>
                    <a:pt x="127" y="71"/>
                    <a:pt x="117" y="76"/>
                    <a:pt x="117" y="76"/>
                  </a:cubicBezTo>
                  <a:cubicBezTo>
                    <a:pt x="8" y="124"/>
                    <a:pt x="8" y="124"/>
                    <a:pt x="8" y="124"/>
                  </a:cubicBezTo>
                  <a:cubicBezTo>
                    <a:pt x="8" y="124"/>
                    <a:pt x="4" y="124"/>
                    <a:pt x="2" y="123"/>
                  </a:cubicBezTo>
                  <a:cubicBezTo>
                    <a:pt x="0" y="121"/>
                    <a:pt x="1" y="118"/>
                    <a:pt x="1" y="118"/>
                  </a:cubicBezTo>
                  <a:cubicBezTo>
                    <a:pt x="6" y="94"/>
                    <a:pt x="6" y="94"/>
                    <a:pt x="6" y="94"/>
                  </a:cubicBezTo>
                  <a:cubicBezTo>
                    <a:pt x="6" y="94"/>
                    <a:pt x="39" y="81"/>
                    <a:pt x="39" y="62"/>
                  </a:cubicBezTo>
                  <a:cubicBezTo>
                    <a:pt x="40" y="48"/>
                    <a:pt x="19" y="38"/>
                    <a:pt x="19" y="38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6"/>
                    <a:pt x="28" y="2"/>
                    <a:pt x="32" y="1"/>
                  </a:cubicBezTo>
                  <a:cubicBezTo>
                    <a:pt x="36" y="0"/>
                    <a:pt x="39" y="2"/>
                    <a:pt x="39" y="2"/>
                  </a:cubicBezTo>
                  <a:cubicBezTo>
                    <a:pt x="121" y="52"/>
                    <a:pt x="121" y="52"/>
                    <a:pt x="121" y="52"/>
                  </a:cubicBezTo>
                  <a:cubicBezTo>
                    <a:pt x="121" y="52"/>
                    <a:pt x="127" y="57"/>
                    <a:pt x="127" y="64"/>
                  </a:cubicBezTo>
                  <a:close/>
                </a:path>
              </a:pathLst>
            </a:custGeom>
            <a:solidFill>
              <a:schemeClr val="accent1"/>
            </a:solidFill>
            <a:ln w="3175" cap="flat" cmpd="sng" algn="ctr">
              <a:noFill/>
              <a:prstDash val="solid"/>
            </a:ln>
            <a:effectLst>
              <a:outerShdw blurRad="50800" dist="25400" dir="2700000" algn="tl" rotWithShape="0">
                <a:prstClr val="black">
                  <a:alpha val="15000"/>
                </a:prstClr>
              </a:outerShdw>
            </a:effectLst>
          </p:spPr>
          <p:txBody>
            <a:bodyPr lIns="28800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02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" name="Freeform 19"/>
            <p:cNvSpPr/>
            <p:nvPr/>
          </p:nvSpPr>
          <p:spPr bwMode="auto">
            <a:xfrm>
              <a:off x="2057400" y="3205163"/>
              <a:ext cx="990600" cy="1003300"/>
            </a:xfrm>
            <a:custGeom>
              <a:avLst/>
              <a:gdLst>
                <a:gd name="T0" fmla="*/ 15 w 101"/>
                <a:gd name="T1" fmla="*/ 31 h 102"/>
                <a:gd name="T2" fmla="*/ 21 w 101"/>
                <a:gd name="T3" fmla="*/ 5 h 102"/>
                <a:gd name="T4" fmla="*/ 26 w 101"/>
                <a:gd name="T5" fmla="*/ 1 h 102"/>
                <a:gd name="T6" fmla="*/ 32 w 101"/>
                <a:gd name="T7" fmla="*/ 2 h 102"/>
                <a:gd name="T8" fmla="*/ 95 w 101"/>
                <a:gd name="T9" fmla="*/ 41 h 102"/>
                <a:gd name="T10" fmla="*/ 101 w 101"/>
                <a:gd name="T11" fmla="*/ 51 h 102"/>
                <a:gd name="T12" fmla="*/ 94 w 101"/>
                <a:gd name="T13" fmla="*/ 63 h 102"/>
                <a:gd name="T14" fmla="*/ 6 w 101"/>
                <a:gd name="T15" fmla="*/ 102 h 102"/>
                <a:gd name="T16" fmla="*/ 2 w 101"/>
                <a:gd name="T17" fmla="*/ 101 h 102"/>
                <a:gd name="T18" fmla="*/ 0 w 101"/>
                <a:gd name="T19" fmla="*/ 97 h 102"/>
                <a:gd name="T20" fmla="*/ 5 w 101"/>
                <a:gd name="T21" fmla="*/ 77 h 102"/>
                <a:gd name="T22" fmla="*/ 15 w 101"/>
                <a:gd name="T23" fmla="*/ 3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1" h="102">
                  <a:moveTo>
                    <a:pt x="15" y="31"/>
                  </a:move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2" y="2"/>
                    <a:pt x="26" y="1"/>
                  </a:cubicBezTo>
                  <a:cubicBezTo>
                    <a:pt x="29" y="0"/>
                    <a:pt x="32" y="2"/>
                    <a:pt x="32" y="2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101" y="46"/>
                    <a:pt x="101" y="51"/>
                  </a:cubicBezTo>
                  <a:cubicBezTo>
                    <a:pt x="101" y="60"/>
                    <a:pt x="94" y="63"/>
                    <a:pt x="94" y="63"/>
                  </a:cubicBezTo>
                  <a:cubicBezTo>
                    <a:pt x="6" y="102"/>
                    <a:pt x="6" y="102"/>
                    <a:pt x="6" y="102"/>
                  </a:cubicBezTo>
                  <a:cubicBezTo>
                    <a:pt x="6" y="102"/>
                    <a:pt x="3" y="102"/>
                    <a:pt x="2" y="101"/>
                  </a:cubicBezTo>
                  <a:cubicBezTo>
                    <a:pt x="0" y="99"/>
                    <a:pt x="0" y="97"/>
                    <a:pt x="0" y="97"/>
                  </a:cubicBezTo>
                  <a:cubicBezTo>
                    <a:pt x="5" y="77"/>
                    <a:pt x="5" y="77"/>
                    <a:pt x="5" y="77"/>
                  </a:cubicBezTo>
                  <a:lnTo>
                    <a:pt x="15" y="31"/>
                  </a:lnTo>
                  <a:close/>
                </a:path>
              </a:pathLst>
            </a:custGeom>
            <a:solidFill>
              <a:schemeClr val="tx2"/>
            </a:solidFill>
            <a:ln w="3175" cap="flat" cmpd="sng" algn="ctr">
              <a:noFill/>
              <a:prstDash val="solid"/>
            </a:ln>
            <a:effectLst>
              <a:outerShdw blurRad="50800" dist="25400" dir="2700000" algn="tl" rotWithShape="0">
                <a:prstClr val="black">
                  <a:alpha val="15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01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" name="Freeform 17"/>
            <p:cNvSpPr/>
            <p:nvPr/>
          </p:nvSpPr>
          <p:spPr bwMode="auto">
            <a:xfrm>
              <a:off x="5621338" y="2822575"/>
              <a:ext cx="1797050" cy="1768475"/>
            </a:xfrm>
            <a:custGeom>
              <a:avLst/>
              <a:gdLst>
                <a:gd name="T0" fmla="*/ 145 w 145"/>
                <a:gd name="T1" fmla="*/ 74 h 143"/>
                <a:gd name="T2" fmla="*/ 133 w 145"/>
                <a:gd name="T3" fmla="*/ 88 h 143"/>
                <a:gd name="T4" fmla="*/ 8 w 145"/>
                <a:gd name="T5" fmla="*/ 143 h 143"/>
                <a:gd name="T6" fmla="*/ 2 w 145"/>
                <a:gd name="T7" fmla="*/ 141 h 143"/>
                <a:gd name="T8" fmla="*/ 0 w 145"/>
                <a:gd name="T9" fmla="*/ 135 h 143"/>
                <a:gd name="T10" fmla="*/ 6 w 145"/>
                <a:gd name="T11" fmla="*/ 108 h 143"/>
                <a:gd name="T12" fmla="*/ 50 w 145"/>
                <a:gd name="T13" fmla="*/ 73 h 143"/>
                <a:gd name="T14" fmla="*/ 21 w 145"/>
                <a:gd name="T15" fmla="*/ 44 h 143"/>
                <a:gd name="T16" fmla="*/ 29 w 145"/>
                <a:gd name="T17" fmla="*/ 8 h 143"/>
                <a:gd name="T18" fmla="*/ 36 w 145"/>
                <a:gd name="T19" fmla="*/ 1 h 143"/>
                <a:gd name="T20" fmla="*/ 44 w 145"/>
                <a:gd name="T21" fmla="*/ 3 h 143"/>
                <a:gd name="T22" fmla="*/ 138 w 145"/>
                <a:gd name="T23" fmla="*/ 61 h 143"/>
                <a:gd name="T24" fmla="*/ 145 w 145"/>
                <a:gd name="T25" fmla="*/ 7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5" h="143">
                  <a:moveTo>
                    <a:pt x="145" y="74"/>
                  </a:moveTo>
                  <a:cubicBezTo>
                    <a:pt x="145" y="82"/>
                    <a:pt x="133" y="88"/>
                    <a:pt x="133" y="88"/>
                  </a:cubicBezTo>
                  <a:cubicBezTo>
                    <a:pt x="8" y="143"/>
                    <a:pt x="8" y="143"/>
                    <a:pt x="8" y="143"/>
                  </a:cubicBezTo>
                  <a:cubicBezTo>
                    <a:pt x="8" y="143"/>
                    <a:pt x="4" y="143"/>
                    <a:pt x="2" y="141"/>
                  </a:cubicBezTo>
                  <a:cubicBezTo>
                    <a:pt x="0" y="139"/>
                    <a:pt x="0" y="135"/>
                    <a:pt x="0" y="135"/>
                  </a:cubicBezTo>
                  <a:cubicBezTo>
                    <a:pt x="6" y="108"/>
                    <a:pt x="6" y="108"/>
                    <a:pt x="6" y="108"/>
                  </a:cubicBezTo>
                  <a:cubicBezTo>
                    <a:pt x="6" y="108"/>
                    <a:pt x="50" y="92"/>
                    <a:pt x="50" y="73"/>
                  </a:cubicBezTo>
                  <a:cubicBezTo>
                    <a:pt x="49" y="57"/>
                    <a:pt x="21" y="44"/>
                    <a:pt x="21" y="44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31" y="3"/>
                    <a:pt x="36" y="1"/>
                  </a:cubicBezTo>
                  <a:cubicBezTo>
                    <a:pt x="40" y="0"/>
                    <a:pt x="44" y="3"/>
                    <a:pt x="44" y="3"/>
                  </a:cubicBezTo>
                  <a:cubicBezTo>
                    <a:pt x="138" y="61"/>
                    <a:pt x="138" y="61"/>
                    <a:pt x="138" y="61"/>
                  </a:cubicBezTo>
                  <a:cubicBezTo>
                    <a:pt x="138" y="61"/>
                    <a:pt x="145" y="65"/>
                    <a:pt x="145" y="74"/>
                  </a:cubicBezTo>
                  <a:close/>
                </a:path>
              </a:pathLst>
            </a:custGeom>
            <a:solidFill>
              <a:schemeClr val="accent3"/>
            </a:solidFill>
            <a:ln w="3175" cap="flat" cmpd="sng" algn="ctr">
              <a:noFill/>
              <a:prstDash val="solid"/>
            </a:ln>
            <a:effectLst>
              <a:outerShdw blurRad="50800" dist="25400" dir="2700000" algn="tl" rotWithShape="0">
                <a:prstClr val="black">
                  <a:alpha val="15000"/>
                </a:prstClr>
              </a:outerShdw>
            </a:effectLst>
          </p:spPr>
          <p:txBody>
            <a:bodyPr lIns="54000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04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2301875" y="3287713"/>
              <a:ext cx="107950" cy="1079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3160713" y="4122738"/>
              <a:ext cx="107950" cy="1079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4733925" y="3100388"/>
              <a:ext cx="107950" cy="1079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5694363" y="4411663"/>
              <a:ext cx="107950" cy="1079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1404392" y="1785551"/>
            <a:ext cx="3077287" cy="956269"/>
            <a:chOff x="660643" y="1437096"/>
            <a:chExt cx="2323475" cy="717201"/>
          </a:xfrm>
        </p:grpSpPr>
        <p:sp>
          <p:nvSpPr>
            <p:cNvPr id="12" name="矩形 11"/>
            <p:cNvSpPr/>
            <p:nvPr/>
          </p:nvSpPr>
          <p:spPr>
            <a:xfrm>
              <a:off x="660643" y="1715716"/>
              <a:ext cx="2323475" cy="4385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文本框 15"/>
            <p:cNvSpPr txBox="1"/>
            <p:nvPr/>
          </p:nvSpPr>
          <p:spPr>
            <a:xfrm>
              <a:off x="1038163" y="1437096"/>
              <a:ext cx="1583174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Title text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2990551" y="5115904"/>
            <a:ext cx="3247573" cy="914097"/>
            <a:chOff x="660643" y="1437096"/>
            <a:chExt cx="2323475" cy="685572"/>
          </a:xfrm>
        </p:grpSpPr>
        <p:sp>
          <p:nvSpPr>
            <p:cNvPr id="15" name="矩形 14"/>
            <p:cNvSpPr/>
            <p:nvPr/>
          </p:nvSpPr>
          <p:spPr>
            <a:xfrm>
              <a:off x="660643" y="1684087"/>
              <a:ext cx="2323475" cy="4385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文本框 19"/>
            <p:cNvSpPr txBox="1"/>
            <p:nvPr/>
          </p:nvSpPr>
          <p:spPr>
            <a:xfrm>
              <a:off x="1038163" y="1437096"/>
              <a:ext cx="1583174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Title text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5293757" y="1611746"/>
            <a:ext cx="3077287" cy="950145"/>
            <a:chOff x="660643" y="1437096"/>
            <a:chExt cx="2323475" cy="712608"/>
          </a:xfrm>
        </p:grpSpPr>
        <p:sp>
          <p:nvSpPr>
            <p:cNvPr id="18" name="矩形 17"/>
            <p:cNvSpPr/>
            <p:nvPr/>
          </p:nvSpPr>
          <p:spPr>
            <a:xfrm>
              <a:off x="660643" y="1711123"/>
              <a:ext cx="2323475" cy="4385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文本框 22"/>
            <p:cNvSpPr txBox="1"/>
            <p:nvPr/>
          </p:nvSpPr>
          <p:spPr>
            <a:xfrm>
              <a:off x="1038163" y="1437096"/>
              <a:ext cx="1583174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Title text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7527783" y="5133963"/>
            <a:ext cx="3247573" cy="968045"/>
            <a:chOff x="660643" y="1437096"/>
            <a:chExt cx="2323475" cy="726033"/>
          </a:xfrm>
        </p:grpSpPr>
        <p:sp>
          <p:nvSpPr>
            <p:cNvPr id="21" name="矩形 20"/>
            <p:cNvSpPr/>
            <p:nvPr/>
          </p:nvSpPr>
          <p:spPr>
            <a:xfrm>
              <a:off x="660643" y="1724548"/>
              <a:ext cx="2323475" cy="4385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文本框 25"/>
            <p:cNvSpPr txBox="1"/>
            <p:nvPr/>
          </p:nvSpPr>
          <p:spPr>
            <a:xfrm>
              <a:off x="1038163" y="1437096"/>
              <a:ext cx="1583174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Title text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8" name="标题 3">
            <a:extLst>
              <a:ext uri="{FF2B5EF4-FFF2-40B4-BE49-F238E27FC236}">
                <a16:creationId xmlns:a16="http://schemas.microsoft.com/office/drawing/2014/main" id="{758394E0-A000-4959-BCC6-3B0EF25E4477}"/>
              </a:ext>
            </a:extLst>
          </p:cNvPr>
          <p:cNvSpPr txBox="1">
            <a:spLocks/>
          </p:cNvSpPr>
          <p:nvPr/>
        </p:nvSpPr>
        <p:spPr>
          <a:xfrm>
            <a:off x="1188720" y="378881"/>
            <a:ext cx="4621567" cy="594997"/>
          </a:xfrm>
        </p:spPr>
        <p:txBody>
          <a:bodyPr>
            <a:normAutofit/>
          </a:bodyPr>
          <a:lstStyle>
            <a:lvl1pPr algn="l" defTabSz="86677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altLang="zh-CN" sz="32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3200" dirty="0">
              <a:solidFill>
                <a:prstClr val="black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9" name="平行四边形 28">
            <a:extLst>
              <a:ext uri="{FF2B5EF4-FFF2-40B4-BE49-F238E27FC236}">
                <a16:creationId xmlns:a16="http://schemas.microsoft.com/office/drawing/2014/main" id="{DDA73F41-6DC2-4AB9-AFE0-DE0E26CAFF6C}"/>
              </a:ext>
            </a:extLst>
          </p:cNvPr>
          <p:cNvSpPr/>
          <p:nvPr/>
        </p:nvSpPr>
        <p:spPr>
          <a:xfrm>
            <a:off x="274320" y="233091"/>
            <a:ext cx="460387" cy="594996"/>
          </a:xfrm>
          <a:prstGeom prst="parallelogram">
            <a:avLst>
              <a:gd name="adj" fmla="val 34931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0" name="平行四边形 29">
            <a:extLst>
              <a:ext uri="{FF2B5EF4-FFF2-40B4-BE49-F238E27FC236}">
                <a16:creationId xmlns:a16="http://schemas.microsoft.com/office/drawing/2014/main" id="{69BEE056-F878-42C3-825B-2A310305C24F}"/>
              </a:ext>
            </a:extLst>
          </p:cNvPr>
          <p:cNvSpPr/>
          <p:nvPr/>
        </p:nvSpPr>
        <p:spPr>
          <a:xfrm>
            <a:off x="729926" y="233091"/>
            <a:ext cx="230194" cy="594996"/>
          </a:xfrm>
          <a:prstGeom prst="parallelogram">
            <a:avLst>
              <a:gd name="adj" fmla="val 61537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D6ED0ADC-C837-4DF4-9AD3-91269445B45C}"/>
              </a:ext>
            </a:extLst>
          </p:cNvPr>
          <p:cNvCxnSpPr/>
          <p:nvPr/>
        </p:nvCxnSpPr>
        <p:spPr>
          <a:xfrm>
            <a:off x="1188720" y="828087"/>
            <a:ext cx="37185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9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4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 animBg="1"/>
      <p:bldP spid="3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A-图片 39">
            <a:extLst>
              <a:ext uri="{FF2B5EF4-FFF2-40B4-BE49-F238E27FC236}">
                <a16:creationId xmlns:a16="http://schemas.microsoft.com/office/drawing/2014/main" id="{A5A6D95E-64E0-4409-BA70-9845603FD52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32232" y="1766567"/>
            <a:ext cx="3401643" cy="2616998"/>
          </a:xfrm>
          <a:custGeom>
            <a:avLst/>
            <a:gdLst>
              <a:gd name="connsiteX0" fmla="*/ 0 w 3401879"/>
              <a:gd name="connsiteY0" fmla="*/ 0 h 3401877"/>
              <a:gd name="connsiteX1" fmla="*/ 3401879 w 3401879"/>
              <a:gd name="connsiteY1" fmla="*/ 0 h 3401877"/>
              <a:gd name="connsiteX2" fmla="*/ 3401879 w 3401879"/>
              <a:gd name="connsiteY2" fmla="*/ 2748499 h 3401877"/>
              <a:gd name="connsiteX3" fmla="*/ 2748501 w 3401879"/>
              <a:gd name="connsiteY3" fmla="*/ 3401877 h 3401877"/>
              <a:gd name="connsiteX4" fmla="*/ 0 w 3401879"/>
              <a:gd name="connsiteY4" fmla="*/ 3401877 h 3401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01879" h="3401877">
                <a:moveTo>
                  <a:pt x="0" y="0"/>
                </a:moveTo>
                <a:lnTo>
                  <a:pt x="3401879" y="0"/>
                </a:lnTo>
                <a:lnTo>
                  <a:pt x="3401879" y="2748499"/>
                </a:lnTo>
                <a:lnTo>
                  <a:pt x="2748501" y="3401877"/>
                </a:lnTo>
                <a:lnTo>
                  <a:pt x="0" y="3401877"/>
                </a:lnTo>
                <a:close/>
              </a:path>
            </a:pathLst>
          </a:custGeom>
          <a:noFill/>
        </p:spPr>
      </p:pic>
      <p:pic>
        <p:nvPicPr>
          <p:cNvPr id="5" name="PA-图片 38">
            <a:extLst>
              <a:ext uri="{FF2B5EF4-FFF2-40B4-BE49-F238E27FC236}">
                <a16:creationId xmlns:a16="http://schemas.microsoft.com/office/drawing/2014/main" id="{DD0DFBAB-3332-41B6-85D3-101B09C309D8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5175" y="1770631"/>
            <a:ext cx="3401737" cy="2617071"/>
          </a:xfrm>
          <a:custGeom>
            <a:avLst/>
            <a:gdLst>
              <a:gd name="connsiteX0" fmla="*/ 0 w 3401878"/>
              <a:gd name="connsiteY0" fmla="*/ 0 h 3401879"/>
              <a:gd name="connsiteX1" fmla="*/ 3401878 w 3401878"/>
              <a:gd name="connsiteY1" fmla="*/ 0 h 3401879"/>
              <a:gd name="connsiteX2" fmla="*/ 3401878 w 3401878"/>
              <a:gd name="connsiteY2" fmla="*/ 2744403 h 3401879"/>
              <a:gd name="connsiteX3" fmla="*/ 2744402 w 3401878"/>
              <a:gd name="connsiteY3" fmla="*/ 3401879 h 3401879"/>
              <a:gd name="connsiteX4" fmla="*/ 0 w 3401878"/>
              <a:gd name="connsiteY4" fmla="*/ 3401879 h 340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01878" h="3401879">
                <a:moveTo>
                  <a:pt x="0" y="0"/>
                </a:moveTo>
                <a:lnTo>
                  <a:pt x="3401878" y="0"/>
                </a:lnTo>
                <a:lnTo>
                  <a:pt x="3401878" y="2744403"/>
                </a:lnTo>
                <a:lnTo>
                  <a:pt x="2744402" y="3401879"/>
                </a:lnTo>
                <a:lnTo>
                  <a:pt x="0" y="3401879"/>
                </a:lnTo>
                <a:close/>
              </a:path>
            </a:pathLst>
          </a:custGeom>
          <a:noFill/>
        </p:spPr>
      </p:pic>
      <p:pic>
        <p:nvPicPr>
          <p:cNvPr id="3" name="PA-图片 37">
            <a:extLst>
              <a:ext uri="{FF2B5EF4-FFF2-40B4-BE49-F238E27FC236}">
                <a16:creationId xmlns:a16="http://schemas.microsoft.com/office/drawing/2014/main" id="{F9B5C483-2CC8-4325-98F9-779AEF94534A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8216" y="1770668"/>
            <a:ext cx="3401630" cy="2616988"/>
          </a:xfrm>
          <a:custGeom>
            <a:avLst/>
            <a:gdLst>
              <a:gd name="connsiteX0" fmla="*/ 0 w 3401877"/>
              <a:gd name="connsiteY0" fmla="*/ 0 h 3401877"/>
              <a:gd name="connsiteX1" fmla="*/ 3401877 w 3401877"/>
              <a:gd name="connsiteY1" fmla="*/ 0 h 3401877"/>
              <a:gd name="connsiteX2" fmla="*/ 3401877 w 3401877"/>
              <a:gd name="connsiteY2" fmla="*/ 2726386 h 3401877"/>
              <a:gd name="connsiteX3" fmla="*/ 2726386 w 3401877"/>
              <a:gd name="connsiteY3" fmla="*/ 3401877 h 3401877"/>
              <a:gd name="connsiteX4" fmla="*/ 0 w 3401877"/>
              <a:gd name="connsiteY4" fmla="*/ 3401877 h 3401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01877" h="3401877">
                <a:moveTo>
                  <a:pt x="0" y="0"/>
                </a:moveTo>
                <a:lnTo>
                  <a:pt x="3401877" y="0"/>
                </a:lnTo>
                <a:lnTo>
                  <a:pt x="3401877" y="2726386"/>
                </a:lnTo>
                <a:lnTo>
                  <a:pt x="2726386" y="3401877"/>
                </a:lnTo>
                <a:lnTo>
                  <a:pt x="0" y="3401877"/>
                </a:lnTo>
                <a:close/>
              </a:path>
            </a:pathLst>
          </a:custGeom>
          <a:noFill/>
        </p:spPr>
      </p:pic>
      <p:sp>
        <p:nvSpPr>
          <p:cNvPr id="28" name="PA-文本 Rectangle 960">
            <a:extLst>
              <a:ext uri="{FF2B5EF4-FFF2-40B4-BE49-F238E27FC236}">
                <a16:creationId xmlns:a16="http://schemas.microsoft.com/office/drawing/2014/main" id="{C47FEAD7-5764-4801-A36B-A22FBCB9E6EB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8394143" y="5180318"/>
            <a:ext cx="3401876" cy="695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27" name="PA-文本 Rectangle 960">
            <a:extLst>
              <a:ext uri="{FF2B5EF4-FFF2-40B4-BE49-F238E27FC236}">
                <a16:creationId xmlns:a16="http://schemas.microsoft.com/office/drawing/2014/main" id="{91C99975-42F8-426C-8911-C7B9DBCA4587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677132" y="5180318"/>
            <a:ext cx="3401876" cy="695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26" name="PA-文本 Rectangle 960">
            <a:extLst>
              <a:ext uri="{FF2B5EF4-FFF2-40B4-BE49-F238E27FC236}">
                <a16:creationId xmlns:a16="http://schemas.microsoft.com/office/drawing/2014/main" id="{664A12DE-C566-4FF2-84FE-097EA485C955}"/>
              </a:ext>
            </a:extLst>
          </p:cNvPr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960120" y="5180318"/>
            <a:ext cx="3401876" cy="695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42" name="PA-装饰 直角三角形 41">
            <a:extLst>
              <a:ext uri="{FF2B5EF4-FFF2-40B4-BE49-F238E27FC236}">
                <a16:creationId xmlns:a16="http://schemas.microsoft.com/office/drawing/2014/main" id="{D5112D1A-7C16-4911-B5E9-58710FB67EAB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 rot="5400000">
            <a:off x="7532769" y="3779875"/>
            <a:ext cx="542985" cy="661257"/>
          </a:xfrm>
          <a:prstGeom prst="rtTriangl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50800" dir="10440000" algn="ctr" rotWithShape="0">
              <a:srgbClr val="000000">
                <a:alpha val="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3" name="PA-装饰 直角三角形 42">
            <a:extLst>
              <a:ext uri="{FF2B5EF4-FFF2-40B4-BE49-F238E27FC236}">
                <a16:creationId xmlns:a16="http://schemas.microsoft.com/office/drawing/2014/main" id="{20314A17-0D15-425B-8F78-710BC37F2956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 rot="5400000">
            <a:off x="3799180" y="3779875"/>
            <a:ext cx="542985" cy="661257"/>
          </a:xfrm>
          <a:prstGeom prst="rtTriangl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50800" dir="10440000" algn="ctr" rotWithShape="0">
              <a:srgbClr val="000000">
                <a:alpha val="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4" name="PA-装饰 直角三角形 43">
            <a:extLst>
              <a:ext uri="{FF2B5EF4-FFF2-40B4-BE49-F238E27FC236}">
                <a16:creationId xmlns:a16="http://schemas.microsoft.com/office/drawing/2014/main" id="{E48FAC4A-1EA9-4E8F-89A8-F93EADBE4334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 rot="5400000">
            <a:off x="11252919" y="3781444"/>
            <a:ext cx="542985" cy="661257"/>
          </a:xfrm>
          <a:prstGeom prst="rtTriangl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50800" dir="10440000" algn="ctr" rotWithShape="0">
              <a:srgbClr val="000000">
                <a:alpha val="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2" name="装饰 PA-文本框 35">
            <a:extLst>
              <a:ext uri="{FF2B5EF4-FFF2-40B4-BE49-F238E27FC236}">
                <a16:creationId xmlns:a16="http://schemas.microsoft.com/office/drawing/2014/main" id="{F54846CF-D5B6-4F03-BDA1-B3C1D7E67019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440223" y="1789062"/>
            <a:ext cx="80925" cy="2975297"/>
          </a:xfrm>
          <a:custGeom>
            <a:avLst/>
            <a:gdLst/>
            <a:ahLst/>
            <a:cxnLst/>
            <a:rect l="l" t="t" r="r" b="b"/>
            <a:pathLst>
              <a:path w="80925" h="2975297">
                <a:moveTo>
                  <a:pt x="79753" y="2914017"/>
                </a:moveTo>
                <a:lnTo>
                  <a:pt x="79753" y="2922277"/>
                </a:lnTo>
                <a:lnTo>
                  <a:pt x="40909" y="2944545"/>
                </a:lnTo>
                <a:lnTo>
                  <a:pt x="79753" y="2966981"/>
                </a:lnTo>
                <a:lnTo>
                  <a:pt x="79753" y="2975297"/>
                </a:lnTo>
                <a:lnTo>
                  <a:pt x="34547" y="2948340"/>
                </a:lnTo>
                <a:lnTo>
                  <a:pt x="1116" y="2948340"/>
                </a:lnTo>
                <a:lnTo>
                  <a:pt x="1116" y="2940973"/>
                </a:lnTo>
                <a:lnTo>
                  <a:pt x="34547" y="2940973"/>
                </a:lnTo>
                <a:close/>
                <a:moveTo>
                  <a:pt x="31868" y="2677045"/>
                </a:moveTo>
                <a:lnTo>
                  <a:pt x="31868" y="2708243"/>
                </a:lnTo>
                <a:lnTo>
                  <a:pt x="59829" y="2697639"/>
                </a:lnTo>
                <a:cubicBezTo>
                  <a:pt x="62136" y="2696784"/>
                  <a:pt x="64424" y="2695947"/>
                  <a:pt x="66694" y="2695128"/>
                </a:cubicBezTo>
                <a:cubicBezTo>
                  <a:pt x="68963" y="2694309"/>
                  <a:pt x="71251" y="2693528"/>
                  <a:pt x="73558" y="2692784"/>
                </a:cubicBezTo>
                <a:lnTo>
                  <a:pt x="73558" y="2692561"/>
                </a:lnTo>
                <a:cubicBezTo>
                  <a:pt x="71251" y="2691854"/>
                  <a:pt x="68945" y="2691091"/>
                  <a:pt x="66638" y="2690272"/>
                </a:cubicBezTo>
                <a:cubicBezTo>
                  <a:pt x="64331" y="2689454"/>
                  <a:pt x="62043" y="2688617"/>
                  <a:pt x="59773" y="2687761"/>
                </a:cubicBezTo>
                <a:close/>
                <a:moveTo>
                  <a:pt x="1116" y="2657567"/>
                </a:moveTo>
                <a:lnTo>
                  <a:pt x="79753" y="2688263"/>
                </a:lnTo>
                <a:lnTo>
                  <a:pt x="79753" y="2697137"/>
                </a:lnTo>
                <a:lnTo>
                  <a:pt x="1116" y="2727666"/>
                </a:lnTo>
                <a:lnTo>
                  <a:pt x="1116" y="2719796"/>
                </a:lnTo>
                <a:lnTo>
                  <a:pt x="25673" y="2710364"/>
                </a:lnTo>
                <a:lnTo>
                  <a:pt x="25673" y="2674925"/>
                </a:lnTo>
                <a:lnTo>
                  <a:pt x="1116" y="2665493"/>
                </a:lnTo>
                <a:close/>
                <a:moveTo>
                  <a:pt x="1116" y="2428874"/>
                </a:moveTo>
                <a:lnTo>
                  <a:pt x="79753" y="2428874"/>
                </a:lnTo>
                <a:lnTo>
                  <a:pt x="79753" y="2436353"/>
                </a:lnTo>
                <a:lnTo>
                  <a:pt x="7423" y="2436353"/>
                </a:lnTo>
                <a:lnTo>
                  <a:pt x="7423" y="2469058"/>
                </a:lnTo>
                <a:lnTo>
                  <a:pt x="1116" y="2469058"/>
                </a:lnTo>
                <a:close/>
                <a:moveTo>
                  <a:pt x="38621" y="2188703"/>
                </a:moveTo>
                <a:lnTo>
                  <a:pt x="38621" y="2201205"/>
                </a:lnTo>
                <a:cubicBezTo>
                  <a:pt x="38621" y="2207530"/>
                  <a:pt x="40174" y="2212413"/>
                  <a:pt x="43281" y="2215855"/>
                </a:cubicBezTo>
                <a:cubicBezTo>
                  <a:pt x="46388" y="2219297"/>
                  <a:pt x="50788" y="2221018"/>
                  <a:pt x="56480" y="2221018"/>
                </a:cubicBezTo>
                <a:cubicBezTo>
                  <a:pt x="61912" y="2221018"/>
                  <a:pt x="66145" y="2219315"/>
                  <a:pt x="69177" y="2215911"/>
                </a:cubicBezTo>
                <a:cubicBezTo>
                  <a:pt x="72210" y="2212506"/>
                  <a:pt x="73726" y="2207437"/>
                  <a:pt x="73726" y="2200702"/>
                </a:cubicBezTo>
                <a:lnTo>
                  <a:pt x="73726" y="2188703"/>
                </a:lnTo>
                <a:close/>
                <a:moveTo>
                  <a:pt x="1116" y="2181225"/>
                </a:moveTo>
                <a:lnTo>
                  <a:pt x="79753" y="2181225"/>
                </a:lnTo>
                <a:lnTo>
                  <a:pt x="79753" y="2201651"/>
                </a:lnTo>
                <a:cubicBezTo>
                  <a:pt x="79753" y="2210172"/>
                  <a:pt x="77707" y="2216795"/>
                  <a:pt x="73614" y="2221520"/>
                </a:cubicBezTo>
                <a:cubicBezTo>
                  <a:pt x="69521" y="2226245"/>
                  <a:pt x="63847" y="2228608"/>
                  <a:pt x="56592" y="2228608"/>
                </a:cubicBezTo>
                <a:cubicBezTo>
                  <a:pt x="51941" y="2228608"/>
                  <a:pt x="47802" y="2227547"/>
                  <a:pt x="44174" y="2225427"/>
                </a:cubicBezTo>
                <a:cubicBezTo>
                  <a:pt x="40546" y="2223306"/>
                  <a:pt x="37728" y="2220245"/>
                  <a:pt x="35719" y="2216246"/>
                </a:cubicBezTo>
                <a:cubicBezTo>
                  <a:pt x="33710" y="2212246"/>
                  <a:pt x="32705" y="2207530"/>
                  <a:pt x="32705" y="2202098"/>
                </a:cubicBezTo>
                <a:lnTo>
                  <a:pt x="32705" y="2188703"/>
                </a:lnTo>
                <a:lnTo>
                  <a:pt x="1116" y="2188703"/>
                </a:lnTo>
                <a:close/>
                <a:moveTo>
                  <a:pt x="19366" y="1936737"/>
                </a:moveTo>
                <a:lnTo>
                  <a:pt x="20817" y="1943714"/>
                </a:lnTo>
                <a:cubicBezTo>
                  <a:pt x="15646" y="1944793"/>
                  <a:pt x="11906" y="1946820"/>
                  <a:pt x="9599" y="1949797"/>
                </a:cubicBezTo>
                <a:cubicBezTo>
                  <a:pt x="7293" y="1952773"/>
                  <a:pt x="6139" y="1956755"/>
                  <a:pt x="6139" y="1961740"/>
                </a:cubicBezTo>
                <a:cubicBezTo>
                  <a:pt x="6139" y="1967359"/>
                  <a:pt x="7497" y="1971647"/>
                  <a:pt x="10213" y="1974605"/>
                </a:cubicBezTo>
                <a:cubicBezTo>
                  <a:pt x="12929" y="1977563"/>
                  <a:pt x="16818" y="1979042"/>
                  <a:pt x="21878" y="1979042"/>
                </a:cubicBezTo>
                <a:cubicBezTo>
                  <a:pt x="24780" y="1979042"/>
                  <a:pt x="27152" y="1978530"/>
                  <a:pt x="28994" y="1977507"/>
                </a:cubicBezTo>
                <a:cubicBezTo>
                  <a:pt x="30835" y="1976484"/>
                  <a:pt x="32361" y="1975098"/>
                  <a:pt x="33570" y="1973349"/>
                </a:cubicBezTo>
                <a:cubicBezTo>
                  <a:pt x="34779" y="1971600"/>
                  <a:pt x="35775" y="1969545"/>
                  <a:pt x="36556" y="1967182"/>
                </a:cubicBezTo>
                <a:cubicBezTo>
                  <a:pt x="37337" y="1964819"/>
                  <a:pt x="38156" y="1962280"/>
                  <a:pt x="39012" y="1959564"/>
                </a:cubicBezTo>
                <a:cubicBezTo>
                  <a:pt x="40760" y="1953834"/>
                  <a:pt x="42537" y="1949676"/>
                  <a:pt x="44341" y="1947090"/>
                </a:cubicBezTo>
                <a:cubicBezTo>
                  <a:pt x="46146" y="1944504"/>
                  <a:pt x="48378" y="1942504"/>
                  <a:pt x="51039" y="1941090"/>
                </a:cubicBezTo>
                <a:cubicBezTo>
                  <a:pt x="53699" y="1939677"/>
                  <a:pt x="56983" y="1938970"/>
                  <a:pt x="60889" y="1938970"/>
                </a:cubicBezTo>
                <a:cubicBezTo>
                  <a:pt x="67252" y="1938970"/>
                  <a:pt x="72182" y="1940923"/>
                  <a:pt x="75679" y="1944830"/>
                </a:cubicBezTo>
                <a:cubicBezTo>
                  <a:pt x="79177" y="1948737"/>
                  <a:pt x="80925" y="1954169"/>
                  <a:pt x="80925" y="1961126"/>
                </a:cubicBezTo>
                <a:cubicBezTo>
                  <a:pt x="80925" y="1967712"/>
                  <a:pt x="79558" y="1972930"/>
                  <a:pt x="76823" y="1976781"/>
                </a:cubicBezTo>
                <a:cubicBezTo>
                  <a:pt x="74088" y="1980632"/>
                  <a:pt x="69838" y="1983283"/>
                  <a:pt x="64070" y="1984734"/>
                </a:cubicBezTo>
                <a:lnTo>
                  <a:pt x="62340" y="1977758"/>
                </a:lnTo>
                <a:cubicBezTo>
                  <a:pt x="66656" y="1976716"/>
                  <a:pt x="69828" y="1974828"/>
                  <a:pt x="71856" y="1972093"/>
                </a:cubicBezTo>
                <a:cubicBezTo>
                  <a:pt x="73884" y="1969359"/>
                  <a:pt x="74898" y="1965684"/>
                  <a:pt x="74898" y="1961071"/>
                </a:cubicBezTo>
                <a:cubicBezTo>
                  <a:pt x="74898" y="1956308"/>
                  <a:pt x="73726" y="1952634"/>
                  <a:pt x="71382" y="1950048"/>
                </a:cubicBezTo>
                <a:cubicBezTo>
                  <a:pt x="69038" y="1947462"/>
                  <a:pt x="65633" y="1946169"/>
                  <a:pt x="61168" y="1946169"/>
                </a:cubicBezTo>
                <a:cubicBezTo>
                  <a:pt x="58378" y="1946169"/>
                  <a:pt x="56062" y="1946672"/>
                  <a:pt x="54220" y="1947676"/>
                </a:cubicBezTo>
                <a:cubicBezTo>
                  <a:pt x="52378" y="1948681"/>
                  <a:pt x="50806" y="1950215"/>
                  <a:pt x="49504" y="1952280"/>
                </a:cubicBezTo>
                <a:cubicBezTo>
                  <a:pt x="48202" y="1954345"/>
                  <a:pt x="46713" y="1958057"/>
                  <a:pt x="45039" y="1963415"/>
                </a:cubicBezTo>
                <a:cubicBezTo>
                  <a:pt x="43067" y="1969591"/>
                  <a:pt x="41402" y="1973879"/>
                  <a:pt x="40044" y="1976279"/>
                </a:cubicBezTo>
                <a:cubicBezTo>
                  <a:pt x="38686" y="1978679"/>
                  <a:pt x="37179" y="1980586"/>
                  <a:pt x="35523" y="1982000"/>
                </a:cubicBezTo>
                <a:cubicBezTo>
                  <a:pt x="33868" y="1983413"/>
                  <a:pt x="31961" y="1984483"/>
                  <a:pt x="29803" y="1985209"/>
                </a:cubicBezTo>
                <a:cubicBezTo>
                  <a:pt x="27645" y="1985934"/>
                  <a:pt x="25152" y="1986297"/>
                  <a:pt x="22324" y="1986297"/>
                </a:cubicBezTo>
                <a:cubicBezTo>
                  <a:pt x="15218" y="1986297"/>
                  <a:pt x="9720" y="1984158"/>
                  <a:pt x="5832" y="1979879"/>
                </a:cubicBezTo>
                <a:cubicBezTo>
                  <a:pt x="1944" y="1975600"/>
                  <a:pt x="0" y="1969554"/>
                  <a:pt x="0" y="1961740"/>
                </a:cubicBezTo>
                <a:cubicBezTo>
                  <a:pt x="0" y="1947564"/>
                  <a:pt x="6455" y="1939230"/>
                  <a:pt x="19366" y="1936737"/>
                </a:cubicBezTo>
                <a:close/>
                <a:moveTo>
                  <a:pt x="1116" y="1733159"/>
                </a:moveTo>
                <a:lnTo>
                  <a:pt x="79753" y="1733159"/>
                </a:lnTo>
                <a:lnTo>
                  <a:pt x="79753" y="1740638"/>
                </a:lnTo>
                <a:lnTo>
                  <a:pt x="1116" y="1740638"/>
                </a:lnTo>
                <a:close/>
                <a:moveTo>
                  <a:pt x="7479" y="1483407"/>
                </a:moveTo>
                <a:lnTo>
                  <a:pt x="7479" y="1499424"/>
                </a:lnTo>
                <a:cubicBezTo>
                  <a:pt x="7479" y="1509024"/>
                  <a:pt x="10446" y="1516549"/>
                  <a:pt x="16380" y="1522000"/>
                </a:cubicBezTo>
                <a:cubicBezTo>
                  <a:pt x="22315" y="1527451"/>
                  <a:pt x="30621" y="1530176"/>
                  <a:pt x="41300" y="1530176"/>
                </a:cubicBezTo>
                <a:cubicBezTo>
                  <a:pt x="62694" y="1530176"/>
                  <a:pt x="73391" y="1519256"/>
                  <a:pt x="73391" y="1497415"/>
                </a:cubicBezTo>
                <a:lnTo>
                  <a:pt x="73391" y="1483407"/>
                </a:lnTo>
                <a:close/>
                <a:moveTo>
                  <a:pt x="1116" y="1475928"/>
                </a:moveTo>
                <a:lnTo>
                  <a:pt x="79753" y="1475928"/>
                </a:lnTo>
                <a:lnTo>
                  <a:pt x="79753" y="1497694"/>
                </a:lnTo>
                <a:cubicBezTo>
                  <a:pt x="79753" y="1510754"/>
                  <a:pt x="76479" y="1520698"/>
                  <a:pt x="69931" y="1527525"/>
                </a:cubicBezTo>
                <a:cubicBezTo>
                  <a:pt x="63382" y="1534353"/>
                  <a:pt x="53839" y="1537766"/>
                  <a:pt x="41300" y="1537766"/>
                </a:cubicBezTo>
                <a:cubicBezTo>
                  <a:pt x="33114" y="1537766"/>
                  <a:pt x="25970" y="1536231"/>
                  <a:pt x="19869" y="1533162"/>
                </a:cubicBezTo>
                <a:cubicBezTo>
                  <a:pt x="13767" y="1530092"/>
                  <a:pt x="9116" y="1525730"/>
                  <a:pt x="5916" y="1520074"/>
                </a:cubicBezTo>
                <a:cubicBezTo>
                  <a:pt x="2716" y="1514419"/>
                  <a:pt x="1116" y="1507852"/>
                  <a:pt x="1116" y="1500373"/>
                </a:cubicBezTo>
                <a:close/>
                <a:moveTo>
                  <a:pt x="40797" y="1012608"/>
                </a:moveTo>
                <a:cubicBezTo>
                  <a:pt x="30193" y="1012608"/>
                  <a:pt x="21794" y="1015240"/>
                  <a:pt x="15599" y="1020505"/>
                </a:cubicBezTo>
                <a:cubicBezTo>
                  <a:pt x="9404" y="1025770"/>
                  <a:pt x="6307" y="1032960"/>
                  <a:pt x="6307" y="1042076"/>
                </a:cubicBezTo>
                <a:cubicBezTo>
                  <a:pt x="6307" y="1051526"/>
                  <a:pt x="9339" y="1058810"/>
                  <a:pt x="15404" y="1063925"/>
                </a:cubicBezTo>
                <a:cubicBezTo>
                  <a:pt x="21468" y="1069041"/>
                  <a:pt x="29933" y="1071599"/>
                  <a:pt x="40797" y="1071599"/>
                </a:cubicBezTo>
                <a:cubicBezTo>
                  <a:pt x="51253" y="1071599"/>
                  <a:pt x="59494" y="1069014"/>
                  <a:pt x="65522" y="1063842"/>
                </a:cubicBezTo>
                <a:cubicBezTo>
                  <a:pt x="71549" y="1058670"/>
                  <a:pt x="74563" y="1051452"/>
                  <a:pt x="74563" y="1042187"/>
                </a:cubicBezTo>
                <a:cubicBezTo>
                  <a:pt x="74563" y="1032811"/>
                  <a:pt x="71596" y="1025537"/>
                  <a:pt x="65661" y="1020365"/>
                </a:cubicBezTo>
                <a:cubicBezTo>
                  <a:pt x="59727" y="1015194"/>
                  <a:pt x="51439" y="1012608"/>
                  <a:pt x="40797" y="1012608"/>
                </a:cubicBezTo>
                <a:close/>
                <a:moveTo>
                  <a:pt x="40797" y="1004962"/>
                </a:moveTo>
                <a:cubicBezTo>
                  <a:pt x="53299" y="1004962"/>
                  <a:pt x="63112" y="1008245"/>
                  <a:pt x="70238" y="1014812"/>
                </a:cubicBezTo>
                <a:cubicBezTo>
                  <a:pt x="77363" y="1021379"/>
                  <a:pt x="80925" y="1030504"/>
                  <a:pt x="80925" y="1042187"/>
                </a:cubicBezTo>
                <a:cubicBezTo>
                  <a:pt x="80925" y="1049815"/>
                  <a:pt x="79325" y="1056419"/>
                  <a:pt x="76126" y="1062000"/>
                </a:cubicBezTo>
                <a:cubicBezTo>
                  <a:pt x="72926" y="1067581"/>
                  <a:pt x="68275" y="1071860"/>
                  <a:pt x="62173" y="1074836"/>
                </a:cubicBezTo>
                <a:cubicBezTo>
                  <a:pt x="56071" y="1077813"/>
                  <a:pt x="48946" y="1079301"/>
                  <a:pt x="40797" y="1079301"/>
                </a:cubicBezTo>
                <a:cubicBezTo>
                  <a:pt x="32649" y="1079301"/>
                  <a:pt x="25468" y="1077785"/>
                  <a:pt x="19255" y="1074753"/>
                </a:cubicBezTo>
                <a:cubicBezTo>
                  <a:pt x="13041" y="1071720"/>
                  <a:pt x="8279" y="1067404"/>
                  <a:pt x="4967" y="1061805"/>
                </a:cubicBezTo>
                <a:cubicBezTo>
                  <a:pt x="1656" y="1056205"/>
                  <a:pt x="0" y="1049629"/>
                  <a:pt x="0" y="1042076"/>
                </a:cubicBezTo>
                <a:cubicBezTo>
                  <a:pt x="0" y="1034374"/>
                  <a:pt x="1656" y="1027732"/>
                  <a:pt x="4967" y="1022151"/>
                </a:cubicBezTo>
                <a:cubicBezTo>
                  <a:pt x="8279" y="1016570"/>
                  <a:pt x="13032" y="1012310"/>
                  <a:pt x="19227" y="1009371"/>
                </a:cubicBezTo>
                <a:cubicBezTo>
                  <a:pt x="25422" y="1006431"/>
                  <a:pt x="32612" y="1004962"/>
                  <a:pt x="40797" y="1004962"/>
                </a:cubicBezTo>
                <a:close/>
                <a:moveTo>
                  <a:pt x="73335" y="761869"/>
                </a:moveTo>
                <a:lnTo>
                  <a:pt x="79753" y="761869"/>
                </a:lnTo>
                <a:lnTo>
                  <a:pt x="79753" y="818796"/>
                </a:lnTo>
                <a:lnTo>
                  <a:pt x="73335" y="818796"/>
                </a:lnTo>
                <a:lnTo>
                  <a:pt x="73335" y="793793"/>
                </a:lnTo>
                <a:lnTo>
                  <a:pt x="1116" y="793793"/>
                </a:lnTo>
                <a:lnTo>
                  <a:pt x="1116" y="786370"/>
                </a:lnTo>
                <a:lnTo>
                  <a:pt x="73335" y="786370"/>
                </a:lnTo>
                <a:close/>
                <a:moveTo>
                  <a:pt x="40797" y="507783"/>
                </a:moveTo>
                <a:cubicBezTo>
                  <a:pt x="30193" y="507783"/>
                  <a:pt x="21794" y="510415"/>
                  <a:pt x="15599" y="515680"/>
                </a:cubicBezTo>
                <a:cubicBezTo>
                  <a:pt x="9404" y="520945"/>
                  <a:pt x="6307" y="528135"/>
                  <a:pt x="6307" y="537251"/>
                </a:cubicBezTo>
                <a:cubicBezTo>
                  <a:pt x="6307" y="546701"/>
                  <a:pt x="9339" y="553984"/>
                  <a:pt x="15404" y="559100"/>
                </a:cubicBezTo>
                <a:cubicBezTo>
                  <a:pt x="21468" y="564216"/>
                  <a:pt x="29933" y="566774"/>
                  <a:pt x="40797" y="566774"/>
                </a:cubicBezTo>
                <a:cubicBezTo>
                  <a:pt x="51253" y="566774"/>
                  <a:pt x="59494" y="564189"/>
                  <a:pt x="65522" y="559017"/>
                </a:cubicBezTo>
                <a:cubicBezTo>
                  <a:pt x="71549" y="553845"/>
                  <a:pt x="74563" y="546627"/>
                  <a:pt x="74563" y="537362"/>
                </a:cubicBezTo>
                <a:cubicBezTo>
                  <a:pt x="74563" y="527986"/>
                  <a:pt x="71596" y="520712"/>
                  <a:pt x="65661" y="515540"/>
                </a:cubicBezTo>
                <a:cubicBezTo>
                  <a:pt x="59727" y="510368"/>
                  <a:pt x="51439" y="507783"/>
                  <a:pt x="40797" y="507783"/>
                </a:cubicBezTo>
                <a:close/>
                <a:moveTo>
                  <a:pt x="40797" y="500137"/>
                </a:moveTo>
                <a:cubicBezTo>
                  <a:pt x="53299" y="500137"/>
                  <a:pt x="63112" y="503420"/>
                  <a:pt x="70238" y="509987"/>
                </a:cubicBezTo>
                <a:cubicBezTo>
                  <a:pt x="77363" y="516554"/>
                  <a:pt x="80925" y="525679"/>
                  <a:pt x="80925" y="537362"/>
                </a:cubicBezTo>
                <a:cubicBezTo>
                  <a:pt x="80925" y="544990"/>
                  <a:pt x="79325" y="551594"/>
                  <a:pt x="76126" y="557175"/>
                </a:cubicBezTo>
                <a:cubicBezTo>
                  <a:pt x="72926" y="562756"/>
                  <a:pt x="68275" y="567035"/>
                  <a:pt x="62173" y="570011"/>
                </a:cubicBezTo>
                <a:cubicBezTo>
                  <a:pt x="56071" y="572988"/>
                  <a:pt x="48946" y="574476"/>
                  <a:pt x="40797" y="574476"/>
                </a:cubicBezTo>
                <a:cubicBezTo>
                  <a:pt x="32649" y="574476"/>
                  <a:pt x="25468" y="572960"/>
                  <a:pt x="19255" y="569928"/>
                </a:cubicBezTo>
                <a:cubicBezTo>
                  <a:pt x="13041" y="566895"/>
                  <a:pt x="8279" y="562579"/>
                  <a:pt x="4967" y="556980"/>
                </a:cubicBezTo>
                <a:cubicBezTo>
                  <a:pt x="1656" y="551380"/>
                  <a:pt x="0" y="544804"/>
                  <a:pt x="0" y="537251"/>
                </a:cubicBezTo>
                <a:cubicBezTo>
                  <a:pt x="0" y="529549"/>
                  <a:pt x="1656" y="522907"/>
                  <a:pt x="4967" y="517326"/>
                </a:cubicBezTo>
                <a:cubicBezTo>
                  <a:pt x="8279" y="511745"/>
                  <a:pt x="13032" y="507485"/>
                  <a:pt x="19227" y="504546"/>
                </a:cubicBezTo>
                <a:cubicBezTo>
                  <a:pt x="25422" y="501606"/>
                  <a:pt x="32612" y="500137"/>
                  <a:pt x="40797" y="500137"/>
                </a:cubicBezTo>
                <a:close/>
                <a:moveTo>
                  <a:pt x="1116" y="247203"/>
                </a:moveTo>
                <a:lnTo>
                  <a:pt x="79753" y="247203"/>
                </a:lnTo>
                <a:lnTo>
                  <a:pt x="79753" y="254682"/>
                </a:lnTo>
                <a:lnTo>
                  <a:pt x="45486" y="254682"/>
                </a:lnTo>
                <a:lnTo>
                  <a:pt x="45486" y="298437"/>
                </a:lnTo>
                <a:lnTo>
                  <a:pt x="79753" y="298437"/>
                </a:lnTo>
                <a:lnTo>
                  <a:pt x="79753" y="305804"/>
                </a:lnTo>
                <a:lnTo>
                  <a:pt x="1116" y="305804"/>
                </a:lnTo>
                <a:lnTo>
                  <a:pt x="1116" y="298437"/>
                </a:lnTo>
                <a:lnTo>
                  <a:pt x="39012" y="298437"/>
                </a:lnTo>
                <a:lnTo>
                  <a:pt x="39012" y="254682"/>
                </a:lnTo>
                <a:lnTo>
                  <a:pt x="1116" y="254682"/>
                </a:lnTo>
                <a:close/>
                <a:moveTo>
                  <a:pt x="38621" y="7478"/>
                </a:moveTo>
                <a:lnTo>
                  <a:pt x="38621" y="19980"/>
                </a:lnTo>
                <a:cubicBezTo>
                  <a:pt x="38621" y="26305"/>
                  <a:pt x="40174" y="31188"/>
                  <a:pt x="43281" y="34630"/>
                </a:cubicBezTo>
                <a:cubicBezTo>
                  <a:pt x="46388" y="38072"/>
                  <a:pt x="50788" y="39792"/>
                  <a:pt x="56480" y="39792"/>
                </a:cubicBezTo>
                <a:cubicBezTo>
                  <a:pt x="61912" y="39792"/>
                  <a:pt x="66145" y="38090"/>
                  <a:pt x="69177" y="34686"/>
                </a:cubicBezTo>
                <a:cubicBezTo>
                  <a:pt x="72210" y="31281"/>
                  <a:pt x="73726" y="26212"/>
                  <a:pt x="73726" y="19477"/>
                </a:cubicBezTo>
                <a:lnTo>
                  <a:pt x="73726" y="7478"/>
                </a:lnTo>
                <a:close/>
                <a:moveTo>
                  <a:pt x="1116" y="0"/>
                </a:moveTo>
                <a:lnTo>
                  <a:pt x="79753" y="0"/>
                </a:lnTo>
                <a:lnTo>
                  <a:pt x="79753" y="20426"/>
                </a:lnTo>
                <a:cubicBezTo>
                  <a:pt x="79753" y="28947"/>
                  <a:pt x="77707" y="35570"/>
                  <a:pt x="73614" y="40295"/>
                </a:cubicBezTo>
                <a:cubicBezTo>
                  <a:pt x="69521" y="45020"/>
                  <a:pt x="63847" y="47383"/>
                  <a:pt x="56592" y="47383"/>
                </a:cubicBezTo>
                <a:cubicBezTo>
                  <a:pt x="51941" y="47383"/>
                  <a:pt x="47802" y="46322"/>
                  <a:pt x="44174" y="44202"/>
                </a:cubicBezTo>
                <a:cubicBezTo>
                  <a:pt x="40546" y="42081"/>
                  <a:pt x="37728" y="39020"/>
                  <a:pt x="35719" y="35021"/>
                </a:cubicBezTo>
                <a:cubicBezTo>
                  <a:pt x="33710" y="31021"/>
                  <a:pt x="32705" y="26305"/>
                  <a:pt x="32705" y="20873"/>
                </a:cubicBezTo>
                <a:lnTo>
                  <a:pt x="32705" y="7478"/>
                </a:lnTo>
                <a:lnTo>
                  <a:pt x="1116" y="7478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1400" normalizeH="0" baseline="0" noProof="0" dirty="0">
              <a:ln>
                <a:noFill/>
              </a:ln>
              <a:solidFill>
                <a:srgbClr val="CBCBCB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" name="标题 3">
            <a:extLst>
              <a:ext uri="{FF2B5EF4-FFF2-40B4-BE49-F238E27FC236}">
                <a16:creationId xmlns:a16="http://schemas.microsoft.com/office/drawing/2014/main" id="{55783170-7BE2-4962-B78F-91F3DAF81EDD}"/>
              </a:ext>
            </a:extLst>
          </p:cNvPr>
          <p:cNvSpPr txBox="1">
            <a:spLocks/>
          </p:cNvSpPr>
          <p:nvPr/>
        </p:nvSpPr>
        <p:spPr>
          <a:xfrm>
            <a:off x="1188720" y="378881"/>
            <a:ext cx="4621567" cy="594997"/>
          </a:xfrm>
        </p:spPr>
        <p:txBody>
          <a:bodyPr>
            <a:normAutofit/>
          </a:bodyPr>
          <a:lstStyle>
            <a:lvl1pPr algn="l" defTabSz="86677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altLang="zh-CN" sz="32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3200" dirty="0">
              <a:solidFill>
                <a:prstClr val="black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9" name="平行四边形 28">
            <a:extLst>
              <a:ext uri="{FF2B5EF4-FFF2-40B4-BE49-F238E27FC236}">
                <a16:creationId xmlns:a16="http://schemas.microsoft.com/office/drawing/2014/main" id="{6F4AC4F6-0371-4CF6-9452-8539E20C13C3}"/>
              </a:ext>
            </a:extLst>
          </p:cNvPr>
          <p:cNvSpPr/>
          <p:nvPr/>
        </p:nvSpPr>
        <p:spPr>
          <a:xfrm>
            <a:off x="274320" y="233091"/>
            <a:ext cx="460387" cy="594996"/>
          </a:xfrm>
          <a:prstGeom prst="parallelogram">
            <a:avLst>
              <a:gd name="adj" fmla="val 34931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0" name="平行四边形 29">
            <a:extLst>
              <a:ext uri="{FF2B5EF4-FFF2-40B4-BE49-F238E27FC236}">
                <a16:creationId xmlns:a16="http://schemas.microsoft.com/office/drawing/2014/main" id="{D364A007-6880-4B67-95DD-937BC1D5BB50}"/>
              </a:ext>
            </a:extLst>
          </p:cNvPr>
          <p:cNvSpPr/>
          <p:nvPr/>
        </p:nvSpPr>
        <p:spPr>
          <a:xfrm>
            <a:off x="729926" y="233091"/>
            <a:ext cx="230194" cy="594996"/>
          </a:xfrm>
          <a:prstGeom prst="parallelogram">
            <a:avLst>
              <a:gd name="adj" fmla="val 61537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20275CC3-D8F0-4794-AEF1-5B9BB10E0D31}"/>
              </a:ext>
            </a:extLst>
          </p:cNvPr>
          <p:cNvCxnSpPr/>
          <p:nvPr/>
        </p:nvCxnSpPr>
        <p:spPr>
          <a:xfrm>
            <a:off x="1188720" y="828087"/>
            <a:ext cx="37185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>
            <a:extLst>
              <a:ext uri="{FF2B5EF4-FFF2-40B4-BE49-F238E27FC236}">
                <a16:creationId xmlns:a16="http://schemas.microsoft.com/office/drawing/2014/main" id="{25238053-144D-476F-A62C-12BF4B73C709}"/>
              </a:ext>
            </a:extLst>
          </p:cNvPr>
          <p:cNvSpPr txBox="1"/>
          <p:nvPr/>
        </p:nvSpPr>
        <p:spPr>
          <a:xfrm>
            <a:off x="998216" y="4592320"/>
            <a:ext cx="309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cs typeface="+mn-ea"/>
                <a:sym typeface="+mn-lt"/>
              </a:rPr>
              <a:t>Title text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9D93FED3-8DD4-4E12-97CA-620DCAB81777}"/>
              </a:ext>
            </a:extLst>
          </p:cNvPr>
          <p:cNvSpPr txBox="1"/>
          <p:nvPr/>
        </p:nvSpPr>
        <p:spPr>
          <a:xfrm>
            <a:off x="4829938" y="4592319"/>
            <a:ext cx="309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cs typeface="+mn-ea"/>
                <a:sym typeface="+mn-lt"/>
              </a:rPr>
              <a:t>Title text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28E82861-D062-4A55-828E-114D444759FC}"/>
              </a:ext>
            </a:extLst>
          </p:cNvPr>
          <p:cNvSpPr txBox="1"/>
          <p:nvPr/>
        </p:nvSpPr>
        <p:spPr>
          <a:xfrm>
            <a:off x="8432232" y="4592319"/>
            <a:ext cx="309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cs typeface="+mn-ea"/>
                <a:sym typeface="+mn-lt"/>
              </a:rPr>
              <a:t>Title text</a:t>
            </a:r>
            <a:endParaRPr lang="zh-CN" altLang="en-US" sz="2400" dirty="0"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5883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7" grpId="0"/>
      <p:bldP spid="26" grpId="0"/>
      <p:bldP spid="42" grpId="0" animBg="1"/>
      <p:bldP spid="43" grpId="0" animBg="1"/>
      <p:bldP spid="44" grpId="0" animBg="1"/>
      <p:bldP spid="32" grpId="0" animBg="1"/>
      <p:bldP spid="25" grpId="0"/>
      <p:bldP spid="29" grpId="0" animBg="1"/>
      <p:bldP spid="3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8"/>
          <p:cNvGrpSpPr/>
          <p:nvPr/>
        </p:nvGrpSpPr>
        <p:grpSpPr>
          <a:xfrm>
            <a:off x="794" y="4762510"/>
            <a:ext cx="2476152" cy="2095491"/>
            <a:chOff x="0" y="3571882"/>
            <a:chExt cx="1857356" cy="1571618"/>
          </a:xfrm>
        </p:grpSpPr>
        <p:sp>
          <p:nvSpPr>
            <p:cNvPr id="8" name="Rectangle 7"/>
            <p:cNvSpPr/>
            <p:nvPr/>
          </p:nvSpPr>
          <p:spPr>
            <a:xfrm>
              <a:off x="0" y="3571882"/>
              <a:ext cx="1857356" cy="157161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4" name="AutoShape 59"/>
            <p:cNvSpPr/>
            <p:nvPr/>
          </p:nvSpPr>
          <p:spPr bwMode="auto">
            <a:xfrm>
              <a:off x="634748" y="3856868"/>
              <a:ext cx="383000" cy="382346"/>
            </a:xfrm>
            <a:custGeom>
              <a:avLst/>
              <a:gdLst>
                <a:gd name="T0" fmla="+- 0 10794 23"/>
                <a:gd name="T1" fmla="*/ T0 w 21543"/>
                <a:gd name="T2" fmla="*/ 10800 h 21600"/>
                <a:gd name="T3" fmla="+- 0 10794 23"/>
                <a:gd name="T4" fmla="*/ T3 w 21543"/>
                <a:gd name="T5" fmla="*/ 10800 h 21600"/>
                <a:gd name="T6" fmla="+- 0 10794 23"/>
                <a:gd name="T7" fmla="*/ T6 w 21543"/>
                <a:gd name="T8" fmla="*/ 10800 h 21600"/>
                <a:gd name="T9" fmla="+- 0 10794 23"/>
                <a:gd name="T10" fmla="*/ T9 w 21543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43" h="21600">
                  <a:moveTo>
                    <a:pt x="16976" y="19986"/>
                  </a:moveTo>
                  <a:lnTo>
                    <a:pt x="11226" y="17680"/>
                  </a:lnTo>
                  <a:cubicBezTo>
                    <a:pt x="11088" y="17626"/>
                    <a:pt x="10946" y="17608"/>
                    <a:pt x="10806" y="17600"/>
                  </a:cubicBezTo>
                  <a:lnTo>
                    <a:pt x="19660" y="3837"/>
                  </a:lnTo>
                  <a:cubicBezTo>
                    <a:pt x="19660" y="3837"/>
                    <a:pt x="16976" y="19986"/>
                    <a:pt x="16976" y="19986"/>
                  </a:cubicBezTo>
                  <a:close/>
                  <a:moveTo>
                    <a:pt x="6859" y="16244"/>
                  </a:moveTo>
                  <a:cubicBezTo>
                    <a:pt x="6858" y="16242"/>
                    <a:pt x="6855" y="16240"/>
                    <a:pt x="6854" y="16238"/>
                  </a:cubicBezTo>
                  <a:lnTo>
                    <a:pt x="19606" y="2552"/>
                  </a:lnTo>
                  <a:lnTo>
                    <a:pt x="8735" y="19536"/>
                  </a:lnTo>
                  <a:cubicBezTo>
                    <a:pt x="8735" y="19536"/>
                    <a:pt x="6859" y="16244"/>
                    <a:pt x="6859" y="16244"/>
                  </a:cubicBezTo>
                  <a:close/>
                  <a:moveTo>
                    <a:pt x="2111" y="14024"/>
                  </a:moveTo>
                  <a:lnTo>
                    <a:pt x="17712" y="3595"/>
                  </a:lnTo>
                  <a:lnTo>
                    <a:pt x="6369" y="15770"/>
                  </a:lnTo>
                  <a:cubicBezTo>
                    <a:pt x="6309" y="15734"/>
                    <a:pt x="6256" y="15687"/>
                    <a:pt x="6190" y="15660"/>
                  </a:cubicBezTo>
                  <a:cubicBezTo>
                    <a:pt x="6190" y="15660"/>
                    <a:pt x="2111" y="14024"/>
                    <a:pt x="2111" y="14024"/>
                  </a:cubicBezTo>
                  <a:close/>
                  <a:moveTo>
                    <a:pt x="21234" y="108"/>
                  </a:moveTo>
                  <a:cubicBezTo>
                    <a:pt x="21123" y="35"/>
                    <a:pt x="20996" y="0"/>
                    <a:pt x="20868" y="0"/>
                  </a:cubicBezTo>
                  <a:cubicBezTo>
                    <a:pt x="20738" y="0"/>
                    <a:pt x="20608" y="36"/>
                    <a:pt x="20495" y="113"/>
                  </a:cubicBezTo>
                  <a:lnTo>
                    <a:pt x="299" y="13613"/>
                  </a:lnTo>
                  <a:cubicBezTo>
                    <a:pt x="91" y="13751"/>
                    <a:pt x="-23" y="13995"/>
                    <a:pt x="3" y="14244"/>
                  </a:cubicBezTo>
                  <a:cubicBezTo>
                    <a:pt x="28" y="14494"/>
                    <a:pt x="190" y="14708"/>
                    <a:pt x="422" y="14801"/>
                  </a:cubicBezTo>
                  <a:lnTo>
                    <a:pt x="5689" y="16914"/>
                  </a:lnTo>
                  <a:lnTo>
                    <a:pt x="8166" y="21259"/>
                  </a:lnTo>
                  <a:cubicBezTo>
                    <a:pt x="8284" y="21468"/>
                    <a:pt x="8505" y="21597"/>
                    <a:pt x="8743" y="21599"/>
                  </a:cubicBezTo>
                  <a:lnTo>
                    <a:pt x="8751" y="21599"/>
                  </a:lnTo>
                  <a:cubicBezTo>
                    <a:pt x="8987" y="21599"/>
                    <a:pt x="9206" y="21474"/>
                    <a:pt x="9328" y="21271"/>
                  </a:cubicBezTo>
                  <a:lnTo>
                    <a:pt x="10726" y="18934"/>
                  </a:lnTo>
                  <a:lnTo>
                    <a:pt x="17253" y="21551"/>
                  </a:lnTo>
                  <a:cubicBezTo>
                    <a:pt x="17332" y="21584"/>
                    <a:pt x="17418" y="21599"/>
                    <a:pt x="17502" y="21599"/>
                  </a:cubicBezTo>
                  <a:cubicBezTo>
                    <a:pt x="17617" y="21599"/>
                    <a:pt x="17731" y="21571"/>
                    <a:pt x="17832" y="21512"/>
                  </a:cubicBezTo>
                  <a:cubicBezTo>
                    <a:pt x="18010" y="21412"/>
                    <a:pt x="18133" y="21238"/>
                    <a:pt x="18167" y="21035"/>
                  </a:cubicBezTo>
                  <a:lnTo>
                    <a:pt x="21533" y="785"/>
                  </a:lnTo>
                  <a:cubicBezTo>
                    <a:pt x="21576" y="520"/>
                    <a:pt x="21459" y="254"/>
                    <a:pt x="21234" y="10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pPr marL="0" marR="0" lvl="0" indent="0" algn="l" defTabSz="6089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7" name="Group 137"/>
          <p:cNvGrpSpPr/>
          <p:nvPr/>
        </p:nvGrpSpPr>
        <p:grpSpPr>
          <a:xfrm>
            <a:off x="2476946" y="4762510"/>
            <a:ext cx="2476152" cy="2095491"/>
            <a:chOff x="1857356" y="3571882"/>
            <a:chExt cx="1857356" cy="1571618"/>
          </a:xfrm>
        </p:grpSpPr>
        <p:sp>
          <p:nvSpPr>
            <p:cNvPr id="20" name="Rectangle 19"/>
            <p:cNvSpPr/>
            <p:nvPr/>
          </p:nvSpPr>
          <p:spPr>
            <a:xfrm>
              <a:off x="1857356" y="3571882"/>
              <a:ext cx="1857356" cy="157161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9" name="Group 35"/>
            <p:cNvGrpSpPr/>
            <p:nvPr/>
          </p:nvGrpSpPr>
          <p:grpSpPr>
            <a:xfrm>
              <a:off x="2563587" y="3856868"/>
              <a:ext cx="382350" cy="382346"/>
              <a:chOff x="5533232" y="2031421"/>
              <a:chExt cx="366051" cy="366050"/>
            </a:xfrm>
            <a:solidFill>
              <a:schemeClr val="bg1"/>
            </a:solidFill>
          </p:grpSpPr>
          <p:sp>
            <p:nvSpPr>
              <p:cNvPr id="31" name="AutoShape 56"/>
              <p:cNvSpPr/>
              <p:nvPr/>
            </p:nvSpPr>
            <p:spPr bwMode="auto">
              <a:xfrm>
                <a:off x="5533232" y="2031421"/>
                <a:ext cx="114508" cy="36605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88" y="7316"/>
                    </a:moveTo>
                    <a:cubicBezTo>
                      <a:pt x="16954" y="7352"/>
                      <a:pt x="16923" y="7387"/>
                      <a:pt x="16883" y="7423"/>
                    </a:cubicBezTo>
                    <a:cubicBezTo>
                      <a:pt x="16677" y="7601"/>
                      <a:pt x="16414" y="7770"/>
                      <a:pt x="16066" y="7920"/>
                    </a:cubicBezTo>
                    <a:cubicBezTo>
                      <a:pt x="16057" y="7924"/>
                      <a:pt x="16044" y="7927"/>
                      <a:pt x="16038" y="7931"/>
                    </a:cubicBezTo>
                    <a:cubicBezTo>
                      <a:pt x="15662" y="8092"/>
                      <a:pt x="15214" y="8234"/>
                      <a:pt x="14705" y="8354"/>
                    </a:cubicBezTo>
                    <a:cubicBezTo>
                      <a:pt x="14697" y="8357"/>
                      <a:pt x="14692" y="8358"/>
                      <a:pt x="14686" y="8359"/>
                    </a:cubicBezTo>
                    <a:cubicBezTo>
                      <a:pt x="14163" y="8482"/>
                      <a:pt x="13584" y="8581"/>
                      <a:pt x="12960" y="8649"/>
                    </a:cubicBezTo>
                    <a:cubicBezTo>
                      <a:pt x="12279" y="8726"/>
                      <a:pt x="11560" y="8774"/>
                      <a:pt x="10800" y="8774"/>
                    </a:cubicBezTo>
                    <a:cubicBezTo>
                      <a:pt x="10037" y="8774"/>
                      <a:pt x="9318" y="8726"/>
                      <a:pt x="8640" y="8649"/>
                    </a:cubicBezTo>
                    <a:cubicBezTo>
                      <a:pt x="8016" y="8581"/>
                      <a:pt x="7435" y="8482"/>
                      <a:pt x="6914" y="8359"/>
                    </a:cubicBezTo>
                    <a:cubicBezTo>
                      <a:pt x="6908" y="8358"/>
                      <a:pt x="6901" y="8357"/>
                      <a:pt x="6893" y="8354"/>
                    </a:cubicBezTo>
                    <a:cubicBezTo>
                      <a:pt x="6385" y="8234"/>
                      <a:pt x="5937" y="8092"/>
                      <a:pt x="5562" y="7931"/>
                    </a:cubicBezTo>
                    <a:cubicBezTo>
                      <a:pt x="5553" y="7927"/>
                      <a:pt x="5541" y="7924"/>
                      <a:pt x="5531" y="7920"/>
                    </a:cubicBezTo>
                    <a:cubicBezTo>
                      <a:pt x="5184" y="7770"/>
                      <a:pt x="4921" y="7601"/>
                      <a:pt x="4715" y="7423"/>
                    </a:cubicBezTo>
                    <a:cubicBezTo>
                      <a:pt x="4676" y="7387"/>
                      <a:pt x="4644" y="7352"/>
                      <a:pt x="4612" y="7316"/>
                    </a:cubicBezTo>
                    <a:cubicBezTo>
                      <a:pt x="4437" y="7136"/>
                      <a:pt x="4320" y="6947"/>
                      <a:pt x="4320" y="6750"/>
                    </a:cubicBezTo>
                    <a:cubicBezTo>
                      <a:pt x="4320" y="6550"/>
                      <a:pt x="4437" y="6362"/>
                      <a:pt x="4612" y="6181"/>
                    </a:cubicBezTo>
                    <a:cubicBezTo>
                      <a:pt x="4644" y="6146"/>
                      <a:pt x="4676" y="6110"/>
                      <a:pt x="4715" y="6076"/>
                    </a:cubicBezTo>
                    <a:cubicBezTo>
                      <a:pt x="4921" y="5898"/>
                      <a:pt x="5184" y="5729"/>
                      <a:pt x="5531" y="5577"/>
                    </a:cubicBezTo>
                    <a:cubicBezTo>
                      <a:pt x="5541" y="5574"/>
                      <a:pt x="5553" y="5571"/>
                      <a:pt x="5562" y="5567"/>
                    </a:cubicBezTo>
                    <a:cubicBezTo>
                      <a:pt x="5937" y="5407"/>
                      <a:pt x="6385" y="5264"/>
                      <a:pt x="6893" y="5144"/>
                    </a:cubicBezTo>
                    <a:cubicBezTo>
                      <a:pt x="6901" y="5142"/>
                      <a:pt x="6908" y="5140"/>
                      <a:pt x="6914" y="5138"/>
                    </a:cubicBezTo>
                    <a:cubicBezTo>
                      <a:pt x="7435" y="5017"/>
                      <a:pt x="8016" y="4918"/>
                      <a:pt x="8640" y="4848"/>
                    </a:cubicBezTo>
                    <a:cubicBezTo>
                      <a:pt x="9318" y="4773"/>
                      <a:pt x="10037" y="4725"/>
                      <a:pt x="10800" y="4725"/>
                    </a:cubicBezTo>
                    <a:cubicBezTo>
                      <a:pt x="11560" y="4725"/>
                      <a:pt x="12279" y="4773"/>
                      <a:pt x="12960" y="4848"/>
                    </a:cubicBezTo>
                    <a:cubicBezTo>
                      <a:pt x="13584" y="4918"/>
                      <a:pt x="14163" y="5017"/>
                      <a:pt x="14686" y="5138"/>
                    </a:cubicBezTo>
                    <a:cubicBezTo>
                      <a:pt x="14692" y="5140"/>
                      <a:pt x="14697" y="5142"/>
                      <a:pt x="14705" y="5144"/>
                    </a:cubicBezTo>
                    <a:cubicBezTo>
                      <a:pt x="15214" y="5264"/>
                      <a:pt x="15662" y="5407"/>
                      <a:pt x="16038" y="5567"/>
                    </a:cubicBezTo>
                    <a:cubicBezTo>
                      <a:pt x="16044" y="5571"/>
                      <a:pt x="16057" y="5574"/>
                      <a:pt x="16066" y="5577"/>
                    </a:cubicBezTo>
                    <a:cubicBezTo>
                      <a:pt x="16414" y="5729"/>
                      <a:pt x="16677" y="5898"/>
                      <a:pt x="16883" y="6076"/>
                    </a:cubicBezTo>
                    <a:cubicBezTo>
                      <a:pt x="16923" y="6110"/>
                      <a:pt x="16954" y="6146"/>
                      <a:pt x="16988" y="6181"/>
                    </a:cubicBezTo>
                    <a:cubicBezTo>
                      <a:pt x="17161" y="6362"/>
                      <a:pt x="17280" y="6550"/>
                      <a:pt x="17280" y="6750"/>
                    </a:cubicBezTo>
                    <a:cubicBezTo>
                      <a:pt x="17280" y="6947"/>
                      <a:pt x="17161" y="7136"/>
                      <a:pt x="16988" y="7316"/>
                    </a:cubicBezTo>
                    <a:moveTo>
                      <a:pt x="12960" y="19575"/>
                    </a:moveTo>
                    <a:cubicBezTo>
                      <a:pt x="12960" y="19948"/>
                      <a:pt x="11992" y="20249"/>
                      <a:pt x="10800" y="20249"/>
                    </a:cubicBezTo>
                    <a:cubicBezTo>
                      <a:pt x="9606" y="20249"/>
                      <a:pt x="8640" y="19948"/>
                      <a:pt x="8640" y="19575"/>
                    </a:cubicBezTo>
                    <a:lnTo>
                      <a:pt x="8640" y="10056"/>
                    </a:lnTo>
                    <a:cubicBezTo>
                      <a:pt x="9338" y="10101"/>
                      <a:pt x="10059" y="10124"/>
                      <a:pt x="10800" y="10124"/>
                    </a:cubicBezTo>
                    <a:cubicBezTo>
                      <a:pt x="11541" y="10124"/>
                      <a:pt x="12262" y="10101"/>
                      <a:pt x="12960" y="10056"/>
                    </a:cubicBezTo>
                    <a:cubicBezTo>
                      <a:pt x="12960" y="10056"/>
                      <a:pt x="12960" y="19575"/>
                      <a:pt x="12960" y="19575"/>
                    </a:cubicBezTo>
                    <a:close/>
                    <a:moveTo>
                      <a:pt x="8640" y="2025"/>
                    </a:moveTo>
                    <a:cubicBezTo>
                      <a:pt x="8640" y="1651"/>
                      <a:pt x="9606" y="1350"/>
                      <a:pt x="10800" y="1350"/>
                    </a:cubicBezTo>
                    <a:cubicBezTo>
                      <a:pt x="11992" y="1350"/>
                      <a:pt x="12960" y="1651"/>
                      <a:pt x="12960" y="2025"/>
                    </a:cubicBezTo>
                    <a:lnTo>
                      <a:pt x="12960" y="3442"/>
                    </a:lnTo>
                    <a:cubicBezTo>
                      <a:pt x="12262" y="3398"/>
                      <a:pt x="11541" y="3375"/>
                      <a:pt x="10800" y="3375"/>
                    </a:cubicBezTo>
                    <a:cubicBezTo>
                      <a:pt x="10059" y="3375"/>
                      <a:pt x="9338" y="3398"/>
                      <a:pt x="8640" y="3442"/>
                    </a:cubicBezTo>
                    <a:cubicBezTo>
                      <a:pt x="8640" y="3442"/>
                      <a:pt x="8640" y="2025"/>
                      <a:pt x="8640" y="2025"/>
                    </a:cubicBezTo>
                    <a:close/>
                    <a:moveTo>
                      <a:pt x="17280" y="4064"/>
                    </a:moveTo>
                    <a:lnTo>
                      <a:pt x="17280" y="2025"/>
                    </a:lnTo>
                    <a:cubicBezTo>
                      <a:pt x="17280" y="908"/>
                      <a:pt x="14373" y="0"/>
                      <a:pt x="10800" y="0"/>
                    </a:cubicBezTo>
                    <a:cubicBezTo>
                      <a:pt x="7225" y="0"/>
                      <a:pt x="4320" y="908"/>
                      <a:pt x="4320" y="2025"/>
                    </a:cubicBezTo>
                    <a:lnTo>
                      <a:pt x="4320" y="4064"/>
                    </a:lnTo>
                    <a:cubicBezTo>
                      <a:pt x="1710" y="4681"/>
                      <a:pt x="0" y="5649"/>
                      <a:pt x="0" y="6750"/>
                    </a:cubicBezTo>
                    <a:cubicBezTo>
                      <a:pt x="0" y="7850"/>
                      <a:pt x="1710" y="8818"/>
                      <a:pt x="4320" y="9434"/>
                    </a:cubicBezTo>
                    <a:lnTo>
                      <a:pt x="4320" y="19575"/>
                    </a:lnTo>
                    <a:cubicBezTo>
                      <a:pt x="4320" y="20691"/>
                      <a:pt x="7225" y="21599"/>
                      <a:pt x="10800" y="21599"/>
                    </a:cubicBezTo>
                    <a:cubicBezTo>
                      <a:pt x="14373" y="21599"/>
                      <a:pt x="17280" y="20691"/>
                      <a:pt x="17280" y="19575"/>
                    </a:cubicBezTo>
                    <a:lnTo>
                      <a:pt x="17280" y="9434"/>
                    </a:lnTo>
                    <a:cubicBezTo>
                      <a:pt x="19889" y="8818"/>
                      <a:pt x="21600" y="7850"/>
                      <a:pt x="21600" y="6750"/>
                    </a:cubicBezTo>
                    <a:cubicBezTo>
                      <a:pt x="21600" y="5649"/>
                      <a:pt x="19889" y="4681"/>
                      <a:pt x="17280" y="406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marL="0" marR="0" lvl="0" indent="0" algn="l" defTabSz="6089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2" name="AutoShape 57"/>
              <p:cNvSpPr/>
              <p:nvPr/>
            </p:nvSpPr>
            <p:spPr bwMode="auto">
              <a:xfrm>
                <a:off x="5784775" y="2031421"/>
                <a:ext cx="114508" cy="36605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88" y="7316"/>
                    </a:moveTo>
                    <a:cubicBezTo>
                      <a:pt x="16954" y="7352"/>
                      <a:pt x="16923" y="7387"/>
                      <a:pt x="16883" y="7423"/>
                    </a:cubicBezTo>
                    <a:cubicBezTo>
                      <a:pt x="16677" y="7601"/>
                      <a:pt x="16414" y="7770"/>
                      <a:pt x="16066" y="7920"/>
                    </a:cubicBezTo>
                    <a:cubicBezTo>
                      <a:pt x="16057" y="7924"/>
                      <a:pt x="16044" y="7927"/>
                      <a:pt x="16038" y="7931"/>
                    </a:cubicBezTo>
                    <a:cubicBezTo>
                      <a:pt x="15662" y="8092"/>
                      <a:pt x="15214" y="8234"/>
                      <a:pt x="14705" y="8354"/>
                    </a:cubicBezTo>
                    <a:cubicBezTo>
                      <a:pt x="14697" y="8357"/>
                      <a:pt x="14692" y="8358"/>
                      <a:pt x="14686" y="8359"/>
                    </a:cubicBezTo>
                    <a:cubicBezTo>
                      <a:pt x="14163" y="8482"/>
                      <a:pt x="13584" y="8581"/>
                      <a:pt x="12960" y="8649"/>
                    </a:cubicBezTo>
                    <a:cubicBezTo>
                      <a:pt x="12279" y="8726"/>
                      <a:pt x="11560" y="8774"/>
                      <a:pt x="10800" y="8774"/>
                    </a:cubicBezTo>
                    <a:cubicBezTo>
                      <a:pt x="10037" y="8774"/>
                      <a:pt x="9318" y="8726"/>
                      <a:pt x="8640" y="8649"/>
                    </a:cubicBezTo>
                    <a:cubicBezTo>
                      <a:pt x="8016" y="8581"/>
                      <a:pt x="7435" y="8482"/>
                      <a:pt x="6914" y="8359"/>
                    </a:cubicBezTo>
                    <a:cubicBezTo>
                      <a:pt x="6908" y="8358"/>
                      <a:pt x="6901" y="8357"/>
                      <a:pt x="6893" y="8354"/>
                    </a:cubicBezTo>
                    <a:cubicBezTo>
                      <a:pt x="6385" y="8234"/>
                      <a:pt x="5937" y="8092"/>
                      <a:pt x="5562" y="7931"/>
                    </a:cubicBezTo>
                    <a:cubicBezTo>
                      <a:pt x="5553" y="7927"/>
                      <a:pt x="5541" y="7924"/>
                      <a:pt x="5531" y="7920"/>
                    </a:cubicBezTo>
                    <a:cubicBezTo>
                      <a:pt x="5184" y="7770"/>
                      <a:pt x="4921" y="7601"/>
                      <a:pt x="4715" y="7423"/>
                    </a:cubicBezTo>
                    <a:cubicBezTo>
                      <a:pt x="4676" y="7387"/>
                      <a:pt x="4644" y="7352"/>
                      <a:pt x="4612" y="7316"/>
                    </a:cubicBezTo>
                    <a:cubicBezTo>
                      <a:pt x="4437" y="7136"/>
                      <a:pt x="4320" y="6947"/>
                      <a:pt x="4320" y="6750"/>
                    </a:cubicBezTo>
                    <a:cubicBezTo>
                      <a:pt x="4320" y="6550"/>
                      <a:pt x="4437" y="6362"/>
                      <a:pt x="4612" y="6181"/>
                    </a:cubicBezTo>
                    <a:cubicBezTo>
                      <a:pt x="4644" y="6146"/>
                      <a:pt x="4676" y="6110"/>
                      <a:pt x="4715" y="6076"/>
                    </a:cubicBezTo>
                    <a:cubicBezTo>
                      <a:pt x="4921" y="5898"/>
                      <a:pt x="5184" y="5729"/>
                      <a:pt x="5531" y="5577"/>
                    </a:cubicBezTo>
                    <a:cubicBezTo>
                      <a:pt x="5541" y="5574"/>
                      <a:pt x="5553" y="5571"/>
                      <a:pt x="5562" y="5567"/>
                    </a:cubicBezTo>
                    <a:cubicBezTo>
                      <a:pt x="5937" y="5407"/>
                      <a:pt x="6385" y="5264"/>
                      <a:pt x="6893" y="5144"/>
                    </a:cubicBezTo>
                    <a:cubicBezTo>
                      <a:pt x="6901" y="5142"/>
                      <a:pt x="6908" y="5140"/>
                      <a:pt x="6914" y="5138"/>
                    </a:cubicBezTo>
                    <a:cubicBezTo>
                      <a:pt x="7435" y="5017"/>
                      <a:pt x="8016" y="4918"/>
                      <a:pt x="8640" y="4848"/>
                    </a:cubicBezTo>
                    <a:cubicBezTo>
                      <a:pt x="9318" y="4773"/>
                      <a:pt x="10037" y="4725"/>
                      <a:pt x="10800" y="4725"/>
                    </a:cubicBezTo>
                    <a:cubicBezTo>
                      <a:pt x="11560" y="4725"/>
                      <a:pt x="12279" y="4773"/>
                      <a:pt x="12960" y="4848"/>
                    </a:cubicBezTo>
                    <a:cubicBezTo>
                      <a:pt x="13584" y="4918"/>
                      <a:pt x="14163" y="5017"/>
                      <a:pt x="14686" y="5138"/>
                    </a:cubicBezTo>
                    <a:cubicBezTo>
                      <a:pt x="14692" y="5140"/>
                      <a:pt x="14697" y="5142"/>
                      <a:pt x="14705" y="5144"/>
                    </a:cubicBezTo>
                    <a:cubicBezTo>
                      <a:pt x="15214" y="5264"/>
                      <a:pt x="15662" y="5407"/>
                      <a:pt x="16038" y="5567"/>
                    </a:cubicBezTo>
                    <a:cubicBezTo>
                      <a:pt x="16044" y="5571"/>
                      <a:pt x="16057" y="5574"/>
                      <a:pt x="16066" y="5577"/>
                    </a:cubicBezTo>
                    <a:cubicBezTo>
                      <a:pt x="16414" y="5729"/>
                      <a:pt x="16677" y="5898"/>
                      <a:pt x="16883" y="6076"/>
                    </a:cubicBezTo>
                    <a:cubicBezTo>
                      <a:pt x="16923" y="6110"/>
                      <a:pt x="16954" y="6146"/>
                      <a:pt x="16988" y="6181"/>
                    </a:cubicBezTo>
                    <a:cubicBezTo>
                      <a:pt x="17161" y="6362"/>
                      <a:pt x="17280" y="6550"/>
                      <a:pt x="17280" y="6750"/>
                    </a:cubicBezTo>
                    <a:cubicBezTo>
                      <a:pt x="17280" y="6947"/>
                      <a:pt x="17161" y="7136"/>
                      <a:pt x="16988" y="7316"/>
                    </a:cubicBezTo>
                    <a:moveTo>
                      <a:pt x="12960" y="19575"/>
                    </a:moveTo>
                    <a:cubicBezTo>
                      <a:pt x="12960" y="19948"/>
                      <a:pt x="11992" y="20249"/>
                      <a:pt x="10800" y="20249"/>
                    </a:cubicBezTo>
                    <a:cubicBezTo>
                      <a:pt x="9606" y="20249"/>
                      <a:pt x="8640" y="19948"/>
                      <a:pt x="8640" y="19575"/>
                    </a:cubicBezTo>
                    <a:lnTo>
                      <a:pt x="8640" y="10056"/>
                    </a:lnTo>
                    <a:cubicBezTo>
                      <a:pt x="9338" y="10101"/>
                      <a:pt x="10059" y="10124"/>
                      <a:pt x="10800" y="10124"/>
                    </a:cubicBezTo>
                    <a:cubicBezTo>
                      <a:pt x="11541" y="10124"/>
                      <a:pt x="12262" y="10101"/>
                      <a:pt x="12960" y="10056"/>
                    </a:cubicBezTo>
                    <a:cubicBezTo>
                      <a:pt x="12960" y="10056"/>
                      <a:pt x="12960" y="19575"/>
                      <a:pt x="12960" y="19575"/>
                    </a:cubicBezTo>
                    <a:close/>
                    <a:moveTo>
                      <a:pt x="8640" y="2025"/>
                    </a:moveTo>
                    <a:cubicBezTo>
                      <a:pt x="8640" y="1651"/>
                      <a:pt x="9606" y="1350"/>
                      <a:pt x="10800" y="1350"/>
                    </a:cubicBezTo>
                    <a:cubicBezTo>
                      <a:pt x="11992" y="1350"/>
                      <a:pt x="12960" y="1651"/>
                      <a:pt x="12960" y="2025"/>
                    </a:cubicBezTo>
                    <a:lnTo>
                      <a:pt x="12960" y="3442"/>
                    </a:lnTo>
                    <a:cubicBezTo>
                      <a:pt x="12262" y="3398"/>
                      <a:pt x="11541" y="3375"/>
                      <a:pt x="10800" y="3375"/>
                    </a:cubicBezTo>
                    <a:cubicBezTo>
                      <a:pt x="10059" y="3375"/>
                      <a:pt x="9338" y="3398"/>
                      <a:pt x="8640" y="3442"/>
                    </a:cubicBezTo>
                    <a:cubicBezTo>
                      <a:pt x="8640" y="3442"/>
                      <a:pt x="8640" y="2025"/>
                      <a:pt x="8640" y="2025"/>
                    </a:cubicBezTo>
                    <a:close/>
                    <a:moveTo>
                      <a:pt x="17280" y="4064"/>
                    </a:moveTo>
                    <a:lnTo>
                      <a:pt x="17280" y="2025"/>
                    </a:lnTo>
                    <a:cubicBezTo>
                      <a:pt x="17280" y="908"/>
                      <a:pt x="14373" y="0"/>
                      <a:pt x="10800" y="0"/>
                    </a:cubicBezTo>
                    <a:cubicBezTo>
                      <a:pt x="7225" y="0"/>
                      <a:pt x="4320" y="908"/>
                      <a:pt x="4320" y="2025"/>
                    </a:cubicBezTo>
                    <a:lnTo>
                      <a:pt x="4320" y="4064"/>
                    </a:lnTo>
                    <a:cubicBezTo>
                      <a:pt x="1710" y="4681"/>
                      <a:pt x="0" y="5649"/>
                      <a:pt x="0" y="6750"/>
                    </a:cubicBezTo>
                    <a:cubicBezTo>
                      <a:pt x="0" y="7850"/>
                      <a:pt x="1710" y="8818"/>
                      <a:pt x="4320" y="9434"/>
                    </a:cubicBezTo>
                    <a:lnTo>
                      <a:pt x="4320" y="19575"/>
                    </a:lnTo>
                    <a:cubicBezTo>
                      <a:pt x="4320" y="20691"/>
                      <a:pt x="7225" y="21599"/>
                      <a:pt x="10800" y="21599"/>
                    </a:cubicBezTo>
                    <a:cubicBezTo>
                      <a:pt x="14373" y="21599"/>
                      <a:pt x="17280" y="20691"/>
                      <a:pt x="17280" y="19575"/>
                    </a:cubicBezTo>
                    <a:lnTo>
                      <a:pt x="17280" y="9434"/>
                    </a:lnTo>
                    <a:cubicBezTo>
                      <a:pt x="19889" y="8818"/>
                      <a:pt x="21600" y="7850"/>
                      <a:pt x="21600" y="6750"/>
                    </a:cubicBezTo>
                    <a:cubicBezTo>
                      <a:pt x="21600" y="5649"/>
                      <a:pt x="19889" y="4681"/>
                      <a:pt x="17280" y="406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marL="0" marR="0" lvl="0" indent="0" algn="l" defTabSz="6089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3" name="AutoShape 58"/>
              <p:cNvSpPr/>
              <p:nvPr/>
            </p:nvSpPr>
            <p:spPr bwMode="auto">
              <a:xfrm>
                <a:off x="5659003" y="2031421"/>
                <a:ext cx="114508" cy="36605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88" y="15416"/>
                    </a:moveTo>
                    <a:cubicBezTo>
                      <a:pt x="16954" y="15452"/>
                      <a:pt x="16923" y="15487"/>
                      <a:pt x="16883" y="15523"/>
                    </a:cubicBezTo>
                    <a:cubicBezTo>
                      <a:pt x="16677" y="15701"/>
                      <a:pt x="16414" y="15870"/>
                      <a:pt x="16066" y="16020"/>
                    </a:cubicBezTo>
                    <a:cubicBezTo>
                      <a:pt x="16057" y="16024"/>
                      <a:pt x="16044" y="16027"/>
                      <a:pt x="16038" y="16031"/>
                    </a:cubicBezTo>
                    <a:cubicBezTo>
                      <a:pt x="15662" y="16192"/>
                      <a:pt x="15214" y="16334"/>
                      <a:pt x="14705" y="16454"/>
                    </a:cubicBezTo>
                    <a:cubicBezTo>
                      <a:pt x="14697" y="16457"/>
                      <a:pt x="14692" y="16458"/>
                      <a:pt x="14686" y="16459"/>
                    </a:cubicBezTo>
                    <a:cubicBezTo>
                      <a:pt x="14163" y="16582"/>
                      <a:pt x="13584" y="16681"/>
                      <a:pt x="12960" y="16749"/>
                    </a:cubicBezTo>
                    <a:cubicBezTo>
                      <a:pt x="12279" y="16826"/>
                      <a:pt x="11560" y="16875"/>
                      <a:pt x="10800" y="16875"/>
                    </a:cubicBezTo>
                    <a:cubicBezTo>
                      <a:pt x="10037" y="16875"/>
                      <a:pt x="9318" y="16826"/>
                      <a:pt x="8640" y="16749"/>
                    </a:cubicBezTo>
                    <a:cubicBezTo>
                      <a:pt x="8016" y="16681"/>
                      <a:pt x="7435" y="16582"/>
                      <a:pt x="6914" y="16459"/>
                    </a:cubicBezTo>
                    <a:cubicBezTo>
                      <a:pt x="6908" y="16458"/>
                      <a:pt x="6901" y="16457"/>
                      <a:pt x="6893" y="16454"/>
                    </a:cubicBezTo>
                    <a:cubicBezTo>
                      <a:pt x="6385" y="16334"/>
                      <a:pt x="5937" y="16192"/>
                      <a:pt x="5562" y="16031"/>
                    </a:cubicBezTo>
                    <a:cubicBezTo>
                      <a:pt x="5553" y="16027"/>
                      <a:pt x="5541" y="16024"/>
                      <a:pt x="5531" y="16020"/>
                    </a:cubicBezTo>
                    <a:cubicBezTo>
                      <a:pt x="5184" y="15870"/>
                      <a:pt x="4921" y="15701"/>
                      <a:pt x="4715" y="15523"/>
                    </a:cubicBezTo>
                    <a:cubicBezTo>
                      <a:pt x="4676" y="15487"/>
                      <a:pt x="4644" y="15452"/>
                      <a:pt x="4612" y="15416"/>
                    </a:cubicBezTo>
                    <a:cubicBezTo>
                      <a:pt x="4437" y="15236"/>
                      <a:pt x="4320" y="15047"/>
                      <a:pt x="4320" y="14850"/>
                    </a:cubicBezTo>
                    <a:cubicBezTo>
                      <a:pt x="4320" y="14650"/>
                      <a:pt x="4437" y="14462"/>
                      <a:pt x="4612" y="14281"/>
                    </a:cubicBezTo>
                    <a:cubicBezTo>
                      <a:pt x="4644" y="14246"/>
                      <a:pt x="4676" y="14210"/>
                      <a:pt x="4715" y="14176"/>
                    </a:cubicBezTo>
                    <a:cubicBezTo>
                      <a:pt x="4921" y="13998"/>
                      <a:pt x="5184" y="13829"/>
                      <a:pt x="5531" y="13677"/>
                    </a:cubicBezTo>
                    <a:cubicBezTo>
                      <a:pt x="5541" y="13674"/>
                      <a:pt x="5553" y="13671"/>
                      <a:pt x="5562" y="13667"/>
                    </a:cubicBezTo>
                    <a:cubicBezTo>
                      <a:pt x="5937" y="13507"/>
                      <a:pt x="6385" y="13364"/>
                      <a:pt x="6893" y="13244"/>
                    </a:cubicBezTo>
                    <a:cubicBezTo>
                      <a:pt x="6901" y="13242"/>
                      <a:pt x="6908" y="13240"/>
                      <a:pt x="6914" y="13238"/>
                    </a:cubicBezTo>
                    <a:cubicBezTo>
                      <a:pt x="7435" y="13117"/>
                      <a:pt x="8016" y="13018"/>
                      <a:pt x="8640" y="12948"/>
                    </a:cubicBezTo>
                    <a:cubicBezTo>
                      <a:pt x="9318" y="12873"/>
                      <a:pt x="10037" y="12825"/>
                      <a:pt x="10800" y="12825"/>
                    </a:cubicBezTo>
                    <a:cubicBezTo>
                      <a:pt x="11560" y="12825"/>
                      <a:pt x="12279" y="12873"/>
                      <a:pt x="12960" y="12948"/>
                    </a:cubicBezTo>
                    <a:cubicBezTo>
                      <a:pt x="13584" y="13018"/>
                      <a:pt x="14163" y="13117"/>
                      <a:pt x="14686" y="13238"/>
                    </a:cubicBezTo>
                    <a:cubicBezTo>
                      <a:pt x="14692" y="13240"/>
                      <a:pt x="14697" y="13242"/>
                      <a:pt x="14705" y="13244"/>
                    </a:cubicBezTo>
                    <a:cubicBezTo>
                      <a:pt x="15214" y="13364"/>
                      <a:pt x="15662" y="13507"/>
                      <a:pt x="16038" y="13667"/>
                    </a:cubicBezTo>
                    <a:cubicBezTo>
                      <a:pt x="16044" y="13671"/>
                      <a:pt x="16057" y="13674"/>
                      <a:pt x="16066" y="13677"/>
                    </a:cubicBezTo>
                    <a:cubicBezTo>
                      <a:pt x="16414" y="13829"/>
                      <a:pt x="16677" y="13998"/>
                      <a:pt x="16883" y="14176"/>
                    </a:cubicBezTo>
                    <a:cubicBezTo>
                      <a:pt x="16923" y="14210"/>
                      <a:pt x="16954" y="14246"/>
                      <a:pt x="16988" y="14281"/>
                    </a:cubicBezTo>
                    <a:cubicBezTo>
                      <a:pt x="17161" y="14462"/>
                      <a:pt x="17280" y="14650"/>
                      <a:pt x="17280" y="14850"/>
                    </a:cubicBezTo>
                    <a:cubicBezTo>
                      <a:pt x="17280" y="15047"/>
                      <a:pt x="17161" y="15236"/>
                      <a:pt x="16988" y="15416"/>
                    </a:cubicBezTo>
                    <a:moveTo>
                      <a:pt x="12960" y="19575"/>
                    </a:moveTo>
                    <a:cubicBezTo>
                      <a:pt x="12960" y="19948"/>
                      <a:pt x="11992" y="20249"/>
                      <a:pt x="10800" y="20249"/>
                    </a:cubicBezTo>
                    <a:cubicBezTo>
                      <a:pt x="9606" y="20249"/>
                      <a:pt x="8640" y="19948"/>
                      <a:pt x="8640" y="19575"/>
                    </a:cubicBezTo>
                    <a:lnTo>
                      <a:pt x="8640" y="18156"/>
                    </a:lnTo>
                    <a:cubicBezTo>
                      <a:pt x="9338" y="18201"/>
                      <a:pt x="10059" y="18225"/>
                      <a:pt x="10800" y="18225"/>
                    </a:cubicBezTo>
                    <a:cubicBezTo>
                      <a:pt x="11541" y="18225"/>
                      <a:pt x="12262" y="18201"/>
                      <a:pt x="12960" y="18156"/>
                    </a:cubicBezTo>
                    <a:cubicBezTo>
                      <a:pt x="12960" y="18156"/>
                      <a:pt x="12960" y="19575"/>
                      <a:pt x="12960" y="19575"/>
                    </a:cubicBezTo>
                    <a:close/>
                    <a:moveTo>
                      <a:pt x="8640" y="2025"/>
                    </a:moveTo>
                    <a:cubicBezTo>
                      <a:pt x="8640" y="1651"/>
                      <a:pt x="9606" y="1350"/>
                      <a:pt x="10800" y="1350"/>
                    </a:cubicBezTo>
                    <a:cubicBezTo>
                      <a:pt x="11992" y="1350"/>
                      <a:pt x="12960" y="1651"/>
                      <a:pt x="12960" y="2025"/>
                    </a:cubicBezTo>
                    <a:lnTo>
                      <a:pt x="12960" y="11542"/>
                    </a:lnTo>
                    <a:cubicBezTo>
                      <a:pt x="12262" y="11498"/>
                      <a:pt x="11541" y="11475"/>
                      <a:pt x="10800" y="11475"/>
                    </a:cubicBezTo>
                    <a:cubicBezTo>
                      <a:pt x="10059" y="11475"/>
                      <a:pt x="9338" y="11498"/>
                      <a:pt x="8640" y="11542"/>
                    </a:cubicBezTo>
                    <a:cubicBezTo>
                      <a:pt x="8640" y="11542"/>
                      <a:pt x="8640" y="2025"/>
                      <a:pt x="8640" y="2025"/>
                    </a:cubicBezTo>
                    <a:close/>
                    <a:moveTo>
                      <a:pt x="17280" y="12164"/>
                    </a:moveTo>
                    <a:lnTo>
                      <a:pt x="17280" y="2025"/>
                    </a:lnTo>
                    <a:cubicBezTo>
                      <a:pt x="17280" y="908"/>
                      <a:pt x="14373" y="0"/>
                      <a:pt x="10800" y="0"/>
                    </a:cubicBezTo>
                    <a:cubicBezTo>
                      <a:pt x="7225" y="0"/>
                      <a:pt x="4320" y="908"/>
                      <a:pt x="4320" y="2025"/>
                    </a:cubicBezTo>
                    <a:lnTo>
                      <a:pt x="4320" y="12164"/>
                    </a:lnTo>
                    <a:cubicBezTo>
                      <a:pt x="1710" y="12781"/>
                      <a:pt x="0" y="13749"/>
                      <a:pt x="0" y="14850"/>
                    </a:cubicBezTo>
                    <a:cubicBezTo>
                      <a:pt x="0" y="15950"/>
                      <a:pt x="1710" y="16918"/>
                      <a:pt x="4320" y="17534"/>
                    </a:cubicBezTo>
                    <a:lnTo>
                      <a:pt x="4320" y="19575"/>
                    </a:lnTo>
                    <a:cubicBezTo>
                      <a:pt x="4320" y="20691"/>
                      <a:pt x="7225" y="21599"/>
                      <a:pt x="10800" y="21599"/>
                    </a:cubicBezTo>
                    <a:cubicBezTo>
                      <a:pt x="14373" y="21599"/>
                      <a:pt x="17280" y="20691"/>
                      <a:pt x="17280" y="19575"/>
                    </a:cubicBezTo>
                    <a:lnTo>
                      <a:pt x="17280" y="17534"/>
                    </a:lnTo>
                    <a:cubicBezTo>
                      <a:pt x="19889" y="16918"/>
                      <a:pt x="21600" y="15950"/>
                      <a:pt x="21600" y="14850"/>
                    </a:cubicBezTo>
                    <a:cubicBezTo>
                      <a:pt x="21600" y="13749"/>
                      <a:pt x="19889" y="12781"/>
                      <a:pt x="17280" y="1216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marL="0" marR="0" lvl="0" indent="0" algn="l" defTabSz="6089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0" name="Group 136"/>
          <p:cNvGrpSpPr/>
          <p:nvPr/>
        </p:nvGrpSpPr>
        <p:grpSpPr>
          <a:xfrm>
            <a:off x="4953141" y="4762510"/>
            <a:ext cx="2476152" cy="2095491"/>
            <a:chOff x="3714744" y="3571882"/>
            <a:chExt cx="1857356" cy="1571618"/>
          </a:xfrm>
        </p:grpSpPr>
        <p:sp>
          <p:nvSpPr>
            <p:cNvPr id="21" name="Rectangle 20"/>
            <p:cNvSpPr/>
            <p:nvPr/>
          </p:nvSpPr>
          <p:spPr>
            <a:xfrm>
              <a:off x="3714744" y="3571882"/>
              <a:ext cx="1857356" cy="157161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" name="AutoShape 46"/>
            <p:cNvSpPr/>
            <p:nvPr/>
          </p:nvSpPr>
          <p:spPr bwMode="auto">
            <a:xfrm>
              <a:off x="4492413" y="3856868"/>
              <a:ext cx="382350" cy="38234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874" y="17549"/>
                  </a:moveTo>
                  <a:cubicBezTo>
                    <a:pt x="15513" y="17549"/>
                    <a:pt x="14343" y="15612"/>
                    <a:pt x="13809" y="12825"/>
                  </a:cubicBezTo>
                  <a:lnTo>
                    <a:pt x="15524" y="12825"/>
                  </a:lnTo>
                  <a:cubicBezTo>
                    <a:pt x="17038" y="12825"/>
                    <a:pt x="18224" y="11343"/>
                    <a:pt x="18224" y="9450"/>
                  </a:cubicBezTo>
                  <a:cubicBezTo>
                    <a:pt x="18224" y="7558"/>
                    <a:pt x="17038" y="6075"/>
                    <a:pt x="15524" y="6075"/>
                  </a:cubicBezTo>
                  <a:lnTo>
                    <a:pt x="13809" y="6075"/>
                  </a:lnTo>
                  <a:cubicBezTo>
                    <a:pt x="14343" y="3289"/>
                    <a:pt x="15513" y="1350"/>
                    <a:pt x="16874" y="1350"/>
                  </a:cubicBezTo>
                  <a:cubicBezTo>
                    <a:pt x="18739" y="1350"/>
                    <a:pt x="20249" y="4976"/>
                    <a:pt x="20249" y="9450"/>
                  </a:cubicBezTo>
                  <a:cubicBezTo>
                    <a:pt x="20249" y="13923"/>
                    <a:pt x="18739" y="17549"/>
                    <a:pt x="16874" y="17549"/>
                  </a:cubicBezTo>
                  <a:moveTo>
                    <a:pt x="8926" y="11482"/>
                  </a:moveTo>
                  <a:lnTo>
                    <a:pt x="8774" y="11482"/>
                  </a:lnTo>
                  <a:lnTo>
                    <a:pt x="8774" y="11475"/>
                  </a:lnTo>
                  <a:cubicBezTo>
                    <a:pt x="8028" y="11475"/>
                    <a:pt x="7424" y="10569"/>
                    <a:pt x="7424" y="9450"/>
                  </a:cubicBezTo>
                  <a:cubicBezTo>
                    <a:pt x="7424" y="8332"/>
                    <a:pt x="8028" y="7425"/>
                    <a:pt x="8774" y="7425"/>
                  </a:cubicBezTo>
                  <a:lnTo>
                    <a:pt x="8926" y="7425"/>
                  </a:lnTo>
                  <a:cubicBezTo>
                    <a:pt x="10200" y="7425"/>
                    <a:pt x="11391" y="6924"/>
                    <a:pt x="12441" y="6063"/>
                  </a:cubicBezTo>
                  <a:cubicBezTo>
                    <a:pt x="12248" y="7149"/>
                    <a:pt x="12149" y="8300"/>
                    <a:pt x="12149" y="9450"/>
                  </a:cubicBezTo>
                  <a:cubicBezTo>
                    <a:pt x="12149" y="10603"/>
                    <a:pt x="12248" y="11758"/>
                    <a:pt x="12442" y="12846"/>
                  </a:cubicBezTo>
                  <a:cubicBezTo>
                    <a:pt x="11393" y="11983"/>
                    <a:pt x="10200" y="11482"/>
                    <a:pt x="8926" y="11482"/>
                  </a:cubicBezTo>
                  <a:moveTo>
                    <a:pt x="8096" y="20249"/>
                  </a:moveTo>
                  <a:lnTo>
                    <a:pt x="5396" y="20249"/>
                  </a:lnTo>
                  <a:lnTo>
                    <a:pt x="5396" y="14175"/>
                  </a:lnTo>
                  <a:cubicBezTo>
                    <a:pt x="5396" y="13683"/>
                    <a:pt x="5264" y="13223"/>
                    <a:pt x="5033" y="12825"/>
                  </a:cubicBezTo>
                  <a:lnTo>
                    <a:pt x="5505" y="12825"/>
                  </a:lnTo>
                  <a:lnTo>
                    <a:pt x="5505" y="12832"/>
                  </a:lnTo>
                  <a:lnTo>
                    <a:pt x="7535" y="12832"/>
                  </a:lnTo>
                  <a:cubicBezTo>
                    <a:pt x="7463" y="13042"/>
                    <a:pt x="7421" y="13265"/>
                    <a:pt x="7421" y="13500"/>
                  </a:cubicBezTo>
                  <a:lnTo>
                    <a:pt x="7421" y="18225"/>
                  </a:lnTo>
                  <a:cubicBezTo>
                    <a:pt x="7421" y="18874"/>
                    <a:pt x="7784" y="19307"/>
                    <a:pt x="8001" y="19565"/>
                  </a:cubicBezTo>
                  <a:cubicBezTo>
                    <a:pt x="8031" y="19601"/>
                    <a:pt x="8065" y="19638"/>
                    <a:pt x="8096" y="19677"/>
                  </a:cubicBezTo>
                  <a:cubicBezTo>
                    <a:pt x="8096" y="19677"/>
                    <a:pt x="8096" y="20249"/>
                    <a:pt x="8096" y="20249"/>
                  </a:cubicBezTo>
                  <a:close/>
                  <a:moveTo>
                    <a:pt x="1349" y="9450"/>
                  </a:moveTo>
                  <a:cubicBezTo>
                    <a:pt x="1349" y="8332"/>
                    <a:pt x="1953" y="7425"/>
                    <a:pt x="2699" y="7425"/>
                  </a:cubicBezTo>
                  <a:lnTo>
                    <a:pt x="7434" y="7425"/>
                  </a:lnTo>
                  <a:cubicBezTo>
                    <a:pt x="7014" y="7916"/>
                    <a:pt x="6749" y="8631"/>
                    <a:pt x="6749" y="9450"/>
                  </a:cubicBezTo>
                  <a:cubicBezTo>
                    <a:pt x="6749" y="10270"/>
                    <a:pt x="7014" y="10984"/>
                    <a:pt x="7434" y="11475"/>
                  </a:cubicBezTo>
                  <a:lnTo>
                    <a:pt x="2699" y="11475"/>
                  </a:lnTo>
                  <a:cubicBezTo>
                    <a:pt x="1953" y="11475"/>
                    <a:pt x="1349" y="10569"/>
                    <a:pt x="1349" y="9450"/>
                  </a:cubicBezTo>
                  <a:moveTo>
                    <a:pt x="13499" y="9450"/>
                  </a:moveTo>
                  <a:cubicBezTo>
                    <a:pt x="13499" y="8749"/>
                    <a:pt x="13540" y="8073"/>
                    <a:pt x="13610" y="7425"/>
                  </a:cubicBezTo>
                  <a:lnTo>
                    <a:pt x="15524" y="7425"/>
                  </a:lnTo>
                  <a:cubicBezTo>
                    <a:pt x="16269" y="7425"/>
                    <a:pt x="16874" y="8332"/>
                    <a:pt x="16874" y="9450"/>
                  </a:cubicBezTo>
                  <a:cubicBezTo>
                    <a:pt x="16874" y="10569"/>
                    <a:pt x="16269" y="11475"/>
                    <a:pt x="15524" y="11475"/>
                  </a:cubicBezTo>
                  <a:lnTo>
                    <a:pt x="13610" y="11475"/>
                  </a:lnTo>
                  <a:cubicBezTo>
                    <a:pt x="13540" y="10826"/>
                    <a:pt x="13499" y="10151"/>
                    <a:pt x="13499" y="9450"/>
                  </a:cubicBezTo>
                  <a:moveTo>
                    <a:pt x="16874" y="0"/>
                  </a:moveTo>
                  <a:cubicBezTo>
                    <a:pt x="15489" y="0"/>
                    <a:pt x="14400" y="951"/>
                    <a:pt x="13618" y="2420"/>
                  </a:cubicBezTo>
                  <a:lnTo>
                    <a:pt x="13604" y="2412"/>
                  </a:lnTo>
                  <a:cubicBezTo>
                    <a:pt x="12469" y="4635"/>
                    <a:pt x="10778" y="6075"/>
                    <a:pt x="8926" y="6075"/>
                  </a:cubicBezTo>
                  <a:lnTo>
                    <a:pt x="8479" y="6075"/>
                  </a:lnTo>
                  <a:lnTo>
                    <a:pt x="5505" y="6075"/>
                  </a:lnTo>
                  <a:lnTo>
                    <a:pt x="2699" y="6075"/>
                  </a:lnTo>
                  <a:cubicBezTo>
                    <a:pt x="1185" y="6075"/>
                    <a:pt x="0" y="7558"/>
                    <a:pt x="0" y="9450"/>
                  </a:cubicBezTo>
                  <a:cubicBezTo>
                    <a:pt x="0" y="11343"/>
                    <a:pt x="1185" y="12825"/>
                    <a:pt x="2699" y="12825"/>
                  </a:cubicBezTo>
                  <a:cubicBezTo>
                    <a:pt x="3443" y="12827"/>
                    <a:pt x="4046" y="13430"/>
                    <a:pt x="4046" y="14175"/>
                  </a:cubicBezTo>
                  <a:lnTo>
                    <a:pt x="4046" y="20249"/>
                  </a:lnTo>
                  <a:cubicBezTo>
                    <a:pt x="4046" y="20996"/>
                    <a:pt x="4651" y="21599"/>
                    <a:pt x="5396" y="21599"/>
                  </a:cubicBezTo>
                  <a:lnTo>
                    <a:pt x="8096" y="21599"/>
                  </a:lnTo>
                  <a:cubicBezTo>
                    <a:pt x="8842" y="21599"/>
                    <a:pt x="9446" y="20996"/>
                    <a:pt x="9446" y="20249"/>
                  </a:cubicBezTo>
                  <a:lnTo>
                    <a:pt x="9446" y="19575"/>
                  </a:lnTo>
                  <a:cubicBezTo>
                    <a:pt x="9446" y="18900"/>
                    <a:pt x="8771" y="18598"/>
                    <a:pt x="8771" y="18225"/>
                  </a:cubicBezTo>
                  <a:lnTo>
                    <a:pt x="8771" y="13500"/>
                  </a:lnTo>
                  <a:cubicBezTo>
                    <a:pt x="8771" y="13484"/>
                    <a:pt x="8781" y="13473"/>
                    <a:pt x="8782" y="13458"/>
                  </a:cubicBezTo>
                  <a:cubicBezTo>
                    <a:pt x="8789" y="13361"/>
                    <a:pt x="8815" y="13271"/>
                    <a:pt x="8859" y="13191"/>
                  </a:cubicBezTo>
                  <a:cubicBezTo>
                    <a:pt x="8871" y="13169"/>
                    <a:pt x="8884" y="13151"/>
                    <a:pt x="8898" y="13132"/>
                  </a:cubicBezTo>
                  <a:cubicBezTo>
                    <a:pt x="8952" y="13051"/>
                    <a:pt x="9020" y="12985"/>
                    <a:pt x="9103" y="12934"/>
                  </a:cubicBezTo>
                  <a:cubicBezTo>
                    <a:pt x="9107" y="12931"/>
                    <a:pt x="9108" y="12927"/>
                    <a:pt x="9112" y="12925"/>
                  </a:cubicBezTo>
                  <a:cubicBezTo>
                    <a:pt x="9115" y="12925"/>
                    <a:pt x="9117" y="12922"/>
                    <a:pt x="9120" y="12922"/>
                  </a:cubicBezTo>
                  <a:cubicBezTo>
                    <a:pt x="9174" y="12892"/>
                    <a:pt x="9238" y="12885"/>
                    <a:pt x="9299" y="12868"/>
                  </a:cubicBezTo>
                  <a:cubicBezTo>
                    <a:pt x="11003" y="13049"/>
                    <a:pt x="12545" y="14424"/>
                    <a:pt x="13604" y="16495"/>
                  </a:cubicBezTo>
                  <a:lnTo>
                    <a:pt x="13621" y="16487"/>
                  </a:lnTo>
                  <a:cubicBezTo>
                    <a:pt x="14404" y="17950"/>
                    <a:pt x="15490" y="18900"/>
                    <a:pt x="16874" y="18900"/>
                  </a:cubicBezTo>
                  <a:cubicBezTo>
                    <a:pt x="19977" y="18900"/>
                    <a:pt x="21600" y="14145"/>
                    <a:pt x="21600" y="9450"/>
                  </a:cubicBezTo>
                  <a:cubicBezTo>
                    <a:pt x="21600" y="4754"/>
                    <a:pt x="19977" y="0"/>
                    <a:pt x="16874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pPr marL="0" marR="0" lvl="0" indent="0" algn="l" defTabSz="6089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1" name="Group 135"/>
          <p:cNvGrpSpPr/>
          <p:nvPr/>
        </p:nvGrpSpPr>
        <p:grpSpPr>
          <a:xfrm>
            <a:off x="7429337" y="4762510"/>
            <a:ext cx="2380957" cy="2095491"/>
            <a:chOff x="5572132" y="3571882"/>
            <a:chExt cx="1785950" cy="1571618"/>
          </a:xfrm>
        </p:grpSpPr>
        <p:sp>
          <p:nvSpPr>
            <p:cNvPr id="22" name="Rectangle 21"/>
            <p:cNvSpPr/>
            <p:nvPr/>
          </p:nvSpPr>
          <p:spPr>
            <a:xfrm>
              <a:off x="5572132" y="3571882"/>
              <a:ext cx="1785950" cy="157161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" name="AutoShape 29"/>
            <p:cNvSpPr/>
            <p:nvPr/>
          </p:nvSpPr>
          <p:spPr bwMode="auto">
            <a:xfrm>
              <a:off x="6278364" y="3857634"/>
              <a:ext cx="382348" cy="346400"/>
            </a:xfrm>
            <a:custGeom>
              <a:avLst/>
              <a:gdLst>
                <a:gd name="T0" fmla="+- 0 10736 439"/>
                <a:gd name="T1" fmla="*/ T0 w 20595"/>
                <a:gd name="T2" fmla="+- 0 10869 621"/>
                <a:gd name="T3" fmla="*/ 10869 h 20497"/>
                <a:gd name="T4" fmla="+- 0 10736 439"/>
                <a:gd name="T5" fmla="*/ T4 w 20595"/>
                <a:gd name="T6" fmla="+- 0 10869 621"/>
                <a:gd name="T7" fmla="*/ 10869 h 20497"/>
                <a:gd name="T8" fmla="+- 0 10736 439"/>
                <a:gd name="T9" fmla="*/ T8 w 20595"/>
                <a:gd name="T10" fmla="+- 0 10869 621"/>
                <a:gd name="T11" fmla="*/ 10869 h 20497"/>
                <a:gd name="T12" fmla="+- 0 10736 439"/>
                <a:gd name="T13" fmla="*/ T12 w 20595"/>
                <a:gd name="T14" fmla="+- 0 10869 621"/>
                <a:gd name="T15" fmla="*/ 10869 h 2049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0595" h="20497">
                  <a:moveTo>
                    <a:pt x="18898" y="1863"/>
                  </a:moveTo>
                  <a:cubicBezTo>
                    <a:pt x="16636" y="-621"/>
                    <a:pt x="12968" y="-621"/>
                    <a:pt x="10707" y="1863"/>
                  </a:cubicBezTo>
                  <a:lnTo>
                    <a:pt x="1317" y="12053"/>
                  </a:lnTo>
                  <a:cubicBezTo>
                    <a:pt x="-439" y="13982"/>
                    <a:pt x="-439" y="17121"/>
                    <a:pt x="1317" y="19050"/>
                  </a:cubicBezTo>
                  <a:cubicBezTo>
                    <a:pt x="3073" y="20979"/>
                    <a:pt x="5931" y="20979"/>
                    <a:pt x="7687" y="19050"/>
                  </a:cubicBezTo>
                  <a:lnTo>
                    <a:pt x="17078" y="8860"/>
                  </a:lnTo>
                  <a:cubicBezTo>
                    <a:pt x="18335" y="7479"/>
                    <a:pt x="18335" y="5242"/>
                    <a:pt x="17078" y="3862"/>
                  </a:cubicBezTo>
                  <a:cubicBezTo>
                    <a:pt x="15821" y="2482"/>
                    <a:pt x="13783" y="2482"/>
                    <a:pt x="12527" y="3862"/>
                  </a:cubicBezTo>
                  <a:lnTo>
                    <a:pt x="5467" y="11614"/>
                  </a:lnTo>
                  <a:cubicBezTo>
                    <a:pt x="5216" y="11891"/>
                    <a:pt x="5216" y="12337"/>
                    <a:pt x="5467" y="12614"/>
                  </a:cubicBezTo>
                  <a:cubicBezTo>
                    <a:pt x="5719" y="12890"/>
                    <a:pt x="6126" y="12890"/>
                    <a:pt x="6378" y="12614"/>
                  </a:cubicBezTo>
                  <a:lnTo>
                    <a:pt x="13437" y="4861"/>
                  </a:lnTo>
                  <a:cubicBezTo>
                    <a:pt x="14190" y="4035"/>
                    <a:pt x="15414" y="4035"/>
                    <a:pt x="16167" y="4861"/>
                  </a:cubicBezTo>
                  <a:cubicBezTo>
                    <a:pt x="16920" y="5688"/>
                    <a:pt x="16920" y="7034"/>
                    <a:pt x="16167" y="7860"/>
                  </a:cubicBezTo>
                  <a:lnTo>
                    <a:pt x="6777" y="18050"/>
                  </a:lnTo>
                  <a:cubicBezTo>
                    <a:pt x="5520" y="19430"/>
                    <a:pt x="3484" y="19430"/>
                    <a:pt x="2227" y="18050"/>
                  </a:cubicBezTo>
                  <a:cubicBezTo>
                    <a:pt x="970" y="16670"/>
                    <a:pt x="970" y="14433"/>
                    <a:pt x="2227" y="13053"/>
                  </a:cubicBezTo>
                  <a:lnTo>
                    <a:pt x="11525" y="2963"/>
                  </a:lnTo>
                  <a:cubicBezTo>
                    <a:pt x="13285" y="1030"/>
                    <a:pt x="16139" y="1030"/>
                    <a:pt x="17896" y="2963"/>
                  </a:cubicBezTo>
                  <a:cubicBezTo>
                    <a:pt x="19657" y="4896"/>
                    <a:pt x="19657" y="8027"/>
                    <a:pt x="17897" y="9959"/>
                  </a:cubicBezTo>
                  <a:lnTo>
                    <a:pt x="10929" y="17611"/>
                  </a:lnTo>
                  <a:cubicBezTo>
                    <a:pt x="10677" y="17888"/>
                    <a:pt x="10677" y="18334"/>
                    <a:pt x="10929" y="18610"/>
                  </a:cubicBezTo>
                  <a:cubicBezTo>
                    <a:pt x="11181" y="18887"/>
                    <a:pt x="11588" y="18887"/>
                    <a:pt x="11839" y="18610"/>
                  </a:cubicBezTo>
                  <a:lnTo>
                    <a:pt x="18898" y="10859"/>
                  </a:lnTo>
                  <a:cubicBezTo>
                    <a:pt x="21160" y="8375"/>
                    <a:pt x="21160" y="4347"/>
                    <a:pt x="18898" y="1863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pPr marL="0" marR="0" lvl="0" indent="0" algn="l" defTabSz="6089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2" name="Group 134"/>
          <p:cNvGrpSpPr/>
          <p:nvPr/>
        </p:nvGrpSpPr>
        <p:grpSpPr>
          <a:xfrm>
            <a:off x="9810293" y="4762510"/>
            <a:ext cx="2380914" cy="2095491"/>
            <a:chOff x="7358082" y="3571882"/>
            <a:chExt cx="1785918" cy="1571618"/>
          </a:xfrm>
        </p:grpSpPr>
        <p:sp>
          <p:nvSpPr>
            <p:cNvPr id="23" name="Rectangle 22"/>
            <p:cNvSpPr/>
            <p:nvPr/>
          </p:nvSpPr>
          <p:spPr>
            <a:xfrm>
              <a:off x="7358082" y="3571882"/>
              <a:ext cx="1785918" cy="157161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13" name="Group 38"/>
            <p:cNvGrpSpPr/>
            <p:nvPr/>
          </p:nvGrpSpPr>
          <p:grpSpPr>
            <a:xfrm>
              <a:off x="8066863" y="3856854"/>
              <a:ext cx="262742" cy="383000"/>
              <a:chOff x="2612963" y="2767277"/>
              <a:chExt cx="251543" cy="366676"/>
            </a:xfrm>
            <a:solidFill>
              <a:schemeClr val="bg1"/>
            </a:solidFill>
          </p:grpSpPr>
          <p:sp>
            <p:nvSpPr>
              <p:cNvPr id="37" name="AutoShape 113"/>
              <p:cNvSpPr/>
              <p:nvPr/>
            </p:nvSpPr>
            <p:spPr bwMode="auto">
              <a:xfrm>
                <a:off x="2612963" y="2767277"/>
                <a:ext cx="251543" cy="36667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5386" y="14175"/>
                    </a:moveTo>
                    <a:lnTo>
                      <a:pt x="6223" y="14175"/>
                    </a:lnTo>
                    <a:cubicBezTo>
                      <a:pt x="5734" y="13446"/>
                      <a:pt x="5147" y="12716"/>
                      <a:pt x="4568" y="12003"/>
                    </a:cubicBezTo>
                    <a:cubicBezTo>
                      <a:pt x="3287" y="10427"/>
                      <a:pt x="1963" y="8797"/>
                      <a:pt x="1963" y="7425"/>
                    </a:cubicBezTo>
                    <a:cubicBezTo>
                      <a:pt x="1963" y="4075"/>
                      <a:pt x="5927" y="1350"/>
                      <a:pt x="10800" y="1350"/>
                    </a:cubicBezTo>
                    <a:cubicBezTo>
                      <a:pt x="15672" y="1350"/>
                      <a:pt x="19636" y="4075"/>
                      <a:pt x="19636" y="7425"/>
                    </a:cubicBezTo>
                    <a:cubicBezTo>
                      <a:pt x="19636" y="8787"/>
                      <a:pt x="18312" y="10425"/>
                      <a:pt x="17029" y="12011"/>
                    </a:cubicBezTo>
                    <a:cubicBezTo>
                      <a:pt x="16455" y="12723"/>
                      <a:pt x="15873" y="13449"/>
                      <a:pt x="15386" y="14175"/>
                    </a:cubicBezTo>
                    <a:moveTo>
                      <a:pt x="10800" y="20249"/>
                    </a:moveTo>
                    <a:cubicBezTo>
                      <a:pt x="9805" y="20249"/>
                      <a:pt x="9347" y="20171"/>
                      <a:pt x="8839" y="19406"/>
                    </a:cubicBezTo>
                    <a:lnTo>
                      <a:pt x="13000" y="19048"/>
                    </a:lnTo>
                    <a:cubicBezTo>
                      <a:pt x="12398" y="20164"/>
                      <a:pt x="11959" y="20249"/>
                      <a:pt x="10800" y="20249"/>
                    </a:cubicBezTo>
                    <a:moveTo>
                      <a:pt x="7595" y="16813"/>
                    </a:moveTo>
                    <a:cubicBezTo>
                      <a:pt x="7417" y="16407"/>
                      <a:pt x="7215" y="15978"/>
                      <a:pt x="6991" y="15525"/>
                    </a:cubicBezTo>
                    <a:lnTo>
                      <a:pt x="14616" y="15525"/>
                    </a:lnTo>
                    <a:cubicBezTo>
                      <a:pt x="14496" y="15767"/>
                      <a:pt x="14375" y="16010"/>
                      <a:pt x="14270" y="16239"/>
                    </a:cubicBezTo>
                    <a:cubicBezTo>
                      <a:pt x="14270" y="16239"/>
                      <a:pt x="7595" y="16813"/>
                      <a:pt x="7595" y="16813"/>
                    </a:cubicBezTo>
                    <a:close/>
                    <a:moveTo>
                      <a:pt x="13345" y="18343"/>
                    </a:moveTo>
                    <a:lnTo>
                      <a:pt x="8476" y="18762"/>
                    </a:lnTo>
                    <a:cubicBezTo>
                      <a:pt x="8303" y="18416"/>
                      <a:pt x="8116" y="18011"/>
                      <a:pt x="7890" y="17483"/>
                    </a:cubicBezTo>
                    <a:cubicBezTo>
                      <a:pt x="7887" y="17477"/>
                      <a:pt x="7883" y="17469"/>
                      <a:pt x="7881" y="17462"/>
                    </a:cubicBezTo>
                    <a:lnTo>
                      <a:pt x="13957" y="16941"/>
                    </a:lnTo>
                    <a:cubicBezTo>
                      <a:pt x="13871" y="17140"/>
                      <a:pt x="13778" y="17350"/>
                      <a:pt x="13698" y="17537"/>
                    </a:cubicBezTo>
                    <a:cubicBezTo>
                      <a:pt x="13569" y="17841"/>
                      <a:pt x="13453" y="18104"/>
                      <a:pt x="13345" y="18343"/>
                    </a:cubicBezTo>
                    <a:moveTo>
                      <a:pt x="10800" y="0"/>
                    </a:moveTo>
                    <a:cubicBezTo>
                      <a:pt x="4835" y="0"/>
                      <a:pt x="0" y="3324"/>
                      <a:pt x="0" y="7425"/>
                    </a:cubicBezTo>
                    <a:cubicBezTo>
                      <a:pt x="0" y="10146"/>
                      <a:pt x="3621" y="13029"/>
                      <a:pt x="4939" y="15562"/>
                    </a:cubicBezTo>
                    <a:cubicBezTo>
                      <a:pt x="6906" y="19339"/>
                      <a:pt x="6688" y="21599"/>
                      <a:pt x="10800" y="21599"/>
                    </a:cubicBezTo>
                    <a:cubicBezTo>
                      <a:pt x="14972" y="21599"/>
                      <a:pt x="14692" y="19349"/>
                      <a:pt x="16660" y="15577"/>
                    </a:cubicBezTo>
                    <a:cubicBezTo>
                      <a:pt x="17983" y="13039"/>
                      <a:pt x="21600" y="10124"/>
                      <a:pt x="21600" y="7425"/>
                    </a:cubicBezTo>
                    <a:cubicBezTo>
                      <a:pt x="21600" y="332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marL="0" marR="0" lvl="0" indent="0" algn="l" defTabSz="6089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8" name="AutoShape 114"/>
              <p:cNvSpPr/>
              <p:nvPr/>
            </p:nvSpPr>
            <p:spPr bwMode="auto">
              <a:xfrm>
                <a:off x="2669904" y="2824844"/>
                <a:ext cx="74461" cy="7446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938" y="0"/>
                    </a:moveTo>
                    <a:cubicBezTo>
                      <a:pt x="8943" y="0"/>
                      <a:pt x="0" y="8942"/>
                      <a:pt x="0" y="19938"/>
                    </a:cubicBezTo>
                    <a:cubicBezTo>
                      <a:pt x="0" y="20855"/>
                      <a:pt x="743" y="21600"/>
                      <a:pt x="1661" y="21600"/>
                    </a:cubicBezTo>
                    <a:cubicBezTo>
                      <a:pt x="2579" y="21600"/>
                      <a:pt x="3323" y="20855"/>
                      <a:pt x="3323" y="19938"/>
                    </a:cubicBezTo>
                    <a:cubicBezTo>
                      <a:pt x="3323" y="10777"/>
                      <a:pt x="10777" y="3323"/>
                      <a:pt x="19938" y="3323"/>
                    </a:cubicBezTo>
                    <a:cubicBezTo>
                      <a:pt x="20856" y="3323"/>
                      <a:pt x="21600" y="2578"/>
                      <a:pt x="21600" y="1661"/>
                    </a:cubicBezTo>
                    <a:cubicBezTo>
                      <a:pt x="21600" y="744"/>
                      <a:pt x="20856" y="0"/>
                      <a:pt x="19938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marL="0" marR="0" lvl="0" indent="0" algn="l" defTabSz="6089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sp>
        <p:nvSpPr>
          <p:cNvPr id="24" name="Rectangle 23"/>
          <p:cNvSpPr/>
          <p:nvPr/>
        </p:nvSpPr>
        <p:spPr>
          <a:xfrm>
            <a:off x="795" y="6000769"/>
            <a:ext cx="12190413" cy="476229"/>
          </a:xfrm>
          <a:prstGeom prst="rect">
            <a:avLst/>
          </a:prstGeom>
          <a:solidFill>
            <a:schemeClr val="bg1">
              <a:lumMod val="6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99485" y="6000769"/>
            <a:ext cx="1526036" cy="492430"/>
          </a:xfrm>
          <a:prstGeom prst="rect">
            <a:avLst/>
          </a:prstGeom>
        </p:spPr>
        <p:txBody>
          <a:bodyPr wrap="none" lIns="121908" tIns="60954" rIns="121908" bIns="60954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Title text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944994" y="6000769"/>
            <a:ext cx="1526036" cy="492430"/>
          </a:xfrm>
          <a:prstGeom prst="rect">
            <a:avLst/>
          </a:prstGeom>
        </p:spPr>
        <p:txBody>
          <a:bodyPr wrap="none" lIns="121908" tIns="60954" rIns="121908" bIns="60954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Title text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504216" y="6000769"/>
            <a:ext cx="1526036" cy="492430"/>
          </a:xfrm>
          <a:prstGeom prst="rect">
            <a:avLst/>
          </a:prstGeom>
        </p:spPr>
        <p:txBody>
          <a:bodyPr wrap="none" lIns="121908" tIns="60954" rIns="121908" bIns="60954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Title text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907279" y="6000769"/>
            <a:ext cx="1526036" cy="492430"/>
          </a:xfrm>
          <a:prstGeom prst="rect">
            <a:avLst/>
          </a:prstGeom>
        </p:spPr>
        <p:txBody>
          <a:bodyPr wrap="none" lIns="121908" tIns="60954" rIns="121908" bIns="60954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Title text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0206889" y="6000769"/>
            <a:ext cx="1526036" cy="492430"/>
          </a:xfrm>
          <a:prstGeom prst="rect">
            <a:avLst/>
          </a:prstGeom>
        </p:spPr>
        <p:txBody>
          <a:bodyPr wrap="none" lIns="121908" tIns="60954" rIns="121908" bIns="60954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Title text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54266" y="2965879"/>
            <a:ext cx="3142863" cy="658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title.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006113" y="2349893"/>
            <a:ext cx="15731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Title text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111" name="Straight Connector 110"/>
          <p:cNvCxnSpPr/>
          <p:nvPr/>
        </p:nvCxnSpPr>
        <p:spPr>
          <a:xfrm rot="5400000">
            <a:off x="2918540" y="2972589"/>
            <a:ext cx="2189707" cy="2117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rot="5400000">
            <a:off x="6061402" y="2972589"/>
            <a:ext cx="2189707" cy="2117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Rectangle 118"/>
          <p:cNvSpPr/>
          <p:nvPr/>
        </p:nvSpPr>
        <p:spPr>
          <a:xfrm>
            <a:off x="4202811" y="1591983"/>
            <a:ext cx="14645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Title text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7" name="Group 119"/>
          <p:cNvGrpSpPr/>
          <p:nvPr/>
        </p:nvGrpSpPr>
        <p:grpSpPr>
          <a:xfrm>
            <a:off x="4012334" y="1972986"/>
            <a:ext cx="1654979" cy="2505978"/>
            <a:chOff x="3000364" y="1571618"/>
            <a:chExt cx="1241396" cy="1879484"/>
          </a:xfrm>
        </p:grpSpPr>
        <p:graphicFrame>
          <p:nvGraphicFramePr>
            <p:cNvPr id="47" name="Chart 46"/>
            <p:cNvGraphicFramePr/>
            <p:nvPr/>
          </p:nvGraphicFramePr>
          <p:xfrm>
            <a:off x="3000364" y="1571618"/>
            <a:ext cx="1181638" cy="91620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18" name="Rectangle 117"/>
            <p:cNvSpPr/>
            <p:nvPr/>
          </p:nvSpPr>
          <p:spPr>
            <a:xfrm>
              <a:off x="3233681" y="2357436"/>
              <a:ext cx="716877" cy="2720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$56.000</a:t>
              </a:r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3143240" y="2643188"/>
              <a:ext cx="1098520" cy="8079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  <a:endParaRPr kumimoji="0" lang="id-ID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8" name="Group 124"/>
          <p:cNvGrpSpPr/>
          <p:nvPr/>
        </p:nvGrpSpPr>
        <p:grpSpPr>
          <a:xfrm>
            <a:off x="5536149" y="1972986"/>
            <a:ext cx="1591633" cy="2481326"/>
            <a:chOff x="4143372" y="1571618"/>
            <a:chExt cx="1193880" cy="1860995"/>
          </a:xfrm>
        </p:grpSpPr>
        <p:graphicFrame>
          <p:nvGraphicFramePr>
            <p:cNvPr id="48" name="Chart 47"/>
            <p:cNvGraphicFramePr/>
            <p:nvPr/>
          </p:nvGraphicFramePr>
          <p:xfrm>
            <a:off x="4143372" y="1571618"/>
            <a:ext cx="1181638" cy="91620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17" name="Rectangle 116"/>
            <p:cNvSpPr/>
            <p:nvPr/>
          </p:nvSpPr>
          <p:spPr>
            <a:xfrm>
              <a:off x="4376689" y="2354582"/>
              <a:ext cx="716877" cy="2720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$56.000</a:t>
              </a:r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4222966" y="2624699"/>
              <a:ext cx="1114286" cy="8079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  <a:endParaRPr kumimoji="0" lang="id-ID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6" name="Group 127"/>
          <p:cNvGrpSpPr/>
          <p:nvPr/>
        </p:nvGrpSpPr>
        <p:grpSpPr>
          <a:xfrm>
            <a:off x="7536149" y="1591982"/>
            <a:ext cx="4190484" cy="1061028"/>
            <a:chOff x="5643570" y="1285866"/>
            <a:chExt cx="3143272" cy="795771"/>
          </a:xfrm>
        </p:grpSpPr>
        <p:sp>
          <p:nvSpPr>
            <p:cNvPr id="55" name="Rectangle 54"/>
            <p:cNvSpPr/>
            <p:nvPr/>
          </p:nvSpPr>
          <p:spPr>
            <a:xfrm>
              <a:off x="5643570" y="1285866"/>
              <a:ext cx="1098520" cy="3462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Title text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5643570" y="1643056"/>
              <a:ext cx="3143272" cy="4385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9" name="Group 125"/>
          <p:cNvGrpSpPr/>
          <p:nvPr/>
        </p:nvGrpSpPr>
        <p:grpSpPr>
          <a:xfrm>
            <a:off x="7726626" y="2830241"/>
            <a:ext cx="3706780" cy="464152"/>
            <a:chOff x="5786446" y="2214560"/>
            <a:chExt cx="2780447" cy="348114"/>
          </a:xfrm>
        </p:grpSpPr>
        <p:grpSp>
          <p:nvGrpSpPr>
            <p:cNvPr id="25" name="Group 113"/>
            <p:cNvGrpSpPr/>
            <p:nvPr/>
          </p:nvGrpSpPr>
          <p:grpSpPr>
            <a:xfrm>
              <a:off x="5786446" y="2214560"/>
              <a:ext cx="2065690" cy="348114"/>
              <a:chOff x="5786446" y="1785932"/>
              <a:chExt cx="2065690" cy="348114"/>
            </a:xfrm>
          </p:grpSpPr>
          <p:grpSp>
            <p:nvGrpSpPr>
              <p:cNvPr id="26" name="Group 299"/>
              <p:cNvGrpSpPr/>
              <p:nvPr/>
            </p:nvGrpSpPr>
            <p:grpSpPr>
              <a:xfrm>
                <a:off x="5786446" y="1785932"/>
                <a:ext cx="136864" cy="348114"/>
                <a:chOff x="6141009" y="3540977"/>
                <a:chExt cx="85046" cy="216315"/>
              </a:xfrm>
              <a:solidFill>
                <a:schemeClr val="accent3"/>
              </a:solidFill>
            </p:grpSpPr>
            <p:sp>
              <p:nvSpPr>
                <p:cNvPr id="50" name="Freeform 12"/>
                <p:cNvSpPr/>
                <p:nvPr/>
              </p:nvSpPr>
              <p:spPr bwMode="auto">
                <a:xfrm>
                  <a:off x="6141009" y="3577954"/>
                  <a:ext cx="85046" cy="179338"/>
                </a:xfrm>
                <a:custGeom>
                  <a:avLst/>
                  <a:gdLst>
                    <a:gd name="T0" fmla="*/ 59 w 78"/>
                    <a:gd name="T1" fmla="*/ 0 h 164"/>
                    <a:gd name="T2" fmla="*/ 20 w 78"/>
                    <a:gd name="T3" fmla="*/ 0 h 164"/>
                    <a:gd name="T4" fmla="*/ 0 w 78"/>
                    <a:gd name="T5" fmla="*/ 16 h 164"/>
                    <a:gd name="T6" fmla="*/ 0 w 78"/>
                    <a:gd name="T7" fmla="*/ 16 h 164"/>
                    <a:gd name="T8" fmla="*/ 0 w 78"/>
                    <a:gd name="T9" fmla="*/ 19 h 164"/>
                    <a:gd name="T10" fmla="*/ 0 w 78"/>
                    <a:gd name="T11" fmla="*/ 74 h 164"/>
                    <a:gd name="T12" fmla="*/ 7 w 78"/>
                    <a:gd name="T13" fmla="*/ 80 h 164"/>
                    <a:gd name="T14" fmla="*/ 13 w 78"/>
                    <a:gd name="T15" fmla="*/ 74 h 164"/>
                    <a:gd name="T16" fmla="*/ 13 w 78"/>
                    <a:gd name="T17" fmla="*/ 26 h 164"/>
                    <a:gd name="T18" fmla="*/ 19 w 78"/>
                    <a:gd name="T19" fmla="*/ 26 h 164"/>
                    <a:gd name="T20" fmla="*/ 19 w 78"/>
                    <a:gd name="T21" fmla="*/ 72 h 164"/>
                    <a:gd name="T22" fmla="*/ 19 w 78"/>
                    <a:gd name="T23" fmla="*/ 73 h 164"/>
                    <a:gd name="T24" fmla="*/ 19 w 78"/>
                    <a:gd name="T25" fmla="*/ 154 h 164"/>
                    <a:gd name="T26" fmla="*/ 28 w 78"/>
                    <a:gd name="T27" fmla="*/ 164 h 164"/>
                    <a:gd name="T28" fmla="*/ 37 w 78"/>
                    <a:gd name="T29" fmla="*/ 154 h 164"/>
                    <a:gd name="T30" fmla="*/ 37 w 78"/>
                    <a:gd name="T31" fmla="*/ 83 h 164"/>
                    <a:gd name="T32" fmla="*/ 41 w 78"/>
                    <a:gd name="T33" fmla="*/ 83 h 164"/>
                    <a:gd name="T34" fmla="*/ 41 w 78"/>
                    <a:gd name="T35" fmla="*/ 154 h 164"/>
                    <a:gd name="T36" fmla="*/ 50 w 78"/>
                    <a:gd name="T37" fmla="*/ 164 h 164"/>
                    <a:gd name="T38" fmla="*/ 59 w 78"/>
                    <a:gd name="T39" fmla="*/ 154 h 164"/>
                    <a:gd name="T40" fmla="*/ 59 w 78"/>
                    <a:gd name="T41" fmla="*/ 72 h 164"/>
                    <a:gd name="T42" fmla="*/ 59 w 78"/>
                    <a:gd name="T43" fmla="*/ 71 h 164"/>
                    <a:gd name="T44" fmla="*/ 59 w 78"/>
                    <a:gd name="T45" fmla="*/ 26 h 164"/>
                    <a:gd name="T46" fmla="*/ 64 w 78"/>
                    <a:gd name="T47" fmla="*/ 26 h 164"/>
                    <a:gd name="T48" fmla="*/ 64 w 78"/>
                    <a:gd name="T49" fmla="*/ 74 h 164"/>
                    <a:gd name="T50" fmla="*/ 71 w 78"/>
                    <a:gd name="T51" fmla="*/ 80 h 164"/>
                    <a:gd name="T52" fmla="*/ 78 w 78"/>
                    <a:gd name="T53" fmla="*/ 74 h 164"/>
                    <a:gd name="T54" fmla="*/ 78 w 78"/>
                    <a:gd name="T55" fmla="*/ 19 h 164"/>
                    <a:gd name="T56" fmla="*/ 78 w 78"/>
                    <a:gd name="T57" fmla="*/ 16 h 164"/>
                    <a:gd name="T58" fmla="*/ 78 w 78"/>
                    <a:gd name="T59" fmla="*/ 15 h 164"/>
                    <a:gd name="T60" fmla="*/ 59 w 78"/>
                    <a:gd name="T61" fmla="*/ 0 h 1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78" h="164">
                      <a:moveTo>
                        <a:pt x="59" y="0"/>
                      </a:moveTo>
                      <a:cubicBezTo>
                        <a:pt x="20" y="0"/>
                        <a:pt x="20" y="0"/>
                        <a:pt x="20" y="0"/>
                      </a:cubicBezTo>
                      <a:cubicBezTo>
                        <a:pt x="6" y="0"/>
                        <a:pt x="0" y="12"/>
                        <a:pt x="0" y="16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0" y="74"/>
                        <a:pt x="0" y="74"/>
                        <a:pt x="0" y="74"/>
                      </a:cubicBezTo>
                      <a:cubicBezTo>
                        <a:pt x="0" y="77"/>
                        <a:pt x="3" y="80"/>
                        <a:pt x="7" y="80"/>
                      </a:cubicBezTo>
                      <a:cubicBezTo>
                        <a:pt x="10" y="80"/>
                        <a:pt x="13" y="77"/>
                        <a:pt x="13" y="74"/>
                      </a:cubicBezTo>
                      <a:cubicBezTo>
                        <a:pt x="13" y="26"/>
                        <a:pt x="13" y="26"/>
                        <a:pt x="13" y="26"/>
                      </a:cubicBezTo>
                      <a:cubicBezTo>
                        <a:pt x="19" y="26"/>
                        <a:pt x="19" y="26"/>
                        <a:pt x="19" y="26"/>
                      </a:cubicBezTo>
                      <a:cubicBezTo>
                        <a:pt x="19" y="72"/>
                        <a:pt x="19" y="72"/>
                        <a:pt x="19" y="72"/>
                      </a:cubicBezTo>
                      <a:cubicBezTo>
                        <a:pt x="19" y="72"/>
                        <a:pt x="19" y="73"/>
                        <a:pt x="19" y="73"/>
                      </a:cubicBezTo>
                      <a:cubicBezTo>
                        <a:pt x="19" y="154"/>
                        <a:pt x="19" y="154"/>
                        <a:pt x="19" y="154"/>
                      </a:cubicBezTo>
                      <a:cubicBezTo>
                        <a:pt x="19" y="159"/>
                        <a:pt x="23" y="164"/>
                        <a:pt x="28" y="164"/>
                      </a:cubicBezTo>
                      <a:cubicBezTo>
                        <a:pt x="33" y="164"/>
                        <a:pt x="37" y="159"/>
                        <a:pt x="37" y="154"/>
                      </a:cubicBezTo>
                      <a:cubicBezTo>
                        <a:pt x="37" y="83"/>
                        <a:pt x="37" y="83"/>
                        <a:pt x="37" y="83"/>
                      </a:cubicBezTo>
                      <a:cubicBezTo>
                        <a:pt x="41" y="83"/>
                        <a:pt x="41" y="83"/>
                        <a:pt x="41" y="83"/>
                      </a:cubicBezTo>
                      <a:cubicBezTo>
                        <a:pt x="41" y="154"/>
                        <a:pt x="41" y="154"/>
                        <a:pt x="41" y="154"/>
                      </a:cubicBezTo>
                      <a:cubicBezTo>
                        <a:pt x="41" y="159"/>
                        <a:pt x="45" y="164"/>
                        <a:pt x="50" y="164"/>
                      </a:cubicBezTo>
                      <a:cubicBezTo>
                        <a:pt x="55" y="164"/>
                        <a:pt x="59" y="159"/>
                        <a:pt x="59" y="154"/>
                      </a:cubicBezTo>
                      <a:cubicBezTo>
                        <a:pt x="59" y="72"/>
                        <a:pt x="59" y="72"/>
                        <a:pt x="59" y="72"/>
                      </a:cubicBezTo>
                      <a:cubicBezTo>
                        <a:pt x="59" y="71"/>
                        <a:pt x="59" y="71"/>
                        <a:pt x="59" y="71"/>
                      </a:cubicBezTo>
                      <a:cubicBezTo>
                        <a:pt x="59" y="26"/>
                        <a:pt x="59" y="26"/>
                        <a:pt x="59" y="26"/>
                      </a:cubicBezTo>
                      <a:cubicBezTo>
                        <a:pt x="64" y="26"/>
                        <a:pt x="64" y="26"/>
                        <a:pt x="64" y="26"/>
                      </a:cubicBezTo>
                      <a:cubicBezTo>
                        <a:pt x="64" y="74"/>
                        <a:pt x="64" y="74"/>
                        <a:pt x="64" y="74"/>
                      </a:cubicBezTo>
                      <a:cubicBezTo>
                        <a:pt x="64" y="77"/>
                        <a:pt x="67" y="80"/>
                        <a:pt x="71" y="80"/>
                      </a:cubicBezTo>
                      <a:cubicBezTo>
                        <a:pt x="75" y="80"/>
                        <a:pt x="78" y="77"/>
                        <a:pt x="78" y="74"/>
                      </a:cubicBezTo>
                      <a:cubicBezTo>
                        <a:pt x="78" y="19"/>
                        <a:pt x="78" y="19"/>
                        <a:pt x="78" y="19"/>
                      </a:cubicBezTo>
                      <a:cubicBezTo>
                        <a:pt x="78" y="16"/>
                        <a:pt x="78" y="16"/>
                        <a:pt x="78" y="16"/>
                      </a:cubicBezTo>
                      <a:cubicBezTo>
                        <a:pt x="78" y="15"/>
                        <a:pt x="78" y="15"/>
                        <a:pt x="78" y="15"/>
                      </a:cubicBezTo>
                      <a:cubicBezTo>
                        <a:pt x="78" y="10"/>
                        <a:pt x="72" y="0"/>
                        <a:pt x="5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1" name="Oval 13"/>
                <p:cNvSpPr>
                  <a:spLocks noChangeArrowheads="1"/>
                </p:cNvSpPr>
                <p:nvPr/>
              </p:nvSpPr>
              <p:spPr bwMode="auto">
                <a:xfrm>
                  <a:off x="6166893" y="3540977"/>
                  <a:ext cx="33741" cy="33741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7" name="Group 299"/>
              <p:cNvGrpSpPr/>
              <p:nvPr/>
            </p:nvGrpSpPr>
            <p:grpSpPr>
              <a:xfrm>
                <a:off x="6000760" y="1785932"/>
                <a:ext cx="136864" cy="348114"/>
                <a:chOff x="6141009" y="3540977"/>
                <a:chExt cx="85046" cy="216315"/>
              </a:xfrm>
              <a:solidFill>
                <a:schemeClr val="accent3"/>
              </a:solidFill>
            </p:grpSpPr>
            <p:sp>
              <p:nvSpPr>
                <p:cNvPr id="57" name="Freeform 12"/>
                <p:cNvSpPr/>
                <p:nvPr/>
              </p:nvSpPr>
              <p:spPr bwMode="auto">
                <a:xfrm>
                  <a:off x="6141009" y="3577954"/>
                  <a:ext cx="85046" cy="179338"/>
                </a:xfrm>
                <a:custGeom>
                  <a:avLst/>
                  <a:gdLst>
                    <a:gd name="T0" fmla="*/ 59 w 78"/>
                    <a:gd name="T1" fmla="*/ 0 h 164"/>
                    <a:gd name="T2" fmla="*/ 20 w 78"/>
                    <a:gd name="T3" fmla="*/ 0 h 164"/>
                    <a:gd name="T4" fmla="*/ 0 w 78"/>
                    <a:gd name="T5" fmla="*/ 16 h 164"/>
                    <a:gd name="T6" fmla="*/ 0 w 78"/>
                    <a:gd name="T7" fmla="*/ 16 h 164"/>
                    <a:gd name="T8" fmla="*/ 0 w 78"/>
                    <a:gd name="T9" fmla="*/ 19 h 164"/>
                    <a:gd name="T10" fmla="*/ 0 w 78"/>
                    <a:gd name="T11" fmla="*/ 74 h 164"/>
                    <a:gd name="T12" fmla="*/ 7 w 78"/>
                    <a:gd name="T13" fmla="*/ 80 h 164"/>
                    <a:gd name="T14" fmla="*/ 13 w 78"/>
                    <a:gd name="T15" fmla="*/ 74 h 164"/>
                    <a:gd name="T16" fmla="*/ 13 w 78"/>
                    <a:gd name="T17" fmla="*/ 26 h 164"/>
                    <a:gd name="T18" fmla="*/ 19 w 78"/>
                    <a:gd name="T19" fmla="*/ 26 h 164"/>
                    <a:gd name="T20" fmla="*/ 19 w 78"/>
                    <a:gd name="T21" fmla="*/ 72 h 164"/>
                    <a:gd name="T22" fmla="*/ 19 w 78"/>
                    <a:gd name="T23" fmla="*/ 73 h 164"/>
                    <a:gd name="T24" fmla="*/ 19 w 78"/>
                    <a:gd name="T25" fmla="*/ 154 h 164"/>
                    <a:gd name="T26" fmla="*/ 28 w 78"/>
                    <a:gd name="T27" fmla="*/ 164 h 164"/>
                    <a:gd name="T28" fmla="*/ 37 w 78"/>
                    <a:gd name="T29" fmla="*/ 154 h 164"/>
                    <a:gd name="T30" fmla="*/ 37 w 78"/>
                    <a:gd name="T31" fmla="*/ 83 h 164"/>
                    <a:gd name="T32" fmla="*/ 41 w 78"/>
                    <a:gd name="T33" fmla="*/ 83 h 164"/>
                    <a:gd name="T34" fmla="*/ 41 w 78"/>
                    <a:gd name="T35" fmla="*/ 154 h 164"/>
                    <a:gd name="T36" fmla="*/ 50 w 78"/>
                    <a:gd name="T37" fmla="*/ 164 h 164"/>
                    <a:gd name="T38" fmla="*/ 59 w 78"/>
                    <a:gd name="T39" fmla="*/ 154 h 164"/>
                    <a:gd name="T40" fmla="*/ 59 w 78"/>
                    <a:gd name="T41" fmla="*/ 72 h 164"/>
                    <a:gd name="T42" fmla="*/ 59 w 78"/>
                    <a:gd name="T43" fmla="*/ 71 h 164"/>
                    <a:gd name="T44" fmla="*/ 59 w 78"/>
                    <a:gd name="T45" fmla="*/ 26 h 164"/>
                    <a:gd name="T46" fmla="*/ 64 w 78"/>
                    <a:gd name="T47" fmla="*/ 26 h 164"/>
                    <a:gd name="T48" fmla="*/ 64 w 78"/>
                    <a:gd name="T49" fmla="*/ 74 h 164"/>
                    <a:gd name="T50" fmla="*/ 71 w 78"/>
                    <a:gd name="T51" fmla="*/ 80 h 164"/>
                    <a:gd name="T52" fmla="*/ 78 w 78"/>
                    <a:gd name="T53" fmla="*/ 74 h 164"/>
                    <a:gd name="T54" fmla="*/ 78 w 78"/>
                    <a:gd name="T55" fmla="*/ 19 h 164"/>
                    <a:gd name="T56" fmla="*/ 78 w 78"/>
                    <a:gd name="T57" fmla="*/ 16 h 164"/>
                    <a:gd name="T58" fmla="*/ 78 w 78"/>
                    <a:gd name="T59" fmla="*/ 15 h 164"/>
                    <a:gd name="T60" fmla="*/ 59 w 78"/>
                    <a:gd name="T61" fmla="*/ 0 h 1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78" h="164">
                      <a:moveTo>
                        <a:pt x="59" y="0"/>
                      </a:moveTo>
                      <a:cubicBezTo>
                        <a:pt x="20" y="0"/>
                        <a:pt x="20" y="0"/>
                        <a:pt x="20" y="0"/>
                      </a:cubicBezTo>
                      <a:cubicBezTo>
                        <a:pt x="6" y="0"/>
                        <a:pt x="0" y="12"/>
                        <a:pt x="0" y="16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0" y="74"/>
                        <a:pt x="0" y="74"/>
                        <a:pt x="0" y="74"/>
                      </a:cubicBezTo>
                      <a:cubicBezTo>
                        <a:pt x="0" y="77"/>
                        <a:pt x="3" y="80"/>
                        <a:pt x="7" y="80"/>
                      </a:cubicBezTo>
                      <a:cubicBezTo>
                        <a:pt x="10" y="80"/>
                        <a:pt x="13" y="77"/>
                        <a:pt x="13" y="74"/>
                      </a:cubicBezTo>
                      <a:cubicBezTo>
                        <a:pt x="13" y="26"/>
                        <a:pt x="13" y="26"/>
                        <a:pt x="13" y="26"/>
                      </a:cubicBezTo>
                      <a:cubicBezTo>
                        <a:pt x="19" y="26"/>
                        <a:pt x="19" y="26"/>
                        <a:pt x="19" y="26"/>
                      </a:cubicBezTo>
                      <a:cubicBezTo>
                        <a:pt x="19" y="72"/>
                        <a:pt x="19" y="72"/>
                        <a:pt x="19" y="72"/>
                      </a:cubicBezTo>
                      <a:cubicBezTo>
                        <a:pt x="19" y="72"/>
                        <a:pt x="19" y="73"/>
                        <a:pt x="19" y="73"/>
                      </a:cubicBezTo>
                      <a:cubicBezTo>
                        <a:pt x="19" y="154"/>
                        <a:pt x="19" y="154"/>
                        <a:pt x="19" y="154"/>
                      </a:cubicBezTo>
                      <a:cubicBezTo>
                        <a:pt x="19" y="159"/>
                        <a:pt x="23" y="164"/>
                        <a:pt x="28" y="164"/>
                      </a:cubicBezTo>
                      <a:cubicBezTo>
                        <a:pt x="33" y="164"/>
                        <a:pt x="37" y="159"/>
                        <a:pt x="37" y="154"/>
                      </a:cubicBezTo>
                      <a:cubicBezTo>
                        <a:pt x="37" y="83"/>
                        <a:pt x="37" y="83"/>
                        <a:pt x="37" y="83"/>
                      </a:cubicBezTo>
                      <a:cubicBezTo>
                        <a:pt x="41" y="83"/>
                        <a:pt x="41" y="83"/>
                        <a:pt x="41" y="83"/>
                      </a:cubicBezTo>
                      <a:cubicBezTo>
                        <a:pt x="41" y="154"/>
                        <a:pt x="41" y="154"/>
                        <a:pt x="41" y="154"/>
                      </a:cubicBezTo>
                      <a:cubicBezTo>
                        <a:pt x="41" y="159"/>
                        <a:pt x="45" y="164"/>
                        <a:pt x="50" y="164"/>
                      </a:cubicBezTo>
                      <a:cubicBezTo>
                        <a:pt x="55" y="164"/>
                        <a:pt x="59" y="159"/>
                        <a:pt x="59" y="154"/>
                      </a:cubicBezTo>
                      <a:cubicBezTo>
                        <a:pt x="59" y="72"/>
                        <a:pt x="59" y="72"/>
                        <a:pt x="59" y="72"/>
                      </a:cubicBezTo>
                      <a:cubicBezTo>
                        <a:pt x="59" y="71"/>
                        <a:pt x="59" y="71"/>
                        <a:pt x="59" y="71"/>
                      </a:cubicBezTo>
                      <a:cubicBezTo>
                        <a:pt x="59" y="26"/>
                        <a:pt x="59" y="26"/>
                        <a:pt x="59" y="26"/>
                      </a:cubicBezTo>
                      <a:cubicBezTo>
                        <a:pt x="64" y="26"/>
                        <a:pt x="64" y="26"/>
                        <a:pt x="64" y="26"/>
                      </a:cubicBezTo>
                      <a:cubicBezTo>
                        <a:pt x="64" y="74"/>
                        <a:pt x="64" y="74"/>
                        <a:pt x="64" y="74"/>
                      </a:cubicBezTo>
                      <a:cubicBezTo>
                        <a:pt x="64" y="77"/>
                        <a:pt x="67" y="80"/>
                        <a:pt x="71" y="80"/>
                      </a:cubicBezTo>
                      <a:cubicBezTo>
                        <a:pt x="75" y="80"/>
                        <a:pt x="78" y="77"/>
                        <a:pt x="78" y="74"/>
                      </a:cubicBezTo>
                      <a:cubicBezTo>
                        <a:pt x="78" y="19"/>
                        <a:pt x="78" y="19"/>
                        <a:pt x="78" y="19"/>
                      </a:cubicBezTo>
                      <a:cubicBezTo>
                        <a:pt x="78" y="16"/>
                        <a:pt x="78" y="16"/>
                        <a:pt x="78" y="16"/>
                      </a:cubicBezTo>
                      <a:cubicBezTo>
                        <a:pt x="78" y="15"/>
                        <a:pt x="78" y="15"/>
                        <a:pt x="78" y="15"/>
                      </a:cubicBezTo>
                      <a:cubicBezTo>
                        <a:pt x="78" y="10"/>
                        <a:pt x="72" y="0"/>
                        <a:pt x="5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8" name="Oval 13"/>
                <p:cNvSpPr>
                  <a:spLocks noChangeArrowheads="1"/>
                </p:cNvSpPr>
                <p:nvPr/>
              </p:nvSpPr>
              <p:spPr bwMode="auto">
                <a:xfrm>
                  <a:off x="6166893" y="3540977"/>
                  <a:ext cx="33741" cy="33741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8" name="Group 299"/>
              <p:cNvGrpSpPr/>
              <p:nvPr/>
            </p:nvGrpSpPr>
            <p:grpSpPr>
              <a:xfrm>
                <a:off x="6215074" y="1785932"/>
                <a:ext cx="136864" cy="348114"/>
                <a:chOff x="6141009" y="3540977"/>
                <a:chExt cx="85046" cy="216315"/>
              </a:xfrm>
              <a:solidFill>
                <a:schemeClr val="accent3"/>
              </a:solidFill>
            </p:grpSpPr>
            <p:sp>
              <p:nvSpPr>
                <p:cNvPr id="60" name="Freeform 12"/>
                <p:cNvSpPr/>
                <p:nvPr/>
              </p:nvSpPr>
              <p:spPr bwMode="auto">
                <a:xfrm>
                  <a:off x="6141009" y="3577954"/>
                  <a:ext cx="85046" cy="179338"/>
                </a:xfrm>
                <a:custGeom>
                  <a:avLst/>
                  <a:gdLst>
                    <a:gd name="T0" fmla="*/ 59 w 78"/>
                    <a:gd name="T1" fmla="*/ 0 h 164"/>
                    <a:gd name="T2" fmla="*/ 20 w 78"/>
                    <a:gd name="T3" fmla="*/ 0 h 164"/>
                    <a:gd name="T4" fmla="*/ 0 w 78"/>
                    <a:gd name="T5" fmla="*/ 16 h 164"/>
                    <a:gd name="T6" fmla="*/ 0 w 78"/>
                    <a:gd name="T7" fmla="*/ 16 h 164"/>
                    <a:gd name="T8" fmla="*/ 0 w 78"/>
                    <a:gd name="T9" fmla="*/ 19 h 164"/>
                    <a:gd name="T10" fmla="*/ 0 w 78"/>
                    <a:gd name="T11" fmla="*/ 74 h 164"/>
                    <a:gd name="T12" fmla="*/ 7 w 78"/>
                    <a:gd name="T13" fmla="*/ 80 h 164"/>
                    <a:gd name="T14" fmla="*/ 13 w 78"/>
                    <a:gd name="T15" fmla="*/ 74 h 164"/>
                    <a:gd name="T16" fmla="*/ 13 w 78"/>
                    <a:gd name="T17" fmla="*/ 26 h 164"/>
                    <a:gd name="T18" fmla="*/ 19 w 78"/>
                    <a:gd name="T19" fmla="*/ 26 h 164"/>
                    <a:gd name="T20" fmla="*/ 19 w 78"/>
                    <a:gd name="T21" fmla="*/ 72 h 164"/>
                    <a:gd name="T22" fmla="*/ 19 w 78"/>
                    <a:gd name="T23" fmla="*/ 73 h 164"/>
                    <a:gd name="T24" fmla="*/ 19 w 78"/>
                    <a:gd name="T25" fmla="*/ 154 h 164"/>
                    <a:gd name="T26" fmla="*/ 28 w 78"/>
                    <a:gd name="T27" fmla="*/ 164 h 164"/>
                    <a:gd name="T28" fmla="*/ 37 w 78"/>
                    <a:gd name="T29" fmla="*/ 154 h 164"/>
                    <a:gd name="T30" fmla="*/ 37 w 78"/>
                    <a:gd name="T31" fmla="*/ 83 h 164"/>
                    <a:gd name="T32" fmla="*/ 41 w 78"/>
                    <a:gd name="T33" fmla="*/ 83 h 164"/>
                    <a:gd name="T34" fmla="*/ 41 w 78"/>
                    <a:gd name="T35" fmla="*/ 154 h 164"/>
                    <a:gd name="T36" fmla="*/ 50 w 78"/>
                    <a:gd name="T37" fmla="*/ 164 h 164"/>
                    <a:gd name="T38" fmla="*/ 59 w 78"/>
                    <a:gd name="T39" fmla="*/ 154 h 164"/>
                    <a:gd name="T40" fmla="*/ 59 w 78"/>
                    <a:gd name="T41" fmla="*/ 72 h 164"/>
                    <a:gd name="T42" fmla="*/ 59 w 78"/>
                    <a:gd name="T43" fmla="*/ 71 h 164"/>
                    <a:gd name="T44" fmla="*/ 59 w 78"/>
                    <a:gd name="T45" fmla="*/ 26 h 164"/>
                    <a:gd name="T46" fmla="*/ 64 w 78"/>
                    <a:gd name="T47" fmla="*/ 26 h 164"/>
                    <a:gd name="T48" fmla="*/ 64 w 78"/>
                    <a:gd name="T49" fmla="*/ 74 h 164"/>
                    <a:gd name="T50" fmla="*/ 71 w 78"/>
                    <a:gd name="T51" fmla="*/ 80 h 164"/>
                    <a:gd name="T52" fmla="*/ 78 w 78"/>
                    <a:gd name="T53" fmla="*/ 74 h 164"/>
                    <a:gd name="T54" fmla="*/ 78 w 78"/>
                    <a:gd name="T55" fmla="*/ 19 h 164"/>
                    <a:gd name="T56" fmla="*/ 78 w 78"/>
                    <a:gd name="T57" fmla="*/ 16 h 164"/>
                    <a:gd name="T58" fmla="*/ 78 w 78"/>
                    <a:gd name="T59" fmla="*/ 15 h 164"/>
                    <a:gd name="T60" fmla="*/ 59 w 78"/>
                    <a:gd name="T61" fmla="*/ 0 h 1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78" h="164">
                      <a:moveTo>
                        <a:pt x="59" y="0"/>
                      </a:moveTo>
                      <a:cubicBezTo>
                        <a:pt x="20" y="0"/>
                        <a:pt x="20" y="0"/>
                        <a:pt x="20" y="0"/>
                      </a:cubicBezTo>
                      <a:cubicBezTo>
                        <a:pt x="6" y="0"/>
                        <a:pt x="0" y="12"/>
                        <a:pt x="0" y="16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0" y="74"/>
                        <a:pt x="0" y="74"/>
                        <a:pt x="0" y="74"/>
                      </a:cubicBezTo>
                      <a:cubicBezTo>
                        <a:pt x="0" y="77"/>
                        <a:pt x="3" y="80"/>
                        <a:pt x="7" y="80"/>
                      </a:cubicBezTo>
                      <a:cubicBezTo>
                        <a:pt x="10" y="80"/>
                        <a:pt x="13" y="77"/>
                        <a:pt x="13" y="74"/>
                      </a:cubicBezTo>
                      <a:cubicBezTo>
                        <a:pt x="13" y="26"/>
                        <a:pt x="13" y="26"/>
                        <a:pt x="13" y="26"/>
                      </a:cubicBezTo>
                      <a:cubicBezTo>
                        <a:pt x="19" y="26"/>
                        <a:pt x="19" y="26"/>
                        <a:pt x="19" y="26"/>
                      </a:cubicBezTo>
                      <a:cubicBezTo>
                        <a:pt x="19" y="72"/>
                        <a:pt x="19" y="72"/>
                        <a:pt x="19" y="72"/>
                      </a:cubicBezTo>
                      <a:cubicBezTo>
                        <a:pt x="19" y="72"/>
                        <a:pt x="19" y="73"/>
                        <a:pt x="19" y="73"/>
                      </a:cubicBezTo>
                      <a:cubicBezTo>
                        <a:pt x="19" y="154"/>
                        <a:pt x="19" y="154"/>
                        <a:pt x="19" y="154"/>
                      </a:cubicBezTo>
                      <a:cubicBezTo>
                        <a:pt x="19" y="159"/>
                        <a:pt x="23" y="164"/>
                        <a:pt x="28" y="164"/>
                      </a:cubicBezTo>
                      <a:cubicBezTo>
                        <a:pt x="33" y="164"/>
                        <a:pt x="37" y="159"/>
                        <a:pt x="37" y="154"/>
                      </a:cubicBezTo>
                      <a:cubicBezTo>
                        <a:pt x="37" y="83"/>
                        <a:pt x="37" y="83"/>
                        <a:pt x="37" y="83"/>
                      </a:cubicBezTo>
                      <a:cubicBezTo>
                        <a:pt x="41" y="83"/>
                        <a:pt x="41" y="83"/>
                        <a:pt x="41" y="83"/>
                      </a:cubicBezTo>
                      <a:cubicBezTo>
                        <a:pt x="41" y="154"/>
                        <a:pt x="41" y="154"/>
                        <a:pt x="41" y="154"/>
                      </a:cubicBezTo>
                      <a:cubicBezTo>
                        <a:pt x="41" y="159"/>
                        <a:pt x="45" y="164"/>
                        <a:pt x="50" y="164"/>
                      </a:cubicBezTo>
                      <a:cubicBezTo>
                        <a:pt x="55" y="164"/>
                        <a:pt x="59" y="159"/>
                        <a:pt x="59" y="154"/>
                      </a:cubicBezTo>
                      <a:cubicBezTo>
                        <a:pt x="59" y="72"/>
                        <a:pt x="59" y="72"/>
                        <a:pt x="59" y="72"/>
                      </a:cubicBezTo>
                      <a:cubicBezTo>
                        <a:pt x="59" y="71"/>
                        <a:pt x="59" y="71"/>
                        <a:pt x="59" y="71"/>
                      </a:cubicBezTo>
                      <a:cubicBezTo>
                        <a:pt x="59" y="26"/>
                        <a:pt x="59" y="26"/>
                        <a:pt x="59" y="26"/>
                      </a:cubicBezTo>
                      <a:cubicBezTo>
                        <a:pt x="64" y="26"/>
                        <a:pt x="64" y="26"/>
                        <a:pt x="64" y="26"/>
                      </a:cubicBezTo>
                      <a:cubicBezTo>
                        <a:pt x="64" y="74"/>
                        <a:pt x="64" y="74"/>
                        <a:pt x="64" y="74"/>
                      </a:cubicBezTo>
                      <a:cubicBezTo>
                        <a:pt x="64" y="77"/>
                        <a:pt x="67" y="80"/>
                        <a:pt x="71" y="80"/>
                      </a:cubicBezTo>
                      <a:cubicBezTo>
                        <a:pt x="75" y="80"/>
                        <a:pt x="78" y="77"/>
                        <a:pt x="78" y="74"/>
                      </a:cubicBezTo>
                      <a:cubicBezTo>
                        <a:pt x="78" y="19"/>
                        <a:pt x="78" y="19"/>
                        <a:pt x="78" y="19"/>
                      </a:cubicBezTo>
                      <a:cubicBezTo>
                        <a:pt x="78" y="16"/>
                        <a:pt x="78" y="16"/>
                        <a:pt x="78" y="16"/>
                      </a:cubicBezTo>
                      <a:cubicBezTo>
                        <a:pt x="78" y="15"/>
                        <a:pt x="78" y="15"/>
                        <a:pt x="78" y="15"/>
                      </a:cubicBezTo>
                      <a:cubicBezTo>
                        <a:pt x="78" y="10"/>
                        <a:pt x="72" y="0"/>
                        <a:pt x="5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1" name="Oval 13"/>
                <p:cNvSpPr>
                  <a:spLocks noChangeArrowheads="1"/>
                </p:cNvSpPr>
                <p:nvPr/>
              </p:nvSpPr>
              <p:spPr bwMode="auto">
                <a:xfrm>
                  <a:off x="6166893" y="3540977"/>
                  <a:ext cx="33741" cy="33741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5" name="Group 299"/>
              <p:cNvGrpSpPr/>
              <p:nvPr/>
            </p:nvGrpSpPr>
            <p:grpSpPr>
              <a:xfrm>
                <a:off x="6429388" y="1785932"/>
                <a:ext cx="136864" cy="348114"/>
                <a:chOff x="6141009" y="3540977"/>
                <a:chExt cx="85046" cy="216315"/>
              </a:xfrm>
              <a:solidFill>
                <a:schemeClr val="accent3"/>
              </a:solidFill>
            </p:grpSpPr>
            <p:sp>
              <p:nvSpPr>
                <p:cNvPr id="63" name="Freeform 12"/>
                <p:cNvSpPr/>
                <p:nvPr/>
              </p:nvSpPr>
              <p:spPr bwMode="auto">
                <a:xfrm>
                  <a:off x="6141009" y="3577954"/>
                  <a:ext cx="85046" cy="179338"/>
                </a:xfrm>
                <a:custGeom>
                  <a:avLst/>
                  <a:gdLst>
                    <a:gd name="T0" fmla="*/ 59 w 78"/>
                    <a:gd name="T1" fmla="*/ 0 h 164"/>
                    <a:gd name="T2" fmla="*/ 20 w 78"/>
                    <a:gd name="T3" fmla="*/ 0 h 164"/>
                    <a:gd name="T4" fmla="*/ 0 w 78"/>
                    <a:gd name="T5" fmla="*/ 16 h 164"/>
                    <a:gd name="T6" fmla="*/ 0 w 78"/>
                    <a:gd name="T7" fmla="*/ 16 h 164"/>
                    <a:gd name="T8" fmla="*/ 0 w 78"/>
                    <a:gd name="T9" fmla="*/ 19 h 164"/>
                    <a:gd name="T10" fmla="*/ 0 w 78"/>
                    <a:gd name="T11" fmla="*/ 74 h 164"/>
                    <a:gd name="T12" fmla="*/ 7 w 78"/>
                    <a:gd name="T13" fmla="*/ 80 h 164"/>
                    <a:gd name="T14" fmla="*/ 13 w 78"/>
                    <a:gd name="T15" fmla="*/ 74 h 164"/>
                    <a:gd name="T16" fmla="*/ 13 w 78"/>
                    <a:gd name="T17" fmla="*/ 26 h 164"/>
                    <a:gd name="T18" fmla="*/ 19 w 78"/>
                    <a:gd name="T19" fmla="*/ 26 h 164"/>
                    <a:gd name="T20" fmla="*/ 19 w 78"/>
                    <a:gd name="T21" fmla="*/ 72 h 164"/>
                    <a:gd name="T22" fmla="*/ 19 w 78"/>
                    <a:gd name="T23" fmla="*/ 73 h 164"/>
                    <a:gd name="T24" fmla="*/ 19 w 78"/>
                    <a:gd name="T25" fmla="*/ 154 h 164"/>
                    <a:gd name="T26" fmla="*/ 28 w 78"/>
                    <a:gd name="T27" fmla="*/ 164 h 164"/>
                    <a:gd name="T28" fmla="*/ 37 w 78"/>
                    <a:gd name="T29" fmla="*/ 154 h 164"/>
                    <a:gd name="T30" fmla="*/ 37 w 78"/>
                    <a:gd name="T31" fmla="*/ 83 h 164"/>
                    <a:gd name="T32" fmla="*/ 41 w 78"/>
                    <a:gd name="T33" fmla="*/ 83 h 164"/>
                    <a:gd name="T34" fmla="*/ 41 w 78"/>
                    <a:gd name="T35" fmla="*/ 154 h 164"/>
                    <a:gd name="T36" fmla="*/ 50 w 78"/>
                    <a:gd name="T37" fmla="*/ 164 h 164"/>
                    <a:gd name="T38" fmla="*/ 59 w 78"/>
                    <a:gd name="T39" fmla="*/ 154 h 164"/>
                    <a:gd name="T40" fmla="*/ 59 w 78"/>
                    <a:gd name="T41" fmla="*/ 72 h 164"/>
                    <a:gd name="T42" fmla="*/ 59 w 78"/>
                    <a:gd name="T43" fmla="*/ 71 h 164"/>
                    <a:gd name="T44" fmla="*/ 59 w 78"/>
                    <a:gd name="T45" fmla="*/ 26 h 164"/>
                    <a:gd name="T46" fmla="*/ 64 w 78"/>
                    <a:gd name="T47" fmla="*/ 26 h 164"/>
                    <a:gd name="T48" fmla="*/ 64 w 78"/>
                    <a:gd name="T49" fmla="*/ 74 h 164"/>
                    <a:gd name="T50" fmla="*/ 71 w 78"/>
                    <a:gd name="T51" fmla="*/ 80 h 164"/>
                    <a:gd name="T52" fmla="*/ 78 w 78"/>
                    <a:gd name="T53" fmla="*/ 74 h 164"/>
                    <a:gd name="T54" fmla="*/ 78 w 78"/>
                    <a:gd name="T55" fmla="*/ 19 h 164"/>
                    <a:gd name="T56" fmla="*/ 78 w 78"/>
                    <a:gd name="T57" fmla="*/ 16 h 164"/>
                    <a:gd name="T58" fmla="*/ 78 w 78"/>
                    <a:gd name="T59" fmla="*/ 15 h 164"/>
                    <a:gd name="T60" fmla="*/ 59 w 78"/>
                    <a:gd name="T61" fmla="*/ 0 h 1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78" h="164">
                      <a:moveTo>
                        <a:pt x="59" y="0"/>
                      </a:moveTo>
                      <a:cubicBezTo>
                        <a:pt x="20" y="0"/>
                        <a:pt x="20" y="0"/>
                        <a:pt x="20" y="0"/>
                      </a:cubicBezTo>
                      <a:cubicBezTo>
                        <a:pt x="6" y="0"/>
                        <a:pt x="0" y="12"/>
                        <a:pt x="0" y="16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0" y="74"/>
                        <a:pt x="0" y="74"/>
                        <a:pt x="0" y="74"/>
                      </a:cubicBezTo>
                      <a:cubicBezTo>
                        <a:pt x="0" y="77"/>
                        <a:pt x="3" y="80"/>
                        <a:pt x="7" y="80"/>
                      </a:cubicBezTo>
                      <a:cubicBezTo>
                        <a:pt x="10" y="80"/>
                        <a:pt x="13" y="77"/>
                        <a:pt x="13" y="74"/>
                      </a:cubicBezTo>
                      <a:cubicBezTo>
                        <a:pt x="13" y="26"/>
                        <a:pt x="13" y="26"/>
                        <a:pt x="13" y="26"/>
                      </a:cubicBezTo>
                      <a:cubicBezTo>
                        <a:pt x="19" y="26"/>
                        <a:pt x="19" y="26"/>
                        <a:pt x="19" y="26"/>
                      </a:cubicBezTo>
                      <a:cubicBezTo>
                        <a:pt x="19" y="72"/>
                        <a:pt x="19" y="72"/>
                        <a:pt x="19" y="72"/>
                      </a:cubicBezTo>
                      <a:cubicBezTo>
                        <a:pt x="19" y="72"/>
                        <a:pt x="19" y="73"/>
                        <a:pt x="19" y="73"/>
                      </a:cubicBezTo>
                      <a:cubicBezTo>
                        <a:pt x="19" y="154"/>
                        <a:pt x="19" y="154"/>
                        <a:pt x="19" y="154"/>
                      </a:cubicBezTo>
                      <a:cubicBezTo>
                        <a:pt x="19" y="159"/>
                        <a:pt x="23" y="164"/>
                        <a:pt x="28" y="164"/>
                      </a:cubicBezTo>
                      <a:cubicBezTo>
                        <a:pt x="33" y="164"/>
                        <a:pt x="37" y="159"/>
                        <a:pt x="37" y="154"/>
                      </a:cubicBezTo>
                      <a:cubicBezTo>
                        <a:pt x="37" y="83"/>
                        <a:pt x="37" y="83"/>
                        <a:pt x="37" y="83"/>
                      </a:cubicBezTo>
                      <a:cubicBezTo>
                        <a:pt x="41" y="83"/>
                        <a:pt x="41" y="83"/>
                        <a:pt x="41" y="83"/>
                      </a:cubicBezTo>
                      <a:cubicBezTo>
                        <a:pt x="41" y="154"/>
                        <a:pt x="41" y="154"/>
                        <a:pt x="41" y="154"/>
                      </a:cubicBezTo>
                      <a:cubicBezTo>
                        <a:pt x="41" y="159"/>
                        <a:pt x="45" y="164"/>
                        <a:pt x="50" y="164"/>
                      </a:cubicBezTo>
                      <a:cubicBezTo>
                        <a:pt x="55" y="164"/>
                        <a:pt x="59" y="159"/>
                        <a:pt x="59" y="154"/>
                      </a:cubicBezTo>
                      <a:cubicBezTo>
                        <a:pt x="59" y="72"/>
                        <a:pt x="59" y="72"/>
                        <a:pt x="59" y="72"/>
                      </a:cubicBezTo>
                      <a:cubicBezTo>
                        <a:pt x="59" y="71"/>
                        <a:pt x="59" y="71"/>
                        <a:pt x="59" y="71"/>
                      </a:cubicBezTo>
                      <a:cubicBezTo>
                        <a:pt x="59" y="26"/>
                        <a:pt x="59" y="26"/>
                        <a:pt x="59" y="26"/>
                      </a:cubicBezTo>
                      <a:cubicBezTo>
                        <a:pt x="64" y="26"/>
                        <a:pt x="64" y="26"/>
                        <a:pt x="64" y="26"/>
                      </a:cubicBezTo>
                      <a:cubicBezTo>
                        <a:pt x="64" y="74"/>
                        <a:pt x="64" y="74"/>
                        <a:pt x="64" y="74"/>
                      </a:cubicBezTo>
                      <a:cubicBezTo>
                        <a:pt x="64" y="77"/>
                        <a:pt x="67" y="80"/>
                        <a:pt x="71" y="80"/>
                      </a:cubicBezTo>
                      <a:cubicBezTo>
                        <a:pt x="75" y="80"/>
                        <a:pt x="78" y="77"/>
                        <a:pt x="78" y="74"/>
                      </a:cubicBezTo>
                      <a:cubicBezTo>
                        <a:pt x="78" y="19"/>
                        <a:pt x="78" y="19"/>
                        <a:pt x="78" y="19"/>
                      </a:cubicBezTo>
                      <a:cubicBezTo>
                        <a:pt x="78" y="16"/>
                        <a:pt x="78" y="16"/>
                        <a:pt x="78" y="16"/>
                      </a:cubicBezTo>
                      <a:cubicBezTo>
                        <a:pt x="78" y="15"/>
                        <a:pt x="78" y="15"/>
                        <a:pt x="78" y="15"/>
                      </a:cubicBezTo>
                      <a:cubicBezTo>
                        <a:pt x="78" y="10"/>
                        <a:pt x="72" y="0"/>
                        <a:pt x="5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4" name="Oval 13"/>
                <p:cNvSpPr>
                  <a:spLocks noChangeArrowheads="1"/>
                </p:cNvSpPr>
                <p:nvPr/>
              </p:nvSpPr>
              <p:spPr bwMode="auto">
                <a:xfrm>
                  <a:off x="6166893" y="3540977"/>
                  <a:ext cx="33741" cy="33741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6" name="Group 299"/>
              <p:cNvGrpSpPr/>
              <p:nvPr/>
            </p:nvGrpSpPr>
            <p:grpSpPr>
              <a:xfrm>
                <a:off x="6643702" y="1785932"/>
                <a:ext cx="136864" cy="348114"/>
                <a:chOff x="6141009" y="3540977"/>
                <a:chExt cx="85046" cy="216315"/>
              </a:xfrm>
              <a:solidFill>
                <a:schemeClr val="accent3"/>
              </a:solidFill>
            </p:grpSpPr>
            <p:sp>
              <p:nvSpPr>
                <p:cNvPr id="66" name="Freeform 12"/>
                <p:cNvSpPr/>
                <p:nvPr/>
              </p:nvSpPr>
              <p:spPr bwMode="auto">
                <a:xfrm>
                  <a:off x="6141009" y="3577954"/>
                  <a:ext cx="85046" cy="179338"/>
                </a:xfrm>
                <a:custGeom>
                  <a:avLst/>
                  <a:gdLst>
                    <a:gd name="T0" fmla="*/ 59 w 78"/>
                    <a:gd name="T1" fmla="*/ 0 h 164"/>
                    <a:gd name="T2" fmla="*/ 20 w 78"/>
                    <a:gd name="T3" fmla="*/ 0 h 164"/>
                    <a:gd name="T4" fmla="*/ 0 w 78"/>
                    <a:gd name="T5" fmla="*/ 16 h 164"/>
                    <a:gd name="T6" fmla="*/ 0 w 78"/>
                    <a:gd name="T7" fmla="*/ 16 h 164"/>
                    <a:gd name="T8" fmla="*/ 0 w 78"/>
                    <a:gd name="T9" fmla="*/ 19 h 164"/>
                    <a:gd name="T10" fmla="*/ 0 w 78"/>
                    <a:gd name="T11" fmla="*/ 74 h 164"/>
                    <a:gd name="T12" fmla="*/ 7 w 78"/>
                    <a:gd name="T13" fmla="*/ 80 h 164"/>
                    <a:gd name="T14" fmla="*/ 13 w 78"/>
                    <a:gd name="T15" fmla="*/ 74 h 164"/>
                    <a:gd name="T16" fmla="*/ 13 w 78"/>
                    <a:gd name="T17" fmla="*/ 26 h 164"/>
                    <a:gd name="T18" fmla="*/ 19 w 78"/>
                    <a:gd name="T19" fmla="*/ 26 h 164"/>
                    <a:gd name="T20" fmla="*/ 19 w 78"/>
                    <a:gd name="T21" fmla="*/ 72 h 164"/>
                    <a:gd name="T22" fmla="*/ 19 w 78"/>
                    <a:gd name="T23" fmla="*/ 73 h 164"/>
                    <a:gd name="T24" fmla="*/ 19 w 78"/>
                    <a:gd name="T25" fmla="*/ 154 h 164"/>
                    <a:gd name="T26" fmla="*/ 28 w 78"/>
                    <a:gd name="T27" fmla="*/ 164 h 164"/>
                    <a:gd name="T28" fmla="*/ 37 w 78"/>
                    <a:gd name="T29" fmla="*/ 154 h 164"/>
                    <a:gd name="T30" fmla="*/ 37 w 78"/>
                    <a:gd name="T31" fmla="*/ 83 h 164"/>
                    <a:gd name="T32" fmla="*/ 41 w 78"/>
                    <a:gd name="T33" fmla="*/ 83 h 164"/>
                    <a:gd name="T34" fmla="*/ 41 w 78"/>
                    <a:gd name="T35" fmla="*/ 154 h 164"/>
                    <a:gd name="T36" fmla="*/ 50 w 78"/>
                    <a:gd name="T37" fmla="*/ 164 h 164"/>
                    <a:gd name="T38" fmla="*/ 59 w 78"/>
                    <a:gd name="T39" fmla="*/ 154 h 164"/>
                    <a:gd name="T40" fmla="*/ 59 w 78"/>
                    <a:gd name="T41" fmla="*/ 72 h 164"/>
                    <a:gd name="T42" fmla="*/ 59 w 78"/>
                    <a:gd name="T43" fmla="*/ 71 h 164"/>
                    <a:gd name="T44" fmla="*/ 59 w 78"/>
                    <a:gd name="T45" fmla="*/ 26 h 164"/>
                    <a:gd name="T46" fmla="*/ 64 w 78"/>
                    <a:gd name="T47" fmla="*/ 26 h 164"/>
                    <a:gd name="T48" fmla="*/ 64 w 78"/>
                    <a:gd name="T49" fmla="*/ 74 h 164"/>
                    <a:gd name="T50" fmla="*/ 71 w 78"/>
                    <a:gd name="T51" fmla="*/ 80 h 164"/>
                    <a:gd name="T52" fmla="*/ 78 w 78"/>
                    <a:gd name="T53" fmla="*/ 74 h 164"/>
                    <a:gd name="T54" fmla="*/ 78 w 78"/>
                    <a:gd name="T55" fmla="*/ 19 h 164"/>
                    <a:gd name="T56" fmla="*/ 78 w 78"/>
                    <a:gd name="T57" fmla="*/ 16 h 164"/>
                    <a:gd name="T58" fmla="*/ 78 w 78"/>
                    <a:gd name="T59" fmla="*/ 15 h 164"/>
                    <a:gd name="T60" fmla="*/ 59 w 78"/>
                    <a:gd name="T61" fmla="*/ 0 h 1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78" h="164">
                      <a:moveTo>
                        <a:pt x="59" y="0"/>
                      </a:moveTo>
                      <a:cubicBezTo>
                        <a:pt x="20" y="0"/>
                        <a:pt x="20" y="0"/>
                        <a:pt x="20" y="0"/>
                      </a:cubicBezTo>
                      <a:cubicBezTo>
                        <a:pt x="6" y="0"/>
                        <a:pt x="0" y="12"/>
                        <a:pt x="0" y="16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0" y="74"/>
                        <a:pt x="0" y="74"/>
                        <a:pt x="0" y="74"/>
                      </a:cubicBezTo>
                      <a:cubicBezTo>
                        <a:pt x="0" y="77"/>
                        <a:pt x="3" y="80"/>
                        <a:pt x="7" y="80"/>
                      </a:cubicBezTo>
                      <a:cubicBezTo>
                        <a:pt x="10" y="80"/>
                        <a:pt x="13" y="77"/>
                        <a:pt x="13" y="74"/>
                      </a:cubicBezTo>
                      <a:cubicBezTo>
                        <a:pt x="13" y="26"/>
                        <a:pt x="13" y="26"/>
                        <a:pt x="13" y="26"/>
                      </a:cubicBezTo>
                      <a:cubicBezTo>
                        <a:pt x="19" y="26"/>
                        <a:pt x="19" y="26"/>
                        <a:pt x="19" y="26"/>
                      </a:cubicBezTo>
                      <a:cubicBezTo>
                        <a:pt x="19" y="72"/>
                        <a:pt x="19" y="72"/>
                        <a:pt x="19" y="72"/>
                      </a:cubicBezTo>
                      <a:cubicBezTo>
                        <a:pt x="19" y="72"/>
                        <a:pt x="19" y="73"/>
                        <a:pt x="19" y="73"/>
                      </a:cubicBezTo>
                      <a:cubicBezTo>
                        <a:pt x="19" y="154"/>
                        <a:pt x="19" y="154"/>
                        <a:pt x="19" y="154"/>
                      </a:cubicBezTo>
                      <a:cubicBezTo>
                        <a:pt x="19" y="159"/>
                        <a:pt x="23" y="164"/>
                        <a:pt x="28" y="164"/>
                      </a:cubicBezTo>
                      <a:cubicBezTo>
                        <a:pt x="33" y="164"/>
                        <a:pt x="37" y="159"/>
                        <a:pt x="37" y="154"/>
                      </a:cubicBezTo>
                      <a:cubicBezTo>
                        <a:pt x="37" y="83"/>
                        <a:pt x="37" y="83"/>
                        <a:pt x="37" y="83"/>
                      </a:cubicBezTo>
                      <a:cubicBezTo>
                        <a:pt x="41" y="83"/>
                        <a:pt x="41" y="83"/>
                        <a:pt x="41" y="83"/>
                      </a:cubicBezTo>
                      <a:cubicBezTo>
                        <a:pt x="41" y="154"/>
                        <a:pt x="41" y="154"/>
                        <a:pt x="41" y="154"/>
                      </a:cubicBezTo>
                      <a:cubicBezTo>
                        <a:pt x="41" y="159"/>
                        <a:pt x="45" y="164"/>
                        <a:pt x="50" y="164"/>
                      </a:cubicBezTo>
                      <a:cubicBezTo>
                        <a:pt x="55" y="164"/>
                        <a:pt x="59" y="159"/>
                        <a:pt x="59" y="154"/>
                      </a:cubicBezTo>
                      <a:cubicBezTo>
                        <a:pt x="59" y="72"/>
                        <a:pt x="59" y="72"/>
                        <a:pt x="59" y="72"/>
                      </a:cubicBezTo>
                      <a:cubicBezTo>
                        <a:pt x="59" y="71"/>
                        <a:pt x="59" y="71"/>
                        <a:pt x="59" y="71"/>
                      </a:cubicBezTo>
                      <a:cubicBezTo>
                        <a:pt x="59" y="26"/>
                        <a:pt x="59" y="26"/>
                        <a:pt x="59" y="26"/>
                      </a:cubicBezTo>
                      <a:cubicBezTo>
                        <a:pt x="64" y="26"/>
                        <a:pt x="64" y="26"/>
                        <a:pt x="64" y="26"/>
                      </a:cubicBezTo>
                      <a:cubicBezTo>
                        <a:pt x="64" y="74"/>
                        <a:pt x="64" y="74"/>
                        <a:pt x="64" y="74"/>
                      </a:cubicBezTo>
                      <a:cubicBezTo>
                        <a:pt x="64" y="77"/>
                        <a:pt x="67" y="80"/>
                        <a:pt x="71" y="80"/>
                      </a:cubicBezTo>
                      <a:cubicBezTo>
                        <a:pt x="75" y="80"/>
                        <a:pt x="78" y="77"/>
                        <a:pt x="78" y="74"/>
                      </a:cubicBezTo>
                      <a:cubicBezTo>
                        <a:pt x="78" y="19"/>
                        <a:pt x="78" y="19"/>
                        <a:pt x="78" y="19"/>
                      </a:cubicBezTo>
                      <a:cubicBezTo>
                        <a:pt x="78" y="16"/>
                        <a:pt x="78" y="16"/>
                        <a:pt x="78" y="16"/>
                      </a:cubicBezTo>
                      <a:cubicBezTo>
                        <a:pt x="78" y="15"/>
                        <a:pt x="78" y="15"/>
                        <a:pt x="78" y="15"/>
                      </a:cubicBezTo>
                      <a:cubicBezTo>
                        <a:pt x="78" y="10"/>
                        <a:pt x="72" y="0"/>
                        <a:pt x="5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7" name="Oval 13"/>
                <p:cNvSpPr>
                  <a:spLocks noChangeArrowheads="1"/>
                </p:cNvSpPr>
                <p:nvPr/>
              </p:nvSpPr>
              <p:spPr bwMode="auto">
                <a:xfrm>
                  <a:off x="6166893" y="3540977"/>
                  <a:ext cx="33741" cy="33741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9" name="Group 299"/>
              <p:cNvGrpSpPr/>
              <p:nvPr/>
            </p:nvGrpSpPr>
            <p:grpSpPr>
              <a:xfrm>
                <a:off x="6858016" y="1785932"/>
                <a:ext cx="136864" cy="348114"/>
                <a:chOff x="6141009" y="3540977"/>
                <a:chExt cx="85046" cy="216315"/>
              </a:xfrm>
              <a:solidFill>
                <a:schemeClr val="accent3"/>
              </a:solidFill>
            </p:grpSpPr>
            <p:sp>
              <p:nvSpPr>
                <p:cNvPr id="69" name="Freeform 12"/>
                <p:cNvSpPr/>
                <p:nvPr/>
              </p:nvSpPr>
              <p:spPr bwMode="auto">
                <a:xfrm>
                  <a:off x="6141009" y="3577954"/>
                  <a:ext cx="85046" cy="179338"/>
                </a:xfrm>
                <a:custGeom>
                  <a:avLst/>
                  <a:gdLst>
                    <a:gd name="T0" fmla="*/ 59 w 78"/>
                    <a:gd name="T1" fmla="*/ 0 h 164"/>
                    <a:gd name="T2" fmla="*/ 20 w 78"/>
                    <a:gd name="T3" fmla="*/ 0 h 164"/>
                    <a:gd name="T4" fmla="*/ 0 w 78"/>
                    <a:gd name="T5" fmla="*/ 16 h 164"/>
                    <a:gd name="T6" fmla="*/ 0 w 78"/>
                    <a:gd name="T7" fmla="*/ 16 h 164"/>
                    <a:gd name="T8" fmla="*/ 0 w 78"/>
                    <a:gd name="T9" fmla="*/ 19 h 164"/>
                    <a:gd name="T10" fmla="*/ 0 w 78"/>
                    <a:gd name="T11" fmla="*/ 74 h 164"/>
                    <a:gd name="T12" fmla="*/ 7 w 78"/>
                    <a:gd name="T13" fmla="*/ 80 h 164"/>
                    <a:gd name="T14" fmla="*/ 13 w 78"/>
                    <a:gd name="T15" fmla="*/ 74 h 164"/>
                    <a:gd name="T16" fmla="*/ 13 w 78"/>
                    <a:gd name="T17" fmla="*/ 26 h 164"/>
                    <a:gd name="T18" fmla="*/ 19 w 78"/>
                    <a:gd name="T19" fmla="*/ 26 h 164"/>
                    <a:gd name="T20" fmla="*/ 19 w 78"/>
                    <a:gd name="T21" fmla="*/ 72 h 164"/>
                    <a:gd name="T22" fmla="*/ 19 w 78"/>
                    <a:gd name="T23" fmla="*/ 73 h 164"/>
                    <a:gd name="T24" fmla="*/ 19 w 78"/>
                    <a:gd name="T25" fmla="*/ 154 h 164"/>
                    <a:gd name="T26" fmla="*/ 28 w 78"/>
                    <a:gd name="T27" fmla="*/ 164 h 164"/>
                    <a:gd name="T28" fmla="*/ 37 w 78"/>
                    <a:gd name="T29" fmla="*/ 154 h 164"/>
                    <a:gd name="T30" fmla="*/ 37 w 78"/>
                    <a:gd name="T31" fmla="*/ 83 h 164"/>
                    <a:gd name="T32" fmla="*/ 41 w 78"/>
                    <a:gd name="T33" fmla="*/ 83 h 164"/>
                    <a:gd name="T34" fmla="*/ 41 w 78"/>
                    <a:gd name="T35" fmla="*/ 154 h 164"/>
                    <a:gd name="T36" fmla="*/ 50 w 78"/>
                    <a:gd name="T37" fmla="*/ 164 h 164"/>
                    <a:gd name="T38" fmla="*/ 59 w 78"/>
                    <a:gd name="T39" fmla="*/ 154 h 164"/>
                    <a:gd name="T40" fmla="*/ 59 w 78"/>
                    <a:gd name="T41" fmla="*/ 72 h 164"/>
                    <a:gd name="T42" fmla="*/ 59 w 78"/>
                    <a:gd name="T43" fmla="*/ 71 h 164"/>
                    <a:gd name="T44" fmla="*/ 59 w 78"/>
                    <a:gd name="T45" fmla="*/ 26 h 164"/>
                    <a:gd name="T46" fmla="*/ 64 w 78"/>
                    <a:gd name="T47" fmla="*/ 26 h 164"/>
                    <a:gd name="T48" fmla="*/ 64 w 78"/>
                    <a:gd name="T49" fmla="*/ 74 h 164"/>
                    <a:gd name="T50" fmla="*/ 71 w 78"/>
                    <a:gd name="T51" fmla="*/ 80 h 164"/>
                    <a:gd name="T52" fmla="*/ 78 w 78"/>
                    <a:gd name="T53" fmla="*/ 74 h 164"/>
                    <a:gd name="T54" fmla="*/ 78 w 78"/>
                    <a:gd name="T55" fmla="*/ 19 h 164"/>
                    <a:gd name="T56" fmla="*/ 78 w 78"/>
                    <a:gd name="T57" fmla="*/ 16 h 164"/>
                    <a:gd name="T58" fmla="*/ 78 w 78"/>
                    <a:gd name="T59" fmla="*/ 15 h 164"/>
                    <a:gd name="T60" fmla="*/ 59 w 78"/>
                    <a:gd name="T61" fmla="*/ 0 h 1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78" h="164">
                      <a:moveTo>
                        <a:pt x="59" y="0"/>
                      </a:moveTo>
                      <a:cubicBezTo>
                        <a:pt x="20" y="0"/>
                        <a:pt x="20" y="0"/>
                        <a:pt x="20" y="0"/>
                      </a:cubicBezTo>
                      <a:cubicBezTo>
                        <a:pt x="6" y="0"/>
                        <a:pt x="0" y="12"/>
                        <a:pt x="0" y="16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0" y="74"/>
                        <a:pt x="0" y="74"/>
                        <a:pt x="0" y="74"/>
                      </a:cubicBezTo>
                      <a:cubicBezTo>
                        <a:pt x="0" y="77"/>
                        <a:pt x="3" y="80"/>
                        <a:pt x="7" y="80"/>
                      </a:cubicBezTo>
                      <a:cubicBezTo>
                        <a:pt x="10" y="80"/>
                        <a:pt x="13" y="77"/>
                        <a:pt x="13" y="74"/>
                      </a:cubicBezTo>
                      <a:cubicBezTo>
                        <a:pt x="13" y="26"/>
                        <a:pt x="13" y="26"/>
                        <a:pt x="13" y="26"/>
                      </a:cubicBezTo>
                      <a:cubicBezTo>
                        <a:pt x="19" y="26"/>
                        <a:pt x="19" y="26"/>
                        <a:pt x="19" y="26"/>
                      </a:cubicBezTo>
                      <a:cubicBezTo>
                        <a:pt x="19" y="72"/>
                        <a:pt x="19" y="72"/>
                        <a:pt x="19" y="72"/>
                      </a:cubicBezTo>
                      <a:cubicBezTo>
                        <a:pt x="19" y="72"/>
                        <a:pt x="19" y="73"/>
                        <a:pt x="19" y="73"/>
                      </a:cubicBezTo>
                      <a:cubicBezTo>
                        <a:pt x="19" y="154"/>
                        <a:pt x="19" y="154"/>
                        <a:pt x="19" y="154"/>
                      </a:cubicBezTo>
                      <a:cubicBezTo>
                        <a:pt x="19" y="159"/>
                        <a:pt x="23" y="164"/>
                        <a:pt x="28" y="164"/>
                      </a:cubicBezTo>
                      <a:cubicBezTo>
                        <a:pt x="33" y="164"/>
                        <a:pt x="37" y="159"/>
                        <a:pt x="37" y="154"/>
                      </a:cubicBezTo>
                      <a:cubicBezTo>
                        <a:pt x="37" y="83"/>
                        <a:pt x="37" y="83"/>
                        <a:pt x="37" y="83"/>
                      </a:cubicBezTo>
                      <a:cubicBezTo>
                        <a:pt x="41" y="83"/>
                        <a:pt x="41" y="83"/>
                        <a:pt x="41" y="83"/>
                      </a:cubicBezTo>
                      <a:cubicBezTo>
                        <a:pt x="41" y="154"/>
                        <a:pt x="41" y="154"/>
                        <a:pt x="41" y="154"/>
                      </a:cubicBezTo>
                      <a:cubicBezTo>
                        <a:pt x="41" y="159"/>
                        <a:pt x="45" y="164"/>
                        <a:pt x="50" y="164"/>
                      </a:cubicBezTo>
                      <a:cubicBezTo>
                        <a:pt x="55" y="164"/>
                        <a:pt x="59" y="159"/>
                        <a:pt x="59" y="154"/>
                      </a:cubicBezTo>
                      <a:cubicBezTo>
                        <a:pt x="59" y="72"/>
                        <a:pt x="59" y="72"/>
                        <a:pt x="59" y="72"/>
                      </a:cubicBezTo>
                      <a:cubicBezTo>
                        <a:pt x="59" y="71"/>
                        <a:pt x="59" y="71"/>
                        <a:pt x="59" y="71"/>
                      </a:cubicBezTo>
                      <a:cubicBezTo>
                        <a:pt x="59" y="26"/>
                        <a:pt x="59" y="26"/>
                        <a:pt x="59" y="26"/>
                      </a:cubicBezTo>
                      <a:cubicBezTo>
                        <a:pt x="64" y="26"/>
                        <a:pt x="64" y="26"/>
                        <a:pt x="64" y="26"/>
                      </a:cubicBezTo>
                      <a:cubicBezTo>
                        <a:pt x="64" y="74"/>
                        <a:pt x="64" y="74"/>
                        <a:pt x="64" y="74"/>
                      </a:cubicBezTo>
                      <a:cubicBezTo>
                        <a:pt x="64" y="77"/>
                        <a:pt x="67" y="80"/>
                        <a:pt x="71" y="80"/>
                      </a:cubicBezTo>
                      <a:cubicBezTo>
                        <a:pt x="75" y="80"/>
                        <a:pt x="78" y="77"/>
                        <a:pt x="78" y="74"/>
                      </a:cubicBezTo>
                      <a:cubicBezTo>
                        <a:pt x="78" y="19"/>
                        <a:pt x="78" y="19"/>
                        <a:pt x="78" y="19"/>
                      </a:cubicBezTo>
                      <a:cubicBezTo>
                        <a:pt x="78" y="16"/>
                        <a:pt x="78" y="16"/>
                        <a:pt x="78" y="16"/>
                      </a:cubicBezTo>
                      <a:cubicBezTo>
                        <a:pt x="78" y="15"/>
                        <a:pt x="78" y="15"/>
                        <a:pt x="78" y="15"/>
                      </a:cubicBezTo>
                      <a:cubicBezTo>
                        <a:pt x="78" y="10"/>
                        <a:pt x="72" y="0"/>
                        <a:pt x="5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0" name="Oval 13"/>
                <p:cNvSpPr>
                  <a:spLocks noChangeArrowheads="1"/>
                </p:cNvSpPr>
                <p:nvPr/>
              </p:nvSpPr>
              <p:spPr bwMode="auto">
                <a:xfrm>
                  <a:off x="6166893" y="3540977"/>
                  <a:ext cx="33741" cy="33741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9" name="Group 299"/>
              <p:cNvGrpSpPr/>
              <p:nvPr/>
            </p:nvGrpSpPr>
            <p:grpSpPr>
              <a:xfrm>
                <a:off x="7072330" y="1785932"/>
                <a:ext cx="136864" cy="348114"/>
                <a:chOff x="6141009" y="3540977"/>
                <a:chExt cx="85046" cy="216315"/>
              </a:xfrm>
              <a:solidFill>
                <a:schemeClr val="accent3"/>
              </a:solidFill>
            </p:grpSpPr>
            <p:sp>
              <p:nvSpPr>
                <p:cNvPr id="72" name="Freeform 12"/>
                <p:cNvSpPr/>
                <p:nvPr/>
              </p:nvSpPr>
              <p:spPr bwMode="auto">
                <a:xfrm>
                  <a:off x="6141009" y="3577954"/>
                  <a:ext cx="85046" cy="179338"/>
                </a:xfrm>
                <a:custGeom>
                  <a:avLst/>
                  <a:gdLst>
                    <a:gd name="T0" fmla="*/ 59 w 78"/>
                    <a:gd name="T1" fmla="*/ 0 h 164"/>
                    <a:gd name="T2" fmla="*/ 20 w 78"/>
                    <a:gd name="T3" fmla="*/ 0 h 164"/>
                    <a:gd name="T4" fmla="*/ 0 w 78"/>
                    <a:gd name="T5" fmla="*/ 16 h 164"/>
                    <a:gd name="T6" fmla="*/ 0 w 78"/>
                    <a:gd name="T7" fmla="*/ 16 h 164"/>
                    <a:gd name="T8" fmla="*/ 0 w 78"/>
                    <a:gd name="T9" fmla="*/ 19 h 164"/>
                    <a:gd name="T10" fmla="*/ 0 w 78"/>
                    <a:gd name="T11" fmla="*/ 74 h 164"/>
                    <a:gd name="T12" fmla="*/ 7 w 78"/>
                    <a:gd name="T13" fmla="*/ 80 h 164"/>
                    <a:gd name="T14" fmla="*/ 13 w 78"/>
                    <a:gd name="T15" fmla="*/ 74 h 164"/>
                    <a:gd name="T16" fmla="*/ 13 w 78"/>
                    <a:gd name="T17" fmla="*/ 26 h 164"/>
                    <a:gd name="T18" fmla="*/ 19 w 78"/>
                    <a:gd name="T19" fmla="*/ 26 h 164"/>
                    <a:gd name="T20" fmla="*/ 19 w 78"/>
                    <a:gd name="T21" fmla="*/ 72 h 164"/>
                    <a:gd name="T22" fmla="*/ 19 w 78"/>
                    <a:gd name="T23" fmla="*/ 73 h 164"/>
                    <a:gd name="T24" fmla="*/ 19 w 78"/>
                    <a:gd name="T25" fmla="*/ 154 h 164"/>
                    <a:gd name="T26" fmla="*/ 28 w 78"/>
                    <a:gd name="T27" fmla="*/ 164 h 164"/>
                    <a:gd name="T28" fmla="*/ 37 w 78"/>
                    <a:gd name="T29" fmla="*/ 154 h 164"/>
                    <a:gd name="T30" fmla="*/ 37 w 78"/>
                    <a:gd name="T31" fmla="*/ 83 h 164"/>
                    <a:gd name="T32" fmla="*/ 41 w 78"/>
                    <a:gd name="T33" fmla="*/ 83 h 164"/>
                    <a:gd name="T34" fmla="*/ 41 w 78"/>
                    <a:gd name="T35" fmla="*/ 154 h 164"/>
                    <a:gd name="T36" fmla="*/ 50 w 78"/>
                    <a:gd name="T37" fmla="*/ 164 h 164"/>
                    <a:gd name="T38" fmla="*/ 59 w 78"/>
                    <a:gd name="T39" fmla="*/ 154 h 164"/>
                    <a:gd name="T40" fmla="*/ 59 w 78"/>
                    <a:gd name="T41" fmla="*/ 72 h 164"/>
                    <a:gd name="T42" fmla="*/ 59 w 78"/>
                    <a:gd name="T43" fmla="*/ 71 h 164"/>
                    <a:gd name="T44" fmla="*/ 59 w 78"/>
                    <a:gd name="T45" fmla="*/ 26 h 164"/>
                    <a:gd name="T46" fmla="*/ 64 w 78"/>
                    <a:gd name="T47" fmla="*/ 26 h 164"/>
                    <a:gd name="T48" fmla="*/ 64 w 78"/>
                    <a:gd name="T49" fmla="*/ 74 h 164"/>
                    <a:gd name="T50" fmla="*/ 71 w 78"/>
                    <a:gd name="T51" fmla="*/ 80 h 164"/>
                    <a:gd name="T52" fmla="*/ 78 w 78"/>
                    <a:gd name="T53" fmla="*/ 74 h 164"/>
                    <a:gd name="T54" fmla="*/ 78 w 78"/>
                    <a:gd name="T55" fmla="*/ 19 h 164"/>
                    <a:gd name="T56" fmla="*/ 78 w 78"/>
                    <a:gd name="T57" fmla="*/ 16 h 164"/>
                    <a:gd name="T58" fmla="*/ 78 w 78"/>
                    <a:gd name="T59" fmla="*/ 15 h 164"/>
                    <a:gd name="T60" fmla="*/ 59 w 78"/>
                    <a:gd name="T61" fmla="*/ 0 h 1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78" h="164">
                      <a:moveTo>
                        <a:pt x="59" y="0"/>
                      </a:moveTo>
                      <a:cubicBezTo>
                        <a:pt x="20" y="0"/>
                        <a:pt x="20" y="0"/>
                        <a:pt x="20" y="0"/>
                      </a:cubicBezTo>
                      <a:cubicBezTo>
                        <a:pt x="6" y="0"/>
                        <a:pt x="0" y="12"/>
                        <a:pt x="0" y="16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0" y="74"/>
                        <a:pt x="0" y="74"/>
                        <a:pt x="0" y="74"/>
                      </a:cubicBezTo>
                      <a:cubicBezTo>
                        <a:pt x="0" y="77"/>
                        <a:pt x="3" y="80"/>
                        <a:pt x="7" y="80"/>
                      </a:cubicBezTo>
                      <a:cubicBezTo>
                        <a:pt x="10" y="80"/>
                        <a:pt x="13" y="77"/>
                        <a:pt x="13" y="74"/>
                      </a:cubicBezTo>
                      <a:cubicBezTo>
                        <a:pt x="13" y="26"/>
                        <a:pt x="13" y="26"/>
                        <a:pt x="13" y="26"/>
                      </a:cubicBezTo>
                      <a:cubicBezTo>
                        <a:pt x="19" y="26"/>
                        <a:pt x="19" y="26"/>
                        <a:pt x="19" y="26"/>
                      </a:cubicBezTo>
                      <a:cubicBezTo>
                        <a:pt x="19" y="72"/>
                        <a:pt x="19" y="72"/>
                        <a:pt x="19" y="72"/>
                      </a:cubicBezTo>
                      <a:cubicBezTo>
                        <a:pt x="19" y="72"/>
                        <a:pt x="19" y="73"/>
                        <a:pt x="19" y="73"/>
                      </a:cubicBezTo>
                      <a:cubicBezTo>
                        <a:pt x="19" y="154"/>
                        <a:pt x="19" y="154"/>
                        <a:pt x="19" y="154"/>
                      </a:cubicBezTo>
                      <a:cubicBezTo>
                        <a:pt x="19" y="159"/>
                        <a:pt x="23" y="164"/>
                        <a:pt x="28" y="164"/>
                      </a:cubicBezTo>
                      <a:cubicBezTo>
                        <a:pt x="33" y="164"/>
                        <a:pt x="37" y="159"/>
                        <a:pt x="37" y="154"/>
                      </a:cubicBezTo>
                      <a:cubicBezTo>
                        <a:pt x="37" y="83"/>
                        <a:pt x="37" y="83"/>
                        <a:pt x="37" y="83"/>
                      </a:cubicBezTo>
                      <a:cubicBezTo>
                        <a:pt x="41" y="83"/>
                        <a:pt x="41" y="83"/>
                        <a:pt x="41" y="83"/>
                      </a:cubicBezTo>
                      <a:cubicBezTo>
                        <a:pt x="41" y="154"/>
                        <a:pt x="41" y="154"/>
                        <a:pt x="41" y="154"/>
                      </a:cubicBezTo>
                      <a:cubicBezTo>
                        <a:pt x="41" y="159"/>
                        <a:pt x="45" y="164"/>
                        <a:pt x="50" y="164"/>
                      </a:cubicBezTo>
                      <a:cubicBezTo>
                        <a:pt x="55" y="164"/>
                        <a:pt x="59" y="159"/>
                        <a:pt x="59" y="154"/>
                      </a:cubicBezTo>
                      <a:cubicBezTo>
                        <a:pt x="59" y="72"/>
                        <a:pt x="59" y="72"/>
                        <a:pt x="59" y="72"/>
                      </a:cubicBezTo>
                      <a:cubicBezTo>
                        <a:pt x="59" y="71"/>
                        <a:pt x="59" y="71"/>
                        <a:pt x="59" y="71"/>
                      </a:cubicBezTo>
                      <a:cubicBezTo>
                        <a:pt x="59" y="26"/>
                        <a:pt x="59" y="26"/>
                        <a:pt x="59" y="26"/>
                      </a:cubicBezTo>
                      <a:cubicBezTo>
                        <a:pt x="64" y="26"/>
                        <a:pt x="64" y="26"/>
                        <a:pt x="64" y="26"/>
                      </a:cubicBezTo>
                      <a:cubicBezTo>
                        <a:pt x="64" y="74"/>
                        <a:pt x="64" y="74"/>
                        <a:pt x="64" y="74"/>
                      </a:cubicBezTo>
                      <a:cubicBezTo>
                        <a:pt x="64" y="77"/>
                        <a:pt x="67" y="80"/>
                        <a:pt x="71" y="80"/>
                      </a:cubicBezTo>
                      <a:cubicBezTo>
                        <a:pt x="75" y="80"/>
                        <a:pt x="78" y="77"/>
                        <a:pt x="78" y="74"/>
                      </a:cubicBezTo>
                      <a:cubicBezTo>
                        <a:pt x="78" y="19"/>
                        <a:pt x="78" y="19"/>
                        <a:pt x="78" y="19"/>
                      </a:cubicBezTo>
                      <a:cubicBezTo>
                        <a:pt x="78" y="16"/>
                        <a:pt x="78" y="16"/>
                        <a:pt x="78" y="16"/>
                      </a:cubicBezTo>
                      <a:cubicBezTo>
                        <a:pt x="78" y="15"/>
                        <a:pt x="78" y="15"/>
                        <a:pt x="78" y="15"/>
                      </a:cubicBezTo>
                      <a:cubicBezTo>
                        <a:pt x="78" y="10"/>
                        <a:pt x="72" y="0"/>
                        <a:pt x="5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3" name="Oval 13"/>
                <p:cNvSpPr>
                  <a:spLocks noChangeArrowheads="1"/>
                </p:cNvSpPr>
                <p:nvPr/>
              </p:nvSpPr>
              <p:spPr bwMode="auto">
                <a:xfrm>
                  <a:off x="6166893" y="3540977"/>
                  <a:ext cx="33741" cy="33741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52" name="Group 299"/>
              <p:cNvGrpSpPr/>
              <p:nvPr/>
            </p:nvGrpSpPr>
            <p:grpSpPr>
              <a:xfrm>
                <a:off x="7286644" y="1785932"/>
                <a:ext cx="136864" cy="348114"/>
                <a:chOff x="6141009" y="3540977"/>
                <a:chExt cx="85046" cy="216315"/>
              </a:xfrm>
              <a:solidFill>
                <a:schemeClr val="bg1">
                  <a:lumMod val="75000"/>
                </a:schemeClr>
              </a:solidFill>
            </p:grpSpPr>
            <p:sp>
              <p:nvSpPr>
                <p:cNvPr id="75" name="Freeform 12"/>
                <p:cNvSpPr/>
                <p:nvPr/>
              </p:nvSpPr>
              <p:spPr bwMode="auto">
                <a:xfrm>
                  <a:off x="6141009" y="3577954"/>
                  <a:ext cx="85046" cy="179338"/>
                </a:xfrm>
                <a:custGeom>
                  <a:avLst/>
                  <a:gdLst>
                    <a:gd name="T0" fmla="*/ 59 w 78"/>
                    <a:gd name="T1" fmla="*/ 0 h 164"/>
                    <a:gd name="T2" fmla="*/ 20 w 78"/>
                    <a:gd name="T3" fmla="*/ 0 h 164"/>
                    <a:gd name="T4" fmla="*/ 0 w 78"/>
                    <a:gd name="T5" fmla="*/ 16 h 164"/>
                    <a:gd name="T6" fmla="*/ 0 w 78"/>
                    <a:gd name="T7" fmla="*/ 16 h 164"/>
                    <a:gd name="T8" fmla="*/ 0 w 78"/>
                    <a:gd name="T9" fmla="*/ 19 h 164"/>
                    <a:gd name="T10" fmla="*/ 0 w 78"/>
                    <a:gd name="T11" fmla="*/ 74 h 164"/>
                    <a:gd name="T12" fmla="*/ 7 w 78"/>
                    <a:gd name="T13" fmla="*/ 80 h 164"/>
                    <a:gd name="T14" fmla="*/ 13 w 78"/>
                    <a:gd name="T15" fmla="*/ 74 h 164"/>
                    <a:gd name="T16" fmla="*/ 13 w 78"/>
                    <a:gd name="T17" fmla="*/ 26 h 164"/>
                    <a:gd name="T18" fmla="*/ 19 w 78"/>
                    <a:gd name="T19" fmla="*/ 26 h 164"/>
                    <a:gd name="T20" fmla="*/ 19 w 78"/>
                    <a:gd name="T21" fmla="*/ 72 h 164"/>
                    <a:gd name="T22" fmla="*/ 19 w 78"/>
                    <a:gd name="T23" fmla="*/ 73 h 164"/>
                    <a:gd name="T24" fmla="*/ 19 w 78"/>
                    <a:gd name="T25" fmla="*/ 154 h 164"/>
                    <a:gd name="T26" fmla="*/ 28 w 78"/>
                    <a:gd name="T27" fmla="*/ 164 h 164"/>
                    <a:gd name="T28" fmla="*/ 37 w 78"/>
                    <a:gd name="T29" fmla="*/ 154 h 164"/>
                    <a:gd name="T30" fmla="*/ 37 w 78"/>
                    <a:gd name="T31" fmla="*/ 83 h 164"/>
                    <a:gd name="T32" fmla="*/ 41 w 78"/>
                    <a:gd name="T33" fmla="*/ 83 h 164"/>
                    <a:gd name="T34" fmla="*/ 41 w 78"/>
                    <a:gd name="T35" fmla="*/ 154 h 164"/>
                    <a:gd name="T36" fmla="*/ 50 w 78"/>
                    <a:gd name="T37" fmla="*/ 164 h 164"/>
                    <a:gd name="T38" fmla="*/ 59 w 78"/>
                    <a:gd name="T39" fmla="*/ 154 h 164"/>
                    <a:gd name="T40" fmla="*/ 59 w 78"/>
                    <a:gd name="T41" fmla="*/ 72 h 164"/>
                    <a:gd name="T42" fmla="*/ 59 w 78"/>
                    <a:gd name="T43" fmla="*/ 71 h 164"/>
                    <a:gd name="T44" fmla="*/ 59 w 78"/>
                    <a:gd name="T45" fmla="*/ 26 h 164"/>
                    <a:gd name="T46" fmla="*/ 64 w 78"/>
                    <a:gd name="T47" fmla="*/ 26 h 164"/>
                    <a:gd name="T48" fmla="*/ 64 w 78"/>
                    <a:gd name="T49" fmla="*/ 74 h 164"/>
                    <a:gd name="T50" fmla="*/ 71 w 78"/>
                    <a:gd name="T51" fmla="*/ 80 h 164"/>
                    <a:gd name="T52" fmla="*/ 78 w 78"/>
                    <a:gd name="T53" fmla="*/ 74 h 164"/>
                    <a:gd name="T54" fmla="*/ 78 w 78"/>
                    <a:gd name="T55" fmla="*/ 19 h 164"/>
                    <a:gd name="T56" fmla="*/ 78 w 78"/>
                    <a:gd name="T57" fmla="*/ 16 h 164"/>
                    <a:gd name="T58" fmla="*/ 78 w 78"/>
                    <a:gd name="T59" fmla="*/ 15 h 164"/>
                    <a:gd name="T60" fmla="*/ 59 w 78"/>
                    <a:gd name="T61" fmla="*/ 0 h 1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78" h="164">
                      <a:moveTo>
                        <a:pt x="59" y="0"/>
                      </a:moveTo>
                      <a:cubicBezTo>
                        <a:pt x="20" y="0"/>
                        <a:pt x="20" y="0"/>
                        <a:pt x="20" y="0"/>
                      </a:cubicBezTo>
                      <a:cubicBezTo>
                        <a:pt x="6" y="0"/>
                        <a:pt x="0" y="12"/>
                        <a:pt x="0" y="16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0" y="74"/>
                        <a:pt x="0" y="74"/>
                        <a:pt x="0" y="74"/>
                      </a:cubicBezTo>
                      <a:cubicBezTo>
                        <a:pt x="0" y="77"/>
                        <a:pt x="3" y="80"/>
                        <a:pt x="7" y="80"/>
                      </a:cubicBezTo>
                      <a:cubicBezTo>
                        <a:pt x="10" y="80"/>
                        <a:pt x="13" y="77"/>
                        <a:pt x="13" y="74"/>
                      </a:cubicBezTo>
                      <a:cubicBezTo>
                        <a:pt x="13" y="26"/>
                        <a:pt x="13" y="26"/>
                        <a:pt x="13" y="26"/>
                      </a:cubicBezTo>
                      <a:cubicBezTo>
                        <a:pt x="19" y="26"/>
                        <a:pt x="19" y="26"/>
                        <a:pt x="19" y="26"/>
                      </a:cubicBezTo>
                      <a:cubicBezTo>
                        <a:pt x="19" y="72"/>
                        <a:pt x="19" y="72"/>
                        <a:pt x="19" y="72"/>
                      </a:cubicBezTo>
                      <a:cubicBezTo>
                        <a:pt x="19" y="72"/>
                        <a:pt x="19" y="73"/>
                        <a:pt x="19" y="73"/>
                      </a:cubicBezTo>
                      <a:cubicBezTo>
                        <a:pt x="19" y="154"/>
                        <a:pt x="19" y="154"/>
                        <a:pt x="19" y="154"/>
                      </a:cubicBezTo>
                      <a:cubicBezTo>
                        <a:pt x="19" y="159"/>
                        <a:pt x="23" y="164"/>
                        <a:pt x="28" y="164"/>
                      </a:cubicBezTo>
                      <a:cubicBezTo>
                        <a:pt x="33" y="164"/>
                        <a:pt x="37" y="159"/>
                        <a:pt x="37" y="154"/>
                      </a:cubicBezTo>
                      <a:cubicBezTo>
                        <a:pt x="37" y="83"/>
                        <a:pt x="37" y="83"/>
                        <a:pt x="37" y="83"/>
                      </a:cubicBezTo>
                      <a:cubicBezTo>
                        <a:pt x="41" y="83"/>
                        <a:pt x="41" y="83"/>
                        <a:pt x="41" y="83"/>
                      </a:cubicBezTo>
                      <a:cubicBezTo>
                        <a:pt x="41" y="154"/>
                        <a:pt x="41" y="154"/>
                        <a:pt x="41" y="154"/>
                      </a:cubicBezTo>
                      <a:cubicBezTo>
                        <a:pt x="41" y="159"/>
                        <a:pt x="45" y="164"/>
                        <a:pt x="50" y="164"/>
                      </a:cubicBezTo>
                      <a:cubicBezTo>
                        <a:pt x="55" y="164"/>
                        <a:pt x="59" y="159"/>
                        <a:pt x="59" y="154"/>
                      </a:cubicBezTo>
                      <a:cubicBezTo>
                        <a:pt x="59" y="72"/>
                        <a:pt x="59" y="72"/>
                        <a:pt x="59" y="72"/>
                      </a:cubicBezTo>
                      <a:cubicBezTo>
                        <a:pt x="59" y="71"/>
                        <a:pt x="59" y="71"/>
                        <a:pt x="59" y="71"/>
                      </a:cubicBezTo>
                      <a:cubicBezTo>
                        <a:pt x="59" y="26"/>
                        <a:pt x="59" y="26"/>
                        <a:pt x="59" y="26"/>
                      </a:cubicBezTo>
                      <a:cubicBezTo>
                        <a:pt x="64" y="26"/>
                        <a:pt x="64" y="26"/>
                        <a:pt x="64" y="26"/>
                      </a:cubicBezTo>
                      <a:cubicBezTo>
                        <a:pt x="64" y="74"/>
                        <a:pt x="64" y="74"/>
                        <a:pt x="64" y="74"/>
                      </a:cubicBezTo>
                      <a:cubicBezTo>
                        <a:pt x="64" y="77"/>
                        <a:pt x="67" y="80"/>
                        <a:pt x="71" y="80"/>
                      </a:cubicBezTo>
                      <a:cubicBezTo>
                        <a:pt x="75" y="80"/>
                        <a:pt x="78" y="77"/>
                        <a:pt x="78" y="74"/>
                      </a:cubicBezTo>
                      <a:cubicBezTo>
                        <a:pt x="78" y="19"/>
                        <a:pt x="78" y="19"/>
                        <a:pt x="78" y="19"/>
                      </a:cubicBezTo>
                      <a:cubicBezTo>
                        <a:pt x="78" y="16"/>
                        <a:pt x="78" y="16"/>
                        <a:pt x="78" y="16"/>
                      </a:cubicBezTo>
                      <a:cubicBezTo>
                        <a:pt x="78" y="15"/>
                        <a:pt x="78" y="15"/>
                        <a:pt x="78" y="15"/>
                      </a:cubicBezTo>
                      <a:cubicBezTo>
                        <a:pt x="78" y="10"/>
                        <a:pt x="72" y="0"/>
                        <a:pt x="5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6" name="Oval 13"/>
                <p:cNvSpPr>
                  <a:spLocks noChangeArrowheads="1"/>
                </p:cNvSpPr>
                <p:nvPr/>
              </p:nvSpPr>
              <p:spPr bwMode="auto">
                <a:xfrm>
                  <a:off x="6166893" y="3540977"/>
                  <a:ext cx="33741" cy="33741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56" name="Group 299"/>
              <p:cNvGrpSpPr/>
              <p:nvPr/>
            </p:nvGrpSpPr>
            <p:grpSpPr>
              <a:xfrm>
                <a:off x="7500958" y="1785932"/>
                <a:ext cx="136864" cy="348114"/>
                <a:chOff x="6141009" y="3540977"/>
                <a:chExt cx="85046" cy="216315"/>
              </a:xfrm>
              <a:solidFill>
                <a:schemeClr val="bg1">
                  <a:lumMod val="75000"/>
                </a:schemeClr>
              </a:solidFill>
            </p:grpSpPr>
            <p:sp>
              <p:nvSpPr>
                <p:cNvPr id="78" name="Freeform 12"/>
                <p:cNvSpPr/>
                <p:nvPr/>
              </p:nvSpPr>
              <p:spPr bwMode="auto">
                <a:xfrm>
                  <a:off x="6141009" y="3577954"/>
                  <a:ext cx="85046" cy="179338"/>
                </a:xfrm>
                <a:custGeom>
                  <a:avLst/>
                  <a:gdLst>
                    <a:gd name="T0" fmla="*/ 59 w 78"/>
                    <a:gd name="T1" fmla="*/ 0 h 164"/>
                    <a:gd name="T2" fmla="*/ 20 w 78"/>
                    <a:gd name="T3" fmla="*/ 0 h 164"/>
                    <a:gd name="T4" fmla="*/ 0 w 78"/>
                    <a:gd name="T5" fmla="*/ 16 h 164"/>
                    <a:gd name="T6" fmla="*/ 0 w 78"/>
                    <a:gd name="T7" fmla="*/ 16 h 164"/>
                    <a:gd name="T8" fmla="*/ 0 w 78"/>
                    <a:gd name="T9" fmla="*/ 19 h 164"/>
                    <a:gd name="T10" fmla="*/ 0 w 78"/>
                    <a:gd name="T11" fmla="*/ 74 h 164"/>
                    <a:gd name="T12" fmla="*/ 7 w 78"/>
                    <a:gd name="T13" fmla="*/ 80 h 164"/>
                    <a:gd name="T14" fmla="*/ 13 w 78"/>
                    <a:gd name="T15" fmla="*/ 74 h 164"/>
                    <a:gd name="T16" fmla="*/ 13 w 78"/>
                    <a:gd name="T17" fmla="*/ 26 h 164"/>
                    <a:gd name="T18" fmla="*/ 19 w 78"/>
                    <a:gd name="T19" fmla="*/ 26 h 164"/>
                    <a:gd name="T20" fmla="*/ 19 w 78"/>
                    <a:gd name="T21" fmla="*/ 72 h 164"/>
                    <a:gd name="T22" fmla="*/ 19 w 78"/>
                    <a:gd name="T23" fmla="*/ 73 h 164"/>
                    <a:gd name="T24" fmla="*/ 19 w 78"/>
                    <a:gd name="T25" fmla="*/ 154 h 164"/>
                    <a:gd name="T26" fmla="*/ 28 w 78"/>
                    <a:gd name="T27" fmla="*/ 164 h 164"/>
                    <a:gd name="T28" fmla="*/ 37 w 78"/>
                    <a:gd name="T29" fmla="*/ 154 h 164"/>
                    <a:gd name="T30" fmla="*/ 37 w 78"/>
                    <a:gd name="T31" fmla="*/ 83 h 164"/>
                    <a:gd name="T32" fmla="*/ 41 w 78"/>
                    <a:gd name="T33" fmla="*/ 83 h 164"/>
                    <a:gd name="T34" fmla="*/ 41 w 78"/>
                    <a:gd name="T35" fmla="*/ 154 h 164"/>
                    <a:gd name="T36" fmla="*/ 50 w 78"/>
                    <a:gd name="T37" fmla="*/ 164 h 164"/>
                    <a:gd name="T38" fmla="*/ 59 w 78"/>
                    <a:gd name="T39" fmla="*/ 154 h 164"/>
                    <a:gd name="T40" fmla="*/ 59 w 78"/>
                    <a:gd name="T41" fmla="*/ 72 h 164"/>
                    <a:gd name="T42" fmla="*/ 59 w 78"/>
                    <a:gd name="T43" fmla="*/ 71 h 164"/>
                    <a:gd name="T44" fmla="*/ 59 w 78"/>
                    <a:gd name="T45" fmla="*/ 26 h 164"/>
                    <a:gd name="T46" fmla="*/ 64 w 78"/>
                    <a:gd name="T47" fmla="*/ 26 h 164"/>
                    <a:gd name="T48" fmla="*/ 64 w 78"/>
                    <a:gd name="T49" fmla="*/ 74 h 164"/>
                    <a:gd name="T50" fmla="*/ 71 w 78"/>
                    <a:gd name="T51" fmla="*/ 80 h 164"/>
                    <a:gd name="T52" fmla="*/ 78 w 78"/>
                    <a:gd name="T53" fmla="*/ 74 h 164"/>
                    <a:gd name="T54" fmla="*/ 78 w 78"/>
                    <a:gd name="T55" fmla="*/ 19 h 164"/>
                    <a:gd name="T56" fmla="*/ 78 w 78"/>
                    <a:gd name="T57" fmla="*/ 16 h 164"/>
                    <a:gd name="T58" fmla="*/ 78 w 78"/>
                    <a:gd name="T59" fmla="*/ 15 h 164"/>
                    <a:gd name="T60" fmla="*/ 59 w 78"/>
                    <a:gd name="T61" fmla="*/ 0 h 1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78" h="164">
                      <a:moveTo>
                        <a:pt x="59" y="0"/>
                      </a:moveTo>
                      <a:cubicBezTo>
                        <a:pt x="20" y="0"/>
                        <a:pt x="20" y="0"/>
                        <a:pt x="20" y="0"/>
                      </a:cubicBezTo>
                      <a:cubicBezTo>
                        <a:pt x="6" y="0"/>
                        <a:pt x="0" y="12"/>
                        <a:pt x="0" y="16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0" y="74"/>
                        <a:pt x="0" y="74"/>
                        <a:pt x="0" y="74"/>
                      </a:cubicBezTo>
                      <a:cubicBezTo>
                        <a:pt x="0" y="77"/>
                        <a:pt x="3" y="80"/>
                        <a:pt x="7" y="80"/>
                      </a:cubicBezTo>
                      <a:cubicBezTo>
                        <a:pt x="10" y="80"/>
                        <a:pt x="13" y="77"/>
                        <a:pt x="13" y="74"/>
                      </a:cubicBezTo>
                      <a:cubicBezTo>
                        <a:pt x="13" y="26"/>
                        <a:pt x="13" y="26"/>
                        <a:pt x="13" y="26"/>
                      </a:cubicBezTo>
                      <a:cubicBezTo>
                        <a:pt x="19" y="26"/>
                        <a:pt x="19" y="26"/>
                        <a:pt x="19" y="26"/>
                      </a:cubicBezTo>
                      <a:cubicBezTo>
                        <a:pt x="19" y="72"/>
                        <a:pt x="19" y="72"/>
                        <a:pt x="19" y="72"/>
                      </a:cubicBezTo>
                      <a:cubicBezTo>
                        <a:pt x="19" y="72"/>
                        <a:pt x="19" y="73"/>
                        <a:pt x="19" y="73"/>
                      </a:cubicBezTo>
                      <a:cubicBezTo>
                        <a:pt x="19" y="154"/>
                        <a:pt x="19" y="154"/>
                        <a:pt x="19" y="154"/>
                      </a:cubicBezTo>
                      <a:cubicBezTo>
                        <a:pt x="19" y="159"/>
                        <a:pt x="23" y="164"/>
                        <a:pt x="28" y="164"/>
                      </a:cubicBezTo>
                      <a:cubicBezTo>
                        <a:pt x="33" y="164"/>
                        <a:pt x="37" y="159"/>
                        <a:pt x="37" y="154"/>
                      </a:cubicBezTo>
                      <a:cubicBezTo>
                        <a:pt x="37" y="83"/>
                        <a:pt x="37" y="83"/>
                        <a:pt x="37" y="83"/>
                      </a:cubicBezTo>
                      <a:cubicBezTo>
                        <a:pt x="41" y="83"/>
                        <a:pt x="41" y="83"/>
                        <a:pt x="41" y="83"/>
                      </a:cubicBezTo>
                      <a:cubicBezTo>
                        <a:pt x="41" y="154"/>
                        <a:pt x="41" y="154"/>
                        <a:pt x="41" y="154"/>
                      </a:cubicBezTo>
                      <a:cubicBezTo>
                        <a:pt x="41" y="159"/>
                        <a:pt x="45" y="164"/>
                        <a:pt x="50" y="164"/>
                      </a:cubicBezTo>
                      <a:cubicBezTo>
                        <a:pt x="55" y="164"/>
                        <a:pt x="59" y="159"/>
                        <a:pt x="59" y="154"/>
                      </a:cubicBezTo>
                      <a:cubicBezTo>
                        <a:pt x="59" y="72"/>
                        <a:pt x="59" y="72"/>
                        <a:pt x="59" y="72"/>
                      </a:cubicBezTo>
                      <a:cubicBezTo>
                        <a:pt x="59" y="71"/>
                        <a:pt x="59" y="71"/>
                        <a:pt x="59" y="71"/>
                      </a:cubicBezTo>
                      <a:cubicBezTo>
                        <a:pt x="59" y="26"/>
                        <a:pt x="59" y="26"/>
                        <a:pt x="59" y="26"/>
                      </a:cubicBezTo>
                      <a:cubicBezTo>
                        <a:pt x="64" y="26"/>
                        <a:pt x="64" y="26"/>
                        <a:pt x="64" y="26"/>
                      </a:cubicBezTo>
                      <a:cubicBezTo>
                        <a:pt x="64" y="74"/>
                        <a:pt x="64" y="74"/>
                        <a:pt x="64" y="74"/>
                      </a:cubicBezTo>
                      <a:cubicBezTo>
                        <a:pt x="64" y="77"/>
                        <a:pt x="67" y="80"/>
                        <a:pt x="71" y="80"/>
                      </a:cubicBezTo>
                      <a:cubicBezTo>
                        <a:pt x="75" y="80"/>
                        <a:pt x="78" y="77"/>
                        <a:pt x="78" y="74"/>
                      </a:cubicBezTo>
                      <a:cubicBezTo>
                        <a:pt x="78" y="19"/>
                        <a:pt x="78" y="19"/>
                        <a:pt x="78" y="19"/>
                      </a:cubicBezTo>
                      <a:cubicBezTo>
                        <a:pt x="78" y="16"/>
                        <a:pt x="78" y="16"/>
                        <a:pt x="78" y="16"/>
                      </a:cubicBezTo>
                      <a:cubicBezTo>
                        <a:pt x="78" y="15"/>
                        <a:pt x="78" y="15"/>
                        <a:pt x="78" y="15"/>
                      </a:cubicBezTo>
                      <a:cubicBezTo>
                        <a:pt x="78" y="10"/>
                        <a:pt x="72" y="0"/>
                        <a:pt x="5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9" name="Oval 13"/>
                <p:cNvSpPr>
                  <a:spLocks noChangeArrowheads="1"/>
                </p:cNvSpPr>
                <p:nvPr/>
              </p:nvSpPr>
              <p:spPr bwMode="auto">
                <a:xfrm>
                  <a:off x="6166893" y="3540977"/>
                  <a:ext cx="33741" cy="33741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59" name="Group 299"/>
              <p:cNvGrpSpPr/>
              <p:nvPr/>
            </p:nvGrpSpPr>
            <p:grpSpPr>
              <a:xfrm>
                <a:off x="7715272" y="1785932"/>
                <a:ext cx="136864" cy="348114"/>
                <a:chOff x="6141009" y="3540977"/>
                <a:chExt cx="85046" cy="216315"/>
              </a:xfrm>
              <a:solidFill>
                <a:schemeClr val="bg1">
                  <a:lumMod val="75000"/>
                </a:schemeClr>
              </a:solidFill>
            </p:grpSpPr>
            <p:sp>
              <p:nvSpPr>
                <p:cNvPr id="81" name="Freeform 12"/>
                <p:cNvSpPr/>
                <p:nvPr/>
              </p:nvSpPr>
              <p:spPr bwMode="auto">
                <a:xfrm>
                  <a:off x="6141009" y="3577954"/>
                  <a:ext cx="85046" cy="179338"/>
                </a:xfrm>
                <a:custGeom>
                  <a:avLst/>
                  <a:gdLst>
                    <a:gd name="T0" fmla="*/ 59 w 78"/>
                    <a:gd name="T1" fmla="*/ 0 h 164"/>
                    <a:gd name="T2" fmla="*/ 20 w 78"/>
                    <a:gd name="T3" fmla="*/ 0 h 164"/>
                    <a:gd name="T4" fmla="*/ 0 w 78"/>
                    <a:gd name="T5" fmla="*/ 16 h 164"/>
                    <a:gd name="T6" fmla="*/ 0 w 78"/>
                    <a:gd name="T7" fmla="*/ 16 h 164"/>
                    <a:gd name="T8" fmla="*/ 0 w 78"/>
                    <a:gd name="T9" fmla="*/ 19 h 164"/>
                    <a:gd name="T10" fmla="*/ 0 w 78"/>
                    <a:gd name="T11" fmla="*/ 74 h 164"/>
                    <a:gd name="T12" fmla="*/ 7 w 78"/>
                    <a:gd name="T13" fmla="*/ 80 h 164"/>
                    <a:gd name="T14" fmla="*/ 13 w 78"/>
                    <a:gd name="T15" fmla="*/ 74 h 164"/>
                    <a:gd name="T16" fmla="*/ 13 w 78"/>
                    <a:gd name="T17" fmla="*/ 26 h 164"/>
                    <a:gd name="T18" fmla="*/ 19 w 78"/>
                    <a:gd name="T19" fmla="*/ 26 h 164"/>
                    <a:gd name="T20" fmla="*/ 19 w 78"/>
                    <a:gd name="T21" fmla="*/ 72 h 164"/>
                    <a:gd name="T22" fmla="*/ 19 w 78"/>
                    <a:gd name="T23" fmla="*/ 73 h 164"/>
                    <a:gd name="T24" fmla="*/ 19 w 78"/>
                    <a:gd name="T25" fmla="*/ 154 h 164"/>
                    <a:gd name="T26" fmla="*/ 28 w 78"/>
                    <a:gd name="T27" fmla="*/ 164 h 164"/>
                    <a:gd name="T28" fmla="*/ 37 w 78"/>
                    <a:gd name="T29" fmla="*/ 154 h 164"/>
                    <a:gd name="T30" fmla="*/ 37 w 78"/>
                    <a:gd name="T31" fmla="*/ 83 h 164"/>
                    <a:gd name="T32" fmla="*/ 41 w 78"/>
                    <a:gd name="T33" fmla="*/ 83 h 164"/>
                    <a:gd name="T34" fmla="*/ 41 w 78"/>
                    <a:gd name="T35" fmla="*/ 154 h 164"/>
                    <a:gd name="T36" fmla="*/ 50 w 78"/>
                    <a:gd name="T37" fmla="*/ 164 h 164"/>
                    <a:gd name="T38" fmla="*/ 59 w 78"/>
                    <a:gd name="T39" fmla="*/ 154 h 164"/>
                    <a:gd name="T40" fmla="*/ 59 w 78"/>
                    <a:gd name="T41" fmla="*/ 72 h 164"/>
                    <a:gd name="T42" fmla="*/ 59 w 78"/>
                    <a:gd name="T43" fmla="*/ 71 h 164"/>
                    <a:gd name="T44" fmla="*/ 59 w 78"/>
                    <a:gd name="T45" fmla="*/ 26 h 164"/>
                    <a:gd name="T46" fmla="*/ 64 w 78"/>
                    <a:gd name="T47" fmla="*/ 26 h 164"/>
                    <a:gd name="T48" fmla="*/ 64 w 78"/>
                    <a:gd name="T49" fmla="*/ 74 h 164"/>
                    <a:gd name="T50" fmla="*/ 71 w 78"/>
                    <a:gd name="T51" fmla="*/ 80 h 164"/>
                    <a:gd name="T52" fmla="*/ 78 w 78"/>
                    <a:gd name="T53" fmla="*/ 74 h 164"/>
                    <a:gd name="T54" fmla="*/ 78 w 78"/>
                    <a:gd name="T55" fmla="*/ 19 h 164"/>
                    <a:gd name="T56" fmla="*/ 78 w 78"/>
                    <a:gd name="T57" fmla="*/ 16 h 164"/>
                    <a:gd name="T58" fmla="*/ 78 w 78"/>
                    <a:gd name="T59" fmla="*/ 15 h 164"/>
                    <a:gd name="T60" fmla="*/ 59 w 78"/>
                    <a:gd name="T61" fmla="*/ 0 h 1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78" h="164">
                      <a:moveTo>
                        <a:pt x="59" y="0"/>
                      </a:moveTo>
                      <a:cubicBezTo>
                        <a:pt x="20" y="0"/>
                        <a:pt x="20" y="0"/>
                        <a:pt x="20" y="0"/>
                      </a:cubicBezTo>
                      <a:cubicBezTo>
                        <a:pt x="6" y="0"/>
                        <a:pt x="0" y="12"/>
                        <a:pt x="0" y="16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0" y="74"/>
                        <a:pt x="0" y="74"/>
                        <a:pt x="0" y="74"/>
                      </a:cubicBezTo>
                      <a:cubicBezTo>
                        <a:pt x="0" y="77"/>
                        <a:pt x="3" y="80"/>
                        <a:pt x="7" y="80"/>
                      </a:cubicBezTo>
                      <a:cubicBezTo>
                        <a:pt x="10" y="80"/>
                        <a:pt x="13" y="77"/>
                        <a:pt x="13" y="74"/>
                      </a:cubicBezTo>
                      <a:cubicBezTo>
                        <a:pt x="13" y="26"/>
                        <a:pt x="13" y="26"/>
                        <a:pt x="13" y="26"/>
                      </a:cubicBezTo>
                      <a:cubicBezTo>
                        <a:pt x="19" y="26"/>
                        <a:pt x="19" y="26"/>
                        <a:pt x="19" y="26"/>
                      </a:cubicBezTo>
                      <a:cubicBezTo>
                        <a:pt x="19" y="72"/>
                        <a:pt x="19" y="72"/>
                        <a:pt x="19" y="72"/>
                      </a:cubicBezTo>
                      <a:cubicBezTo>
                        <a:pt x="19" y="72"/>
                        <a:pt x="19" y="73"/>
                        <a:pt x="19" y="73"/>
                      </a:cubicBezTo>
                      <a:cubicBezTo>
                        <a:pt x="19" y="154"/>
                        <a:pt x="19" y="154"/>
                        <a:pt x="19" y="154"/>
                      </a:cubicBezTo>
                      <a:cubicBezTo>
                        <a:pt x="19" y="159"/>
                        <a:pt x="23" y="164"/>
                        <a:pt x="28" y="164"/>
                      </a:cubicBezTo>
                      <a:cubicBezTo>
                        <a:pt x="33" y="164"/>
                        <a:pt x="37" y="159"/>
                        <a:pt x="37" y="154"/>
                      </a:cubicBezTo>
                      <a:cubicBezTo>
                        <a:pt x="37" y="83"/>
                        <a:pt x="37" y="83"/>
                        <a:pt x="37" y="83"/>
                      </a:cubicBezTo>
                      <a:cubicBezTo>
                        <a:pt x="41" y="83"/>
                        <a:pt x="41" y="83"/>
                        <a:pt x="41" y="83"/>
                      </a:cubicBezTo>
                      <a:cubicBezTo>
                        <a:pt x="41" y="154"/>
                        <a:pt x="41" y="154"/>
                        <a:pt x="41" y="154"/>
                      </a:cubicBezTo>
                      <a:cubicBezTo>
                        <a:pt x="41" y="159"/>
                        <a:pt x="45" y="164"/>
                        <a:pt x="50" y="164"/>
                      </a:cubicBezTo>
                      <a:cubicBezTo>
                        <a:pt x="55" y="164"/>
                        <a:pt x="59" y="159"/>
                        <a:pt x="59" y="154"/>
                      </a:cubicBezTo>
                      <a:cubicBezTo>
                        <a:pt x="59" y="72"/>
                        <a:pt x="59" y="72"/>
                        <a:pt x="59" y="72"/>
                      </a:cubicBezTo>
                      <a:cubicBezTo>
                        <a:pt x="59" y="71"/>
                        <a:pt x="59" y="71"/>
                        <a:pt x="59" y="71"/>
                      </a:cubicBezTo>
                      <a:cubicBezTo>
                        <a:pt x="59" y="26"/>
                        <a:pt x="59" y="26"/>
                        <a:pt x="59" y="26"/>
                      </a:cubicBezTo>
                      <a:cubicBezTo>
                        <a:pt x="64" y="26"/>
                        <a:pt x="64" y="26"/>
                        <a:pt x="64" y="26"/>
                      </a:cubicBezTo>
                      <a:cubicBezTo>
                        <a:pt x="64" y="74"/>
                        <a:pt x="64" y="74"/>
                        <a:pt x="64" y="74"/>
                      </a:cubicBezTo>
                      <a:cubicBezTo>
                        <a:pt x="64" y="77"/>
                        <a:pt x="67" y="80"/>
                        <a:pt x="71" y="80"/>
                      </a:cubicBezTo>
                      <a:cubicBezTo>
                        <a:pt x="75" y="80"/>
                        <a:pt x="78" y="77"/>
                        <a:pt x="78" y="74"/>
                      </a:cubicBezTo>
                      <a:cubicBezTo>
                        <a:pt x="78" y="19"/>
                        <a:pt x="78" y="19"/>
                        <a:pt x="78" y="19"/>
                      </a:cubicBezTo>
                      <a:cubicBezTo>
                        <a:pt x="78" y="16"/>
                        <a:pt x="78" y="16"/>
                        <a:pt x="78" y="16"/>
                      </a:cubicBezTo>
                      <a:cubicBezTo>
                        <a:pt x="78" y="15"/>
                        <a:pt x="78" y="15"/>
                        <a:pt x="78" y="15"/>
                      </a:cubicBezTo>
                      <a:cubicBezTo>
                        <a:pt x="78" y="10"/>
                        <a:pt x="72" y="0"/>
                        <a:pt x="5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2" name="Oval 13"/>
                <p:cNvSpPr>
                  <a:spLocks noChangeArrowheads="1"/>
                </p:cNvSpPr>
                <p:nvPr/>
              </p:nvSpPr>
              <p:spPr bwMode="auto">
                <a:xfrm>
                  <a:off x="6166893" y="3540977"/>
                  <a:ext cx="33741" cy="33741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123" name="Rectangle 122"/>
            <p:cNvSpPr/>
            <p:nvPr/>
          </p:nvSpPr>
          <p:spPr>
            <a:xfrm>
              <a:off x="8072462" y="2214560"/>
              <a:ext cx="494431" cy="29743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70%</a:t>
              </a:r>
            </a:p>
          </p:txBody>
        </p:sp>
      </p:grpSp>
      <p:grpSp>
        <p:nvGrpSpPr>
          <p:cNvPr id="62" name="Group 126"/>
          <p:cNvGrpSpPr/>
          <p:nvPr/>
        </p:nvGrpSpPr>
        <p:grpSpPr>
          <a:xfrm>
            <a:off x="7726626" y="3592247"/>
            <a:ext cx="3706780" cy="464813"/>
            <a:chOff x="5786446" y="2786064"/>
            <a:chExt cx="2780447" cy="348610"/>
          </a:xfrm>
        </p:grpSpPr>
        <p:grpSp>
          <p:nvGrpSpPr>
            <p:cNvPr id="65" name="Group 114"/>
            <p:cNvGrpSpPr/>
            <p:nvPr/>
          </p:nvGrpSpPr>
          <p:grpSpPr>
            <a:xfrm>
              <a:off x="5786446" y="2786064"/>
              <a:ext cx="2090470" cy="348610"/>
              <a:chOff x="5786446" y="2500312"/>
              <a:chExt cx="2090470" cy="348610"/>
            </a:xfrm>
          </p:grpSpPr>
          <p:grpSp>
            <p:nvGrpSpPr>
              <p:cNvPr id="68" name="Group 302"/>
              <p:cNvGrpSpPr/>
              <p:nvPr/>
            </p:nvGrpSpPr>
            <p:grpSpPr>
              <a:xfrm>
                <a:off x="5786446" y="2500312"/>
                <a:ext cx="161644" cy="348610"/>
                <a:chOff x="6138760" y="4271257"/>
                <a:chExt cx="97227" cy="209688"/>
              </a:xfrm>
              <a:solidFill>
                <a:schemeClr val="accent4"/>
              </a:solidFill>
            </p:grpSpPr>
            <p:sp>
              <p:nvSpPr>
                <p:cNvPr id="53" name="Oval 52"/>
                <p:cNvSpPr>
                  <a:spLocks noChangeArrowheads="1"/>
                </p:cNvSpPr>
                <p:nvPr/>
              </p:nvSpPr>
              <p:spPr bwMode="auto">
                <a:xfrm>
                  <a:off x="6171468" y="4271257"/>
                  <a:ext cx="30916" cy="31812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4" name="Freeform 7"/>
                <p:cNvSpPr/>
                <p:nvPr/>
              </p:nvSpPr>
              <p:spPr bwMode="auto">
                <a:xfrm>
                  <a:off x="6138760" y="4309341"/>
                  <a:ext cx="97227" cy="171604"/>
                </a:xfrm>
                <a:custGeom>
                  <a:avLst/>
                  <a:gdLst>
                    <a:gd name="T0" fmla="*/ 91 w 92"/>
                    <a:gd name="T1" fmla="*/ 60 h 162"/>
                    <a:gd name="T2" fmla="*/ 75 w 92"/>
                    <a:gd name="T3" fmla="*/ 10 h 162"/>
                    <a:gd name="T4" fmla="*/ 64 w 92"/>
                    <a:gd name="T5" fmla="*/ 0 h 162"/>
                    <a:gd name="T6" fmla="*/ 28 w 92"/>
                    <a:gd name="T7" fmla="*/ 0 h 162"/>
                    <a:gd name="T8" fmla="*/ 19 w 92"/>
                    <a:gd name="T9" fmla="*/ 5 h 162"/>
                    <a:gd name="T10" fmla="*/ 18 w 92"/>
                    <a:gd name="T11" fmla="*/ 7 h 162"/>
                    <a:gd name="T12" fmla="*/ 18 w 92"/>
                    <a:gd name="T13" fmla="*/ 7 h 162"/>
                    <a:gd name="T14" fmla="*/ 17 w 92"/>
                    <a:gd name="T15" fmla="*/ 8 h 162"/>
                    <a:gd name="T16" fmla="*/ 1 w 92"/>
                    <a:gd name="T17" fmla="*/ 60 h 162"/>
                    <a:gd name="T18" fmla="*/ 5 w 92"/>
                    <a:gd name="T19" fmla="*/ 68 h 162"/>
                    <a:gd name="T20" fmla="*/ 14 w 92"/>
                    <a:gd name="T21" fmla="*/ 64 h 162"/>
                    <a:gd name="T22" fmla="*/ 26 w 92"/>
                    <a:gd name="T23" fmla="*/ 23 h 162"/>
                    <a:gd name="T24" fmla="*/ 28 w 92"/>
                    <a:gd name="T25" fmla="*/ 23 h 162"/>
                    <a:gd name="T26" fmla="*/ 29 w 92"/>
                    <a:gd name="T27" fmla="*/ 23 h 162"/>
                    <a:gd name="T28" fmla="*/ 9 w 92"/>
                    <a:gd name="T29" fmla="*/ 96 h 162"/>
                    <a:gd name="T30" fmla="*/ 29 w 92"/>
                    <a:gd name="T31" fmla="*/ 96 h 162"/>
                    <a:gd name="T32" fmla="*/ 29 w 92"/>
                    <a:gd name="T33" fmla="*/ 154 h 162"/>
                    <a:gd name="T34" fmla="*/ 37 w 92"/>
                    <a:gd name="T35" fmla="*/ 162 h 162"/>
                    <a:gd name="T36" fmla="*/ 44 w 92"/>
                    <a:gd name="T37" fmla="*/ 154 h 162"/>
                    <a:gd name="T38" fmla="*/ 44 w 92"/>
                    <a:gd name="T39" fmla="*/ 96 h 162"/>
                    <a:gd name="T40" fmla="*/ 49 w 92"/>
                    <a:gd name="T41" fmla="*/ 96 h 162"/>
                    <a:gd name="T42" fmla="*/ 49 w 92"/>
                    <a:gd name="T43" fmla="*/ 154 h 162"/>
                    <a:gd name="T44" fmla="*/ 56 w 92"/>
                    <a:gd name="T45" fmla="*/ 162 h 162"/>
                    <a:gd name="T46" fmla="*/ 64 w 92"/>
                    <a:gd name="T47" fmla="*/ 154 h 162"/>
                    <a:gd name="T48" fmla="*/ 64 w 92"/>
                    <a:gd name="T49" fmla="*/ 96 h 162"/>
                    <a:gd name="T50" fmla="*/ 83 w 92"/>
                    <a:gd name="T51" fmla="*/ 96 h 162"/>
                    <a:gd name="T52" fmla="*/ 63 w 92"/>
                    <a:gd name="T53" fmla="*/ 23 h 162"/>
                    <a:gd name="T54" fmla="*/ 64 w 92"/>
                    <a:gd name="T55" fmla="*/ 23 h 162"/>
                    <a:gd name="T56" fmla="*/ 65 w 92"/>
                    <a:gd name="T57" fmla="*/ 23 h 162"/>
                    <a:gd name="T58" fmla="*/ 79 w 92"/>
                    <a:gd name="T59" fmla="*/ 64 h 162"/>
                    <a:gd name="T60" fmla="*/ 87 w 92"/>
                    <a:gd name="T61" fmla="*/ 68 h 162"/>
                    <a:gd name="T62" fmla="*/ 91 w 92"/>
                    <a:gd name="T63" fmla="*/ 60 h 1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92" h="162">
                      <a:moveTo>
                        <a:pt x="91" y="60"/>
                      </a:moveTo>
                      <a:cubicBezTo>
                        <a:pt x="75" y="10"/>
                        <a:pt x="75" y="10"/>
                        <a:pt x="75" y="10"/>
                      </a:cubicBezTo>
                      <a:cubicBezTo>
                        <a:pt x="74" y="4"/>
                        <a:pt x="70" y="0"/>
                        <a:pt x="64" y="0"/>
                      </a:cubicBezTo>
                      <a:cubicBezTo>
                        <a:pt x="28" y="0"/>
                        <a:pt x="28" y="0"/>
                        <a:pt x="28" y="0"/>
                      </a:cubicBezTo>
                      <a:cubicBezTo>
                        <a:pt x="24" y="0"/>
                        <a:pt x="21" y="2"/>
                        <a:pt x="19" y="5"/>
                      </a:cubicBezTo>
                      <a:cubicBezTo>
                        <a:pt x="18" y="5"/>
                        <a:pt x="18" y="6"/>
                        <a:pt x="18" y="7"/>
                      </a:cubicBezTo>
                      <a:cubicBezTo>
                        <a:pt x="18" y="7"/>
                        <a:pt x="18" y="7"/>
                        <a:pt x="18" y="7"/>
                      </a:cubicBezTo>
                      <a:cubicBezTo>
                        <a:pt x="18" y="7"/>
                        <a:pt x="17" y="8"/>
                        <a:pt x="17" y="8"/>
                      </a:cubicBezTo>
                      <a:cubicBezTo>
                        <a:pt x="1" y="60"/>
                        <a:pt x="1" y="60"/>
                        <a:pt x="1" y="60"/>
                      </a:cubicBezTo>
                      <a:cubicBezTo>
                        <a:pt x="0" y="63"/>
                        <a:pt x="2" y="67"/>
                        <a:pt x="5" y="68"/>
                      </a:cubicBezTo>
                      <a:cubicBezTo>
                        <a:pt x="9" y="69"/>
                        <a:pt x="13" y="67"/>
                        <a:pt x="14" y="64"/>
                      </a:cubicBezTo>
                      <a:cubicBezTo>
                        <a:pt x="26" y="23"/>
                        <a:pt x="26" y="23"/>
                        <a:pt x="26" y="23"/>
                      </a:cubicBezTo>
                      <a:cubicBezTo>
                        <a:pt x="27" y="23"/>
                        <a:pt x="27" y="23"/>
                        <a:pt x="28" y="23"/>
                      </a:cubicBezTo>
                      <a:cubicBezTo>
                        <a:pt x="29" y="23"/>
                        <a:pt x="29" y="23"/>
                        <a:pt x="29" y="23"/>
                      </a:cubicBezTo>
                      <a:cubicBezTo>
                        <a:pt x="9" y="96"/>
                        <a:pt x="9" y="96"/>
                        <a:pt x="9" y="96"/>
                      </a:cubicBezTo>
                      <a:cubicBezTo>
                        <a:pt x="29" y="96"/>
                        <a:pt x="29" y="96"/>
                        <a:pt x="29" y="96"/>
                      </a:cubicBezTo>
                      <a:cubicBezTo>
                        <a:pt x="29" y="154"/>
                        <a:pt x="29" y="154"/>
                        <a:pt x="29" y="154"/>
                      </a:cubicBezTo>
                      <a:cubicBezTo>
                        <a:pt x="29" y="159"/>
                        <a:pt x="33" y="162"/>
                        <a:pt x="37" y="162"/>
                      </a:cubicBezTo>
                      <a:cubicBezTo>
                        <a:pt x="41" y="162"/>
                        <a:pt x="44" y="159"/>
                        <a:pt x="44" y="154"/>
                      </a:cubicBezTo>
                      <a:cubicBezTo>
                        <a:pt x="44" y="96"/>
                        <a:pt x="44" y="96"/>
                        <a:pt x="44" y="96"/>
                      </a:cubicBezTo>
                      <a:cubicBezTo>
                        <a:pt x="49" y="96"/>
                        <a:pt x="49" y="96"/>
                        <a:pt x="49" y="96"/>
                      </a:cubicBezTo>
                      <a:cubicBezTo>
                        <a:pt x="49" y="154"/>
                        <a:pt x="49" y="154"/>
                        <a:pt x="49" y="154"/>
                      </a:cubicBezTo>
                      <a:cubicBezTo>
                        <a:pt x="49" y="159"/>
                        <a:pt x="52" y="162"/>
                        <a:pt x="56" y="162"/>
                      </a:cubicBezTo>
                      <a:cubicBezTo>
                        <a:pt x="60" y="162"/>
                        <a:pt x="64" y="159"/>
                        <a:pt x="64" y="154"/>
                      </a:cubicBezTo>
                      <a:cubicBezTo>
                        <a:pt x="64" y="96"/>
                        <a:pt x="64" y="96"/>
                        <a:pt x="64" y="96"/>
                      </a:cubicBezTo>
                      <a:cubicBezTo>
                        <a:pt x="83" y="96"/>
                        <a:pt x="83" y="96"/>
                        <a:pt x="83" y="96"/>
                      </a:cubicBezTo>
                      <a:cubicBezTo>
                        <a:pt x="63" y="23"/>
                        <a:pt x="63" y="23"/>
                        <a:pt x="63" y="23"/>
                      </a:cubicBezTo>
                      <a:cubicBezTo>
                        <a:pt x="64" y="23"/>
                        <a:pt x="64" y="23"/>
                        <a:pt x="64" y="23"/>
                      </a:cubicBezTo>
                      <a:cubicBezTo>
                        <a:pt x="65" y="23"/>
                        <a:pt x="65" y="23"/>
                        <a:pt x="65" y="23"/>
                      </a:cubicBezTo>
                      <a:cubicBezTo>
                        <a:pt x="79" y="64"/>
                        <a:pt x="79" y="64"/>
                        <a:pt x="79" y="64"/>
                      </a:cubicBezTo>
                      <a:cubicBezTo>
                        <a:pt x="80" y="67"/>
                        <a:pt x="84" y="69"/>
                        <a:pt x="87" y="68"/>
                      </a:cubicBezTo>
                      <a:cubicBezTo>
                        <a:pt x="91" y="67"/>
                        <a:pt x="92" y="63"/>
                        <a:pt x="91" y="6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71" name="Group 302"/>
              <p:cNvGrpSpPr/>
              <p:nvPr/>
            </p:nvGrpSpPr>
            <p:grpSpPr>
              <a:xfrm>
                <a:off x="6000760" y="2500312"/>
                <a:ext cx="161644" cy="348610"/>
                <a:chOff x="6138760" y="4271257"/>
                <a:chExt cx="97227" cy="209688"/>
              </a:xfrm>
              <a:solidFill>
                <a:schemeClr val="accent4"/>
              </a:solidFill>
            </p:grpSpPr>
            <p:sp>
              <p:nvSpPr>
                <p:cNvPr id="84" name="Oval 83"/>
                <p:cNvSpPr>
                  <a:spLocks noChangeArrowheads="1"/>
                </p:cNvSpPr>
                <p:nvPr/>
              </p:nvSpPr>
              <p:spPr bwMode="auto">
                <a:xfrm>
                  <a:off x="6171468" y="4271257"/>
                  <a:ext cx="30916" cy="31812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5" name="Freeform 7"/>
                <p:cNvSpPr/>
                <p:nvPr/>
              </p:nvSpPr>
              <p:spPr bwMode="auto">
                <a:xfrm>
                  <a:off x="6138760" y="4309341"/>
                  <a:ext cx="97227" cy="171604"/>
                </a:xfrm>
                <a:custGeom>
                  <a:avLst/>
                  <a:gdLst>
                    <a:gd name="T0" fmla="*/ 91 w 92"/>
                    <a:gd name="T1" fmla="*/ 60 h 162"/>
                    <a:gd name="T2" fmla="*/ 75 w 92"/>
                    <a:gd name="T3" fmla="*/ 10 h 162"/>
                    <a:gd name="T4" fmla="*/ 64 w 92"/>
                    <a:gd name="T5" fmla="*/ 0 h 162"/>
                    <a:gd name="T6" fmla="*/ 28 w 92"/>
                    <a:gd name="T7" fmla="*/ 0 h 162"/>
                    <a:gd name="T8" fmla="*/ 19 w 92"/>
                    <a:gd name="T9" fmla="*/ 5 h 162"/>
                    <a:gd name="T10" fmla="*/ 18 w 92"/>
                    <a:gd name="T11" fmla="*/ 7 h 162"/>
                    <a:gd name="T12" fmla="*/ 18 w 92"/>
                    <a:gd name="T13" fmla="*/ 7 h 162"/>
                    <a:gd name="T14" fmla="*/ 17 w 92"/>
                    <a:gd name="T15" fmla="*/ 8 h 162"/>
                    <a:gd name="T16" fmla="*/ 1 w 92"/>
                    <a:gd name="T17" fmla="*/ 60 h 162"/>
                    <a:gd name="T18" fmla="*/ 5 w 92"/>
                    <a:gd name="T19" fmla="*/ 68 h 162"/>
                    <a:gd name="T20" fmla="*/ 14 w 92"/>
                    <a:gd name="T21" fmla="*/ 64 h 162"/>
                    <a:gd name="T22" fmla="*/ 26 w 92"/>
                    <a:gd name="T23" fmla="*/ 23 h 162"/>
                    <a:gd name="T24" fmla="*/ 28 w 92"/>
                    <a:gd name="T25" fmla="*/ 23 h 162"/>
                    <a:gd name="T26" fmla="*/ 29 w 92"/>
                    <a:gd name="T27" fmla="*/ 23 h 162"/>
                    <a:gd name="T28" fmla="*/ 9 w 92"/>
                    <a:gd name="T29" fmla="*/ 96 h 162"/>
                    <a:gd name="T30" fmla="*/ 29 w 92"/>
                    <a:gd name="T31" fmla="*/ 96 h 162"/>
                    <a:gd name="T32" fmla="*/ 29 w 92"/>
                    <a:gd name="T33" fmla="*/ 154 h 162"/>
                    <a:gd name="T34" fmla="*/ 37 w 92"/>
                    <a:gd name="T35" fmla="*/ 162 h 162"/>
                    <a:gd name="T36" fmla="*/ 44 w 92"/>
                    <a:gd name="T37" fmla="*/ 154 h 162"/>
                    <a:gd name="T38" fmla="*/ 44 w 92"/>
                    <a:gd name="T39" fmla="*/ 96 h 162"/>
                    <a:gd name="T40" fmla="*/ 49 w 92"/>
                    <a:gd name="T41" fmla="*/ 96 h 162"/>
                    <a:gd name="T42" fmla="*/ 49 w 92"/>
                    <a:gd name="T43" fmla="*/ 154 h 162"/>
                    <a:gd name="T44" fmla="*/ 56 w 92"/>
                    <a:gd name="T45" fmla="*/ 162 h 162"/>
                    <a:gd name="T46" fmla="*/ 64 w 92"/>
                    <a:gd name="T47" fmla="*/ 154 h 162"/>
                    <a:gd name="T48" fmla="*/ 64 w 92"/>
                    <a:gd name="T49" fmla="*/ 96 h 162"/>
                    <a:gd name="T50" fmla="*/ 83 w 92"/>
                    <a:gd name="T51" fmla="*/ 96 h 162"/>
                    <a:gd name="T52" fmla="*/ 63 w 92"/>
                    <a:gd name="T53" fmla="*/ 23 h 162"/>
                    <a:gd name="T54" fmla="*/ 64 w 92"/>
                    <a:gd name="T55" fmla="*/ 23 h 162"/>
                    <a:gd name="T56" fmla="*/ 65 w 92"/>
                    <a:gd name="T57" fmla="*/ 23 h 162"/>
                    <a:gd name="T58" fmla="*/ 79 w 92"/>
                    <a:gd name="T59" fmla="*/ 64 h 162"/>
                    <a:gd name="T60" fmla="*/ 87 w 92"/>
                    <a:gd name="T61" fmla="*/ 68 h 162"/>
                    <a:gd name="T62" fmla="*/ 91 w 92"/>
                    <a:gd name="T63" fmla="*/ 60 h 1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92" h="162">
                      <a:moveTo>
                        <a:pt x="91" y="60"/>
                      </a:moveTo>
                      <a:cubicBezTo>
                        <a:pt x="75" y="10"/>
                        <a:pt x="75" y="10"/>
                        <a:pt x="75" y="10"/>
                      </a:cubicBezTo>
                      <a:cubicBezTo>
                        <a:pt x="74" y="4"/>
                        <a:pt x="70" y="0"/>
                        <a:pt x="64" y="0"/>
                      </a:cubicBezTo>
                      <a:cubicBezTo>
                        <a:pt x="28" y="0"/>
                        <a:pt x="28" y="0"/>
                        <a:pt x="28" y="0"/>
                      </a:cubicBezTo>
                      <a:cubicBezTo>
                        <a:pt x="24" y="0"/>
                        <a:pt x="21" y="2"/>
                        <a:pt x="19" y="5"/>
                      </a:cubicBezTo>
                      <a:cubicBezTo>
                        <a:pt x="18" y="5"/>
                        <a:pt x="18" y="6"/>
                        <a:pt x="18" y="7"/>
                      </a:cubicBezTo>
                      <a:cubicBezTo>
                        <a:pt x="18" y="7"/>
                        <a:pt x="18" y="7"/>
                        <a:pt x="18" y="7"/>
                      </a:cubicBezTo>
                      <a:cubicBezTo>
                        <a:pt x="18" y="7"/>
                        <a:pt x="17" y="8"/>
                        <a:pt x="17" y="8"/>
                      </a:cubicBezTo>
                      <a:cubicBezTo>
                        <a:pt x="1" y="60"/>
                        <a:pt x="1" y="60"/>
                        <a:pt x="1" y="60"/>
                      </a:cubicBezTo>
                      <a:cubicBezTo>
                        <a:pt x="0" y="63"/>
                        <a:pt x="2" y="67"/>
                        <a:pt x="5" y="68"/>
                      </a:cubicBezTo>
                      <a:cubicBezTo>
                        <a:pt x="9" y="69"/>
                        <a:pt x="13" y="67"/>
                        <a:pt x="14" y="64"/>
                      </a:cubicBezTo>
                      <a:cubicBezTo>
                        <a:pt x="26" y="23"/>
                        <a:pt x="26" y="23"/>
                        <a:pt x="26" y="23"/>
                      </a:cubicBezTo>
                      <a:cubicBezTo>
                        <a:pt x="27" y="23"/>
                        <a:pt x="27" y="23"/>
                        <a:pt x="28" y="23"/>
                      </a:cubicBezTo>
                      <a:cubicBezTo>
                        <a:pt x="29" y="23"/>
                        <a:pt x="29" y="23"/>
                        <a:pt x="29" y="23"/>
                      </a:cubicBezTo>
                      <a:cubicBezTo>
                        <a:pt x="9" y="96"/>
                        <a:pt x="9" y="96"/>
                        <a:pt x="9" y="96"/>
                      </a:cubicBezTo>
                      <a:cubicBezTo>
                        <a:pt x="29" y="96"/>
                        <a:pt x="29" y="96"/>
                        <a:pt x="29" y="96"/>
                      </a:cubicBezTo>
                      <a:cubicBezTo>
                        <a:pt x="29" y="154"/>
                        <a:pt x="29" y="154"/>
                        <a:pt x="29" y="154"/>
                      </a:cubicBezTo>
                      <a:cubicBezTo>
                        <a:pt x="29" y="159"/>
                        <a:pt x="33" y="162"/>
                        <a:pt x="37" y="162"/>
                      </a:cubicBezTo>
                      <a:cubicBezTo>
                        <a:pt x="41" y="162"/>
                        <a:pt x="44" y="159"/>
                        <a:pt x="44" y="154"/>
                      </a:cubicBezTo>
                      <a:cubicBezTo>
                        <a:pt x="44" y="96"/>
                        <a:pt x="44" y="96"/>
                        <a:pt x="44" y="96"/>
                      </a:cubicBezTo>
                      <a:cubicBezTo>
                        <a:pt x="49" y="96"/>
                        <a:pt x="49" y="96"/>
                        <a:pt x="49" y="96"/>
                      </a:cubicBezTo>
                      <a:cubicBezTo>
                        <a:pt x="49" y="154"/>
                        <a:pt x="49" y="154"/>
                        <a:pt x="49" y="154"/>
                      </a:cubicBezTo>
                      <a:cubicBezTo>
                        <a:pt x="49" y="159"/>
                        <a:pt x="52" y="162"/>
                        <a:pt x="56" y="162"/>
                      </a:cubicBezTo>
                      <a:cubicBezTo>
                        <a:pt x="60" y="162"/>
                        <a:pt x="64" y="159"/>
                        <a:pt x="64" y="154"/>
                      </a:cubicBezTo>
                      <a:cubicBezTo>
                        <a:pt x="64" y="96"/>
                        <a:pt x="64" y="96"/>
                        <a:pt x="64" y="96"/>
                      </a:cubicBezTo>
                      <a:cubicBezTo>
                        <a:pt x="83" y="96"/>
                        <a:pt x="83" y="96"/>
                        <a:pt x="83" y="96"/>
                      </a:cubicBezTo>
                      <a:cubicBezTo>
                        <a:pt x="63" y="23"/>
                        <a:pt x="63" y="23"/>
                        <a:pt x="63" y="23"/>
                      </a:cubicBezTo>
                      <a:cubicBezTo>
                        <a:pt x="64" y="23"/>
                        <a:pt x="64" y="23"/>
                        <a:pt x="64" y="23"/>
                      </a:cubicBezTo>
                      <a:cubicBezTo>
                        <a:pt x="65" y="23"/>
                        <a:pt x="65" y="23"/>
                        <a:pt x="65" y="23"/>
                      </a:cubicBezTo>
                      <a:cubicBezTo>
                        <a:pt x="79" y="64"/>
                        <a:pt x="79" y="64"/>
                        <a:pt x="79" y="64"/>
                      </a:cubicBezTo>
                      <a:cubicBezTo>
                        <a:pt x="80" y="67"/>
                        <a:pt x="84" y="69"/>
                        <a:pt x="87" y="68"/>
                      </a:cubicBezTo>
                      <a:cubicBezTo>
                        <a:pt x="91" y="67"/>
                        <a:pt x="92" y="63"/>
                        <a:pt x="91" y="6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74" name="Group 302"/>
              <p:cNvGrpSpPr/>
              <p:nvPr/>
            </p:nvGrpSpPr>
            <p:grpSpPr>
              <a:xfrm>
                <a:off x="6215074" y="2500312"/>
                <a:ext cx="161644" cy="348610"/>
                <a:chOff x="6138760" y="4271257"/>
                <a:chExt cx="97227" cy="209688"/>
              </a:xfrm>
              <a:solidFill>
                <a:schemeClr val="accent4"/>
              </a:solidFill>
            </p:grpSpPr>
            <p:sp>
              <p:nvSpPr>
                <p:cNvPr id="87" name="Oval 86"/>
                <p:cNvSpPr>
                  <a:spLocks noChangeArrowheads="1"/>
                </p:cNvSpPr>
                <p:nvPr/>
              </p:nvSpPr>
              <p:spPr bwMode="auto">
                <a:xfrm>
                  <a:off x="6171468" y="4271257"/>
                  <a:ext cx="30916" cy="31812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8" name="Freeform 7"/>
                <p:cNvSpPr/>
                <p:nvPr/>
              </p:nvSpPr>
              <p:spPr bwMode="auto">
                <a:xfrm>
                  <a:off x="6138760" y="4309341"/>
                  <a:ext cx="97227" cy="171604"/>
                </a:xfrm>
                <a:custGeom>
                  <a:avLst/>
                  <a:gdLst>
                    <a:gd name="T0" fmla="*/ 91 w 92"/>
                    <a:gd name="T1" fmla="*/ 60 h 162"/>
                    <a:gd name="T2" fmla="*/ 75 w 92"/>
                    <a:gd name="T3" fmla="*/ 10 h 162"/>
                    <a:gd name="T4" fmla="*/ 64 w 92"/>
                    <a:gd name="T5" fmla="*/ 0 h 162"/>
                    <a:gd name="T6" fmla="*/ 28 w 92"/>
                    <a:gd name="T7" fmla="*/ 0 h 162"/>
                    <a:gd name="T8" fmla="*/ 19 w 92"/>
                    <a:gd name="T9" fmla="*/ 5 h 162"/>
                    <a:gd name="T10" fmla="*/ 18 w 92"/>
                    <a:gd name="T11" fmla="*/ 7 h 162"/>
                    <a:gd name="T12" fmla="*/ 18 w 92"/>
                    <a:gd name="T13" fmla="*/ 7 h 162"/>
                    <a:gd name="T14" fmla="*/ 17 w 92"/>
                    <a:gd name="T15" fmla="*/ 8 h 162"/>
                    <a:gd name="T16" fmla="*/ 1 w 92"/>
                    <a:gd name="T17" fmla="*/ 60 h 162"/>
                    <a:gd name="T18" fmla="*/ 5 w 92"/>
                    <a:gd name="T19" fmla="*/ 68 h 162"/>
                    <a:gd name="T20" fmla="*/ 14 w 92"/>
                    <a:gd name="T21" fmla="*/ 64 h 162"/>
                    <a:gd name="T22" fmla="*/ 26 w 92"/>
                    <a:gd name="T23" fmla="*/ 23 h 162"/>
                    <a:gd name="T24" fmla="*/ 28 w 92"/>
                    <a:gd name="T25" fmla="*/ 23 h 162"/>
                    <a:gd name="T26" fmla="*/ 29 w 92"/>
                    <a:gd name="T27" fmla="*/ 23 h 162"/>
                    <a:gd name="T28" fmla="*/ 9 w 92"/>
                    <a:gd name="T29" fmla="*/ 96 h 162"/>
                    <a:gd name="T30" fmla="*/ 29 w 92"/>
                    <a:gd name="T31" fmla="*/ 96 h 162"/>
                    <a:gd name="T32" fmla="*/ 29 w 92"/>
                    <a:gd name="T33" fmla="*/ 154 h 162"/>
                    <a:gd name="T34" fmla="*/ 37 w 92"/>
                    <a:gd name="T35" fmla="*/ 162 h 162"/>
                    <a:gd name="T36" fmla="*/ 44 w 92"/>
                    <a:gd name="T37" fmla="*/ 154 h 162"/>
                    <a:gd name="T38" fmla="*/ 44 w 92"/>
                    <a:gd name="T39" fmla="*/ 96 h 162"/>
                    <a:gd name="T40" fmla="*/ 49 w 92"/>
                    <a:gd name="T41" fmla="*/ 96 h 162"/>
                    <a:gd name="T42" fmla="*/ 49 w 92"/>
                    <a:gd name="T43" fmla="*/ 154 h 162"/>
                    <a:gd name="T44" fmla="*/ 56 w 92"/>
                    <a:gd name="T45" fmla="*/ 162 h 162"/>
                    <a:gd name="T46" fmla="*/ 64 w 92"/>
                    <a:gd name="T47" fmla="*/ 154 h 162"/>
                    <a:gd name="T48" fmla="*/ 64 w 92"/>
                    <a:gd name="T49" fmla="*/ 96 h 162"/>
                    <a:gd name="T50" fmla="*/ 83 w 92"/>
                    <a:gd name="T51" fmla="*/ 96 h 162"/>
                    <a:gd name="T52" fmla="*/ 63 w 92"/>
                    <a:gd name="T53" fmla="*/ 23 h 162"/>
                    <a:gd name="T54" fmla="*/ 64 w 92"/>
                    <a:gd name="T55" fmla="*/ 23 h 162"/>
                    <a:gd name="T56" fmla="*/ 65 w 92"/>
                    <a:gd name="T57" fmla="*/ 23 h 162"/>
                    <a:gd name="T58" fmla="*/ 79 w 92"/>
                    <a:gd name="T59" fmla="*/ 64 h 162"/>
                    <a:gd name="T60" fmla="*/ 87 w 92"/>
                    <a:gd name="T61" fmla="*/ 68 h 162"/>
                    <a:gd name="T62" fmla="*/ 91 w 92"/>
                    <a:gd name="T63" fmla="*/ 60 h 1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92" h="162">
                      <a:moveTo>
                        <a:pt x="91" y="60"/>
                      </a:moveTo>
                      <a:cubicBezTo>
                        <a:pt x="75" y="10"/>
                        <a:pt x="75" y="10"/>
                        <a:pt x="75" y="10"/>
                      </a:cubicBezTo>
                      <a:cubicBezTo>
                        <a:pt x="74" y="4"/>
                        <a:pt x="70" y="0"/>
                        <a:pt x="64" y="0"/>
                      </a:cubicBezTo>
                      <a:cubicBezTo>
                        <a:pt x="28" y="0"/>
                        <a:pt x="28" y="0"/>
                        <a:pt x="28" y="0"/>
                      </a:cubicBezTo>
                      <a:cubicBezTo>
                        <a:pt x="24" y="0"/>
                        <a:pt x="21" y="2"/>
                        <a:pt x="19" y="5"/>
                      </a:cubicBezTo>
                      <a:cubicBezTo>
                        <a:pt x="18" y="5"/>
                        <a:pt x="18" y="6"/>
                        <a:pt x="18" y="7"/>
                      </a:cubicBezTo>
                      <a:cubicBezTo>
                        <a:pt x="18" y="7"/>
                        <a:pt x="18" y="7"/>
                        <a:pt x="18" y="7"/>
                      </a:cubicBezTo>
                      <a:cubicBezTo>
                        <a:pt x="18" y="7"/>
                        <a:pt x="17" y="8"/>
                        <a:pt x="17" y="8"/>
                      </a:cubicBezTo>
                      <a:cubicBezTo>
                        <a:pt x="1" y="60"/>
                        <a:pt x="1" y="60"/>
                        <a:pt x="1" y="60"/>
                      </a:cubicBezTo>
                      <a:cubicBezTo>
                        <a:pt x="0" y="63"/>
                        <a:pt x="2" y="67"/>
                        <a:pt x="5" y="68"/>
                      </a:cubicBezTo>
                      <a:cubicBezTo>
                        <a:pt x="9" y="69"/>
                        <a:pt x="13" y="67"/>
                        <a:pt x="14" y="64"/>
                      </a:cubicBezTo>
                      <a:cubicBezTo>
                        <a:pt x="26" y="23"/>
                        <a:pt x="26" y="23"/>
                        <a:pt x="26" y="23"/>
                      </a:cubicBezTo>
                      <a:cubicBezTo>
                        <a:pt x="27" y="23"/>
                        <a:pt x="27" y="23"/>
                        <a:pt x="28" y="23"/>
                      </a:cubicBezTo>
                      <a:cubicBezTo>
                        <a:pt x="29" y="23"/>
                        <a:pt x="29" y="23"/>
                        <a:pt x="29" y="23"/>
                      </a:cubicBezTo>
                      <a:cubicBezTo>
                        <a:pt x="9" y="96"/>
                        <a:pt x="9" y="96"/>
                        <a:pt x="9" y="96"/>
                      </a:cubicBezTo>
                      <a:cubicBezTo>
                        <a:pt x="29" y="96"/>
                        <a:pt x="29" y="96"/>
                        <a:pt x="29" y="96"/>
                      </a:cubicBezTo>
                      <a:cubicBezTo>
                        <a:pt x="29" y="154"/>
                        <a:pt x="29" y="154"/>
                        <a:pt x="29" y="154"/>
                      </a:cubicBezTo>
                      <a:cubicBezTo>
                        <a:pt x="29" y="159"/>
                        <a:pt x="33" y="162"/>
                        <a:pt x="37" y="162"/>
                      </a:cubicBezTo>
                      <a:cubicBezTo>
                        <a:pt x="41" y="162"/>
                        <a:pt x="44" y="159"/>
                        <a:pt x="44" y="154"/>
                      </a:cubicBezTo>
                      <a:cubicBezTo>
                        <a:pt x="44" y="96"/>
                        <a:pt x="44" y="96"/>
                        <a:pt x="44" y="96"/>
                      </a:cubicBezTo>
                      <a:cubicBezTo>
                        <a:pt x="49" y="96"/>
                        <a:pt x="49" y="96"/>
                        <a:pt x="49" y="96"/>
                      </a:cubicBezTo>
                      <a:cubicBezTo>
                        <a:pt x="49" y="154"/>
                        <a:pt x="49" y="154"/>
                        <a:pt x="49" y="154"/>
                      </a:cubicBezTo>
                      <a:cubicBezTo>
                        <a:pt x="49" y="159"/>
                        <a:pt x="52" y="162"/>
                        <a:pt x="56" y="162"/>
                      </a:cubicBezTo>
                      <a:cubicBezTo>
                        <a:pt x="60" y="162"/>
                        <a:pt x="64" y="159"/>
                        <a:pt x="64" y="154"/>
                      </a:cubicBezTo>
                      <a:cubicBezTo>
                        <a:pt x="64" y="96"/>
                        <a:pt x="64" y="96"/>
                        <a:pt x="64" y="96"/>
                      </a:cubicBezTo>
                      <a:cubicBezTo>
                        <a:pt x="83" y="96"/>
                        <a:pt x="83" y="96"/>
                        <a:pt x="83" y="96"/>
                      </a:cubicBezTo>
                      <a:cubicBezTo>
                        <a:pt x="63" y="23"/>
                        <a:pt x="63" y="23"/>
                        <a:pt x="63" y="23"/>
                      </a:cubicBezTo>
                      <a:cubicBezTo>
                        <a:pt x="64" y="23"/>
                        <a:pt x="64" y="23"/>
                        <a:pt x="64" y="23"/>
                      </a:cubicBezTo>
                      <a:cubicBezTo>
                        <a:pt x="65" y="23"/>
                        <a:pt x="65" y="23"/>
                        <a:pt x="65" y="23"/>
                      </a:cubicBezTo>
                      <a:cubicBezTo>
                        <a:pt x="79" y="64"/>
                        <a:pt x="79" y="64"/>
                        <a:pt x="79" y="64"/>
                      </a:cubicBezTo>
                      <a:cubicBezTo>
                        <a:pt x="80" y="67"/>
                        <a:pt x="84" y="69"/>
                        <a:pt x="87" y="68"/>
                      </a:cubicBezTo>
                      <a:cubicBezTo>
                        <a:pt x="91" y="67"/>
                        <a:pt x="92" y="63"/>
                        <a:pt x="91" y="6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77" name="Group 302"/>
              <p:cNvGrpSpPr/>
              <p:nvPr/>
            </p:nvGrpSpPr>
            <p:grpSpPr>
              <a:xfrm>
                <a:off x="6429388" y="2500312"/>
                <a:ext cx="161644" cy="348610"/>
                <a:chOff x="6138760" y="4271257"/>
                <a:chExt cx="97227" cy="209688"/>
              </a:xfrm>
              <a:solidFill>
                <a:schemeClr val="accent4"/>
              </a:solidFill>
            </p:grpSpPr>
            <p:sp>
              <p:nvSpPr>
                <p:cNvPr id="90" name="Oval 89"/>
                <p:cNvSpPr>
                  <a:spLocks noChangeArrowheads="1"/>
                </p:cNvSpPr>
                <p:nvPr/>
              </p:nvSpPr>
              <p:spPr bwMode="auto">
                <a:xfrm>
                  <a:off x="6171468" y="4271257"/>
                  <a:ext cx="30916" cy="31812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1" name="Freeform 7"/>
                <p:cNvSpPr/>
                <p:nvPr/>
              </p:nvSpPr>
              <p:spPr bwMode="auto">
                <a:xfrm>
                  <a:off x="6138760" y="4309341"/>
                  <a:ext cx="97227" cy="171604"/>
                </a:xfrm>
                <a:custGeom>
                  <a:avLst/>
                  <a:gdLst>
                    <a:gd name="T0" fmla="*/ 91 w 92"/>
                    <a:gd name="T1" fmla="*/ 60 h 162"/>
                    <a:gd name="T2" fmla="*/ 75 w 92"/>
                    <a:gd name="T3" fmla="*/ 10 h 162"/>
                    <a:gd name="T4" fmla="*/ 64 w 92"/>
                    <a:gd name="T5" fmla="*/ 0 h 162"/>
                    <a:gd name="T6" fmla="*/ 28 w 92"/>
                    <a:gd name="T7" fmla="*/ 0 h 162"/>
                    <a:gd name="T8" fmla="*/ 19 w 92"/>
                    <a:gd name="T9" fmla="*/ 5 h 162"/>
                    <a:gd name="T10" fmla="*/ 18 w 92"/>
                    <a:gd name="T11" fmla="*/ 7 h 162"/>
                    <a:gd name="T12" fmla="*/ 18 w 92"/>
                    <a:gd name="T13" fmla="*/ 7 h 162"/>
                    <a:gd name="T14" fmla="*/ 17 w 92"/>
                    <a:gd name="T15" fmla="*/ 8 h 162"/>
                    <a:gd name="T16" fmla="*/ 1 w 92"/>
                    <a:gd name="T17" fmla="*/ 60 h 162"/>
                    <a:gd name="T18" fmla="*/ 5 w 92"/>
                    <a:gd name="T19" fmla="*/ 68 h 162"/>
                    <a:gd name="T20" fmla="*/ 14 w 92"/>
                    <a:gd name="T21" fmla="*/ 64 h 162"/>
                    <a:gd name="T22" fmla="*/ 26 w 92"/>
                    <a:gd name="T23" fmla="*/ 23 h 162"/>
                    <a:gd name="T24" fmla="*/ 28 w 92"/>
                    <a:gd name="T25" fmla="*/ 23 h 162"/>
                    <a:gd name="T26" fmla="*/ 29 w 92"/>
                    <a:gd name="T27" fmla="*/ 23 h 162"/>
                    <a:gd name="T28" fmla="*/ 9 w 92"/>
                    <a:gd name="T29" fmla="*/ 96 h 162"/>
                    <a:gd name="T30" fmla="*/ 29 w 92"/>
                    <a:gd name="T31" fmla="*/ 96 h 162"/>
                    <a:gd name="T32" fmla="*/ 29 w 92"/>
                    <a:gd name="T33" fmla="*/ 154 h 162"/>
                    <a:gd name="T34" fmla="*/ 37 w 92"/>
                    <a:gd name="T35" fmla="*/ 162 h 162"/>
                    <a:gd name="T36" fmla="*/ 44 w 92"/>
                    <a:gd name="T37" fmla="*/ 154 h 162"/>
                    <a:gd name="T38" fmla="*/ 44 w 92"/>
                    <a:gd name="T39" fmla="*/ 96 h 162"/>
                    <a:gd name="T40" fmla="*/ 49 w 92"/>
                    <a:gd name="T41" fmla="*/ 96 h 162"/>
                    <a:gd name="T42" fmla="*/ 49 w 92"/>
                    <a:gd name="T43" fmla="*/ 154 h 162"/>
                    <a:gd name="T44" fmla="*/ 56 w 92"/>
                    <a:gd name="T45" fmla="*/ 162 h 162"/>
                    <a:gd name="T46" fmla="*/ 64 w 92"/>
                    <a:gd name="T47" fmla="*/ 154 h 162"/>
                    <a:gd name="T48" fmla="*/ 64 w 92"/>
                    <a:gd name="T49" fmla="*/ 96 h 162"/>
                    <a:gd name="T50" fmla="*/ 83 w 92"/>
                    <a:gd name="T51" fmla="*/ 96 h 162"/>
                    <a:gd name="T52" fmla="*/ 63 w 92"/>
                    <a:gd name="T53" fmla="*/ 23 h 162"/>
                    <a:gd name="T54" fmla="*/ 64 w 92"/>
                    <a:gd name="T55" fmla="*/ 23 h 162"/>
                    <a:gd name="T56" fmla="*/ 65 w 92"/>
                    <a:gd name="T57" fmla="*/ 23 h 162"/>
                    <a:gd name="T58" fmla="*/ 79 w 92"/>
                    <a:gd name="T59" fmla="*/ 64 h 162"/>
                    <a:gd name="T60" fmla="*/ 87 w 92"/>
                    <a:gd name="T61" fmla="*/ 68 h 162"/>
                    <a:gd name="T62" fmla="*/ 91 w 92"/>
                    <a:gd name="T63" fmla="*/ 60 h 1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92" h="162">
                      <a:moveTo>
                        <a:pt x="91" y="60"/>
                      </a:moveTo>
                      <a:cubicBezTo>
                        <a:pt x="75" y="10"/>
                        <a:pt x="75" y="10"/>
                        <a:pt x="75" y="10"/>
                      </a:cubicBezTo>
                      <a:cubicBezTo>
                        <a:pt x="74" y="4"/>
                        <a:pt x="70" y="0"/>
                        <a:pt x="64" y="0"/>
                      </a:cubicBezTo>
                      <a:cubicBezTo>
                        <a:pt x="28" y="0"/>
                        <a:pt x="28" y="0"/>
                        <a:pt x="28" y="0"/>
                      </a:cubicBezTo>
                      <a:cubicBezTo>
                        <a:pt x="24" y="0"/>
                        <a:pt x="21" y="2"/>
                        <a:pt x="19" y="5"/>
                      </a:cubicBezTo>
                      <a:cubicBezTo>
                        <a:pt x="18" y="5"/>
                        <a:pt x="18" y="6"/>
                        <a:pt x="18" y="7"/>
                      </a:cubicBezTo>
                      <a:cubicBezTo>
                        <a:pt x="18" y="7"/>
                        <a:pt x="18" y="7"/>
                        <a:pt x="18" y="7"/>
                      </a:cubicBezTo>
                      <a:cubicBezTo>
                        <a:pt x="18" y="7"/>
                        <a:pt x="17" y="8"/>
                        <a:pt x="17" y="8"/>
                      </a:cubicBezTo>
                      <a:cubicBezTo>
                        <a:pt x="1" y="60"/>
                        <a:pt x="1" y="60"/>
                        <a:pt x="1" y="60"/>
                      </a:cubicBezTo>
                      <a:cubicBezTo>
                        <a:pt x="0" y="63"/>
                        <a:pt x="2" y="67"/>
                        <a:pt x="5" y="68"/>
                      </a:cubicBezTo>
                      <a:cubicBezTo>
                        <a:pt x="9" y="69"/>
                        <a:pt x="13" y="67"/>
                        <a:pt x="14" y="64"/>
                      </a:cubicBezTo>
                      <a:cubicBezTo>
                        <a:pt x="26" y="23"/>
                        <a:pt x="26" y="23"/>
                        <a:pt x="26" y="23"/>
                      </a:cubicBezTo>
                      <a:cubicBezTo>
                        <a:pt x="27" y="23"/>
                        <a:pt x="27" y="23"/>
                        <a:pt x="28" y="23"/>
                      </a:cubicBezTo>
                      <a:cubicBezTo>
                        <a:pt x="29" y="23"/>
                        <a:pt x="29" y="23"/>
                        <a:pt x="29" y="23"/>
                      </a:cubicBezTo>
                      <a:cubicBezTo>
                        <a:pt x="9" y="96"/>
                        <a:pt x="9" y="96"/>
                        <a:pt x="9" y="96"/>
                      </a:cubicBezTo>
                      <a:cubicBezTo>
                        <a:pt x="29" y="96"/>
                        <a:pt x="29" y="96"/>
                        <a:pt x="29" y="96"/>
                      </a:cubicBezTo>
                      <a:cubicBezTo>
                        <a:pt x="29" y="154"/>
                        <a:pt x="29" y="154"/>
                        <a:pt x="29" y="154"/>
                      </a:cubicBezTo>
                      <a:cubicBezTo>
                        <a:pt x="29" y="159"/>
                        <a:pt x="33" y="162"/>
                        <a:pt x="37" y="162"/>
                      </a:cubicBezTo>
                      <a:cubicBezTo>
                        <a:pt x="41" y="162"/>
                        <a:pt x="44" y="159"/>
                        <a:pt x="44" y="154"/>
                      </a:cubicBezTo>
                      <a:cubicBezTo>
                        <a:pt x="44" y="96"/>
                        <a:pt x="44" y="96"/>
                        <a:pt x="44" y="96"/>
                      </a:cubicBezTo>
                      <a:cubicBezTo>
                        <a:pt x="49" y="96"/>
                        <a:pt x="49" y="96"/>
                        <a:pt x="49" y="96"/>
                      </a:cubicBezTo>
                      <a:cubicBezTo>
                        <a:pt x="49" y="154"/>
                        <a:pt x="49" y="154"/>
                        <a:pt x="49" y="154"/>
                      </a:cubicBezTo>
                      <a:cubicBezTo>
                        <a:pt x="49" y="159"/>
                        <a:pt x="52" y="162"/>
                        <a:pt x="56" y="162"/>
                      </a:cubicBezTo>
                      <a:cubicBezTo>
                        <a:pt x="60" y="162"/>
                        <a:pt x="64" y="159"/>
                        <a:pt x="64" y="154"/>
                      </a:cubicBezTo>
                      <a:cubicBezTo>
                        <a:pt x="64" y="96"/>
                        <a:pt x="64" y="96"/>
                        <a:pt x="64" y="96"/>
                      </a:cubicBezTo>
                      <a:cubicBezTo>
                        <a:pt x="83" y="96"/>
                        <a:pt x="83" y="96"/>
                        <a:pt x="83" y="96"/>
                      </a:cubicBezTo>
                      <a:cubicBezTo>
                        <a:pt x="63" y="23"/>
                        <a:pt x="63" y="23"/>
                        <a:pt x="63" y="23"/>
                      </a:cubicBezTo>
                      <a:cubicBezTo>
                        <a:pt x="64" y="23"/>
                        <a:pt x="64" y="23"/>
                        <a:pt x="64" y="23"/>
                      </a:cubicBezTo>
                      <a:cubicBezTo>
                        <a:pt x="65" y="23"/>
                        <a:pt x="65" y="23"/>
                        <a:pt x="65" y="23"/>
                      </a:cubicBezTo>
                      <a:cubicBezTo>
                        <a:pt x="79" y="64"/>
                        <a:pt x="79" y="64"/>
                        <a:pt x="79" y="64"/>
                      </a:cubicBezTo>
                      <a:cubicBezTo>
                        <a:pt x="80" y="67"/>
                        <a:pt x="84" y="69"/>
                        <a:pt x="87" y="68"/>
                      </a:cubicBezTo>
                      <a:cubicBezTo>
                        <a:pt x="91" y="67"/>
                        <a:pt x="92" y="63"/>
                        <a:pt x="91" y="6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80" name="Group 302"/>
              <p:cNvGrpSpPr/>
              <p:nvPr/>
            </p:nvGrpSpPr>
            <p:grpSpPr>
              <a:xfrm>
                <a:off x="6643702" y="2500312"/>
                <a:ext cx="161644" cy="348610"/>
                <a:chOff x="6138760" y="4271257"/>
                <a:chExt cx="97227" cy="209688"/>
              </a:xfrm>
              <a:solidFill>
                <a:schemeClr val="accent4"/>
              </a:solidFill>
            </p:grpSpPr>
            <p:sp>
              <p:nvSpPr>
                <p:cNvPr id="93" name="Oval 92"/>
                <p:cNvSpPr>
                  <a:spLocks noChangeArrowheads="1"/>
                </p:cNvSpPr>
                <p:nvPr/>
              </p:nvSpPr>
              <p:spPr bwMode="auto">
                <a:xfrm>
                  <a:off x="6171468" y="4271257"/>
                  <a:ext cx="30916" cy="31812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4" name="Freeform 7"/>
                <p:cNvSpPr/>
                <p:nvPr/>
              </p:nvSpPr>
              <p:spPr bwMode="auto">
                <a:xfrm>
                  <a:off x="6138760" y="4309341"/>
                  <a:ext cx="97227" cy="171604"/>
                </a:xfrm>
                <a:custGeom>
                  <a:avLst/>
                  <a:gdLst>
                    <a:gd name="T0" fmla="*/ 91 w 92"/>
                    <a:gd name="T1" fmla="*/ 60 h 162"/>
                    <a:gd name="T2" fmla="*/ 75 w 92"/>
                    <a:gd name="T3" fmla="*/ 10 h 162"/>
                    <a:gd name="T4" fmla="*/ 64 w 92"/>
                    <a:gd name="T5" fmla="*/ 0 h 162"/>
                    <a:gd name="T6" fmla="*/ 28 w 92"/>
                    <a:gd name="T7" fmla="*/ 0 h 162"/>
                    <a:gd name="T8" fmla="*/ 19 w 92"/>
                    <a:gd name="T9" fmla="*/ 5 h 162"/>
                    <a:gd name="T10" fmla="*/ 18 w 92"/>
                    <a:gd name="T11" fmla="*/ 7 h 162"/>
                    <a:gd name="T12" fmla="*/ 18 w 92"/>
                    <a:gd name="T13" fmla="*/ 7 h 162"/>
                    <a:gd name="T14" fmla="*/ 17 w 92"/>
                    <a:gd name="T15" fmla="*/ 8 h 162"/>
                    <a:gd name="T16" fmla="*/ 1 w 92"/>
                    <a:gd name="T17" fmla="*/ 60 h 162"/>
                    <a:gd name="T18" fmla="*/ 5 w 92"/>
                    <a:gd name="T19" fmla="*/ 68 h 162"/>
                    <a:gd name="T20" fmla="*/ 14 w 92"/>
                    <a:gd name="T21" fmla="*/ 64 h 162"/>
                    <a:gd name="T22" fmla="*/ 26 w 92"/>
                    <a:gd name="T23" fmla="*/ 23 h 162"/>
                    <a:gd name="T24" fmla="*/ 28 w 92"/>
                    <a:gd name="T25" fmla="*/ 23 h 162"/>
                    <a:gd name="T26" fmla="*/ 29 w 92"/>
                    <a:gd name="T27" fmla="*/ 23 h 162"/>
                    <a:gd name="T28" fmla="*/ 9 w 92"/>
                    <a:gd name="T29" fmla="*/ 96 h 162"/>
                    <a:gd name="T30" fmla="*/ 29 w 92"/>
                    <a:gd name="T31" fmla="*/ 96 h 162"/>
                    <a:gd name="T32" fmla="*/ 29 w 92"/>
                    <a:gd name="T33" fmla="*/ 154 h 162"/>
                    <a:gd name="T34" fmla="*/ 37 w 92"/>
                    <a:gd name="T35" fmla="*/ 162 h 162"/>
                    <a:gd name="T36" fmla="*/ 44 w 92"/>
                    <a:gd name="T37" fmla="*/ 154 h 162"/>
                    <a:gd name="T38" fmla="*/ 44 w 92"/>
                    <a:gd name="T39" fmla="*/ 96 h 162"/>
                    <a:gd name="T40" fmla="*/ 49 w 92"/>
                    <a:gd name="T41" fmla="*/ 96 h 162"/>
                    <a:gd name="T42" fmla="*/ 49 w 92"/>
                    <a:gd name="T43" fmla="*/ 154 h 162"/>
                    <a:gd name="T44" fmla="*/ 56 w 92"/>
                    <a:gd name="T45" fmla="*/ 162 h 162"/>
                    <a:gd name="T46" fmla="*/ 64 w 92"/>
                    <a:gd name="T47" fmla="*/ 154 h 162"/>
                    <a:gd name="T48" fmla="*/ 64 w 92"/>
                    <a:gd name="T49" fmla="*/ 96 h 162"/>
                    <a:gd name="T50" fmla="*/ 83 w 92"/>
                    <a:gd name="T51" fmla="*/ 96 h 162"/>
                    <a:gd name="T52" fmla="*/ 63 w 92"/>
                    <a:gd name="T53" fmla="*/ 23 h 162"/>
                    <a:gd name="T54" fmla="*/ 64 w 92"/>
                    <a:gd name="T55" fmla="*/ 23 h 162"/>
                    <a:gd name="T56" fmla="*/ 65 w 92"/>
                    <a:gd name="T57" fmla="*/ 23 h 162"/>
                    <a:gd name="T58" fmla="*/ 79 w 92"/>
                    <a:gd name="T59" fmla="*/ 64 h 162"/>
                    <a:gd name="T60" fmla="*/ 87 w 92"/>
                    <a:gd name="T61" fmla="*/ 68 h 162"/>
                    <a:gd name="T62" fmla="*/ 91 w 92"/>
                    <a:gd name="T63" fmla="*/ 60 h 1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92" h="162">
                      <a:moveTo>
                        <a:pt x="91" y="60"/>
                      </a:moveTo>
                      <a:cubicBezTo>
                        <a:pt x="75" y="10"/>
                        <a:pt x="75" y="10"/>
                        <a:pt x="75" y="10"/>
                      </a:cubicBezTo>
                      <a:cubicBezTo>
                        <a:pt x="74" y="4"/>
                        <a:pt x="70" y="0"/>
                        <a:pt x="64" y="0"/>
                      </a:cubicBezTo>
                      <a:cubicBezTo>
                        <a:pt x="28" y="0"/>
                        <a:pt x="28" y="0"/>
                        <a:pt x="28" y="0"/>
                      </a:cubicBezTo>
                      <a:cubicBezTo>
                        <a:pt x="24" y="0"/>
                        <a:pt x="21" y="2"/>
                        <a:pt x="19" y="5"/>
                      </a:cubicBezTo>
                      <a:cubicBezTo>
                        <a:pt x="18" y="5"/>
                        <a:pt x="18" y="6"/>
                        <a:pt x="18" y="7"/>
                      </a:cubicBezTo>
                      <a:cubicBezTo>
                        <a:pt x="18" y="7"/>
                        <a:pt x="18" y="7"/>
                        <a:pt x="18" y="7"/>
                      </a:cubicBezTo>
                      <a:cubicBezTo>
                        <a:pt x="18" y="7"/>
                        <a:pt x="17" y="8"/>
                        <a:pt x="17" y="8"/>
                      </a:cubicBezTo>
                      <a:cubicBezTo>
                        <a:pt x="1" y="60"/>
                        <a:pt x="1" y="60"/>
                        <a:pt x="1" y="60"/>
                      </a:cubicBezTo>
                      <a:cubicBezTo>
                        <a:pt x="0" y="63"/>
                        <a:pt x="2" y="67"/>
                        <a:pt x="5" y="68"/>
                      </a:cubicBezTo>
                      <a:cubicBezTo>
                        <a:pt x="9" y="69"/>
                        <a:pt x="13" y="67"/>
                        <a:pt x="14" y="64"/>
                      </a:cubicBezTo>
                      <a:cubicBezTo>
                        <a:pt x="26" y="23"/>
                        <a:pt x="26" y="23"/>
                        <a:pt x="26" y="23"/>
                      </a:cubicBezTo>
                      <a:cubicBezTo>
                        <a:pt x="27" y="23"/>
                        <a:pt x="27" y="23"/>
                        <a:pt x="28" y="23"/>
                      </a:cubicBezTo>
                      <a:cubicBezTo>
                        <a:pt x="29" y="23"/>
                        <a:pt x="29" y="23"/>
                        <a:pt x="29" y="23"/>
                      </a:cubicBezTo>
                      <a:cubicBezTo>
                        <a:pt x="9" y="96"/>
                        <a:pt x="9" y="96"/>
                        <a:pt x="9" y="96"/>
                      </a:cubicBezTo>
                      <a:cubicBezTo>
                        <a:pt x="29" y="96"/>
                        <a:pt x="29" y="96"/>
                        <a:pt x="29" y="96"/>
                      </a:cubicBezTo>
                      <a:cubicBezTo>
                        <a:pt x="29" y="154"/>
                        <a:pt x="29" y="154"/>
                        <a:pt x="29" y="154"/>
                      </a:cubicBezTo>
                      <a:cubicBezTo>
                        <a:pt x="29" y="159"/>
                        <a:pt x="33" y="162"/>
                        <a:pt x="37" y="162"/>
                      </a:cubicBezTo>
                      <a:cubicBezTo>
                        <a:pt x="41" y="162"/>
                        <a:pt x="44" y="159"/>
                        <a:pt x="44" y="154"/>
                      </a:cubicBezTo>
                      <a:cubicBezTo>
                        <a:pt x="44" y="96"/>
                        <a:pt x="44" y="96"/>
                        <a:pt x="44" y="96"/>
                      </a:cubicBezTo>
                      <a:cubicBezTo>
                        <a:pt x="49" y="96"/>
                        <a:pt x="49" y="96"/>
                        <a:pt x="49" y="96"/>
                      </a:cubicBezTo>
                      <a:cubicBezTo>
                        <a:pt x="49" y="154"/>
                        <a:pt x="49" y="154"/>
                        <a:pt x="49" y="154"/>
                      </a:cubicBezTo>
                      <a:cubicBezTo>
                        <a:pt x="49" y="159"/>
                        <a:pt x="52" y="162"/>
                        <a:pt x="56" y="162"/>
                      </a:cubicBezTo>
                      <a:cubicBezTo>
                        <a:pt x="60" y="162"/>
                        <a:pt x="64" y="159"/>
                        <a:pt x="64" y="154"/>
                      </a:cubicBezTo>
                      <a:cubicBezTo>
                        <a:pt x="64" y="96"/>
                        <a:pt x="64" y="96"/>
                        <a:pt x="64" y="96"/>
                      </a:cubicBezTo>
                      <a:cubicBezTo>
                        <a:pt x="83" y="96"/>
                        <a:pt x="83" y="96"/>
                        <a:pt x="83" y="96"/>
                      </a:cubicBezTo>
                      <a:cubicBezTo>
                        <a:pt x="63" y="23"/>
                        <a:pt x="63" y="23"/>
                        <a:pt x="63" y="23"/>
                      </a:cubicBezTo>
                      <a:cubicBezTo>
                        <a:pt x="64" y="23"/>
                        <a:pt x="64" y="23"/>
                        <a:pt x="64" y="23"/>
                      </a:cubicBezTo>
                      <a:cubicBezTo>
                        <a:pt x="65" y="23"/>
                        <a:pt x="65" y="23"/>
                        <a:pt x="65" y="23"/>
                      </a:cubicBezTo>
                      <a:cubicBezTo>
                        <a:pt x="79" y="64"/>
                        <a:pt x="79" y="64"/>
                        <a:pt x="79" y="64"/>
                      </a:cubicBezTo>
                      <a:cubicBezTo>
                        <a:pt x="80" y="67"/>
                        <a:pt x="84" y="69"/>
                        <a:pt x="87" y="68"/>
                      </a:cubicBezTo>
                      <a:cubicBezTo>
                        <a:pt x="91" y="67"/>
                        <a:pt x="92" y="63"/>
                        <a:pt x="91" y="6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83" name="Group 302"/>
              <p:cNvGrpSpPr/>
              <p:nvPr/>
            </p:nvGrpSpPr>
            <p:grpSpPr>
              <a:xfrm>
                <a:off x="6858016" y="2500312"/>
                <a:ext cx="161644" cy="348610"/>
                <a:chOff x="6138760" y="4271257"/>
                <a:chExt cx="97227" cy="209688"/>
              </a:xfrm>
              <a:solidFill>
                <a:schemeClr val="bg1">
                  <a:lumMod val="75000"/>
                </a:schemeClr>
              </a:solidFill>
            </p:grpSpPr>
            <p:sp>
              <p:nvSpPr>
                <p:cNvPr id="96" name="Oval 95"/>
                <p:cNvSpPr>
                  <a:spLocks noChangeArrowheads="1"/>
                </p:cNvSpPr>
                <p:nvPr/>
              </p:nvSpPr>
              <p:spPr bwMode="auto">
                <a:xfrm>
                  <a:off x="6171468" y="4271257"/>
                  <a:ext cx="30916" cy="31812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7" name="Freeform 7"/>
                <p:cNvSpPr/>
                <p:nvPr/>
              </p:nvSpPr>
              <p:spPr bwMode="auto">
                <a:xfrm>
                  <a:off x="6138760" y="4309341"/>
                  <a:ext cx="97227" cy="171604"/>
                </a:xfrm>
                <a:custGeom>
                  <a:avLst/>
                  <a:gdLst>
                    <a:gd name="T0" fmla="*/ 91 w 92"/>
                    <a:gd name="T1" fmla="*/ 60 h 162"/>
                    <a:gd name="T2" fmla="*/ 75 w 92"/>
                    <a:gd name="T3" fmla="*/ 10 h 162"/>
                    <a:gd name="T4" fmla="*/ 64 w 92"/>
                    <a:gd name="T5" fmla="*/ 0 h 162"/>
                    <a:gd name="T6" fmla="*/ 28 w 92"/>
                    <a:gd name="T7" fmla="*/ 0 h 162"/>
                    <a:gd name="T8" fmla="*/ 19 w 92"/>
                    <a:gd name="T9" fmla="*/ 5 h 162"/>
                    <a:gd name="T10" fmla="*/ 18 w 92"/>
                    <a:gd name="T11" fmla="*/ 7 h 162"/>
                    <a:gd name="T12" fmla="*/ 18 w 92"/>
                    <a:gd name="T13" fmla="*/ 7 h 162"/>
                    <a:gd name="T14" fmla="*/ 17 w 92"/>
                    <a:gd name="T15" fmla="*/ 8 h 162"/>
                    <a:gd name="T16" fmla="*/ 1 w 92"/>
                    <a:gd name="T17" fmla="*/ 60 h 162"/>
                    <a:gd name="T18" fmla="*/ 5 w 92"/>
                    <a:gd name="T19" fmla="*/ 68 h 162"/>
                    <a:gd name="T20" fmla="*/ 14 w 92"/>
                    <a:gd name="T21" fmla="*/ 64 h 162"/>
                    <a:gd name="T22" fmla="*/ 26 w 92"/>
                    <a:gd name="T23" fmla="*/ 23 h 162"/>
                    <a:gd name="T24" fmla="*/ 28 w 92"/>
                    <a:gd name="T25" fmla="*/ 23 h 162"/>
                    <a:gd name="T26" fmla="*/ 29 w 92"/>
                    <a:gd name="T27" fmla="*/ 23 h 162"/>
                    <a:gd name="T28" fmla="*/ 9 w 92"/>
                    <a:gd name="T29" fmla="*/ 96 h 162"/>
                    <a:gd name="T30" fmla="*/ 29 w 92"/>
                    <a:gd name="T31" fmla="*/ 96 h 162"/>
                    <a:gd name="T32" fmla="*/ 29 w 92"/>
                    <a:gd name="T33" fmla="*/ 154 h 162"/>
                    <a:gd name="T34" fmla="*/ 37 w 92"/>
                    <a:gd name="T35" fmla="*/ 162 h 162"/>
                    <a:gd name="T36" fmla="*/ 44 w 92"/>
                    <a:gd name="T37" fmla="*/ 154 h 162"/>
                    <a:gd name="T38" fmla="*/ 44 w 92"/>
                    <a:gd name="T39" fmla="*/ 96 h 162"/>
                    <a:gd name="T40" fmla="*/ 49 w 92"/>
                    <a:gd name="T41" fmla="*/ 96 h 162"/>
                    <a:gd name="T42" fmla="*/ 49 w 92"/>
                    <a:gd name="T43" fmla="*/ 154 h 162"/>
                    <a:gd name="T44" fmla="*/ 56 w 92"/>
                    <a:gd name="T45" fmla="*/ 162 h 162"/>
                    <a:gd name="T46" fmla="*/ 64 w 92"/>
                    <a:gd name="T47" fmla="*/ 154 h 162"/>
                    <a:gd name="T48" fmla="*/ 64 w 92"/>
                    <a:gd name="T49" fmla="*/ 96 h 162"/>
                    <a:gd name="T50" fmla="*/ 83 w 92"/>
                    <a:gd name="T51" fmla="*/ 96 h 162"/>
                    <a:gd name="T52" fmla="*/ 63 w 92"/>
                    <a:gd name="T53" fmla="*/ 23 h 162"/>
                    <a:gd name="T54" fmla="*/ 64 w 92"/>
                    <a:gd name="T55" fmla="*/ 23 h 162"/>
                    <a:gd name="T56" fmla="*/ 65 w 92"/>
                    <a:gd name="T57" fmla="*/ 23 h 162"/>
                    <a:gd name="T58" fmla="*/ 79 w 92"/>
                    <a:gd name="T59" fmla="*/ 64 h 162"/>
                    <a:gd name="T60" fmla="*/ 87 w 92"/>
                    <a:gd name="T61" fmla="*/ 68 h 162"/>
                    <a:gd name="T62" fmla="*/ 91 w 92"/>
                    <a:gd name="T63" fmla="*/ 60 h 1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92" h="162">
                      <a:moveTo>
                        <a:pt x="91" y="60"/>
                      </a:moveTo>
                      <a:cubicBezTo>
                        <a:pt x="75" y="10"/>
                        <a:pt x="75" y="10"/>
                        <a:pt x="75" y="10"/>
                      </a:cubicBezTo>
                      <a:cubicBezTo>
                        <a:pt x="74" y="4"/>
                        <a:pt x="70" y="0"/>
                        <a:pt x="64" y="0"/>
                      </a:cubicBezTo>
                      <a:cubicBezTo>
                        <a:pt x="28" y="0"/>
                        <a:pt x="28" y="0"/>
                        <a:pt x="28" y="0"/>
                      </a:cubicBezTo>
                      <a:cubicBezTo>
                        <a:pt x="24" y="0"/>
                        <a:pt x="21" y="2"/>
                        <a:pt x="19" y="5"/>
                      </a:cubicBezTo>
                      <a:cubicBezTo>
                        <a:pt x="18" y="5"/>
                        <a:pt x="18" y="6"/>
                        <a:pt x="18" y="7"/>
                      </a:cubicBezTo>
                      <a:cubicBezTo>
                        <a:pt x="18" y="7"/>
                        <a:pt x="18" y="7"/>
                        <a:pt x="18" y="7"/>
                      </a:cubicBezTo>
                      <a:cubicBezTo>
                        <a:pt x="18" y="7"/>
                        <a:pt x="17" y="8"/>
                        <a:pt x="17" y="8"/>
                      </a:cubicBezTo>
                      <a:cubicBezTo>
                        <a:pt x="1" y="60"/>
                        <a:pt x="1" y="60"/>
                        <a:pt x="1" y="60"/>
                      </a:cubicBezTo>
                      <a:cubicBezTo>
                        <a:pt x="0" y="63"/>
                        <a:pt x="2" y="67"/>
                        <a:pt x="5" y="68"/>
                      </a:cubicBezTo>
                      <a:cubicBezTo>
                        <a:pt x="9" y="69"/>
                        <a:pt x="13" y="67"/>
                        <a:pt x="14" y="64"/>
                      </a:cubicBezTo>
                      <a:cubicBezTo>
                        <a:pt x="26" y="23"/>
                        <a:pt x="26" y="23"/>
                        <a:pt x="26" y="23"/>
                      </a:cubicBezTo>
                      <a:cubicBezTo>
                        <a:pt x="27" y="23"/>
                        <a:pt x="27" y="23"/>
                        <a:pt x="28" y="23"/>
                      </a:cubicBezTo>
                      <a:cubicBezTo>
                        <a:pt x="29" y="23"/>
                        <a:pt x="29" y="23"/>
                        <a:pt x="29" y="23"/>
                      </a:cubicBezTo>
                      <a:cubicBezTo>
                        <a:pt x="9" y="96"/>
                        <a:pt x="9" y="96"/>
                        <a:pt x="9" y="96"/>
                      </a:cubicBezTo>
                      <a:cubicBezTo>
                        <a:pt x="29" y="96"/>
                        <a:pt x="29" y="96"/>
                        <a:pt x="29" y="96"/>
                      </a:cubicBezTo>
                      <a:cubicBezTo>
                        <a:pt x="29" y="154"/>
                        <a:pt x="29" y="154"/>
                        <a:pt x="29" y="154"/>
                      </a:cubicBezTo>
                      <a:cubicBezTo>
                        <a:pt x="29" y="159"/>
                        <a:pt x="33" y="162"/>
                        <a:pt x="37" y="162"/>
                      </a:cubicBezTo>
                      <a:cubicBezTo>
                        <a:pt x="41" y="162"/>
                        <a:pt x="44" y="159"/>
                        <a:pt x="44" y="154"/>
                      </a:cubicBezTo>
                      <a:cubicBezTo>
                        <a:pt x="44" y="96"/>
                        <a:pt x="44" y="96"/>
                        <a:pt x="44" y="96"/>
                      </a:cubicBezTo>
                      <a:cubicBezTo>
                        <a:pt x="49" y="96"/>
                        <a:pt x="49" y="96"/>
                        <a:pt x="49" y="96"/>
                      </a:cubicBezTo>
                      <a:cubicBezTo>
                        <a:pt x="49" y="154"/>
                        <a:pt x="49" y="154"/>
                        <a:pt x="49" y="154"/>
                      </a:cubicBezTo>
                      <a:cubicBezTo>
                        <a:pt x="49" y="159"/>
                        <a:pt x="52" y="162"/>
                        <a:pt x="56" y="162"/>
                      </a:cubicBezTo>
                      <a:cubicBezTo>
                        <a:pt x="60" y="162"/>
                        <a:pt x="64" y="159"/>
                        <a:pt x="64" y="154"/>
                      </a:cubicBezTo>
                      <a:cubicBezTo>
                        <a:pt x="64" y="96"/>
                        <a:pt x="64" y="96"/>
                        <a:pt x="64" y="96"/>
                      </a:cubicBezTo>
                      <a:cubicBezTo>
                        <a:pt x="83" y="96"/>
                        <a:pt x="83" y="96"/>
                        <a:pt x="83" y="96"/>
                      </a:cubicBezTo>
                      <a:cubicBezTo>
                        <a:pt x="63" y="23"/>
                        <a:pt x="63" y="23"/>
                        <a:pt x="63" y="23"/>
                      </a:cubicBezTo>
                      <a:cubicBezTo>
                        <a:pt x="64" y="23"/>
                        <a:pt x="64" y="23"/>
                        <a:pt x="64" y="23"/>
                      </a:cubicBezTo>
                      <a:cubicBezTo>
                        <a:pt x="65" y="23"/>
                        <a:pt x="65" y="23"/>
                        <a:pt x="65" y="23"/>
                      </a:cubicBezTo>
                      <a:cubicBezTo>
                        <a:pt x="79" y="64"/>
                        <a:pt x="79" y="64"/>
                        <a:pt x="79" y="64"/>
                      </a:cubicBezTo>
                      <a:cubicBezTo>
                        <a:pt x="80" y="67"/>
                        <a:pt x="84" y="69"/>
                        <a:pt x="87" y="68"/>
                      </a:cubicBezTo>
                      <a:cubicBezTo>
                        <a:pt x="91" y="67"/>
                        <a:pt x="92" y="63"/>
                        <a:pt x="91" y="6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86" name="Group 302"/>
              <p:cNvGrpSpPr/>
              <p:nvPr/>
            </p:nvGrpSpPr>
            <p:grpSpPr>
              <a:xfrm>
                <a:off x="7072330" y="2500312"/>
                <a:ext cx="161644" cy="348610"/>
                <a:chOff x="6138760" y="4271257"/>
                <a:chExt cx="97227" cy="209688"/>
              </a:xfrm>
              <a:solidFill>
                <a:schemeClr val="bg1">
                  <a:lumMod val="75000"/>
                </a:schemeClr>
              </a:solidFill>
            </p:grpSpPr>
            <p:sp>
              <p:nvSpPr>
                <p:cNvPr id="99" name="Oval 98"/>
                <p:cNvSpPr>
                  <a:spLocks noChangeArrowheads="1"/>
                </p:cNvSpPr>
                <p:nvPr/>
              </p:nvSpPr>
              <p:spPr bwMode="auto">
                <a:xfrm>
                  <a:off x="6171468" y="4271257"/>
                  <a:ext cx="30916" cy="31812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00" name="Freeform 7"/>
                <p:cNvSpPr/>
                <p:nvPr/>
              </p:nvSpPr>
              <p:spPr bwMode="auto">
                <a:xfrm>
                  <a:off x="6138760" y="4309341"/>
                  <a:ext cx="97227" cy="171604"/>
                </a:xfrm>
                <a:custGeom>
                  <a:avLst/>
                  <a:gdLst>
                    <a:gd name="T0" fmla="*/ 91 w 92"/>
                    <a:gd name="T1" fmla="*/ 60 h 162"/>
                    <a:gd name="T2" fmla="*/ 75 w 92"/>
                    <a:gd name="T3" fmla="*/ 10 h 162"/>
                    <a:gd name="T4" fmla="*/ 64 w 92"/>
                    <a:gd name="T5" fmla="*/ 0 h 162"/>
                    <a:gd name="T6" fmla="*/ 28 w 92"/>
                    <a:gd name="T7" fmla="*/ 0 h 162"/>
                    <a:gd name="T8" fmla="*/ 19 w 92"/>
                    <a:gd name="T9" fmla="*/ 5 h 162"/>
                    <a:gd name="T10" fmla="*/ 18 w 92"/>
                    <a:gd name="T11" fmla="*/ 7 h 162"/>
                    <a:gd name="T12" fmla="*/ 18 w 92"/>
                    <a:gd name="T13" fmla="*/ 7 h 162"/>
                    <a:gd name="T14" fmla="*/ 17 w 92"/>
                    <a:gd name="T15" fmla="*/ 8 h 162"/>
                    <a:gd name="T16" fmla="*/ 1 w 92"/>
                    <a:gd name="T17" fmla="*/ 60 h 162"/>
                    <a:gd name="T18" fmla="*/ 5 w 92"/>
                    <a:gd name="T19" fmla="*/ 68 h 162"/>
                    <a:gd name="T20" fmla="*/ 14 w 92"/>
                    <a:gd name="T21" fmla="*/ 64 h 162"/>
                    <a:gd name="T22" fmla="*/ 26 w 92"/>
                    <a:gd name="T23" fmla="*/ 23 h 162"/>
                    <a:gd name="T24" fmla="*/ 28 w 92"/>
                    <a:gd name="T25" fmla="*/ 23 h 162"/>
                    <a:gd name="T26" fmla="*/ 29 w 92"/>
                    <a:gd name="T27" fmla="*/ 23 h 162"/>
                    <a:gd name="T28" fmla="*/ 9 w 92"/>
                    <a:gd name="T29" fmla="*/ 96 h 162"/>
                    <a:gd name="T30" fmla="*/ 29 w 92"/>
                    <a:gd name="T31" fmla="*/ 96 h 162"/>
                    <a:gd name="T32" fmla="*/ 29 w 92"/>
                    <a:gd name="T33" fmla="*/ 154 h 162"/>
                    <a:gd name="T34" fmla="*/ 37 w 92"/>
                    <a:gd name="T35" fmla="*/ 162 h 162"/>
                    <a:gd name="T36" fmla="*/ 44 w 92"/>
                    <a:gd name="T37" fmla="*/ 154 h 162"/>
                    <a:gd name="T38" fmla="*/ 44 w 92"/>
                    <a:gd name="T39" fmla="*/ 96 h 162"/>
                    <a:gd name="T40" fmla="*/ 49 w 92"/>
                    <a:gd name="T41" fmla="*/ 96 h 162"/>
                    <a:gd name="T42" fmla="*/ 49 w 92"/>
                    <a:gd name="T43" fmla="*/ 154 h 162"/>
                    <a:gd name="T44" fmla="*/ 56 w 92"/>
                    <a:gd name="T45" fmla="*/ 162 h 162"/>
                    <a:gd name="T46" fmla="*/ 64 w 92"/>
                    <a:gd name="T47" fmla="*/ 154 h 162"/>
                    <a:gd name="T48" fmla="*/ 64 w 92"/>
                    <a:gd name="T49" fmla="*/ 96 h 162"/>
                    <a:gd name="T50" fmla="*/ 83 w 92"/>
                    <a:gd name="T51" fmla="*/ 96 h 162"/>
                    <a:gd name="T52" fmla="*/ 63 w 92"/>
                    <a:gd name="T53" fmla="*/ 23 h 162"/>
                    <a:gd name="T54" fmla="*/ 64 w 92"/>
                    <a:gd name="T55" fmla="*/ 23 h 162"/>
                    <a:gd name="T56" fmla="*/ 65 w 92"/>
                    <a:gd name="T57" fmla="*/ 23 h 162"/>
                    <a:gd name="T58" fmla="*/ 79 w 92"/>
                    <a:gd name="T59" fmla="*/ 64 h 162"/>
                    <a:gd name="T60" fmla="*/ 87 w 92"/>
                    <a:gd name="T61" fmla="*/ 68 h 162"/>
                    <a:gd name="T62" fmla="*/ 91 w 92"/>
                    <a:gd name="T63" fmla="*/ 60 h 1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92" h="162">
                      <a:moveTo>
                        <a:pt x="91" y="60"/>
                      </a:moveTo>
                      <a:cubicBezTo>
                        <a:pt x="75" y="10"/>
                        <a:pt x="75" y="10"/>
                        <a:pt x="75" y="10"/>
                      </a:cubicBezTo>
                      <a:cubicBezTo>
                        <a:pt x="74" y="4"/>
                        <a:pt x="70" y="0"/>
                        <a:pt x="64" y="0"/>
                      </a:cubicBezTo>
                      <a:cubicBezTo>
                        <a:pt x="28" y="0"/>
                        <a:pt x="28" y="0"/>
                        <a:pt x="28" y="0"/>
                      </a:cubicBezTo>
                      <a:cubicBezTo>
                        <a:pt x="24" y="0"/>
                        <a:pt x="21" y="2"/>
                        <a:pt x="19" y="5"/>
                      </a:cubicBezTo>
                      <a:cubicBezTo>
                        <a:pt x="18" y="5"/>
                        <a:pt x="18" y="6"/>
                        <a:pt x="18" y="7"/>
                      </a:cubicBezTo>
                      <a:cubicBezTo>
                        <a:pt x="18" y="7"/>
                        <a:pt x="18" y="7"/>
                        <a:pt x="18" y="7"/>
                      </a:cubicBezTo>
                      <a:cubicBezTo>
                        <a:pt x="18" y="7"/>
                        <a:pt x="17" y="8"/>
                        <a:pt x="17" y="8"/>
                      </a:cubicBezTo>
                      <a:cubicBezTo>
                        <a:pt x="1" y="60"/>
                        <a:pt x="1" y="60"/>
                        <a:pt x="1" y="60"/>
                      </a:cubicBezTo>
                      <a:cubicBezTo>
                        <a:pt x="0" y="63"/>
                        <a:pt x="2" y="67"/>
                        <a:pt x="5" y="68"/>
                      </a:cubicBezTo>
                      <a:cubicBezTo>
                        <a:pt x="9" y="69"/>
                        <a:pt x="13" y="67"/>
                        <a:pt x="14" y="64"/>
                      </a:cubicBezTo>
                      <a:cubicBezTo>
                        <a:pt x="26" y="23"/>
                        <a:pt x="26" y="23"/>
                        <a:pt x="26" y="23"/>
                      </a:cubicBezTo>
                      <a:cubicBezTo>
                        <a:pt x="27" y="23"/>
                        <a:pt x="27" y="23"/>
                        <a:pt x="28" y="23"/>
                      </a:cubicBezTo>
                      <a:cubicBezTo>
                        <a:pt x="29" y="23"/>
                        <a:pt x="29" y="23"/>
                        <a:pt x="29" y="23"/>
                      </a:cubicBezTo>
                      <a:cubicBezTo>
                        <a:pt x="9" y="96"/>
                        <a:pt x="9" y="96"/>
                        <a:pt x="9" y="96"/>
                      </a:cubicBezTo>
                      <a:cubicBezTo>
                        <a:pt x="29" y="96"/>
                        <a:pt x="29" y="96"/>
                        <a:pt x="29" y="96"/>
                      </a:cubicBezTo>
                      <a:cubicBezTo>
                        <a:pt x="29" y="154"/>
                        <a:pt x="29" y="154"/>
                        <a:pt x="29" y="154"/>
                      </a:cubicBezTo>
                      <a:cubicBezTo>
                        <a:pt x="29" y="159"/>
                        <a:pt x="33" y="162"/>
                        <a:pt x="37" y="162"/>
                      </a:cubicBezTo>
                      <a:cubicBezTo>
                        <a:pt x="41" y="162"/>
                        <a:pt x="44" y="159"/>
                        <a:pt x="44" y="154"/>
                      </a:cubicBezTo>
                      <a:cubicBezTo>
                        <a:pt x="44" y="96"/>
                        <a:pt x="44" y="96"/>
                        <a:pt x="44" y="96"/>
                      </a:cubicBezTo>
                      <a:cubicBezTo>
                        <a:pt x="49" y="96"/>
                        <a:pt x="49" y="96"/>
                        <a:pt x="49" y="96"/>
                      </a:cubicBezTo>
                      <a:cubicBezTo>
                        <a:pt x="49" y="154"/>
                        <a:pt x="49" y="154"/>
                        <a:pt x="49" y="154"/>
                      </a:cubicBezTo>
                      <a:cubicBezTo>
                        <a:pt x="49" y="159"/>
                        <a:pt x="52" y="162"/>
                        <a:pt x="56" y="162"/>
                      </a:cubicBezTo>
                      <a:cubicBezTo>
                        <a:pt x="60" y="162"/>
                        <a:pt x="64" y="159"/>
                        <a:pt x="64" y="154"/>
                      </a:cubicBezTo>
                      <a:cubicBezTo>
                        <a:pt x="64" y="96"/>
                        <a:pt x="64" y="96"/>
                        <a:pt x="64" y="96"/>
                      </a:cubicBezTo>
                      <a:cubicBezTo>
                        <a:pt x="83" y="96"/>
                        <a:pt x="83" y="96"/>
                        <a:pt x="83" y="96"/>
                      </a:cubicBezTo>
                      <a:cubicBezTo>
                        <a:pt x="63" y="23"/>
                        <a:pt x="63" y="23"/>
                        <a:pt x="63" y="23"/>
                      </a:cubicBezTo>
                      <a:cubicBezTo>
                        <a:pt x="64" y="23"/>
                        <a:pt x="64" y="23"/>
                        <a:pt x="64" y="23"/>
                      </a:cubicBezTo>
                      <a:cubicBezTo>
                        <a:pt x="65" y="23"/>
                        <a:pt x="65" y="23"/>
                        <a:pt x="65" y="23"/>
                      </a:cubicBezTo>
                      <a:cubicBezTo>
                        <a:pt x="79" y="64"/>
                        <a:pt x="79" y="64"/>
                        <a:pt x="79" y="64"/>
                      </a:cubicBezTo>
                      <a:cubicBezTo>
                        <a:pt x="80" y="67"/>
                        <a:pt x="84" y="69"/>
                        <a:pt x="87" y="68"/>
                      </a:cubicBezTo>
                      <a:cubicBezTo>
                        <a:pt x="91" y="67"/>
                        <a:pt x="92" y="63"/>
                        <a:pt x="91" y="6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89" name="Group 302"/>
              <p:cNvGrpSpPr/>
              <p:nvPr/>
            </p:nvGrpSpPr>
            <p:grpSpPr>
              <a:xfrm>
                <a:off x="7286644" y="2500312"/>
                <a:ext cx="161644" cy="348610"/>
                <a:chOff x="6138760" y="4271257"/>
                <a:chExt cx="97227" cy="209688"/>
              </a:xfrm>
              <a:solidFill>
                <a:schemeClr val="bg1">
                  <a:lumMod val="75000"/>
                </a:schemeClr>
              </a:solidFill>
            </p:grpSpPr>
            <p:sp>
              <p:nvSpPr>
                <p:cNvPr id="102" name="Oval 101"/>
                <p:cNvSpPr>
                  <a:spLocks noChangeArrowheads="1"/>
                </p:cNvSpPr>
                <p:nvPr/>
              </p:nvSpPr>
              <p:spPr bwMode="auto">
                <a:xfrm>
                  <a:off x="6171468" y="4271257"/>
                  <a:ext cx="30916" cy="31812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03" name="Freeform 7"/>
                <p:cNvSpPr/>
                <p:nvPr/>
              </p:nvSpPr>
              <p:spPr bwMode="auto">
                <a:xfrm>
                  <a:off x="6138760" y="4309341"/>
                  <a:ext cx="97227" cy="171604"/>
                </a:xfrm>
                <a:custGeom>
                  <a:avLst/>
                  <a:gdLst>
                    <a:gd name="T0" fmla="*/ 91 w 92"/>
                    <a:gd name="T1" fmla="*/ 60 h 162"/>
                    <a:gd name="T2" fmla="*/ 75 w 92"/>
                    <a:gd name="T3" fmla="*/ 10 h 162"/>
                    <a:gd name="T4" fmla="*/ 64 w 92"/>
                    <a:gd name="T5" fmla="*/ 0 h 162"/>
                    <a:gd name="T6" fmla="*/ 28 w 92"/>
                    <a:gd name="T7" fmla="*/ 0 h 162"/>
                    <a:gd name="T8" fmla="*/ 19 w 92"/>
                    <a:gd name="T9" fmla="*/ 5 h 162"/>
                    <a:gd name="T10" fmla="*/ 18 w 92"/>
                    <a:gd name="T11" fmla="*/ 7 h 162"/>
                    <a:gd name="T12" fmla="*/ 18 w 92"/>
                    <a:gd name="T13" fmla="*/ 7 h 162"/>
                    <a:gd name="T14" fmla="*/ 17 w 92"/>
                    <a:gd name="T15" fmla="*/ 8 h 162"/>
                    <a:gd name="T16" fmla="*/ 1 w 92"/>
                    <a:gd name="T17" fmla="*/ 60 h 162"/>
                    <a:gd name="T18" fmla="*/ 5 w 92"/>
                    <a:gd name="T19" fmla="*/ 68 h 162"/>
                    <a:gd name="T20" fmla="*/ 14 w 92"/>
                    <a:gd name="T21" fmla="*/ 64 h 162"/>
                    <a:gd name="T22" fmla="*/ 26 w 92"/>
                    <a:gd name="T23" fmla="*/ 23 h 162"/>
                    <a:gd name="T24" fmla="*/ 28 w 92"/>
                    <a:gd name="T25" fmla="*/ 23 h 162"/>
                    <a:gd name="T26" fmla="*/ 29 w 92"/>
                    <a:gd name="T27" fmla="*/ 23 h 162"/>
                    <a:gd name="T28" fmla="*/ 9 w 92"/>
                    <a:gd name="T29" fmla="*/ 96 h 162"/>
                    <a:gd name="T30" fmla="*/ 29 w 92"/>
                    <a:gd name="T31" fmla="*/ 96 h 162"/>
                    <a:gd name="T32" fmla="*/ 29 w 92"/>
                    <a:gd name="T33" fmla="*/ 154 h 162"/>
                    <a:gd name="T34" fmla="*/ 37 w 92"/>
                    <a:gd name="T35" fmla="*/ 162 h 162"/>
                    <a:gd name="T36" fmla="*/ 44 w 92"/>
                    <a:gd name="T37" fmla="*/ 154 h 162"/>
                    <a:gd name="T38" fmla="*/ 44 w 92"/>
                    <a:gd name="T39" fmla="*/ 96 h 162"/>
                    <a:gd name="T40" fmla="*/ 49 w 92"/>
                    <a:gd name="T41" fmla="*/ 96 h 162"/>
                    <a:gd name="T42" fmla="*/ 49 w 92"/>
                    <a:gd name="T43" fmla="*/ 154 h 162"/>
                    <a:gd name="T44" fmla="*/ 56 w 92"/>
                    <a:gd name="T45" fmla="*/ 162 h 162"/>
                    <a:gd name="T46" fmla="*/ 64 w 92"/>
                    <a:gd name="T47" fmla="*/ 154 h 162"/>
                    <a:gd name="T48" fmla="*/ 64 w 92"/>
                    <a:gd name="T49" fmla="*/ 96 h 162"/>
                    <a:gd name="T50" fmla="*/ 83 w 92"/>
                    <a:gd name="T51" fmla="*/ 96 h 162"/>
                    <a:gd name="T52" fmla="*/ 63 w 92"/>
                    <a:gd name="T53" fmla="*/ 23 h 162"/>
                    <a:gd name="T54" fmla="*/ 64 w 92"/>
                    <a:gd name="T55" fmla="*/ 23 h 162"/>
                    <a:gd name="T56" fmla="*/ 65 w 92"/>
                    <a:gd name="T57" fmla="*/ 23 h 162"/>
                    <a:gd name="T58" fmla="*/ 79 w 92"/>
                    <a:gd name="T59" fmla="*/ 64 h 162"/>
                    <a:gd name="T60" fmla="*/ 87 w 92"/>
                    <a:gd name="T61" fmla="*/ 68 h 162"/>
                    <a:gd name="T62" fmla="*/ 91 w 92"/>
                    <a:gd name="T63" fmla="*/ 60 h 1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92" h="162">
                      <a:moveTo>
                        <a:pt x="91" y="60"/>
                      </a:moveTo>
                      <a:cubicBezTo>
                        <a:pt x="75" y="10"/>
                        <a:pt x="75" y="10"/>
                        <a:pt x="75" y="10"/>
                      </a:cubicBezTo>
                      <a:cubicBezTo>
                        <a:pt x="74" y="4"/>
                        <a:pt x="70" y="0"/>
                        <a:pt x="64" y="0"/>
                      </a:cubicBezTo>
                      <a:cubicBezTo>
                        <a:pt x="28" y="0"/>
                        <a:pt x="28" y="0"/>
                        <a:pt x="28" y="0"/>
                      </a:cubicBezTo>
                      <a:cubicBezTo>
                        <a:pt x="24" y="0"/>
                        <a:pt x="21" y="2"/>
                        <a:pt x="19" y="5"/>
                      </a:cubicBezTo>
                      <a:cubicBezTo>
                        <a:pt x="18" y="5"/>
                        <a:pt x="18" y="6"/>
                        <a:pt x="18" y="7"/>
                      </a:cubicBezTo>
                      <a:cubicBezTo>
                        <a:pt x="18" y="7"/>
                        <a:pt x="18" y="7"/>
                        <a:pt x="18" y="7"/>
                      </a:cubicBezTo>
                      <a:cubicBezTo>
                        <a:pt x="18" y="7"/>
                        <a:pt x="17" y="8"/>
                        <a:pt x="17" y="8"/>
                      </a:cubicBezTo>
                      <a:cubicBezTo>
                        <a:pt x="1" y="60"/>
                        <a:pt x="1" y="60"/>
                        <a:pt x="1" y="60"/>
                      </a:cubicBezTo>
                      <a:cubicBezTo>
                        <a:pt x="0" y="63"/>
                        <a:pt x="2" y="67"/>
                        <a:pt x="5" y="68"/>
                      </a:cubicBezTo>
                      <a:cubicBezTo>
                        <a:pt x="9" y="69"/>
                        <a:pt x="13" y="67"/>
                        <a:pt x="14" y="64"/>
                      </a:cubicBezTo>
                      <a:cubicBezTo>
                        <a:pt x="26" y="23"/>
                        <a:pt x="26" y="23"/>
                        <a:pt x="26" y="23"/>
                      </a:cubicBezTo>
                      <a:cubicBezTo>
                        <a:pt x="27" y="23"/>
                        <a:pt x="27" y="23"/>
                        <a:pt x="28" y="23"/>
                      </a:cubicBezTo>
                      <a:cubicBezTo>
                        <a:pt x="29" y="23"/>
                        <a:pt x="29" y="23"/>
                        <a:pt x="29" y="23"/>
                      </a:cubicBezTo>
                      <a:cubicBezTo>
                        <a:pt x="9" y="96"/>
                        <a:pt x="9" y="96"/>
                        <a:pt x="9" y="96"/>
                      </a:cubicBezTo>
                      <a:cubicBezTo>
                        <a:pt x="29" y="96"/>
                        <a:pt x="29" y="96"/>
                        <a:pt x="29" y="96"/>
                      </a:cubicBezTo>
                      <a:cubicBezTo>
                        <a:pt x="29" y="154"/>
                        <a:pt x="29" y="154"/>
                        <a:pt x="29" y="154"/>
                      </a:cubicBezTo>
                      <a:cubicBezTo>
                        <a:pt x="29" y="159"/>
                        <a:pt x="33" y="162"/>
                        <a:pt x="37" y="162"/>
                      </a:cubicBezTo>
                      <a:cubicBezTo>
                        <a:pt x="41" y="162"/>
                        <a:pt x="44" y="159"/>
                        <a:pt x="44" y="154"/>
                      </a:cubicBezTo>
                      <a:cubicBezTo>
                        <a:pt x="44" y="96"/>
                        <a:pt x="44" y="96"/>
                        <a:pt x="44" y="96"/>
                      </a:cubicBezTo>
                      <a:cubicBezTo>
                        <a:pt x="49" y="96"/>
                        <a:pt x="49" y="96"/>
                        <a:pt x="49" y="96"/>
                      </a:cubicBezTo>
                      <a:cubicBezTo>
                        <a:pt x="49" y="154"/>
                        <a:pt x="49" y="154"/>
                        <a:pt x="49" y="154"/>
                      </a:cubicBezTo>
                      <a:cubicBezTo>
                        <a:pt x="49" y="159"/>
                        <a:pt x="52" y="162"/>
                        <a:pt x="56" y="162"/>
                      </a:cubicBezTo>
                      <a:cubicBezTo>
                        <a:pt x="60" y="162"/>
                        <a:pt x="64" y="159"/>
                        <a:pt x="64" y="154"/>
                      </a:cubicBezTo>
                      <a:cubicBezTo>
                        <a:pt x="64" y="96"/>
                        <a:pt x="64" y="96"/>
                        <a:pt x="64" y="96"/>
                      </a:cubicBezTo>
                      <a:cubicBezTo>
                        <a:pt x="83" y="96"/>
                        <a:pt x="83" y="96"/>
                        <a:pt x="83" y="96"/>
                      </a:cubicBezTo>
                      <a:cubicBezTo>
                        <a:pt x="63" y="23"/>
                        <a:pt x="63" y="23"/>
                        <a:pt x="63" y="23"/>
                      </a:cubicBezTo>
                      <a:cubicBezTo>
                        <a:pt x="64" y="23"/>
                        <a:pt x="64" y="23"/>
                        <a:pt x="64" y="23"/>
                      </a:cubicBezTo>
                      <a:cubicBezTo>
                        <a:pt x="65" y="23"/>
                        <a:pt x="65" y="23"/>
                        <a:pt x="65" y="23"/>
                      </a:cubicBezTo>
                      <a:cubicBezTo>
                        <a:pt x="79" y="64"/>
                        <a:pt x="79" y="64"/>
                        <a:pt x="79" y="64"/>
                      </a:cubicBezTo>
                      <a:cubicBezTo>
                        <a:pt x="80" y="67"/>
                        <a:pt x="84" y="69"/>
                        <a:pt x="87" y="68"/>
                      </a:cubicBezTo>
                      <a:cubicBezTo>
                        <a:pt x="91" y="67"/>
                        <a:pt x="92" y="63"/>
                        <a:pt x="91" y="6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92" name="Group 302"/>
              <p:cNvGrpSpPr/>
              <p:nvPr/>
            </p:nvGrpSpPr>
            <p:grpSpPr>
              <a:xfrm>
                <a:off x="7500958" y="2500312"/>
                <a:ext cx="161644" cy="348610"/>
                <a:chOff x="6138760" y="4271257"/>
                <a:chExt cx="97227" cy="209688"/>
              </a:xfrm>
              <a:solidFill>
                <a:schemeClr val="bg1">
                  <a:lumMod val="75000"/>
                </a:schemeClr>
              </a:solidFill>
            </p:grpSpPr>
            <p:sp>
              <p:nvSpPr>
                <p:cNvPr id="105" name="Oval 104"/>
                <p:cNvSpPr>
                  <a:spLocks noChangeArrowheads="1"/>
                </p:cNvSpPr>
                <p:nvPr/>
              </p:nvSpPr>
              <p:spPr bwMode="auto">
                <a:xfrm>
                  <a:off x="6171468" y="4271257"/>
                  <a:ext cx="30916" cy="31812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06" name="Freeform 7"/>
                <p:cNvSpPr/>
                <p:nvPr/>
              </p:nvSpPr>
              <p:spPr bwMode="auto">
                <a:xfrm>
                  <a:off x="6138760" y="4309341"/>
                  <a:ext cx="97227" cy="171604"/>
                </a:xfrm>
                <a:custGeom>
                  <a:avLst/>
                  <a:gdLst>
                    <a:gd name="T0" fmla="*/ 91 w 92"/>
                    <a:gd name="T1" fmla="*/ 60 h 162"/>
                    <a:gd name="T2" fmla="*/ 75 w 92"/>
                    <a:gd name="T3" fmla="*/ 10 h 162"/>
                    <a:gd name="T4" fmla="*/ 64 w 92"/>
                    <a:gd name="T5" fmla="*/ 0 h 162"/>
                    <a:gd name="T6" fmla="*/ 28 w 92"/>
                    <a:gd name="T7" fmla="*/ 0 h 162"/>
                    <a:gd name="T8" fmla="*/ 19 w 92"/>
                    <a:gd name="T9" fmla="*/ 5 h 162"/>
                    <a:gd name="T10" fmla="*/ 18 w 92"/>
                    <a:gd name="T11" fmla="*/ 7 h 162"/>
                    <a:gd name="T12" fmla="*/ 18 w 92"/>
                    <a:gd name="T13" fmla="*/ 7 h 162"/>
                    <a:gd name="T14" fmla="*/ 17 w 92"/>
                    <a:gd name="T15" fmla="*/ 8 h 162"/>
                    <a:gd name="T16" fmla="*/ 1 w 92"/>
                    <a:gd name="T17" fmla="*/ 60 h 162"/>
                    <a:gd name="T18" fmla="*/ 5 w 92"/>
                    <a:gd name="T19" fmla="*/ 68 h 162"/>
                    <a:gd name="T20" fmla="*/ 14 w 92"/>
                    <a:gd name="T21" fmla="*/ 64 h 162"/>
                    <a:gd name="T22" fmla="*/ 26 w 92"/>
                    <a:gd name="T23" fmla="*/ 23 h 162"/>
                    <a:gd name="T24" fmla="*/ 28 w 92"/>
                    <a:gd name="T25" fmla="*/ 23 h 162"/>
                    <a:gd name="T26" fmla="*/ 29 w 92"/>
                    <a:gd name="T27" fmla="*/ 23 h 162"/>
                    <a:gd name="T28" fmla="*/ 9 w 92"/>
                    <a:gd name="T29" fmla="*/ 96 h 162"/>
                    <a:gd name="T30" fmla="*/ 29 w 92"/>
                    <a:gd name="T31" fmla="*/ 96 h 162"/>
                    <a:gd name="T32" fmla="*/ 29 w 92"/>
                    <a:gd name="T33" fmla="*/ 154 h 162"/>
                    <a:gd name="T34" fmla="*/ 37 w 92"/>
                    <a:gd name="T35" fmla="*/ 162 h 162"/>
                    <a:gd name="T36" fmla="*/ 44 w 92"/>
                    <a:gd name="T37" fmla="*/ 154 h 162"/>
                    <a:gd name="T38" fmla="*/ 44 w 92"/>
                    <a:gd name="T39" fmla="*/ 96 h 162"/>
                    <a:gd name="T40" fmla="*/ 49 w 92"/>
                    <a:gd name="T41" fmla="*/ 96 h 162"/>
                    <a:gd name="T42" fmla="*/ 49 w 92"/>
                    <a:gd name="T43" fmla="*/ 154 h 162"/>
                    <a:gd name="T44" fmla="*/ 56 w 92"/>
                    <a:gd name="T45" fmla="*/ 162 h 162"/>
                    <a:gd name="T46" fmla="*/ 64 w 92"/>
                    <a:gd name="T47" fmla="*/ 154 h 162"/>
                    <a:gd name="T48" fmla="*/ 64 w 92"/>
                    <a:gd name="T49" fmla="*/ 96 h 162"/>
                    <a:gd name="T50" fmla="*/ 83 w 92"/>
                    <a:gd name="T51" fmla="*/ 96 h 162"/>
                    <a:gd name="T52" fmla="*/ 63 w 92"/>
                    <a:gd name="T53" fmla="*/ 23 h 162"/>
                    <a:gd name="T54" fmla="*/ 64 w 92"/>
                    <a:gd name="T55" fmla="*/ 23 h 162"/>
                    <a:gd name="T56" fmla="*/ 65 w 92"/>
                    <a:gd name="T57" fmla="*/ 23 h 162"/>
                    <a:gd name="T58" fmla="*/ 79 w 92"/>
                    <a:gd name="T59" fmla="*/ 64 h 162"/>
                    <a:gd name="T60" fmla="*/ 87 w 92"/>
                    <a:gd name="T61" fmla="*/ 68 h 162"/>
                    <a:gd name="T62" fmla="*/ 91 w 92"/>
                    <a:gd name="T63" fmla="*/ 60 h 1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92" h="162">
                      <a:moveTo>
                        <a:pt x="91" y="60"/>
                      </a:moveTo>
                      <a:cubicBezTo>
                        <a:pt x="75" y="10"/>
                        <a:pt x="75" y="10"/>
                        <a:pt x="75" y="10"/>
                      </a:cubicBezTo>
                      <a:cubicBezTo>
                        <a:pt x="74" y="4"/>
                        <a:pt x="70" y="0"/>
                        <a:pt x="64" y="0"/>
                      </a:cubicBezTo>
                      <a:cubicBezTo>
                        <a:pt x="28" y="0"/>
                        <a:pt x="28" y="0"/>
                        <a:pt x="28" y="0"/>
                      </a:cubicBezTo>
                      <a:cubicBezTo>
                        <a:pt x="24" y="0"/>
                        <a:pt x="21" y="2"/>
                        <a:pt x="19" y="5"/>
                      </a:cubicBezTo>
                      <a:cubicBezTo>
                        <a:pt x="18" y="5"/>
                        <a:pt x="18" y="6"/>
                        <a:pt x="18" y="7"/>
                      </a:cubicBezTo>
                      <a:cubicBezTo>
                        <a:pt x="18" y="7"/>
                        <a:pt x="18" y="7"/>
                        <a:pt x="18" y="7"/>
                      </a:cubicBezTo>
                      <a:cubicBezTo>
                        <a:pt x="18" y="7"/>
                        <a:pt x="17" y="8"/>
                        <a:pt x="17" y="8"/>
                      </a:cubicBezTo>
                      <a:cubicBezTo>
                        <a:pt x="1" y="60"/>
                        <a:pt x="1" y="60"/>
                        <a:pt x="1" y="60"/>
                      </a:cubicBezTo>
                      <a:cubicBezTo>
                        <a:pt x="0" y="63"/>
                        <a:pt x="2" y="67"/>
                        <a:pt x="5" y="68"/>
                      </a:cubicBezTo>
                      <a:cubicBezTo>
                        <a:pt x="9" y="69"/>
                        <a:pt x="13" y="67"/>
                        <a:pt x="14" y="64"/>
                      </a:cubicBezTo>
                      <a:cubicBezTo>
                        <a:pt x="26" y="23"/>
                        <a:pt x="26" y="23"/>
                        <a:pt x="26" y="23"/>
                      </a:cubicBezTo>
                      <a:cubicBezTo>
                        <a:pt x="27" y="23"/>
                        <a:pt x="27" y="23"/>
                        <a:pt x="28" y="23"/>
                      </a:cubicBezTo>
                      <a:cubicBezTo>
                        <a:pt x="29" y="23"/>
                        <a:pt x="29" y="23"/>
                        <a:pt x="29" y="23"/>
                      </a:cubicBezTo>
                      <a:cubicBezTo>
                        <a:pt x="9" y="96"/>
                        <a:pt x="9" y="96"/>
                        <a:pt x="9" y="96"/>
                      </a:cubicBezTo>
                      <a:cubicBezTo>
                        <a:pt x="29" y="96"/>
                        <a:pt x="29" y="96"/>
                        <a:pt x="29" y="96"/>
                      </a:cubicBezTo>
                      <a:cubicBezTo>
                        <a:pt x="29" y="154"/>
                        <a:pt x="29" y="154"/>
                        <a:pt x="29" y="154"/>
                      </a:cubicBezTo>
                      <a:cubicBezTo>
                        <a:pt x="29" y="159"/>
                        <a:pt x="33" y="162"/>
                        <a:pt x="37" y="162"/>
                      </a:cubicBezTo>
                      <a:cubicBezTo>
                        <a:pt x="41" y="162"/>
                        <a:pt x="44" y="159"/>
                        <a:pt x="44" y="154"/>
                      </a:cubicBezTo>
                      <a:cubicBezTo>
                        <a:pt x="44" y="96"/>
                        <a:pt x="44" y="96"/>
                        <a:pt x="44" y="96"/>
                      </a:cubicBezTo>
                      <a:cubicBezTo>
                        <a:pt x="49" y="96"/>
                        <a:pt x="49" y="96"/>
                        <a:pt x="49" y="96"/>
                      </a:cubicBezTo>
                      <a:cubicBezTo>
                        <a:pt x="49" y="154"/>
                        <a:pt x="49" y="154"/>
                        <a:pt x="49" y="154"/>
                      </a:cubicBezTo>
                      <a:cubicBezTo>
                        <a:pt x="49" y="159"/>
                        <a:pt x="52" y="162"/>
                        <a:pt x="56" y="162"/>
                      </a:cubicBezTo>
                      <a:cubicBezTo>
                        <a:pt x="60" y="162"/>
                        <a:pt x="64" y="159"/>
                        <a:pt x="64" y="154"/>
                      </a:cubicBezTo>
                      <a:cubicBezTo>
                        <a:pt x="64" y="96"/>
                        <a:pt x="64" y="96"/>
                        <a:pt x="64" y="96"/>
                      </a:cubicBezTo>
                      <a:cubicBezTo>
                        <a:pt x="83" y="96"/>
                        <a:pt x="83" y="96"/>
                        <a:pt x="83" y="96"/>
                      </a:cubicBezTo>
                      <a:cubicBezTo>
                        <a:pt x="63" y="23"/>
                        <a:pt x="63" y="23"/>
                        <a:pt x="63" y="23"/>
                      </a:cubicBezTo>
                      <a:cubicBezTo>
                        <a:pt x="64" y="23"/>
                        <a:pt x="64" y="23"/>
                        <a:pt x="64" y="23"/>
                      </a:cubicBezTo>
                      <a:cubicBezTo>
                        <a:pt x="65" y="23"/>
                        <a:pt x="65" y="23"/>
                        <a:pt x="65" y="23"/>
                      </a:cubicBezTo>
                      <a:cubicBezTo>
                        <a:pt x="79" y="64"/>
                        <a:pt x="79" y="64"/>
                        <a:pt x="79" y="64"/>
                      </a:cubicBezTo>
                      <a:cubicBezTo>
                        <a:pt x="80" y="67"/>
                        <a:pt x="84" y="69"/>
                        <a:pt x="87" y="68"/>
                      </a:cubicBezTo>
                      <a:cubicBezTo>
                        <a:pt x="91" y="67"/>
                        <a:pt x="92" y="63"/>
                        <a:pt x="91" y="6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95" name="Group 302"/>
              <p:cNvGrpSpPr/>
              <p:nvPr/>
            </p:nvGrpSpPr>
            <p:grpSpPr>
              <a:xfrm>
                <a:off x="7715272" y="2500312"/>
                <a:ext cx="161644" cy="348610"/>
                <a:chOff x="6138760" y="4271257"/>
                <a:chExt cx="97227" cy="209688"/>
              </a:xfrm>
              <a:solidFill>
                <a:schemeClr val="bg1">
                  <a:lumMod val="75000"/>
                </a:schemeClr>
              </a:solidFill>
            </p:grpSpPr>
            <p:sp>
              <p:nvSpPr>
                <p:cNvPr id="108" name="Oval 107"/>
                <p:cNvSpPr>
                  <a:spLocks noChangeArrowheads="1"/>
                </p:cNvSpPr>
                <p:nvPr/>
              </p:nvSpPr>
              <p:spPr bwMode="auto">
                <a:xfrm>
                  <a:off x="6171468" y="4271257"/>
                  <a:ext cx="30916" cy="31812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09" name="Freeform 7"/>
                <p:cNvSpPr/>
                <p:nvPr/>
              </p:nvSpPr>
              <p:spPr bwMode="auto">
                <a:xfrm>
                  <a:off x="6138760" y="4309341"/>
                  <a:ext cx="97227" cy="171604"/>
                </a:xfrm>
                <a:custGeom>
                  <a:avLst/>
                  <a:gdLst>
                    <a:gd name="T0" fmla="*/ 91 w 92"/>
                    <a:gd name="T1" fmla="*/ 60 h 162"/>
                    <a:gd name="T2" fmla="*/ 75 w 92"/>
                    <a:gd name="T3" fmla="*/ 10 h 162"/>
                    <a:gd name="T4" fmla="*/ 64 w 92"/>
                    <a:gd name="T5" fmla="*/ 0 h 162"/>
                    <a:gd name="T6" fmla="*/ 28 w 92"/>
                    <a:gd name="T7" fmla="*/ 0 h 162"/>
                    <a:gd name="T8" fmla="*/ 19 w 92"/>
                    <a:gd name="T9" fmla="*/ 5 h 162"/>
                    <a:gd name="T10" fmla="*/ 18 w 92"/>
                    <a:gd name="T11" fmla="*/ 7 h 162"/>
                    <a:gd name="T12" fmla="*/ 18 w 92"/>
                    <a:gd name="T13" fmla="*/ 7 h 162"/>
                    <a:gd name="T14" fmla="*/ 17 w 92"/>
                    <a:gd name="T15" fmla="*/ 8 h 162"/>
                    <a:gd name="T16" fmla="*/ 1 w 92"/>
                    <a:gd name="T17" fmla="*/ 60 h 162"/>
                    <a:gd name="T18" fmla="*/ 5 w 92"/>
                    <a:gd name="T19" fmla="*/ 68 h 162"/>
                    <a:gd name="T20" fmla="*/ 14 w 92"/>
                    <a:gd name="T21" fmla="*/ 64 h 162"/>
                    <a:gd name="T22" fmla="*/ 26 w 92"/>
                    <a:gd name="T23" fmla="*/ 23 h 162"/>
                    <a:gd name="T24" fmla="*/ 28 w 92"/>
                    <a:gd name="T25" fmla="*/ 23 h 162"/>
                    <a:gd name="T26" fmla="*/ 29 w 92"/>
                    <a:gd name="T27" fmla="*/ 23 h 162"/>
                    <a:gd name="T28" fmla="*/ 9 w 92"/>
                    <a:gd name="T29" fmla="*/ 96 h 162"/>
                    <a:gd name="T30" fmla="*/ 29 w 92"/>
                    <a:gd name="T31" fmla="*/ 96 h 162"/>
                    <a:gd name="T32" fmla="*/ 29 w 92"/>
                    <a:gd name="T33" fmla="*/ 154 h 162"/>
                    <a:gd name="T34" fmla="*/ 37 w 92"/>
                    <a:gd name="T35" fmla="*/ 162 h 162"/>
                    <a:gd name="T36" fmla="*/ 44 w 92"/>
                    <a:gd name="T37" fmla="*/ 154 h 162"/>
                    <a:gd name="T38" fmla="*/ 44 w 92"/>
                    <a:gd name="T39" fmla="*/ 96 h 162"/>
                    <a:gd name="T40" fmla="*/ 49 w 92"/>
                    <a:gd name="T41" fmla="*/ 96 h 162"/>
                    <a:gd name="T42" fmla="*/ 49 w 92"/>
                    <a:gd name="T43" fmla="*/ 154 h 162"/>
                    <a:gd name="T44" fmla="*/ 56 w 92"/>
                    <a:gd name="T45" fmla="*/ 162 h 162"/>
                    <a:gd name="T46" fmla="*/ 64 w 92"/>
                    <a:gd name="T47" fmla="*/ 154 h 162"/>
                    <a:gd name="T48" fmla="*/ 64 w 92"/>
                    <a:gd name="T49" fmla="*/ 96 h 162"/>
                    <a:gd name="T50" fmla="*/ 83 w 92"/>
                    <a:gd name="T51" fmla="*/ 96 h 162"/>
                    <a:gd name="T52" fmla="*/ 63 w 92"/>
                    <a:gd name="T53" fmla="*/ 23 h 162"/>
                    <a:gd name="T54" fmla="*/ 64 w 92"/>
                    <a:gd name="T55" fmla="*/ 23 h 162"/>
                    <a:gd name="T56" fmla="*/ 65 w 92"/>
                    <a:gd name="T57" fmla="*/ 23 h 162"/>
                    <a:gd name="T58" fmla="*/ 79 w 92"/>
                    <a:gd name="T59" fmla="*/ 64 h 162"/>
                    <a:gd name="T60" fmla="*/ 87 w 92"/>
                    <a:gd name="T61" fmla="*/ 68 h 162"/>
                    <a:gd name="T62" fmla="*/ 91 w 92"/>
                    <a:gd name="T63" fmla="*/ 60 h 1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92" h="162">
                      <a:moveTo>
                        <a:pt x="91" y="60"/>
                      </a:moveTo>
                      <a:cubicBezTo>
                        <a:pt x="75" y="10"/>
                        <a:pt x="75" y="10"/>
                        <a:pt x="75" y="10"/>
                      </a:cubicBezTo>
                      <a:cubicBezTo>
                        <a:pt x="74" y="4"/>
                        <a:pt x="70" y="0"/>
                        <a:pt x="64" y="0"/>
                      </a:cubicBezTo>
                      <a:cubicBezTo>
                        <a:pt x="28" y="0"/>
                        <a:pt x="28" y="0"/>
                        <a:pt x="28" y="0"/>
                      </a:cubicBezTo>
                      <a:cubicBezTo>
                        <a:pt x="24" y="0"/>
                        <a:pt x="21" y="2"/>
                        <a:pt x="19" y="5"/>
                      </a:cubicBezTo>
                      <a:cubicBezTo>
                        <a:pt x="18" y="5"/>
                        <a:pt x="18" y="6"/>
                        <a:pt x="18" y="7"/>
                      </a:cubicBezTo>
                      <a:cubicBezTo>
                        <a:pt x="18" y="7"/>
                        <a:pt x="18" y="7"/>
                        <a:pt x="18" y="7"/>
                      </a:cubicBezTo>
                      <a:cubicBezTo>
                        <a:pt x="18" y="7"/>
                        <a:pt x="17" y="8"/>
                        <a:pt x="17" y="8"/>
                      </a:cubicBezTo>
                      <a:cubicBezTo>
                        <a:pt x="1" y="60"/>
                        <a:pt x="1" y="60"/>
                        <a:pt x="1" y="60"/>
                      </a:cubicBezTo>
                      <a:cubicBezTo>
                        <a:pt x="0" y="63"/>
                        <a:pt x="2" y="67"/>
                        <a:pt x="5" y="68"/>
                      </a:cubicBezTo>
                      <a:cubicBezTo>
                        <a:pt x="9" y="69"/>
                        <a:pt x="13" y="67"/>
                        <a:pt x="14" y="64"/>
                      </a:cubicBezTo>
                      <a:cubicBezTo>
                        <a:pt x="26" y="23"/>
                        <a:pt x="26" y="23"/>
                        <a:pt x="26" y="23"/>
                      </a:cubicBezTo>
                      <a:cubicBezTo>
                        <a:pt x="27" y="23"/>
                        <a:pt x="27" y="23"/>
                        <a:pt x="28" y="23"/>
                      </a:cubicBezTo>
                      <a:cubicBezTo>
                        <a:pt x="29" y="23"/>
                        <a:pt x="29" y="23"/>
                        <a:pt x="29" y="23"/>
                      </a:cubicBezTo>
                      <a:cubicBezTo>
                        <a:pt x="9" y="96"/>
                        <a:pt x="9" y="96"/>
                        <a:pt x="9" y="96"/>
                      </a:cubicBezTo>
                      <a:cubicBezTo>
                        <a:pt x="29" y="96"/>
                        <a:pt x="29" y="96"/>
                        <a:pt x="29" y="96"/>
                      </a:cubicBezTo>
                      <a:cubicBezTo>
                        <a:pt x="29" y="154"/>
                        <a:pt x="29" y="154"/>
                        <a:pt x="29" y="154"/>
                      </a:cubicBezTo>
                      <a:cubicBezTo>
                        <a:pt x="29" y="159"/>
                        <a:pt x="33" y="162"/>
                        <a:pt x="37" y="162"/>
                      </a:cubicBezTo>
                      <a:cubicBezTo>
                        <a:pt x="41" y="162"/>
                        <a:pt x="44" y="159"/>
                        <a:pt x="44" y="154"/>
                      </a:cubicBezTo>
                      <a:cubicBezTo>
                        <a:pt x="44" y="96"/>
                        <a:pt x="44" y="96"/>
                        <a:pt x="44" y="96"/>
                      </a:cubicBezTo>
                      <a:cubicBezTo>
                        <a:pt x="49" y="96"/>
                        <a:pt x="49" y="96"/>
                        <a:pt x="49" y="96"/>
                      </a:cubicBezTo>
                      <a:cubicBezTo>
                        <a:pt x="49" y="154"/>
                        <a:pt x="49" y="154"/>
                        <a:pt x="49" y="154"/>
                      </a:cubicBezTo>
                      <a:cubicBezTo>
                        <a:pt x="49" y="159"/>
                        <a:pt x="52" y="162"/>
                        <a:pt x="56" y="162"/>
                      </a:cubicBezTo>
                      <a:cubicBezTo>
                        <a:pt x="60" y="162"/>
                        <a:pt x="64" y="159"/>
                        <a:pt x="64" y="154"/>
                      </a:cubicBezTo>
                      <a:cubicBezTo>
                        <a:pt x="64" y="96"/>
                        <a:pt x="64" y="96"/>
                        <a:pt x="64" y="96"/>
                      </a:cubicBezTo>
                      <a:cubicBezTo>
                        <a:pt x="83" y="96"/>
                        <a:pt x="83" y="96"/>
                        <a:pt x="83" y="96"/>
                      </a:cubicBezTo>
                      <a:cubicBezTo>
                        <a:pt x="63" y="23"/>
                        <a:pt x="63" y="23"/>
                        <a:pt x="63" y="23"/>
                      </a:cubicBezTo>
                      <a:cubicBezTo>
                        <a:pt x="64" y="23"/>
                        <a:pt x="64" y="23"/>
                        <a:pt x="64" y="23"/>
                      </a:cubicBezTo>
                      <a:cubicBezTo>
                        <a:pt x="65" y="23"/>
                        <a:pt x="65" y="23"/>
                        <a:pt x="65" y="23"/>
                      </a:cubicBezTo>
                      <a:cubicBezTo>
                        <a:pt x="79" y="64"/>
                        <a:pt x="79" y="64"/>
                        <a:pt x="79" y="64"/>
                      </a:cubicBezTo>
                      <a:cubicBezTo>
                        <a:pt x="80" y="67"/>
                        <a:pt x="84" y="69"/>
                        <a:pt x="87" y="68"/>
                      </a:cubicBezTo>
                      <a:cubicBezTo>
                        <a:pt x="91" y="67"/>
                        <a:pt x="92" y="63"/>
                        <a:pt x="91" y="6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124" name="Rectangle 123"/>
            <p:cNvSpPr/>
            <p:nvPr/>
          </p:nvSpPr>
          <p:spPr>
            <a:xfrm>
              <a:off x="8072462" y="2786064"/>
              <a:ext cx="494431" cy="29743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50%</a:t>
              </a:r>
            </a:p>
          </p:txBody>
        </p:sp>
      </p:grpSp>
      <p:sp>
        <p:nvSpPr>
          <p:cNvPr id="129" name="标题 3">
            <a:extLst>
              <a:ext uri="{FF2B5EF4-FFF2-40B4-BE49-F238E27FC236}">
                <a16:creationId xmlns:a16="http://schemas.microsoft.com/office/drawing/2014/main" id="{0CCD307B-6066-4680-907B-5B5EEB981071}"/>
              </a:ext>
            </a:extLst>
          </p:cNvPr>
          <p:cNvSpPr txBox="1">
            <a:spLocks/>
          </p:cNvSpPr>
          <p:nvPr/>
        </p:nvSpPr>
        <p:spPr>
          <a:xfrm>
            <a:off x="1188720" y="378881"/>
            <a:ext cx="4621567" cy="594997"/>
          </a:xfrm>
        </p:spPr>
        <p:txBody>
          <a:bodyPr>
            <a:normAutofit/>
          </a:bodyPr>
          <a:lstStyle>
            <a:lvl1pPr algn="l" defTabSz="86677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altLang="zh-CN" sz="32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3200" dirty="0">
              <a:solidFill>
                <a:prstClr val="black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0" name="平行四边形 129">
            <a:extLst>
              <a:ext uri="{FF2B5EF4-FFF2-40B4-BE49-F238E27FC236}">
                <a16:creationId xmlns:a16="http://schemas.microsoft.com/office/drawing/2014/main" id="{90E45C01-6B24-456C-99BC-E88FBE554E24}"/>
              </a:ext>
            </a:extLst>
          </p:cNvPr>
          <p:cNvSpPr/>
          <p:nvPr/>
        </p:nvSpPr>
        <p:spPr>
          <a:xfrm>
            <a:off x="274320" y="233091"/>
            <a:ext cx="460387" cy="594996"/>
          </a:xfrm>
          <a:prstGeom prst="parallelogram">
            <a:avLst>
              <a:gd name="adj" fmla="val 34931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1" name="平行四边形 130">
            <a:extLst>
              <a:ext uri="{FF2B5EF4-FFF2-40B4-BE49-F238E27FC236}">
                <a16:creationId xmlns:a16="http://schemas.microsoft.com/office/drawing/2014/main" id="{F67D8303-FA35-4E9F-B93B-873F4AAA47A8}"/>
              </a:ext>
            </a:extLst>
          </p:cNvPr>
          <p:cNvSpPr/>
          <p:nvPr/>
        </p:nvSpPr>
        <p:spPr>
          <a:xfrm>
            <a:off x="729926" y="233091"/>
            <a:ext cx="230194" cy="594996"/>
          </a:xfrm>
          <a:prstGeom prst="parallelogram">
            <a:avLst>
              <a:gd name="adj" fmla="val 61537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132" name="直接连接符 131">
            <a:extLst>
              <a:ext uri="{FF2B5EF4-FFF2-40B4-BE49-F238E27FC236}">
                <a16:creationId xmlns:a16="http://schemas.microsoft.com/office/drawing/2014/main" id="{65D35A6F-D291-4F12-9A7E-857472FF48F6}"/>
              </a:ext>
            </a:extLst>
          </p:cNvPr>
          <p:cNvCxnSpPr/>
          <p:nvPr/>
        </p:nvCxnSpPr>
        <p:spPr>
          <a:xfrm>
            <a:off x="1188720" y="828087"/>
            <a:ext cx="37185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42" grpId="0"/>
      <p:bldP spid="43" grpId="0"/>
      <p:bldP spid="44" grpId="0"/>
      <p:bldP spid="45" grpId="0"/>
      <p:bldP spid="46" grpId="0"/>
      <p:bldP spid="129" grpId="0"/>
      <p:bldP spid="130" grpId="0" animBg="1"/>
      <p:bldP spid="13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219" y="4056184"/>
            <a:ext cx="4304715" cy="1584000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1748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13980" y="4463463"/>
            <a:ext cx="3453318" cy="769441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PART FOUR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TextBox 23"/>
          <p:cNvSpPr txBox="1"/>
          <p:nvPr/>
        </p:nvSpPr>
        <p:spPr>
          <a:xfrm>
            <a:off x="6209003" y="4683538"/>
            <a:ext cx="1753044" cy="461665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1748"/>
                </a:solidFill>
                <a:effectLst/>
                <a:uLnTx/>
                <a:uFillTx/>
                <a:cs typeface="+mn-ea"/>
                <a:sym typeface="+mn-lt"/>
              </a:rPr>
              <a:t>Title text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1748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TextBox 24"/>
          <p:cNvSpPr txBox="1"/>
          <p:nvPr/>
        </p:nvSpPr>
        <p:spPr>
          <a:xfrm>
            <a:off x="6209003" y="5120092"/>
            <a:ext cx="1753044" cy="461665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1748"/>
                </a:solidFill>
                <a:effectLst/>
                <a:uLnTx/>
                <a:uFillTx/>
                <a:cs typeface="+mn-ea"/>
                <a:sym typeface="+mn-lt"/>
              </a:rPr>
              <a:t>Title text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1748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TextBox 25"/>
          <p:cNvSpPr txBox="1"/>
          <p:nvPr/>
        </p:nvSpPr>
        <p:spPr>
          <a:xfrm>
            <a:off x="6209005" y="5586948"/>
            <a:ext cx="1753044" cy="461665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1748"/>
                </a:solidFill>
                <a:effectLst/>
                <a:uLnTx/>
                <a:uFillTx/>
                <a:cs typeface="+mn-ea"/>
                <a:sym typeface="+mn-lt"/>
              </a:rPr>
              <a:t>Title text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1748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209003" y="3859775"/>
            <a:ext cx="4292072" cy="830997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1" i="0" u="none" strike="noStrike" cap="none" spc="0" normalizeH="0" baseline="0">
                <a:ln>
                  <a:noFill/>
                </a:ln>
                <a:solidFill>
                  <a:srgbClr val="001748"/>
                </a:solidFill>
                <a:effectLst/>
                <a:uLnTx/>
                <a:uFillTx/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Add title text</a:t>
            </a:r>
            <a:endParaRPr lang="zh-CN" altLang="en-US" dirty="0"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401970" y="4056184"/>
            <a:ext cx="407963" cy="1584000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1748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TextBox 23"/>
          <p:cNvSpPr txBox="1"/>
          <p:nvPr/>
        </p:nvSpPr>
        <p:spPr>
          <a:xfrm>
            <a:off x="8992139" y="4691430"/>
            <a:ext cx="1753044" cy="461665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1748"/>
                </a:solidFill>
                <a:effectLst/>
                <a:uLnTx/>
                <a:uFillTx/>
                <a:cs typeface="+mn-ea"/>
                <a:sym typeface="+mn-lt"/>
              </a:rPr>
              <a:t>Title text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1748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TextBox 24"/>
          <p:cNvSpPr txBox="1"/>
          <p:nvPr/>
        </p:nvSpPr>
        <p:spPr>
          <a:xfrm>
            <a:off x="8992139" y="5127984"/>
            <a:ext cx="1753044" cy="461665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1748"/>
                </a:solidFill>
                <a:effectLst/>
                <a:uLnTx/>
                <a:uFillTx/>
                <a:cs typeface="+mn-ea"/>
                <a:sym typeface="+mn-lt"/>
              </a:rPr>
              <a:t>Title text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1748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TextBox 25"/>
          <p:cNvSpPr txBox="1"/>
          <p:nvPr/>
        </p:nvSpPr>
        <p:spPr>
          <a:xfrm>
            <a:off x="8992141" y="5594840"/>
            <a:ext cx="1753044" cy="461665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1748"/>
                </a:solidFill>
                <a:effectLst/>
                <a:uLnTx/>
                <a:uFillTx/>
                <a:cs typeface="+mn-ea"/>
                <a:sym typeface="+mn-lt"/>
              </a:rPr>
              <a:t>Title text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1748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277662" y="6269237"/>
            <a:ext cx="5914338" cy="21012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1748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B1646830-AAA4-4C6C-854A-3583EB5959E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1698" y="0"/>
            <a:ext cx="12223698" cy="3339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6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6" grpId="0"/>
      <p:bldP spid="7" grpId="0"/>
      <p:bldP spid="8" grpId="0" animBg="1"/>
      <p:bldP spid="9" grpId="0"/>
      <p:bldP spid="10" grpId="0"/>
      <p:bldP spid="11" grpId="0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>
            <a:extLst>
              <a:ext uri="{FF2B5EF4-FFF2-40B4-BE49-F238E27FC236}">
                <a16:creationId xmlns:a16="http://schemas.microsoft.com/office/drawing/2014/main" id="{5D3434FC-91C4-494F-B61C-6A71D683441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364479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341498" y="2112010"/>
            <a:ext cx="5020391" cy="2633980"/>
          </a:xfrm>
          <a:prstGeom prst="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000690" y="2974545"/>
            <a:ext cx="36720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i="1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CONTENT</a:t>
            </a:r>
            <a:endParaRPr kumimoji="0" lang="zh-CN" altLang="en-US" sz="4800" i="1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矩形 31"/>
          <p:cNvSpPr>
            <a:spLocks noChangeArrowheads="1"/>
          </p:cNvSpPr>
          <p:nvPr/>
        </p:nvSpPr>
        <p:spPr bwMode="auto">
          <a:xfrm>
            <a:off x="8494017" y="1594323"/>
            <a:ext cx="3277436" cy="338554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rgbClr val="001748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8656285" y="1624851"/>
            <a:ext cx="28608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b="1" dirty="0">
                <a:solidFill>
                  <a:srgbClr val="001748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1748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矩形 29"/>
          <p:cNvSpPr>
            <a:spLocks noChangeArrowheads="1"/>
          </p:cNvSpPr>
          <p:nvPr/>
        </p:nvSpPr>
        <p:spPr bwMode="auto">
          <a:xfrm>
            <a:off x="7151334" y="1630542"/>
            <a:ext cx="1328738" cy="4889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文本框 30"/>
          <p:cNvSpPr txBox="1">
            <a:spLocks noChangeArrowheads="1"/>
          </p:cNvSpPr>
          <p:nvPr/>
        </p:nvSpPr>
        <p:spPr bwMode="auto">
          <a:xfrm>
            <a:off x="7327547" y="1667055"/>
            <a:ext cx="962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ONE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矩形 31"/>
          <p:cNvSpPr>
            <a:spLocks noChangeArrowheads="1"/>
          </p:cNvSpPr>
          <p:nvPr/>
        </p:nvSpPr>
        <p:spPr bwMode="auto">
          <a:xfrm>
            <a:off x="8494017" y="2369424"/>
            <a:ext cx="3277436" cy="338554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rgbClr val="001748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8656285" y="2399952"/>
            <a:ext cx="28608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1748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1748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矩形 29"/>
          <p:cNvSpPr>
            <a:spLocks noChangeArrowheads="1"/>
          </p:cNvSpPr>
          <p:nvPr/>
        </p:nvSpPr>
        <p:spPr bwMode="auto">
          <a:xfrm>
            <a:off x="7151334" y="2405643"/>
            <a:ext cx="1328738" cy="4889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文本框 30"/>
          <p:cNvSpPr txBox="1">
            <a:spLocks noChangeArrowheads="1"/>
          </p:cNvSpPr>
          <p:nvPr/>
        </p:nvSpPr>
        <p:spPr bwMode="auto">
          <a:xfrm>
            <a:off x="7327547" y="2442156"/>
            <a:ext cx="962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TWO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矩形 31"/>
          <p:cNvSpPr>
            <a:spLocks noChangeArrowheads="1"/>
          </p:cNvSpPr>
          <p:nvPr/>
        </p:nvSpPr>
        <p:spPr bwMode="auto">
          <a:xfrm>
            <a:off x="8494017" y="3146709"/>
            <a:ext cx="3277436" cy="338554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rgbClr val="001748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8656285" y="3177237"/>
            <a:ext cx="28608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1748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1748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矩形 29"/>
          <p:cNvSpPr>
            <a:spLocks noChangeArrowheads="1"/>
          </p:cNvSpPr>
          <p:nvPr/>
        </p:nvSpPr>
        <p:spPr bwMode="auto">
          <a:xfrm>
            <a:off x="7151334" y="3182928"/>
            <a:ext cx="1328738" cy="4889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文本框 30"/>
          <p:cNvSpPr txBox="1">
            <a:spLocks noChangeArrowheads="1"/>
          </p:cNvSpPr>
          <p:nvPr/>
        </p:nvSpPr>
        <p:spPr bwMode="auto">
          <a:xfrm>
            <a:off x="7327547" y="3219441"/>
            <a:ext cx="10744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THREE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矩形 31"/>
          <p:cNvSpPr>
            <a:spLocks noChangeArrowheads="1"/>
          </p:cNvSpPr>
          <p:nvPr/>
        </p:nvSpPr>
        <p:spPr bwMode="auto">
          <a:xfrm>
            <a:off x="8494017" y="3923994"/>
            <a:ext cx="3277436" cy="338554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rgbClr val="001748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8656285" y="3954522"/>
            <a:ext cx="28608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1748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1748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矩形 29"/>
          <p:cNvSpPr>
            <a:spLocks noChangeArrowheads="1"/>
          </p:cNvSpPr>
          <p:nvPr/>
        </p:nvSpPr>
        <p:spPr bwMode="auto">
          <a:xfrm>
            <a:off x="7151334" y="3960213"/>
            <a:ext cx="1328738" cy="4889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文本框 30"/>
          <p:cNvSpPr txBox="1">
            <a:spLocks noChangeArrowheads="1"/>
          </p:cNvSpPr>
          <p:nvPr/>
        </p:nvSpPr>
        <p:spPr bwMode="auto">
          <a:xfrm>
            <a:off x="7327547" y="3996726"/>
            <a:ext cx="962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FOUY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矩形 31"/>
          <p:cNvSpPr>
            <a:spLocks noChangeArrowheads="1"/>
          </p:cNvSpPr>
          <p:nvPr/>
        </p:nvSpPr>
        <p:spPr bwMode="auto">
          <a:xfrm>
            <a:off x="8494017" y="4709364"/>
            <a:ext cx="3277436" cy="338554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rgbClr val="001748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8656285" y="4739892"/>
            <a:ext cx="28608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b="1" dirty="0">
                <a:solidFill>
                  <a:srgbClr val="001748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1748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矩形 29"/>
          <p:cNvSpPr>
            <a:spLocks noChangeArrowheads="1"/>
          </p:cNvSpPr>
          <p:nvPr/>
        </p:nvSpPr>
        <p:spPr bwMode="auto">
          <a:xfrm>
            <a:off x="7151334" y="4745583"/>
            <a:ext cx="1328738" cy="4889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" name="文本框 30"/>
          <p:cNvSpPr txBox="1">
            <a:spLocks noChangeArrowheads="1"/>
          </p:cNvSpPr>
          <p:nvPr/>
        </p:nvSpPr>
        <p:spPr bwMode="auto">
          <a:xfrm>
            <a:off x="7327547" y="4782096"/>
            <a:ext cx="962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FIVE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00"/>
                            </p:stCondLst>
                            <p:childTnLst>
                              <p:par>
                                <p:cTn id="17" presetID="1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800"/>
                            </p:stCondLst>
                            <p:childTnLst>
                              <p:par>
                                <p:cTn id="34" presetID="1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300"/>
                            </p:stCondLst>
                            <p:childTnLst>
                              <p:par>
                                <p:cTn id="51" presetID="1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800"/>
                            </p:stCondLst>
                            <p:childTnLst>
                              <p:par>
                                <p:cTn id="68" presetID="1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300"/>
                            </p:stCondLst>
                            <p:childTnLst>
                              <p:par>
                                <p:cTn id="85" presetID="1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6" grpId="0"/>
      <p:bldP spid="7" grpId="0" animBg="1"/>
      <p:bldP spid="8" grpId="0"/>
      <p:bldP spid="9" grpId="0"/>
      <p:bldP spid="10" grpId="0"/>
      <p:bldP spid="11" grpId="0" animBg="1"/>
      <p:bldP spid="12" grpId="0"/>
      <p:bldP spid="13" grpId="0"/>
      <p:bldP spid="14" grpId="0"/>
      <p:bldP spid="15" grpId="0" animBg="1"/>
      <p:bldP spid="16" grpId="0"/>
      <p:bldP spid="17" grpId="0"/>
      <p:bldP spid="18" grpId="0"/>
      <p:bldP spid="19" grpId="0" animBg="1"/>
      <p:bldP spid="20" grpId="0"/>
      <p:bldP spid="21" grpId="0"/>
      <p:bldP spid="22" grpId="0"/>
      <p:bldP spid="23" grpId="0" animBg="1"/>
      <p:bldP spid="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0"/>
          <p:cNvGrpSpPr/>
          <p:nvPr/>
        </p:nvGrpSpPr>
        <p:grpSpPr>
          <a:xfrm>
            <a:off x="7143622" y="3714753"/>
            <a:ext cx="2190480" cy="762005"/>
            <a:chOff x="5357818" y="2428874"/>
            <a:chExt cx="1643074" cy="571504"/>
          </a:xfrm>
        </p:grpSpPr>
        <p:sp>
          <p:nvSpPr>
            <p:cNvPr id="31" name="Rectangle 30"/>
            <p:cNvSpPr/>
            <p:nvPr/>
          </p:nvSpPr>
          <p:spPr>
            <a:xfrm>
              <a:off x="5357818" y="2428874"/>
              <a:ext cx="1643074" cy="35719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786578" y="2786064"/>
              <a:ext cx="214314" cy="21431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48" name="Rectangle 47"/>
          <p:cNvSpPr/>
          <p:nvPr/>
        </p:nvSpPr>
        <p:spPr>
          <a:xfrm>
            <a:off x="7598015" y="3714753"/>
            <a:ext cx="1304524" cy="4472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Title text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7334099" y="4667259"/>
            <a:ext cx="2000003" cy="953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title.</a:t>
            </a:r>
            <a:endParaRPr kumimoji="0" lang="id-ID" altLang="zh-CN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8" name="AutoShape 59"/>
          <p:cNvSpPr/>
          <p:nvPr/>
        </p:nvSpPr>
        <p:spPr bwMode="auto">
          <a:xfrm>
            <a:off x="8041251" y="2809904"/>
            <a:ext cx="524868" cy="524040"/>
          </a:xfrm>
          <a:custGeom>
            <a:avLst/>
            <a:gdLst>
              <a:gd name="T0" fmla="+- 0 10794 23"/>
              <a:gd name="T1" fmla="*/ T0 w 21543"/>
              <a:gd name="T2" fmla="*/ 10800 h 21600"/>
              <a:gd name="T3" fmla="+- 0 10794 23"/>
              <a:gd name="T4" fmla="*/ T3 w 21543"/>
              <a:gd name="T5" fmla="*/ 10800 h 21600"/>
              <a:gd name="T6" fmla="+- 0 10794 23"/>
              <a:gd name="T7" fmla="*/ T6 w 21543"/>
              <a:gd name="T8" fmla="*/ 10800 h 21600"/>
              <a:gd name="T9" fmla="+- 0 10794 23"/>
              <a:gd name="T10" fmla="*/ T9 w 2154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43" h="21600">
                <a:moveTo>
                  <a:pt x="16976" y="19986"/>
                </a:moveTo>
                <a:lnTo>
                  <a:pt x="11226" y="17680"/>
                </a:lnTo>
                <a:cubicBezTo>
                  <a:pt x="11088" y="17626"/>
                  <a:pt x="10946" y="17608"/>
                  <a:pt x="10806" y="17600"/>
                </a:cubicBezTo>
                <a:lnTo>
                  <a:pt x="19660" y="3837"/>
                </a:lnTo>
                <a:cubicBezTo>
                  <a:pt x="19660" y="3837"/>
                  <a:pt x="16976" y="19986"/>
                  <a:pt x="16976" y="19986"/>
                </a:cubicBezTo>
                <a:close/>
                <a:moveTo>
                  <a:pt x="6859" y="16244"/>
                </a:moveTo>
                <a:cubicBezTo>
                  <a:pt x="6858" y="16242"/>
                  <a:pt x="6855" y="16240"/>
                  <a:pt x="6854" y="16238"/>
                </a:cubicBezTo>
                <a:lnTo>
                  <a:pt x="19606" y="2552"/>
                </a:lnTo>
                <a:lnTo>
                  <a:pt x="8735" y="19536"/>
                </a:lnTo>
                <a:cubicBezTo>
                  <a:pt x="8735" y="19536"/>
                  <a:pt x="6859" y="16244"/>
                  <a:pt x="6859" y="16244"/>
                </a:cubicBezTo>
                <a:close/>
                <a:moveTo>
                  <a:pt x="2111" y="14024"/>
                </a:moveTo>
                <a:lnTo>
                  <a:pt x="17712" y="3595"/>
                </a:lnTo>
                <a:lnTo>
                  <a:pt x="6369" y="15770"/>
                </a:lnTo>
                <a:cubicBezTo>
                  <a:pt x="6309" y="15734"/>
                  <a:pt x="6256" y="15687"/>
                  <a:pt x="6190" y="15660"/>
                </a:cubicBezTo>
                <a:cubicBezTo>
                  <a:pt x="6190" y="15660"/>
                  <a:pt x="2111" y="14024"/>
                  <a:pt x="2111" y="14024"/>
                </a:cubicBezTo>
                <a:close/>
                <a:moveTo>
                  <a:pt x="21234" y="108"/>
                </a:moveTo>
                <a:cubicBezTo>
                  <a:pt x="21123" y="35"/>
                  <a:pt x="20996" y="0"/>
                  <a:pt x="20868" y="0"/>
                </a:cubicBezTo>
                <a:cubicBezTo>
                  <a:pt x="20738" y="0"/>
                  <a:pt x="20608" y="36"/>
                  <a:pt x="20495" y="113"/>
                </a:cubicBezTo>
                <a:lnTo>
                  <a:pt x="299" y="13613"/>
                </a:lnTo>
                <a:cubicBezTo>
                  <a:pt x="91" y="13751"/>
                  <a:pt x="-23" y="13995"/>
                  <a:pt x="3" y="14244"/>
                </a:cubicBezTo>
                <a:cubicBezTo>
                  <a:pt x="28" y="14494"/>
                  <a:pt x="190" y="14708"/>
                  <a:pt x="422" y="14801"/>
                </a:cubicBezTo>
                <a:lnTo>
                  <a:pt x="5689" y="16914"/>
                </a:lnTo>
                <a:lnTo>
                  <a:pt x="8166" y="21259"/>
                </a:lnTo>
                <a:cubicBezTo>
                  <a:pt x="8284" y="21468"/>
                  <a:pt x="8505" y="21597"/>
                  <a:pt x="8743" y="21599"/>
                </a:cubicBezTo>
                <a:lnTo>
                  <a:pt x="8751" y="21599"/>
                </a:lnTo>
                <a:cubicBezTo>
                  <a:pt x="8987" y="21599"/>
                  <a:pt x="9206" y="21474"/>
                  <a:pt x="9328" y="21271"/>
                </a:cubicBezTo>
                <a:lnTo>
                  <a:pt x="10726" y="18934"/>
                </a:lnTo>
                <a:lnTo>
                  <a:pt x="17253" y="21551"/>
                </a:lnTo>
                <a:cubicBezTo>
                  <a:pt x="17332" y="21584"/>
                  <a:pt x="17418" y="21599"/>
                  <a:pt x="17502" y="21599"/>
                </a:cubicBezTo>
                <a:cubicBezTo>
                  <a:pt x="17617" y="21599"/>
                  <a:pt x="17731" y="21571"/>
                  <a:pt x="17832" y="21512"/>
                </a:cubicBezTo>
                <a:cubicBezTo>
                  <a:pt x="18010" y="21412"/>
                  <a:pt x="18133" y="21238"/>
                  <a:pt x="18167" y="21035"/>
                </a:cubicBezTo>
                <a:lnTo>
                  <a:pt x="21533" y="785"/>
                </a:lnTo>
                <a:cubicBezTo>
                  <a:pt x="21576" y="520"/>
                  <a:pt x="21459" y="254"/>
                  <a:pt x="21234" y="108"/>
                </a:cubicBezTo>
              </a:path>
            </a:pathLst>
          </a:custGeom>
          <a:solidFill>
            <a:schemeClr val="accent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/>
          <a:p>
            <a:pPr marL="0" marR="0" lvl="0" indent="0" algn="l" defTabSz="608965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grpSp>
        <p:nvGrpSpPr>
          <p:cNvPr id="6" name="Group 42"/>
          <p:cNvGrpSpPr/>
          <p:nvPr/>
        </p:nvGrpSpPr>
        <p:grpSpPr>
          <a:xfrm>
            <a:off x="2762661" y="3714752"/>
            <a:ext cx="2190480" cy="762005"/>
            <a:chOff x="2071670" y="2428874"/>
            <a:chExt cx="1643074" cy="571504"/>
          </a:xfrm>
        </p:grpSpPr>
        <p:sp>
          <p:nvSpPr>
            <p:cNvPr id="33" name="Rectangle 32"/>
            <p:cNvSpPr/>
            <p:nvPr/>
          </p:nvSpPr>
          <p:spPr>
            <a:xfrm>
              <a:off x="2071670" y="2428874"/>
              <a:ext cx="1643074" cy="35719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500430" y="2786064"/>
              <a:ext cx="214314" cy="2143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3217054" y="3714752"/>
            <a:ext cx="1304524" cy="4472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Title text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2857899" y="4667259"/>
            <a:ext cx="2000003" cy="953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title.</a:t>
            </a:r>
            <a:endParaRPr kumimoji="0" lang="id-ID" altLang="zh-CN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7" name="Group 66"/>
          <p:cNvGrpSpPr/>
          <p:nvPr/>
        </p:nvGrpSpPr>
        <p:grpSpPr>
          <a:xfrm>
            <a:off x="3667424" y="2817026"/>
            <a:ext cx="575200" cy="411968"/>
            <a:chOff x="8340725" y="4748227"/>
            <a:chExt cx="246063" cy="176213"/>
          </a:xfrm>
          <a:solidFill>
            <a:schemeClr val="accent4"/>
          </a:solidFill>
        </p:grpSpPr>
        <p:sp>
          <p:nvSpPr>
            <p:cNvPr id="60" name="Freeform 49"/>
            <p:cNvSpPr/>
            <p:nvPr/>
          </p:nvSpPr>
          <p:spPr bwMode="auto">
            <a:xfrm>
              <a:off x="8340725" y="4748227"/>
              <a:ext cx="138113" cy="176213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60" y="0"/>
                </a:cxn>
                <a:cxn ang="0">
                  <a:pos x="155" y="1"/>
                </a:cxn>
                <a:cxn ang="0">
                  <a:pos x="151" y="5"/>
                </a:cxn>
                <a:cxn ang="0">
                  <a:pos x="75" y="52"/>
                </a:cxn>
                <a:cxn ang="0">
                  <a:pos x="15" y="52"/>
                </a:cxn>
                <a:cxn ang="0">
                  <a:pos x="15" y="52"/>
                </a:cxn>
                <a:cxn ang="0">
                  <a:pos x="10" y="54"/>
                </a:cxn>
                <a:cxn ang="0">
                  <a:pos x="4" y="58"/>
                </a:cxn>
                <a:cxn ang="0">
                  <a:pos x="4" y="58"/>
                </a:cxn>
                <a:cxn ang="0">
                  <a:pos x="2" y="61"/>
                </a:cxn>
                <a:cxn ang="0">
                  <a:pos x="0" y="67"/>
                </a:cxn>
                <a:cxn ang="0">
                  <a:pos x="0" y="156"/>
                </a:cxn>
                <a:cxn ang="0">
                  <a:pos x="0" y="156"/>
                </a:cxn>
                <a:cxn ang="0">
                  <a:pos x="2" y="161"/>
                </a:cxn>
                <a:cxn ang="0">
                  <a:pos x="4" y="165"/>
                </a:cxn>
                <a:cxn ang="0">
                  <a:pos x="4" y="165"/>
                </a:cxn>
                <a:cxn ang="0">
                  <a:pos x="10" y="168"/>
                </a:cxn>
                <a:cxn ang="0">
                  <a:pos x="15" y="170"/>
                </a:cxn>
                <a:cxn ang="0">
                  <a:pos x="75" y="170"/>
                </a:cxn>
                <a:cxn ang="0">
                  <a:pos x="151" y="217"/>
                </a:cxn>
                <a:cxn ang="0">
                  <a:pos x="151" y="217"/>
                </a:cxn>
                <a:cxn ang="0">
                  <a:pos x="155" y="221"/>
                </a:cxn>
                <a:cxn ang="0">
                  <a:pos x="160" y="223"/>
                </a:cxn>
                <a:cxn ang="0">
                  <a:pos x="160" y="223"/>
                </a:cxn>
                <a:cxn ang="0">
                  <a:pos x="165" y="221"/>
                </a:cxn>
                <a:cxn ang="0">
                  <a:pos x="171" y="217"/>
                </a:cxn>
                <a:cxn ang="0">
                  <a:pos x="171" y="217"/>
                </a:cxn>
                <a:cxn ang="0">
                  <a:pos x="174" y="214"/>
                </a:cxn>
                <a:cxn ang="0">
                  <a:pos x="174" y="208"/>
                </a:cxn>
                <a:cxn ang="0">
                  <a:pos x="174" y="14"/>
                </a:cxn>
                <a:cxn ang="0">
                  <a:pos x="174" y="14"/>
                </a:cxn>
                <a:cxn ang="0">
                  <a:pos x="174" y="9"/>
                </a:cxn>
                <a:cxn ang="0">
                  <a:pos x="171" y="5"/>
                </a:cxn>
                <a:cxn ang="0">
                  <a:pos x="171" y="5"/>
                </a:cxn>
                <a:cxn ang="0">
                  <a:pos x="165" y="1"/>
                </a:cxn>
                <a:cxn ang="0">
                  <a:pos x="160" y="0"/>
                </a:cxn>
                <a:cxn ang="0">
                  <a:pos x="160" y="0"/>
                </a:cxn>
              </a:cxnLst>
              <a:rect l="0" t="0" r="r" b="b"/>
              <a:pathLst>
                <a:path w="174" h="223">
                  <a:moveTo>
                    <a:pt x="160" y="0"/>
                  </a:moveTo>
                  <a:lnTo>
                    <a:pt x="160" y="0"/>
                  </a:lnTo>
                  <a:lnTo>
                    <a:pt x="155" y="1"/>
                  </a:lnTo>
                  <a:lnTo>
                    <a:pt x="151" y="5"/>
                  </a:lnTo>
                  <a:lnTo>
                    <a:pt x="75" y="52"/>
                  </a:lnTo>
                  <a:lnTo>
                    <a:pt x="15" y="52"/>
                  </a:lnTo>
                  <a:lnTo>
                    <a:pt x="15" y="52"/>
                  </a:lnTo>
                  <a:lnTo>
                    <a:pt x="10" y="54"/>
                  </a:lnTo>
                  <a:lnTo>
                    <a:pt x="4" y="58"/>
                  </a:lnTo>
                  <a:lnTo>
                    <a:pt x="4" y="58"/>
                  </a:lnTo>
                  <a:lnTo>
                    <a:pt x="2" y="61"/>
                  </a:lnTo>
                  <a:lnTo>
                    <a:pt x="0" y="67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2" y="161"/>
                  </a:lnTo>
                  <a:lnTo>
                    <a:pt x="4" y="165"/>
                  </a:lnTo>
                  <a:lnTo>
                    <a:pt x="4" y="165"/>
                  </a:lnTo>
                  <a:lnTo>
                    <a:pt x="10" y="168"/>
                  </a:lnTo>
                  <a:lnTo>
                    <a:pt x="15" y="170"/>
                  </a:lnTo>
                  <a:lnTo>
                    <a:pt x="75" y="170"/>
                  </a:lnTo>
                  <a:lnTo>
                    <a:pt x="151" y="217"/>
                  </a:lnTo>
                  <a:lnTo>
                    <a:pt x="151" y="217"/>
                  </a:lnTo>
                  <a:lnTo>
                    <a:pt x="155" y="221"/>
                  </a:lnTo>
                  <a:lnTo>
                    <a:pt x="160" y="223"/>
                  </a:lnTo>
                  <a:lnTo>
                    <a:pt x="160" y="223"/>
                  </a:lnTo>
                  <a:lnTo>
                    <a:pt x="165" y="221"/>
                  </a:lnTo>
                  <a:lnTo>
                    <a:pt x="171" y="217"/>
                  </a:lnTo>
                  <a:lnTo>
                    <a:pt x="171" y="217"/>
                  </a:lnTo>
                  <a:lnTo>
                    <a:pt x="174" y="214"/>
                  </a:lnTo>
                  <a:lnTo>
                    <a:pt x="174" y="208"/>
                  </a:lnTo>
                  <a:lnTo>
                    <a:pt x="174" y="14"/>
                  </a:lnTo>
                  <a:lnTo>
                    <a:pt x="174" y="14"/>
                  </a:lnTo>
                  <a:lnTo>
                    <a:pt x="174" y="9"/>
                  </a:lnTo>
                  <a:lnTo>
                    <a:pt x="171" y="5"/>
                  </a:lnTo>
                  <a:lnTo>
                    <a:pt x="171" y="5"/>
                  </a:lnTo>
                  <a:lnTo>
                    <a:pt x="165" y="1"/>
                  </a:lnTo>
                  <a:lnTo>
                    <a:pt x="160" y="0"/>
                  </a:lnTo>
                  <a:lnTo>
                    <a:pt x="16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1" name="Freeform 50"/>
            <p:cNvSpPr/>
            <p:nvPr/>
          </p:nvSpPr>
          <p:spPr bwMode="auto">
            <a:xfrm>
              <a:off x="8496300" y="4792677"/>
              <a:ext cx="44450" cy="87313"/>
            </a:xfrm>
            <a:custGeom>
              <a:avLst/>
              <a:gdLst/>
              <a:ahLst/>
              <a:cxnLst>
                <a:cxn ang="0">
                  <a:pos x="46" y="87"/>
                </a:cxn>
                <a:cxn ang="0">
                  <a:pos x="53" y="72"/>
                </a:cxn>
                <a:cxn ang="0">
                  <a:pos x="56" y="56"/>
                </a:cxn>
                <a:cxn ang="0">
                  <a:pos x="55" y="47"/>
                </a:cxn>
                <a:cxn ang="0">
                  <a:pos x="51" y="31"/>
                </a:cxn>
                <a:cxn ang="0">
                  <a:pos x="46" y="23"/>
                </a:cxn>
                <a:cxn ang="0">
                  <a:pos x="35" y="11"/>
                </a:cxn>
                <a:cxn ang="0">
                  <a:pos x="20" y="2"/>
                </a:cxn>
                <a:cxn ang="0">
                  <a:pos x="15" y="0"/>
                </a:cxn>
                <a:cxn ang="0">
                  <a:pos x="9" y="2"/>
                </a:cxn>
                <a:cxn ang="0">
                  <a:pos x="4" y="5"/>
                </a:cxn>
                <a:cxn ang="0">
                  <a:pos x="0" y="14"/>
                </a:cxn>
                <a:cxn ang="0">
                  <a:pos x="0" y="20"/>
                </a:cxn>
                <a:cxn ang="0">
                  <a:pos x="2" y="23"/>
                </a:cxn>
                <a:cxn ang="0">
                  <a:pos x="9" y="29"/>
                </a:cxn>
                <a:cxn ang="0">
                  <a:pos x="17" y="34"/>
                </a:cxn>
                <a:cxn ang="0">
                  <a:pos x="24" y="42"/>
                </a:cxn>
                <a:cxn ang="0">
                  <a:pos x="26" y="49"/>
                </a:cxn>
                <a:cxn ang="0">
                  <a:pos x="27" y="56"/>
                </a:cxn>
                <a:cxn ang="0">
                  <a:pos x="24" y="69"/>
                </a:cxn>
                <a:cxn ang="0">
                  <a:pos x="20" y="72"/>
                </a:cxn>
                <a:cxn ang="0">
                  <a:pos x="17" y="76"/>
                </a:cxn>
                <a:cxn ang="0">
                  <a:pos x="9" y="81"/>
                </a:cxn>
                <a:cxn ang="0">
                  <a:pos x="2" y="87"/>
                </a:cxn>
                <a:cxn ang="0">
                  <a:pos x="0" y="96"/>
                </a:cxn>
                <a:cxn ang="0">
                  <a:pos x="2" y="101"/>
                </a:cxn>
                <a:cxn ang="0">
                  <a:pos x="4" y="105"/>
                </a:cxn>
                <a:cxn ang="0">
                  <a:pos x="15" y="110"/>
                </a:cxn>
                <a:cxn ang="0">
                  <a:pos x="20" y="109"/>
                </a:cxn>
                <a:cxn ang="0">
                  <a:pos x="27" y="105"/>
                </a:cxn>
                <a:cxn ang="0">
                  <a:pos x="40" y="94"/>
                </a:cxn>
                <a:cxn ang="0">
                  <a:pos x="46" y="87"/>
                </a:cxn>
              </a:cxnLst>
              <a:rect l="0" t="0" r="r" b="b"/>
              <a:pathLst>
                <a:path w="56" h="110">
                  <a:moveTo>
                    <a:pt x="46" y="87"/>
                  </a:moveTo>
                  <a:lnTo>
                    <a:pt x="46" y="87"/>
                  </a:lnTo>
                  <a:lnTo>
                    <a:pt x="51" y="80"/>
                  </a:lnTo>
                  <a:lnTo>
                    <a:pt x="53" y="72"/>
                  </a:lnTo>
                  <a:lnTo>
                    <a:pt x="55" y="63"/>
                  </a:lnTo>
                  <a:lnTo>
                    <a:pt x="56" y="56"/>
                  </a:lnTo>
                  <a:lnTo>
                    <a:pt x="56" y="56"/>
                  </a:lnTo>
                  <a:lnTo>
                    <a:pt x="55" y="47"/>
                  </a:lnTo>
                  <a:lnTo>
                    <a:pt x="53" y="38"/>
                  </a:lnTo>
                  <a:lnTo>
                    <a:pt x="51" y="31"/>
                  </a:lnTo>
                  <a:lnTo>
                    <a:pt x="46" y="23"/>
                  </a:lnTo>
                  <a:lnTo>
                    <a:pt x="46" y="23"/>
                  </a:lnTo>
                  <a:lnTo>
                    <a:pt x="40" y="16"/>
                  </a:lnTo>
                  <a:lnTo>
                    <a:pt x="35" y="11"/>
                  </a:lnTo>
                  <a:lnTo>
                    <a:pt x="27" y="5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9" y="2"/>
                  </a:lnTo>
                  <a:lnTo>
                    <a:pt x="4" y="5"/>
                  </a:lnTo>
                  <a:lnTo>
                    <a:pt x="4" y="5"/>
                  </a:lnTo>
                  <a:lnTo>
                    <a:pt x="2" y="9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20"/>
                  </a:lnTo>
                  <a:lnTo>
                    <a:pt x="2" y="23"/>
                  </a:lnTo>
                  <a:lnTo>
                    <a:pt x="2" y="23"/>
                  </a:lnTo>
                  <a:lnTo>
                    <a:pt x="9" y="29"/>
                  </a:lnTo>
                  <a:lnTo>
                    <a:pt x="9" y="29"/>
                  </a:lnTo>
                  <a:lnTo>
                    <a:pt x="17" y="34"/>
                  </a:lnTo>
                  <a:lnTo>
                    <a:pt x="17" y="34"/>
                  </a:lnTo>
                  <a:lnTo>
                    <a:pt x="20" y="38"/>
                  </a:lnTo>
                  <a:lnTo>
                    <a:pt x="24" y="42"/>
                  </a:lnTo>
                  <a:lnTo>
                    <a:pt x="24" y="42"/>
                  </a:lnTo>
                  <a:lnTo>
                    <a:pt x="26" y="49"/>
                  </a:lnTo>
                  <a:lnTo>
                    <a:pt x="27" y="56"/>
                  </a:lnTo>
                  <a:lnTo>
                    <a:pt x="27" y="56"/>
                  </a:lnTo>
                  <a:lnTo>
                    <a:pt x="26" y="62"/>
                  </a:lnTo>
                  <a:lnTo>
                    <a:pt x="24" y="69"/>
                  </a:lnTo>
                  <a:lnTo>
                    <a:pt x="24" y="69"/>
                  </a:lnTo>
                  <a:lnTo>
                    <a:pt x="20" y="72"/>
                  </a:lnTo>
                  <a:lnTo>
                    <a:pt x="17" y="76"/>
                  </a:lnTo>
                  <a:lnTo>
                    <a:pt x="17" y="76"/>
                  </a:lnTo>
                  <a:lnTo>
                    <a:pt x="9" y="81"/>
                  </a:lnTo>
                  <a:lnTo>
                    <a:pt x="9" y="81"/>
                  </a:lnTo>
                  <a:lnTo>
                    <a:pt x="2" y="87"/>
                  </a:lnTo>
                  <a:lnTo>
                    <a:pt x="2" y="87"/>
                  </a:lnTo>
                  <a:lnTo>
                    <a:pt x="0" y="91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2" y="101"/>
                  </a:lnTo>
                  <a:lnTo>
                    <a:pt x="4" y="105"/>
                  </a:lnTo>
                  <a:lnTo>
                    <a:pt x="4" y="105"/>
                  </a:lnTo>
                  <a:lnTo>
                    <a:pt x="9" y="109"/>
                  </a:lnTo>
                  <a:lnTo>
                    <a:pt x="15" y="110"/>
                  </a:lnTo>
                  <a:lnTo>
                    <a:pt x="15" y="110"/>
                  </a:lnTo>
                  <a:lnTo>
                    <a:pt x="20" y="109"/>
                  </a:lnTo>
                  <a:lnTo>
                    <a:pt x="20" y="109"/>
                  </a:lnTo>
                  <a:lnTo>
                    <a:pt x="27" y="105"/>
                  </a:lnTo>
                  <a:lnTo>
                    <a:pt x="35" y="100"/>
                  </a:lnTo>
                  <a:lnTo>
                    <a:pt x="40" y="94"/>
                  </a:lnTo>
                  <a:lnTo>
                    <a:pt x="46" y="87"/>
                  </a:lnTo>
                  <a:lnTo>
                    <a:pt x="46" y="8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2" name="Freeform 51"/>
            <p:cNvSpPr/>
            <p:nvPr/>
          </p:nvSpPr>
          <p:spPr bwMode="auto">
            <a:xfrm>
              <a:off x="8515350" y="4751402"/>
              <a:ext cx="71438" cy="171450"/>
            </a:xfrm>
            <a:custGeom>
              <a:avLst/>
              <a:gdLst/>
              <a:ahLst/>
              <a:cxnLst>
                <a:cxn ang="0">
                  <a:pos x="20" y="2"/>
                </a:cxn>
                <a:cxn ang="0">
                  <a:pos x="14" y="0"/>
                </a:cxn>
                <a:cxn ang="0">
                  <a:pos x="3" y="4"/>
                </a:cxn>
                <a:cxn ang="0">
                  <a:pos x="0" y="9"/>
                </a:cxn>
                <a:cxn ang="0">
                  <a:pos x="0" y="15"/>
                </a:cxn>
                <a:cxn ang="0">
                  <a:pos x="2" y="22"/>
                </a:cxn>
                <a:cxn ang="0">
                  <a:pos x="7" y="27"/>
                </a:cxn>
                <a:cxn ang="0">
                  <a:pos x="25" y="38"/>
                </a:cxn>
                <a:cxn ang="0">
                  <a:pos x="32" y="44"/>
                </a:cxn>
                <a:cxn ang="0">
                  <a:pos x="47" y="60"/>
                </a:cxn>
                <a:cxn ang="0">
                  <a:pos x="51" y="69"/>
                </a:cxn>
                <a:cxn ang="0">
                  <a:pos x="58" y="87"/>
                </a:cxn>
                <a:cxn ang="0">
                  <a:pos x="61" y="109"/>
                </a:cxn>
                <a:cxn ang="0">
                  <a:pos x="60" y="118"/>
                </a:cxn>
                <a:cxn ang="0">
                  <a:pos x="56" y="138"/>
                </a:cxn>
                <a:cxn ang="0">
                  <a:pos x="51" y="147"/>
                </a:cxn>
                <a:cxn ang="0">
                  <a:pos x="40" y="165"/>
                </a:cxn>
                <a:cxn ang="0">
                  <a:pos x="25" y="178"/>
                </a:cxn>
                <a:cxn ang="0">
                  <a:pos x="7" y="189"/>
                </a:cxn>
                <a:cxn ang="0">
                  <a:pos x="3" y="191"/>
                </a:cxn>
                <a:cxn ang="0">
                  <a:pos x="0" y="198"/>
                </a:cxn>
                <a:cxn ang="0">
                  <a:pos x="0" y="202"/>
                </a:cxn>
                <a:cxn ang="0">
                  <a:pos x="3" y="212"/>
                </a:cxn>
                <a:cxn ang="0">
                  <a:pos x="9" y="216"/>
                </a:cxn>
                <a:cxn ang="0">
                  <a:pos x="14" y="216"/>
                </a:cxn>
                <a:cxn ang="0">
                  <a:pos x="20" y="214"/>
                </a:cxn>
                <a:cxn ang="0">
                  <a:pos x="49" y="198"/>
                </a:cxn>
                <a:cxn ang="0">
                  <a:pos x="71" y="173"/>
                </a:cxn>
                <a:cxn ang="0">
                  <a:pos x="80" y="158"/>
                </a:cxn>
                <a:cxn ang="0">
                  <a:pos x="89" y="125"/>
                </a:cxn>
                <a:cxn ang="0">
                  <a:pos x="90" y="109"/>
                </a:cxn>
                <a:cxn ang="0">
                  <a:pos x="85" y="75"/>
                </a:cxn>
                <a:cxn ang="0">
                  <a:pos x="71" y="44"/>
                </a:cxn>
                <a:cxn ang="0">
                  <a:pos x="60" y="31"/>
                </a:cxn>
                <a:cxn ang="0">
                  <a:pos x="34" y="9"/>
                </a:cxn>
                <a:cxn ang="0">
                  <a:pos x="20" y="2"/>
                </a:cxn>
              </a:cxnLst>
              <a:rect l="0" t="0" r="r" b="b"/>
              <a:pathLst>
                <a:path w="90" h="216">
                  <a:moveTo>
                    <a:pt x="20" y="2"/>
                  </a:moveTo>
                  <a:lnTo>
                    <a:pt x="20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7" y="2"/>
                  </a:lnTo>
                  <a:lnTo>
                    <a:pt x="3" y="4"/>
                  </a:lnTo>
                  <a:lnTo>
                    <a:pt x="3" y="4"/>
                  </a:lnTo>
                  <a:lnTo>
                    <a:pt x="0" y="9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2" y="22"/>
                  </a:lnTo>
                  <a:lnTo>
                    <a:pt x="3" y="26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25" y="38"/>
                  </a:lnTo>
                  <a:lnTo>
                    <a:pt x="25" y="38"/>
                  </a:lnTo>
                  <a:lnTo>
                    <a:pt x="32" y="44"/>
                  </a:lnTo>
                  <a:lnTo>
                    <a:pt x="40" y="51"/>
                  </a:lnTo>
                  <a:lnTo>
                    <a:pt x="47" y="60"/>
                  </a:lnTo>
                  <a:lnTo>
                    <a:pt x="51" y="69"/>
                  </a:lnTo>
                  <a:lnTo>
                    <a:pt x="51" y="69"/>
                  </a:lnTo>
                  <a:lnTo>
                    <a:pt x="56" y="78"/>
                  </a:lnTo>
                  <a:lnTo>
                    <a:pt x="58" y="87"/>
                  </a:lnTo>
                  <a:lnTo>
                    <a:pt x="60" y="98"/>
                  </a:lnTo>
                  <a:lnTo>
                    <a:pt x="61" y="109"/>
                  </a:lnTo>
                  <a:lnTo>
                    <a:pt x="61" y="109"/>
                  </a:lnTo>
                  <a:lnTo>
                    <a:pt x="60" y="118"/>
                  </a:lnTo>
                  <a:lnTo>
                    <a:pt x="58" y="129"/>
                  </a:lnTo>
                  <a:lnTo>
                    <a:pt x="56" y="138"/>
                  </a:lnTo>
                  <a:lnTo>
                    <a:pt x="51" y="147"/>
                  </a:lnTo>
                  <a:lnTo>
                    <a:pt x="51" y="147"/>
                  </a:lnTo>
                  <a:lnTo>
                    <a:pt x="47" y="156"/>
                  </a:lnTo>
                  <a:lnTo>
                    <a:pt x="40" y="165"/>
                  </a:lnTo>
                  <a:lnTo>
                    <a:pt x="32" y="173"/>
                  </a:lnTo>
                  <a:lnTo>
                    <a:pt x="25" y="178"/>
                  </a:lnTo>
                  <a:lnTo>
                    <a:pt x="25" y="178"/>
                  </a:lnTo>
                  <a:lnTo>
                    <a:pt x="7" y="189"/>
                  </a:lnTo>
                  <a:lnTo>
                    <a:pt x="7" y="189"/>
                  </a:lnTo>
                  <a:lnTo>
                    <a:pt x="3" y="191"/>
                  </a:lnTo>
                  <a:lnTo>
                    <a:pt x="2" y="194"/>
                  </a:lnTo>
                  <a:lnTo>
                    <a:pt x="0" y="198"/>
                  </a:lnTo>
                  <a:lnTo>
                    <a:pt x="0" y="202"/>
                  </a:lnTo>
                  <a:lnTo>
                    <a:pt x="0" y="202"/>
                  </a:lnTo>
                  <a:lnTo>
                    <a:pt x="0" y="207"/>
                  </a:lnTo>
                  <a:lnTo>
                    <a:pt x="3" y="212"/>
                  </a:lnTo>
                  <a:lnTo>
                    <a:pt x="3" y="212"/>
                  </a:lnTo>
                  <a:lnTo>
                    <a:pt x="9" y="216"/>
                  </a:lnTo>
                  <a:lnTo>
                    <a:pt x="14" y="216"/>
                  </a:lnTo>
                  <a:lnTo>
                    <a:pt x="14" y="216"/>
                  </a:lnTo>
                  <a:lnTo>
                    <a:pt x="20" y="214"/>
                  </a:lnTo>
                  <a:lnTo>
                    <a:pt x="20" y="214"/>
                  </a:lnTo>
                  <a:lnTo>
                    <a:pt x="34" y="207"/>
                  </a:lnTo>
                  <a:lnTo>
                    <a:pt x="49" y="198"/>
                  </a:lnTo>
                  <a:lnTo>
                    <a:pt x="60" y="185"/>
                  </a:lnTo>
                  <a:lnTo>
                    <a:pt x="71" y="173"/>
                  </a:lnTo>
                  <a:lnTo>
                    <a:pt x="71" y="173"/>
                  </a:lnTo>
                  <a:lnTo>
                    <a:pt x="80" y="158"/>
                  </a:lnTo>
                  <a:lnTo>
                    <a:pt x="85" y="142"/>
                  </a:lnTo>
                  <a:lnTo>
                    <a:pt x="89" y="125"/>
                  </a:lnTo>
                  <a:lnTo>
                    <a:pt x="90" y="109"/>
                  </a:lnTo>
                  <a:lnTo>
                    <a:pt x="90" y="109"/>
                  </a:lnTo>
                  <a:lnTo>
                    <a:pt x="89" y="91"/>
                  </a:lnTo>
                  <a:lnTo>
                    <a:pt x="85" y="75"/>
                  </a:lnTo>
                  <a:lnTo>
                    <a:pt x="80" y="58"/>
                  </a:lnTo>
                  <a:lnTo>
                    <a:pt x="71" y="44"/>
                  </a:lnTo>
                  <a:lnTo>
                    <a:pt x="71" y="44"/>
                  </a:lnTo>
                  <a:lnTo>
                    <a:pt x="60" y="31"/>
                  </a:lnTo>
                  <a:lnTo>
                    <a:pt x="49" y="18"/>
                  </a:lnTo>
                  <a:lnTo>
                    <a:pt x="34" y="9"/>
                  </a:lnTo>
                  <a:lnTo>
                    <a:pt x="20" y="2"/>
                  </a:lnTo>
                  <a:lnTo>
                    <a:pt x="20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9" name="Group 41"/>
          <p:cNvGrpSpPr/>
          <p:nvPr/>
        </p:nvGrpSpPr>
        <p:grpSpPr>
          <a:xfrm>
            <a:off x="4953141" y="3429001"/>
            <a:ext cx="2190480" cy="762005"/>
            <a:chOff x="3714744" y="2214560"/>
            <a:chExt cx="1643074" cy="571504"/>
          </a:xfrm>
        </p:grpSpPr>
        <p:sp>
          <p:nvSpPr>
            <p:cNvPr id="32" name="Rectangle 31"/>
            <p:cNvSpPr/>
            <p:nvPr/>
          </p:nvSpPr>
          <p:spPr>
            <a:xfrm>
              <a:off x="3714744" y="2428874"/>
              <a:ext cx="1643074" cy="35719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143504" y="2214560"/>
              <a:ext cx="214314" cy="2143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47" name="Rectangle 46"/>
          <p:cNvSpPr/>
          <p:nvPr/>
        </p:nvSpPr>
        <p:spPr>
          <a:xfrm>
            <a:off x="5407534" y="3714753"/>
            <a:ext cx="1304524" cy="4472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Title text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5095998" y="1959771"/>
            <a:ext cx="2000003" cy="953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title.</a:t>
            </a:r>
            <a:endParaRPr kumimoji="0" lang="id-ID" altLang="zh-CN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4" name="Freeform 59"/>
          <p:cNvSpPr>
            <a:spLocks noEditPoints="1"/>
          </p:cNvSpPr>
          <p:nvPr/>
        </p:nvSpPr>
        <p:spPr bwMode="auto">
          <a:xfrm>
            <a:off x="5810285" y="4762510"/>
            <a:ext cx="530667" cy="530731"/>
          </a:xfrm>
          <a:custGeom>
            <a:avLst/>
            <a:gdLst/>
            <a:ahLst/>
            <a:cxnLst>
              <a:cxn ang="0">
                <a:pos x="129" y="1"/>
              </a:cxn>
              <a:cxn ang="0">
                <a:pos x="87" y="12"/>
              </a:cxn>
              <a:cxn ang="0">
                <a:pos x="53" y="32"/>
              </a:cxn>
              <a:cxn ang="0">
                <a:pos x="26" y="63"/>
              </a:cxn>
              <a:cxn ang="0">
                <a:pos x="8" y="101"/>
              </a:cxn>
              <a:cxn ang="0">
                <a:pos x="0" y="143"/>
              </a:cxn>
              <a:cxn ang="0">
                <a:pos x="4" y="172"/>
              </a:cxn>
              <a:cxn ang="0">
                <a:pos x="19" y="212"/>
              </a:cxn>
              <a:cxn ang="0">
                <a:pos x="42" y="244"/>
              </a:cxn>
              <a:cxn ang="0">
                <a:pos x="75" y="270"/>
              </a:cxn>
              <a:cxn ang="0">
                <a:pos x="115" y="284"/>
              </a:cxn>
              <a:cxn ang="0">
                <a:pos x="144" y="286"/>
              </a:cxn>
              <a:cxn ang="0">
                <a:pos x="185" y="281"/>
              </a:cxn>
              <a:cxn ang="0">
                <a:pos x="223" y="263"/>
              </a:cxn>
              <a:cxn ang="0">
                <a:pos x="254" y="235"/>
              </a:cxn>
              <a:cxn ang="0">
                <a:pos x="276" y="199"/>
              </a:cxn>
              <a:cxn ang="0">
                <a:pos x="285" y="157"/>
              </a:cxn>
              <a:cxn ang="0">
                <a:pos x="285" y="128"/>
              </a:cxn>
              <a:cxn ang="0">
                <a:pos x="276" y="89"/>
              </a:cxn>
              <a:cxn ang="0">
                <a:pos x="254" y="52"/>
              </a:cxn>
              <a:cxn ang="0">
                <a:pos x="223" y="25"/>
              </a:cxn>
              <a:cxn ang="0">
                <a:pos x="185" y="7"/>
              </a:cxn>
              <a:cxn ang="0">
                <a:pos x="144" y="0"/>
              </a:cxn>
              <a:cxn ang="0">
                <a:pos x="144" y="252"/>
              </a:cxn>
              <a:cxn ang="0">
                <a:pos x="102" y="243"/>
              </a:cxn>
              <a:cxn ang="0">
                <a:pos x="55" y="203"/>
              </a:cxn>
              <a:cxn ang="0">
                <a:pos x="37" y="154"/>
              </a:cxn>
              <a:cxn ang="0">
                <a:pos x="37" y="132"/>
              </a:cxn>
              <a:cxn ang="0">
                <a:pos x="55" y="83"/>
              </a:cxn>
              <a:cxn ang="0">
                <a:pos x="102" y="45"/>
              </a:cxn>
              <a:cxn ang="0">
                <a:pos x="144" y="36"/>
              </a:cxn>
              <a:cxn ang="0">
                <a:pos x="165" y="38"/>
              </a:cxn>
              <a:cxn ang="0">
                <a:pos x="220" y="67"/>
              </a:cxn>
              <a:cxn ang="0">
                <a:pos x="249" y="121"/>
              </a:cxn>
              <a:cxn ang="0">
                <a:pos x="251" y="143"/>
              </a:cxn>
              <a:cxn ang="0">
                <a:pos x="241" y="185"/>
              </a:cxn>
              <a:cxn ang="0">
                <a:pos x="203" y="232"/>
              </a:cxn>
              <a:cxn ang="0">
                <a:pos x="154" y="250"/>
              </a:cxn>
              <a:cxn ang="0">
                <a:pos x="232" y="143"/>
              </a:cxn>
              <a:cxn ang="0">
                <a:pos x="227" y="156"/>
              </a:cxn>
              <a:cxn ang="0">
                <a:pos x="144" y="161"/>
              </a:cxn>
              <a:cxn ang="0">
                <a:pos x="131" y="156"/>
              </a:cxn>
              <a:cxn ang="0">
                <a:pos x="125" y="72"/>
              </a:cxn>
              <a:cxn ang="0">
                <a:pos x="131" y="60"/>
              </a:cxn>
              <a:cxn ang="0">
                <a:pos x="144" y="54"/>
              </a:cxn>
              <a:cxn ang="0">
                <a:pos x="160" y="65"/>
              </a:cxn>
              <a:cxn ang="0">
                <a:pos x="214" y="125"/>
              </a:cxn>
              <a:cxn ang="0">
                <a:pos x="227" y="130"/>
              </a:cxn>
              <a:cxn ang="0">
                <a:pos x="232" y="143"/>
              </a:cxn>
            </a:cxnLst>
            <a:rect l="0" t="0" r="r" b="b"/>
            <a:pathLst>
              <a:path w="287" h="286">
                <a:moveTo>
                  <a:pt x="144" y="0"/>
                </a:moveTo>
                <a:lnTo>
                  <a:pt x="144" y="0"/>
                </a:lnTo>
                <a:lnTo>
                  <a:pt x="129" y="1"/>
                </a:lnTo>
                <a:lnTo>
                  <a:pt x="115" y="3"/>
                </a:lnTo>
                <a:lnTo>
                  <a:pt x="100" y="7"/>
                </a:lnTo>
                <a:lnTo>
                  <a:pt x="87" y="12"/>
                </a:lnTo>
                <a:lnTo>
                  <a:pt x="75" y="18"/>
                </a:lnTo>
                <a:lnTo>
                  <a:pt x="64" y="25"/>
                </a:lnTo>
                <a:lnTo>
                  <a:pt x="53" y="32"/>
                </a:lnTo>
                <a:lnTo>
                  <a:pt x="42" y="43"/>
                </a:lnTo>
                <a:lnTo>
                  <a:pt x="33" y="52"/>
                </a:lnTo>
                <a:lnTo>
                  <a:pt x="26" y="63"/>
                </a:lnTo>
                <a:lnTo>
                  <a:pt x="19" y="76"/>
                </a:lnTo>
                <a:lnTo>
                  <a:pt x="11" y="89"/>
                </a:lnTo>
                <a:lnTo>
                  <a:pt x="8" y="101"/>
                </a:lnTo>
                <a:lnTo>
                  <a:pt x="4" y="114"/>
                </a:lnTo>
                <a:lnTo>
                  <a:pt x="0" y="128"/>
                </a:lnTo>
                <a:lnTo>
                  <a:pt x="0" y="143"/>
                </a:lnTo>
                <a:lnTo>
                  <a:pt x="0" y="143"/>
                </a:lnTo>
                <a:lnTo>
                  <a:pt x="0" y="157"/>
                </a:lnTo>
                <a:lnTo>
                  <a:pt x="4" y="172"/>
                </a:lnTo>
                <a:lnTo>
                  <a:pt x="8" y="186"/>
                </a:lnTo>
                <a:lnTo>
                  <a:pt x="11" y="199"/>
                </a:lnTo>
                <a:lnTo>
                  <a:pt x="19" y="212"/>
                </a:lnTo>
                <a:lnTo>
                  <a:pt x="26" y="223"/>
                </a:lnTo>
                <a:lnTo>
                  <a:pt x="33" y="235"/>
                </a:lnTo>
                <a:lnTo>
                  <a:pt x="42" y="244"/>
                </a:lnTo>
                <a:lnTo>
                  <a:pt x="53" y="253"/>
                </a:lnTo>
                <a:lnTo>
                  <a:pt x="64" y="263"/>
                </a:lnTo>
                <a:lnTo>
                  <a:pt x="75" y="270"/>
                </a:lnTo>
                <a:lnTo>
                  <a:pt x="87" y="275"/>
                </a:lnTo>
                <a:lnTo>
                  <a:pt x="100" y="281"/>
                </a:lnTo>
                <a:lnTo>
                  <a:pt x="115" y="284"/>
                </a:lnTo>
                <a:lnTo>
                  <a:pt x="129" y="286"/>
                </a:lnTo>
                <a:lnTo>
                  <a:pt x="144" y="286"/>
                </a:lnTo>
                <a:lnTo>
                  <a:pt x="144" y="286"/>
                </a:lnTo>
                <a:lnTo>
                  <a:pt x="158" y="286"/>
                </a:lnTo>
                <a:lnTo>
                  <a:pt x="173" y="284"/>
                </a:lnTo>
                <a:lnTo>
                  <a:pt x="185" y="281"/>
                </a:lnTo>
                <a:lnTo>
                  <a:pt x="200" y="275"/>
                </a:lnTo>
                <a:lnTo>
                  <a:pt x="212" y="270"/>
                </a:lnTo>
                <a:lnTo>
                  <a:pt x="223" y="263"/>
                </a:lnTo>
                <a:lnTo>
                  <a:pt x="234" y="253"/>
                </a:lnTo>
                <a:lnTo>
                  <a:pt x="245" y="244"/>
                </a:lnTo>
                <a:lnTo>
                  <a:pt x="254" y="235"/>
                </a:lnTo>
                <a:lnTo>
                  <a:pt x="261" y="223"/>
                </a:lnTo>
                <a:lnTo>
                  <a:pt x="269" y="212"/>
                </a:lnTo>
                <a:lnTo>
                  <a:pt x="276" y="199"/>
                </a:lnTo>
                <a:lnTo>
                  <a:pt x="280" y="186"/>
                </a:lnTo>
                <a:lnTo>
                  <a:pt x="283" y="172"/>
                </a:lnTo>
                <a:lnTo>
                  <a:pt x="285" y="157"/>
                </a:lnTo>
                <a:lnTo>
                  <a:pt x="287" y="143"/>
                </a:lnTo>
                <a:lnTo>
                  <a:pt x="287" y="143"/>
                </a:lnTo>
                <a:lnTo>
                  <a:pt x="285" y="128"/>
                </a:lnTo>
                <a:lnTo>
                  <a:pt x="283" y="114"/>
                </a:lnTo>
                <a:lnTo>
                  <a:pt x="280" y="101"/>
                </a:lnTo>
                <a:lnTo>
                  <a:pt x="276" y="89"/>
                </a:lnTo>
                <a:lnTo>
                  <a:pt x="269" y="76"/>
                </a:lnTo>
                <a:lnTo>
                  <a:pt x="261" y="63"/>
                </a:lnTo>
                <a:lnTo>
                  <a:pt x="254" y="52"/>
                </a:lnTo>
                <a:lnTo>
                  <a:pt x="245" y="43"/>
                </a:lnTo>
                <a:lnTo>
                  <a:pt x="234" y="32"/>
                </a:lnTo>
                <a:lnTo>
                  <a:pt x="223" y="25"/>
                </a:lnTo>
                <a:lnTo>
                  <a:pt x="212" y="18"/>
                </a:lnTo>
                <a:lnTo>
                  <a:pt x="200" y="12"/>
                </a:lnTo>
                <a:lnTo>
                  <a:pt x="185" y="7"/>
                </a:lnTo>
                <a:lnTo>
                  <a:pt x="173" y="3"/>
                </a:lnTo>
                <a:lnTo>
                  <a:pt x="158" y="1"/>
                </a:lnTo>
                <a:lnTo>
                  <a:pt x="144" y="0"/>
                </a:lnTo>
                <a:lnTo>
                  <a:pt x="144" y="0"/>
                </a:lnTo>
                <a:close/>
                <a:moveTo>
                  <a:pt x="144" y="252"/>
                </a:moveTo>
                <a:lnTo>
                  <a:pt x="144" y="252"/>
                </a:lnTo>
                <a:lnTo>
                  <a:pt x="133" y="250"/>
                </a:lnTo>
                <a:lnTo>
                  <a:pt x="122" y="248"/>
                </a:lnTo>
                <a:lnTo>
                  <a:pt x="102" y="243"/>
                </a:lnTo>
                <a:lnTo>
                  <a:pt x="84" y="232"/>
                </a:lnTo>
                <a:lnTo>
                  <a:pt x="67" y="219"/>
                </a:lnTo>
                <a:lnTo>
                  <a:pt x="55" y="203"/>
                </a:lnTo>
                <a:lnTo>
                  <a:pt x="44" y="185"/>
                </a:lnTo>
                <a:lnTo>
                  <a:pt x="38" y="165"/>
                </a:lnTo>
                <a:lnTo>
                  <a:pt x="37" y="154"/>
                </a:lnTo>
                <a:lnTo>
                  <a:pt x="37" y="143"/>
                </a:lnTo>
                <a:lnTo>
                  <a:pt x="37" y="143"/>
                </a:lnTo>
                <a:lnTo>
                  <a:pt x="37" y="132"/>
                </a:lnTo>
                <a:lnTo>
                  <a:pt x="38" y="121"/>
                </a:lnTo>
                <a:lnTo>
                  <a:pt x="44" y="101"/>
                </a:lnTo>
                <a:lnTo>
                  <a:pt x="55" y="83"/>
                </a:lnTo>
                <a:lnTo>
                  <a:pt x="67" y="67"/>
                </a:lnTo>
                <a:lnTo>
                  <a:pt x="84" y="54"/>
                </a:lnTo>
                <a:lnTo>
                  <a:pt x="102" y="45"/>
                </a:lnTo>
                <a:lnTo>
                  <a:pt x="122" y="38"/>
                </a:lnTo>
                <a:lnTo>
                  <a:pt x="133" y="36"/>
                </a:lnTo>
                <a:lnTo>
                  <a:pt x="144" y="36"/>
                </a:lnTo>
                <a:lnTo>
                  <a:pt x="144" y="36"/>
                </a:lnTo>
                <a:lnTo>
                  <a:pt x="154" y="36"/>
                </a:lnTo>
                <a:lnTo>
                  <a:pt x="165" y="38"/>
                </a:lnTo>
                <a:lnTo>
                  <a:pt x="185" y="45"/>
                </a:lnTo>
                <a:lnTo>
                  <a:pt x="203" y="54"/>
                </a:lnTo>
                <a:lnTo>
                  <a:pt x="220" y="67"/>
                </a:lnTo>
                <a:lnTo>
                  <a:pt x="232" y="83"/>
                </a:lnTo>
                <a:lnTo>
                  <a:pt x="241" y="101"/>
                </a:lnTo>
                <a:lnTo>
                  <a:pt x="249" y="121"/>
                </a:lnTo>
                <a:lnTo>
                  <a:pt x="251" y="132"/>
                </a:lnTo>
                <a:lnTo>
                  <a:pt x="251" y="143"/>
                </a:lnTo>
                <a:lnTo>
                  <a:pt x="251" y="143"/>
                </a:lnTo>
                <a:lnTo>
                  <a:pt x="251" y="154"/>
                </a:lnTo>
                <a:lnTo>
                  <a:pt x="249" y="165"/>
                </a:lnTo>
                <a:lnTo>
                  <a:pt x="241" y="185"/>
                </a:lnTo>
                <a:lnTo>
                  <a:pt x="232" y="203"/>
                </a:lnTo>
                <a:lnTo>
                  <a:pt x="220" y="219"/>
                </a:lnTo>
                <a:lnTo>
                  <a:pt x="203" y="232"/>
                </a:lnTo>
                <a:lnTo>
                  <a:pt x="185" y="243"/>
                </a:lnTo>
                <a:lnTo>
                  <a:pt x="165" y="248"/>
                </a:lnTo>
                <a:lnTo>
                  <a:pt x="154" y="250"/>
                </a:lnTo>
                <a:lnTo>
                  <a:pt x="144" y="252"/>
                </a:lnTo>
                <a:lnTo>
                  <a:pt x="144" y="252"/>
                </a:lnTo>
                <a:close/>
                <a:moveTo>
                  <a:pt x="232" y="143"/>
                </a:moveTo>
                <a:lnTo>
                  <a:pt x="232" y="143"/>
                </a:lnTo>
                <a:lnTo>
                  <a:pt x="231" y="150"/>
                </a:lnTo>
                <a:lnTo>
                  <a:pt x="227" y="156"/>
                </a:lnTo>
                <a:lnTo>
                  <a:pt x="222" y="159"/>
                </a:lnTo>
                <a:lnTo>
                  <a:pt x="214" y="161"/>
                </a:lnTo>
                <a:lnTo>
                  <a:pt x="144" y="161"/>
                </a:lnTo>
                <a:lnTo>
                  <a:pt x="144" y="161"/>
                </a:lnTo>
                <a:lnTo>
                  <a:pt x="136" y="159"/>
                </a:lnTo>
                <a:lnTo>
                  <a:pt x="131" y="156"/>
                </a:lnTo>
                <a:lnTo>
                  <a:pt x="127" y="150"/>
                </a:lnTo>
                <a:lnTo>
                  <a:pt x="125" y="143"/>
                </a:lnTo>
                <a:lnTo>
                  <a:pt x="125" y="72"/>
                </a:lnTo>
                <a:lnTo>
                  <a:pt x="125" y="72"/>
                </a:lnTo>
                <a:lnTo>
                  <a:pt x="127" y="65"/>
                </a:lnTo>
                <a:lnTo>
                  <a:pt x="131" y="60"/>
                </a:lnTo>
                <a:lnTo>
                  <a:pt x="136" y="56"/>
                </a:lnTo>
                <a:lnTo>
                  <a:pt x="144" y="54"/>
                </a:lnTo>
                <a:lnTo>
                  <a:pt x="144" y="54"/>
                </a:lnTo>
                <a:lnTo>
                  <a:pt x="151" y="56"/>
                </a:lnTo>
                <a:lnTo>
                  <a:pt x="156" y="60"/>
                </a:lnTo>
                <a:lnTo>
                  <a:pt x="160" y="65"/>
                </a:lnTo>
                <a:lnTo>
                  <a:pt x="162" y="72"/>
                </a:lnTo>
                <a:lnTo>
                  <a:pt x="162" y="125"/>
                </a:lnTo>
                <a:lnTo>
                  <a:pt x="214" y="125"/>
                </a:lnTo>
                <a:lnTo>
                  <a:pt x="214" y="125"/>
                </a:lnTo>
                <a:lnTo>
                  <a:pt x="222" y="127"/>
                </a:lnTo>
                <a:lnTo>
                  <a:pt x="227" y="130"/>
                </a:lnTo>
                <a:lnTo>
                  <a:pt x="231" y="136"/>
                </a:lnTo>
                <a:lnTo>
                  <a:pt x="232" y="143"/>
                </a:lnTo>
                <a:lnTo>
                  <a:pt x="232" y="143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1" name="Group 39"/>
          <p:cNvGrpSpPr/>
          <p:nvPr/>
        </p:nvGrpSpPr>
        <p:grpSpPr>
          <a:xfrm>
            <a:off x="9334102" y="3429001"/>
            <a:ext cx="2190480" cy="762005"/>
            <a:chOff x="7000892" y="2214560"/>
            <a:chExt cx="1643074" cy="571504"/>
          </a:xfrm>
        </p:grpSpPr>
        <p:sp>
          <p:nvSpPr>
            <p:cNvPr id="30" name="Rectangle 29"/>
            <p:cNvSpPr/>
            <p:nvPr/>
          </p:nvSpPr>
          <p:spPr>
            <a:xfrm>
              <a:off x="7000892" y="2428874"/>
              <a:ext cx="1643074" cy="35719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8429652" y="2214560"/>
              <a:ext cx="214314" cy="21431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49" name="Rectangle 48"/>
          <p:cNvSpPr/>
          <p:nvPr/>
        </p:nvSpPr>
        <p:spPr>
          <a:xfrm>
            <a:off x="9788495" y="3714753"/>
            <a:ext cx="1304524" cy="4472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Title text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9476959" y="1959771"/>
            <a:ext cx="2000003" cy="953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title.</a:t>
            </a:r>
            <a:endParaRPr kumimoji="0" lang="id-ID" altLang="zh-CN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5" name="Freeform 60"/>
          <p:cNvSpPr>
            <a:spLocks noEditPoints="1"/>
          </p:cNvSpPr>
          <p:nvPr/>
        </p:nvSpPr>
        <p:spPr bwMode="auto">
          <a:xfrm>
            <a:off x="10191246" y="4762510"/>
            <a:ext cx="526955" cy="530731"/>
          </a:xfrm>
          <a:custGeom>
            <a:avLst/>
            <a:gdLst/>
            <a:ahLst/>
            <a:cxnLst>
              <a:cxn ang="0">
                <a:pos x="18" y="0"/>
              </a:cxn>
              <a:cxn ang="0">
                <a:pos x="11" y="2"/>
              </a:cxn>
              <a:cxn ang="0">
                <a:pos x="0" y="11"/>
              </a:cxn>
              <a:cxn ang="0">
                <a:pos x="0" y="269"/>
              </a:cxn>
              <a:cxn ang="0">
                <a:pos x="0" y="276"/>
              </a:cxn>
              <a:cxn ang="0">
                <a:pos x="11" y="285"/>
              </a:cxn>
              <a:cxn ang="0">
                <a:pos x="267" y="287"/>
              </a:cxn>
              <a:cxn ang="0">
                <a:pos x="274" y="285"/>
              </a:cxn>
              <a:cxn ang="0">
                <a:pos x="283" y="276"/>
              </a:cxn>
              <a:cxn ang="0">
                <a:pos x="285" y="19"/>
              </a:cxn>
              <a:cxn ang="0">
                <a:pos x="283" y="11"/>
              </a:cxn>
              <a:cxn ang="0">
                <a:pos x="274" y="2"/>
              </a:cxn>
              <a:cxn ang="0">
                <a:pos x="267" y="0"/>
              </a:cxn>
              <a:cxn ang="0">
                <a:pos x="18" y="269"/>
              </a:cxn>
              <a:cxn ang="0">
                <a:pos x="53" y="233"/>
              </a:cxn>
              <a:cxn ang="0">
                <a:pos x="53" y="198"/>
              </a:cxn>
              <a:cxn ang="0">
                <a:pos x="18" y="162"/>
              </a:cxn>
              <a:cxn ang="0">
                <a:pos x="53" y="198"/>
              </a:cxn>
              <a:cxn ang="0">
                <a:pos x="18" y="126"/>
              </a:cxn>
              <a:cxn ang="0">
                <a:pos x="53" y="91"/>
              </a:cxn>
              <a:cxn ang="0">
                <a:pos x="53" y="55"/>
              </a:cxn>
              <a:cxn ang="0">
                <a:pos x="18" y="19"/>
              </a:cxn>
              <a:cxn ang="0">
                <a:pos x="53" y="55"/>
              </a:cxn>
              <a:cxn ang="0">
                <a:pos x="71" y="269"/>
              </a:cxn>
              <a:cxn ang="0">
                <a:pos x="214" y="180"/>
              </a:cxn>
              <a:cxn ang="0">
                <a:pos x="214" y="162"/>
              </a:cxn>
              <a:cxn ang="0">
                <a:pos x="71" y="19"/>
              </a:cxn>
              <a:cxn ang="0">
                <a:pos x="214" y="162"/>
              </a:cxn>
              <a:cxn ang="0">
                <a:pos x="232" y="269"/>
              </a:cxn>
              <a:cxn ang="0">
                <a:pos x="267" y="233"/>
              </a:cxn>
              <a:cxn ang="0">
                <a:pos x="267" y="198"/>
              </a:cxn>
              <a:cxn ang="0">
                <a:pos x="232" y="162"/>
              </a:cxn>
              <a:cxn ang="0">
                <a:pos x="267" y="198"/>
              </a:cxn>
              <a:cxn ang="0">
                <a:pos x="232" y="126"/>
              </a:cxn>
              <a:cxn ang="0">
                <a:pos x="267" y="91"/>
              </a:cxn>
              <a:cxn ang="0">
                <a:pos x="267" y="55"/>
              </a:cxn>
              <a:cxn ang="0">
                <a:pos x="232" y="19"/>
              </a:cxn>
              <a:cxn ang="0">
                <a:pos x="267" y="55"/>
              </a:cxn>
            </a:cxnLst>
            <a:rect l="0" t="0" r="r" b="b"/>
            <a:pathLst>
              <a:path w="285" h="287">
                <a:moveTo>
                  <a:pt x="267" y="0"/>
                </a:moveTo>
                <a:lnTo>
                  <a:pt x="18" y="0"/>
                </a:lnTo>
                <a:lnTo>
                  <a:pt x="18" y="0"/>
                </a:lnTo>
                <a:lnTo>
                  <a:pt x="11" y="2"/>
                </a:lnTo>
                <a:lnTo>
                  <a:pt x="6" y="6"/>
                </a:lnTo>
                <a:lnTo>
                  <a:pt x="0" y="11"/>
                </a:lnTo>
                <a:lnTo>
                  <a:pt x="0" y="19"/>
                </a:lnTo>
                <a:lnTo>
                  <a:pt x="0" y="269"/>
                </a:lnTo>
                <a:lnTo>
                  <a:pt x="0" y="269"/>
                </a:lnTo>
                <a:lnTo>
                  <a:pt x="0" y="276"/>
                </a:lnTo>
                <a:lnTo>
                  <a:pt x="6" y="281"/>
                </a:lnTo>
                <a:lnTo>
                  <a:pt x="11" y="285"/>
                </a:lnTo>
                <a:lnTo>
                  <a:pt x="18" y="287"/>
                </a:lnTo>
                <a:lnTo>
                  <a:pt x="267" y="287"/>
                </a:lnTo>
                <a:lnTo>
                  <a:pt x="267" y="287"/>
                </a:lnTo>
                <a:lnTo>
                  <a:pt x="274" y="285"/>
                </a:lnTo>
                <a:lnTo>
                  <a:pt x="279" y="281"/>
                </a:lnTo>
                <a:lnTo>
                  <a:pt x="283" y="276"/>
                </a:lnTo>
                <a:lnTo>
                  <a:pt x="285" y="269"/>
                </a:lnTo>
                <a:lnTo>
                  <a:pt x="285" y="19"/>
                </a:lnTo>
                <a:lnTo>
                  <a:pt x="285" y="19"/>
                </a:lnTo>
                <a:lnTo>
                  <a:pt x="283" y="11"/>
                </a:lnTo>
                <a:lnTo>
                  <a:pt x="279" y="6"/>
                </a:lnTo>
                <a:lnTo>
                  <a:pt x="274" y="2"/>
                </a:lnTo>
                <a:lnTo>
                  <a:pt x="267" y="0"/>
                </a:lnTo>
                <a:lnTo>
                  <a:pt x="267" y="0"/>
                </a:lnTo>
                <a:close/>
                <a:moveTo>
                  <a:pt x="53" y="269"/>
                </a:moveTo>
                <a:lnTo>
                  <a:pt x="18" y="269"/>
                </a:lnTo>
                <a:lnTo>
                  <a:pt x="18" y="233"/>
                </a:lnTo>
                <a:lnTo>
                  <a:pt x="53" y="233"/>
                </a:lnTo>
                <a:lnTo>
                  <a:pt x="53" y="269"/>
                </a:lnTo>
                <a:close/>
                <a:moveTo>
                  <a:pt x="53" y="198"/>
                </a:moveTo>
                <a:lnTo>
                  <a:pt x="18" y="198"/>
                </a:lnTo>
                <a:lnTo>
                  <a:pt x="18" y="162"/>
                </a:lnTo>
                <a:lnTo>
                  <a:pt x="53" y="162"/>
                </a:lnTo>
                <a:lnTo>
                  <a:pt x="53" y="198"/>
                </a:lnTo>
                <a:close/>
                <a:moveTo>
                  <a:pt x="53" y="126"/>
                </a:moveTo>
                <a:lnTo>
                  <a:pt x="18" y="126"/>
                </a:lnTo>
                <a:lnTo>
                  <a:pt x="18" y="91"/>
                </a:lnTo>
                <a:lnTo>
                  <a:pt x="53" y="91"/>
                </a:lnTo>
                <a:lnTo>
                  <a:pt x="53" y="126"/>
                </a:lnTo>
                <a:close/>
                <a:moveTo>
                  <a:pt x="53" y="55"/>
                </a:moveTo>
                <a:lnTo>
                  <a:pt x="18" y="55"/>
                </a:lnTo>
                <a:lnTo>
                  <a:pt x="18" y="19"/>
                </a:lnTo>
                <a:lnTo>
                  <a:pt x="53" y="19"/>
                </a:lnTo>
                <a:lnTo>
                  <a:pt x="53" y="55"/>
                </a:lnTo>
                <a:close/>
                <a:moveTo>
                  <a:pt x="214" y="269"/>
                </a:moveTo>
                <a:lnTo>
                  <a:pt x="71" y="269"/>
                </a:lnTo>
                <a:lnTo>
                  <a:pt x="71" y="180"/>
                </a:lnTo>
                <a:lnTo>
                  <a:pt x="214" y="180"/>
                </a:lnTo>
                <a:lnTo>
                  <a:pt x="214" y="269"/>
                </a:lnTo>
                <a:close/>
                <a:moveTo>
                  <a:pt x="214" y="162"/>
                </a:moveTo>
                <a:lnTo>
                  <a:pt x="71" y="162"/>
                </a:lnTo>
                <a:lnTo>
                  <a:pt x="71" y="19"/>
                </a:lnTo>
                <a:lnTo>
                  <a:pt x="214" y="19"/>
                </a:lnTo>
                <a:lnTo>
                  <a:pt x="214" y="162"/>
                </a:lnTo>
                <a:close/>
                <a:moveTo>
                  <a:pt x="267" y="269"/>
                </a:moveTo>
                <a:lnTo>
                  <a:pt x="232" y="269"/>
                </a:lnTo>
                <a:lnTo>
                  <a:pt x="232" y="233"/>
                </a:lnTo>
                <a:lnTo>
                  <a:pt x="267" y="233"/>
                </a:lnTo>
                <a:lnTo>
                  <a:pt x="267" y="269"/>
                </a:lnTo>
                <a:close/>
                <a:moveTo>
                  <a:pt x="267" y="198"/>
                </a:moveTo>
                <a:lnTo>
                  <a:pt x="232" y="198"/>
                </a:lnTo>
                <a:lnTo>
                  <a:pt x="232" y="162"/>
                </a:lnTo>
                <a:lnTo>
                  <a:pt x="267" y="162"/>
                </a:lnTo>
                <a:lnTo>
                  <a:pt x="267" y="198"/>
                </a:lnTo>
                <a:close/>
                <a:moveTo>
                  <a:pt x="267" y="126"/>
                </a:moveTo>
                <a:lnTo>
                  <a:pt x="232" y="126"/>
                </a:lnTo>
                <a:lnTo>
                  <a:pt x="232" y="91"/>
                </a:lnTo>
                <a:lnTo>
                  <a:pt x="267" y="91"/>
                </a:lnTo>
                <a:lnTo>
                  <a:pt x="267" y="126"/>
                </a:lnTo>
                <a:close/>
                <a:moveTo>
                  <a:pt x="267" y="55"/>
                </a:moveTo>
                <a:lnTo>
                  <a:pt x="232" y="55"/>
                </a:lnTo>
                <a:lnTo>
                  <a:pt x="232" y="19"/>
                </a:lnTo>
                <a:lnTo>
                  <a:pt x="267" y="19"/>
                </a:lnTo>
                <a:lnTo>
                  <a:pt x="267" y="55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3" name="Group 43"/>
          <p:cNvGrpSpPr/>
          <p:nvPr/>
        </p:nvGrpSpPr>
        <p:grpSpPr>
          <a:xfrm>
            <a:off x="572181" y="3429001"/>
            <a:ext cx="2190480" cy="762005"/>
            <a:chOff x="428596" y="2214560"/>
            <a:chExt cx="1643074" cy="571504"/>
          </a:xfrm>
        </p:grpSpPr>
        <p:sp>
          <p:nvSpPr>
            <p:cNvPr id="34" name="Rectangle 33"/>
            <p:cNvSpPr/>
            <p:nvPr/>
          </p:nvSpPr>
          <p:spPr>
            <a:xfrm>
              <a:off x="428596" y="2428874"/>
              <a:ext cx="1643074" cy="35719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857356" y="2214560"/>
              <a:ext cx="214314" cy="21431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45" name="Rectangle 44"/>
          <p:cNvSpPr/>
          <p:nvPr/>
        </p:nvSpPr>
        <p:spPr>
          <a:xfrm>
            <a:off x="1026573" y="3714754"/>
            <a:ext cx="1304524" cy="4472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100" dirty="0">
                <a:solidFill>
                  <a:prstClr val="white"/>
                </a:solidFill>
                <a:cs typeface="+mn-ea"/>
                <a:sym typeface="+mn-lt"/>
              </a:rPr>
              <a:t>Title text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19800" y="1959771"/>
            <a:ext cx="2000003" cy="953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title.</a:t>
            </a:r>
            <a:endParaRPr kumimoji="0" lang="id-ID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6" name="Freeform 111"/>
          <p:cNvSpPr>
            <a:spLocks noEditPoints="1"/>
          </p:cNvSpPr>
          <p:nvPr/>
        </p:nvSpPr>
        <p:spPr bwMode="auto">
          <a:xfrm>
            <a:off x="1334087" y="4762511"/>
            <a:ext cx="519532" cy="523312"/>
          </a:xfrm>
          <a:custGeom>
            <a:avLst/>
            <a:gdLst/>
            <a:ahLst/>
            <a:cxnLst>
              <a:cxn ang="0">
                <a:pos x="36" y="38"/>
              </a:cxn>
              <a:cxn ang="0">
                <a:pos x="5" y="38"/>
              </a:cxn>
              <a:cxn ang="0">
                <a:pos x="0" y="45"/>
              </a:cxn>
              <a:cxn ang="0">
                <a:pos x="0" y="69"/>
              </a:cxn>
              <a:cxn ang="0">
                <a:pos x="9" y="74"/>
              </a:cxn>
              <a:cxn ang="0">
                <a:pos x="9" y="94"/>
              </a:cxn>
              <a:cxn ang="0">
                <a:pos x="1" y="96"/>
              </a:cxn>
              <a:cxn ang="0">
                <a:pos x="0" y="121"/>
              </a:cxn>
              <a:cxn ang="0">
                <a:pos x="1" y="128"/>
              </a:cxn>
              <a:cxn ang="0">
                <a:pos x="36" y="130"/>
              </a:cxn>
              <a:cxn ang="0">
                <a:pos x="9" y="150"/>
              </a:cxn>
              <a:cxn ang="0">
                <a:pos x="0" y="156"/>
              </a:cxn>
              <a:cxn ang="0">
                <a:pos x="0" y="177"/>
              </a:cxn>
              <a:cxn ang="0">
                <a:pos x="5" y="186"/>
              </a:cxn>
              <a:cxn ang="0">
                <a:pos x="36" y="206"/>
              </a:cxn>
              <a:cxn ang="0">
                <a:pos x="5" y="206"/>
              </a:cxn>
              <a:cxn ang="0">
                <a:pos x="0" y="215"/>
              </a:cxn>
              <a:cxn ang="0">
                <a:pos x="0" y="237"/>
              </a:cxn>
              <a:cxn ang="0">
                <a:pos x="9" y="243"/>
              </a:cxn>
              <a:cxn ang="0">
                <a:pos x="262" y="281"/>
              </a:cxn>
              <a:cxn ang="0">
                <a:pos x="275" y="275"/>
              </a:cxn>
              <a:cxn ang="0">
                <a:pos x="281" y="18"/>
              </a:cxn>
              <a:cxn ang="0">
                <a:pos x="275" y="5"/>
              </a:cxn>
              <a:cxn ang="0">
                <a:pos x="262" y="0"/>
              </a:cxn>
              <a:cxn ang="0">
                <a:pos x="56" y="243"/>
              </a:cxn>
              <a:cxn ang="0">
                <a:pos x="69" y="243"/>
              </a:cxn>
              <a:cxn ang="0">
                <a:pos x="74" y="234"/>
              </a:cxn>
              <a:cxn ang="0">
                <a:pos x="74" y="212"/>
              </a:cxn>
              <a:cxn ang="0">
                <a:pos x="65" y="206"/>
              </a:cxn>
              <a:cxn ang="0">
                <a:pos x="65" y="186"/>
              </a:cxn>
              <a:cxn ang="0">
                <a:pos x="72" y="185"/>
              </a:cxn>
              <a:cxn ang="0">
                <a:pos x="74" y="159"/>
              </a:cxn>
              <a:cxn ang="0">
                <a:pos x="72" y="152"/>
              </a:cxn>
              <a:cxn ang="0">
                <a:pos x="56" y="150"/>
              </a:cxn>
              <a:cxn ang="0">
                <a:pos x="65" y="130"/>
              </a:cxn>
              <a:cxn ang="0">
                <a:pos x="74" y="125"/>
              </a:cxn>
              <a:cxn ang="0">
                <a:pos x="74" y="103"/>
              </a:cxn>
              <a:cxn ang="0">
                <a:pos x="69" y="94"/>
              </a:cxn>
              <a:cxn ang="0">
                <a:pos x="56" y="74"/>
              </a:cxn>
              <a:cxn ang="0">
                <a:pos x="69" y="74"/>
              </a:cxn>
              <a:cxn ang="0">
                <a:pos x="74" y="65"/>
              </a:cxn>
              <a:cxn ang="0">
                <a:pos x="74" y="41"/>
              </a:cxn>
              <a:cxn ang="0">
                <a:pos x="65" y="38"/>
              </a:cxn>
              <a:cxn ang="0">
                <a:pos x="92" y="18"/>
              </a:cxn>
            </a:cxnLst>
            <a:rect l="0" t="0" r="r" b="b"/>
            <a:pathLst>
              <a:path w="281" h="281">
                <a:moveTo>
                  <a:pt x="262" y="0"/>
                </a:moveTo>
                <a:lnTo>
                  <a:pt x="36" y="0"/>
                </a:lnTo>
                <a:lnTo>
                  <a:pt x="36" y="38"/>
                </a:lnTo>
                <a:lnTo>
                  <a:pt x="9" y="38"/>
                </a:lnTo>
                <a:lnTo>
                  <a:pt x="9" y="38"/>
                </a:lnTo>
                <a:lnTo>
                  <a:pt x="5" y="38"/>
                </a:lnTo>
                <a:lnTo>
                  <a:pt x="1" y="40"/>
                </a:lnTo>
                <a:lnTo>
                  <a:pt x="0" y="41"/>
                </a:lnTo>
                <a:lnTo>
                  <a:pt x="0" y="45"/>
                </a:lnTo>
                <a:lnTo>
                  <a:pt x="0" y="65"/>
                </a:lnTo>
                <a:lnTo>
                  <a:pt x="0" y="65"/>
                </a:lnTo>
                <a:lnTo>
                  <a:pt x="0" y="69"/>
                </a:lnTo>
                <a:lnTo>
                  <a:pt x="1" y="72"/>
                </a:lnTo>
                <a:lnTo>
                  <a:pt x="5" y="74"/>
                </a:lnTo>
                <a:lnTo>
                  <a:pt x="9" y="74"/>
                </a:lnTo>
                <a:lnTo>
                  <a:pt x="36" y="74"/>
                </a:lnTo>
                <a:lnTo>
                  <a:pt x="36" y="94"/>
                </a:lnTo>
                <a:lnTo>
                  <a:pt x="9" y="94"/>
                </a:lnTo>
                <a:lnTo>
                  <a:pt x="9" y="94"/>
                </a:lnTo>
                <a:lnTo>
                  <a:pt x="5" y="94"/>
                </a:lnTo>
                <a:lnTo>
                  <a:pt x="1" y="96"/>
                </a:lnTo>
                <a:lnTo>
                  <a:pt x="0" y="99"/>
                </a:lnTo>
                <a:lnTo>
                  <a:pt x="0" y="103"/>
                </a:lnTo>
                <a:lnTo>
                  <a:pt x="0" y="121"/>
                </a:lnTo>
                <a:lnTo>
                  <a:pt x="0" y="121"/>
                </a:lnTo>
                <a:lnTo>
                  <a:pt x="0" y="125"/>
                </a:lnTo>
                <a:lnTo>
                  <a:pt x="1" y="128"/>
                </a:lnTo>
                <a:lnTo>
                  <a:pt x="5" y="130"/>
                </a:lnTo>
                <a:lnTo>
                  <a:pt x="9" y="130"/>
                </a:lnTo>
                <a:lnTo>
                  <a:pt x="36" y="130"/>
                </a:lnTo>
                <a:lnTo>
                  <a:pt x="36" y="150"/>
                </a:lnTo>
                <a:lnTo>
                  <a:pt x="9" y="150"/>
                </a:lnTo>
                <a:lnTo>
                  <a:pt x="9" y="150"/>
                </a:lnTo>
                <a:lnTo>
                  <a:pt x="5" y="150"/>
                </a:lnTo>
                <a:lnTo>
                  <a:pt x="1" y="152"/>
                </a:lnTo>
                <a:lnTo>
                  <a:pt x="0" y="156"/>
                </a:lnTo>
                <a:lnTo>
                  <a:pt x="0" y="159"/>
                </a:lnTo>
                <a:lnTo>
                  <a:pt x="0" y="177"/>
                </a:lnTo>
                <a:lnTo>
                  <a:pt x="0" y="177"/>
                </a:lnTo>
                <a:lnTo>
                  <a:pt x="0" y="181"/>
                </a:lnTo>
                <a:lnTo>
                  <a:pt x="1" y="185"/>
                </a:lnTo>
                <a:lnTo>
                  <a:pt x="5" y="186"/>
                </a:lnTo>
                <a:lnTo>
                  <a:pt x="9" y="186"/>
                </a:lnTo>
                <a:lnTo>
                  <a:pt x="36" y="186"/>
                </a:lnTo>
                <a:lnTo>
                  <a:pt x="36" y="206"/>
                </a:lnTo>
                <a:lnTo>
                  <a:pt x="9" y="206"/>
                </a:lnTo>
                <a:lnTo>
                  <a:pt x="9" y="206"/>
                </a:lnTo>
                <a:lnTo>
                  <a:pt x="5" y="206"/>
                </a:lnTo>
                <a:lnTo>
                  <a:pt x="1" y="208"/>
                </a:lnTo>
                <a:lnTo>
                  <a:pt x="0" y="212"/>
                </a:lnTo>
                <a:lnTo>
                  <a:pt x="0" y="215"/>
                </a:lnTo>
                <a:lnTo>
                  <a:pt x="0" y="234"/>
                </a:lnTo>
                <a:lnTo>
                  <a:pt x="0" y="234"/>
                </a:lnTo>
                <a:lnTo>
                  <a:pt x="0" y="237"/>
                </a:lnTo>
                <a:lnTo>
                  <a:pt x="1" y="241"/>
                </a:lnTo>
                <a:lnTo>
                  <a:pt x="5" y="243"/>
                </a:lnTo>
                <a:lnTo>
                  <a:pt x="9" y="243"/>
                </a:lnTo>
                <a:lnTo>
                  <a:pt x="36" y="243"/>
                </a:lnTo>
                <a:lnTo>
                  <a:pt x="36" y="281"/>
                </a:lnTo>
                <a:lnTo>
                  <a:pt x="262" y="281"/>
                </a:lnTo>
                <a:lnTo>
                  <a:pt x="262" y="281"/>
                </a:lnTo>
                <a:lnTo>
                  <a:pt x="270" y="279"/>
                </a:lnTo>
                <a:lnTo>
                  <a:pt x="275" y="275"/>
                </a:lnTo>
                <a:lnTo>
                  <a:pt x="279" y="270"/>
                </a:lnTo>
                <a:lnTo>
                  <a:pt x="281" y="261"/>
                </a:lnTo>
                <a:lnTo>
                  <a:pt x="281" y="18"/>
                </a:lnTo>
                <a:lnTo>
                  <a:pt x="281" y="18"/>
                </a:lnTo>
                <a:lnTo>
                  <a:pt x="279" y="11"/>
                </a:lnTo>
                <a:lnTo>
                  <a:pt x="275" y="5"/>
                </a:lnTo>
                <a:lnTo>
                  <a:pt x="270" y="1"/>
                </a:lnTo>
                <a:lnTo>
                  <a:pt x="262" y="0"/>
                </a:lnTo>
                <a:lnTo>
                  <a:pt x="262" y="0"/>
                </a:lnTo>
                <a:close/>
                <a:moveTo>
                  <a:pt x="92" y="263"/>
                </a:moveTo>
                <a:lnTo>
                  <a:pt x="56" y="263"/>
                </a:lnTo>
                <a:lnTo>
                  <a:pt x="56" y="243"/>
                </a:lnTo>
                <a:lnTo>
                  <a:pt x="65" y="243"/>
                </a:lnTo>
                <a:lnTo>
                  <a:pt x="65" y="243"/>
                </a:lnTo>
                <a:lnTo>
                  <a:pt x="69" y="243"/>
                </a:lnTo>
                <a:lnTo>
                  <a:pt x="72" y="241"/>
                </a:lnTo>
                <a:lnTo>
                  <a:pt x="74" y="237"/>
                </a:lnTo>
                <a:lnTo>
                  <a:pt x="74" y="234"/>
                </a:lnTo>
                <a:lnTo>
                  <a:pt x="74" y="215"/>
                </a:lnTo>
                <a:lnTo>
                  <a:pt x="74" y="215"/>
                </a:lnTo>
                <a:lnTo>
                  <a:pt x="74" y="212"/>
                </a:lnTo>
                <a:lnTo>
                  <a:pt x="72" y="208"/>
                </a:lnTo>
                <a:lnTo>
                  <a:pt x="69" y="206"/>
                </a:lnTo>
                <a:lnTo>
                  <a:pt x="65" y="206"/>
                </a:lnTo>
                <a:lnTo>
                  <a:pt x="56" y="206"/>
                </a:lnTo>
                <a:lnTo>
                  <a:pt x="56" y="186"/>
                </a:lnTo>
                <a:lnTo>
                  <a:pt x="65" y="186"/>
                </a:lnTo>
                <a:lnTo>
                  <a:pt x="65" y="186"/>
                </a:lnTo>
                <a:lnTo>
                  <a:pt x="69" y="186"/>
                </a:lnTo>
                <a:lnTo>
                  <a:pt x="72" y="185"/>
                </a:lnTo>
                <a:lnTo>
                  <a:pt x="74" y="181"/>
                </a:lnTo>
                <a:lnTo>
                  <a:pt x="74" y="177"/>
                </a:lnTo>
                <a:lnTo>
                  <a:pt x="74" y="159"/>
                </a:lnTo>
                <a:lnTo>
                  <a:pt x="74" y="159"/>
                </a:lnTo>
                <a:lnTo>
                  <a:pt x="74" y="156"/>
                </a:lnTo>
                <a:lnTo>
                  <a:pt x="72" y="152"/>
                </a:lnTo>
                <a:lnTo>
                  <a:pt x="69" y="150"/>
                </a:lnTo>
                <a:lnTo>
                  <a:pt x="65" y="150"/>
                </a:lnTo>
                <a:lnTo>
                  <a:pt x="56" y="150"/>
                </a:lnTo>
                <a:lnTo>
                  <a:pt x="56" y="130"/>
                </a:lnTo>
                <a:lnTo>
                  <a:pt x="65" y="130"/>
                </a:lnTo>
                <a:lnTo>
                  <a:pt x="65" y="130"/>
                </a:lnTo>
                <a:lnTo>
                  <a:pt x="69" y="130"/>
                </a:lnTo>
                <a:lnTo>
                  <a:pt x="72" y="128"/>
                </a:lnTo>
                <a:lnTo>
                  <a:pt x="74" y="125"/>
                </a:lnTo>
                <a:lnTo>
                  <a:pt x="74" y="121"/>
                </a:lnTo>
                <a:lnTo>
                  <a:pt x="74" y="103"/>
                </a:lnTo>
                <a:lnTo>
                  <a:pt x="74" y="103"/>
                </a:lnTo>
                <a:lnTo>
                  <a:pt x="74" y="99"/>
                </a:lnTo>
                <a:lnTo>
                  <a:pt x="72" y="96"/>
                </a:lnTo>
                <a:lnTo>
                  <a:pt x="69" y="94"/>
                </a:lnTo>
                <a:lnTo>
                  <a:pt x="65" y="94"/>
                </a:lnTo>
                <a:lnTo>
                  <a:pt x="56" y="94"/>
                </a:lnTo>
                <a:lnTo>
                  <a:pt x="56" y="74"/>
                </a:lnTo>
                <a:lnTo>
                  <a:pt x="65" y="74"/>
                </a:lnTo>
                <a:lnTo>
                  <a:pt x="65" y="74"/>
                </a:lnTo>
                <a:lnTo>
                  <a:pt x="69" y="74"/>
                </a:lnTo>
                <a:lnTo>
                  <a:pt x="72" y="72"/>
                </a:lnTo>
                <a:lnTo>
                  <a:pt x="74" y="69"/>
                </a:lnTo>
                <a:lnTo>
                  <a:pt x="74" y="65"/>
                </a:lnTo>
                <a:lnTo>
                  <a:pt x="74" y="45"/>
                </a:lnTo>
                <a:lnTo>
                  <a:pt x="74" y="45"/>
                </a:lnTo>
                <a:lnTo>
                  <a:pt x="74" y="41"/>
                </a:lnTo>
                <a:lnTo>
                  <a:pt x="72" y="40"/>
                </a:lnTo>
                <a:lnTo>
                  <a:pt x="69" y="38"/>
                </a:lnTo>
                <a:lnTo>
                  <a:pt x="65" y="38"/>
                </a:lnTo>
                <a:lnTo>
                  <a:pt x="56" y="38"/>
                </a:lnTo>
                <a:lnTo>
                  <a:pt x="56" y="18"/>
                </a:lnTo>
                <a:lnTo>
                  <a:pt x="92" y="18"/>
                </a:lnTo>
                <a:lnTo>
                  <a:pt x="92" y="263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5" name="标题 3">
            <a:extLst>
              <a:ext uri="{FF2B5EF4-FFF2-40B4-BE49-F238E27FC236}">
                <a16:creationId xmlns:a16="http://schemas.microsoft.com/office/drawing/2014/main" id="{AC9477E9-35EB-4890-936F-CA3F0F9E519B}"/>
              </a:ext>
            </a:extLst>
          </p:cNvPr>
          <p:cNvSpPr txBox="1">
            <a:spLocks/>
          </p:cNvSpPr>
          <p:nvPr/>
        </p:nvSpPr>
        <p:spPr>
          <a:xfrm>
            <a:off x="1188720" y="378881"/>
            <a:ext cx="4621567" cy="594997"/>
          </a:xfrm>
        </p:spPr>
        <p:txBody>
          <a:bodyPr>
            <a:normAutofit/>
          </a:bodyPr>
          <a:lstStyle>
            <a:lvl1pPr algn="l" defTabSz="86677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86677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6" name="平行四边形 55">
            <a:extLst>
              <a:ext uri="{FF2B5EF4-FFF2-40B4-BE49-F238E27FC236}">
                <a16:creationId xmlns:a16="http://schemas.microsoft.com/office/drawing/2014/main" id="{07B46CC6-37B0-4E79-9C61-CCEFBFB0319C}"/>
              </a:ext>
            </a:extLst>
          </p:cNvPr>
          <p:cNvSpPr/>
          <p:nvPr/>
        </p:nvSpPr>
        <p:spPr>
          <a:xfrm>
            <a:off x="274320" y="233091"/>
            <a:ext cx="460387" cy="594996"/>
          </a:xfrm>
          <a:prstGeom prst="parallelogram">
            <a:avLst>
              <a:gd name="adj" fmla="val 34931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7" name="平行四边形 56">
            <a:extLst>
              <a:ext uri="{FF2B5EF4-FFF2-40B4-BE49-F238E27FC236}">
                <a16:creationId xmlns:a16="http://schemas.microsoft.com/office/drawing/2014/main" id="{1A97FA42-C194-46C1-88EB-573A1042E638}"/>
              </a:ext>
            </a:extLst>
          </p:cNvPr>
          <p:cNvSpPr/>
          <p:nvPr/>
        </p:nvSpPr>
        <p:spPr>
          <a:xfrm>
            <a:off x="729926" y="233091"/>
            <a:ext cx="230194" cy="594996"/>
          </a:xfrm>
          <a:prstGeom prst="parallelogram">
            <a:avLst>
              <a:gd name="adj" fmla="val 61537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59" name="直接连接符 58">
            <a:extLst>
              <a:ext uri="{FF2B5EF4-FFF2-40B4-BE49-F238E27FC236}">
                <a16:creationId xmlns:a16="http://schemas.microsoft.com/office/drawing/2014/main" id="{61FE6E4D-4101-4B28-9C67-D0CDA757A55D}"/>
              </a:ext>
            </a:extLst>
          </p:cNvPr>
          <p:cNvCxnSpPr/>
          <p:nvPr/>
        </p:nvCxnSpPr>
        <p:spPr>
          <a:xfrm>
            <a:off x="1188720" y="828087"/>
            <a:ext cx="37185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 animBg="1"/>
      <p:bldP spid="5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圆角右箭头 66"/>
          <p:cNvSpPr/>
          <p:nvPr/>
        </p:nvSpPr>
        <p:spPr>
          <a:xfrm>
            <a:off x="8567210" y="1583556"/>
            <a:ext cx="2370358" cy="1518920"/>
          </a:xfrm>
          <a:prstGeom prst="bentArrow">
            <a:avLst>
              <a:gd name="adj1" fmla="val 21656"/>
              <a:gd name="adj2" fmla="val 25000"/>
              <a:gd name="adj3" fmla="val 31020"/>
              <a:gd name="adj4" fmla="val 4575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8" name="圆角右箭头 67"/>
          <p:cNvSpPr/>
          <p:nvPr/>
        </p:nvSpPr>
        <p:spPr>
          <a:xfrm>
            <a:off x="6196852" y="2128448"/>
            <a:ext cx="2370358" cy="1518920"/>
          </a:xfrm>
          <a:prstGeom prst="bentArrow">
            <a:avLst>
              <a:gd name="adj1" fmla="val 21656"/>
              <a:gd name="adj2" fmla="val 25000"/>
              <a:gd name="adj3" fmla="val 31020"/>
              <a:gd name="adj4" fmla="val 457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9" name="圆角右箭头 68"/>
          <p:cNvSpPr/>
          <p:nvPr/>
        </p:nvSpPr>
        <p:spPr>
          <a:xfrm>
            <a:off x="3826494" y="2689664"/>
            <a:ext cx="2370358" cy="1518920"/>
          </a:xfrm>
          <a:prstGeom prst="bentArrow">
            <a:avLst>
              <a:gd name="adj1" fmla="val 21656"/>
              <a:gd name="adj2" fmla="val 25000"/>
              <a:gd name="adj3" fmla="val 31020"/>
              <a:gd name="adj4" fmla="val 45757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0" name="圆角右箭头 69"/>
          <p:cNvSpPr/>
          <p:nvPr/>
        </p:nvSpPr>
        <p:spPr>
          <a:xfrm>
            <a:off x="1452158" y="3277607"/>
            <a:ext cx="2370358" cy="1518920"/>
          </a:xfrm>
          <a:prstGeom prst="bentArrow">
            <a:avLst>
              <a:gd name="adj1" fmla="val 21656"/>
              <a:gd name="adj2" fmla="val 25000"/>
              <a:gd name="adj3" fmla="val 31020"/>
              <a:gd name="adj4" fmla="val 4575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71" name="直接连接符 70"/>
          <p:cNvCxnSpPr/>
          <p:nvPr/>
        </p:nvCxnSpPr>
        <p:spPr>
          <a:xfrm>
            <a:off x="1338055" y="5346419"/>
            <a:ext cx="9515887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1810361" y="5516173"/>
            <a:ext cx="8571276" cy="818289"/>
          </a:xfrm>
          <a:prstGeom prst="rect">
            <a:avLst/>
          </a:prstGeom>
          <a:noFill/>
          <a:ln>
            <a:noFill/>
          </a:ln>
        </p:spPr>
        <p:txBody>
          <a:bodyPr wrap="square" lIns="121908" tIns="60954" rIns="121908" bIns="60954" rtlCol="0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en-US" altLang="zh-CN" sz="1600" dirty="0">
                <a:solidFill>
                  <a:prstClr val="black"/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</a:p>
        </p:txBody>
      </p:sp>
      <p:pic>
        <p:nvPicPr>
          <p:cNvPr id="73" name="Picture 4"/>
          <p:cNvPicPr>
            <a:picLocks noChangeAspect="1" noChangeArrowheads="1"/>
          </p:cNvPicPr>
          <p:nvPr/>
        </p:nvPicPr>
        <p:blipFill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307584" y="3576444"/>
            <a:ext cx="595480" cy="650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5"/>
          <p:cNvPicPr>
            <a:picLocks noChangeAspect="1" noChangeArrowheads="1"/>
          </p:cNvPicPr>
          <p:nvPr/>
        </p:nvPicPr>
        <p:blipFill>
          <a:blip r:embed="rId4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995350" y="4160861"/>
            <a:ext cx="650554" cy="626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6"/>
          <p:cNvPicPr>
            <a:picLocks noChangeAspect="1" noChangeArrowheads="1"/>
          </p:cNvPicPr>
          <p:nvPr/>
        </p:nvPicPr>
        <p:blipFill>
          <a:blip r:embed="rId5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701200" y="2988335"/>
            <a:ext cx="650554" cy="650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7"/>
          <p:cNvPicPr>
            <a:picLocks noChangeAspect="1" noChangeArrowheads="1"/>
          </p:cNvPicPr>
          <p:nvPr/>
        </p:nvPicPr>
        <p:blipFill>
          <a:blip r:embed="rId6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054627" y="2428203"/>
            <a:ext cx="650554" cy="650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TextBox 76"/>
          <p:cNvSpPr txBox="1"/>
          <p:nvPr/>
        </p:nvSpPr>
        <p:spPr>
          <a:xfrm>
            <a:off x="2252904" y="4560708"/>
            <a:ext cx="1526035" cy="492430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Title text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4815557" y="3991454"/>
            <a:ext cx="1526035" cy="492430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Title text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7094202" y="3432422"/>
            <a:ext cx="1526035" cy="492430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Title text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9580937" y="2858054"/>
            <a:ext cx="1526035" cy="492430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Title text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81" name="Picture 8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637337" y="2162421"/>
            <a:ext cx="1176712" cy="1253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" name="TextBox 81"/>
          <p:cNvSpPr txBox="1"/>
          <p:nvPr/>
        </p:nvSpPr>
        <p:spPr>
          <a:xfrm>
            <a:off x="12808217" y="8272252"/>
            <a:ext cx="2124916" cy="707874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0.5 </a:t>
            </a:r>
            <a:r>
              <a:rPr kumimoji="0" lang="zh-CN" alt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秒延迟符，无</a:t>
            </a:r>
            <a:endParaRPr kumimoji="0" lang="en-US" altLang="zh-CN" sz="1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意义，可删除</a:t>
            </a:r>
            <a:r>
              <a:rPr kumimoji="0" lang="en-US" altLang="zh-CN" sz="1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.</a:t>
            </a:r>
            <a:endParaRPr kumimoji="0" lang="zh-CN" altLang="en-US" sz="1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单击此处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Title text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标题 3">
            <a:extLst>
              <a:ext uri="{FF2B5EF4-FFF2-40B4-BE49-F238E27FC236}">
                <a16:creationId xmlns:a16="http://schemas.microsoft.com/office/drawing/2014/main" id="{AF6B44EA-1B01-44A3-9C58-E1084B18B784}"/>
              </a:ext>
            </a:extLst>
          </p:cNvPr>
          <p:cNvSpPr txBox="1">
            <a:spLocks/>
          </p:cNvSpPr>
          <p:nvPr/>
        </p:nvSpPr>
        <p:spPr>
          <a:xfrm>
            <a:off x="1188720" y="378881"/>
            <a:ext cx="4621567" cy="594997"/>
          </a:xfrm>
        </p:spPr>
        <p:txBody>
          <a:bodyPr>
            <a:normAutofit/>
          </a:bodyPr>
          <a:lstStyle>
            <a:lvl1pPr algn="l" defTabSz="86677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altLang="zh-CN" sz="32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3200" dirty="0">
              <a:solidFill>
                <a:prstClr val="black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平行四边形 19">
            <a:extLst>
              <a:ext uri="{FF2B5EF4-FFF2-40B4-BE49-F238E27FC236}">
                <a16:creationId xmlns:a16="http://schemas.microsoft.com/office/drawing/2014/main" id="{218AF0CC-D368-4C18-841C-AC29EE3C07DF}"/>
              </a:ext>
            </a:extLst>
          </p:cNvPr>
          <p:cNvSpPr/>
          <p:nvPr/>
        </p:nvSpPr>
        <p:spPr>
          <a:xfrm>
            <a:off x="274320" y="233091"/>
            <a:ext cx="460387" cy="594996"/>
          </a:xfrm>
          <a:prstGeom prst="parallelogram">
            <a:avLst>
              <a:gd name="adj" fmla="val 34931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平行四边形 20">
            <a:extLst>
              <a:ext uri="{FF2B5EF4-FFF2-40B4-BE49-F238E27FC236}">
                <a16:creationId xmlns:a16="http://schemas.microsoft.com/office/drawing/2014/main" id="{D1B64AC7-57FC-4538-9110-F204433C77AE}"/>
              </a:ext>
            </a:extLst>
          </p:cNvPr>
          <p:cNvSpPr/>
          <p:nvPr/>
        </p:nvSpPr>
        <p:spPr>
          <a:xfrm>
            <a:off x="729926" y="233091"/>
            <a:ext cx="230194" cy="594996"/>
          </a:xfrm>
          <a:prstGeom prst="parallelogram">
            <a:avLst>
              <a:gd name="adj" fmla="val 61537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2A84E50A-F442-4E00-A195-FC99203FF9F8}"/>
              </a:ext>
            </a:extLst>
          </p:cNvPr>
          <p:cNvCxnSpPr/>
          <p:nvPr/>
        </p:nvCxnSpPr>
        <p:spPr>
          <a:xfrm>
            <a:off x="1188720" y="828087"/>
            <a:ext cx="37185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8" grpId="0" animBg="1"/>
      <p:bldP spid="69" grpId="0" animBg="1"/>
      <p:bldP spid="70" grpId="0" animBg="1"/>
      <p:bldP spid="72" grpId="0"/>
      <p:bldP spid="77" grpId="0"/>
      <p:bldP spid="78" grpId="0"/>
      <p:bldP spid="79" grpId="0"/>
      <p:bldP spid="80" grpId="0"/>
      <p:bldP spid="82" grpId="0"/>
      <p:bldP spid="19" grpId="0"/>
      <p:bldP spid="20" grpId="0" animBg="1"/>
      <p:bldP spid="2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/>
          <p:cNvSpPr>
            <a:spLocks noChangeAspect="1" noChangeArrowheads="1" noTextEdit="1"/>
          </p:cNvSpPr>
          <p:nvPr/>
        </p:nvSpPr>
        <p:spPr bwMode="auto">
          <a:xfrm>
            <a:off x="164784" y="2120835"/>
            <a:ext cx="2825382" cy="37364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21908" tIns="60954" rIns="121908" bIns="60954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Freeform 7"/>
          <p:cNvSpPr/>
          <p:nvPr/>
        </p:nvSpPr>
        <p:spPr bwMode="auto">
          <a:xfrm>
            <a:off x="796" y="1768567"/>
            <a:ext cx="1947029" cy="125986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725"/>
              </a:cxn>
              <a:cxn ang="0">
                <a:pos x="859" y="1217"/>
              </a:cxn>
              <a:cxn ang="0">
                <a:pos x="859" y="739"/>
              </a:cxn>
              <a:cxn ang="0">
                <a:pos x="0" y="0"/>
              </a:cxn>
            </a:cxnLst>
            <a:rect l="0" t="0" r="r" b="b"/>
            <a:pathLst>
              <a:path w="859" h="1217">
                <a:moveTo>
                  <a:pt x="0" y="0"/>
                </a:moveTo>
                <a:lnTo>
                  <a:pt x="0" y="725"/>
                </a:lnTo>
                <a:lnTo>
                  <a:pt x="859" y="1217"/>
                </a:lnTo>
                <a:lnTo>
                  <a:pt x="859" y="739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</a:ln>
        </p:spPr>
        <p:txBody>
          <a:bodyPr vert="horz" wrap="square" lIns="121908" tIns="60954" rIns="121908" bIns="60954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Freeform 9"/>
          <p:cNvSpPr/>
          <p:nvPr/>
        </p:nvSpPr>
        <p:spPr bwMode="auto">
          <a:xfrm>
            <a:off x="797" y="2590528"/>
            <a:ext cx="1947027" cy="1003339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722"/>
              </a:cxn>
              <a:cxn ang="0">
                <a:pos x="859" y="969"/>
              </a:cxn>
              <a:cxn ang="0">
                <a:pos x="859" y="492"/>
              </a:cxn>
              <a:cxn ang="0">
                <a:pos x="0" y="0"/>
              </a:cxn>
            </a:cxnLst>
            <a:rect l="0" t="0" r="r" b="b"/>
            <a:pathLst>
              <a:path w="859" h="969">
                <a:moveTo>
                  <a:pt x="0" y="0"/>
                </a:moveTo>
                <a:lnTo>
                  <a:pt x="0" y="722"/>
                </a:lnTo>
                <a:lnTo>
                  <a:pt x="859" y="969"/>
                </a:lnTo>
                <a:lnTo>
                  <a:pt x="859" y="492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</a:ln>
        </p:spPr>
        <p:txBody>
          <a:bodyPr vert="horz" wrap="square" lIns="121908" tIns="60954" rIns="121908" bIns="60954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Freeform 11"/>
          <p:cNvSpPr/>
          <p:nvPr/>
        </p:nvSpPr>
        <p:spPr bwMode="auto">
          <a:xfrm>
            <a:off x="794" y="3303400"/>
            <a:ext cx="1947032" cy="746819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723"/>
              </a:cxn>
              <a:cxn ang="0">
                <a:pos x="859" y="723"/>
              </a:cxn>
              <a:cxn ang="0">
                <a:pos x="859" y="247"/>
              </a:cxn>
              <a:cxn ang="0">
                <a:pos x="0" y="0"/>
              </a:cxn>
            </a:cxnLst>
            <a:rect l="0" t="0" r="r" b="b"/>
            <a:pathLst>
              <a:path w="859" h="723">
                <a:moveTo>
                  <a:pt x="0" y="0"/>
                </a:moveTo>
                <a:lnTo>
                  <a:pt x="0" y="723"/>
                </a:lnTo>
                <a:lnTo>
                  <a:pt x="859" y="723"/>
                </a:lnTo>
                <a:lnTo>
                  <a:pt x="859" y="247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</a:ln>
        </p:spPr>
        <p:txBody>
          <a:bodyPr vert="horz" wrap="square" lIns="121908" tIns="60954" rIns="121908" bIns="60954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Freeform 13"/>
          <p:cNvSpPr/>
          <p:nvPr/>
        </p:nvSpPr>
        <p:spPr bwMode="auto">
          <a:xfrm>
            <a:off x="794" y="3924242"/>
            <a:ext cx="1947032" cy="7488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725"/>
              </a:cxn>
              <a:cxn ang="0">
                <a:pos x="859" y="479"/>
              </a:cxn>
              <a:cxn ang="0">
                <a:pos x="859" y="0"/>
              </a:cxn>
              <a:cxn ang="0">
                <a:pos x="0" y="0"/>
              </a:cxn>
            </a:cxnLst>
            <a:rect l="0" t="0" r="r" b="b"/>
            <a:pathLst>
              <a:path w="859" h="725">
                <a:moveTo>
                  <a:pt x="0" y="0"/>
                </a:moveTo>
                <a:lnTo>
                  <a:pt x="0" y="725"/>
                </a:lnTo>
                <a:lnTo>
                  <a:pt x="859" y="479"/>
                </a:lnTo>
                <a:lnTo>
                  <a:pt x="859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</a:ln>
        </p:spPr>
        <p:txBody>
          <a:bodyPr vert="horz" wrap="square" lIns="121908" tIns="60954" rIns="121908" bIns="60954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Freeform 15"/>
          <p:cNvSpPr/>
          <p:nvPr/>
        </p:nvSpPr>
        <p:spPr bwMode="auto">
          <a:xfrm>
            <a:off x="797" y="4313952"/>
            <a:ext cx="1947027" cy="1003339"/>
          </a:xfrm>
          <a:custGeom>
            <a:avLst/>
            <a:gdLst/>
            <a:ahLst/>
            <a:cxnLst>
              <a:cxn ang="0">
                <a:pos x="0" y="246"/>
              </a:cxn>
              <a:cxn ang="0">
                <a:pos x="0" y="969"/>
              </a:cxn>
              <a:cxn ang="0">
                <a:pos x="859" y="476"/>
              </a:cxn>
              <a:cxn ang="0">
                <a:pos x="859" y="0"/>
              </a:cxn>
              <a:cxn ang="0">
                <a:pos x="0" y="246"/>
              </a:cxn>
            </a:cxnLst>
            <a:rect l="0" t="0" r="r" b="b"/>
            <a:pathLst>
              <a:path w="859" h="969">
                <a:moveTo>
                  <a:pt x="0" y="246"/>
                </a:moveTo>
                <a:lnTo>
                  <a:pt x="0" y="969"/>
                </a:lnTo>
                <a:lnTo>
                  <a:pt x="859" y="476"/>
                </a:lnTo>
                <a:lnTo>
                  <a:pt x="859" y="0"/>
                </a:lnTo>
                <a:lnTo>
                  <a:pt x="0" y="246"/>
                </a:lnTo>
              </a:path>
            </a:pathLst>
          </a:custGeom>
          <a:noFill/>
          <a:ln w="9525">
            <a:noFill/>
            <a:round/>
          </a:ln>
        </p:spPr>
        <p:txBody>
          <a:bodyPr vert="horz" wrap="square" lIns="121908" tIns="60954" rIns="121908" bIns="60954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Freeform 6"/>
          <p:cNvSpPr/>
          <p:nvPr/>
        </p:nvSpPr>
        <p:spPr bwMode="auto">
          <a:xfrm>
            <a:off x="796" y="1333486"/>
            <a:ext cx="1947029" cy="180512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725"/>
              </a:cxn>
              <a:cxn ang="0">
                <a:pos x="859" y="1217"/>
              </a:cxn>
              <a:cxn ang="0">
                <a:pos x="859" y="739"/>
              </a:cxn>
              <a:cxn ang="0">
                <a:pos x="0" y="0"/>
              </a:cxn>
            </a:cxnLst>
            <a:rect l="0" t="0" r="r" b="b"/>
            <a:pathLst>
              <a:path w="859" h="1217">
                <a:moveTo>
                  <a:pt x="0" y="0"/>
                </a:moveTo>
                <a:lnTo>
                  <a:pt x="0" y="725"/>
                </a:lnTo>
                <a:lnTo>
                  <a:pt x="859" y="1217"/>
                </a:lnTo>
                <a:lnTo>
                  <a:pt x="859" y="739"/>
                </a:lnTo>
                <a:lnTo>
                  <a:pt x="0" y="0"/>
                </a:lnTo>
                <a:close/>
              </a:path>
            </a:pathLst>
          </a:custGeom>
          <a:solidFill>
            <a:srgbClr val="003078"/>
          </a:solidFill>
          <a:ln w="9525">
            <a:noFill/>
            <a:round/>
          </a:ln>
        </p:spPr>
        <p:txBody>
          <a:bodyPr vert="horz" wrap="square" lIns="121908" tIns="60954" rIns="121908" bIns="60954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Freeform 8"/>
          <p:cNvSpPr/>
          <p:nvPr/>
        </p:nvSpPr>
        <p:spPr bwMode="auto">
          <a:xfrm>
            <a:off x="797" y="2402480"/>
            <a:ext cx="1947027" cy="14375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722"/>
              </a:cxn>
              <a:cxn ang="0">
                <a:pos x="859" y="969"/>
              </a:cxn>
              <a:cxn ang="0">
                <a:pos x="859" y="492"/>
              </a:cxn>
              <a:cxn ang="0">
                <a:pos x="0" y="0"/>
              </a:cxn>
            </a:cxnLst>
            <a:rect l="0" t="0" r="r" b="b"/>
            <a:pathLst>
              <a:path w="859" h="969">
                <a:moveTo>
                  <a:pt x="0" y="0"/>
                </a:moveTo>
                <a:lnTo>
                  <a:pt x="0" y="722"/>
                </a:lnTo>
                <a:lnTo>
                  <a:pt x="859" y="969"/>
                </a:lnTo>
                <a:lnTo>
                  <a:pt x="859" y="49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lumOff val="25000"/>
            </a:schemeClr>
          </a:solidFill>
          <a:ln w="9525">
            <a:noFill/>
            <a:round/>
          </a:ln>
        </p:spPr>
        <p:txBody>
          <a:bodyPr vert="horz" wrap="square" lIns="121908" tIns="60954" rIns="121908" bIns="60954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Freeform 10"/>
          <p:cNvSpPr/>
          <p:nvPr/>
        </p:nvSpPr>
        <p:spPr bwMode="auto">
          <a:xfrm>
            <a:off x="794" y="3464299"/>
            <a:ext cx="1947032" cy="107003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723"/>
              </a:cxn>
              <a:cxn ang="0">
                <a:pos x="859" y="723"/>
              </a:cxn>
              <a:cxn ang="0">
                <a:pos x="859" y="247"/>
              </a:cxn>
              <a:cxn ang="0">
                <a:pos x="0" y="0"/>
              </a:cxn>
            </a:cxnLst>
            <a:rect l="0" t="0" r="r" b="b"/>
            <a:pathLst>
              <a:path w="859" h="723">
                <a:moveTo>
                  <a:pt x="0" y="0"/>
                </a:moveTo>
                <a:lnTo>
                  <a:pt x="0" y="723"/>
                </a:lnTo>
                <a:lnTo>
                  <a:pt x="859" y="723"/>
                </a:lnTo>
                <a:lnTo>
                  <a:pt x="859" y="247"/>
                </a:lnTo>
                <a:lnTo>
                  <a:pt x="0" y="0"/>
                </a:lnTo>
                <a:close/>
              </a:path>
            </a:pathLst>
          </a:custGeom>
          <a:solidFill>
            <a:srgbClr val="001848"/>
          </a:solidFill>
          <a:ln w="9525">
            <a:noFill/>
            <a:round/>
          </a:ln>
        </p:spPr>
        <p:txBody>
          <a:bodyPr vert="horz" wrap="square" lIns="121908" tIns="60954" rIns="121908" bIns="60954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Freeform 12"/>
          <p:cNvSpPr/>
          <p:nvPr/>
        </p:nvSpPr>
        <p:spPr bwMode="auto">
          <a:xfrm>
            <a:off x="794" y="4548583"/>
            <a:ext cx="1947032" cy="107299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725"/>
              </a:cxn>
              <a:cxn ang="0">
                <a:pos x="859" y="479"/>
              </a:cxn>
              <a:cxn ang="0">
                <a:pos x="859" y="0"/>
              </a:cxn>
              <a:cxn ang="0">
                <a:pos x="0" y="0"/>
              </a:cxn>
            </a:cxnLst>
            <a:rect l="0" t="0" r="r" b="b"/>
            <a:pathLst>
              <a:path w="859" h="725">
                <a:moveTo>
                  <a:pt x="0" y="0"/>
                </a:moveTo>
                <a:lnTo>
                  <a:pt x="0" y="725"/>
                </a:lnTo>
                <a:lnTo>
                  <a:pt x="859" y="479"/>
                </a:lnTo>
                <a:lnTo>
                  <a:pt x="85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0C0"/>
          </a:solidFill>
          <a:ln w="9525">
            <a:noFill/>
            <a:round/>
          </a:ln>
        </p:spPr>
        <p:txBody>
          <a:bodyPr vert="horz" wrap="square" lIns="121908" tIns="60954" rIns="121908" bIns="60954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Freeform 14"/>
          <p:cNvSpPr/>
          <p:nvPr/>
        </p:nvSpPr>
        <p:spPr bwMode="auto">
          <a:xfrm>
            <a:off x="797" y="5252086"/>
            <a:ext cx="1947027" cy="1437575"/>
          </a:xfrm>
          <a:custGeom>
            <a:avLst/>
            <a:gdLst/>
            <a:ahLst/>
            <a:cxnLst>
              <a:cxn ang="0">
                <a:pos x="0" y="246"/>
              </a:cxn>
              <a:cxn ang="0">
                <a:pos x="0" y="969"/>
              </a:cxn>
              <a:cxn ang="0">
                <a:pos x="859" y="476"/>
              </a:cxn>
              <a:cxn ang="0">
                <a:pos x="859" y="0"/>
              </a:cxn>
              <a:cxn ang="0">
                <a:pos x="0" y="246"/>
              </a:cxn>
            </a:cxnLst>
            <a:rect l="0" t="0" r="r" b="b"/>
            <a:pathLst>
              <a:path w="859" h="969">
                <a:moveTo>
                  <a:pt x="0" y="246"/>
                </a:moveTo>
                <a:lnTo>
                  <a:pt x="0" y="969"/>
                </a:lnTo>
                <a:lnTo>
                  <a:pt x="859" y="476"/>
                </a:lnTo>
                <a:lnTo>
                  <a:pt x="859" y="0"/>
                </a:lnTo>
                <a:lnTo>
                  <a:pt x="0" y="246"/>
                </a:lnTo>
                <a:close/>
              </a:path>
            </a:pathLst>
          </a:custGeom>
          <a:solidFill>
            <a:srgbClr val="003090"/>
          </a:solidFill>
          <a:ln w="9525">
            <a:noFill/>
            <a:round/>
          </a:ln>
        </p:spPr>
        <p:txBody>
          <a:bodyPr vert="horz" wrap="square" lIns="121908" tIns="60954" rIns="121908" bIns="60954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1948927" y="2432664"/>
            <a:ext cx="7194698" cy="706618"/>
            <a:chOff x="1461290" y="1824496"/>
            <a:chExt cx="5396726" cy="529963"/>
          </a:xfrm>
        </p:grpSpPr>
        <p:sp>
          <p:nvSpPr>
            <p:cNvPr id="29" name="Rectangle 28"/>
            <p:cNvSpPr/>
            <p:nvPr/>
          </p:nvSpPr>
          <p:spPr>
            <a:xfrm>
              <a:off x="3929058" y="1878651"/>
              <a:ext cx="2928958" cy="4570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23" name="Group 47"/>
            <p:cNvGrpSpPr/>
            <p:nvPr/>
          </p:nvGrpSpPr>
          <p:grpSpPr>
            <a:xfrm>
              <a:off x="1461290" y="1824496"/>
              <a:ext cx="2396330" cy="529963"/>
              <a:chOff x="1461290" y="1824496"/>
              <a:chExt cx="2396330" cy="529963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1461290" y="1824496"/>
                <a:ext cx="2396330" cy="529963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grpSp>
            <p:nvGrpSpPr>
              <p:cNvPr id="39" name="Group 38"/>
              <p:cNvGrpSpPr/>
              <p:nvPr/>
            </p:nvGrpSpPr>
            <p:grpSpPr>
              <a:xfrm>
                <a:off x="1857356" y="1857370"/>
                <a:ext cx="1857388" cy="474890"/>
                <a:chOff x="1857356" y="1857370"/>
                <a:chExt cx="1857388" cy="474890"/>
              </a:xfrm>
            </p:grpSpPr>
            <p:sp>
              <p:nvSpPr>
                <p:cNvPr id="24" name="Rectangle 23"/>
                <p:cNvSpPr/>
                <p:nvPr/>
              </p:nvSpPr>
              <p:spPr>
                <a:xfrm>
                  <a:off x="2428860" y="1928808"/>
                  <a:ext cx="1285884" cy="37346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cs typeface="+mn-ea"/>
                      <a:sym typeface="+mn-lt"/>
                    </a:rPr>
                    <a:t>Title text</a:t>
                  </a: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0" name="Rectangle 29"/>
                <p:cNvSpPr/>
                <p:nvPr/>
              </p:nvSpPr>
              <p:spPr>
                <a:xfrm>
                  <a:off x="1857356" y="1857370"/>
                  <a:ext cx="571504" cy="47489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cs typeface="+mn-ea"/>
                      <a:sym typeface="+mn-lt"/>
                    </a:rPr>
                    <a:t>01</a:t>
                  </a:r>
                </a:p>
              </p:txBody>
            </p:sp>
          </p:grpSp>
        </p:grpSp>
      </p:grpSp>
      <p:grpSp>
        <p:nvGrpSpPr>
          <p:cNvPr id="51" name="Group 50"/>
          <p:cNvGrpSpPr/>
          <p:nvPr/>
        </p:nvGrpSpPr>
        <p:grpSpPr>
          <a:xfrm>
            <a:off x="1948927" y="3125939"/>
            <a:ext cx="7766129" cy="706617"/>
            <a:chOff x="1461290" y="2344453"/>
            <a:chExt cx="5825355" cy="529963"/>
          </a:xfrm>
        </p:grpSpPr>
        <p:sp>
          <p:nvSpPr>
            <p:cNvPr id="31" name="Rectangle 30"/>
            <p:cNvSpPr/>
            <p:nvPr/>
          </p:nvSpPr>
          <p:spPr>
            <a:xfrm>
              <a:off x="4357687" y="2393667"/>
              <a:ext cx="2928958" cy="4570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40" name="Group 46"/>
            <p:cNvGrpSpPr/>
            <p:nvPr/>
          </p:nvGrpSpPr>
          <p:grpSpPr>
            <a:xfrm>
              <a:off x="1461290" y="2344453"/>
              <a:ext cx="2824958" cy="529963"/>
              <a:chOff x="1461290" y="2344453"/>
              <a:chExt cx="2824958" cy="529963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1461290" y="2344453"/>
                <a:ext cx="2824958" cy="529963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grpSp>
            <p:nvGrpSpPr>
              <p:cNvPr id="41" name="Group 39"/>
              <p:cNvGrpSpPr/>
              <p:nvPr/>
            </p:nvGrpSpPr>
            <p:grpSpPr>
              <a:xfrm>
                <a:off x="2285984" y="2357436"/>
                <a:ext cx="1857388" cy="516344"/>
                <a:chOff x="2285984" y="2357436"/>
                <a:chExt cx="1857388" cy="516344"/>
              </a:xfrm>
            </p:grpSpPr>
            <p:sp>
              <p:nvSpPr>
                <p:cNvPr id="25" name="Rectangle 24"/>
                <p:cNvSpPr/>
                <p:nvPr/>
              </p:nvSpPr>
              <p:spPr>
                <a:xfrm>
                  <a:off x="2857488" y="2500312"/>
                  <a:ext cx="1285884" cy="37346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cs typeface="+mn-ea"/>
                      <a:sym typeface="+mn-lt"/>
                    </a:rPr>
                    <a:t>Title text</a:t>
                  </a: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5" name="Rectangle 34"/>
                <p:cNvSpPr/>
                <p:nvPr/>
              </p:nvSpPr>
              <p:spPr>
                <a:xfrm>
                  <a:off x="2285984" y="2357436"/>
                  <a:ext cx="571504" cy="47489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cs typeface="+mn-ea"/>
                      <a:sym typeface="+mn-lt"/>
                    </a:rPr>
                    <a:t>02</a:t>
                  </a:r>
                </a:p>
              </p:txBody>
            </p:sp>
          </p:grpSp>
        </p:grpSp>
      </p:grpSp>
      <p:grpSp>
        <p:nvGrpSpPr>
          <p:cNvPr id="52" name="Group 51"/>
          <p:cNvGrpSpPr/>
          <p:nvPr/>
        </p:nvGrpSpPr>
        <p:grpSpPr>
          <a:xfrm>
            <a:off x="1948927" y="3830984"/>
            <a:ext cx="8451695" cy="706617"/>
            <a:chOff x="1461290" y="2873239"/>
            <a:chExt cx="6339596" cy="529963"/>
          </a:xfrm>
        </p:grpSpPr>
        <p:sp>
          <p:nvSpPr>
            <p:cNvPr id="32" name="Rectangle 31"/>
            <p:cNvSpPr/>
            <p:nvPr/>
          </p:nvSpPr>
          <p:spPr>
            <a:xfrm>
              <a:off x="4871928" y="2925889"/>
              <a:ext cx="2928958" cy="4570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42" name="Group 45"/>
            <p:cNvGrpSpPr/>
            <p:nvPr/>
          </p:nvGrpSpPr>
          <p:grpSpPr>
            <a:xfrm>
              <a:off x="1461290" y="2873239"/>
              <a:ext cx="3325024" cy="529963"/>
              <a:chOff x="1461290" y="2873239"/>
              <a:chExt cx="3325024" cy="529963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1461290" y="2873239"/>
                <a:ext cx="3325024" cy="529963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grpSp>
            <p:nvGrpSpPr>
              <p:cNvPr id="43" name="Group 40"/>
              <p:cNvGrpSpPr/>
              <p:nvPr/>
            </p:nvGrpSpPr>
            <p:grpSpPr>
              <a:xfrm>
                <a:off x="2807732" y="2910954"/>
                <a:ext cx="1835706" cy="474890"/>
                <a:chOff x="2807732" y="2910954"/>
                <a:chExt cx="1835706" cy="474890"/>
              </a:xfrm>
            </p:grpSpPr>
            <p:sp>
              <p:nvSpPr>
                <p:cNvPr id="26" name="Rectangle 25"/>
                <p:cNvSpPr/>
                <p:nvPr/>
              </p:nvSpPr>
              <p:spPr>
                <a:xfrm>
                  <a:off x="3357554" y="3000378"/>
                  <a:ext cx="1285884" cy="37346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cs typeface="+mn-ea"/>
                      <a:sym typeface="+mn-lt"/>
                    </a:rPr>
                    <a:t>Title text</a:t>
                  </a: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2807732" y="2910954"/>
                  <a:ext cx="571504" cy="47489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cs typeface="+mn-ea"/>
                      <a:sym typeface="+mn-lt"/>
                    </a:rPr>
                    <a:t>03</a:t>
                  </a:r>
                </a:p>
              </p:txBody>
            </p:sp>
          </p:grpSp>
        </p:grpSp>
      </p:grpSp>
      <p:grpSp>
        <p:nvGrpSpPr>
          <p:cNvPr id="53" name="Group 52"/>
          <p:cNvGrpSpPr/>
          <p:nvPr/>
        </p:nvGrpSpPr>
        <p:grpSpPr>
          <a:xfrm>
            <a:off x="1948928" y="4537391"/>
            <a:ext cx="9052705" cy="723080"/>
            <a:chOff x="1461290" y="3403040"/>
            <a:chExt cx="6790413" cy="542310"/>
          </a:xfrm>
        </p:grpSpPr>
        <p:sp>
          <p:nvSpPr>
            <p:cNvPr id="33" name="Rectangle 32"/>
            <p:cNvSpPr/>
            <p:nvPr/>
          </p:nvSpPr>
          <p:spPr>
            <a:xfrm>
              <a:off x="5322745" y="3449912"/>
              <a:ext cx="2928958" cy="4570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44" name="Group 44"/>
            <p:cNvGrpSpPr/>
            <p:nvPr/>
          </p:nvGrpSpPr>
          <p:grpSpPr>
            <a:xfrm>
              <a:off x="1461290" y="3403040"/>
              <a:ext cx="3753652" cy="542310"/>
              <a:chOff x="1461290" y="3403040"/>
              <a:chExt cx="3753652" cy="542310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461290" y="3403040"/>
                <a:ext cx="3753652" cy="529963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grpSp>
            <p:nvGrpSpPr>
              <p:cNvPr id="45" name="Group 41"/>
              <p:cNvGrpSpPr/>
              <p:nvPr/>
            </p:nvGrpSpPr>
            <p:grpSpPr>
              <a:xfrm>
                <a:off x="3214678" y="3429006"/>
                <a:ext cx="1857388" cy="516344"/>
                <a:chOff x="3214678" y="3429006"/>
                <a:chExt cx="1857388" cy="516344"/>
              </a:xfrm>
            </p:grpSpPr>
            <p:sp>
              <p:nvSpPr>
                <p:cNvPr id="27" name="Rectangle 26"/>
                <p:cNvSpPr/>
                <p:nvPr/>
              </p:nvSpPr>
              <p:spPr>
                <a:xfrm>
                  <a:off x="3786182" y="3571882"/>
                  <a:ext cx="1285884" cy="37346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cs typeface="+mn-ea"/>
                      <a:sym typeface="+mn-lt"/>
                    </a:rPr>
                    <a:t>Title text</a:t>
                  </a: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3214678" y="3429006"/>
                  <a:ext cx="571504" cy="47489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cs typeface="+mn-ea"/>
                      <a:sym typeface="+mn-lt"/>
                    </a:rPr>
                    <a:t>04</a:t>
                  </a:r>
                </a:p>
              </p:txBody>
            </p:sp>
          </p:grpSp>
        </p:grpSp>
      </p:grpSp>
      <p:grpSp>
        <p:nvGrpSpPr>
          <p:cNvPr id="54" name="Group 53"/>
          <p:cNvGrpSpPr/>
          <p:nvPr/>
        </p:nvGrpSpPr>
        <p:grpSpPr>
          <a:xfrm>
            <a:off x="1948929" y="5240885"/>
            <a:ext cx="9718511" cy="706617"/>
            <a:chOff x="1461291" y="3930662"/>
            <a:chExt cx="7289832" cy="529963"/>
          </a:xfrm>
        </p:grpSpPr>
        <p:sp>
          <p:nvSpPr>
            <p:cNvPr id="34" name="Rectangle 33"/>
            <p:cNvSpPr/>
            <p:nvPr/>
          </p:nvSpPr>
          <p:spPr>
            <a:xfrm>
              <a:off x="5822165" y="3961089"/>
              <a:ext cx="2928958" cy="4570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46" name="Group 43"/>
            <p:cNvGrpSpPr/>
            <p:nvPr/>
          </p:nvGrpSpPr>
          <p:grpSpPr>
            <a:xfrm>
              <a:off x="1461291" y="3930662"/>
              <a:ext cx="4253717" cy="529963"/>
              <a:chOff x="1461291" y="3930662"/>
              <a:chExt cx="4253717" cy="529963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461291" y="3930662"/>
                <a:ext cx="4253717" cy="529963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grpSp>
            <p:nvGrpSpPr>
              <p:cNvPr id="47" name="Group 42"/>
              <p:cNvGrpSpPr/>
              <p:nvPr/>
            </p:nvGrpSpPr>
            <p:grpSpPr>
              <a:xfrm>
                <a:off x="3619390" y="3958918"/>
                <a:ext cx="1881304" cy="486498"/>
                <a:chOff x="3619390" y="3958918"/>
                <a:chExt cx="1881304" cy="486498"/>
              </a:xfrm>
            </p:grpSpPr>
            <p:sp>
              <p:nvSpPr>
                <p:cNvPr id="28" name="Rectangle 27"/>
                <p:cNvSpPr/>
                <p:nvPr/>
              </p:nvSpPr>
              <p:spPr>
                <a:xfrm>
                  <a:off x="4214810" y="4071948"/>
                  <a:ext cx="1285884" cy="37346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cs typeface="+mn-ea"/>
                      <a:sym typeface="+mn-lt"/>
                    </a:rPr>
                    <a:t>Title text</a:t>
                  </a: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8" name="Rectangle 37"/>
                <p:cNvSpPr/>
                <p:nvPr/>
              </p:nvSpPr>
              <p:spPr>
                <a:xfrm>
                  <a:off x="3619390" y="3958918"/>
                  <a:ext cx="571504" cy="47489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cs typeface="+mn-ea"/>
                      <a:sym typeface="+mn-lt"/>
                    </a:rPr>
                    <a:t>05</a:t>
                  </a:r>
                </a:p>
              </p:txBody>
            </p:sp>
          </p:grpSp>
        </p:grpSp>
      </p:grpSp>
      <p:sp>
        <p:nvSpPr>
          <p:cNvPr id="18" name="标题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单击此处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Title text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8" name="标题 3">
            <a:extLst>
              <a:ext uri="{FF2B5EF4-FFF2-40B4-BE49-F238E27FC236}">
                <a16:creationId xmlns:a16="http://schemas.microsoft.com/office/drawing/2014/main" id="{B4A7BF1C-A590-4C04-9B3F-5275497F64B3}"/>
              </a:ext>
            </a:extLst>
          </p:cNvPr>
          <p:cNvSpPr txBox="1">
            <a:spLocks/>
          </p:cNvSpPr>
          <p:nvPr/>
        </p:nvSpPr>
        <p:spPr>
          <a:xfrm>
            <a:off x="1188720" y="378881"/>
            <a:ext cx="4621567" cy="594997"/>
          </a:xfrm>
        </p:spPr>
        <p:txBody>
          <a:bodyPr>
            <a:normAutofit/>
          </a:bodyPr>
          <a:lstStyle>
            <a:lvl1pPr algn="l" defTabSz="86677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86677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9" name="平行四边形 58">
            <a:extLst>
              <a:ext uri="{FF2B5EF4-FFF2-40B4-BE49-F238E27FC236}">
                <a16:creationId xmlns:a16="http://schemas.microsoft.com/office/drawing/2014/main" id="{B16A966E-7335-42ED-B041-E90B1B9D9B6D}"/>
              </a:ext>
            </a:extLst>
          </p:cNvPr>
          <p:cNvSpPr/>
          <p:nvPr/>
        </p:nvSpPr>
        <p:spPr>
          <a:xfrm>
            <a:off x="274320" y="233091"/>
            <a:ext cx="460387" cy="594996"/>
          </a:xfrm>
          <a:prstGeom prst="parallelogram">
            <a:avLst>
              <a:gd name="adj" fmla="val 34931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0" name="平行四边形 59">
            <a:extLst>
              <a:ext uri="{FF2B5EF4-FFF2-40B4-BE49-F238E27FC236}">
                <a16:creationId xmlns:a16="http://schemas.microsoft.com/office/drawing/2014/main" id="{2D86175C-0F6C-4B47-9333-251677F52CD6}"/>
              </a:ext>
            </a:extLst>
          </p:cNvPr>
          <p:cNvSpPr/>
          <p:nvPr/>
        </p:nvSpPr>
        <p:spPr>
          <a:xfrm>
            <a:off x="729926" y="233091"/>
            <a:ext cx="230194" cy="594996"/>
          </a:xfrm>
          <a:prstGeom prst="parallelogram">
            <a:avLst>
              <a:gd name="adj" fmla="val 61537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61" name="直接连接符 60">
            <a:extLst>
              <a:ext uri="{FF2B5EF4-FFF2-40B4-BE49-F238E27FC236}">
                <a16:creationId xmlns:a16="http://schemas.microsoft.com/office/drawing/2014/main" id="{3BD4CBB7-1A57-4959-AF49-4DF70957F165}"/>
              </a:ext>
            </a:extLst>
          </p:cNvPr>
          <p:cNvCxnSpPr/>
          <p:nvPr/>
        </p:nvCxnSpPr>
        <p:spPr>
          <a:xfrm>
            <a:off x="1188720" y="828087"/>
            <a:ext cx="37185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  <p:bldP spid="14" grpId="0" animBg="1"/>
      <p:bldP spid="16" grpId="0" animBg="1"/>
      <p:bldP spid="58" grpId="0"/>
      <p:bldP spid="59" grpId="0" animBg="1"/>
      <p:bldP spid="6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同心圆 23"/>
          <p:cNvSpPr/>
          <p:nvPr/>
        </p:nvSpPr>
        <p:spPr>
          <a:xfrm rot="13917225">
            <a:off x="6561935" y="2219591"/>
            <a:ext cx="1479077" cy="1478885"/>
          </a:xfrm>
          <a:prstGeom prst="donut">
            <a:avLst>
              <a:gd name="adj" fmla="val 16774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" name="同心圆 24"/>
          <p:cNvSpPr/>
          <p:nvPr/>
        </p:nvSpPr>
        <p:spPr>
          <a:xfrm>
            <a:off x="1788410" y="2219495"/>
            <a:ext cx="1478885" cy="1479077"/>
          </a:xfrm>
          <a:prstGeom prst="donut">
            <a:avLst>
              <a:gd name="adj" fmla="val 16774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饼形 8"/>
          <p:cNvSpPr/>
          <p:nvPr/>
        </p:nvSpPr>
        <p:spPr>
          <a:xfrm rot="9639642">
            <a:off x="2563866" y="2433952"/>
            <a:ext cx="739442" cy="1136205"/>
          </a:xfrm>
          <a:custGeom>
            <a:avLst/>
            <a:gdLst/>
            <a:ahLst/>
            <a:cxnLst/>
            <a:rect l="l" t="t" r="r" b="b"/>
            <a:pathLst>
              <a:path w="554654" h="852154">
                <a:moveTo>
                  <a:pt x="554654" y="0"/>
                </a:moveTo>
                <a:lnTo>
                  <a:pt x="554654" y="186075"/>
                </a:lnTo>
                <a:cubicBezTo>
                  <a:pt x="351093" y="186075"/>
                  <a:pt x="186075" y="351093"/>
                  <a:pt x="186075" y="554654"/>
                </a:cubicBezTo>
                <a:cubicBezTo>
                  <a:pt x="186075" y="627581"/>
                  <a:pt x="207255" y="695562"/>
                  <a:pt x="244473" y="752349"/>
                </a:cubicBezTo>
                <a:lnTo>
                  <a:pt x="87880" y="852154"/>
                </a:lnTo>
                <a:cubicBezTo>
                  <a:pt x="31872" y="766698"/>
                  <a:pt x="0" y="664398"/>
                  <a:pt x="0" y="554654"/>
                </a:cubicBezTo>
                <a:cubicBezTo>
                  <a:pt x="0" y="248327"/>
                  <a:pt x="248327" y="0"/>
                  <a:pt x="554654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同心圆 26"/>
          <p:cNvSpPr/>
          <p:nvPr/>
        </p:nvSpPr>
        <p:spPr>
          <a:xfrm>
            <a:off x="8930834" y="2219495"/>
            <a:ext cx="1478885" cy="1479077"/>
          </a:xfrm>
          <a:prstGeom prst="donut">
            <a:avLst>
              <a:gd name="adj" fmla="val 16774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" name="饼形 37"/>
          <p:cNvSpPr/>
          <p:nvPr/>
        </p:nvSpPr>
        <p:spPr>
          <a:xfrm rot="11915685">
            <a:off x="8930834" y="2219495"/>
            <a:ext cx="1478885" cy="1479077"/>
          </a:xfrm>
          <a:custGeom>
            <a:avLst/>
            <a:gdLst/>
            <a:ahLst/>
            <a:cxnLst/>
            <a:rect l="l" t="t" r="r" b="b"/>
            <a:pathLst>
              <a:path w="1109308" h="1109308">
                <a:moveTo>
                  <a:pt x="554654" y="0"/>
                </a:moveTo>
                <a:cubicBezTo>
                  <a:pt x="759544" y="0"/>
                  <a:pt x="938486" y="111095"/>
                  <a:pt x="1032483" y="277522"/>
                </a:cubicBezTo>
                <a:lnTo>
                  <a:pt x="871753" y="369705"/>
                </a:lnTo>
                <a:cubicBezTo>
                  <a:pt x="809155" y="259551"/>
                  <a:pt x="690486" y="186075"/>
                  <a:pt x="554654" y="186075"/>
                </a:cubicBezTo>
                <a:cubicBezTo>
                  <a:pt x="351093" y="186075"/>
                  <a:pt x="186075" y="351093"/>
                  <a:pt x="186075" y="554654"/>
                </a:cubicBezTo>
                <a:cubicBezTo>
                  <a:pt x="186075" y="758215"/>
                  <a:pt x="351093" y="923233"/>
                  <a:pt x="554654" y="923233"/>
                </a:cubicBezTo>
                <a:cubicBezTo>
                  <a:pt x="758215" y="923233"/>
                  <a:pt x="923233" y="758215"/>
                  <a:pt x="923233" y="554654"/>
                </a:cubicBezTo>
                <a:lnTo>
                  <a:pt x="1109308" y="554654"/>
                </a:lnTo>
                <a:cubicBezTo>
                  <a:pt x="1109308" y="860981"/>
                  <a:pt x="860981" y="1109308"/>
                  <a:pt x="554654" y="1109308"/>
                </a:cubicBezTo>
                <a:cubicBezTo>
                  <a:pt x="248327" y="1109308"/>
                  <a:pt x="0" y="860981"/>
                  <a:pt x="0" y="554654"/>
                </a:cubicBezTo>
                <a:cubicBezTo>
                  <a:pt x="0" y="248327"/>
                  <a:pt x="248327" y="0"/>
                  <a:pt x="554654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9" name="同心圆 35"/>
          <p:cNvSpPr/>
          <p:nvPr/>
        </p:nvSpPr>
        <p:spPr>
          <a:xfrm rot="13917225">
            <a:off x="6561935" y="2219591"/>
            <a:ext cx="1479077" cy="1478885"/>
          </a:xfrm>
          <a:custGeom>
            <a:avLst/>
            <a:gdLst/>
            <a:ahLst/>
            <a:cxnLst/>
            <a:rect l="l" t="t" r="r" b="b"/>
            <a:pathLst>
              <a:path w="1109308" h="1109308">
                <a:moveTo>
                  <a:pt x="554654" y="0"/>
                </a:moveTo>
                <a:lnTo>
                  <a:pt x="557757" y="313"/>
                </a:lnTo>
                <a:lnTo>
                  <a:pt x="557757" y="186388"/>
                </a:lnTo>
                <a:cubicBezTo>
                  <a:pt x="556725" y="186080"/>
                  <a:pt x="555690" y="186075"/>
                  <a:pt x="554654" y="186075"/>
                </a:cubicBezTo>
                <a:cubicBezTo>
                  <a:pt x="351093" y="186075"/>
                  <a:pt x="186075" y="351093"/>
                  <a:pt x="186075" y="554654"/>
                </a:cubicBezTo>
                <a:cubicBezTo>
                  <a:pt x="186075" y="758215"/>
                  <a:pt x="351093" y="923233"/>
                  <a:pt x="554654" y="923233"/>
                </a:cubicBezTo>
                <a:cubicBezTo>
                  <a:pt x="758215" y="923233"/>
                  <a:pt x="923233" y="758215"/>
                  <a:pt x="923233" y="554654"/>
                </a:cubicBezTo>
                <a:lnTo>
                  <a:pt x="922593" y="548304"/>
                </a:lnTo>
                <a:lnTo>
                  <a:pt x="1108668" y="548304"/>
                </a:lnTo>
                <a:cubicBezTo>
                  <a:pt x="1109296" y="550414"/>
                  <a:pt x="1109308" y="552533"/>
                  <a:pt x="1109308" y="554654"/>
                </a:cubicBezTo>
                <a:cubicBezTo>
                  <a:pt x="1109308" y="860981"/>
                  <a:pt x="860981" y="1109308"/>
                  <a:pt x="554654" y="1109308"/>
                </a:cubicBezTo>
                <a:cubicBezTo>
                  <a:pt x="248327" y="1109308"/>
                  <a:pt x="0" y="860981"/>
                  <a:pt x="0" y="554654"/>
                </a:cubicBezTo>
                <a:cubicBezTo>
                  <a:pt x="0" y="248327"/>
                  <a:pt x="248327" y="0"/>
                  <a:pt x="554654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0" name="同心圆 29"/>
          <p:cNvSpPr/>
          <p:nvPr/>
        </p:nvSpPr>
        <p:spPr>
          <a:xfrm>
            <a:off x="4193228" y="2189037"/>
            <a:ext cx="1478885" cy="1479077"/>
          </a:xfrm>
          <a:prstGeom prst="donut">
            <a:avLst>
              <a:gd name="adj" fmla="val 16774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1" name="饼形 38"/>
          <p:cNvSpPr/>
          <p:nvPr/>
        </p:nvSpPr>
        <p:spPr>
          <a:xfrm rot="11700000">
            <a:off x="4650779" y="2249952"/>
            <a:ext cx="1018385" cy="1479077"/>
          </a:xfrm>
          <a:custGeom>
            <a:avLst/>
            <a:gdLst/>
            <a:ahLst/>
            <a:cxnLst/>
            <a:rect l="l" t="t" r="r" b="b"/>
            <a:pathLst>
              <a:path w="763888" h="1109308">
                <a:moveTo>
                  <a:pt x="554654" y="0"/>
                </a:moveTo>
                <a:lnTo>
                  <a:pt x="554654" y="186075"/>
                </a:lnTo>
                <a:cubicBezTo>
                  <a:pt x="351093" y="186075"/>
                  <a:pt x="186075" y="351093"/>
                  <a:pt x="186075" y="554654"/>
                </a:cubicBezTo>
                <a:cubicBezTo>
                  <a:pt x="186075" y="758215"/>
                  <a:pt x="351093" y="923233"/>
                  <a:pt x="554654" y="923233"/>
                </a:cubicBezTo>
                <a:cubicBezTo>
                  <a:pt x="603892" y="923233"/>
                  <a:pt x="650876" y="913578"/>
                  <a:pt x="693650" y="895657"/>
                </a:cubicBezTo>
                <a:lnTo>
                  <a:pt x="763888" y="1067789"/>
                </a:lnTo>
                <a:cubicBezTo>
                  <a:pt x="699500" y="1094769"/>
                  <a:pt x="628775" y="1109308"/>
                  <a:pt x="554654" y="1109308"/>
                </a:cubicBezTo>
                <a:cubicBezTo>
                  <a:pt x="248327" y="1109308"/>
                  <a:pt x="0" y="860981"/>
                  <a:pt x="0" y="554654"/>
                </a:cubicBezTo>
                <a:cubicBezTo>
                  <a:pt x="0" y="248327"/>
                  <a:pt x="248327" y="0"/>
                  <a:pt x="554654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32" name="直接连接符 31"/>
          <p:cNvCxnSpPr/>
          <p:nvPr/>
        </p:nvCxnSpPr>
        <p:spPr>
          <a:xfrm flipV="1">
            <a:off x="9200867" y="3469276"/>
            <a:ext cx="955748" cy="768351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 flipV="1">
            <a:off x="2093997" y="3438163"/>
            <a:ext cx="955748" cy="768351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 flipV="1">
            <a:off x="4459568" y="3448592"/>
            <a:ext cx="955748" cy="768351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 flipV="1">
            <a:off x="6886091" y="3436316"/>
            <a:ext cx="955748" cy="768351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362426" y="3703149"/>
            <a:ext cx="1092583" cy="615541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34%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743049" y="3703149"/>
            <a:ext cx="1092583" cy="615541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61%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165035" y="3703149"/>
            <a:ext cx="1092583" cy="615541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75%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504849" y="3703149"/>
            <a:ext cx="1092583" cy="615541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93%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857015" y="4461933"/>
            <a:ext cx="1526035" cy="492430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Title text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46" name="直接连接符 45"/>
          <p:cNvCxnSpPr/>
          <p:nvPr/>
        </p:nvCxnSpPr>
        <p:spPr>
          <a:xfrm>
            <a:off x="8923428" y="4943814"/>
            <a:ext cx="1498369" cy="0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6454741" y="4461933"/>
            <a:ext cx="1526035" cy="492430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Title text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49" name="直接连接符 48"/>
          <p:cNvCxnSpPr/>
          <p:nvPr/>
        </p:nvCxnSpPr>
        <p:spPr>
          <a:xfrm>
            <a:off x="6521154" y="4943814"/>
            <a:ext cx="1498369" cy="0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4052467" y="4461933"/>
            <a:ext cx="1526035" cy="492430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Title text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52" name="直接连接符 51"/>
          <p:cNvCxnSpPr/>
          <p:nvPr/>
        </p:nvCxnSpPr>
        <p:spPr>
          <a:xfrm>
            <a:off x="4118880" y="4943814"/>
            <a:ext cx="1498369" cy="0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1650193" y="4461933"/>
            <a:ext cx="1526035" cy="492430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Title text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55" name="直接连接符 54"/>
          <p:cNvCxnSpPr/>
          <p:nvPr/>
        </p:nvCxnSpPr>
        <p:spPr>
          <a:xfrm>
            <a:off x="1716606" y="4943814"/>
            <a:ext cx="1498369" cy="0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1523693" y="5081073"/>
            <a:ext cx="2185987" cy="1107984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title.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57" name="Picture 3"/>
          <p:cNvPicPr>
            <a:picLocks noChangeAspect="1" noChangeArrowheads="1"/>
          </p:cNvPicPr>
          <p:nvPr/>
        </p:nvPicPr>
        <p:blipFill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998332" y="2655853"/>
            <a:ext cx="606282" cy="606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4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206701" y="2686310"/>
            <a:ext cx="598198" cy="606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5"/>
          <p:cNvPicPr>
            <a:picLocks noChangeAspect="1" noChangeArrowheads="1"/>
          </p:cNvPicPr>
          <p:nvPr/>
        </p:nvPicPr>
        <p:blipFill>
          <a:blip r:embed="rId5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375600" y="2639739"/>
            <a:ext cx="606282" cy="606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6"/>
          <p:cNvPicPr>
            <a:picLocks noChangeAspect="1" noChangeArrowheads="1"/>
          </p:cNvPicPr>
          <p:nvPr/>
        </p:nvPicPr>
        <p:blipFill>
          <a:blip r:embed="rId6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634301" y="2625395"/>
            <a:ext cx="606282" cy="606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extBox 60"/>
          <p:cNvSpPr txBox="1"/>
          <p:nvPr/>
        </p:nvSpPr>
        <p:spPr>
          <a:xfrm>
            <a:off x="12808217" y="8272252"/>
            <a:ext cx="2124916" cy="707874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0.5 </a:t>
            </a:r>
            <a:r>
              <a:rPr kumimoji="0" lang="zh-CN" alt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秒延迟符，无</a:t>
            </a:r>
            <a:endParaRPr kumimoji="0" lang="en-US" altLang="zh-CN" sz="1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意义，可删除</a:t>
            </a:r>
            <a:r>
              <a:rPr kumimoji="0" lang="en-US" altLang="zh-CN" sz="1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.</a:t>
            </a:r>
            <a:endParaRPr kumimoji="0" lang="zh-CN" altLang="en-US" sz="1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1" name="标题 3">
            <a:extLst>
              <a:ext uri="{FF2B5EF4-FFF2-40B4-BE49-F238E27FC236}">
                <a16:creationId xmlns:a16="http://schemas.microsoft.com/office/drawing/2014/main" id="{7D7EBF82-1926-4CD6-B92D-93F9F0BF1131}"/>
              </a:ext>
            </a:extLst>
          </p:cNvPr>
          <p:cNvSpPr txBox="1">
            <a:spLocks/>
          </p:cNvSpPr>
          <p:nvPr/>
        </p:nvSpPr>
        <p:spPr>
          <a:xfrm>
            <a:off x="1188720" y="378881"/>
            <a:ext cx="4621567" cy="594997"/>
          </a:xfrm>
        </p:spPr>
        <p:txBody>
          <a:bodyPr>
            <a:normAutofit/>
          </a:bodyPr>
          <a:lstStyle>
            <a:lvl1pPr algn="l" defTabSz="86677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altLang="zh-CN" sz="32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3200" dirty="0">
              <a:solidFill>
                <a:prstClr val="black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2" name="平行四边形 41">
            <a:extLst>
              <a:ext uri="{FF2B5EF4-FFF2-40B4-BE49-F238E27FC236}">
                <a16:creationId xmlns:a16="http://schemas.microsoft.com/office/drawing/2014/main" id="{9473D385-3F35-428A-9C94-F2649A4D6984}"/>
              </a:ext>
            </a:extLst>
          </p:cNvPr>
          <p:cNvSpPr/>
          <p:nvPr/>
        </p:nvSpPr>
        <p:spPr>
          <a:xfrm>
            <a:off x="274320" y="233091"/>
            <a:ext cx="460387" cy="594996"/>
          </a:xfrm>
          <a:prstGeom prst="parallelogram">
            <a:avLst>
              <a:gd name="adj" fmla="val 34931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3" name="平行四边形 42">
            <a:extLst>
              <a:ext uri="{FF2B5EF4-FFF2-40B4-BE49-F238E27FC236}">
                <a16:creationId xmlns:a16="http://schemas.microsoft.com/office/drawing/2014/main" id="{C23F28CD-04E3-4F15-98F5-A35A312A9404}"/>
              </a:ext>
            </a:extLst>
          </p:cNvPr>
          <p:cNvSpPr/>
          <p:nvPr/>
        </p:nvSpPr>
        <p:spPr>
          <a:xfrm>
            <a:off x="729926" y="233091"/>
            <a:ext cx="230194" cy="594996"/>
          </a:xfrm>
          <a:prstGeom prst="parallelogram">
            <a:avLst>
              <a:gd name="adj" fmla="val 61537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44" name="直接连接符 43">
            <a:extLst>
              <a:ext uri="{FF2B5EF4-FFF2-40B4-BE49-F238E27FC236}">
                <a16:creationId xmlns:a16="http://schemas.microsoft.com/office/drawing/2014/main" id="{A6D8840C-219F-4A5C-82D3-B1CB93E35EED}"/>
              </a:ext>
            </a:extLst>
          </p:cNvPr>
          <p:cNvCxnSpPr/>
          <p:nvPr/>
        </p:nvCxnSpPr>
        <p:spPr>
          <a:xfrm>
            <a:off x="1188720" y="828087"/>
            <a:ext cx="37185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55">
            <a:extLst>
              <a:ext uri="{FF2B5EF4-FFF2-40B4-BE49-F238E27FC236}">
                <a16:creationId xmlns:a16="http://schemas.microsoft.com/office/drawing/2014/main" id="{1FA8C1E7-7942-466D-BF5C-044921539949}"/>
              </a:ext>
            </a:extLst>
          </p:cNvPr>
          <p:cNvSpPr txBox="1"/>
          <p:nvPr/>
        </p:nvSpPr>
        <p:spPr>
          <a:xfrm>
            <a:off x="3839676" y="5081073"/>
            <a:ext cx="2185987" cy="1107984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title.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2" name="TextBox 55">
            <a:extLst>
              <a:ext uri="{FF2B5EF4-FFF2-40B4-BE49-F238E27FC236}">
                <a16:creationId xmlns:a16="http://schemas.microsoft.com/office/drawing/2014/main" id="{DBC332A3-BB9C-4113-8C22-7446A2A004B1}"/>
              </a:ext>
            </a:extLst>
          </p:cNvPr>
          <p:cNvSpPr txBox="1"/>
          <p:nvPr/>
        </p:nvSpPr>
        <p:spPr>
          <a:xfrm>
            <a:off x="6454741" y="5081073"/>
            <a:ext cx="2185987" cy="1107984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title.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3" name="TextBox 55">
            <a:extLst>
              <a:ext uri="{FF2B5EF4-FFF2-40B4-BE49-F238E27FC236}">
                <a16:creationId xmlns:a16="http://schemas.microsoft.com/office/drawing/2014/main" id="{15F4F5E3-B802-4BDA-8E2D-636F326475A7}"/>
              </a:ext>
            </a:extLst>
          </p:cNvPr>
          <p:cNvSpPr txBox="1"/>
          <p:nvPr/>
        </p:nvSpPr>
        <p:spPr>
          <a:xfrm>
            <a:off x="8733616" y="5097606"/>
            <a:ext cx="2185987" cy="1107984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title.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4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700"/>
                            </p:stCondLst>
                            <p:childTnLst>
                              <p:par>
                                <p:cTn id="1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6" grpId="0"/>
      <p:bldP spid="37" grpId="0"/>
      <p:bldP spid="38" grpId="0"/>
      <p:bldP spid="39" grpId="0"/>
      <p:bldP spid="40" grpId="0"/>
      <p:bldP spid="48" grpId="0"/>
      <p:bldP spid="51" grpId="0"/>
      <p:bldP spid="54" grpId="0"/>
      <p:bldP spid="56" grpId="0"/>
      <p:bldP spid="61" grpId="0"/>
      <p:bldP spid="41" grpId="0"/>
      <p:bldP spid="42" grpId="0" animBg="1"/>
      <p:bldP spid="43" grpId="0" animBg="1"/>
      <p:bldP spid="45" grpId="0"/>
      <p:bldP spid="62" grpId="0"/>
      <p:bldP spid="6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环形箭头 204"/>
          <p:cNvSpPr/>
          <p:nvPr/>
        </p:nvSpPr>
        <p:spPr>
          <a:xfrm rot="5821583">
            <a:off x="2102953" y="1843242"/>
            <a:ext cx="1897225" cy="1896978"/>
          </a:xfrm>
          <a:prstGeom prst="circularArrow">
            <a:avLst>
              <a:gd name="adj1" fmla="val 12210"/>
              <a:gd name="adj2" fmla="val 962415"/>
              <a:gd name="adj3" fmla="val 20476901"/>
              <a:gd name="adj4" fmla="val 4790682"/>
              <a:gd name="adj5" fmla="val 10014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6" name="环形箭头 205"/>
          <p:cNvSpPr/>
          <p:nvPr/>
        </p:nvSpPr>
        <p:spPr>
          <a:xfrm rot="15407819" flipH="1">
            <a:off x="1520808" y="2968757"/>
            <a:ext cx="1897227" cy="1896980"/>
          </a:xfrm>
          <a:prstGeom prst="circularArrow">
            <a:avLst>
              <a:gd name="adj1" fmla="val 12210"/>
              <a:gd name="adj2" fmla="val 962415"/>
              <a:gd name="adj3" fmla="val 20476901"/>
              <a:gd name="adj4" fmla="val 7214319"/>
              <a:gd name="adj5" fmla="val 1001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7" name="同心圆 4"/>
          <p:cNvSpPr/>
          <p:nvPr/>
        </p:nvSpPr>
        <p:spPr>
          <a:xfrm>
            <a:off x="2213585" y="4198625"/>
            <a:ext cx="1705337" cy="1747029"/>
          </a:xfrm>
          <a:custGeom>
            <a:avLst/>
            <a:gdLst/>
            <a:ahLst/>
            <a:cxnLst/>
            <a:rect l="l" t="t" r="r" b="b"/>
            <a:pathLst>
              <a:path w="1505802" h="1542416">
                <a:moveTo>
                  <a:pt x="752901" y="0"/>
                </a:moveTo>
                <a:cubicBezTo>
                  <a:pt x="1168717" y="0"/>
                  <a:pt x="1505802" y="345282"/>
                  <a:pt x="1505802" y="771208"/>
                </a:cubicBezTo>
                <a:cubicBezTo>
                  <a:pt x="1505802" y="1197134"/>
                  <a:pt x="1168717" y="1542416"/>
                  <a:pt x="752901" y="1542416"/>
                </a:cubicBezTo>
                <a:cubicBezTo>
                  <a:pt x="337085" y="1542416"/>
                  <a:pt x="0" y="1197134"/>
                  <a:pt x="0" y="771208"/>
                </a:cubicBezTo>
                <a:lnTo>
                  <a:pt x="939" y="752159"/>
                </a:lnTo>
                <a:lnTo>
                  <a:pt x="192314" y="752159"/>
                </a:lnTo>
                <a:lnTo>
                  <a:pt x="190454" y="771208"/>
                </a:lnTo>
                <a:cubicBezTo>
                  <a:pt x="190454" y="1091950"/>
                  <a:pt x="442270" y="1351962"/>
                  <a:pt x="752901" y="1351962"/>
                </a:cubicBezTo>
                <a:cubicBezTo>
                  <a:pt x="1063532" y="1351962"/>
                  <a:pt x="1315348" y="1091950"/>
                  <a:pt x="1315348" y="771208"/>
                </a:cubicBezTo>
                <a:cubicBezTo>
                  <a:pt x="1315348" y="450466"/>
                  <a:pt x="1063532" y="190454"/>
                  <a:pt x="752901" y="190454"/>
                </a:cubicBezTo>
                <a:cubicBezTo>
                  <a:pt x="618068" y="190454"/>
                  <a:pt x="494315" y="239443"/>
                  <a:pt x="399119" y="323129"/>
                </a:cubicBezTo>
                <a:lnTo>
                  <a:pt x="237651" y="211403"/>
                </a:lnTo>
                <a:cubicBezTo>
                  <a:pt x="371203" y="79840"/>
                  <a:pt x="552949" y="0"/>
                  <a:pt x="752901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8" name="TextBox 207"/>
          <p:cNvSpPr txBox="1"/>
          <p:nvPr/>
        </p:nvSpPr>
        <p:spPr>
          <a:xfrm>
            <a:off x="2718614" y="2389604"/>
            <a:ext cx="816866" cy="692485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7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01</a:t>
            </a:r>
            <a:endParaRPr kumimoji="0" lang="zh-CN" altLang="en-US" sz="37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9" name="TextBox 208"/>
          <p:cNvSpPr txBox="1"/>
          <p:nvPr/>
        </p:nvSpPr>
        <p:spPr>
          <a:xfrm>
            <a:off x="2085621" y="3544516"/>
            <a:ext cx="816866" cy="692485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7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02</a:t>
            </a:r>
            <a:endParaRPr kumimoji="0" lang="zh-CN" altLang="en-US" sz="37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0" name="TextBox 209"/>
          <p:cNvSpPr txBox="1"/>
          <p:nvPr/>
        </p:nvSpPr>
        <p:spPr>
          <a:xfrm>
            <a:off x="2684844" y="4708638"/>
            <a:ext cx="816866" cy="692485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7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03</a:t>
            </a:r>
            <a:endParaRPr kumimoji="0" lang="zh-CN" altLang="en-US" sz="37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1" name="矩形 210"/>
          <p:cNvSpPr/>
          <p:nvPr/>
        </p:nvSpPr>
        <p:spPr>
          <a:xfrm>
            <a:off x="4982129" y="2911790"/>
            <a:ext cx="491003" cy="49106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2" name="TextBox 211"/>
          <p:cNvSpPr txBox="1"/>
          <p:nvPr/>
        </p:nvSpPr>
        <p:spPr>
          <a:xfrm>
            <a:off x="4982100" y="2937699"/>
            <a:ext cx="570004" cy="446264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01</a:t>
            </a:r>
            <a:endParaRPr kumimoji="0" lang="zh-CN" altLang="en-US" sz="2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3" name="矩形 212"/>
          <p:cNvSpPr/>
          <p:nvPr/>
        </p:nvSpPr>
        <p:spPr>
          <a:xfrm>
            <a:off x="4965663" y="4102892"/>
            <a:ext cx="491003" cy="4910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4" name="TextBox 213"/>
          <p:cNvSpPr txBox="1"/>
          <p:nvPr/>
        </p:nvSpPr>
        <p:spPr>
          <a:xfrm>
            <a:off x="4955475" y="4128801"/>
            <a:ext cx="570004" cy="446264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02</a:t>
            </a:r>
            <a:endParaRPr kumimoji="0" lang="zh-CN" altLang="en-US" sz="2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5" name="矩形 214"/>
          <p:cNvSpPr/>
          <p:nvPr/>
        </p:nvSpPr>
        <p:spPr>
          <a:xfrm>
            <a:off x="5000315" y="5166017"/>
            <a:ext cx="491003" cy="49106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6" name="TextBox 215"/>
          <p:cNvSpPr txBox="1"/>
          <p:nvPr/>
        </p:nvSpPr>
        <p:spPr>
          <a:xfrm>
            <a:off x="4990127" y="5191926"/>
            <a:ext cx="570004" cy="446264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03</a:t>
            </a:r>
            <a:endParaRPr kumimoji="0" lang="zh-CN" altLang="en-US" sz="2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217" name="直接连接符 216"/>
          <p:cNvCxnSpPr/>
          <p:nvPr/>
        </p:nvCxnSpPr>
        <p:spPr>
          <a:xfrm flipV="1">
            <a:off x="4983778" y="5698672"/>
            <a:ext cx="5187670" cy="2936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直接连接符 217"/>
          <p:cNvCxnSpPr/>
          <p:nvPr/>
        </p:nvCxnSpPr>
        <p:spPr>
          <a:xfrm flipV="1">
            <a:off x="4949126" y="4634067"/>
            <a:ext cx="5187670" cy="2936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直接连接符 218"/>
          <p:cNvCxnSpPr/>
          <p:nvPr/>
        </p:nvCxnSpPr>
        <p:spPr>
          <a:xfrm flipV="1">
            <a:off x="4982128" y="3443357"/>
            <a:ext cx="5187670" cy="2936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0" name="矩形 219"/>
          <p:cNvSpPr/>
          <p:nvPr/>
        </p:nvSpPr>
        <p:spPr>
          <a:xfrm>
            <a:off x="4983778" y="1533385"/>
            <a:ext cx="5187670" cy="81137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1" name="TextBox 220"/>
          <p:cNvSpPr txBox="1"/>
          <p:nvPr/>
        </p:nvSpPr>
        <p:spPr>
          <a:xfrm>
            <a:off x="5489598" y="2902290"/>
            <a:ext cx="4933762" cy="615541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title.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title.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2" name="TextBox 221"/>
          <p:cNvSpPr txBox="1"/>
          <p:nvPr/>
        </p:nvSpPr>
        <p:spPr>
          <a:xfrm>
            <a:off x="5473132" y="4081684"/>
            <a:ext cx="4933762" cy="615541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title.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title.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3" name="TextBox 222"/>
          <p:cNvSpPr txBox="1"/>
          <p:nvPr/>
        </p:nvSpPr>
        <p:spPr>
          <a:xfrm>
            <a:off x="5517943" y="5139165"/>
            <a:ext cx="4933762" cy="615541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title.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title.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4" name="TextBox 223"/>
          <p:cNvSpPr txBox="1"/>
          <p:nvPr/>
        </p:nvSpPr>
        <p:spPr>
          <a:xfrm>
            <a:off x="6393832" y="1690296"/>
            <a:ext cx="1735644" cy="553986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Title text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5" name="TextBox 224"/>
          <p:cNvSpPr txBox="1"/>
          <p:nvPr/>
        </p:nvSpPr>
        <p:spPr>
          <a:xfrm>
            <a:off x="12808217" y="8272252"/>
            <a:ext cx="2124916" cy="707874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0.5 </a:t>
            </a:r>
            <a:r>
              <a:rPr kumimoji="0" lang="zh-CN" alt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秒延迟符，无</a:t>
            </a:r>
            <a:endParaRPr kumimoji="0" lang="en-US" altLang="zh-CN" sz="1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意义，可删除</a:t>
            </a:r>
            <a:r>
              <a:rPr kumimoji="0" lang="en-US" altLang="zh-CN" sz="1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.</a:t>
            </a:r>
            <a:endParaRPr kumimoji="0" lang="zh-CN" altLang="en-US" sz="1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标题 3">
            <a:extLst>
              <a:ext uri="{FF2B5EF4-FFF2-40B4-BE49-F238E27FC236}">
                <a16:creationId xmlns:a16="http://schemas.microsoft.com/office/drawing/2014/main" id="{24A53895-2FE1-4E62-8885-070950FE066B}"/>
              </a:ext>
            </a:extLst>
          </p:cNvPr>
          <p:cNvSpPr txBox="1">
            <a:spLocks/>
          </p:cNvSpPr>
          <p:nvPr/>
        </p:nvSpPr>
        <p:spPr>
          <a:xfrm>
            <a:off x="1188720" y="378881"/>
            <a:ext cx="4621567" cy="594997"/>
          </a:xfrm>
        </p:spPr>
        <p:txBody>
          <a:bodyPr>
            <a:normAutofit/>
          </a:bodyPr>
          <a:lstStyle>
            <a:lvl1pPr algn="l" defTabSz="86677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altLang="zh-CN" sz="32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3200" dirty="0">
              <a:solidFill>
                <a:prstClr val="black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7" name="平行四边形 26">
            <a:extLst>
              <a:ext uri="{FF2B5EF4-FFF2-40B4-BE49-F238E27FC236}">
                <a16:creationId xmlns:a16="http://schemas.microsoft.com/office/drawing/2014/main" id="{87690A2C-3A38-4BB0-90F5-FCAF5FE0C8BC}"/>
              </a:ext>
            </a:extLst>
          </p:cNvPr>
          <p:cNvSpPr/>
          <p:nvPr/>
        </p:nvSpPr>
        <p:spPr>
          <a:xfrm>
            <a:off x="274320" y="233091"/>
            <a:ext cx="460387" cy="594996"/>
          </a:xfrm>
          <a:prstGeom prst="parallelogram">
            <a:avLst>
              <a:gd name="adj" fmla="val 34931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" name="平行四边形 27">
            <a:extLst>
              <a:ext uri="{FF2B5EF4-FFF2-40B4-BE49-F238E27FC236}">
                <a16:creationId xmlns:a16="http://schemas.microsoft.com/office/drawing/2014/main" id="{258DAE4A-65C6-41B5-8A6D-4EC3AAF21671}"/>
              </a:ext>
            </a:extLst>
          </p:cNvPr>
          <p:cNvSpPr/>
          <p:nvPr/>
        </p:nvSpPr>
        <p:spPr>
          <a:xfrm>
            <a:off x="729926" y="233091"/>
            <a:ext cx="230194" cy="594996"/>
          </a:xfrm>
          <a:prstGeom prst="parallelogram">
            <a:avLst>
              <a:gd name="adj" fmla="val 61537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5D83DA00-B493-43F6-B0FE-7BBE1D12E2A8}"/>
              </a:ext>
            </a:extLst>
          </p:cNvPr>
          <p:cNvCxnSpPr/>
          <p:nvPr/>
        </p:nvCxnSpPr>
        <p:spPr>
          <a:xfrm>
            <a:off x="1188720" y="828087"/>
            <a:ext cx="37185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5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" grpId="0" animBg="1"/>
      <p:bldP spid="206" grpId="0" animBg="1"/>
      <p:bldP spid="207" grpId="0" animBg="1"/>
      <p:bldP spid="208" grpId="0"/>
      <p:bldP spid="209" grpId="0"/>
      <p:bldP spid="210" grpId="0"/>
      <p:bldP spid="211" grpId="0" animBg="1"/>
      <p:bldP spid="212" grpId="0"/>
      <p:bldP spid="213" grpId="0" animBg="1"/>
      <p:bldP spid="214" grpId="0"/>
      <p:bldP spid="215" grpId="0" animBg="1"/>
      <p:bldP spid="216" grpId="0"/>
      <p:bldP spid="220" grpId="0" animBg="1"/>
      <p:bldP spid="221" grpId="0"/>
      <p:bldP spid="222" grpId="0"/>
      <p:bldP spid="223" grpId="0"/>
      <p:bldP spid="224" grpId="0"/>
      <p:bldP spid="225" grpId="0"/>
      <p:bldP spid="26" grpId="0"/>
      <p:bldP spid="27" grpId="0" animBg="1"/>
      <p:bldP spid="2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内容占位符 2"/>
          <p:cNvSpPr txBox="1"/>
          <p:nvPr/>
        </p:nvSpPr>
        <p:spPr>
          <a:xfrm>
            <a:off x="1188720" y="5278913"/>
            <a:ext cx="10025344" cy="890780"/>
          </a:xfrm>
          <a:prstGeom prst="rect">
            <a:avLst/>
          </a:prstGeom>
          <a:noFill/>
        </p:spPr>
        <p:txBody>
          <a:bodyPr vert="horz" lIns="121908" tIns="60954" rIns="121908" bIns="60954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lnSpc>
                <a:spcPct val="130000"/>
              </a:lnSpc>
              <a:spcBef>
                <a:spcPts val="800"/>
              </a:spcBef>
              <a:buNone/>
              <a:defRPr/>
            </a:pPr>
            <a:r>
              <a:rPr lang="en-US" altLang="zh-CN" sz="16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</a:p>
        </p:txBody>
      </p:sp>
      <p:sp>
        <p:nvSpPr>
          <p:cNvPr id="36" name="右箭头 35"/>
          <p:cNvSpPr/>
          <p:nvPr/>
        </p:nvSpPr>
        <p:spPr>
          <a:xfrm rot="16200000">
            <a:off x="4060775" y="2854487"/>
            <a:ext cx="1812907" cy="1458293"/>
          </a:xfrm>
          <a:prstGeom prst="rightArrow">
            <a:avLst>
              <a:gd name="adj1" fmla="val 69096"/>
              <a:gd name="adj2" fmla="val 50000"/>
            </a:avLst>
          </a:prstGeom>
          <a:solidFill>
            <a:schemeClr val="accent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7" name="右箭头 36"/>
          <p:cNvSpPr/>
          <p:nvPr/>
        </p:nvSpPr>
        <p:spPr>
          <a:xfrm rot="16200000">
            <a:off x="5793667" y="2643835"/>
            <a:ext cx="2213811" cy="1458293"/>
          </a:xfrm>
          <a:prstGeom prst="rightArrow">
            <a:avLst>
              <a:gd name="adj1" fmla="val 69096"/>
              <a:gd name="adj2" fmla="val 50000"/>
            </a:avLst>
          </a:prstGeom>
          <a:solidFill>
            <a:schemeClr val="accent3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8" name="右箭头 37"/>
          <p:cNvSpPr/>
          <p:nvPr/>
        </p:nvSpPr>
        <p:spPr>
          <a:xfrm rot="16200000">
            <a:off x="7513659" y="2419624"/>
            <a:ext cx="2640520" cy="1458294"/>
          </a:xfrm>
          <a:prstGeom prst="rightArrow">
            <a:avLst>
              <a:gd name="adj1" fmla="val 69096"/>
              <a:gd name="adj2" fmla="val 50000"/>
            </a:avLst>
          </a:pr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9" name="右箭头 38"/>
          <p:cNvSpPr/>
          <p:nvPr/>
        </p:nvSpPr>
        <p:spPr>
          <a:xfrm rot="16200000">
            <a:off x="2300946" y="3036175"/>
            <a:ext cx="1467132" cy="1458295"/>
          </a:xfrm>
          <a:prstGeom prst="rightArrow">
            <a:avLst>
              <a:gd name="adj1" fmla="val 69096"/>
              <a:gd name="adj2" fmla="val 50000"/>
            </a:avLst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2075445" y="4349809"/>
            <a:ext cx="1918132" cy="391408"/>
            <a:chOff x="995363" y="3562350"/>
            <a:chExt cx="1852668" cy="378000"/>
          </a:xfrm>
          <a:solidFill>
            <a:srgbClr val="404066"/>
          </a:solidFill>
        </p:grpSpPr>
        <p:sp>
          <p:nvSpPr>
            <p:cNvPr id="41" name="燕尾形 40"/>
            <p:cNvSpPr/>
            <p:nvPr/>
          </p:nvSpPr>
          <p:spPr>
            <a:xfrm>
              <a:off x="995363" y="3562350"/>
              <a:ext cx="1852668" cy="378000"/>
            </a:xfrm>
            <a:prstGeom prst="chevron">
              <a:avLst>
                <a:gd name="adj" fmla="val 25176"/>
              </a:avLst>
            </a:prstGeom>
            <a:solidFill>
              <a:schemeClr val="bg1">
                <a:lumMod val="8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2" name="燕尾形 41"/>
            <p:cNvSpPr/>
            <p:nvPr/>
          </p:nvSpPr>
          <p:spPr>
            <a:xfrm>
              <a:off x="1040965" y="3589388"/>
              <a:ext cx="1778133" cy="323925"/>
            </a:xfrm>
            <a:prstGeom prst="chevron">
              <a:avLst>
                <a:gd name="adj" fmla="val 25176"/>
              </a:avLst>
            </a:prstGeom>
            <a:solidFill>
              <a:schemeClr val="accent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Q1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43" name="矩形 42"/>
          <p:cNvSpPr/>
          <p:nvPr/>
        </p:nvSpPr>
        <p:spPr>
          <a:xfrm>
            <a:off x="2542995" y="3414034"/>
            <a:ext cx="983035" cy="415486"/>
          </a:xfrm>
          <a:prstGeom prst="rect">
            <a:avLst/>
          </a:prstGeom>
        </p:spPr>
        <p:txBody>
          <a:bodyPr wrap="square" lIns="121908" tIns="60954" rIns="121908" bIns="60954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7K</a:t>
            </a:r>
            <a:r>
              <a:rPr lang="en-US" altLang="zh-CN" sz="1900" noProof="0" dirty="0">
                <a:solidFill>
                  <a:prstClr val="white"/>
                </a:solidFill>
                <a:cs typeface="+mn-ea"/>
                <a:sym typeface="+mn-lt"/>
              </a:rPr>
              <a:t>W</a:t>
            </a:r>
            <a:endParaRPr kumimoji="0" lang="zh-CN" altLang="en-US" sz="1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4475710" y="3107388"/>
            <a:ext cx="983035" cy="415486"/>
          </a:xfrm>
          <a:prstGeom prst="rect">
            <a:avLst/>
          </a:prstGeom>
        </p:spPr>
        <p:txBody>
          <a:bodyPr wrap="square" lIns="121908" tIns="60954" rIns="121908" bIns="60954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9KW</a:t>
            </a:r>
            <a:endParaRPr kumimoji="0" lang="zh-CN" altLang="en-US" sz="1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6409055" y="2673887"/>
            <a:ext cx="983035" cy="415486"/>
          </a:xfrm>
          <a:prstGeom prst="rect">
            <a:avLst/>
          </a:prstGeom>
        </p:spPr>
        <p:txBody>
          <a:bodyPr wrap="square" lIns="121908" tIns="60954" rIns="121908" bIns="60954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1.2</a:t>
            </a:r>
            <a:r>
              <a:rPr lang="en-US" altLang="zh-CN" sz="1900" dirty="0">
                <a:solidFill>
                  <a:prstClr val="white"/>
                </a:solidFill>
                <a:cs typeface="+mn-ea"/>
                <a:sym typeface="+mn-lt"/>
              </a:rPr>
              <a:t>M</a:t>
            </a:r>
            <a:endParaRPr kumimoji="0" lang="zh-CN" altLang="en-US" sz="1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8342402" y="2263518"/>
            <a:ext cx="983035" cy="415486"/>
          </a:xfrm>
          <a:prstGeom prst="rect">
            <a:avLst/>
          </a:prstGeom>
        </p:spPr>
        <p:txBody>
          <a:bodyPr wrap="square" lIns="121908" tIns="60954" rIns="121908" bIns="60954" anchor="ctr">
            <a:spAutoFit/>
          </a:bodyPr>
          <a:lstStyle/>
          <a:p>
            <a:pPr lvl="0" algn="ctr">
              <a:defRPr/>
            </a:pPr>
            <a:r>
              <a:rPr kumimoji="0" lang="en-US" altLang="zh-CN" sz="1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1.4</a:t>
            </a:r>
            <a:r>
              <a:rPr lang="en-US" altLang="zh-CN" sz="1900" dirty="0">
                <a:solidFill>
                  <a:prstClr val="white"/>
                </a:solidFill>
                <a:cs typeface="+mn-ea"/>
                <a:sym typeface="+mn-lt"/>
              </a:rPr>
              <a:t>M</a:t>
            </a:r>
            <a:endParaRPr kumimoji="0" lang="zh-CN" altLang="en-US" sz="1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4008160" y="4349808"/>
            <a:ext cx="1918132" cy="391408"/>
            <a:chOff x="995363" y="3562350"/>
            <a:chExt cx="1852668" cy="378000"/>
          </a:xfrm>
          <a:solidFill>
            <a:srgbClr val="404066"/>
          </a:solidFill>
        </p:grpSpPr>
        <p:sp>
          <p:nvSpPr>
            <p:cNvPr id="48" name="燕尾形 47"/>
            <p:cNvSpPr/>
            <p:nvPr/>
          </p:nvSpPr>
          <p:spPr>
            <a:xfrm>
              <a:off x="995363" y="3562350"/>
              <a:ext cx="1852668" cy="378000"/>
            </a:xfrm>
            <a:prstGeom prst="chevron">
              <a:avLst>
                <a:gd name="adj" fmla="val 25176"/>
              </a:avLst>
            </a:prstGeom>
            <a:solidFill>
              <a:schemeClr val="bg1">
                <a:lumMod val="8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9" name="燕尾形 48"/>
            <p:cNvSpPr/>
            <p:nvPr/>
          </p:nvSpPr>
          <p:spPr>
            <a:xfrm>
              <a:off x="1040965" y="3589388"/>
              <a:ext cx="1778133" cy="323925"/>
            </a:xfrm>
            <a:prstGeom prst="chevron">
              <a:avLst>
                <a:gd name="adj" fmla="val 25176"/>
              </a:avLst>
            </a:prstGeom>
            <a:solidFill>
              <a:schemeClr val="accent2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Q2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5941506" y="4349808"/>
            <a:ext cx="1918132" cy="391408"/>
            <a:chOff x="995363" y="3562350"/>
            <a:chExt cx="1852668" cy="378000"/>
          </a:xfrm>
          <a:solidFill>
            <a:srgbClr val="404066"/>
          </a:solidFill>
        </p:grpSpPr>
        <p:sp>
          <p:nvSpPr>
            <p:cNvPr id="51" name="燕尾形 50"/>
            <p:cNvSpPr/>
            <p:nvPr/>
          </p:nvSpPr>
          <p:spPr>
            <a:xfrm>
              <a:off x="995363" y="3562350"/>
              <a:ext cx="1852668" cy="378000"/>
            </a:xfrm>
            <a:prstGeom prst="chevron">
              <a:avLst>
                <a:gd name="adj" fmla="val 25176"/>
              </a:avLst>
            </a:prstGeom>
            <a:solidFill>
              <a:schemeClr val="bg1">
                <a:lumMod val="8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2" name="燕尾形 51"/>
            <p:cNvSpPr/>
            <p:nvPr/>
          </p:nvSpPr>
          <p:spPr>
            <a:xfrm>
              <a:off x="1040965" y="3589388"/>
              <a:ext cx="1778133" cy="323925"/>
            </a:xfrm>
            <a:prstGeom prst="chevron">
              <a:avLst>
                <a:gd name="adj" fmla="val 25176"/>
              </a:avLst>
            </a:prstGeom>
            <a:solidFill>
              <a:schemeClr val="accent3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Q3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7874853" y="4349808"/>
            <a:ext cx="1918132" cy="391408"/>
            <a:chOff x="995363" y="3562350"/>
            <a:chExt cx="1852668" cy="378000"/>
          </a:xfrm>
          <a:solidFill>
            <a:srgbClr val="404066"/>
          </a:solidFill>
        </p:grpSpPr>
        <p:sp>
          <p:nvSpPr>
            <p:cNvPr id="54" name="燕尾形 53"/>
            <p:cNvSpPr/>
            <p:nvPr/>
          </p:nvSpPr>
          <p:spPr>
            <a:xfrm>
              <a:off x="995363" y="3562350"/>
              <a:ext cx="1852668" cy="378000"/>
            </a:xfrm>
            <a:prstGeom prst="chevron">
              <a:avLst>
                <a:gd name="adj" fmla="val 25176"/>
              </a:avLst>
            </a:prstGeom>
            <a:solidFill>
              <a:schemeClr val="bg1">
                <a:lumMod val="8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5" name="燕尾形 54"/>
            <p:cNvSpPr/>
            <p:nvPr/>
          </p:nvSpPr>
          <p:spPr>
            <a:xfrm>
              <a:off x="1040965" y="3589388"/>
              <a:ext cx="1778133" cy="323925"/>
            </a:xfrm>
            <a:prstGeom prst="chevron">
              <a:avLst>
                <a:gd name="adj" fmla="val 25176"/>
              </a:avLst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Q4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6" name="标题 3">
            <a:extLst>
              <a:ext uri="{FF2B5EF4-FFF2-40B4-BE49-F238E27FC236}">
                <a16:creationId xmlns:a16="http://schemas.microsoft.com/office/drawing/2014/main" id="{D043EC95-AA89-4F14-A3C6-48BD2B03B23C}"/>
              </a:ext>
            </a:extLst>
          </p:cNvPr>
          <p:cNvSpPr txBox="1">
            <a:spLocks/>
          </p:cNvSpPr>
          <p:nvPr/>
        </p:nvSpPr>
        <p:spPr>
          <a:xfrm>
            <a:off x="1188720" y="378881"/>
            <a:ext cx="4621567" cy="594997"/>
          </a:xfrm>
        </p:spPr>
        <p:txBody>
          <a:bodyPr>
            <a:normAutofit/>
          </a:bodyPr>
          <a:lstStyle>
            <a:lvl1pPr algn="l" defTabSz="86677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altLang="zh-CN" sz="32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3200" dirty="0">
              <a:solidFill>
                <a:prstClr val="black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7" name="平行四边形 26">
            <a:extLst>
              <a:ext uri="{FF2B5EF4-FFF2-40B4-BE49-F238E27FC236}">
                <a16:creationId xmlns:a16="http://schemas.microsoft.com/office/drawing/2014/main" id="{EFBB01F0-3FF3-4D2A-BC81-7C617CECFC47}"/>
              </a:ext>
            </a:extLst>
          </p:cNvPr>
          <p:cNvSpPr/>
          <p:nvPr/>
        </p:nvSpPr>
        <p:spPr>
          <a:xfrm>
            <a:off x="274320" y="233091"/>
            <a:ext cx="460387" cy="594996"/>
          </a:xfrm>
          <a:prstGeom prst="parallelogram">
            <a:avLst>
              <a:gd name="adj" fmla="val 34931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" name="平行四边形 27">
            <a:extLst>
              <a:ext uri="{FF2B5EF4-FFF2-40B4-BE49-F238E27FC236}">
                <a16:creationId xmlns:a16="http://schemas.microsoft.com/office/drawing/2014/main" id="{CCF544AD-5314-4709-8CD1-9F3ED48D6964}"/>
              </a:ext>
            </a:extLst>
          </p:cNvPr>
          <p:cNvSpPr/>
          <p:nvPr/>
        </p:nvSpPr>
        <p:spPr>
          <a:xfrm>
            <a:off x="729926" y="233091"/>
            <a:ext cx="230194" cy="594996"/>
          </a:xfrm>
          <a:prstGeom prst="parallelogram">
            <a:avLst>
              <a:gd name="adj" fmla="val 61537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9B585129-9FF9-4056-8B91-E930F019B274}"/>
              </a:ext>
            </a:extLst>
          </p:cNvPr>
          <p:cNvCxnSpPr/>
          <p:nvPr/>
        </p:nvCxnSpPr>
        <p:spPr>
          <a:xfrm>
            <a:off x="1188720" y="828087"/>
            <a:ext cx="37185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00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500"/>
                            </p:stCondLst>
                            <p:childTnLst>
                              <p:par>
                                <p:cTn id="7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 animBg="1"/>
      <p:bldP spid="37" grpId="0" animBg="1"/>
      <p:bldP spid="38" grpId="0" animBg="1"/>
      <p:bldP spid="39" grpId="0" animBg="1"/>
      <p:bldP spid="43" grpId="0"/>
      <p:bldP spid="44" grpId="0"/>
      <p:bldP spid="45" grpId="0"/>
      <p:bldP spid="46" grpId="0"/>
      <p:bldP spid="26" grpId="0"/>
      <p:bldP spid="27" grpId="0" animBg="1"/>
      <p:bldP spid="2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泪滴形 16"/>
          <p:cNvSpPr/>
          <p:nvPr/>
        </p:nvSpPr>
        <p:spPr>
          <a:xfrm>
            <a:off x="4027871" y="3856918"/>
            <a:ext cx="1864416" cy="1864659"/>
          </a:xfrm>
          <a:prstGeom prst="teardrop">
            <a:avLst/>
          </a:prstGeom>
          <a:solidFill>
            <a:schemeClr val="bg1">
              <a:lumMod val="6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D2040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泪滴形 17"/>
          <p:cNvSpPr/>
          <p:nvPr/>
        </p:nvSpPr>
        <p:spPr>
          <a:xfrm flipV="1">
            <a:off x="4368999" y="2233553"/>
            <a:ext cx="1523286" cy="1523484"/>
          </a:xfrm>
          <a:prstGeom prst="teardrop">
            <a:avLst/>
          </a:prstGeom>
          <a:solidFill>
            <a:schemeClr val="bg1">
              <a:lumMod val="6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D2040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泪滴形 18"/>
          <p:cNvSpPr/>
          <p:nvPr/>
        </p:nvSpPr>
        <p:spPr>
          <a:xfrm flipH="1" flipV="1">
            <a:off x="5990032" y="1892378"/>
            <a:ext cx="1864416" cy="1864659"/>
          </a:xfrm>
          <a:prstGeom prst="teardrop">
            <a:avLst/>
          </a:prstGeom>
          <a:solidFill>
            <a:schemeClr val="bg1">
              <a:lumMod val="6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D2040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6309932" y="2050020"/>
            <a:ext cx="1360719" cy="13608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D2040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4251036" y="4172424"/>
            <a:ext cx="1360719" cy="13608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D2040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4543927" y="2375006"/>
            <a:ext cx="1007092" cy="10072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D2040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泪滴形 22"/>
          <p:cNvSpPr/>
          <p:nvPr/>
        </p:nvSpPr>
        <p:spPr>
          <a:xfrm flipH="1">
            <a:off x="5990033" y="3856918"/>
            <a:ext cx="1864416" cy="1864659"/>
          </a:xfrm>
          <a:prstGeom prst="teardrop">
            <a:avLst/>
          </a:prstGeom>
          <a:solidFill>
            <a:schemeClr val="bg1">
              <a:lumMod val="6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D2040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6295590" y="4187608"/>
            <a:ext cx="1360719" cy="13608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D2040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11596" y="2578492"/>
            <a:ext cx="967548" cy="492430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Title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238221" y="2526562"/>
            <a:ext cx="1526035" cy="492430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Title text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194167" y="4668357"/>
            <a:ext cx="1526035" cy="492430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Title text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279567" y="4683390"/>
            <a:ext cx="1526035" cy="492430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Title text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442013" y="4809841"/>
            <a:ext cx="3206035" cy="1107984"/>
          </a:xfrm>
          <a:prstGeom prst="rect">
            <a:avLst/>
          </a:prstGeom>
          <a:noFill/>
          <a:ln>
            <a:noFill/>
          </a:ln>
        </p:spPr>
        <p:txBody>
          <a:bodyPr wrap="square" lIns="121908" tIns="60954" rIns="121908" bIns="60954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title.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442014" y="2332608"/>
            <a:ext cx="3206035" cy="1107984"/>
          </a:xfrm>
          <a:prstGeom prst="rect">
            <a:avLst/>
          </a:prstGeom>
          <a:noFill/>
          <a:ln>
            <a:noFill/>
          </a:ln>
        </p:spPr>
        <p:txBody>
          <a:bodyPr wrap="square" lIns="121908" tIns="60954" rIns="121908" bIns="60954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title.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016530" y="4854226"/>
            <a:ext cx="3206035" cy="1107984"/>
          </a:xfrm>
          <a:prstGeom prst="rect">
            <a:avLst/>
          </a:prstGeom>
          <a:noFill/>
          <a:ln>
            <a:noFill/>
          </a:ln>
        </p:spPr>
        <p:txBody>
          <a:bodyPr wrap="square" lIns="121908" tIns="60954" rIns="121908" bIns="60954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title.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016532" y="2376993"/>
            <a:ext cx="3206035" cy="1107984"/>
          </a:xfrm>
          <a:prstGeom prst="rect">
            <a:avLst/>
          </a:prstGeom>
          <a:noFill/>
          <a:ln>
            <a:noFill/>
          </a:ln>
        </p:spPr>
        <p:txBody>
          <a:bodyPr wrap="square" lIns="121908" tIns="60954" rIns="121908" bIns="60954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title.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7" name="环形箭头 46"/>
          <p:cNvSpPr/>
          <p:nvPr/>
        </p:nvSpPr>
        <p:spPr>
          <a:xfrm>
            <a:off x="7499141" y="4017433"/>
            <a:ext cx="1366462" cy="1366640"/>
          </a:xfrm>
          <a:prstGeom prst="circularArrow">
            <a:avLst>
              <a:gd name="adj1" fmla="val 8049"/>
              <a:gd name="adj2" fmla="val 1142319"/>
              <a:gd name="adj3" fmla="val 20457681"/>
              <a:gd name="adj4" fmla="val 14921288"/>
              <a:gd name="adj5" fmla="val 1128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8" name="环形箭头 47"/>
          <p:cNvSpPr/>
          <p:nvPr/>
        </p:nvSpPr>
        <p:spPr>
          <a:xfrm flipV="1">
            <a:off x="7467169" y="2483529"/>
            <a:ext cx="1366462" cy="1366640"/>
          </a:xfrm>
          <a:prstGeom prst="circularArrow">
            <a:avLst>
              <a:gd name="adj1" fmla="val 8049"/>
              <a:gd name="adj2" fmla="val 1142319"/>
              <a:gd name="adj3" fmla="val 20457681"/>
              <a:gd name="adj4" fmla="val 14921288"/>
              <a:gd name="adj5" fmla="val 11288"/>
            </a:avLst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9" name="环形箭头 48"/>
          <p:cNvSpPr/>
          <p:nvPr/>
        </p:nvSpPr>
        <p:spPr>
          <a:xfrm flipH="1">
            <a:off x="3122306" y="3966240"/>
            <a:ext cx="1366462" cy="1366640"/>
          </a:xfrm>
          <a:prstGeom prst="circularArrow">
            <a:avLst>
              <a:gd name="adj1" fmla="val 8049"/>
              <a:gd name="adj2" fmla="val 1142319"/>
              <a:gd name="adj3" fmla="val 20457681"/>
              <a:gd name="adj4" fmla="val 14921288"/>
              <a:gd name="adj5" fmla="val 11288"/>
            </a:avLst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D2040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0" name="环形箭头 49"/>
          <p:cNvSpPr/>
          <p:nvPr/>
        </p:nvSpPr>
        <p:spPr>
          <a:xfrm flipH="1" flipV="1">
            <a:off x="3090335" y="2432336"/>
            <a:ext cx="1366462" cy="1366640"/>
          </a:xfrm>
          <a:prstGeom prst="circularArrow">
            <a:avLst>
              <a:gd name="adj1" fmla="val 8049"/>
              <a:gd name="adj2" fmla="val 1142319"/>
              <a:gd name="adj3" fmla="val 20457681"/>
              <a:gd name="adj4" fmla="val 14921288"/>
              <a:gd name="adj5" fmla="val 11288"/>
            </a:avLst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D2040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9" name="标题 3">
            <a:extLst>
              <a:ext uri="{FF2B5EF4-FFF2-40B4-BE49-F238E27FC236}">
                <a16:creationId xmlns:a16="http://schemas.microsoft.com/office/drawing/2014/main" id="{44A5B8F1-1772-4EA1-8F2F-10BE5D63A6BD}"/>
              </a:ext>
            </a:extLst>
          </p:cNvPr>
          <p:cNvSpPr txBox="1">
            <a:spLocks/>
          </p:cNvSpPr>
          <p:nvPr/>
        </p:nvSpPr>
        <p:spPr>
          <a:xfrm>
            <a:off x="1188720" y="378881"/>
            <a:ext cx="4621567" cy="594997"/>
          </a:xfrm>
        </p:spPr>
        <p:txBody>
          <a:bodyPr>
            <a:normAutofit/>
          </a:bodyPr>
          <a:lstStyle>
            <a:lvl1pPr algn="l" defTabSz="86677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altLang="zh-CN" sz="32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3200" dirty="0">
              <a:solidFill>
                <a:prstClr val="black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" name="平行四边形 29">
            <a:extLst>
              <a:ext uri="{FF2B5EF4-FFF2-40B4-BE49-F238E27FC236}">
                <a16:creationId xmlns:a16="http://schemas.microsoft.com/office/drawing/2014/main" id="{8C3D4A38-A8BC-44B5-84D1-8C2926DDBE63}"/>
              </a:ext>
            </a:extLst>
          </p:cNvPr>
          <p:cNvSpPr/>
          <p:nvPr/>
        </p:nvSpPr>
        <p:spPr>
          <a:xfrm>
            <a:off x="274320" y="233091"/>
            <a:ext cx="460387" cy="594996"/>
          </a:xfrm>
          <a:prstGeom prst="parallelogram">
            <a:avLst>
              <a:gd name="adj" fmla="val 34931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1" name="平行四边形 30">
            <a:extLst>
              <a:ext uri="{FF2B5EF4-FFF2-40B4-BE49-F238E27FC236}">
                <a16:creationId xmlns:a16="http://schemas.microsoft.com/office/drawing/2014/main" id="{06A09B07-CE88-47A4-B636-6883E7A107BB}"/>
              </a:ext>
            </a:extLst>
          </p:cNvPr>
          <p:cNvSpPr/>
          <p:nvPr/>
        </p:nvSpPr>
        <p:spPr>
          <a:xfrm>
            <a:off x="729926" y="233091"/>
            <a:ext cx="230194" cy="594996"/>
          </a:xfrm>
          <a:prstGeom prst="parallelogram">
            <a:avLst>
              <a:gd name="adj" fmla="val 61537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3AD60034-8A5E-4245-A805-BC88BBF6D9AF}"/>
              </a:ext>
            </a:extLst>
          </p:cNvPr>
          <p:cNvCxnSpPr/>
          <p:nvPr/>
        </p:nvCxnSpPr>
        <p:spPr>
          <a:xfrm>
            <a:off x="1188720" y="828087"/>
            <a:ext cx="37185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/>
      <p:bldP spid="35" grpId="0"/>
      <p:bldP spid="36" grpId="0"/>
      <p:bldP spid="37" grpId="0"/>
      <p:bldP spid="38" grpId="0"/>
      <p:bldP spid="39" grpId="0"/>
      <p:bldP spid="40" grpId="0"/>
      <p:bldP spid="46" grpId="0"/>
      <p:bldP spid="47" grpId="0" animBg="1"/>
      <p:bldP spid="48" grpId="0" animBg="1"/>
      <p:bldP spid="49" grpId="0" animBg="1"/>
      <p:bldP spid="50" grpId="0" animBg="1"/>
      <p:bldP spid="29" grpId="0"/>
      <p:bldP spid="30" grpId="0" animBg="1"/>
      <p:bldP spid="3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219" y="4056184"/>
            <a:ext cx="4304715" cy="1584000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1748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65122" y="4463463"/>
            <a:ext cx="3075009" cy="769441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b="1" dirty="0">
                <a:solidFill>
                  <a:prstClr val="white"/>
                </a:solidFill>
                <a:cs typeface="+mn-ea"/>
                <a:sym typeface="+mn-lt"/>
              </a:rPr>
              <a:t>PART FIVE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TextBox 23"/>
          <p:cNvSpPr txBox="1"/>
          <p:nvPr/>
        </p:nvSpPr>
        <p:spPr>
          <a:xfrm>
            <a:off x="6209003" y="4683538"/>
            <a:ext cx="1753044" cy="461665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1748"/>
                </a:solidFill>
                <a:effectLst/>
                <a:uLnTx/>
                <a:uFillTx/>
                <a:cs typeface="+mn-ea"/>
                <a:sym typeface="+mn-lt"/>
              </a:rPr>
              <a:t>Title text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1748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TextBox 24"/>
          <p:cNvSpPr txBox="1"/>
          <p:nvPr/>
        </p:nvSpPr>
        <p:spPr>
          <a:xfrm>
            <a:off x="6209003" y="5120092"/>
            <a:ext cx="1753044" cy="461665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1748"/>
                </a:solidFill>
                <a:effectLst/>
                <a:uLnTx/>
                <a:uFillTx/>
                <a:cs typeface="+mn-ea"/>
                <a:sym typeface="+mn-lt"/>
              </a:rPr>
              <a:t>Title text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1748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209003" y="3859775"/>
            <a:ext cx="4421916" cy="830997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1" i="0" u="none" strike="noStrike" cap="none" spc="0" normalizeH="0" baseline="0">
                <a:ln>
                  <a:noFill/>
                </a:ln>
                <a:solidFill>
                  <a:srgbClr val="001748"/>
                </a:solidFill>
                <a:effectLst/>
                <a:uLnTx/>
                <a:uFillTx/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Add title text</a:t>
            </a:r>
            <a:endParaRPr lang="zh-CN" altLang="en-US" dirty="0"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401970" y="4056184"/>
            <a:ext cx="407963" cy="1584000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1748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TextBox 23"/>
          <p:cNvSpPr txBox="1"/>
          <p:nvPr/>
        </p:nvSpPr>
        <p:spPr>
          <a:xfrm>
            <a:off x="8992139" y="4691430"/>
            <a:ext cx="1753044" cy="461665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1748"/>
                </a:solidFill>
                <a:effectLst/>
                <a:uLnTx/>
                <a:uFillTx/>
                <a:cs typeface="+mn-ea"/>
                <a:sym typeface="+mn-lt"/>
              </a:rPr>
              <a:t>Title text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1748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TextBox 24"/>
          <p:cNvSpPr txBox="1"/>
          <p:nvPr/>
        </p:nvSpPr>
        <p:spPr>
          <a:xfrm>
            <a:off x="8992139" y="5127984"/>
            <a:ext cx="1753044" cy="461665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1748"/>
                </a:solidFill>
                <a:effectLst/>
                <a:uLnTx/>
                <a:uFillTx/>
                <a:cs typeface="+mn-ea"/>
                <a:sym typeface="+mn-lt"/>
              </a:rPr>
              <a:t>Title text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1748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277662" y="6269237"/>
            <a:ext cx="5914338" cy="21012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1748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B1646830-AAA4-4C6C-854A-3583EB5959E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1698" y="0"/>
            <a:ext cx="12223698" cy="3339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951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9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7" grpId="0"/>
      <p:bldP spid="8" grpId="0" animBg="1"/>
      <p:bldP spid="9" grpId="0"/>
      <p:bldP spid="10" grpId="0"/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圆角右箭头 35"/>
          <p:cNvSpPr/>
          <p:nvPr/>
        </p:nvSpPr>
        <p:spPr>
          <a:xfrm rot="10800000" flipH="1">
            <a:off x="1426064" y="2794431"/>
            <a:ext cx="536381" cy="519349"/>
          </a:xfrm>
          <a:prstGeom prst="bentArrow">
            <a:avLst/>
          </a:prstGeom>
          <a:gradFill flip="none" rotWithShape="1">
            <a:gsLst>
              <a:gs pos="100000">
                <a:schemeClr val="bg1">
                  <a:lumMod val="75000"/>
                  <a:shade val="30000"/>
                  <a:satMod val="115000"/>
                  <a:alpha val="0"/>
                </a:schemeClr>
              </a:gs>
              <a:gs pos="0">
                <a:schemeClr val="bg1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7" name="圆角右箭头 36"/>
          <p:cNvSpPr/>
          <p:nvPr/>
        </p:nvSpPr>
        <p:spPr>
          <a:xfrm rot="10800000" flipH="1">
            <a:off x="2202323" y="3832411"/>
            <a:ext cx="536381" cy="519349"/>
          </a:xfrm>
          <a:prstGeom prst="bentArrow">
            <a:avLst/>
          </a:prstGeom>
          <a:gradFill flip="none" rotWithShape="1">
            <a:gsLst>
              <a:gs pos="100000">
                <a:schemeClr val="bg1">
                  <a:lumMod val="75000"/>
                  <a:shade val="30000"/>
                  <a:satMod val="115000"/>
                  <a:alpha val="0"/>
                </a:schemeClr>
              </a:gs>
              <a:gs pos="0">
                <a:schemeClr val="bg1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8" name="圆角右箭头 37"/>
          <p:cNvSpPr/>
          <p:nvPr/>
        </p:nvSpPr>
        <p:spPr>
          <a:xfrm rot="10800000" flipH="1">
            <a:off x="2995514" y="4870390"/>
            <a:ext cx="536381" cy="519349"/>
          </a:xfrm>
          <a:prstGeom prst="bentArrow">
            <a:avLst/>
          </a:prstGeom>
          <a:gradFill flip="none" rotWithShape="1">
            <a:gsLst>
              <a:gs pos="100000">
                <a:schemeClr val="bg1">
                  <a:lumMod val="75000"/>
                  <a:shade val="30000"/>
                  <a:satMod val="115000"/>
                  <a:alpha val="0"/>
                </a:schemeClr>
              </a:gs>
              <a:gs pos="0">
                <a:schemeClr val="bg1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3658880" y="2177789"/>
            <a:ext cx="5087903" cy="412024"/>
          </a:xfrm>
          <a:prstGeom prst="rect">
            <a:avLst/>
          </a:prstGeom>
        </p:spPr>
        <p:txBody>
          <a:bodyPr wrap="square" lIns="121908" tIns="60954" rIns="121908" bIns="60954" anchor="ctr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40" name="矩形 39"/>
          <p:cNvSpPr/>
          <p:nvPr/>
        </p:nvSpPr>
        <p:spPr>
          <a:xfrm>
            <a:off x="6019907" y="5291453"/>
            <a:ext cx="5087903" cy="412024"/>
          </a:xfrm>
          <a:prstGeom prst="rect">
            <a:avLst/>
          </a:prstGeom>
        </p:spPr>
        <p:txBody>
          <a:bodyPr wrap="square" lIns="121908" tIns="60954" rIns="121908" bIns="60954" anchor="ctr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41" name="矩形 40"/>
          <p:cNvSpPr/>
          <p:nvPr/>
        </p:nvSpPr>
        <p:spPr>
          <a:xfrm>
            <a:off x="5232899" y="4253565"/>
            <a:ext cx="5087903" cy="412024"/>
          </a:xfrm>
          <a:prstGeom prst="rect">
            <a:avLst/>
          </a:prstGeom>
        </p:spPr>
        <p:txBody>
          <a:bodyPr wrap="square" lIns="121908" tIns="60954" rIns="121908" bIns="60954" anchor="ctr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42" name="矩形 41"/>
          <p:cNvSpPr/>
          <p:nvPr/>
        </p:nvSpPr>
        <p:spPr>
          <a:xfrm>
            <a:off x="4445890" y="3215677"/>
            <a:ext cx="5087903" cy="412024"/>
          </a:xfrm>
          <a:prstGeom prst="rect">
            <a:avLst/>
          </a:prstGeom>
        </p:spPr>
        <p:txBody>
          <a:bodyPr wrap="square" lIns="121908" tIns="60954" rIns="121908" bIns="60954" anchor="ctr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43" name="六边形 42"/>
          <p:cNvSpPr/>
          <p:nvPr/>
        </p:nvSpPr>
        <p:spPr>
          <a:xfrm>
            <a:off x="1188720" y="2001059"/>
            <a:ext cx="2399688" cy="720000"/>
          </a:xfrm>
          <a:prstGeom prst="hexagon">
            <a:avLst/>
          </a:prstGeom>
          <a:solidFill>
            <a:schemeClr val="accent3"/>
          </a:solidFill>
          <a:ln w="28575">
            <a:solidFill>
              <a:srgbClr val="B7B7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Title text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6" name="六边形 75"/>
          <p:cNvSpPr/>
          <p:nvPr/>
        </p:nvSpPr>
        <p:spPr>
          <a:xfrm>
            <a:off x="1963553" y="3046527"/>
            <a:ext cx="2399688" cy="720000"/>
          </a:xfrm>
          <a:prstGeom prst="hexagon">
            <a:avLst/>
          </a:prstGeom>
          <a:solidFill>
            <a:schemeClr val="accent1"/>
          </a:solidFill>
          <a:ln w="28575">
            <a:solidFill>
              <a:srgbClr val="B7B7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Title text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7" name="六边形 76"/>
          <p:cNvSpPr/>
          <p:nvPr/>
        </p:nvSpPr>
        <p:spPr>
          <a:xfrm>
            <a:off x="2738385" y="4091995"/>
            <a:ext cx="2399688" cy="720000"/>
          </a:xfrm>
          <a:prstGeom prst="hexagon">
            <a:avLst/>
          </a:prstGeom>
          <a:solidFill>
            <a:schemeClr val="accent2"/>
          </a:solidFill>
          <a:ln w="28575">
            <a:solidFill>
              <a:srgbClr val="B7B7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Title text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8" name="六边形 77"/>
          <p:cNvSpPr/>
          <p:nvPr/>
        </p:nvSpPr>
        <p:spPr>
          <a:xfrm>
            <a:off x="3513216" y="5137464"/>
            <a:ext cx="2399688" cy="720000"/>
          </a:xfrm>
          <a:prstGeom prst="hexagon">
            <a:avLst/>
          </a:prstGeom>
          <a:solidFill>
            <a:schemeClr val="accent4"/>
          </a:solidFill>
          <a:ln w="28575">
            <a:solidFill>
              <a:srgbClr val="B7B7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Title text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标题 3">
            <a:extLst>
              <a:ext uri="{FF2B5EF4-FFF2-40B4-BE49-F238E27FC236}">
                <a16:creationId xmlns:a16="http://schemas.microsoft.com/office/drawing/2014/main" id="{B420CC8C-759D-417F-95BE-812966935122}"/>
              </a:ext>
            </a:extLst>
          </p:cNvPr>
          <p:cNvSpPr txBox="1">
            <a:spLocks/>
          </p:cNvSpPr>
          <p:nvPr/>
        </p:nvSpPr>
        <p:spPr>
          <a:xfrm>
            <a:off x="1188720" y="378881"/>
            <a:ext cx="4621567" cy="594997"/>
          </a:xfrm>
        </p:spPr>
        <p:txBody>
          <a:bodyPr>
            <a:normAutofit/>
          </a:bodyPr>
          <a:lstStyle>
            <a:lvl1pPr algn="l" defTabSz="86677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86677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平行四边形 16">
            <a:extLst>
              <a:ext uri="{FF2B5EF4-FFF2-40B4-BE49-F238E27FC236}">
                <a16:creationId xmlns:a16="http://schemas.microsoft.com/office/drawing/2014/main" id="{DD1A9BFF-5201-40EB-B374-57A978901E89}"/>
              </a:ext>
            </a:extLst>
          </p:cNvPr>
          <p:cNvSpPr/>
          <p:nvPr/>
        </p:nvSpPr>
        <p:spPr>
          <a:xfrm>
            <a:off x="274320" y="233091"/>
            <a:ext cx="460387" cy="594996"/>
          </a:xfrm>
          <a:prstGeom prst="parallelogram">
            <a:avLst>
              <a:gd name="adj" fmla="val 34931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平行四边形 17">
            <a:extLst>
              <a:ext uri="{FF2B5EF4-FFF2-40B4-BE49-F238E27FC236}">
                <a16:creationId xmlns:a16="http://schemas.microsoft.com/office/drawing/2014/main" id="{99F2A657-0E58-40C8-B315-2262F8D0ABD6}"/>
              </a:ext>
            </a:extLst>
          </p:cNvPr>
          <p:cNvSpPr/>
          <p:nvPr/>
        </p:nvSpPr>
        <p:spPr>
          <a:xfrm>
            <a:off x="729926" y="233091"/>
            <a:ext cx="230194" cy="594996"/>
          </a:xfrm>
          <a:prstGeom prst="parallelogram">
            <a:avLst>
              <a:gd name="adj" fmla="val 61537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562EF19F-D970-45D3-9C82-53AC68C33D30}"/>
              </a:ext>
            </a:extLst>
          </p:cNvPr>
          <p:cNvCxnSpPr/>
          <p:nvPr/>
        </p:nvCxnSpPr>
        <p:spPr>
          <a:xfrm>
            <a:off x="1188720" y="828087"/>
            <a:ext cx="37185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3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4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7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3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3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3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600"/>
                            </p:stCondLst>
                            <p:childTnLst>
                              <p:par>
                                <p:cTn id="5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100"/>
                            </p:stCondLst>
                            <p:childTnLst>
                              <p:par>
                                <p:cTn id="5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600"/>
                            </p:stCondLst>
                            <p:childTnLst>
                              <p:par>
                                <p:cTn id="6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100"/>
                            </p:stCondLst>
                            <p:childTnLst>
                              <p:par>
                                <p:cTn id="6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/>
      <p:bldP spid="40" grpId="0"/>
      <p:bldP spid="41" grpId="0"/>
      <p:bldP spid="42" grpId="0"/>
      <p:bldP spid="43" grpId="0" animBg="1"/>
      <p:bldP spid="76" grpId="0" animBg="1"/>
      <p:bldP spid="77" grpId="0" animBg="1"/>
      <p:bldP spid="78" grpId="0" animBg="1"/>
      <p:bldP spid="16" grpId="0"/>
      <p:bldP spid="17" grpId="0" animBg="1"/>
      <p:bldP spid="1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>
            <a:extLst>
              <a:ext uri="{FF2B5EF4-FFF2-40B4-BE49-F238E27FC236}">
                <a16:creationId xmlns:a16="http://schemas.microsoft.com/office/drawing/2014/main" id="{7C92BE7C-2D7D-421E-A878-C8A5B97FA169}"/>
              </a:ext>
            </a:extLst>
          </p:cNvPr>
          <p:cNvGrpSpPr/>
          <p:nvPr/>
        </p:nvGrpSpPr>
        <p:grpSpPr>
          <a:xfrm>
            <a:off x="1522435" y="1803068"/>
            <a:ext cx="4981810" cy="3865499"/>
            <a:chOff x="1091008" y="1372335"/>
            <a:chExt cx="3791711" cy="2942074"/>
          </a:xfrm>
        </p:grpSpPr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3AA4B915-7AB7-4636-8EDF-D42FAA1B58C4}"/>
                </a:ext>
              </a:extLst>
            </p:cNvPr>
            <p:cNvGrpSpPr/>
            <p:nvPr/>
          </p:nvGrpSpPr>
          <p:grpSpPr>
            <a:xfrm>
              <a:off x="1091008" y="1372335"/>
              <a:ext cx="3791711" cy="2942074"/>
              <a:chOff x="2209594" y="1700810"/>
              <a:chExt cx="5662462" cy="4393632"/>
            </a:xfrm>
          </p:grpSpPr>
          <p:sp>
            <p:nvSpPr>
              <p:cNvPr id="15" name="圆角矩形 5">
                <a:extLst>
                  <a:ext uri="{FF2B5EF4-FFF2-40B4-BE49-F238E27FC236}">
                    <a16:creationId xmlns:a16="http://schemas.microsoft.com/office/drawing/2014/main" id="{159B9078-5F19-476C-9258-74F51DB67BB6}"/>
                  </a:ext>
                </a:extLst>
              </p:cNvPr>
              <p:cNvSpPr/>
              <p:nvPr/>
            </p:nvSpPr>
            <p:spPr bwMode="auto">
              <a:xfrm>
                <a:off x="4607826" y="4633809"/>
                <a:ext cx="3264230" cy="569236"/>
              </a:xfrm>
              <a:custGeom>
                <a:avLst/>
                <a:gdLst/>
                <a:ahLst/>
                <a:cxnLst/>
                <a:rect l="l" t="t" r="r" b="b"/>
                <a:pathLst>
                  <a:path w="3265930" h="569236">
                    <a:moveTo>
                      <a:pt x="0" y="0"/>
                    </a:moveTo>
                    <a:lnTo>
                      <a:pt x="2981312" y="0"/>
                    </a:lnTo>
                    <a:cubicBezTo>
                      <a:pt x="3138502" y="0"/>
                      <a:pt x="3265930" y="127428"/>
                      <a:pt x="3265930" y="284618"/>
                    </a:cubicBezTo>
                    <a:cubicBezTo>
                      <a:pt x="3265930" y="441808"/>
                      <a:pt x="3138502" y="569236"/>
                      <a:pt x="2981312" y="569236"/>
                    </a:cubicBezTo>
                    <a:lnTo>
                      <a:pt x="0" y="569236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20140" tIns="60070" rIns="120140" bIns="60070" numCol="1" rtlCol="0" anchor="t" anchorCtr="0" compatLnSpc="1"/>
              <a:lstStyle/>
              <a:p>
                <a:pPr defTabSz="600715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365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" name="圆角矩形 5">
                <a:extLst>
                  <a:ext uri="{FF2B5EF4-FFF2-40B4-BE49-F238E27FC236}">
                    <a16:creationId xmlns:a16="http://schemas.microsoft.com/office/drawing/2014/main" id="{CF6AE39D-D913-42C1-9791-563F5E8AC61D}"/>
                  </a:ext>
                </a:extLst>
              </p:cNvPr>
              <p:cNvSpPr/>
              <p:nvPr/>
            </p:nvSpPr>
            <p:spPr bwMode="auto">
              <a:xfrm>
                <a:off x="4607826" y="2146505"/>
                <a:ext cx="3264230" cy="569236"/>
              </a:xfrm>
              <a:custGeom>
                <a:avLst/>
                <a:gdLst/>
                <a:ahLst/>
                <a:cxnLst/>
                <a:rect l="l" t="t" r="r" b="b"/>
                <a:pathLst>
                  <a:path w="3265930" h="569236">
                    <a:moveTo>
                      <a:pt x="0" y="0"/>
                    </a:moveTo>
                    <a:lnTo>
                      <a:pt x="2981312" y="0"/>
                    </a:lnTo>
                    <a:cubicBezTo>
                      <a:pt x="3138502" y="0"/>
                      <a:pt x="3265930" y="127428"/>
                      <a:pt x="3265930" y="284618"/>
                    </a:cubicBezTo>
                    <a:cubicBezTo>
                      <a:pt x="3265930" y="441808"/>
                      <a:pt x="3138502" y="569236"/>
                      <a:pt x="2981312" y="569236"/>
                    </a:cubicBezTo>
                    <a:lnTo>
                      <a:pt x="0" y="569236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20140" tIns="60070" rIns="120140" bIns="60070" numCol="1" rtlCol="0" anchor="t" anchorCtr="0" compatLnSpc="1"/>
              <a:lstStyle/>
              <a:p>
                <a:pPr defTabSz="600715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365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" name="空心弧 16">
                <a:extLst>
                  <a:ext uri="{FF2B5EF4-FFF2-40B4-BE49-F238E27FC236}">
                    <a16:creationId xmlns:a16="http://schemas.microsoft.com/office/drawing/2014/main" id="{08264902-86E7-4B88-B778-D301361E8AF9}"/>
                  </a:ext>
                </a:extLst>
              </p:cNvPr>
              <p:cNvSpPr/>
              <p:nvPr/>
            </p:nvSpPr>
            <p:spPr bwMode="auto">
              <a:xfrm flipV="1">
                <a:off x="2209594" y="1700810"/>
                <a:ext cx="1459871" cy="1460631"/>
              </a:xfrm>
              <a:prstGeom prst="blockArc">
                <a:avLst>
                  <a:gd name="adj1" fmla="val 5423681"/>
                  <a:gd name="adj2" fmla="val 20860726"/>
                  <a:gd name="adj3" fmla="val 1751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20140" tIns="60070" rIns="120140" bIns="60070" numCol="1" rtlCol="0" anchor="t" anchorCtr="0" compatLnSpc="1"/>
              <a:lstStyle/>
              <a:p>
                <a:pPr defTabSz="600715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365" dirty="0">
                  <a:solidFill>
                    <a:prstClr val="black">
                      <a:lumMod val="50000"/>
                      <a:lumOff val="50000"/>
                    </a:prst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" name="空心弧 17">
                <a:extLst>
                  <a:ext uri="{FF2B5EF4-FFF2-40B4-BE49-F238E27FC236}">
                    <a16:creationId xmlns:a16="http://schemas.microsoft.com/office/drawing/2014/main" id="{CB82FAB0-DBE2-470D-AE01-B66FF059384E}"/>
                  </a:ext>
                </a:extLst>
              </p:cNvPr>
              <p:cNvSpPr/>
              <p:nvPr/>
            </p:nvSpPr>
            <p:spPr bwMode="auto">
              <a:xfrm rot="10800000" flipV="1">
                <a:off x="3381241" y="1961482"/>
                <a:ext cx="1459871" cy="1460631"/>
              </a:xfrm>
              <a:prstGeom prst="blockArc">
                <a:avLst>
                  <a:gd name="adj1" fmla="val 5423681"/>
                  <a:gd name="adj2" fmla="val 20860726"/>
                  <a:gd name="adj3" fmla="val 17514"/>
                </a:avLst>
              </a:prstGeom>
              <a:solidFill>
                <a:srgbClr val="00367E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20140" tIns="60070" rIns="120140" bIns="60070" numCol="1" rtlCol="0" anchor="t" anchorCtr="0" compatLnSpc="1"/>
              <a:lstStyle/>
              <a:p>
                <a:pPr defTabSz="600715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365">
                  <a:solidFill>
                    <a:prstClr val="black">
                      <a:lumMod val="50000"/>
                      <a:lumOff val="50000"/>
                    </a:prst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" name="空心弧 18">
                <a:extLst>
                  <a:ext uri="{FF2B5EF4-FFF2-40B4-BE49-F238E27FC236}">
                    <a16:creationId xmlns:a16="http://schemas.microsoft.com/office/drawing/2014/main" id="{25D16124-91FE-47B4-BE43-CC9FA93B210F}"/>
                  </a:ext>
                </a:extLst>
              </p:cNvPr>
              <p:cNvSpPr/>
              <p:nvPr/>
            </p:nvSpPr>
            <p:spPr bwMode="auto">
              <a:xfrm rot="4631022" flipV="1">
                <a:off x="3414690" y="3173235"/>
                <a:ext cx="1460631" cy="1459871"/>
              </a:xfrm>
              <a:prstGeom prst="blockArc">
                <a:avLst>
                  <a:gd name="adj1" fmla="val 10168821"/>
                  <a:gd name="adj2" fmla="val 20860726"/>
                  <a:gd name="adj3" fmla="val 17514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20140" tIns="60070" rIns="120140" bIns="60070" numCol="1" rtlCol="0" anchor="t" anchorCtr="0" compatLnSpc="1"/>
              <a:lstStyle/>
              <a:p>
                <a:pPr defTabSz="600715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365">
                  <a:solidFill>
                    <a:prstClr val="black">
                      <a:lumMod val="50000"/>
                      <a:lumOff val="50000"/>
                    </a:prst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" name="空心弧 19">
                <a:extLst>
                  <a:ext uri="{FF2B5EF4-FFF2-40B4-BE49-F238E27FC236}">
                    <a16:creationId xmlns:a16="http://schemas.microsoft.com/office/drawing/2014/main" id="{4C471109-4394-4D94-AB09-505B846F5048}"/>
                  </a:ext>
                </a:extLst>
              </p:cNvPr>
              <p:cNvSpPr/>
              <p:nvPr/>
            </p:nvSpPr>
            <p:spPr bwMode="auto">
              <a:xfrm>
                <a:off x="2230927" y="4633811"/>
                <a:ext cx="1459871" cy="1460631"/>
              </a:xfrm>
              <a:prstGeom prst="blockArc">
                <a:avLst>
                  <a:gd name="adj1" fmla="val 5423681"/>
                  <a:gd name="adj2" fmla="val 20860726"/>
                  <a:gd name="adj3" fmla="val 17514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20140" tIns="60070" rIns="120140" bIns="60070" numCol="1" rtlCol="0" anchor="t" anchorCtr="0" compatLnSpc="1"/>
              <a:lstStyle/>
              <a:p>
                <a:pPr defTabSz="600715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365">
                  <a:solidFill>
                    <a:prstClr val="black">
                      <a:lumMod val="50000"/>
                      <a:lumOff val="50000"/>
                    </a:prst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" name="空心弧 20">
                <a:extLst>
                  <a:ext uri="{FF2B5EF4-FFF2-40B4-BE49-F238E27FC236}">
                    <a16:creationId xmlns:a16="http://schemas.microsoft.com/office/drawing/2014/main" id="{7C367159-7DDA-48F5-A733-34F6045E93A7}"/>
                  </a:ext>
                </a:extLst>
              </p:cNvPr>
              <p:cNvSpPr/>
              <p:nvPr/>
            </p:nvSpPr>
            <p:spPr bwMode="auto">
              <a:xfrm rot="10800000">
                <a:off x="3402574" y="4373139"/>
                <a:ext cx="1459871" cy="1460631"/>
              </a:xfrm>
              <a:prstGeom prst="blockArc">
                <a:avLst>
                  <a:gd name="adj1" fmla="val 5423681"/>
                  <a:gd name="adj2" fmla="val 20860726"/>
                  <a:gd name="adj3" fmla="val 17514"/>
                </a:avLst>
              </a:prstGeom>
              <a:solidFill>
                <a:schemeClr val="accent3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20140" tIns="60070" rIns="120140" bIns="60070" numCol="1" rtlCol="0" anchor="t" anchorCtr="0" compatLnSpc="1"/>
              <a:lstStyle/>
              <a:p>
                <a:pPr defTabSz="600715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365">
                  <a:solidFill>
                    <a:prstClr val="black">
                      <a:lumMod val="50000"/>
                      <a:lumOff val="50000"/>
                    </a:prst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1BCA0E5A-58DE-4BB4-A2C2-97A82021B524}"/>
                </a:ext>
              </a:extLst>
            </p:cNvPr>
            <p:cNvSpPr txBox="1"/>
            <p:nvPr/>
          </p:nvSpPr>
          <p:spPr>
            <a:xfrm>
              <a:off x="2114779" y="1800143"/>
              <a:ext cx="521211" cy="4395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0715"/>
              <a:r>
                <a:rPr lang="en-US" altLang="zh-CN" sz="3153" b="1" dirty="0">
                  <a:solidFill>
                    <a:prstClr val="white">
                      <a:lumMod val="50000"/>
                    </a:prstClr>
                  </a:solidFill>
                  <a:cs typeface="+mn-ea"/>
                  <a:sym typeface="+mn-lt"/>
                </a:rPr>
                <a:t>01</a:t>
              </a:r>
              <a:endParaRPr lang="zh-CN" altLang="en-US" sz="3153" b="1" dirty="0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10A82B65-39BD-4005-9096-CDBA851F3978}"/>
                </a:ext>
              </a:extLst>
            </p:cNvPr>
            <p:cNvSpPr txBox="1"/>
            <p:nvPr/>
          </p:nvSpPr>
          <p:spPr>
            <a:xfrm>
              <a:off x="2100494" y="3432362"/>
              <a:ext cx="521211" cy="4395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0715"/>
              <a:r>
                <a:rPr lang="en-US" altLang="zh-CN" sz="3153" b="1" dirty="0">
                  <a:solidFill>
                    <a:prstClr val="white">
                      <a:lumMod val="50000"/>
                    </a:prstClr>
                  </a:solidFill>
                  <a:cs typeface="+mn-ea"/>
                  <a:sym typeface="+mn-lt"/>
                </a:rPr>
                <a:t>02</a:t>
              </a:r>
              <a:endParaRPr lang="zh-CN" altLang="en-US" sz="3153" b="1" dirty="0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33F4AF76-959B-46B9-82B9-35EB4A9F511D}"/>
                </a:ext>
              </a:extLst>
            </p:cNvPr>
            <p:cNvSpPr txBox="1"/>
            <p:nvPr/>
          </p:nvSpPr>
          <p:spPr>
            <a:xfrm>
              <a:off x="3225296" y="1721030"/>
              <a:ext cx="1511700" cy="3513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00715"/>
              <a:r>
                <a:rPr lang="en-US" altLang="zh-CN" sz="2400" b="1" dirty="0">
                  <a:solidFill>
                    <a:prstClr val="white"/>
                  </a:solidFill>
                  <a:cs typeface="+mn-ea"/>
                  <a:sym typeface="+mn-lt"/>
                </a:rPr>
                <a:t>Title text</a:t>
              </a:r>
              <a:endParaRPr lang="zh-CN" altLang="en-US" sz="2400" b="1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32D512BD-44EE-47A9-B8F8-7A0880BEC04C}"/>
                </a:ext>
              </a:extLst>
            </p:cNvPr>
            <p:cNvSpPr txBox="1"/>
            <p:nvPr/>
          </p:nvSpPr>
          <p:spPr>
            <a:xfrm>
              <a:off x="3226190" y="3366131"/>
              <a:ext cx="1511700" cy="3513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00715"/>
              <a:r>
                <a:rPr lang="en-US" altLang="zh-CN" sz="2400" b="1" dirty="0">
                  <a:solidFill>
                    <a:prstClr val="white"/>
                  </a:solidFill>
                  <a:cs typeface="+mn-ea"/>
                  <a:sym typeface="+mn-lt"/>
                </a:rPr>
                <a:t>Title text</a:t>
              </a:r>
              <a:endParaRPr lang="zh-CN" altLang="en-US" sz="2400" b="1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6" name="矩形 25">
            <a:extLst>
              <a:ext uri="{FF2B5EF4-FFF2-40B4-BE49-F238E27FC236}">
                <a16:creationId xmlns:a16="http://schemas.microsoft.com/office/drawing/2014/main" id="{00C636F3-0C5A-4D45-B11E-D7DC1D26E534}"/>
              </a:ext>
            </a:extLst>
          </p:cNvPr>
          <p:cNvSpPr/>
          <p:nvPr/>
        </p:nvSpPr>
        <p:spPr>
          <a:xfrm>
            <a:off x="7065649" y="2041213"/>
            <a:ext cx="2871856" cy="7013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30000"/>
              </a:lnSpc>
              <a:spcAft>
                <a:spcPts val="800"/>
              </a:spcAft>
              <a:defRPr/>
            </a:pPr>
            <a:r>
              <a:rPr lang="en-US" altLang="zh-CN" sz="1600" dirty="0">
                <a:solidFill>
                  <a:prstClr val="black"/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CD047550-A8F5-41AE-B581-FC2091D09461}"/>
              </a:ext>
            </a:extLst>
          </p:cNvPr>
          <p:cNvSpPr/>
          <p:nvPr/>
        </p:nvSpPr>
        <p:spPr>
          <a:xfrm>
            <a:off x="7065649" y="4229535"/>
            <a:ext cx="2871856" cy="7013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30000"/>
              </a:lnSpc>
              <a:spcAft>
                <a:spcPts val="800"/>
              </a:spcAft>
              <a:defRPr/>
            </a:pPr>
            <a:r>
              <a:rPr lang="en-US" altLang="zh-CN" sz="1600" dirty="0">
                <a:solidFill>
                  <a:prstClr val="black"/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29" name="标题 3">
            <a:extLst>
              <a:ext uri="{FF2B5EF4-FFF2-40B4-BE49-F238E27FC236}">
                <a16:creationId xmlns:a16="http://schemas.microsoft.com/office/drawing/2014/main" id="{1BB65FE1-A1AE-4D74-8A40-8542B6C0CE76}"/>
              </a:ext>
            </a:extLst>
          </p:cNvPr>
          <p:cNvSpPr txBox="1">
            <a:spLocks/>
          </p:cNvSpPr>
          <p:nvPr/>
        </p:nvSpPr>
        <p:spPr>
          <a:xfrm>
            <a:off x="1188720" y="378881"/>
            <a:ext cx="4621567" cy="594997"/>
          </a:xfrm>
        </p:spPr>
        <p:txBody>
          <a:bodyPr>
            <a:normAutofit/>
          </a:bodyPr>
          <a:lstStyle>
            <a:lvl1pPr algn="l" defTabSz="86677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altLang="zh-CN" sz="32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3200" dirty="0">
              <a:solidFill>
                <a:prstClr val="black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" name="平行四边形 29">
            <a:extLst>
              <a:ext uri="{FF2B5EF4-FFF2-40B4-BE49-F238E27FC236}">
                <a16:creationId xmlns:a16="http://schemas.microsoft.com/office/drawing/2014/main" id="{752DB643-5F18-4D09-8042-45A66B202B5C}"/>
              </a:ext>
            </a:extLst>
          </p:cNvPr>
          <p:cNvSpPr/>
          <p:nvPr/>
        </p:nvSpPr>
        <p:spPr>
          <a:xfrm>
            <a:off x="274320" y="233091"/>
            <a:ext cx="460387" cy="594996"/>
          </a:xfrm>
          <a:prstGeom prst="parallelogram">
            <a:avLst>
              <a:gd name="adj" fmla="val 34931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1" name="平行四边形 30">
            <a:extLst>
              <a:ext uri="{FF2B5EF4-FFF2-40B4-BE49-F238E27FC236}">
                <a16:creationId xmlns:a16="http://schemas.microsoft.com/office/drawing/2014/main" id="{4B578658-798A-457D-8765-245853D7BC08}"/>
              </a:ext>
            </a:extLst>
          </p:cNvPr>
          <p:cNvSpPr/>
          <p:nvPr/>
        </p:nvSpPr>
        <p:spPr>
          <a:xfrm>
            <a:off x="729926" y="233091"/>
            <a:ext cx="230194" cy="594996"/>
          </a:xfrm>
          <a:prstGeom prst="parallelogram">
            <a:avLst>
              <a:gd name="adj" fmla="val 61537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ABDA9784-6A65-4104-8BA5-DB6E390B535A}"/>
              </a:ext>
            </a:extLst>
          </p:cNvPr>
          <p:cNvCxnSpPr/>
          <p:nvPr/>
        </p:nvCxnSpPr>
        <p:spPr>
          <a:xfrm>
            <a:off x="1188720" y="828087"/>
            <a:ext cx="37185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8230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9" grpId="0"/>
      <p:bldP spid="30" grpId="0" animBg="1"/>
      <p:bldP spid="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219" y="4056184"/>
            <a:ext cx="4304715" cy="1584000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1748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91346" y="4529649"/>
            <a:ext cx="3043269" cy="769441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PERT ONE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TextBox 23"/>
          <p:cNvSpPr txBox="1"/>
          <p:nvPr/>
        </p:nvSpPr>
        <p:spPr>
          <a:xfrm>
            <a:off x="6209003" y="4683538"/>
            <a:ext cx="1753044" cy="461665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1748"/>
                </a:solidFill>
                <a:effectLst/>
                <a:uLnTx/>
                <a:uFillTx/>
                <a:cs typeface="+mn-ea"/>
                <a:sym typeface="+mn-lt"/>
              </a:rPr>
              <a:t>Title text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1748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TextBox 24"/>
          <p:cNvSpPr txBox="1"/>
          <p:nvPr/>
        </p:nvSpPr>
        <p:spPr>
          <a:xfrm>
            <a:off x="6209003" y="5120092"/>
            <a:ext cx="1753044" cy="461665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1748"/>
                </a:solidFill>
                <a:effectLst/>
                <a:uLnTx/>
                <a:uFillTx/>
                <a:cs typeface="+mn-ea"/>
                <a:sym typeface="+mn-lt"/>
              </a:rPr>
              <a:t>Title text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1748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209003" y="3816233"/>
            <a:ext cx="4292072" cy="830997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1748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001748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401970" y="4056184"/>
            <a:ext cx="407963" cy="1584000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1748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TextBox 23"/>
          <p:cNvSpPr txBox="1"/>
          <p:nvPr/>
        </p:nvSpPr>
        <p:spPr>
          <a:xfrm>
            <a:off x="8992139" y="4691430"/>
            <a:ext cx="1753044" cy="461665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1748"/>
                </a:solidFill>
                <a:effectLst/>
                <a:uLnTx/>
                <a:uFillTx/>
                <a:cs typeface="+mn-ea"/>
                <a:sym typeface="+mn-lt"/>
              </a:rPr>
              <a:t>Title text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1748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TextBox 24"/>
          <p:cNvSpPr txBox="1"/>
          <p:nvPr/>
        </p:nvSpPr>
        <p:spPr>
          <a:xfrm>
            <a:off x="8992139" y="5127984"/>
            <a:ext cx="1753044" cy="461665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1748"/>
                </a:solidFill>
                <a:effectLst/>
                <a:uLnTx/>
                <a:uFillTx/>
                <a:cs typeface="+mn-ea"/>
                <a:sym typeface="+mn-lt"/>
              </a:rPr>
              <a:t>Title text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1748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277662" y="6269237"/>
            <a:ext cx="5914338" cy="21012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1748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B1646830-AAA4-4C6C-854A-3583EB5959E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1698" y="0"/>
            <a:ext cx="12223698" cy="33399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9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7" grpId="0"/>
      <p:bldP spid="8" grpId="0" animBg="1"/>
      <p:bldP spid="9" grpId="0"/>
      <p:bldP spid="10" grpId="0"/>
      <p:bldP spid="1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直接连接符 20"/>
          <p:cNvCxnSpPr/>
          <p:nvPr/>
        </p:nvCxnSpPr>
        <p:spPr>
          <a:xfrm>
            <a:off x="1718773" y="3985167"/>
            <a:ext cx="1432709" cy="957164"/>
          </a:xfrm>
          <a:prstGeom prst="line">
            <a:avLst/>
          </a:prstGeom>
          <a:ln w="28575">
            <a:solidFill>
              <a:srgbClr val="7A7A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flipV="1">
            <a:off x="3151482" y="3766126"/>
            <a:ext cx="1432709" cy="1176209"/>
          </a:xfrm>
          <a:prstGeom prst="line">
            <a:avLst/>
          </a:prstGeom>
          <a:ln w="28575">
            <a:solidFill>
              <a:srgbClr val="7A7A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4584191" y="3766124"/>
            <a:ext cx="1432709" cy="704231"/>
          </a:xfrm>
          <a:prstGeom prst="line">
            <a:avLst/>
          </a:prstGeom>
          <a:ln w="28575">
            <a:solidFill>
              <a:srgbClr val="7A7A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V="1">
            <a:off x="6016900" y="3134141"/>
            <a:ext cx="1432709" cy="1336215"/>
          </a:xfrm>
          <a:prstGeom prst="line">
            <a:avLst/>
          </a:prstGeom>
          <a:ln w="28575">
            <a:solidFill>
              <a:srgbClr val="7A7A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7449610" y="3134139"/>
            <a:ext cx="1432709" cy="740412"/>
          </a:xfrm>
          <a:prstGeom prst="line">
            <a:avLst/>
          </a:prstGeom>
          <a:ln w="28575">
            <a:solidFill>
              <a:srgbClr val="7A7A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flipV="1">
            <a:off x="8882318" y="2536499"/>
            <a:ext cx="1431946" cy="1338052"/>
          </a:xfrm>
          <a:prstGeom prst="line">
            <a:avLst/>
          </a:prstGeom>
          <a:ln w="28575">
            <a:solidFill>
              <a:srgbClr val="7A7A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矩形 26"/>
          <p:cNvSpPr/>
          <p:nvPr/>
        </p:nvSpPr>
        <p:spPr>
          <a:xfrm>
            <a:off x="3560556" y="2143675"/>
            <a:ext cx="2005332" cy="984488"/>
          </a:xfrm>
          <a:prstGeom prst="rect">
            <a:avLst/>
          </a:prstGeom>
          <a:noFill/>
          <a:ln w="6350">
            <a:noFill/>
          </a:ln>
        </p:spPr>
        <p:txBody>
          <a:bodyPr wrap="square" lIns="121908" tIns="60954" rIns="121908" bIns="60954">
            <a:spAutoFit/>
          </a:bodyPr>
          <a:lstStyle/>
          <a:p>
            <a:pPr lvl="0" algn="ctr">
              <a:lnSpc>
                <a:spcPct val="120000"/>
              </a:lnSpc>
              <a:defRPr/>
            </a:pPr>
            <a:r>
              <a:rPr lang="en-US" altLang="zh-CN" sz="1600" dirty="0">
                <a:solidFill>
                  <a:prstClr val="black"/>
                </a:solidFill>
                <a:cs typeface="+mn-ea"/>
                <a:sym typeface="+mn-lt"/>
              </a:rPr>
              <a:t>Click here to add content that matches the title.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6432834" y="1550419"/>
            <a:ext cx="2005332" cy="984488"/>
          </a:xfrm>
          <a:prstGeom prst="rect">
            <a:avLst/>
          </a:prstGeom>
          <a:noFill/>
          <a:ln w="6350">
            <a:noFill/>
          </a:ln>
        </p:spPr>
        <p:txBody>
          <a:bodyPr wrap="square" lIns="121908" tIns="60954" rIns="121908" bIns="60954">
            <a:spAutoFit/>
          </a:bodyPr>
          <a:lstStyle/>
          <a:p>
            <a:pPr lvl="0" algn="ctr">
              <a:lnSpc>
                <a:spcPct val="120000"/>
              </a:lnSpc>
              <a:defRPr/>
            </a:pPr>
            <a:r>
              <a:rPr lang="en-US" altLang="zh-CN" sz="1600" dirty="0">
                <a:solidFill>
                  <a:prstClr val="black"/>
                </a:solidFill>
                <a:cs typeface="+mn-ea"/>
                <a:sym typeface="+mn-lt"/>
              </a:rPr>
              <a:t>Click here to add content that matches the title.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9311598" y="905295"/>
            <a:ext cx="2005332" cy="984488"/>
          </a:xfrm>
          <a:prstGeom prst="rect">
            <a:avLst/>
          </a:prstGeom>
          <a:noFill/>
          <a:ln w="6350">
            <a:noFill/>
          </a:ln>
        </p:spPr>
        <p:txBody>
          <a:bodyPr wrap="square" lIns="121908" tIns="60954" rIns="121908" bIns="60954">
            <a:spAutoFit/>
          </a:bodyPr>
          <a:lstStyle/>
          <a:p>
            <a:pPr lvl="0" algn="ctr">
              <a:lnSpc>
                <a:spcPct val="120000"/>
              </a:lnSpc>
              <a:defRPr/>
            </a:pPr>
            <a:r>
              <a:rPr lang="en-US" altLang="zh-CN" sz="1600" dirty="0">
                <a:solidFill>
                  <a:prstClr val="black"/>
                </a:solidFill>
                <a:cs typeface="+mn-ea"/>
                <a:sym typeface="+mn-lt"/>
              </a:rPr>
              <a:t>Click here to add content that matches the title.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2236934" y="5231815"/>
            <a:ext cx="2005332" cy="984488"/>
          </a:xfrm>
          <a:prstGeom prst="rect">
            <a:avLst/>
          </a:prstGeom>
          <a:noFill/>
          <a:ln w="6350">
            <a:noFill/>
          </a:ln>
        </p:spPr>
        <p:txBody>
          <a:bodyPr wrap="square" lIns="121908" tIns="60954" rIns="121908" bIns="60954">
            <a:spAutoFit/>
          </a:bodyPr>
          <a:lstStyle/>
          <a:p>
            <a:pPr lvl="0" algn="ctr">
              <a:lnSpc>
                <a:spcPct val="120000"/>
              </a:lnSpc>
              <a:defRPr/>
            </a:pPr>
            <a:r>
              <a:rPr lang="en-US" altLang="zh-CN" sz="1600" dirty="0">
                <a:solidFill>
                  <a:prstClr val="black"/>
                </a:solidFill>
                <a:cs typeface="+mn-ea"/>
                <a:sym typeface="+mn-lt"/>
              </a:rPr>
              <a:t>Click here to add content that matches the title.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5126656" y="4801338"/>
            <a:ext cx="2005332" cy="984488"/>
          </a:xfrm>
          <a:prstGeom prst="rect">
            <a:avLst/>
          </a:prstGeom>
          <a:noFill/>
          <a:ln w="6350">
            <a:noFill/>
          </a:ln>
        </p:spPr>
        <p:txBody>
          <a:bodyPr wrap="square" lIns="121908" tIns="60954" rIns="121908" bIns="60954">
            <a:spAutoFit/>
          </a:bodyPr>
          <a:lstStyle/>
          <a:p>
            <a:pPr lvl="0" algn="ctr">
              <a:lnSpc>
                <a:spcPct val="120000"/>
              </a:lnSpc>
              <a:defRPr/>
            </a:pPr>
            <a:r>
              <a:rPr lang="en-US" altLang="zh-CN" sz="1600" dirty="0">
                <a:solidFill>
                  <a:prstClr val="black"/>
                </a:solidFill>
                <a:cs typeface="+mn-ea"/>
                <a:sym typeface="+mn-lt"/>
              </a:rPr>
              <a:t>Click here to add content that matches the title.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8001408" y="4218330"/>
            <a:ext cx="2005332" cy="984488"/>
          </a:xfrm>
          <a:prstGeom prst="rect">
            <a:avLst/>
          </a:prstGeom>
          <a:noFill/>
          <a:ln w="6350">
            <a:noFill/>
          </a:ln>
        </p:spPr>
        <p:txBody>
          <a:bodyPr wrap="square" lIns="121908" tIns="60954" rIns="121908" bIns="60954">
            <a:spAutoFit/>
          </a:bodyPr>
          <a:lstStyle/>
          <a:p>
            <a:pPr lvl="0" algn="ctr">
              <a:lnSpc>
                <a:spcPct val="120000"/>
              </a:lnSpc>
              <a:defRPr/>
            </a:pPr>
            <a:r>
              <a:rPr lang="en-US" altLang="zh-CN" sz="1600" dirty="0">
                <a:solidFill>
                  <a:prstClr val="black"/>
                </a:solidFill>
                <a:cs typeface="+mn-ea"/>
                <a:sym typeface="+mn-lt"/>
              </a:rPr>
              <a:t>Click here to add content that matches the title.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677584" y="2360043"/>
            <a:ext cx="2005332" cy="984488"/>
          </a:xfrm>
          <a:prstGeom prst="rect">
            <a:avLst/>
          </a:prstGeom>
          <a:noFill/>
          <a:ln w="6350">
            <a:noFill/>
          </a:ln>
        </p:spPr>
        <p:txBody>
          <a:bodyPr wrap="square" lIns="121908" tIns="60954" rIns="121908" bIns="60954">
            <a:spAutoFit/>
          </a:bodyPr>
          <a:lstStyle/>
          <a:p>
            <a:pPr lvl="0" algn="ctr">
              <a:lnSpc>
                <a:spcPct val="120000"/>
              </a:lnSpc>
              <a:defRPr/>
            </a:pPr>
            <a:r>
              <a:rPr lang="en-US" altLang="zh-CN" sz="1600" dirty="0">
                <a:solidFill>
                  <a:prstClr val="black"/>
                </a:solidFill>
                <a:cs typeface="+mn-ea"/>
                <a:sym typeface="+mn-lt"/>
              </a:rPr>
              <a:t>Click here to add content that matches the title.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1416832" y="3684768"/>
            <a:ext cx="675838" cy="600797"/>
            <a:chOff x="1590657" y="1104393"/>
            <a:chExt cx="720000" cy="720000"/>
          </a:xfrm>
        </p:grpSpPr>
        <p:sp>
          <p:nvSpPr>
            <p:cNvPr id="35" name="椭圆 34"/>
            <p:cNvSpPr/>
            <p:nvPr/>
          </p:nvSpPr>
          <p:spPr>
            <a:xfrm>
              <a:off x="1590657" y="1104393"/>
              <a:ext cx="720000" cy="720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53" name="组合 52"/>
            <p:cNvGrpSpPr/>
            <p:nvPr/>
          </p:nvGrpSpPr>
          <p:grpSpPr>
            <a:xfrm>
              <a:off x="1724211" y="1237947"/>
              <a:ext cx="452892" cy="452892"/>
              <a:chOff x="2409825" y="6532563"/>
              <a:chExt cx="885825" cy="885825"/>
            </a:xfrm>
            <a:solidFill>
              <a:schemeClr val="bg1"/>
            </a:solidFill>
          </p:grpSpPr>
          <p:sp>
            <p:nvSpPr>
              <p:cNvPr id="54" name="Freeform 8"/>
              <p:cNvSpPr>
                <a:spLocks noEditPoints="1"/>
              </p:cNvSpPr>
              <p:nvPr/>
            </p:nvSpPr>
            <p:spPr bwMode="auto">
              <a:xfrm>
                <a:off x="2724150" y="6846888"/>
                <a:ext cx="257175" cy="257175"/>
              </a:xfrm>
              <a:custGeom>
                <a:avLst/>
                <a:gdLst>
                  <a:gd name="T0" fmla="*/ 146 w 324"/>
                  <a:gd name="T1" fmla="*/ 0 h 324"/>
                  <a:gd name="T2" fmla="*/ 99 w 324"/>
                  <a:gd name="T3" fmla="*/ 13 h 324"/>
                  <a:gd name="T4" fmla="*/ 59 w 324"/>
                  <a:gd name="T5" fmla="*/ 36 h 324"/>
                  <a:gd name="T6" fmla="*/ 29 w 324"/>
                  <a:gd name="T7" fmla="*/ 72 h 324"/>
                  <a:gd name="T8" fmla="*/ 7 w 324"/>
                  <a:gd name="T9" fmla="*/ 113 h 324"/>
                  <a:gd name="T10" fmla="*/ 0 w 324"/>
                  <a:gd name="T11" fmla="*/ 162 h 324"/>
                  <a:gd name="T12" fmla="*/ 4 w 324"/>
                  <a:gd name="T13" fmla="*/ 194 h 324"/>
                  <a:gd name="T14" fmla="*/ 20 w 324"/>
                  <a:gd name="T15" fmla="*/ 239 h 324"/>
                  <a:gd name="T16" fmla="*/ 49 w 324"/>
                  <a:gd name="T17" fmla="*/ 275 h 324"/>
                  <a:gd name="T18" fmla="*/ 85 w 324"/>
                  <a:gd name="T19" fmla="*/ 304 h 324"/>
                  <a:gd name="T20" fmla="*/ 130 w 324"/>
                  <a:gd name="T21" fmla="*/ 320 h 324"/>
                  <a:gd name="T22" fmla="*/ 162 w 324"/>
                  <a:gd name="T23" fmla="*/ 324 h 324"/>
                  <a:gd name="T24" fmla="*/ 211 w 324"/>
                  <a:gd name="T25" fmla="*/ 317 h 324"/>
                  <a:gd name="T26" fmla="*/ 252 w 324"/>
                  <a:gd name="T27" fmla="*/ 295 h 324"/>
                  <a:gd name="T28" fmla="*/ 286 w 324"/>
                  <a:gd name="T29" fmla="*/ 265 h 324"/>
                  <a:gd name="T30" fmla="*/ 311 w 324"/>
                  <a:gd name="T31" fmla="*/ 225 h 324"/>
                  <a:gd name="T32" fmla="*/ 324 w 324"/>
                  <a:gd name="T33" fmla="*/ 178 h 324"/>
                  <a:gd name="T34" fmla="*/ 324 w 324"/>
                  <a:gd name="T35" fmla="*/ 146 h 324"/>
                  <a:gd name="T36" fmla="*/ 311 w 324"/>
                  <a:gd name="T37" fmla="*/ 99 h 324"/>
                  <a:gd name="T38" fmla="*/ 286 w 324"/>
                  <a:gd name="T39" fmla="*/ 60 h 324"/>
                  <a:gd name="T40" fmla="*/ 252 w 324"/>
                  <a:gd name="T41" fmla="*/ 27 h 324"/>
                  <a:gd name="T42" fmla="*/ 211 w 324"/>
                  <a:gd name="T43" fmla="*/ 7 h 324"/>
                  <a:gd name="T44" fmla="*/ 162 w 324"/>
                  <a:gd name="T45" fmla="*/ 0 h 324"/>
                  <a:gd name="T46" fmla="*/ 162 w 324"/>
                  <a:gd name="T47" fmla="*/ 277 h 324"/>
                  <a:gd name="T48" fmla="*/ 128 w 324"/>
                  <a:gd name="T49" fmla="*/ 272 h 324"/>
                  <a:gd name="T50" fmla="*/ 97 w 324"/>
                  <a:gd name="T51" fmla="*/ 257 h 324"/>
                  <a:gd name="T52" fmla="*/ 61 w 324"/>
                  <a:gd name="T53" fmla="*/ 216 h 324"/>
                  <a:gd name="T54" fmla="*/ 50 w 324"/>
                  <a:gd name="T55" fmla="*/ 185 h 324"/>
                  <a:gd name="T56" fmla="*/ 47 w 324"/>
                  <a:gd name="T57" fmla="*/ 162 h 324"/>
                  <a:gd name="T58" fmla="*/ 52 w 324"/>
                  <a:gd name="T59" fmla="*/ 128 h 324"/>
                  <a:gd name="T60" fmla="*/ 67 w 324"/>
                  <a:gd name="T61" fmla="*/ 97 h 324"/>
                  <a:gd name="T62" fmla="*/ 108 w 324"/>
                  <a:gd name="T63" fmla="*/ 61 h 324"/>
                  <a:gd name="T64" fmla="*/ 139 w 324"/>
                  <a:gd name="T65" fmla="*/ 49 h 324"/>
                  <a:gd name="T66" fmla="*/ 162 w 324"/>
                  <a:gd name="T67" fmla="*/ 47 h 324"/>
                  <a:gd name="T68" fmla="*/ 196 w 324"/>
                  <a:gd name="T69" fmla="*/ 52 h 324"/>
                  <a:gd name="T70" fmla="*/ 227 w 324"/>
                  <a:gd name="T71" fmla="*/ 67 h 324"/>
                  <a:gd name="T72" fmla="*/ 263 w 324"/>
                  <a:gd name="T73" fmla="*/ 106 h 324"/>
                  <a:gd name="T74" fmla="*/ 275 w 324"/>
                  <a:gd name="T75" fmla="*/ 139 h 324"/>
                  <a:gd name="T76" fmla="*/ 277 w 324"/>
                  <a:gd name="T77" fmla="*/ 162 h 324"/>
                  <a:gd name="T78" fmla="*/ 272 w 324"/>
                  <a:gd name="T79" fmla="*/ 196 h 324"/>
                  <a:gd name="T80" fmla="*/ 257 w 324"/>
                  <a:gd name="T81" fmla="*/ 227 h 324"/>
                  <a:gd name="T82" fmla="*/ 216 w 324"/>
                  <a:gd name="T83" fmla="*/ 263 h 324"/>
                  <a:gd name="T84" fmla="*/ 185 w 324"/>
                  <a:gd name="T85" fmla="*/ 274 h 324"/>
                  <a:gd name="T86" fmla="*/ 162 w 324"/>
                  <a:gd name="T87" fmla="*/ 277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24" h="324">
                    <a:moveTo>
                      <a:pt x="162" y="0"/>
                    </a:moveTo>
                    <a:lnTo>
                      <a:pt x="162" y="0"/>
                    </a:lnTo>
                    <a:lnTo>
                      <a:pt x="146" y="0"/>
                    </a:lnTo>
                    <a:lnTo>
                      <a:pt x="130" y="4"/>
                    </a:lnTo>
                    <a:lnTo>
                      <a:pt x="113" y="7"/>
                    </a:lnTo>
                    <a:lnTo>
                      <a:pt x="99" y="13"/>
                    </a:lnTo>
                    <a:lnTo>
                      <a:pt x="85" y="20"/>
                    </a:lnTo>
                    <a:lnTo>
                      <a:pt x="72" y="27"/>
                    </a:lnTo>
                    <a:lnTo>
                      <a:pt x="59" y="36"/>
                    </a:lnTo>
                    <a:lnTo>
                      <a:pt x="49" y="47"/>
                    </a:lnTo>
                    <a:lnTo>
                      <a:pt x="38" y="60"/>
                    </a:lnTo>
                    <a:lnTo>
                      <a:pt x="29" y="72"/>
                    </a:lnTo>
                    <a:lnTo>
                      <a:pt x="20" y="85"/>
                    </a:lnTo>
                    <a:lnTo>
                      <a:pt x="13" y="99"/>
                    </a:lnTo>
                    <a:lnTo>
                      <a:pt x="7" y="113"/>
                    </a:lnTo>
                    <a:lnTo>
                      <a:pt x="4" y="130"/>
                    </a:lnTo>
                    <a:lnTo>
                      <a:pt x="2" y="146"/>
                    </a:lnTo>
                    <a:lnTo>
                      <a:pt x="0" y="162"/>
                    </a:lnTo>
                    <a:lnTo>
                      <a:pt x="0" y="162"/>
                    </a:lnTo>
                    <a:lnTo>
                      <a:pt x="2" y="178"/>
                    </a:lnTo>
                    <a:lnTo>
                      <a:pt x="4" y="194"/>
                    </a:lnTo>
                    <a:lnTo>
                      <a:pt x="7" y="211"/>
                    </a:lnTo>
                    <a:lnTo>
                      <a:pt x="13" y="225"/>
                    </a:lnTo>
                    <a:lnTo>
                      <a:pt x="20" y="239"/>
                    </a:lnTo>
                    <a:lnTo>
                      <a:pt x="29" y="252"/>
                    </a:lnTo>
                    <a:lnTo>
                      <a:pt x="38" y="265"/>
                    </a:lnTo>
                    <a:lnTo>
                      <a:pt x="49" y="275"/>
                    </a:lnTo>
                    <a:lnTo>
                      <a:pt x="59" y="286"/>
                    </a:lnTo>
                    <a:lnTo>
                      <a:pt x="72" y="295"/>
                    </a:lnTo>
                    <a:lnTo>
                      <a:pt x="85" y="304"/>
                    </a:lnTo>
                    <a:lnTo>
                      <a:pt x="99" y="311"/>
                    </a:lnTo>
                    <a:lnTo>
                      <a:pt x="113" y="317"/>
                    </a:lnTo>
                    <a:lnTo>
                      <a:pt x="130" y="320"/>
                    </a:lnTo>
                    <a:lnTo>
                      <a:pt x="146" y="322"/>
                    </a:lnTo>
                    <a:lnTo>
                      <a:pt x="162" y="324"/>
                    </a:lnTo>
                    <a:lnTo>
                      <a:pt x="162" y="324"/>
                    </a:lnTo>
                    <a:lnTo>
                      <a:pt x="178" y="322"/>
                    </a:lnTo>
                    <a:lnTo>
                      <a:pt x="194" y="320"/>
                    </a:lnTo>
                    <a:lnTo>
                      <a:pt x="211" y="317"/>
                    </a:lnTo>
                    <a:lnTo>
                      <a:pt x="225" y="311"/>
                    </a:lnTo>
                    <a:lnTo>
                      <a:pt x="239" y="304"/>
                    </a:lnTo>
                    <a:lnTo>
                      <a:pt x="252" y="295"/>
                    </a:lnTo>
                    <a:lnTo>
                      <a:pt x="265" y="286"/>
                    </a:lnTo>
                    <a:lnTo>
                      <a:pt x="277" y="275"/>
                    </a:lnTo>
                    <a:lnTo>
                      <a:pt x="286" y="265"/>
                    </a:lnTo>
                    <a:lnTo>
                      <a:pt x="297" y="252"/>
                    </a:lnTo>
                    <a:lnTo>
                      <a:pt x="304" y="239"/>
                    </a:lnTo>
                    <a:lnTo>
                      <a:pt x="311" y="225"/>
                    </a:lnTo>
                    <a:lnTo>
                      <a:pt x="317" y="211"/>
                    </a:lnTo>
                    <a:lnTo>
                      <a:pt x="320" y="194"/>
                    </a:lnTo>
                    <a:lnTo>
                      <a:pt x="324" y="178"/>
                    </a:lnTo>
                    <a:lnTo>
                      <a:pt x="324" y="162"/>
                    </a:lnTo>
                    <a:lnTo>
                      <a:pt x="324" y="162"/>
                    </a:lnTo>
                    <a:lnTo>
                      <a:pt x="324" y="146"/>
                    </a:lnTo>
                    <a:lnTo>
                      <a:pt x="320" y="130"/>
                    </a:lnTo>
                    <a:lnTo>
                      <a:pt x="317" y="113"/>
                    </a:lnTo>
                    <a:lnTo>
                      <a:pt x="311" y="99"/>
                    </a:lnTo>
                    <a:lnTo>
                      <a:pt x="304" y="85"/>
                    </a:lnTo>
                    <a:lnTo>
                      <a:pt x="297" y="72"/>
                    </a:lnTo>
                    <a:lnTo>
                      <a:pt x="286" y="60"/>
                    </a:lnTo>
                    <a:lnTo>
                      <a:pt x="277" y="47"/>
                    </a:lnTo>
                    <a:lnTo>
                      <a:pt x="265" y="36"/>
                    </a:lnTo>
                    <a:lnTo>
                      <a:pt x="252" y="27"/>
                    </a:lnTo>
                    <a:lnTo>
                      <a:pt x="239" y="20"/>
                    </a:lnTo>
                    <a:lnTo>
                      <a:pt x="225" y="13"/>
                    </a:lnTo>
                    <a:lnTo>
                      <a:pt x="211" y="7"/>
                    </a:lnTo>
                    <a:lnTo>
                      <a:pt x="194" y="4"/>
                    </a:lnTo>
                    <a:lnTo>
                      <a:pt x="178" y="0"/>
                    </a:lnTo>
                    <a:lnTo>
                      <a:pt x="162" y="0"/>
                    </a:lnTo>
                    <a:lnTo>
                      <a:pt x="162" y="0"/>
                    </a:lnTo>
                    <a:close/>
                    <a:moveTo>
                      <a:pt x="162" y="277"/>
                    </a:moveTo>
                    <a:lnTo>
                      <a:pt x="162" y="277"/>
                    </a:lnTo>
                    <a:lnTo>
                      <a:pt x="151" y="275"/>
                    </a:lnTo>
                    <a:lnTo>
                      <a:pt x="139" y="274"/>
                    </a:lnTo>
                    <a:lnTo>
                      <a:pt x="128" y="272"/>
                    </a:lnTo>
                    <a:lnTo>
                      <a:pt x="117" y="268"/>
                    </a:lnTo>
                    <a:lnTo>
                      <a:pt x="108" y="263"/>
                    </a:lnTo>
                    <a:lnTo>
                      <a:pt x="97" y="257"/>
                    </a:lnTo>
                    <a:lnTo>
                      <a:pt x="81" y="243"/>
                    </a:lnTo>
                    <a:lnTo>
                      <a:pt x="67" y="227"/>
                    </a:lnTo>
                    <a:lnTo>
                      <a:pt x="61" y="216"/>
                    </a:lnTo>
                    <a:lnTo>
                      <a:pt x="56" y="207"/>
                    </a:lnTo>
                    <a:lnTo>
                      <a:pt x="52" y="196"/>
                    </a:lnTo>
                    <a:lnTo>
                      <a:pt x="50" y="185"/>
                    </a:lnTo>
                    <a:lnTo>
                      <a:pt x="49" y="173"/>
                    </a:lnTo>
                    <a:lnTo>
                      <a:pt x="47" y="162"/>
                    </a:lnTo>
                    <a:lnTo>
                      <a:pt x="47" y="162"/>
                    </a:lnTo>
                    <a:lnTo>
                      <a:pt x="49" y="149"/>
                    </a:lnTo>
                    <a:lnTo>
                      <a:pt x="50" y="139"/>
                    </a:lnTo>
                    <a:lnTo>
                      <a:pt x="52" y="128"/>
                    </a:lnTo>
                    <a:lnTo>
                      <a:pt x="56" y="117"/>
                    </a:lnTo>
                    <a:lnTo>
                      <a:pt x="61" y="106"/>
                    </a:lnTo>
                    <a:lnTo>
                      <a:pt x="67" y="97"/>
                    </a:lnTo>
                    <a:lnTo>
                      <a:pt x="81" y="81"/>
                    </a:lnTo>
                    <a:lnTo>
                      <a:pt x="97" y="67"/>
                    </a:lnTo>
                    <a:lnTo>
                      <a:pt x="108" y="61"/>
                    </a:lnTo>
                    <a:lnTo>
                      <a:pt x="117" y="56"/>
                    </a:lnTo>
                    <a:lnTo>
                      <a:pt x="128" y="52"/>
                    </a:lnTo>
                    <a:lnTo>
                      <a:pt x="139" y="49"/>
                    </a:lnTo>
                    <a:lnTo>
                      <a:pt x="151" y="47"/>
                    </a:lnTo>
                    <a:lnTo>
                      <a:pt x="162" y="47"/>
                    </a:lnTo>
                    <a:lnTo>
                      <a:pt x="162" y="47"/>
                    </a:lnTo>
                    <a:lnTo>
                      <a:pt x="175" y="47"/>
                    </a:lnTo>
                    <a:lnTo>
                      <a:pt x="185" y="49"/>
                    </a:lnTo>
                    <a:lnTo>
                      <a:pt x="196" y="52"/>
                    </a:lnTo>
                    <a:lnTo>
                      <a:pt x="207" y="56"/>
                    </a:lnTo>
                    <a:lnTo>
                      <a:pt x="216" y="61"/>
                    </a:lnTo>
                    <a:lnTo>
                      <a:pt x="227" y="67"/>
                    </a:lnTo>
                    <a:lnTo>
                      <a:pt x="243" y="81"/>
                    </a:lnTo>
                    <a:lnTo>
                      <a:pt x="257" y="97"/>
                    </a:lnTo>
                    <a:lnTo>
                      <a:pt x="263" y="106"/>
                    </a:lnTo>
                    <a:lnTo>
                      <a:pt x="268" y="117"/>
                    </a:lnTo>
                    <a:lnTo>
                      <a:pt x="272" y="128"/>
                    </a:lnTo>
                    <a:lnTo>
                      <a:pt x="275" y="139"/>
                    </a:lnTo>
                    <a:lnTo>
                      <a:pt x="277" y="149"/>
                    </a:lnTo>
                    <a:lnTo>
                      <a:pt x="277" y="162"/>
                    </a:lnTo>
                    <a:lnTo>
                      <a:pt x="277" y="162"/>
                    </a:lnTo>
                    <a:lnTo>
                      <a:pt x="277" y="173"/>
                    </a:lnTo>
                    <a:lnTo>
                      <a:pt x="275" y="185"/>
                    </a:lnTo>
                    <a:lnTo>
                      <a:pt x="272" y="196"/>
                    </a:lnTo>
                    <a:lnTo>
                      <a:pt x="268" y="207"/>
                    </a:lnTo>
                    <a:lnTo>
                      <a:pt x="263" y="216"/>
                    </a:lnTo>
                    <a:lnTo>
                      <a:pt x="257" y="227"/>
                    </a:lnTo>
                    <a:lnTo>
                      <a:pt x="243" y="243"/>
                    </a:lnTo>
                    <a:lnTo>
                      <a:pt x="227" y="257"/>
                    </a:lnTo>
                    <a:lnTo>
                      <a:pt x="216" y="263"/>
                    </a:lnTo>
                    <a:lnTo>
                      <a:pt x="207" y="268"/>
                    </a:lnTo>
                    <a:lnTo>
                      <a:pt x="196" y="272"/>
                    </a:lnTo>
                    <a:lnTo>
                      <a:pt x="185" y="274"/>
                    </a:lnTo>
                    <a:lnTo>
                      <a:pt x="175" y="275"/>
                    </a:lnTo>
                    <a:lnTo>
                      <a:pt x="162" y="277"/>
                    </a:lnTo>
                    <a:lnTo>
                      <a:pt x="162" y="27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5" name="Freeform 9"/>
              <p:cNvSpPr>
                <a:spLocks noEditPoints="1"/>
              </p:cNvSpPr>
              <p:nvPr/>
            </p:nvSpPr>
            <p:spPr bwMode="auto">
              <a:xfrm>
                <a:off x="2409825" y="6532563"/>
                <a:ext cx="885825" cy="885825"/>
              </a:xfrm>
              <a:custGeom>
                <a:avLst/>
                <a:gdLst>
                  <a:gd name="T0" fmla="*/ 992 w 1116"/>
                  <a:gd name="T1" fmla="*/ 294 h 1116"/>
                  <a:gd name="T2" fmla="*/ 954 w 1116"/>
                  <a:gd name="T3" fmla="*/ 162 h 1116"/>
                  <a:gd name="T4" fmla="*/ 866 w 1116"/>
                  <a:gd name="T5" fmla="*/ 121 h 1116"/>
                  <a:gd name="T6" fmla="*/ 779 w 1116"/>
                  <a:gd name="T7" fmla="*/ 141 h 1116"/>
                  <a:gd name="T8" fmla="*/ 646 w 1116"/>
                  <a:gd name="T9" fmla="*/ 29 h 1116"/>
                  <a:gd name="T10" fmla="*/ 511 w 1116"/>
                  <a:gd name="T11" fmla="*/ 7 h 1116"/>
                  <a:gd name="T12" fmla="*/ 418 w 1116"/>
                  <a:gd name="T13" fmla="*/ 106 h 1116"/>
                  <a:gd name="T14" fmla="*/ 266 w 1116"/>
                  <a:gd name="T15" fmla="*/ 121 h 1116"/>
                  <a:gd name="T16" fmla="*/ 185 w 1116"/>
                  <a:gd name="T17" fmla="*/ 144 h 1116"/>
                  <a:gd name="T18" fmla="*/ 122 w 1116"/>
                  <a:gd name="T19" fmla="*/ 247 h 1116"/>
                  <a:gd name="T20" fmla="*/ 106 w 1116"/>
                  <a:gd name="T21" fmla="*/ 418 h 1116"/>
                  <a:gd name="T22" fmla="*/ 7 w 1116"/>
                  <a:gd name="T23" fmla="*/ 509 h 1116"/>
                  <a:gd name="T24" fmla="*/ 31 w 1116"/>
                  <a:gd name="T25" fmla="*/ 646 h 1116"/>
                  <a:gd name="T26" fmla="*/ 140 w 1116"/>
                  <a:gd name="T27" fmla="*/ 778 h 1116"/>
                  <a:gd name="T28" fmla="*/ 135 w 1116"/>
                  <a:gd name="T29" fmla="*/ 913 h 1116"/>
                  <a:gd name="T30" fmla="*/ 211 w 1116"/>
                  <a:gd name="T31" fmla="*/ 985 h 1116"/>
                  <a:gd name="T32" fmla="*/ 302 w 1116"/>
                  <a:gd name="T33" fmla="*/ 990 h 1116"/>
                  <a:gd name="T34" fmla="*/ 427 w 1116"/>
                  <a:gd name="T35" fmla="*/ 1031 h 1116"/>
                  <a:gd name="T36" fmla="*/ 558 w 1116"/>
                  <a:gd name="T37" fmla="*/ 1116 h 1116"/>
                  <a:gd name="T38" fmla="*/ 679 w 1116"/>
                  <a:gd name="T39" fmla="*/ 1051 h 1116"/>
                  <a:gd name="T40" fmla="*/ 796 w 1116"/>
                  <a:gd name="T41" fmla="*/ 985 h 1116"/>
                  <a:gd name="T42" fmla="*/ 866 w 1116"/>
                  <a:gd name="T43" fmla="*/ 994 h 1116"/>
                  <a:gd name="T44" fmla="*/ 954 w 1116"/>
                  <a:gd name="T45" fmla="*/ 952 h 1116"/>
                  <a:gd name="T46" fmla="*/ 992 w 1116"/>
                  <a:gd name="T47" fmla="*/ 823 h 1116"/>
                  <a:gd name="T48" fmla="*/ 1031 w 1116"/>
                  <a:gd name="T49" fmla="*/ 689 h 1116"/>
                  <a:gd name="T50" fmla="*/ 1116 w 1116"/>
                  <a:gd name="T51" fmla="*/ 558 h 1116"/>
                  <a:gd name="T52" fmla="*/ 1053 w 1116"/>
                  <a:gd name="T53" fmla="*/ 438 h 1116"/>
                  <a:gd name="T54" fmla="*/ 927 w 1116"/>
                  <a:gd name="T55" fmla="*/ 644 h 1116"/>
                  <a:gd name="T56" fmla="*/ 887 w 1116"/>
                  <a:gd name="T57" fmla="*/ 815 h 1116"/>
                  <a:gd name="T58" fmla="*/ 893 w 1116"/>
                  <a:gd name="T59" fmla="*/ 878 h 1116"/>
                  <a:gd name="T60" fmla="*/ 851 w 1116"/>
                  <a:gd name="T61" fmla="*/ 902 h 1116"/>
                  <a:gd name="T62" fmla="*/ 758 w 1116"/>
                  <a:gd name="T63" fmla="*/ 880 h 1116"/>
                  <a:gd name="T64" fmla="*/ 608 w 1116"/>
                  <a:gd name="T65" fmla="*/ 972 h 1116"/>
                  <a:gd name="T66" fmla="*/ 578 w 1116"/>
                  <a:gd name="T67" fmla="*/ 1019 h 1116"/>
                  <a:gd name="T68" fmla="*/ 522 w 1116"/>
                  <a:gd name="T69" fmla="*/ 1008 h 1116"/>
                  <a:gd name="T70" fmla="*/ 472 w 1116"/>
                  <a:gd name="T71" fmla="*/ 927 h 1116"/>
                  <a:gd name="T72" fmla="*/ 301 w 1116"/>
                  <a:gd name="T73" fmla="*/ 886 h 1116"/>
                  <a:gd name="T74" fmla="*/ 238 w 1116"/>
                  <a:gd name="T75" fmla="*/ 893 h 1116"/>
                  <a:gd name="T76" fmla="*/ 216 w 1116"/>
                  <a:gd name="T77" fmla="*/ 841 h 1116"/>
                  <a:gd name="T78" fmla="*/ 221 w 1116"/>
                  <a:gd name="T79" fmla="*/ 731 h 1116"/>
                  <a:gd name="T80" fmla="*/ 133 w 1116"/>
                  <a:gd name="T81" fmla="*/ 607 h 1116"/>
                  <a:gd name="T82" fmla="*/ 94 w 1116"/>
                  <a:gd name="T83" fmla="*/ 558 h 1116"/>
                  <a:gd name="T84" fmla="*/ 124 w 1116"/>
                  <a:gd name="T85" fmla="*/ 511 h 1116"/>
                  <a:gd name="T86" fmla="*/ 209 w 1116"/>
                  <a:gd name="T87" fmla="*/ 412 h 1116"/>
                  <a:gd name="T88" fmla="*/ 218 w 1116"/>
                  <a:gd name="T89" fmla="*/ 285 h 1116"/>
                  <a:gd name="T90" fmla="*/ 230 w 1116"/>
                  <a:gd name="T91" fmla="*/ 229 h 1116"/>
                  <a:gd name="T92" fmla="*/ 293 w 1116"/>
                  <a:gd name="T93" fmla="*/ 223 h 1116"/>
                  <a:gd name="T94" fmla="*/ 441 w 1116"/>
                  <a:gd name="T95" fmla="*/ 198 h 1116"/>
                  <a:gd name="T96" fmla="*/ 517 w 1116"/>
                  <a:gd name="T97" fmla="*/ 115 h 1116"/>
                  <a:gd name="T98" fmla="*/ 569 w 1116"/>
                  <a:gd name="T99" fmla="*/ 94 h 1116"/>
                  <a:gd name="T100" fmla="*/ 608 w 1116"/>
                  <a:gd name="T101" fmla="*/ 144 h 1116"/>
                  <a:gd name="T102" fmla="*/ 758 w 1116"/>
                  <a:gd name="T103" fmla="*/ 236 h 1116"/>
                  <a:gd name="T104" fmla="*/ 851 w 1116"/>
                  <a:gd name="T105" fmla="*/ 214 h 1116"/>
                  <a:gd name="T106" fmla="*/ 898 w 1116"/>
                  <a:gd name="T107" fmla="*/ 247 h 1116"/>
                  <a:gd name="T108" fmla="*/ 860 w 1116"/>
                  <a:gd name="T109" fmla="*/ 328 h 1116"/>
                  <a:gd name="T110" fmla="*/ 936 w 1116"/>
                  <a:gd name="T111" fmla="*/ 508 h 1116"/>
                  <a:gd name="T112" fmla="*/ 1013 w 1116"/>
                  <a:gd name="T113" fmla="*/ 529 h 1116"/>
                  <a:gd name="T114" fmla="*/ 1013 w 1116"/>
                  <a:gd name="T115" fmla="*/ 587 h 1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116" h="1116">
                    <a:moveTo>
                      <a:pt x="1010" y="418"/>
                    </a:moveTo>
                    <a:lnTo>
                      <a:pt x="1010" y="418"/>
                    </a:lnTo>
                    <a:lnTo>
                      <a:pt x="995" y="376"/>
                    </a:lnTo>
                    <a:lnTo>
                      <a:pt x="976" y="337"/>
                    </a:lnTo>
                    <a:lnTo>
                      <a:pt x="976" y="337"/>
                    </a:lnTo>
                    <a:lnTo>
                      <a:pt x="986" y="315"/>
                    </a:lnTo>
                    <a:lnTo>
                      <a:pt x="992" y="294"/>
                    </a:lnTo>
                    <a:lnTo>
                      <a:pt x="995" y="270"/>
                    </a:lnTo>
                    <a:lnTo>
                      <a:pt x="994" y="247"/>
                    </a:lnTo>
                    <a:lnTo>
                      <a:pt x="990" y="223"/>
                    </a:lnTo>
                    <a:lnTo>
                      <a:pt x="981" y="202"/>
                    </a:lnTo>
                    <a:lnTo>
                      <a:pt x="968" y="182"/>
                    </a:lnTo>
                    <a:lnTo>
                      <a:pt x="954" y="162"/>
                    </a:lnTo>
                    <a:lnTo>
                      <a:pt x="954" y="162"/>
                    </a:lnTo>
                    <a:lnTo>
                      <a:pt x="943" y="153"/>
                    </a:lnTo>
                    <a:lnTo>
                      <a:pt x="931" y="144"/>
                    </a:lnTo>
                    <a:lnTo>
                      <a:pt x="920" y="137"/>
                    </a:lnTo>
                    <a:lnTo>
                      <a:pt x="905" y="132"/>
                    </a:lnTo>
                    <a:lnTo>
                      <a:pt x="893" y="126"/>
                    </a:lnTo>
                    <a:lnTo>
                      <a:pt x="878" y="123"/>
                    </a:lnTo>
                    <a:lnTo>
                      <a:pt x="866" y="121"/>
                    </a:lnTo>
                    <a:lnTo>
                      <a:pt x="851" y="121"/>
                    </a:lnTo>
                    <a:lnTo>
                      <a:pt x="851" y="121"/>
                    </a:lnTo>
                    <a:lnTo>
                      <a:pt x="832" y="123"/>
                    </a:lnTo>
                    <a:lnTo>
                      <a:pt x="814" y="126"/>
                    </a:lnTo>
                    <a:lnTo>
                      <a:pt x="796" y="132"/>
                    </a:lnTo>
                    <a:lnTo>
                      <a:pt x="779" y="141"/>
                    </a:lnTo>
                    <a:lnTo>
                      <a:pt x="779" y="141"/>
                    </a:lnTo>
                    <a:lnTo>
                      <a:pt x="740" y="121"/>
                    </a:lnTo>
                    <a:lnTo>
                      <a:pt x="698" y="106"/>
                    </a:lnTo>
                    <a:lnTo>
                      <a:pt x="698" y="106"/>
                    </a:lnTo>
                    <a:lnTo>
                      <a:pt x="689" y="85"/>
                    </a:lnTo>
                    <a:lnTo>
                      <a:pt x="679" y="63"/>
                    </a:lnTo>
                    <a:lnTo>
                      <a:pt x="664" y="45"/>
                    </a:lnTo>
                    <a:lnTo>
                      <a:pt x="646" y="29"/>
                    </a:lnTo>
                    <a:lnTo>
                      <a:pt x="626" y="16"/>
                    </a:lnTo>
                    <a:lnTo>
                      <a:pt x="607" y="7"/>
                    </a:lnTo>
                    <a:lnTo>
                      <a:pt x="583" y="2"/>
                    </a:lnTo>
                    <a:lnTo>
                      <a:pt x="558" y="0"/>
                    </a:lnTo>
                    <a:lnTo>
                      <a:pt x="558" y="0"/>
                    </a:lnTo>
                    <a:lnTo>
                      <a:pt x="535" y="2"/>
                    </a:lnTo>
                    <a:lnTo>
                      <a:pt x="511" y="7"/>
                    </a:lnTo>
                    <a:lnTo>
                      <a:pt x="490" y="16"/>
                    </a:lnTo>
                    <a:lnTo>
                      <a:pt x="470" y="29"/>
                    </a:lnTo>
                    <a:lnTo>
                      <a:pt x="452" y="45"/>
                    </a:lnTo>
                    <a:lnTo>
                      <a:pt x="437" y="63"/>
                    </a:lnTo>
                    <a:lnTo>
                      <a:pt x="427" y="85"/>
                    </a:lnTo>
                    <a:lnTo>
                      <a:pt x="418" y="106"/>
                    </a:lnTo>
                    <a:lnTo>
                      <a:pt x="418" y="106"/>
                    </a:lnTo>
                    <a:lnTo>
                      <a:pt x="378" y="121"/>
                    </a:lnTo>
                    <a:lnTo>
                      <a:pt x="338" y="141"/>
                    </a:lnTo>
                    <a:lnTo>
                      <a:pt x="338" y="141"/>
                    </a:lnTo>
                    <a:lnTo>
                      <a:pt x="320" y="132"/>
                    </a:lnTo>
                    <a:lnTo>
                      <a:pt x="302" y="126"/>
                    </a:lnTo>
                    <a:lnTo>
                      <a:pt x="284" y="123"/>
                    </a:lnTo>
                    <a:lnTo>
                      <a:pt x="266" y="121"/>
                    </a:lnTo>
                    <a:lnTo>
                      <a:pt x="266" y="121"/>
                    </a:lnTo>
                    <a:lnTo>
                      <a:pt x="252" y="121"/>
                    </a:lnTo>
                    <a:lnTo>
                      <a:pt x="238" y="123"/>
                    </a:lnTo>
                    <a:lnTo>
                      <a:pt x="223" y="126"/>
                    </a:lnTo>
                    <a:lnTo>
                      <a:pt x="211" y="132"/>
                    </a:lnTo>
                    <a:lnTo>
                      <a:pt x="198" y="137"/>
                    </a:lnTo>
                    <a:lnTo>
                      <a:pt x="185" y="144"/>
                    </a:lnTo>
                    <a:lnTo>
                      <a:pt x="175" y="153"/>
                    </a:lnTo>
                    <a:lnTo>
                      <a:pt x="164" y="162"/>
                    </a:lnTo>
                    <a:lnTo>
                      <a:pt x="164" y="162"/>
                    </a:lnTo>
                    <a:lnTo>
                      <a:pt x="148" y="182"/>
                    </a:lnTo>
                    <a:lnTo>
                      <a:pt x="135" y="202"/>
                    </a:lnTo>
                    <a:lnTo>
                      <a:pt x="126" y="223"/>
                    </a:lnTo>
                    <a:lnTo>
                      <a:pt x="122" y="247"/>
                    </a:lnTo>
                    <a:lnTo>
                      <a:pt x="121" y="270"/>
                    </a:lnTo>
                    <a:lnTo>
                      <a:pt x="124" y="294"/>
                    </a:lnTo>
                    <a:lnTo>
                      <a:pt x="130" y="315"/>
                    </a:lnTo>
                    <a:lnTo>
                      <a:pt x="140" y="337"/>
                    </a:lnTo>
                    <a:lnTo>
                      <a:pt x="140" y="337"/>
                    </a:lnTo>
                    <a:lnTo>
                      <a:pt x="121" y="376"/>
                    </a:lnTo>
                    <a:lnTo>
                      <a:pt x="106" y="418"/>
                    </a:lnTo>
                    <a:lnTo>
                      <a:pt x="106" y="418"/>
                    </a:lnTo>
                    <a:lnTo>
                      <a:pt x="85" y="427"/>
                    </a:lnTo>
                    <a:lnTo>
                      <a:pt x="65" y="438"/>
                    </a:lnTo>
                    <a:lnTo>
                      <a:pt x="45" y="452"/>
                    </a:lnTo>
                    <a:lnTo>
                      <a:pt x="31" y="470"/>
                    </a:lnTo>
                    <a:lnTo>
                      <a:pt x="18" y="488"/>
                    </a:lnTo>
                    <a:lnTo>
                      <a:pt x="7" y="509"/>
                    </a:lnTo>
                    <a:lnTo>
                      <a:pt x="2" y="533"/>
                    </a:lnTo>
                    <a:lnTo>
                      <a:pt x="0" y="558"/>
                    </a:lnTo>
                    <a:lnTo>
                      <a:pt x="0" y="558"/>
                    </a:lnTo>
                    <a:lnTo>
                      <a:pt x="2" y="581"/>
                    </a:lnTo>
                    <a:lnTo>
                      <a:pt x="7" y="605"/>
                    </a:lnTo>
                    <a:lnTo>
                      <a:pt x="18" y="626"/>
                    </a:lnTo>
                    <a:lnTo>
                      <a:pt x="31" y="646"/>
                    </a:lnTo>
                    <a:lnTo>
                      <a:pt x="45" y="664"/>
                    </a:lnTo>
                    <a:lnTo>
                      <a:pt x="65" y="679"/>
                    </a:lnTo>
                    <a:lnTo>
                      <a:pt x="85" y="689"/>
                    </a:lnTo>
                    <a:lnTo>
                      <a:pt x="106" y="697"/>
                    </a:lnTo>
                    <a:lnTo>
                      <a:pt x="106" y="697"/>
                    </a:lnTo>
                    <a:lnTo>
                      <a:pt x="121" y="738"/>
                    </a:lnTo>
                    <a:lnTo>
                      <a:pt x="140" y="778"/>
                    </a:lnTo>
                    <a:lnTo>
                      <a:pt x="140" y="778"/>
                    </a:lnTo>
                    <a:lnTo>
                      <a:pt x="130" y="799"/>
                    </a:lnTo>
                    <a:lnTo>
                      <a:pt x="124" y="823"/>
                    </a:lnTo>
                    <a:lnTo>
                      <a:pt x="121" y="846"/>
                    </a:lnTo>
                    <a:lnTo>
                      <a:pt x="122" y="869"/>
                    </a:lnTo>
                    <a:lnTo>
                      <a:pt x="126" y="891"/>
                    </a:lnTo>
                    <a:lnTo>
                      <a:pt x="135" y="913"/>
                    </a:lnTo>
                    <a:lnTo>
                      <a:pt x="148" y="934"/>
                    </a:lnTo>
                    <a:lnTo>
                      <a:pt x="164" y="952"/>
                    </a:lnTo>
                    <a:lnTo>
                      <a:pt x="164" y="952"/>
                    </a:lnTo>
                    <a:lnTo>
                      <a:pt x="175" y="963"/>
                    </a:lnTo>
                    <a:lnTo>
                      <a:pt x="185" y="970"/>
                    </a:lnTo>
                    <a:lnTo>
                      <a:pt x="198" y="977"/>
                    </a:lnTo>
                    <a:lnTo>
                      <a:pt x="211" y="985"/>
                    </a:lnTo>
                    <a:lnTo>
                      <a:pt x="223" y="988"/>
                    </a:lnTo>
                    <a:lnTo>
                      <a:pt x="238" y="992"/>
                    </a:lnTo>
                    <a:lnTo>
                      <a:pt x="252" y="994"/>
                    </a:lnTo>
                    <a:lnTo>
                      <a:pt x="266" y="995"/>
                    </a:lnTo>
                    <a:lnTo>
                      <a:pt x="266" y="995"/>
                    </a:lnTo>
                    <a:lnTo>
                      <a:pt x="284" y="994"/>
                    </a:lnTo>
                    <a:lnTo>
                      <a:pt x="302" y="990"/>
                    </a:lnTo>
                    <a:lnTo>
                      <a:pt x="320" y="985"/>
                    </a:lnTo>
                    <a:lnTo>
                      <a:pt x="338" y="976"/>
                    </a:lnTo>
                    <a:lnTo>
                      <a:pt x="338" y="976"/>
                    </a:lnTo>
                    <a:lnTo>
                      <a:pt x="378" y="994"/>
                    </a:lnTo>
                    <a:lnTo>
                      <a:pt x="418" y="1010"/>
                    </a:lnTo>
                    <a:lnTo>
                      <a:pt x="418" y="1010"/>
                    </a:lnTo>
                    <a:lnTo>
                      <a:pt x="427" y="1031"/>
                    </a:lnTo>
                    <a:lnTo>
                      <a:pt x="437" y="1051"/>
                    </a:lnTo>
                    <a:lnTo>
                      <a:pt x="452" y="1071"/>
                    </a:lnTo>
                    <a:lnTo>
                      <a:pt x="470" y="1085"/>
                    </a:lnTo>
                    <a:lnTo>
                      <a:pt x="490" y="1098"/>
                    </a:lnTo>
                    <a:lnTo>
                      <a:pt x="511" y="1109"/>
                    </a:lnTo>
                    <a:lnTo>
                      <a:pt x="535" y="1114"/>
                    </a:lnTo>
                    <a:lnTo>
                      <a:pt x="558" y="1116"/>
                    </a:lnTo>
                    <a:lnTo>
                      <a:pt x="558" y="1116"/>
                    </a:lnTo>
                    <a:lnTo>
                      <a:pt x="583" y="1114"/>
                    </a:lnTo>
                    <a:lnTo>
                      <a:pt x="607" y="1109"/>
                    </a:lnTo>
                    <a:lnTo>
                      <a:pt x="626" y="1098"/>
                    </a:lnTo>
                    <a:lnTo>
                      <a:pt x="646" y="1085"/>
                    </a:lnTo>
                    <a:lnTo>
                      <a:pt x="664" y="1071"/>
                    </a:lnTo>
                    <a:lnTo>
                      <a:pt x="679" y="1051"/>
                    </a:lnTo>
                    <a:lnTo>
                      <a:pt x="689" y="1031"/>
                    </a:lnTo>
                    <a:lnTo>
                      <a:pt x="698" y="1010"/>
                    </a:lnTo>
                    <a:lnTo>
                      <a:pt x="698" y="1010"/>
                    </a:lnTo>
                    <a:lnTo>
                      <a:pt x="740" y="994"/>
                    </a:lnTo>
                    <a:lnTo>
                      <a:pt x="779" y="976"/>
                    </a:lnTo>
                    <a:lnTo>
                      <a:pt x="779" y="976"/>
                    </a:lnTo>
                    <a:lnTo>
                      <a:pt x="796" y="985"/>
                    </a:lnTo>
                    <a:lnTo>
                      <a:pt x="814" y="990"/>
                    </a:lnTo>
                    <a:lnTo>
                      <a:pt x="832" y="994"/>
                    </a:lnTo>
                    <a:lnTo>
                      <a:pt x="851" y="995"/>
                    </a:lnTo>
                    <a:lnTo>
                      <a:pt x="851" y="995"/>
                    </a:lnTo>
                    <a:lnTo>
                      <a:pt x="851" y="995"/>
                    </a:lnTo>
                    <a:lnTo>
                      <a:pt x="851" y="995"/>
                    </a:lnTo>
                    <a:lnTo>
                      <a:pt x="866" y="994"/>
                    </a:lnTo>
                    <a:lnTo>
                      <a:pt x="878" y="992"/>
                    </a:lnTo>
                    <a:lnTo>
                      <a:pt x="893" y="988"/>
                    </a:lnTo>
                    <a:lnTo>
                      <a:pt x="905" y="985"/>
                    </a:lnTo>
                    <a:lnTo>
                      <a:pt x="920" y="977"/>
                    </a:lnTo>
                    <a:lnTo>
                      <a:pt x="931" y="970"/>
                    </a:lnTo>
                    <a:lnTo>
                      <a:pt x="943" y="963"/>
                    </a:lnTo>
                    <a:lnTo>
                      <a:pt x="954" y="952"/>
                    </a:lnTo>
                    <a:lnTo>
                      <a:pt x="954" y="952"/>
                    </a:lnTo>
                    <a:lnTo>
                      <a:pt x="968" y="934"/>
                    </a:lnTo>
                    <a:lnTo>
                      <a:pt x="981" y="913"/>
                    </a:lnTo>
                    <a:lnTo>
                      <a:pt x="990" y="891"/>
                    </a:lnTo>
                    <a:lnTo>
                      <a:pt x="994" y="869"/>
                    </a:lnTo>
                    <a:lnTo>
                      <a:pt x="995" y="846"/>
                    </a:lnTo>
                    <a:lnTo>
                      <a:pt x="992" y="823"/>
                    </a:lnTo>
                    <a:lnTo>
                      <a:pt x="986" y="799"/>
                    </a:lnTo>
                    <a:lnTo>
                      <a:pt x="976" y="778"/>
                    </a:lnTo>
                    <a:lnTo>
                      <a:pt x="976" y="778"/>
                    </a:lnTo>
                    <a:lnTo>
                      <a:pt x="995" y="738"/>
                    </a:lnTo>
                    <a:lnTo>
                      <a:pt x="1010" y="697"/>
                    </a:lnTo>
                    <a:lnTo>
                      <a:pt x="1010" y="697"/>
                    </a:lnTo>
                    <a:lnTo>
                      <a:pt x="1031" y="689"/>
                    </a:lnTo>
                    <a:lnTo>
                      <a:pt x="1053" y="679"/>
                    </a:lnTo>
                    <a:lnTo>
                      <a:pt x="1071" y="664"/>
                    </a:lnTo>
                    <a:lnTo>
                      <a:pt x="1085" y="646"/>
                    </a:lnTo>
                    <a:lnTo>
                      <a:pt x="1100" y="626"/>
                    </a:lnTo>
                    <a:lnTo>
                      <a:pt x="1109" y="605"/>
                    </a:lnTo>
                    <a:lnTo>
                      <a:pt x="1114" y="581"/>
                    </a:lnTo>
                    <a:lnTo>
                      <a:pt x="1116" y="558"/>
                    </a:lnTo>
                    <a:lnTo>
                      <a:pt x="1116" y="558"/>
                    </a:lnTo>
                    <a:lnTo>
                      <a:pt x="1114" y="533"/>
                    </a:lnTo>
                    <a:lnTo>
                      <a:pt x="1109" y="509"/>
                    </a:lnTo>
                    <a:lnTo>
                      <a:pt x="1100" y="488"/>
                    </a:lnTo>
                    <a:lnTo>
                      <a:pt x="1085" y="470"/>
                    </a:lnTo>
                    <a:lnTo>
                      <a:pt x="1071" y="452"/>
                    </a:lnTo>
                    <a:lnTo>
                      <a:pt x="1053" y="438"/>
                    </a:lnTo>
                    <a:lnTo>
                      <a:pt x="1031" y="427"/>
                    </a:lnTo>
                    <a:lnTo>
                      <a:pt x="1010" y="418"/>
                    </a:lnTo>
                    <a:lnTo>
                      <a:pt x="1010" y="418"/>
                    </a:lnTo>
                    <a:close/>
                    <a:moveTo>
                      <a:pt x="972" y="608"/>
                    </a:moveTo>
                    <a:lnTo>
                      <a:pt x="936" y="608"/>
                    </a:lnTo>
                    <a:lnTo>
                      <a:pt x="927" y="644"/>
                    </a:lnTo>
                    <a:lnTo>
                      <a:pt x="927" y="644"/>
                    </a:lnTo>
                    <a:lnTo>
                      <a:pt x="918" y="675"/>
                    </a:lnTo>
                    <a:lnTo>
                      <a:pt x="907" y="702"/>
                    </a:lnTo>
                    <a:lnTo>
                      <a:pt x="895" y="731"/>
                    </a:lnTo>
                    <a:lnTo>
                      <a:pt x="880" y="756"/>
                    </a:lnTo>
                    <a:lnTo>
                      <a:pt x="860" y="788"/>
                    </a:lnTo>
                    <a:lnTo>
                      <a:pt x="887" y="815"/>
                    </a:lnTo>
                    <a:lnTo>
                      <a:pt x="887" y="815"/>
                    </a:lnTo>
                    <a:lnTo>
                      <a:pt x="893" y="823"/>
                    </a:lnTo>
                    <a:lnTo>
                      <a:pt x="898" y="832"/>
                    </a:lnTo>
                    <a:lnTo>
                      <a:pt x="900" y="841"/>
                    </a:lnTo>
                    <a:lnTo>
                      <a:pt x="902" y="850"/>
                    </a:lnTo>
                    <a:lnTo>
                      <a:pt x="900" y="860"/>
                    </a:lnTo>
                    <a:lnTo>
                      <a:pt x="898" y="869"/>
                    </a:lnTo>
                    <a:lnTo>
                      <a:pt x="893" y="878"/>
                    </a:lnTo>
                    <a:lnTo>
                      <a:pt x="887" y="886"/>
                    </a:lnTo>
                    <a:lnTo>
                      <a:pt x="887" y="886"/>
                    </a:lnTo>
                    <a:lnTo>
                      <a:pt x="878" y="893"/>
                    </a:lnTo>
                    <a:lnTo>
                      <a:pt x="869" y="896"/>
                    </a:lnTo>
                    <a:lnTo>
                      <a:pt x="860" y="900"/>
                    </a:lnTo>
                    <a:lnTo>
                      <a:pt x="851" y="902"/>
                    </a:lnTo>
                    <a:lnTo>
                      <a:pt x="851" y="902"/>
                    </a:lnTo>
                    <a:lnTo>
                      <a:pt x="851" y="902"/>
                    </a:lnTo>
                    <a:lnTo>
                      <a:pt x="841" y="900"/>
                    </a:lnTo>
                    <a:lnTo>
                      <a:pt x="832" y="896"/>
                    </a:lnTo>
                    <a:lnTo>
                      <a:pt x="823" y="893"/>
                    </a:lnTo>
                    <a:lnTo>
                      <a:pt x="815" y="886"/>
                    </a:lnTo>
                    <a:lnTo>
                      <a:pt x="788" y="860"/>
                    </a:lnTo>
                    <a:lnTo>
                      <a:pt x="758" y="880"/>
                    </a:lnTo>
                    <a:lnTo>
                      <a:pt x="758" y="880"/>
                    </a:lnTo>
                    <a:lnTo>
                      <a:pt x="731" y="895"/>
                    </a:lnTo>
                    <a:lnTo>
                      <a:pt x="704" y="907"/>
                    </a:lnTo>
                    <a:lnTo>
                      <a:pt x="675" y="918"/>
                    </a:lnTo>
                    <a:lnTo>
                      <a:pt x="644" y="927"/>
                    </a:lnTo>
                    <a:lnTo>
                      <a:pt x="608" y="934"/>
                    </a:lnTo>
                    <a:lnTo>
                      <a:pt x="608" y="972"/>
                    </a:lnTo>
                    <a:lnTo>
                      <a:pt x="608" y="972"/>
                    </a:lnTo>
                    <a:lnTo>
                      <a:pt x="608" y="983"/>
                    </a:lnTo>
                    <a:lnTo>
                      <a:pt x="605" y="992"/>
                    </a:lnTo>
                    <a:lnTo>
                      <a:pt x="599" y="1001"/>
                    </a:lnTo>
                    <a:lnTo>
                      <a:pt x="594" y="1008"/>
                    </a:lnTo>
                    <a:lnTo>
                      <a:pt x="587" y="1013"/>
                    </a:lnTo>
                    <a:lnTo>
                      <a:pt x="578" y="1019"/>
                    </a:lnTo>
                    <a:lnTo>
                      <a:pt x="569" y="1021"/>
                    </a:lnTo>
                    <a:lnTo>
                      <a:pt x="558" y="1022"/>
                    </a:lnTo>
                    <a:lnTo>
                      <a:pt x="558" y="1022"/>
                    </a:lnTo>
                    <a:lnTo>
                      <a:pt x="547" y="1021"/>
                    </a:lnTo>
                    <a:lnTo>
                      <a:pt x="538" y="1019"/>
                    </a:lnTo>
                    <a:lnTo>
                      <a:pt x="529" y="1013"/>
                    </a:lnTo>
                    <a:lnTo>
                      <a:pt x="522" y="1008"/>
                    </a:lnTo>
                    <a:lnTo>
                      <a:pt x="517" y="1001"/>
                    </a:lnTo>
                    <a:lnTo>
                      <a:pt x="511" y="992"/>
                    </a:lnTo>
                    <a:lnTo>
                      <a:pt x="509" y="983"/>
                    </a:lnTo>
                    <a:lnTo>
                      <a:pt x="508" y="972"/>
                    </a:lnTo>
                    <a:lnTo>
                      <a:pt x="508" y="934"/>
                    </a:lnTo>
                    <a:lnTo>
                      <a:pt x="472" y="927"/>
                    </a:lnTo>
                    <a:lnTo>
                      <a:pt x="472" y="927"/>
                    </a:lnTo>
                    <a:lnTo>
                      <a:pt x="441" y="918"/>
                    </a:lnTo>
                    <a:lnTo>
                      <a:pt x="414" y="907"/>
                    </a:lnTo>
                    <a:lnTo>
                      <a:pt x="385" y="895"/>
                    </a:lnTo>
                    <a:lnTo>
                      <a:pt x="358" y="880"/>
                    </a:lnTo>
                    <a:lnTo>
                      <a:pt x="328" y="860"/>
                    </a:lnTo>
                    <a:lnTo>
                      <a:pt x="301" y="886"/>
                    </a:lnTo>
                    <a:lnTo>
                      <a:pt x="301" y="886"/>
                    </a:lnTo>
                    <a:lnTo>
                      <a:pt x="293" y="893"/>
                    </a:lnTo>
                    <a:lnTo>
                      <a:pt x="284" y="896"/>
                    </a:lnTo>
                    <a:lnTo>
                      <a:pt x="275" y="900"/>
                    </a:lnTo>
                    <a:lnTo>
                      <a:pt x="265" y="900"/>
                    </a:lnTo>
                    <a:lnTo>
                      <a:pt x="256" y="900"/>
                    </a:lnTo>
                    <a:lnTo>
                      <a:pt x="247" y="896"/>
                    </a:lnTo>
                    <a:lnTo>
                      <a:pt x="238" y="893"/>
                    </a:lnTo>
                    <a:lnTo>
                      <a:pt x="230" y="886"/>
                    </a:lnTo>
                    <a:lnTo>
                      <a:pt x="230" y="886"/>
                    </a:lnTo>
                    <a:lnTo>
                      <a:pt x="223" y="878"/>
                    </a:lnTo>
                    <a:lnTo>
                      <a:pt x="218" y="869"/>
                    </a:lnTo>
                    <a:lnTo>
                      <a:pt x="216" y="860"/>
                    </a:lnTo>
                    <a:lnTo>
                      <a:pt x="214" y="850"/>
                    </a:lnTo>
                    <a:lnTo>
                      <a:pt x="216" y="841"/>
                    </a:lnTo>
                    <a:lnTo>
                      <a:pt x="218" y="832"/>
                    </a:lnTo>
                    <a:lnTo>
                      <a:pt x="223" y="823"/>
                    </a:lnTo>
                    <a:lnTo>
                      <a:pt x="230" y="815"/>
                    </a:lnTo>
                    <a:lnTo>
                      <a:pt x="256" y="788"/>
                    </a:lnTo>
                    <a:lnTo>
                      <a:pt x="236" y="756"/>
                    </a:lnTo>
                    <a:lnTo>
                      <a:pt x="236" y="756"/>
                    </a:lnTo>
                    <a:lnTo>
                      <a:pt x="221" y="731"/>
                    </a:lnTo>
                    <a:lnTo>
                      <a:pt x="209" y="702"/>
                    </a:lnTo>
                    <a:lnTo>
                      <a:pt x="198" y="675"/>
                    </a:lnTo>
                    <a:lnTo>
                      <a:pt x="189" y="644"/>
                    </a:lnTo>
                    <a:lnTo>
                      <a:pt x="182" y="608"/>
                    </a:lnTo>
                    <a:lnTo>
                      <a:pt x="144" y="608"/>
                    </a:lnTo>
                    <a:lnTo>
                      <a:pt x="144" y="608"/>
                    </a:lnTo>
                    <a:lnTo>
                      <a:pt x="133" y="607"/>
                    </a:lnTo>
                    <a:lnTo>
                      <a:pt x="124" y="605"/>
                    </a:lnTo>
                    <a:lnTo>
                      <a:pt x="115" y="599"/>
                    </a:lnTo>
                    <a:lnTo>
                      <a:pt x="108" y="594"/>
                    </a:lnTo>
                    <a:lnTo>
                      <a:pt x="103" y="587"/>
                    </a:lnTo>
                    <a:lnTo>
                      <a:pt x="97" y="578"/>
                    </a:lnTo>
                    <a:lnTo>
                      <a:pt x="95" y="567"/>
                    </a:lnTo>
                    <a:lnTo>
                      <a:pt x="94" y="558"/>
                    </a:lnTo>
                    <a:lnTo>
                      <a:pt x="94" y="558"/>
                    </a:lnTo>
                    <a:lnTo>
                      <a:pt x="95" y="547"/>
                    </a:lnTo>
                    <a:lnTo>
                      <a:pt x="97" y="538"/>
                    </a:lnTo>
                    <a:lnTo>
                      <a:pt x="103" y="529"/>
                    </a:lnTo>
                    <a:lnTo>
                      <a:pt x="108" y="522"/>
                    </a:lnTo>
                    <a:lnTo>
                      <a:pt x="115" y="517"/>
                    </a:lnTo>
                    <a:lnTo>
                      <a:pt x="124" y="511"/>
                    </a:lnTo>
                    <a:lnTo>
                      <a:pt x="133" y="508"/>
                    </a:lnTo>
                    <a:lnTo>
                      <a:pt x="144" y="508"/>
                    </a:lnTo>
                    <a:lnTo>
                      <a:pt x="182" y="508"/>
                    </a:lnTo>
                    <a:lnTo>
                      <a:pt x="189" y="472"/>
                    </a:lnTo>
                    <a:lnTo>
                      <a:pt x="189" y="472"/>
                    </a:lnTo>
                    <a:lnTo>
                      <a:pt x="198" y="441"/>
                    </a:lnTo>
                    <a:lnTo>
                      <a:pt x="209" y="412"/>
                    </a:lnTo>
                    <a:lnTo>
                      <a:pt x="221" y="385"/>
                    </a:lnTo>
                    <a:lnTo>
                      <a:pt x="236" y="358"/>
                    </a:lnTo>
                    <a:lnTo>
                      <a:pt x="256" y="328"/>
                    </a:lnTo>
                    <a:lnTo>
                      <a:pt x="230" y="301"/>
                    </a:lnTo>
                    <a:lnTo>
                      <a:pt x="230" y="301"/>
                    </a:lnTo>
                    <a:lnTo>
                      <a:pt x="223" y="294"/>
                    </a:lnTo>
                    <a:lnTo>
                      <a:pt x="218" y="285"/>
                    </a:lnTo>
                    <a:lnTo>
                      <a:pt x="216" y="276"/>
                    </a:lnTo>
                    <a:lnTo>
                      <a:pt x="214" y="265"/>
                    </a:lnTo>
                    <a:lnTo>
                      <a:pt x="216" y="256"/>
                    </a:lnTo>
                    <a:lnTo>
                      <a:pt x="218" y="247"/>
                    </a:lnTo>
                    <a:lnTo>
                      <a:pt x="223" y="238"/>
                    </a:lnTo>
                    <a:lnTo>
                      <a:pt x="230" y="229"/>
                    </a:lnTo>
                    <a:lnTo>
                      <a:pt x="230" y="229"/>
                    </a:lnTo>
                    <a:lnTo>
                      <a:pt x="238" y="223"/>
                    </a:lnTo>
                    <a:lnTo>
                      <a:pt x="247" y="218"/>
                    </a:lnTo>
                    <a:lnTo>
                      <a:pt x="256" y="216"/>
                    </a:lnTo>
                    <a:lnTo>
                      <a:pt x="265" y="214"/>
                    </a:lnTo>
                    <a:lnTo>
                      <a:pt x="275" y="216"/>
                    </a:lnTo>
                    <a:lnTo>
                      <a:pt x="284" y="218"/>
                    </a:lnTo>
                    <a:lnTo>
                      <a:pt x="293" y="223"/>
                    </a:lnTo>
                    <a:lnTo>
                      <a:pt x="301" y="229"/>
                    </a:lnTo>
                    <a:lnTo>
                      <a:pt x="328" y="256"/>
                    </a:lnTo>
                    <a:lnTo>
                      <a:pt x="358" y="236"/>
                    </a:lnTo>
                    <a:lnTo>
                      <a:pt x="358" y="236"/>
                    </a:lnTo>
                    <a:lnTo>
                      <a:pt x="385" y="222"/>
                    </a:lnTo>
                    <a:lnTo>
                      <a:pt x="414" y="209"/>
                    </a:lnTo>
                    <a:lnTo>
                      <a:pt x="441" y="198"/>
                    </a:lnTo>
                    <a:lnTo>
                      <a:pt x="472" y="189"/>
                    </a:lnTo>
                    <a:lnTo>
                      <a:pt x="508" y="180"/>
                    </a:lnTo>
                    <a:lnTo>
                      <a:pt x="508" y="144"/>
                    </a:lnTo>
                    <a:lnTo>
                      <a:pt x="508" y="144"/>
                    </a:lnTo>
                    <a:lnTo>
                      <a:pt x="509" y="133"/>
                    </a:lnTo>
                    <a:lnTo>
                      <a:pt x="511" y="124"/>
                    </a:lnTo>
                    <a:lnTo>
                      <a:pt x="517" y="115"/>
                    </a:lnTo>
                    <a:lnTo>
                      <a:pt x="522" y="108"/>
                    </a:lnTo>
                    <a:lnTo>
                      <a:pt x="529" y="103"/>
                    </a:lnTo>
                    <a:lnTo>
                      <a:pt x="538" y="97"/>
                    </a:lnTo>
                    <a:lnTo>
                      <a:pt x="547" y="94"/>
                    </a:lnTo>
                    <a:lnTo>
                      <a:pt x="558" y="94"/>
                    </a:lnTo>
                    <a:lnTo>
                      <a:pt x="558" y="94"/>
                    </a:lnTo>
                    <a:lnTo>
                      <a:pt x="569" y="94"/>
                    </a:lnTo>
                    <a:lnTo>
                      <a:pt x="578" y="97"/>
                    </a:lnTo>
                    <a:lnTo>
                      <a:pt x="587" y="103"/>
                    </a:lnTo>
                    <a:lnTo>
                      <a:pt x="594" y="108"/>
                    </a:lnTo>
                    <a:lnTo>
                      <a:pt x="599" y="115"/>
                    </a:lnTo>
                    <a:lnTo>
                      <a:pt x="605" y="124"/>
                    </a:lnTo>
                    <a:lnTo>
                      <a:pt x="608" y="133"/>
                    </a:lnTo>
                    <a:lnTo>
                      <a:pt x="608" y="144"/>
                    </a:lnTo>
                    <a:lnTo>
                      <a:pt x="608" y="180"/>
                    </a:lnTo>
                    <a:lnTo>
                      <a:pt x="644" y="189"/>
                    </a:lnTo>
                    <a:lnTo>
                      <a:pt x="644" y="189"/>
                    </a:lnTo>
                    <a:lnTo>
                      <a:pt x="675" y="198"/>
                    </a:lnTo>
                    <a:lnTo>
                      <a:pt x="704" y="209"/>
                    </a:lnTo>
                    <a:lnTo>
                      <a:pt x="731" y="222"/>
                    </a:lnTo>
                    <a:lnTo>
                      <a:pt x="758" y="236"/>
                    </a:lnTo>
                    <a:lnTo>
                      <a:pt x="788" y="256"/>
                    </a:lnTo>
                    <a:lnTo>
                      <a:pt x="815" y="229"/>
                    </a:lnTo>
                    <a:lnTo>
                      <a:pt x="815" y="229"/>
                    </a:lnTo>
                    <a:lnTo>
                      <a:pt x="823" y="223"/>
                    </a:lnTo>
                    <a:lnTo>
                      <a:pt x="832" y="218"/>
                    </a:lnTo>
                    <a:lnTo>
                      <a:pt x="841" y="216"/>
                    </a:lnTo>
                    <a:lnTo>
                      <a:pt x="851" y="214"/>
                    </a:lnTo>
                    <a:lnTo>
                      <a:pt x="860" y="216"/>
                    </a:lnTo>
                    <a:lnTo>
                      <a:pt x="869" y="218"/>
                    </a:lnTo>
                    <a:lnTo>
                      <a:pt x="878" y="223"/>
                    </a:lnTo>
                    <a:lnTo>
                      <a:pt x="887" y="229"/>
                    </a:lnTo>
                    <a:lnTo>
                      <a:pt x="887" y="229"/>
                    </a:lnTo>
                    <a:lnTo>
                      <a:pt x="893" y="238"/>
                    </a:lnTo>
                    <a:lnTo>
                      <a:pt x="898" y="247"/>
                    </a:lnTo>
                    <a:lnTo>
                      <a:pt x="900" y="256"/>
                    </a:lnTo>
                    <a:lnTo>
                      <a:pt x="902" y="265"/>
                    </a:lnTo>
                    <a:lnTo>
                      <a:pt x="900" y="276"/>
                    </a:lnTo>
                    <a:lnTo>
                      <a:pt x="898" y="285"/>
                    </a:lnTo>
                    <a:lnTo>
                      <a:pt x="893" y="294"/>
                    </a:lnTo>
                    <a:lnTo>
                      <a:pt x="887" y="301"/>
                    </a:lnTo>
                    <a:lnTo>
                      <a:pt x="860" y="328"/>
                    </a:lnTo>
                    <a:lnTo>
                      <a:pt x="880" y="358"/>
                    </a:lnTo>
                    <a:lnTo>
                      <a:pt x="880" y="358"/>
                    </a:lnTo>
                    <a:lnTo>
                      <a:pt x="895" y="385"/>
                    </a:lnTo>
                    <a:lnTo>
                      <a:pt x="907" y="412"/>
                    </a:lnTo>
                    <a:lnTo>
                      <a:pt x="918" y="441"/>
                    </a:lnTo>
                    <a:lnTo>
                      <a:pt x="927" y="472"/>
                    </a:lnTo>
                    <a:lnTo>
                      <a:pt x="936" y="508"/>
                    </a:lnTo>
                    <a:lnTo>
                      <a:pt x="972" y="508"/>
                    </a:lnTo>
                    <a:lnTo>
                      <a:pt x="972" y="508"/>
                    </a:lnTo>
                    <a:lnTo>
                      <a:pt x="983" y="508"/>
                    </a:lnTo>
                    <a:lnTo>
                      <a:pt x="992" y="511"/>
                    </a:lnTo>
                    <a:lnTo>
                      <a:pt x="1001" y="517"/>
                    </a:lnTo>
                    <a:lnTo>
                      <a:pt x="1008" y="522"/>
                    </a:lnTo>
                    <a:lnTo>
                      <a:pt x="1013" y="529"/>
                    </a:lnTo>
                    <a:lnTo>
                      <a:pt x="1019" y="538"/>
                    </a:lnTo>
                    <a:lnTo>
                      <a:pt x="1022" y="547"/>
                    </a:lnTo>
                    <a:lnTo>
                      <a:pt x="1022" y="558"/>
                    </a:lnTo>
                    <a:lnTo>
                      <a:pt x="1022" y="558"/>
                    </a:lnTo>
                    <a:lnTo>
                      <a:pt x="1022" y="567"/>
                    </a:lnTo>
                    <a:lnTo>
                      <a:pt x="1019" y="578"/>
                    </a:lnTo>
                    <a:lnTo>
                      <a:pt x="1013" y="587"/>
                    </a:lnTo>
                    <a:lnTo>
                      <a:pt x="1008" y="594"/>
                    </a:lnTo>
                    <a:lnTo>
                      <a:pt x="1001" y="599"/>
                    </a:lnTo>
                    <a:lnTo>
                      <a:pt x="992" y="605"/>
                    </a:lnTo>
                    <a:lnTo>
                      <a:pt x="983" y="607"/>
                    </a:lnTo>
                    <a:lnTo>
                      <a:pt x="972" y="608"/>
                    </a:lnTo>
                    <a:lnTo>
                      <a:pt x="972" y="60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6" name="Freeform 10"/>
              <p:cNvSpPr/>
              <p:nvPr/>
            </p:nvSpPr>
            <p:spPr bwMode="auto">
              <a:xfrm>
                <a:off x="2852738" y="6713538"/>
                <a:ext cx="261938" cy="261938"/>
              </a:xfrm>
              <a:custGeom>
                <a:avLst/>
                <a:gdLst>
                  <a:gd name="T0" fmla="*/ 0 w 329"/>
                  <a:gd name="T1" fmla="*/ 0 h 329"/>
                  <a:gd name="T2" fmla="*/ 0 w 329"/>
                  <a:gd name="T3" fmla="*/ 47 h 329"/>
                  <a:gd name="T4" fmla="*/ 0 w 329"/>
                  <a:gd name="T5" fmla="*/ 47 h 329"/>
                  <a:gd name="T6" fmla="*/ 29 w 329"/>
                  <a:gd name="T7" fmla="*/ 48 h 329"/>
                  <a:gd name="T8" fmla="*/ 58 w 329"/>
                  <a:gd name="T9" fmla="*/ 52 h 329"/>
                  <a:gd name="T10" fmla="*/ 85 w 329"/>
                  <a:gd name="T11" fmla="*/ 59 h 329"/>
                  <a:gd name="T12" fmla="*/ 110 w 329"/>
                  <a:gd name="T13" fmla="*/ 70 h 329"/>
                  <a:gd name="T14" fmla="*/ 135 w 329"/>
                  <a:gd name="T15" fmla="*/ 81 h 329"/>
                  <a:gd name="T16" fmla="*/ 158 w 329"/>
                  <a:gd name="T17" fmla="*/ 95 h 329"/>
                  <a:gd name="T18" fmla="*/ 180 w 329"/>
                  <a:gd name="T19" fmla="*/ 111 h 329"/>
                  <a:gd name="T20" fmla="*/ 200 w 329"/>
                  <a:gd name="T21" fmla="*/ 129 h 329"/>
                  <a:gd name="T22" fmla="*/ 218 w 329"/>
                  <a:gd name="T23" fmla="*/ 149 h 329"/>
                  <a:gd name="T24" fmla="*/ 234 w 329"/>
                  <a:gd name="T25" fmla="*/ 171 h 329"/>
                  <a:gd name="T26" fmla="*/ 248 w 329"/>
                  <a:gd name="T27" fmla="*/ 194 h 329"/>
                  <a:gd name="T28" fmla="*/ 259 w 329"/>
                  <a:gd name="T29" fmla="*/ 219 h 329"/>
                  <a:gd name="T30" fmla="*/ 270 w 329"/>
                  <a:gd name="T31" fmla="*/ 244 h 329"/>
                  <a:gd name="T32" fmla="*/ 277 w 329"/>
                  <a:gd name="T33" fmla="*/ 271 h 329"/>
                  <a:gd name="T34" fmla="*/ 281 w 329"/>
                  <a:gd name="T35" fmla="*/ 300 h 329"/>
                  <a:gd name="T36" fmla="*/ 283 w 329"/>
                  <a:gd name="T37" fmla="*/ 329 h 329"/>
                  <a:gd name="T38" fmla="*/ 329 w 329"/>
                  <a:gd name="T39" fmla="*/ 329 h 329"/>
                  <a:gd name="T40" fmla="*/ 329 w 329"/>
                  <a:gd name="T41" fmla="*/ 329 h 329"/>
                  <a:gd name="T42" fmla="*/ 328 w 329"/>
                  <a:gd name="T43" fmla="*/ 295 h 329"/>
                  <a:gd name="T44" fmla="*/ 322 w 329"/>
                  <a:gd name="T45" fmla="*/ 262 h 329"/>
                  <a:gd name="T46" fmla="*/ 315 w 329"/>
                  <a:gd name="T47" fmla="*/ 232 h 329"/>
                  <a:gd name="T48" fmla="*/ 304 w 329"/>
                  <a:gd name="T49" fmla="*/ 201 h 329"/>
                  <a:gd name="T50" fmla="*/ 290 w 329"/>
                  <a:gd name="T51" fmla="*/ 173 h 329"/>
                  <a:gd name="T52" fmla="*/ 274 w 329"/>
                  <a:gd name="T53" fmla="*/ 146 h 329"/>
                  <a:gd name="T54" fmla="*/ 254 w 329"/>
                  <a:gd name="T55" fmla="*/ 120 h 329"/>
                  <a:gd name="T56" fmla="*/ 232 w 329"/>
                  <a:gd name="T57" fmla="*/ 97 h 329"/>
                  <a:gd name="T58" fmla="*/ 209 w 329"/>
                  <a:gd name="T59" fmla="*/ 75 h 329"/>
                  <a:gd name="T60" fmla="*/ 184 w 329"/>
                  <a:gd name="T61" fmla="*/ 56 h 329"/>
                  <a:gd name="T62" fmla="*/ 157 w 329"/>
                  <a:gd name="T63" fmla="*/ 39 h 329"/>
                  <a:gd name="T64" fmla="*/ 128 w 329"/>
                  <a:gd name="T65" fmla="*/ 25 h 329"/>
                  <a:gd name="T66" fmla="*/ 97 w 329"/>
                  <a:gd name="T67" fmla="*/ 14 h 329"/>
                  <a:gd name="T68" fmla="*/ 67 w 329"/>
                  <a:gd name="T69" fmla="*/ 7 h 329"/>
                  <a:gd name="T70" fmla="*/ 34 w 329"/>
                  <a:gd name="T71" fmla="*/ 2 h 329"/>
                  <a:gd name="T72" fmla="*/ 0 w 329"/>
                  <a:gd name="T73" fmla="*/ 0 h 329"/>
                  <a:gd name="T74" fmla="*/ 0 w 329"/>
                  <a:gd name="T75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29" h="329">
                    <a:moveTo>
                      <a:pt x="0" y="0"/>
                    </a:moveTo>
                    <a:lnTo>
                      <a:pt x="0" y="47"/>
                    </a:lnTo>
                    <a:lnTo>
                      <a:pt x="0" y="47"/>
                    </a:lnTo>
                    <a:lnTo>
                      <a:pt x="29" y="48"/>
                    </a:lnTo>
                    <a:lnTo>
                      <a:pt x="58" y="52"/>
                    </a:lnTo>
                    <a:lnTo>
                      <a:pt x="85" y="59"/>
                    </a:lnTo>
                    <a:lnTo>
                      <a:pt x="110" y="70"/>
                    </a:lnTo>
                    <a:lnTo>
                      <a:pt x="135" y="81"/>
                    </a:lnTo>
                    <a:lnTo>
                      <a:pt x="158" y="95"/>
                    </a:lnTo>
                    <a:lnTo>
                      <a:pt x="180" y="111"/>
                    </a:lnTo>
                    <a:lnTo>
                      <a:pt x="200" y="129"/>
                    </a:lnTo>
                    <a:lnTo>
                      <a:pt x="218" y="149"/>
                    </a:lnTo>
                    <a:lnTo>
                      <a:pt x="234" y="171"/>
                    </a:lnTo>
                    <a:lnTo>
                      <a:pt x="248" y="194"/>
                    </a:lnTo>
                    <a:lnTo>
                      <a:pt x="259" y="219"/>
                    </a:lnTo>
                    <a:lnTo>
                      <a:pt x="270" y="244"/>
                    </a:lnTo>
                    <a:lnTo>
                      <a:pt x="277" y="271"/>
                    </a:lnTo>
                    <a:lnTo>
                      <a:pt x="281" y="300"/>
                    </a:lnTo>
                    <a:lnTo>
                      <a:pt x="283" y="329"/>
                    </a:lnTo>
                    <a:lnTo>
                      <a:pt x="329" y="329"/>
                    </a:lnTo>
                    <a:lnTo>
                      <a:pt x="329" y="329"/>
                    </a:lnTo>
                    <a:lnTo>
                      <a:pt x="328" y="295"/>
                    </a:lnTo>
                    <a:lnTo>
                      <a:pt x="322" y="262"/>
                    </a:lnTo>
                    <a:lnTo>
                      <a:pt x="315" y="232"/>
                    </a:lnTo>
                    <a:lnTo>
                      <a:pt x="304" y="201"/>
                    </a:lnTo>
                    <a:lnTo>
                      <a:pt x="290" y="173"/>
                    </a:lnTo>
                    <a:lnTo>
                      <a:pt x="274" y="146"/>
                    </a:lnTo>
                    <a:lnTo>
                      <a:pt x="254" y="120"/>
                    </a:lnTo>
                    <a:lnTo>
                      <a:pt x="232" y="97"/>
                    </a:lnTo>
                    <a:lnTo>
                      <a:pt x="209" y="75"/>
                    </a:lnTo>
                    <a:lnTo>
                      <a:pt x="184" y="56"/>
                    </a:lnTo>
                    <a:lnTo>
                      <a:pt x="157" y="39"/>
                    </a:lnTo>
                    <a:lnTo>
                      <a:pt x="128" y="25"/>
                    </a:lnTo>
                    <a:lnTo>
                      <a:pt x="97" y="14"/>
                    </a:lnTo>
                    <a:lnTo>
                      <a:pt x="67" y="7"/>
                    </a:lnTo>
                    <a:lnTo>
                      <a:pt x="34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7" name="Freeform 11"/>
              <p:cNvSpPr/>
              <p:nvPr/>
            </p:nvSpPr>
            <p:spPr bwMode="auto">
              <a:xfrm>
                <a:off x="2590800" y="6975476"/>
                <a:ext cx="53975" cy="103188"/>
              </a:xfrm>
              <a:custGeom>
                <a:avLst/>
                <a:gdLst>
                  <a:gd name="T0" fmla="*/ 46 w 68"/>
                  <a:gd name="T1" fmla="*/ 0 h 130"/>
                  <a:gd name="T2" fmla="*/ 0 w 68"/>
                  <a:gd name="T3" fmla="*/ 0 h 130"/>
                  <a:gd name="T4" fmla="*/ 0 w 68"/>
                  <a:gd name="T5" fmla="*/ 0 h 130"/>
                  <a:gd name="T6" fmla="*/ 1 w 68"/>
                  <a:gd name="T7" fmla="*/ 34 h 130"/>
                  <a:gd name="T8" fmla="*/ 7 w 68"/>
                  <a:gd name="T9" fmla="*/ 67 h 130"/>
                  <a:gd name="T10" fmla="*/ 16 w 68"/>
                  <a:gd name="T11" fmla="*/ 99 h 130"/>
                  <a:gd name="T12" fmla="*/ 27 w 68"/>
                  <a:gd name="T13" fmla="*/ 130 h 130"/>
                  <a:gd name="T14" fmla="*/ 68 w 68"/>
                  <a:gd name="T15" fmla="*/ 106 h 130"/>
                  <a:gd name="T16" fmla="*/ 68 w 68"/>
                  <a:gd name="T17" fmla="*/ 106 h 130"/>
                  <a:gd name="T18" fmla="*/ 59 w 68"/>
                  <a:gd name="T19" fmla="*/ 81 h 130"/>
                  <a:gd name="T20" fmla="*/ 52 w 68"/>
                  <a:gd name="T21" fmla="*/ 56 h 130"/>
                  <a:gd name="T22" fmla="*/ 48 w 68"/>
                  <a:gd name="T23" fmla="*/ 27 h 130"/>
                  <a:gd name="T24" fmla="*/ 46 w 68"/>
                  <a:gd name="T25" fmla="*/ 0 h 130"/>
                  <a:gd name="T26" fmla="*/ 46 w 68"/>
                  <a:gd name="T27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8" h="130">
                    <a:moveTo>
                      <a:pt x="46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" y="34"/>
                    </a:lnTo>
                    <a:lnTo>
                      <a:pt x="7" y="67"/>
                    </a:lnTo>
                    <a:lnTo>
                      <a:pt x="16" y="99"/>
                    </a:lnTo>
                    <a:lnTo>
                      <a:pt x="27" y="130"/>
                    </a:lnTo>
                    <a:lnTo>
                      <a:pt x="68" y="106"/>
                    </a:lnTo>
                    <a:lnTo>
                      <a:pt x="68" y="106"/>
                    </a:lnTo>
                    <a:lnTo>
                      <a:pt x="59" y="81"/>
                    </a:lnTo>
                    <a:lnTo>
                      <a:pt x="52" y="56"/>
                    </a:lnTo>
                    <a:lnTo>
                      <a:pt x="48" y="27"/>
                    </a:lnTo>
                    <a:lnTo>
                      <a:pt x="46" y="0"/>
                    </a:lnTo>
                    <a:lnTo>
                      <a:pt x="4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8" name="Freeform 12"/>
              <p:cNvSpPr/>
              <p:nvPr/>
            </p:nvSpPr>
            <p:spPr bwMode="auto">
              <a:xfrm>
                <a:off x="2638425" y="7105651"/>
                <a:ext cx="214313" cy="131763"/>
              </a:xfrm>
              <a:custGeom>
                <a:avLst/>
                <a:gdLst>
                  <a:gd name="T0" fmla="*/ 41 w 270"/>
                  <a:gd name="T1" fmla="*/ 0 h 165"/>
                  <a:gd name="T2" fmla="*/ 0 w 270"/>
                  <a:gd name="T3" fmla="*/ 23 h 165"/>
                  <a:gd name="T4" fmla="*/ 0 w 270"/>
                  <a:gd name="T5" fmla="*/ 23 h 165"/>
                  <a:gd name="T6" fmla="*/ 11 w 270"/>
                  <a:gd name="T7" fmla="*/ 38 h 165"/>
                  <a:gd name="T8" fmla="*/ 23 w 270"/>
                  <a:gd name="T9" fmla="*/ 54 h 165"/>
                  <a:gd name="T10" fmla="*/ 38 w 270"/>
                  <a:gd name="T11" fmla="*/ 68 h 165"/>
                  <a:gd name="T12" fmla="*/ 52 w 270"/>
                  <a:gd name="T13" fmla="*/ 81 h 165"/>
                  <a:gd name="T14" fmla="*/ 67 w 270"/>
                  <a:gd name="T15" fmla="*/ 93 h 165"/>
                  <a:gd name="T16" fmla="*/ 81 w 270"/>
                  <a:gd name="T17" fmla="*/ 106 h 165"/>
                  <a:gd name="T18" fmla="*/ 99 w 270"/>
                  <a:gd name="T19" fmla="*/ 117 h 165"/>
                  <a:gd name="T20" fmla="*/ 115 w 270"/>
                  <a:gd name="T21" fmla="*/ 126 h 165"/>
                  <a:gd name="T22" fmla="*/ 133 w 270"/>
                  <a:gd name="T23" fmla="*/ 135 h 165"/>
                  <a:gd name="T24" fmla="*/ 151 w 270"/>
                  <a:gd name="T25" fmla="*/ 142 h 165"/>
                  <a:gd name="T26" fmla="*/ 169 w 270"/>
                  <a:gd name="T27" fmla="*/ 149 h 165"/>
                  <a:gd name="T28" fmla="*/ 189 w 270"/>
                  <a:gd name="T29" fmla="*/ 155 h 165"/>
                  <a:gd name="T30" fmla="*/ 209 w 270"/>
                  <a:gd name="T31" fmla="*/ 158 h 165"/>
                  <a:gd name="T32" fmla="*/ 229 w 270"/>
                  <a:gd name="T33" fmla="*/ 162 h 165"/>
                  <a:gd name="T34" fmla="*/ 250 w 270"/>
                  <a:gd name="T35" fmla="*/ 164 h 165"/>
                  <a:gd name="T36" fmla="*/ 270 w 270"/>
                  <a:gd name="T37" fmla="*/ 165 h 165"/>
                  <a:gd name="T38" fmla="*/ 270 w 270"/>
                  <a:gd name="T39" fmla="*/ 119 h 165"/>
                  <a:gd name="T40" fmla="*/ 270 w 270"/>
                  <a:gd name="T41" fmla="*/ 119 h 165"/>
                  <a:gd name="T42" fmla="*/ 252 w 270"/>
                  <a:gd name="T43" fmla="*/ 117 h 165"/>
                  <a:gd name="T44" fmla="*/ 236 w 270"/>
                  <a:gd name="T45" fmla="*/ 115 h 165"/>
                  <a:gd name="T46" fmla="*/ 202 w 270"/>
                  <a:gd name="T47" fmla="*/ 110 h 165"/>
                  <a:gd name="T48" fmla="*/ 169 w 270"/>
                  <a:gd name="T49" fmla="*/ 99 h 165"/>
                  <a:gd name="T50" fmla="*/ 140 w 270"/>
                  <a:gd name="T51" fmla="*/ 86 h 165"/>
                  <a:gd name="T52" fmla="*/ 112 w 270"/>
                  <a:gd name="T53" fmla="*/ 68 h 165"/>
                  <a:gd name="T54" fmla="*/ 86 w 270"/>
                  <a:gd name="T55" fmla="*/ 48 h 165"/>
                  <a:gd name="T56" fmla="*/ 63 w 270"/>
                  <a:gd name="T57" fmla="*/ 25 h 165"/>
                  <a:gd name="T58" fmla="*/ 41 w 270"/>
                  <a:gd name="T59" fmla="*/ 0 h 165"/>
                  <a:gd name="T60" fmla="*/ 41 w 270"/>
                  <a:gd name="T61" fmla="*/ 0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70" h="165">
                    <a:moveTo>
                      <a:pt x="41" y="0"/>
                    </a:moveTo>
                    <a:lnTo>
                      <a:pt x="0" y="23"/>
                    </a:lnTo>
                    <a:lnTo>
                      <a:pt x="0" y="23"/>
                    </a:lnTo>
                    <a:lnTo>
                      <a:pt x="11" y="38"/>
                    </a:lnTo>
                    <a:lnTo>
                      <a:pt x="23" y="54"/>
                    </a:lnTo>
                    <a:lnTo>
                      <a:pt x="38" y="68"/>
                    </a:lnTo>
                    <a:lnTo>
                      <a:pt x="52" y="81"/>
                    </a:lnTo>
                    <a:lnTo>
                      <a:pt x="67" y="93"/>
                    </a:lnTo>
                    <a:lnTo>
                      <a:pt x="81" y="106"/>
                    </a:lnTo>
                    <a:lnTo>
                      <a:pt x="99" y="117"/>
                    </a:lnTo>
                    <a:lnTo>
                      <a:pt x="115" y="126"/>
                    </a:lnTo>
                    <a:lnTo>
                      <a:pt x="133" y="135"/>
                    </a:lnTo>
                    <a:lnTo>
                      <a:pt x="151" y="142"/>
                    </a:lnTo>
                    <a:lnTo>
                      <a:pt x="169" y="149"/>
                    </a:lnTo>
                    <a:lnTo>
                      <a:pt x="189" y="155"/>
                    </a:lnTo>
                    <a:lnTo>
                      <a:pt x="209" y="158"/>
                    </a:lnTo>
                    <a:lnTo>
                      <a:pt x="229" y="162"/>
                    </a:lnTo>
                    <a:lnTo>
                      <a:pt x="250" y="164"/>
                    </a:lnTo>
                    <a:lnTo>
                      <a:pt x="270" y="165"/>
                    </a:lnTo>
                    <a:lnTo>
                      <a:pt x="270" y="119"/>
                    </a:lnTo>
                    <a:lnTo>
                      <a:pt x="270" y="119"/>
                    </a:lnTo>
                    <a:lnTo>
                      <a:pt x="252" y="117"/>
                    </a:lnTo>
                    <a:lnTo>
                      <a:pt x="236" y="115"/>
                    </a:lnTo>
                    <a:lnTo>
                      <a:pt x="202" y="110"/>
                    </a:lnTo>
                    <a:lnTo>
                      <a:pt x="169" y="99"/>
                    </a:lnTo>
                    <a:lnTo>
                      <a:pt x="140" y="86"/>
                    </a:lnTo>
                    <a:lnTo>
                      <a:pt x="112" y="68"/>
                    </a:lnTo>
                    <a:lnTo>
                      <a:pt x="86" y="48"/>
                    </a:lnTo>
                    <a:lnTo>
                      <a:pt x="63" y="25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9" name="组合 58"/>
          <p:cNvGrpSpPr/>
          <p:nvPr/>
        </p:nvGrpSpPr>
        <p:grpSpPr>
          <a:xfrm>
            <a:off x="5690968" y="4181943"/>
            <a:ext cx="675838" cy="600797"/>
            <a:chOff x="3977400" y="1104393"/>
            <a:chExt cx="720000" cy="720000"/>
          </a:xfrm>
        </p:grpSpPr>
        <p:sp>
          <p:nvSpPr>
            <p:cNvPr id="60" name="椭圆 59"/>
            <p:cNvSpPr/>
            <p:nvPr/>
          </p:nvSpPr>
          <p:spPr>
            <a:xfrm>
              <a:off x="3977400" y="1104393"/>
              <a:ext cx="720000" cy="720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61" name="组合 60"/>
            <p:cNvGrpSpPr/>
            <p:nvPr/>
          </p:nvGrpSpPr>
          <p:grpSpPr>
            <a:xfrm>
              <a:off x="4088450" y="1223437"/>
              <a:ext cx="452181" cy="451432"/>
              <a:chOff x="2887663" y="5335588"/>
              <a:chExt cx="957262" cy="955676"/>
            </a:xfrm>
            <a:solidFill>
              <a:schemeClr val="bg1"/>
            </a:solidFill>
          </p:grpSpPr>
          <p:sp>
            <p:nvSpPr>
              <p:cNvPr id="62" name="Freeform 5"/>
              <p:cNvSpPr>
                <a:spLocks noEditPoints="1"/>
              </p:cNvSpPr>
              <p:nvPr/>
            </p:nvSpPr>
            <p:spPr bwMode="auto">
              <a:xfrm>
                <a:off x="2887663" y="5335588"/>
                <a:ext cx="723900" cy="722313"/>
              </a:xfrm>
              <a:custGeom>
                <a:avLst/>
                <a:gdLst>
                  <a:gd name="T0" fmla="*/ 761 w 911"/>
                  <a:gd name="T1" fmla="*/ 119 h 911"/>
                  <a:gd name="T2" fmla="*/ 705 w 911"/>
                  <a:gd name="T3" fmla="*/ 76 h 911"/>
                  <a:gd name="T4" fmla="*/ 648 w 911"/>
                  <a:gd name="T5" fmla="*/ 43 h 911"/>
                  <a:gd name="T6" fmla="*/ 585 w 911"/>
                  <a:gd name="T7" fmla="*/ 20 h 911"/>
                  <a:gd name="T8" fmla="*/ 455 w 911"/>
                  <a:gd name="T9" fmla="*/ 0 h 911"/>
                  <a:gd name="T10" fmla="*/ 326 w 911"/>
                  <a:gd name="T11" fmla="*/ 20 h 911"/>
                  <a:gd name="T12" fmla="*/ 265 w 911"/>
                  <a:gd name="T13" fmla="*/ 43 h 911"/>
                  <a:gd name="T14" fmla="*/ 205 w 911"/>
                  <a:gd name="T15" fmla="*/ 76 h 911"/>
                  <a:gd name="T16" fmla="*/ 151 w 911"/>
                  <a:gd name="T17" fmla="*/ 119 h 911"/>
                  <a:gd name="T18" fmla="*/ 117 w 911"/>
                  <a:gd name="T19" fmla="*/ 151 h 911"/>
                  <a:gd name="T20" fmla="*/ 76 w 911"/>
                  <a:gd name="T21" fmla="*/ 205 h 911"/>
                  <a:gd name="T22" fmla="*/ 43 w 911"/>
                  <a:gd name="T23" fmla="*/ 265 h 911"/>
                  <a:gd name="T24" fmla="*/ 20 w 911"/>
                  <a:gd name="T25" fmla="*/ 326 h 911"/>
                  <a:gd name="T26" fmla="*/ 0 w 911"/>
                  <a:gd name="T27" fmla="*/ 455 h 911"/>
                  <a:gd name="T28" fmla="*/ 20 w 911"/>
                  <a:gd name="T29" fmla="*/ 587 h 911"/>
                  <a:gd name="T30" fmla="*/ 43 w 911"/>
                  <a:gd name="T31" fmla="*/ 648 h 911"/>
                  <a:gd name="T32" fmla="*/ 76 w 911"/>
                  <a:gd name="T33" fmla="*/ 707 h 911"/>
                  <a:gd name="T34" fmla="*/ 117 w 911"/>
                  <a:gd name="T35" fmla="*/ 761 h 911"/>
                  <a:gd name="T36" fmla="*/ 151 w 911"/>
                  <a:gd name="T37" fmla="*/ 794 h 911"/>
                  <a:gd name="T38" fmla="*/ 205 w 911"/>
                  <a:gd name="T39" fmla="*/ 837 h 911"/>
                  <a:gd name="T40" fmla="*/ 265 w 911"/>
                  <a:gd name="T41" fmla="*/ 869 h 911"/>
                  <a:gd name="T42" fmla="*/ 326 w 911"/>
                  <a:gd name="T43" fmla="*/ 893 h 911"/>
                  <a:gd name="T44" fmla="*/ 455 w 911"/>
                  <a:gd name="T45" fmla="*/ 911 h 911"/>
                  <a:gd name="T46" fmla="*/ 585 w 911"/>
                  <a:gd name="T47" fmla="*/ 893 h 911"/>
                  <a:gd name="T48" fmla="*/ 648 w 911"/>
                  <a:gd name="T49" fmla="*/ 869 h 911"/>
                  <a:gd name="T50" fmla="*/ 705 w 911"/>
                  <a:gd name="T51" fmla="*/ 837 h 911"/>
                  <a:gd name="T52" fmla="*/ 761 w 911"/>
                  <a:gd name="T53" fmla="*/ 794 h 911"/>
                  <a:gd name="T54" fmla="*/ 794 w 911"/>
                  <a:gd name="T55" fmla="*/ 761 h 911"/>
                  <a:gd name="T56" fmla="*/ 835 w 911"/>
                  <a:gd name="T57" fmla="*/ 707 h 911"/>
                  <a:gd name="T58" fmla="*/ 869 w 911"/>
                  <a:gd name="T59" fmla="*/ 648 h 911"/>
                  <a:gd name="T60" fmla="*/ 893 w 911"/>
                  <a:gd name="T61" fmla="*/ 587 h 911"/>
                  <a:gd name="T62" fmla="*/ 911 w 911"/>
                  <a:gd name="T63" fmla="*/ 455 h 911"/>
                  <a:gd name="T64" fmla="*/ 893 w 911"/>
                  <a:gd name="T65" fmla="*/ 326 h 911"/>
                  <a:gd name="T66" fmla="*/ 869 w 911"/>
                  <a:gd name="T67" fmla="*/ 265 h 911"/>
                  <a:gd name="T68" fmla="*/ 835 w 911"/>
                  <a:gd name="T69" fmla="*/ 205 h 911"/>
                  <a:gd name="T70" fmla="*/ 794 w 911"/>
                  <a:gd name="T71" fmla="*/ 151 h 911"/>
                  <a:gd name="T72" fmla="*/ 220 w 911"/>
                  <a:gd name="T73" fmla="*/ 693 h 911"/>
                  <a:gd name="T74" fmla="*/ 176 w 911"/>
                  <a:gd name="T75" fmla="*/ 639 h 911"/>
                  <a:gd name="T76" fmla="*/ 135 w 911"/>
                  <a:gd name="T77" fmla="*/ 551 h 911"/>
                  <a:gd name="T78" fmla="*/ 122 w 911"/>
                  <a:gd name="T79" fmla="*/ 455 h 911"/>
                  <a:gd name="T80" fmla="*/ 135 w 911"/>
                  <a:gd name="T81" fmla="*/ 362 h 911"/>
                  <a:gd name="T82" fmla="*/ 176 w 911"/>
                  <a:gd name="T83" fmla="*/ 272 h 911"/>
                  <a:gd name="T84" fmla="*/ 220 w 911"/>
                  <a:gd name="T85" fmla="*/ 220 h 911"/>
                  <a:gd name="T86" fmla="*/ 301 w 911"/>
                  <a:gd name="T87" fmla="*/ 160 h 911"/>
                  <a:gd name="T88" fmla="*/ 392 w 911"/>
                  <a:gd name="T89" fmla="*/ 130 h 911"/>
                  <a:gd name="T90" fmla="*/ 488 w 911"/>
                  <a:gd name="T91" fmla="*/ 124 h 911"/>
                  <a:gd name="T92" fmla="*/ 581 w 911"/>
                  <a:gd name="T93" fmla="*/ 148 h 911"/>
                  <a:gd name="T94" fmla="*/ 666 w 911"/>
                  <a:gd name="T95" fmla="*/ 198 h 911"/>
                  <a:gd name="T96" fmla="*/ 714 w 911"/>
                  <a:gd name="T97" fmla="*/ 245 h 911"/>
                  <a:gd name="T98" fmla="*/ 765 w 911"/>
                  <a:gd name="T99" fmla="*/ 331 h 911"/>
                  <a:gd name="T100" fmla="*/ 788 w 911"/>
                  <a:gd name="T101" fmla="*/ 425 h 911"/>
                  <a:gd name="T102" fmla="*/ 783 w 911"/>
                  <a:gd name="T103" fmla="*/ 520 h 911"/>
                  <a:gd name="T104" fmla="*/ 750 w 911"/>
                  <a:gd name="T105" fmla="*/ 612 h 911"/>
                  <a:gd name="T106" fmla="*/ 691 w 911"/>
                  <a:gd name="T107" fmla="*/ 693 h 911"/>
                  <a:gd name="T108" fmla="*/ 639 w 911"/>
                  <a:gd name="T109" fmla="*/ 734 h 911"/>
                  <a:gd name="T110" fmla="*/ 551 w 911"/>
                  <a:gd name="T111" fmla="*/ 776 h 911"/>
                  <a:gd name="T112" fmla="*/ 455 w 911"/>
                  <a:gd name="T113" fmla="*/ 790 h 911"/>
                  <a:gd name="T114" fmla="*/ 360 w 911"/>
                  <a:gd name="T115" fmla="*/ 776 h 911"/>
                  <a:gd name="T116" fmla="*/ 272 w 911"/>
                  <a:gd name="T117" fmla="*/ 734 h 911"/>
                  <a:gd name="T118" fmla="*/ 220 w 911"/>
                  <a:gd name="T119" fmla="*/ 693 h 9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911" h="911">
                    <a:moveTo>
                      <a:pt x="777" y="133"/>
                    </a:moveTo>
                    <a:lnTo>
                      <a:pt x="777" y="133"/>
                    </a:lnTo>
                    <a:lnTo>
                      <a:pt x="761" y="119"/>
                    </a:lnTo>
                    <a:lnTo>
                      <a:pt x="743" y="103"/>
                    </a:lnTo>
                    <a:lnTo>
                      <a:pt x="725" y="88"/>
                    </a:lnTo>
                    <a:lnTo>
                      <a:pt x="705" y="76"/>
                    </a:lnTo>
                    <a:lnTo>
                      <a:pt x="687" y="63"/>
                    </a:lnTo>
                    <a:lnTo>
                      <a:pt x="668" y="52"/>
                    </a:lnTo>
                    <a:lnTo>
                      <a:pt x="648" y="43"/>
                    </a:lnTo>
                    <a:lnTo>
                      <a:pt x="626" y="34"/>
                    </a:lnTo>
                    <a:lnTo>
                      <a:pt x="607" y="27"/>
                    </a:lnTo>
                    <a:lnTo>
                      <a:pt x="585" y="20"/>
                    </a:lnTo>
                    <a:lnTo>
                      <a:pt x="544" y="9"/>
                    </a:lnTo>
                    <a:lnTo>
                      <a:pt x="499" y="4"/>
                    </a:lnTo>
                    <a:lnTo>
                      <a:pt x="455" y="0"/>
                    </a:lnTo>
                    <a:lnTo>
                      <a:pt x="412" y="4"/>
                    </a:lnTo>
                    <a:lnTo>
                      <a:pt x="369" y="9"/>
                    </a:lnTo>
                    <a:lnTo>
                      <a:pt x="326" y="20"/>
                    </a:lnTo>
                    <a:lnTo>
                      <a:pt x="304" y="27"/>
                    </a:lnTo>
                    <a:lnTo>
                      <a:pt x="284" y="34"/>
                    </a:lnTo>
                    <a:lnTo>
                      <a:pt x="265" y="43"/>
                    </a:lnTo>
                    <a:lnTo>
                      <a:pt x="243" y="52"/>
                    </a:lnTo>
                    <a:lnTo>
                      <a:pt x="225" y="63"/>
                    </a:lnTo>
                    <a:lnTo>
                      <a:pt x="205" y="76"/>
                    </a:lnTo>
                    <a:lnTo>
                      <a:pt x="187" y="88"/>
                    </a:lnTo>
                    <a:lnTo>
                      <a:pt x="167" y="103"/>
                    </a:lnTo>
                    <a:lnTo>
                      <a:pt x="151" y="119"/>
                    </a:lnTo>
                    <a:lnTo>
                      <a:pt x="133" y="133"/>
                    </a:lnTo>
                    <a:lnTo>
                      <a:pt x="133" y="133"/>
                    </a:lnTo>
                    <a:lnTo>
                      <a:pt x="117" y="151"/>
                    </a:lnTo>
                    <a:lnTo>
                      <a:pt x="103" y="169"/>
                    </a:lnTo>
                    <a:lnTo>
                      <a:pt x="88" y="187"/>
                    </a:lnTo>
                    <a:lnTo>
                      <a:pt x="76" y="205"/>
                    </a:lnTo>
                    <a:lnTo>
                      <a:pt x="63" y="225"/>
                    </a:lnTo>
                    <a:lnTo>
                      <a:pt x="52" y="245"/>
                    </a:lnTo>
                    <a:lnTo>
                      <a:pt x="43" y="265"/>
                    </a:lnTo>
                    <a:lnTo>
                      <a:pt x="34" y="284"/>
                    </a:lnTo>
                    <a:lnTo>
                      <a:pt x="25" y="306"/>
                    </a:lnTo>
                    <a:lnTo>
                      <a:pt x="20" y="326"/>
                    </a:lnTo>
                    <a:lnTo>
                      <a:pt x="9" y="369"/>
                    </a:lnTo>
                    <a:lnTo>
                      <a:pt x="2" y="412"/>
                    </a:lnTo>
                    <a:lnTo>
                      <a:pt x="0" y="455"/>
                    </a:lnTo>
                    <a:lnTo>
                      <a:pt x="2" y="500"/>
                    </a:lnTo>
                    <a:lnTo>
                      <a:pt x="9" y="544"/>
                    </a:lnTo>
                    <a:lnTo>
                      <a:pt x="20" y="587"/>
                    </a:lnTo>
                    <a:lnTo>
                      <a:pt x="25" y="607"/>
                    </a:lnTo>
                    <a:lnTo>
                      <a:pt x="34" y="628"/>
                    </a:lnTo>
                    <a:lnTo>
                      <a:pt x="43" y="648"/>
                    </a:lnTo>
                    <a:lnTo>
                      <a:pt x="52" y="668"/>
                    </a:lnTo>
                    <a:lnTo>
                      <a:pt x="63" y="687"/>
                    </a:lnTo>
                    <a:lnTo>
                      <a:pt x="76" y="707"/>
                    </a:lnTo>
                    <a:lnTo>
                      <a:pt x="88" y="725"/>
                    </a:lnTo>
                    <a:lnTo>
                      <a:pt x="103" y="743"/>
                    </a:lnTo>
                    <a:lnTo>
                      <a:pt x="117" y="761"/>
                    </a:lnTo>
                    <a:lnTo>
                      <a:pt x="133" y="777"/>
                    </a:lnTo>
                    <a:lnTo>
                      <a:pt x="133" y="777"/>
                    </a:lnTo>
                    <a:lnTo>
                      <a:pt x="151" y="794"/>
                    </a:lnTo>
                    <a:lnTo>
                      <a:pt x="167" y="810"/>
                    </a:lnTo>
                    <a:lnTo>
                      <a:pt x="187" y="824"/>
                    </a:lnTo>
                    <a:lnTo>
                      <a:pt x="205" y="837"/>
                    </a:lnTo>
                    <a:lnTo>
                      <a:pt x="225" y="848"/>
                    </a:lnTo>
                    <a:lnTo>
                      <a:pt x="243" y="858"/>
                    </a:lnTo>
                    <a:lnTo>
                      <a:pt x="265" y="869"/>
                    </a:lnTo>
                    <a:lnTo>
                      <a:pt x="284" y="878"/>
                    </a:lnTo>
                    <a:lnTo>
                      <a:pt x="304" y="885"/>
                    </a:lnTo>
                    <a:lnTo>
                      <a:pt x="326" y="893"/>
                    </a:lnTo>
                    <a:lnTo>
                      <a:pt x="369" y="903"/>
                    </a:lnTo>
                    <a:lnTo>
                      <a:pt x="412" y="909"/>
                    </a:lnTo>
                    <a:lnTo>
                      <a:pt x="455" y="911"/>
                    </a:lnTo>
                    <a:lnTo>
                      <a:pt x="499" y="909"/>
                    </a:lnTo>
                    <a:lnTo>
                      <a:pt x="544" y="903"/>
                    </a:lnTo>
                    <a:lnTo>
                      <a:pt x="585" y="893"/>
                    </a:lnTo>
                    <a:lnTo>
                      <a:pt x="607" y="885"/>
                    </a:lnTo>
                    <a:lnTo>
                      <a:pt x="626" y="878"/>
                    </a:lnTo>
                    <a:lnTo>
                      <a:pt x="648" y="869"/>
                    </a:lnTo>
                    <a:lnTo>
                      <a:pt x="668" y="858"/>
                    </a:lnTo>
                    <a:lnTo>
                      <a:pt x="687" y="848"/>
                    </a:lnTo>
                    <a:lnTo>
                      <a:pt x="705" y="837"/>
                    </a:lnTo>
                    <a:lnTo>
                      <a:pt x="725" y="824"/>
                    </a:lnTo>
                    <a:lnTo>
                      <a:pt x="743" y="810"/>
                    </a:lnTo>
                    <a:lnTo>
                      <a:pt x="761" y="794"/>
                    </a:lnTo>
                    <a:lnTo>
                      <a:pt x="777" y="777"/>
                    </a:lnTo>
                    <a:lnTo>
                      <a:pt x="777" y="777"/>
                    </a:lnTo>
                    <a:lnTo>
                      <a:pt x="794" y="761"/>
                    </a:lnTo>
                    <a:lnTo>
                      <a:pt x="808" y="743"/>
                    </a:lnTo>
                    <a:lnTo>
                      <a:pt x="822" y="725"/>
                    </a:lnTo>
                    <a:lnTo>
                      <a:pt x="835" y="707"/>
                    </a:lnTo>
                    <a:lnTo>
                      <a:pt x="848" y="687"/>
                    </a:lnTo>
                    <a:lnTo>
                      <a:pt x="858" y="668"/>
                    </a:lnTo>
                    <a:lnTo>
                      <a:pt x="869" y="648"/>
                    </a:lnTo>
                    <a:lnTo>
                      <a:pt x="878" y="628"/>
                    </a:lnTo>
                    <a:lnTo>
                      <a:pt x="885" y="607"/>
                    </a:lnTo>
                    <a:lnTo>
                      <a:pt x="893" y="587"/>
                    </a:lnTo>
                    <a:lnTo>
                      <a:pt x="902" y="544"/>
                    </a:lnTo>
                    <a:lnTo>
                      <a:pt x="909" y="500"/>
                    </a:lnTo>
                    <a:lnTo>
                      <a:pt x="911" y="455"/>
                    </a:lnTo>
                    <a:lnTo>
                      <a:pt x="909" y="412"/>
                    </a:lnTo>
                    <a:lnTo>
                      <a:pt x="902" y="369"/>
                    </a:lnTo>
                    <a:lnTo>
                      <a:pt x="893" y="326"/>
                    </a:lnTo>
                    <a:lnTo>
                      <a:pt x="885" y="306"/>
                    </a:lnTo>
                    <a:lnTo>
                      <a:pt x="878" y="284"/>
                    </a:lnTo>
                    <a:lnTo>
                      <a:pt x="869" y="265"/>
                    </a:lnTo>
                    <a:lnTo>
                      <a:pt x="858" y="245"/>
                    </a:lnTo>
                    <a:lnTo>
                      <a:pt x="848" y="225"/>
                    </a:lnTo>
                    <a:lnTo>
                      <a:pt x="835" y="205"/>
                    </a:lnTo>
                    <a:lnTo>
                      <a:pt x="822" y="187"/>
                    </a:lnTo>
                    <a:lnTo>
                      <a:pt x="808" y="169"/>
                    </a:lnTo>
                    <a:lnTo>
                      <a:pt x="794" y="151"/>
                    </a:lnTo>
                    <a:lnTo>
                      <a:pt x="777" y="133"/>
                    </a:lnTo>
                    <a:lnTo>
                      <a:pt x="777" y="133"/>
                    </a:lnTo>
                    <a:close/>
                    <a:moveTo>
                      <a:pt x="220" y="693"/>
                    </a:moveTo>
                    <a:lnTo>
                      <a:pt x="220" y="693"/>
                    </a:lnTo>
                    <a:lnTo>
                      <a:pt x="196" y="666"/>
                    </a:lnTo>
                    <a:lnTo>
                      <a:pt x="176" y="639"/>
                    </a:lnTo>
                    <a:lnTo>
                      <a:pt x="160" y="612"/>
                    </a:lnTo>
                    <a:lnTo>
                      <a:pt x="146" y="581"/>
                    </a:lnTo>
                    <a:lnTo>
                      <a:pt x="135" y="551"/>
                    </a:lnTo>
                    <a:lnTo>
                      <a:pt x="128" y="520"/>
                    </a:lnTo>
                    <a:lnTo>
                      <a:pt x="124" y="488"/>
                    </a:lnTo>
                    <a:lnTo>
                      <a:pt x="122" y="455"/>
                    </a:lnTo>
                    <a:lnTo>
                      <a:pt x="124" y="425"/>
                    </a:lnTo>
                    <a:lnTo>
                      <a:pt x="128" y="392"/>
                    </a:lnTo>
                    <a:lnTo>
                      <a:pt x="135" y="362"/>
                    </a:lnTo>
                    <a:lnTo>
                      <a:pt x="146" y="331"/>
                    </a:lnTo>
                    <a:lnTo>
                      <a:pt x="160" y="301"/>
                    </a:lnTo>
                    <a:lnTo>
                      <a:pt x="176" y="272"/>
                    </a:lnTo>
                    <a:lnTo>
                      <a:pt x="196" y="245"/>
                    </a:lnTo>
                    <a:lnTo>
                      <a:pt x="220" y="220"/>
                    </a:lnTo>
                    <a:lnTo>
                      <a:pt x="220" y="220"/>
                    </a:lnTo>
                    <a:lnTo>
                      <a:pt x="245" y="198"/>
                    </a:lnTo>
                    <a:lnTo>
                      <a:pt x="272" y="178"/>
                    </a:lnTo>
                    <a:lnTo>
                      <a:pt x="301" y="160"/>
                    </a:lnTo>
                    <a:lnTo>
                      <a:pt x="329" y="148"/>
                    </a:lnTo>
                    <a:lnTo>
                      <a:pt x="360" y="137"/>
                    </a:lnTo>
                    <a:lnTo>
                      <a:pt x="392" y="130"/>
                    </a:lnTo>
                    <a:lnTo>
                      <a:pt x="423" y="124"/>
                    </a:lnTo>
                    <a:lnTo>
                      <a:pt x="455" y="122"/>
                    </a:lnTo>
                    <a:lnTo>
                      <a:pt x="488" y="124"/>
                    </a:lnTo>
                    <a:lnTo>
                      <a:pt x="520" y="130"/>
                    </a:lnTo>
                    <a:lnTo>
                      <a:pt x="551" y="137"/>
                    </a:lnTo>
                    <a:lnTo>
                      <a:pt x="581" y="148"/>
                    </a:lnTo>
                    <a:lnTo>
                      <a:pt x="610" y="160"/>
                    </a:lnTo>
                    <a:lnTo>
                      <a:pt x="639" y="178"/>
                    </a:lnTo>
                    <a:lnTo>
                      <a:pt x="666" y="198"/>
                    </a:lnTo>
                    <a:lnTo>
                      <a:pt x="691" y="220"/>
                    </a:lnTo>
                    <a:lnTo>
                      <a:pt x="691" y="220"/>
                    </a:lnTo>
                    <a:lnTo>
                      <a:pt x="714" y="245"/>
                    </a:lnTo>
                    <a:lnTo>
                      <a:pt x="734" y="272"/>
                    </a:lnTo>
                    <a:lnTo>
                      <a:pt x="750" y="301"/>
                    </a:lnTo>
                    <a:lnTo>
                      <a:pt x="765" y="331"/>
                    </a:lnTo>
                    <a:lnTo>
                      <a:pt x="776" y="362"/>
                    </a:lnTo>
                    <a:lnTo>
                      <a:pt x="783" y="392"/>
                    </a:lnTo>
                    <a:lnTo>
                      <a:pt x="788" y="425"/>
                    </a:lnTo>
                    <a:lnTo>
                      <a:pt x="788" y="455"/>
                    </a:lnTo>
                    <a:lnTo>
                      <a:pt x="788" y="488"/>
                    </a:lnTo>
                    <a:lnTo>
                      <a:pt x="783" y="520"/>
                    </a:lnTo>
                    <a:lnTo>
                      <a:pt x="776" y="551"/>
                    </a:lnTo>
                    <a:lnTo>
                      <a:pt x="765" y="581"/>
                    </a:lnTo>
                    <a:lnTo>
                      <a:pt x="750" y="612"/>
                    </a:lnTo>
                    <a:lnTo>
                      <a:pt x="734" y="639"/>
                    </a:lnTo>
                    <a:lnTo>
                      <a:pt x="714" y="666"/>
                    </a:lnTo>
                    <a:lnTo>
                      <a:pt x="691" y="693"/>
                    </a:lnTo>
                    <a:lnTo>
                      <a:pt x="691" y="693"/>
                    </a:lnTo>
                    <a:lnTo>
                      <a:pt x="666" y="714"/>
                    </a:lnTo>
                    <a:lnTo>
                      <a:pt x="639" y="734"/>
                    </a:lnTo>
                    <a:lnTo>
                      <a:pt x="610" y="752"/>
                    </a:lnTo>
                    <a:lnTo>
                      <a:pt x="581" y="765"/>
                    </a:lnTo>
                    <a:lnTo>
                      <a:pt x="551" y="776"/>
                    </a:lnTo>
                    <a:lnTo>
                      <a:pt x="520" y="783"/>
                    </a:lnTo>
                    <a:lnTo>
                      <a:pt x="488" y="788"/>
                    </a:lnTo>
                    <a:lnTo>
                      <a:pt x="455" y="790"/>
                    </a:lnTo>
                    <a:lnTo>
                      <a:pt x="423" y="788"/>
                    </a:lnTo>
                    <a:lnTo>
                      <a:pt x="392" y="783"/>
                    </a:lnTo>
                    <a:lnTo>
                      <a:pt x="360" y="776"/>
                    </a:lnTo>
                    <a:lnTo>
                      <a:pt x="329" y="765"/>
                    </a:lnTo>
                    <a:lnTo>
                      <a:pt x="301" y="752"/>
                    </a:lnTo>
                    <a:lnTo>
                      <a:pt x="272" y="734"/>
                    </a:lnTo>
                    <a:lnTo>
                      <a:pt x="245" y="714"/>
                    </a:lnTo>
                    <a:lnTo>
                      <a:pt x="220" y="693"/>
                    </a:lnTo>
                    <a:lnTo>
                      <a:pt x="220" y="6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3" name="Freeform 6"/>
              <p:cNvSpPr/>
              <p:nvPr/>
            </p:nvSpPr>
            <p:spPr bwMode="auto">
              <a:xfrm>
                <a:off x="3479800" y="5927726"/>
                <a:ext cx="365125" cy="363538"/>
              </a:xfrm>
              <a:custGeom>
                <a:avLst/>
                <a:gdLst>
                  <a:gd name="T0" fmla="*/ 427 w 459"/>
                  <a:gd name="T1" fmla="*/ 277 h 459"/>
                  <a:gd name="T2" fmla="*/ 151 w 459"/>
                  <a:gd name="T3" fmla="*/ 0 h 459"/>
                  <a:gd name="T4" fmla="*/ 151 w 459"/>
                  <a:gd name="T5" fmla="*/ 0 h 459"/>
                  <a:gd name="T6" fmla="*/ 135 w 459"/>
                  <a:gd name="T7" fmla="*/ 22 h 459"/>
                  <a:gd name="T8" fmla="*/ 119 w 459"/>
                  <a:gd name="T9" fmla="*/ 43 h 459"/>
                  <a:gd name="T10" fmla="*/ 101 w 459"/>
                  <a:gd name="T11" fmla="*/ 63 h 459"/>
                  <a:gd name="T12" fmla="*/ 83 w 459"/>
                  <a:gd name="T13" fmla="*/ 83 h 459"/>
                  <a:gd name="T14" fmla="*/ 83 w 459"/>
                  <a:gd name="T15" fmla="*/ 83 h 459"/>
                  <a:gd name="T16" fmla="*/ 63 w 459"/>
                  <a:gd name="T17" fmla="*/ 103 h 459"/>
                  <a:gd name="T18" fmla="*/ 43 w 459"/>
                  <a:gd name="T19" fmla="*/ 119 h 459"/>
                  <a:gd name="T20" fmla="*/ 22 w 459"/>
                  <a:gd name="T21" fmla="*/ 135 h 459"/>
                  <a:gd name="T22" fmla="*/ 0 w 459"/>
                  <a:gd name="T23" fmla="*/ 151 h 459"/>
                  <a:gd name="T24" fmla="*/ 277 w 459"/>
                  <a:gd name="T25" fmla="*/ 428 h 459"/>
                  <a:gd name="T26" fmla="*/ 277 w 459"/>
                  <a:gd name="T27" fmla="*/ 428 h 459"/>
                  <a:gd name="T28" fmla="*/ 284 w 459"/>
                  <a:gd name="T29" fmla="*/ 436 h 459"/>
                  <a:gd name="T30" fmla="*/ 293 w 459"/>
                  <a:gd name="T31" fmla="*/ 441 h 459"/>
                  <a:gd name="T32" fmla="*/ 311 w 459"/>
                  <a:gd name="T33" fmla="*/ 452 h 459"/>
                  <a:gd name="T34" fmla="*/ 331 w 459"/>
                  <a:gd name="T35" fmla="*/ 457 h 459"/>
                  <a:gd name="T36" fmla="*/ 353 w 459"/>
                  <a:gd name="T37" fmla="*/ 459 h 459"/>
                  <a:gd name="T38" fmla="*/ 373 w 459"/>
                  <a:gd name="T39" fmla="*/ 457 h 459"/>
                  <a:gd name="T40" fmla="*/ 392 w 459"/>
                  <a:gd name="T41" fmla="*/ 452 h 459"/>
                  <a:gd name="T42" fmla="*/ 410 w 459"/>
                  <a:gd name="T43" fmla="*/ 441 h 459"/>
                  <a:gd name="T44" fmla="*/ 419 w 459"/>
                  <a:gd name="T45" fmla="*/ 436 h 459"/>
                  <a:gd name="T46" fmla="*/ 427 w 459"/>
                  <a:gd name="T47" fmla="*/ 428 h 459"/>
                  <a:gd name="T48" fmla="*/ 427 w 459"/>
                  <a:gd name="T49" fmla="*/ 428 h 459"/>
                  <a:gd name="T50" fmla="*/ 434 w 459"/>
                  <a:gd name="T51" fmla="*/ 419 h 459"/>
                  <a:gd name="T52" fmla="*/ 441 w 459"/>
                  <a:gd name="T53" fmla="*/ 410 h 459"/>
                  <a:gd name="T54" fmla="*/ 450 w 459"/>
                  <a:gd name="T55" fmla="*/ 392 h 459"/>
                  <a:gd name="T56" fmla="*/ 457 w 459"/>
                  <a:gd name="T57" fmla="*/ 373 h 459"/>
                  <a:gd name="T58" fmla="*/ 459 w 459"/>
                  <a:gd name="T59" fmla="*/ 353 h 459"/>
                  <a:gd name="T60" fmla="*/ 457 w 459"/>
                  <a:gd name="T61" fmla="*/ 333 h 459"/>
                  <a:gd name="T62" fmla="*/ 450 w 459"/>
                  <a:gd name="T63" fmla="*/ 313 h 459"/>
                  <a:gd name="T64" fmla="*/ 441 w 459"/>
                  <a:gd name="T65" fmla="*/ 293 h 459"/>
                  <a:gd name="T66" fmla="*/ 434 w 459"/>
                  <a:gd name="T67" fmla="*/ 284 h 459"/>
                  <a:gd name="T68" fmla="*/ 427 w 459"/>
                  <a:gd name="T69" fmla="*/ 277 h 459"/>
                  <a:gd name="T70" fmla="*/ 427 w 459"/>
                  <a:gd name="T71" fmla="*/ 277 h 4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59" h="459">
                    <a:moveTo>
                      <a:pt x="427" y="277"/>
                    </a:moveTo>
                    <a:lnTo>
                      <a:pt x="151" y="0"/>
                    </a:lnTo>
                    <a:lnTo>
                      <a:pt x="151" y="0"/>
                    </a:lnTo>
                    <a:lnTo>
                      <a:pt x="135" y="22"/>
                    </a:lnTo>
                    <a:lnTo>
                      <a:pt x="119" y="43"/>
                    </a:lnTo>
                    <a:lnTo>
                      <a:pt x="101" y="63"/>
                    </a:lnTo>
                    <a:lnTo>
                      <a:pt x="83" y="83"/>
                    </a:lnTo>
                    <a:lnTo>
                      <a:pt x="83" y="83"/>
                    </a:lnTo>
                    <a:lnTo>
                      <a:pt x="63" y="103"/>
                    </a:lnTo>
                    <a:lnTo>
                      <a:pt x="43" y="119"/>
                    </a:lnTo>
                    <a:lnTo>
                      <a:pt x="22" y="135"/>
                    </a:lnTo>
                    <a:lnTo>
                      <a:pt x="0" y="151"/>
                    </a:lnTo>
                    <a:lnTo>
                      <a:pt x="277" y="428"/>
                    </a:lnTo>
                    <a:lnTo>
                      <a:pt x="277" y="428"/>
                    </a:lnTo>
                    <a:lnTo>
                      <a:pt x="284" y="436"/>
                    </a:lnTo>
                    <a:lnTo>
                      <a:pt x="293" y="441"/>
                    </a:lnTo>
                    <a:lnTo>
                      <a:pt x="311" y="452"/>
                    </a:lnTo>
                    <a:lnTo>
                      <a:pt x="331" y="457"/>
                    </a:lnTo>
                    <a:lnTo>
                      <a:pt x="353" y="459"/>
                    </a:lnTo>
                    <a:lnTo>
                      <a:pt x="373" y="457"/>
                    </a:lnTo>
                    <a:lnTo>
                      <a:pt x="392" y="452"/>
                    </a:lnTo>
                    <a:lnTo>
                      <a:pt x="410" y="441"/>
                    </a:lnTo>
                    <a:lnTo>
                      <a:pt x="419" y="436"/>
                    </a:lnTo>
                    <a:lnTo>
                      <a:pt x="427" y="428"/>
                    </a:lnTo>
                    <a:lnTo>
                      <a:pt x="427" y="428"/>
                    </a:lnTo>
                    <a:lnTo>
                      <a:pt x="434" y="419"/>
                    </a:lnTo>
                    <a:lnTo>
                      <a:pt x="441" y="410"/>
                    </a:lnTo>
                    <a:lnTo>
                      <a:pt x="450" y="392"/>
                    </a:lnTo>
                    <a:lnTo>
                      <a:pt x="457" y="373"/>
                    </a:lnTo>
                    <a:lnTo>
                      <a:pt x="459" y="353"/>
                    </a:lnTo>
                    <a:lnTo>
                      <a:pt x="457" y="333"/>
                    </a:lnTo>
                    <a:lnTo>
                      <a:pt x="450" y="313"/>
                    </a:lnTo>
                    <a:lnTo>
                      <a:pt x="441" y="293"/>
                    </a:lnTo>
                    <a:lnTo>
                      <a:pt x="434" y="284"/>
                    </a:lnTo>
                    <a:lnTo>
                      <a:pt x="427" y="277"/>
                    </a:lnTo>
                    <a:lnTo>
                      <a:pt x="427" y="27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4" name="Freeform 7"/>
              <p:cNvSpPr/>
              <p:nvPr/>
            </p:nvSpPr>
            <p:spPr bwMode="auto">
              <a:xfrm>
                <a:off x="3040063" y="5486401"/>
                <a:ext cx="193675" cy="193675"/>
              </a:xfrm>
              <a:custGeom>
                <a:avLst/>
                <a:gdLst>
                  <a:gd name="T0" fmla="*/ 0 w 245"/>
                  <a:gd name="T1" fmla="*/ 243 h 243"/>
                  <a:gd name="T2" fmla="*/ 61 w 245"/>
                  <a:gd name="T3" fmla="*/ 243 h 243"/>
                  <a:gd name="T4" fmla="*/ 61 w 245"/>
                  <a:gd name="T5" fmla="*/ 243 h 243"/>
                  <a:gd name="T6" fmla="*/ 63 w 245"/>
                  <a:gd name="T7" fmla="*/ 227 h 243"/>
                  <a:gd name="T8" fmla="*/ 68 w 245"/>
                  <a:gd name="T9" fmla="*/ 209 h 243"/>
                  <a:gd name="T10" fmla="*/ 72 w 245"/>
                  <a:gd name="T11" fmla="*/ 192 h 243"/>
                  <a:gd name="T12" fmla="*/ 79 w 245"/>
                  <a:gd name="T13" fmla="*/ 178 h 243"/>
                  <a:gd name="T14" fmla="*/ 88 w 245"/>
                  <a:gd name="T15" fmla="*/ 162 h 243"/>
                  <a:gd name="T16" fmla="*/ 97 w 245"/>
                  <a:gd name="T17" fmla="*/ 147 h 243"/>
                  <a:gd name="T18" fmla="*/ 108 w 245"/>
                  <a:gd name="T19" fmla="*/ 133 h 243"/>
                  <a:gd name="T20" fmla="*/ 120 w 245"/>
                  <a:gd name="T21" fmla="*/ 120 h 243"/>
                  <a:gd name="T22" fmla="*/ 120 w 245"/>
                  <a:gd name="T23" fmla="*/ 120 h 243"/>
                  <a:gd name="T24" fmla="*/ 133 w 245"/>
                  <a:gd name="T25" fmla="*/ 108 h 243"/>
                  <a:gd name="T26" fmla="*/ 147 w 245"/>
                  <a:gd name="T27" fmla="*/ 97 h 243"/>
                  <a:gd name="T28" fmla="*/ 162 w 245"/>
                  <a:gd name="T29" fmla="*/ 88 h 243"/>
                  <a:gd name="T30" fmla="*/ 178 w 245"/>
                  <a:gd name="T31" fmla="*/ 79 h 243"/>
                  <a:gd name="T32" fmla="*/ 194 w 245"/>
                  <a:gd name="T33" fmla="*/ 74 h 243"/>
                  <a:gd name="T34" fmla="*/ 210 w 245"/>
                  <a:gd name="T35" fmla="*/ 68 h 243"/>
                  <a:gd name="T36" fmla="*/ 227 w 245"/>
                  <a:gd name="T37" fmla="*/ 63 h 243"/>
                  <a:gd name="T38" fmla="*/ 245 w 245"/>
                  <a:gd name="T39" fmla="*/ 61 h 243"/>
                  <a:gd name="T40" fmla="*/ 245 w 245"/>
                  <a:gd name="T41" fmla="*/ 0 h 243"/>
                  <a:gd name="T42" fmla="*/ 245 w 245"/>
                  <a:gd name="T43" fmla="*/ 0 h 243"/>
                  <a:gd name="T44" fmla="*/ 221 w 245"/>
                  <a:gd name="T45" fmla="*/ 3 h 243"/>
                  <a:gd name="T46" fmla="*/ 198 w 245"/>
                  <a:gd name="T47" fmla="*/ 7 h 243"/>
                  <a:gd name="T48" fmla="*/ 176 w 245"/>
                  <a:gd name="T49" fmla="*/ 14 h 243"/>
                  <a:gd name="T50" fmla="*/ 155 w 245"/>
                  <a:gd name="T51" fmla="*/ 23 h 243"/>
                  <a:gd name="T52" fmla="*/ 133 w 245"/>
                  <a:gd name="T53" fmla="*/ 34 h 243"/>
                  <a:gd name="T54" fmla="*/ 113 w 245"/>
                  <a:gd name="T55" fmla="*/ 47 h 243"/>
                  <a:gd name="T56" fmla="*/ 95 w 245"/>
                  <a:gd name="T57" fmla="*/ 61 h 243"/>
                  <a:gd name="T58" fmla="*/ 77 w 245"/>
                  <a:gd name="T59" fmla="*/ 77 h 243"/>
                  <a:gd name="T60" fmla="*/ 77 w 245"/>
                  <a:gd name="T61" fmla="*/ 77 h 243"/>
                  <a:gd name="T62" fmla="*/ 61 w 245"/>
                  <a:gd name="T63" fmla="*/ 95 h 243"/>
                  <a:gd name="T64" fmla="*/ 47 w 245"/>
                  <a:gd name="T65" fmla="*/ 113 h 243"/>
                  <a:gd name="T66" fmla="*/ 34 w 245"/>
                  <a:gd name="T67" fmla="*/ 133 h 243"/>
                  <a:gd name="T68" fmla="*/ 23 w 245"/>
                  <a:gd name="T69" fmla="*/ 155 h 243"/>
                  <a:gd name="T70" fmla="*/ 14 w 245"/>
                  <a:gd name="T71" fmla="*/ 176 h 243"/>
                  <a:gd name="T72" fmla="*/ 7 w 245"/>
                  <a:gd name="T73" fmla="*/ 198 h 243"/>
                  <a:gd name="T74" fmla="*/ 3 w 245"/>
                  <a:gd name="T75" fmla="*/ 219 h 243"/>
                  <a:gd name="T76" fmla="*/ 0 w 245"/>
                  <a:gd name="T77" fmla="*/ 243 h 243"/>
                  <a:gd name="T78" fmla="*/ 0 w 245"/>
                  <a:gd name="T79" fmla="*/ 243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45" h="243">
                    <a:moveTo>
                      <a:pt x="0" y="243"/>
                    </a:moveTo>
                    <a:lnTo>
                      <a:pt x="61" y="243"/>
                    </a:lnTo>
                    <a:lnTo>
                      <a:pt x="61" y="243"/>
                    </a:lnTo>
                    <a:lnTo>
                      <a:pt x="63" y="227"/>
                    </a:lnTo>
                    <a:lnTo>
                      <a:pt x="68" y="209"/>
                    </a:lnTo>
                    <a:lnTo>
                      <a:pt x="72" y="192"/>
                    </a:lnTo>
                    <a:lnTo>
                      <a:pt x="79" y="178"/>
                    </a:lnTo>
                    <a:lnTo>
                      <a:pt x="88" y="162"/>
                    </a:lnTo>
                    <a:lnTo>
                      <a:pt x="97" y="147"/>
                    </a:lnTo>
                    <a:lnTo>
                      <a:pt x="108" y="133"/>
                    </a:lnTo>
                    <a:lnTo>
                      <a:pt x="120" y="120"/>
                    </a:lnTo>
                    <a:lnTo>
                      <a:pt x="120" y="120"/>
                    </a:lnTo>
                    <a:lnTo>
                      <a:pt x="133" y="108"/>
                    </a:lnTo>
                    <a:lnTo>
                      <a:pt x="147" y="97"/>
                    </a:lnTo>
                    <a:lnTo>
                      <a:pt x="162" y="88"/>
                    </a:lnTo>
                    <a:lnTo>
                      <a:pt x="178" y="79"/>
                    </a:lnTo>
                    <a:lnTo>
                      <a:pt x="194" y="74"/>
                    </a:lnTo>
                    <a:lnTo>
                      <a:pt x="210" y="68"/>
                    </a:lnTo>
                    <a:lnTo>
                      <a:pt x="227" y="63"/>
                    </a:lnTo>
                    <a:lnTo>
                      <a:pt x="245" y="61"/>
                    </a:lnTo>
                    <a:lnTo>
                      <a:pt x="245" y="0"/>
                    </a:lnTo>
                    <a:lnTo>
                      <a:pt x="245" y="0"/>
                    </a:lnTo>
                    <a:lnTo>
                      <a:pt x="221" y="3"/>
                    </a:lnTo>
                    <a:lnTo>
                      <a:pt x="198" y="7"/>
                    </a:lnTo>
                    <a:lnTo>
                      <a:pt x="176" y="14"/>
                    </a:lnTo>
                    <a:lnTo>
                      <a:pt x="155" y="23"/>
                    </a:lnTo>
                    <a:lnTo>
                      <a:pt x="133" y="34"/>
                    </a:lnTo>
                    <a:lnTo>
                      <a:pt x="113" y="47"/>
                    </a:lnTo>
                    <a:lnTo>
                      <a:pt x="95" y="61"/>
                    </a:lnTo>
                    <a:lnTo>
                      <a:pt x="77" y="77"/>
                    </a:lnTo>
                    <a:lnTo>
                      <a:pt x="77" y="77"/>
                    </a:lnTo>
                    <a:lnTo>
                      <a:pt x="61" y="95"/>
                    </a:lnTo>
                    <a:lnTo>
                      <a:pt x="47" y="113"/>
                    </a:lnTo>
                    <a:lnTo>
                      <a:pt x="34" y="133"/>
                    </a:lnTo>
                    <a:lnTo>
                      <a:pt x="23" y="155"/>
                    </a:lnTo>
                    <a:lnTo>
                      <a:pt x="14" y="176"/>
                    </a:lnTo>
                    <a:lnTo>
                      <a:pt x="7" y="198"/>
                    </a:lnTo>
                    <a:lnTo>
                      <a:pt x="3" y="219"/>
                    </a:lnTo>
                    <a:lnTo>
                      <a:pt x="0" y="243"/>
                    </a:lnTo>
                    <a:lnTo>
                      <a:pt x="0" y="2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5" name="组合 64"/>
          <p:cNvGrpSpPr/>
          <p:nvPr/>
        </p:nvGrpSpPr>
        <p:grpSpPr>
          <a:xfrm>
            <a:off x="2841544" y="4625789"/>
            <a:ext cx="675838" cy="600797"/>
            <a:chOff x="2386238" y="1104393"/>
            <a:chExt cx="720000" cy="720000"/>
          </a:xfrm>
        </p:grpSpPr>
        <p:sp>
          <p:nvSpPr>
            <p:cNvPr id="66" name="椭圆 65"/>
            <p:cNvSpPr/>
            <p:nvPr/>
          </p:nvSpPr>
          <p:spPr>
            <a:xfrm>
              <a:off x="2386238" y="1104393"/>
              <a:ext cx="720000" cy="72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7" name="Freeform 13"/>
            <p:cNvSpPr>
              <a:spLocks noEditPoints="1"/>
            </p:cNvSpPr>
            <p:nvPr/>
          </p:nvSpPr>
          <p:spPr bwMode="auto">
            <a:xfrm>
              <a:off x="2591501" y="1238296"/>
              <a:ext cx="309475" cy="452194"/>
            </a:xfrm>
            <a:custGeom>
              <a:avLst/>
              <a:gdLst>
                <a:gd name="T0" fmla="*/ 330 w 825"/>
                <a:gd name="T1" fmla="*/ 9 h 1204"/>
                <a:gd name="T2" fmla="*/ 182 w 825"/>
                <a:gd name="T3" fmla="*/ 72 h 1204"/>
                <a:gd name="T4" fmla="*/ 72 w 825"/>
                <a:gd name="T5" fmla="*/ 184 h 1204"/>
                <a:gd name="T6" fmla="*/ 9 w 825"/>
                <a:gd name="T7" fmla="*/ 329 h 1204"/>
                <a:gd name="T8" fmla="*/ 2 w 825"/>
                <a:gd name="T9" fmla="*/ 436 h 1204"/>
                <a:gd name="T10" fmla="*/ 17 w 825"/>
                <a:gd name="T11" fmla="*/ 533 h 1204"/>
                <a:gd name="T12" fmla="*/ 40 w 825"/>
                <a:gd name="T13" fmla="*/ 608 h 1204"/>
                <a:gd name="T14" fmla="*/ 107 w 825"/>
                <a:gd name="T15" fmla="*/ 819 h 1204"/>
                <a:gd name="T16" fmla="*/ 114 w 825"/>
                <a:gd name="T17" fmla="*/ 911 h 1204"/>
                <a:gd name="T18" fmla="*/ 128 w 825"/>
                <a:gd name="T19" fmla="*/ 1035 h 1204"/>
                <a:gd name="T20" fmla="*/ 157 w 825"/>
                <a:gd name="T21" fmla="*/ 1071 h 1204"/>
                <a:gd name="T22" fmla="*/ 184 w 825"/>
                <a:gd name="T23" fmla="*/ 1100 h 1204"/>
                <a:gd name="T24" fmla="*/ 216 w 825"/>
                <a:gd name="T25" fmla="*/ 1152 h 1204"/>
                <a:gd name="T26" fmla="*/ 278 w 825"/>
                <a:gd name="T27" fmla="*/ 1191 h 1204"/>
                <a:gd name="T28" fmla="*/ 359 w 825"/>
                <a:gd name="T29" fmla="*/ 1204 h 1204"/>
                <a:gd name="T30" fmla="*/ 512 w 825"/>
                <a:gd name="T31" fmla="*/ 1200 h 1204"/>
                <a:gd name="T32" fmla="*/ 582 w 825"/>
                <a:gd name="T33" fmla="*/ 1175 h 1204"/>
                <a:gd name="T34" fmla="*/ 625 w 825"/>
                <a:gd name="T35" fmla="*/ 1134 h 1204"/>
                <a:gd name="T36" fmla="*/ 648 w 825"/>
                <a:gd name="T37" fmla="*/ 1082 h 1204"/>
                <a:gd name="T38" fmla="*/ 686 w 825"/>
                <a:gd name="T39" fmla="*/ 1055 h 1204"/>
                <a:gd name="T40" fmla="*/ 710 w 825"/>
                <a:gd name="T41" fmla="*/ 986 h 1204"/>
                <a:gd name="T42" fmla="*/ 713 w 825"/>
                <a:gd name="T43" fmla="*/ 878 h 1204"/>
                <a:gd name="T44" fmla="*/ 735 w 825"/>
                <a:gd name="T45" fmla="*/ 756 h 1204"/>
                <a:gd name="T46" fmla="*/ 796 w 825"/>
                <a:gd name="T47" fmla="*/ 583 h 1204"/>
                <a:gd name="T48" fmla="*/ 819 w 825"/>
                <a:gd name="T49" fmla="*/ 484 h 1204"/>
                <a:gd name="T50" fmla="*/ 825 w 825"/>
                <a:gd name="T51" fmla="*/ 414 h 1204"/>
                <a:gd name="T52" fmla="*/ 792 w 825"/>
                <a:gd name="T53" fmla="*/ 252 h 1204"/>
                <a:gd name="T54" fmla="*/ 704 w 825"/>
                <a:gd name="T55" fmla="*/ 122 h 1204"/>
                <a:gd name="T56" fmla="*/ 573 w 825"/>
                <a:gd name="T57" fmla="*/ 34 h 1204"/>
                <a:gd name="T58" fmla="*/ 413 w 825"/>
                <a:gd name="T59" fmla="*/ 0 h 1204"/>
                <a:gd name="T60" fmla="*/ 558 w 825"/>
                <a:gd name="T61" fmla="*/ 1047 h 1204"/>
                <a:gd name="T62" fmla="*/ 540 w 825"/>
                <a:gd name="T63" fmla="*/ 1085 h 1204"/>
                <a:gd name="T64" fmla="*/ 512 w 825"/>
                <a:gd name="T65" fmla="*/ 1101 h 1204"/>
                <a:gd name="T66" fmla="*/ 359 w 825"/>
                <a:gd name="T67" fmla="*/ 1109 h 1204"/>
                <a:gd name="T68" fmla="*/ 310 w 825"/>
                <a:gd name="T69" fmla="*/ 1100 h 1204"/>
                <a:gd name="T70" fmla="*/ 276 w 825"/>
                <a:gd name="T71" fmla="*/ 1071 h 1204"/>
                <a:gd name="T72" fmla="*/ 269 w 825"/>
                <a:gd name="T73" fmla="*/ 1042 h 1204"/>
                <a:gd name="T74" fmla="*/ 558 w 825"/>
                <a:gd name="T75" fmla="*/ 1042 h 1204"/>
                <a:gd name="T76" fmla="*/ 215 w 825"/>
                <a:gd name="T77" fmla="*/ 993 h 1204"/>
                <a:gd name="T78" fmla="*/ 618 w 825"/>
                <a:gd name="T79" fmla="*/ 941 h 1204"/>
                <a:gd name="T80" fmla="*/ 618 w 825"/>
                <a:gd name="T81" fmla="*/ 893 h 1204"/>
                <a:gd name="T82" fmla="*/ 620 w 825"/>
                <a:gd name="T83" fmla="*/ 840 h 1204"/>
                <a:gd name="T84" fmla="*/ 697 w 825"/>
                <a:gd name="T85" fmla="*/ 574 h 1204"/>
                <a:gd name="T86" fmla="*/ 636 w 825"/>
                <a:gd name="T87" fmla="*/ 750 h 1204"/>
                <a:gd name="T88" fmla="*/ 189 w 825"/>
                <a:gd name="T89" fmla="*/ 750 h 1204"/>
                <a:gd name="T90" fmla="*/ 130 w 825"/>
                <a:gd name="T91" fmla="*/ 574 h 1204"/>
                <a:gd name="T92" fmla="*/ 98 w 825"/>
                <a:gd name="T93" fmla="*/ 414 h 1204"/>
                <a:gd name="T94" fmla="*/ 112 w 825"/>
                <a:gd name="T95" fmla="*/ 319 h 1204"/>
                <a:gd name="T96" fmla="*/ 170 w 825"/>
                <a:gd name="T97" fmla="*/ 212 h 1204"/>
                <a:gd name="T98" fmla="*/ 263 w 825"/>
                <a:gd name="T99" fmla="*/ 135 h 1204"/>
                <a:gd name="T100" fmla="*/ 380 w 825"/>
                <a:gd name="T101" fmla="*/ 99 h 1204"/>
                <a:gd name="T102" fmla="*/ 477 w 825"/>
                <a:gd name="T103" fmla="*/ 103 h 1204"/>
                <a:gd name="T104" fmla="*/ 591 w 825"/>
                <a:gd name="T105" fmla="*/ 151 h 1204"/>
                <a:gd name="T106" fmla="*/ 675 w 825"/>
                <a:gd name="T107" fmla="*/ 236 h 1204"/>
                <a:gd name="T108" fmla="*/ 722 w 825"/>
                <a:gd name="T109" fmla="*/ 349 h 1204"/>
                <a:gd name="T110" fmla="*/ 728 w 825"/>
                <a:gd name="T111" fmla="*/ 452 h 1204"/>
                <a:gd name="T112" fmla="*/ 697 w 825"/>
                <a:gd name="T113" fmla="*/ 574 h 1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25" h="1204">
                  <a:moveTo>
                    <a:pt x="413" y="0"/>
                  </a:moveTo>
                  <a:lnTo>
                    <a:pt x="413" y="0"/>
                  </a:lnTo>
                  <a:lnTo>
                    <a:pt x="371" y="4"/>
                  </a:lnTo>
                  <a:lnTo>
                    <a:pt x="330" y="9"/>
                  </a:lnTo>
                  <a:lnTo>
                    <a:pt x="290" y="20"/>
                  </a:lnTo>
                  <a:lnTo>
                    <a:pt x="252" y="34"/>
                  </a:lnTo>
                  <a:lnTo>
                    <a:pt x="216" y="50"/>
                  </a:lnTo>
                  <a:lnTo>
                    <a:pt x="182" y="72"/>
                  </a:lnTo>
                  <a:lnTo>
                    <a:pt x="152" y="95"/>
                  </a:lnTo>
                  <a:lnTo>
                    <a:pt x="123" y="122"/>
                  </a:lnTo>
                  <a:lnTo>
                    <a:pt x="96" y="151"/>
                  </a:lnTo>
                  <a:lnTo>
                    <a:pt x="72" y="184"/>
                  </a:lnTo>
                  <a:lnTo>
                    <a:pt x="51" y="216"/>
                  </a:lnTo>
                  <a:lnTo>
                    <a:pt x="33" y="252"/>
                  </a:lnTo>
                  <a:lnTo>
                    <a:pt x="20" y="290"/>
                  </a:lnTo>
                  <a:lnTo>
                    <a:pt x="9" y="329"/>
                  </a:lnTo>
                  <a:lnTo>
                    <a:pt x="4" y="371"/>
                  </a:lnTo>
                  <a:lnTo>
                    <a:pt x="0" y="414"/>
                  </a:lnTo>
                  <a:lnTo>
                    <a:pt x="0" y="414"/>
                  </a:lnTo>
                  <a:lnTo>
                    <a:pt x="2" y="436"/>
                  </a:lnTo>
                  <a:lnTo>
                    <a:pt x="4" y="461"/>
                  </a:lnTo>
                  <a:lnTo>
                    <a:pt x="6" y="484"/>
                  </a:lnTo>
                  <a:lnTo>
                    <a:pt x="11" y="509"/>
                  </a:lnTo>
                  <a:lnTo>
                    <a:pt x="17" y="533"/>
                  </a:lnTo>
                  <a:lnTo>
                    <a:pt x="24" y="558"/>
                  </a:lnTo>
                  <a:lnTo>
                    <a:pt x="31" y="583"/>
                  </a:lnTo>
                  <a:lnTo>
                    <a:pt x="40" y="608"/>
                  </a:lnTo>
                  <a:lnTo>
                    <a:pt x="40" y="608"/>
                  </a:lnTo>
                  <a:lnTo>
                    <a:pt x="80" y="714"/>
                  </a:lnTo>
                  <a:lnTo>
                    <a:pt x="92" y="756"/>
                  </a:lnTo>
                  <a:lnTo>
                    <a:pt x="101" y="788"/>
                  </a:lnTo>
                  <a:lnTo>
                    <a:pt x="107" y="819"/>
                  </a:lnTo>
                  <a:lnTo>
                    <a:pt x="110" y="848"/>
                  </a:lnTo>
                  <a:lnTo>
                    <a:pt x="112" y="878"/>
                  </a:lnTo>
                  <a:lnTo>
                    <a:pt x="114" y="911"/>
                  </a:lnTo>
                  <a:lnTo>
                    <a:pt x="114" y="911"/>
                  </a:lnTo>
                  <a:lnTo>
                    <a:pt x="114" y="961"/>
                  </a:lnTo>
                  <a:lnTo>
                    <a:pt x="117" y="986"/>
                  </a:lnTo>
                  <a:lnTo>
                    <a:pt x="121" y="1011"/>
                  </a:lnTo>
                  <a:lnTo>
                    <a:pt x="128" y="1035"/>
                  </a:lnTo>
                  <a:lnTo>
                    <a:pt x="134" y="1044"/>
                  </a:lnTo>
                  <a:lnTo>
                    <a:pt x="141" y="1055"/>
                  </a:lnTo>
                  <a:lnTo>
                    <a:pt x="148" y="1064"/>
                  </a:lnTo>
                  <a:lnTo>
                    <a:pt x="157" y="1071"/>
                  </a:lnTo>
                  <a:lnTo>
                    <a:pt x="166" y="1078"/>
                  </a:lnTo>
                  <a:lnTo>
                    <a:pt x="179" y="1082"/>
                  </a:lnTo>
                  <a:lnTo>
                    <a:pt x="179" y="1082"/>
                  </a:lnTo>
                  <a:lnTo>
                    <a:pt x="184" y="1100"/>
                  </a:lnTo>
                  <a:lnTo>
                    <a:pt x="191" y="1118"/>
                  </a:lnTo>
                  <a:lnTo>
                    <a:pt x="202" y="1134"/>
                  </a:lnTo>
                  <a:lnTo>
                    <a:pt x="216" y="1152"/>
                  </a:lnTo>
                  <a:lnTo>
                    <a:pt x="216" y="1152"/>
                  </a:lnTo>
                  <a:lnTo>
                    <a:pt x="231" y="1164"/>
                  </a:lnTo>
                  <a:lnTo>
                    <a:pt x="245" y="1175"/>
                  </a:lnTo>
                  <a:lnTo>
                    <a:pt x="261" y="1184"/>
                  </a:lnTo>
                  <a:lnTo>
                    <a:pt x="278" y="1191"/>
                  </a:lnTo>
                  <a:lnTo>
                    <a:pt x="296" y="1197"/>
                  </a:lnTo>
                  <a:lnTo>
                    <a:pt x="315" y="1200"/>
                  </a:lnTo>
                  <a:lnTo>
                    <a:pt x="337" y="1204"/>
                  </a:lnTo>
                  <a:lnTo>
                    <a:pt x="359" y="1204"/>
                  </a:lnTo>
                  <a:lnTo>
                    <a:pt x="468" y="1204"/>
                  </a:lnTo>
                  <a:lnTo>
                    <a:pt x="468" y="1204"/>
                  </a:lnTo>
                  <a:lnTo>
                    <a:pt x="490" y="1204"/>
                  </a:lnTo>
                  <a:lnTo>
                    <a:pt x="512" y="1200"/>
                  </a:lnTo>
                  <a:lnTo>
                    <a:pt x="530" y="1197"/>
                  </a:lnTo>
                  <a:lnTo>
                    <a:pt x="549" y="1191"/>
                  </a:lnTo>
                  <a:lnTo>
                    <a:pt x="566" y="1184"/>
                  </a:lnTo>
                  <a:lnTo>
                    <a:pt x="582" y="1175"/>
                  </a:lnTo>
                  <a:lnTo>
                    <a:pt x="596" y="1164"/>
                  </a:lnTo>
                  <a:lnTo>
                    <a:pt x="609" y="1152"/>
                  </a:lnTo>
                  <a:lnTo>
                    <a:pt x="609" y="1152"/>
                  </a:lnTo>
                  <a:lnTo>
                    <a:pt x="625" y="1134"/>
                  </a:lnTo>
                  <a:lnTo>
                    <a:pt x="636" y="1118"/>
                  </a:lnTo>
                  <a:lnTo>
                    <a:pt x="643" y="1100"/>
                  </a:lnTo>
                  <a:lnTo>
                    <a:pt x="648" y="1082"/>
                  </a:lnTo>
                  <a:lnTo>
                    <a:pt x="648" y="1082"/>
                  </a:lnTo>
                  <a:lnTo>
                    <a:pt x="661" y="1078"/>
                  </a:lnTo>
                  <a:lnTo>
                    <a:pt x="670" y="1071"/>
                  </a:lnTo>
                  <a:lnTo>
                    <a:pt x="679" y="1064"/>
                  </a:lnTo>
                  <a:lnTo>
                    <a:pt x="686" y="1055"/>
                  </a:lnTo>
                  <a:lnTo>
                    <a:pt x="692" y="1044"/>
                  </a:lnTo>
                  <a:lnTo>
                    <a:pt x="697" y="1035"/>
                  </a:lnTo>
                  <a:lnTo>
                    <a:pt x="706" y="1011"/>
                  </a:lnTo>
                  <a:lnTo>
                    <a:pt x="710" y="986"/>
                  </a:lnTo>
                  <a:lnTo>
                    <a:pt x="713" y="961"/>
                  </a:lnTo>
                  <a:lnTo>
                    <a:pt x="713" y="911"/>
                  </a:lnTo>
                  <a:lnTo>
                    <a:pt x="713" y="911"/>
                  </a:lnTo>
                  <a:lnTo>
                    <a:pt x="713" y="878"/>
                  </a:lnTo>
                  <a:lnTo>
                    <a:pt x="715" y="848"/>
                  </a:lnTo>
                  <a:lnTo>
                    <a:pt x="719" y="819"/>
                  </a:lnTo>
                  <a:lnTo>
                    <a:pt x="726" y="788"/>
                  </a:lnTo>
                  <a:lnTo>
                    <a:pt x="735" y="756"/>
                  </a:lnTo>
                  <a:lnTo>
                    <a:pt x="747" y="714"/>
                  </a:lnTo>
                  <a:lnTo>
                    <a:pt x="787" y="608"/>
                  </a:lnTo>
                  <a:lnTo>
                    <a:pt x="787" y="608"/>
                  </a:lnTo>
                  <a:lnTo>
                    <a:pt x="796" y="583"/>
                  </a:lnTo>
                  <a:lnTo>
                    <a:pt x="803" y="558"/>
                  </a:lnTo>
                  <a:lnTo>
                    <a:pt x="810" y="533"/>
                  </a:lnTo>
                  <a:lnTo>
                    <a:pt x="816" y="509"/>
                  </a:lnTo>
                  <a:lnTo>
                    <a:pt x="819" y="484"/>
                  </a:lnTo>
                  <a:lnTo>
                    <a:pt x="823" y="461"/>
                  </a:lnTo>
                  <a:lnTo>
                    <a:pt x="825" y="436"/>
                  </a:lnTo>
                  <a:lnTo>
                    <a:pt x="825" y="414"/>
                  </a:lnTo>
                  <a:lnTo>
                    <a:pt x="825" y="414"/>
                  </a:lnTo>
                  <a:lnTo>
                    <a:pt x="823" y="371"/>
                  </a:lnTo>
                  <a:lnTo>
                    <a:pt x="818" y="329"/>
                  </a:lnTo>
                  <a:lnTo>
                    <a:pt x="807" y="290"/>
                  </a:lnTo>
                  <a:lnTo>
                    <a:pt x="792" y="252"/>
                  </a:lnTo>
                  <a:lnTo>
                    <a:pt x="776" y="216"/>
                  </a:lnTo>
                  <a:lnTo>
                    <a:pt x="755" y="184"/>
                  </a:lnTo>
                  <a:lnTo>
                    <a:pt x="731" y="151"/>
                  </a:lnTo>
                  <a:lnTo>
                    <a:pt x="704" y="122"/>
                  </a:lnTo>
                  <a:lnTo>
                    <a:pt x="675" y="95"/>
                  </a:lnTo>
                  <a:lnTo>
                    <a:pt x="643" y="72"/>
                  </a:lnTo>
                  <a:lnTo>
                    <a:pt x="609" y="50"/>
                  </a:lnTo>
                  <a:lnTo>
                    <a:pt x="573" y="34"/>
                  </a:lnTo>
                  <a:lnTo>
                    <a:pt x="535" y="20"/>
                  </a:lnTo>
                  <a:lnTo>
                    <a:pt x="495" y="9"/>
                  </a:lnTo>
                  <a:lnTo>
                    <a:pt x="456" y="4"/>
                  </a:lnTo>
                  <a:lnTo>
                    <a:pt x="413" y="0"/>
                  </a:lnTo>
                  <a:lnTo>
                    <a:pt x="413" y="0"/>
                  </a:lnTo>
                  <a:close/>
                  <a:moveTo>
                    <a:pt x="558" y="1042"/>
                  </a:moveTo>
                  <a:lnTo>
                    <a:pt x="558" y="1042"/>
                  </a:lnTo>
                  <a:lnTo>
                    <a:pt x="558" y="1047"/>
                  </a:lnTo>
                  <a:lnTo>
                    <a:pt x="557" y="1056"/>
                  </a:lnTo>
                  <a:lnTo>
                    <a:pt x="551" y="1071"/>
                  </a:lnTo>
                  <a:lnTo>
                    <a:pt x="546" y="1078"/>
                  </a:lnTo>
                  <a:lnTo>
                    <a:pt x="540" y="1085"/>
                  </a:lnTo>
                  <a:lnTo>
                    <a:pt x="540" y="1085"/>
                  </a:lnTo>
                  <a:lnTo>
                    <a:pt x="535" y="1091"/>
                  </a:lnTo>
                  <a:lnTo>
                    <a:pt x="528" y="1096"/>
                  </a:lnTo>
                  <a:lnTo>
                    <a:pt x="512" y="1101"/>
                  </a:lnTo>
                  <a:lnTo>
                    <a:pt x="492" y="1107"/>
                  </a:lnTo>
                  <a:lnTo>
                    <a:pt x="468" y="1109"/>
                  </a:lnTo>
                  <a:lnTo>
                    <a:pt x="359" y="1109"/>
                  </a:lnTo>
                  <a:lnTo>
                    <a:pt x="359" y="1109"/>
                  </a:lnTo>
                  <a:lnTo>
                    <a:pt x="344" y="1107"/>
                  </a:lnTo>
                  <a:lnTo>
                    <a:pt x="332" y="1107"/>
                  </a:lnTo>
                  <a:lnTo>
                    <a:pt x="321" y="1103"/>
                  </a:lnTo>
                  <a:lnTo>
                    <a:pt x="310" y="1100"/>
                  </a:lnTo>
                  <a:lnTo>
                    <a:pt x="301" y="1096"/>
                  </a:lnTo>
                  <a:lnTo>
                    <a:pt x="294" y="1092"/>
                  </a:lnTo>
                  <a:lnTo>
                    <a:pt x="283" y="1082"/>
                  </a:lnTo>
                  <a:lnTo>
                    <a:pt x="276" y="1071"/>
                  </a:lnTo>
                  <a:lnTo>
                    <a:pt x="270" y="1060"/>
                  </a:lnTo>
                  <a:lnTo>
                    <a:pt x="269" y="1051"/>
                  </a:lnTo>
                  <a:lnTo>
                    <a:pt x="269" y="1042"/>
                  </a:lnTo>
                  <a:lnTo>
                    <a:pt x="269" y="1042"/>
                  </a:lnTo>
                  <a:lnTo>
                    <a:pt x="269" y="1040"/>
                  </a:lnTo>
                  <a:lnTo>
                    <a:pt x="558" y="1040"/>
                  </a:lnTo>
                  <a:lnTo>
                    <a:pt x="558" y="1040"/>
                  </a:lnTo>
                  <a:lnTo>
                    <a:pt x="558" y="1042"/>
                  </a:lnTo>
                  <a:lnTo>
                    <a:pt x="558" y="1042"/>
                  </a:lnTo>
                  <a:close/>
                  <a:moveTo>
                    <a:pt x="611" y="993"/>
                  </a:moveTo>
                  <a:lnTo>
                    <a:pt x="215" y="993"/>
                  </a:lnTo>
                  <a:lnTo>
                    <a:pt x="215" y="993"/>
                  </a:lnTo>
                  <a:lnTo>
                    <a:pt x="213" y="975"/>
                  </a:lnTo>
                  <a:lnTo>
                    <a:pt x="209" y="941"/>
                  </a:lnTo>
                  <a:lnTo>
                    <a:pt x="618" y="941"/>
                  </a:lnTo>
                  <a:lnTo>
                    <a:pt x="618" y="941"/>
                  </a:lnTo>
                  <a:lnTo>
                    <a:pt x="614" y="975"/>
                  </a:lnTo>
                  <a:lnTo>
                    <a:pt x="611" y="993"/>
                  </a:lnTo>
                  <a:lnTo>
                    <a:pt x="611" y="993"/>
                  </a:lnTo>
                  <a:close/>
                  <a:moveTo>
                    <a:pt x="618" y="893"/>
                  </a:moveTo>
                  <a:lnTo>
                    <a:pt x="209" y="893"/>
                  </a:lnTo>
                  <a:lnTo>
                    <a:pt x="209" y="893"/>
                  </a:lnTo>
                  <a:lnTo>
                    <a:pt x="207" y="840"/>
                  </a:lnTo>
                  <a:lnTo>
                    <a:pt x="620" y="840"/>
                  </a:lnTo>
                  <a:lnTo>
                    <a:pt x="620" y="840"/>
                  </a:lnTo>
                  <a:lnTo>
                    <a:pt x="618" y="893"/>
                  </a:lnTo>
                  <a:lnTo>
                    <a:pt x="618" y="893"/>
                  </a:lnTo>
                  <a:close/>
                  <a:moveTo>
                    <a:pt x="697" y="574"/>
                  </a:moveTo>
                  <a:lnTo>
                    <a:pt x="697" y="574"/>
                  </a:lnTo>
                  <a:lnTo>
                    <a:pt x="670" y="644"/>
                  </a:lnTo>
                  <a:lnTo>
                    <a:pt x="650" y="702"/>
                  </a:lnTo>
                  <a:lnTo>
                    <a:pt x="636" y="750"/>
                  </a:lnTo>
                  <a:lnTo>
                    <a:pt x="627" y="794"/>
                  </a:lnTo>
                  <a:lnTo>
                    <a:pt x="200" y="794"/>
                  </a:lnTo>
                  <a:lnTo>
                    <a:pt x="200" y="794"/>
                  </a:lnTo>
                  <a:lnTo>
                    <a:pt x="189" y="750"/>
                  </a:lnTo>
                  <a:lnTo>
                    <a:pt x="175" y="702"/>
                  </a:lnTo>
                  <a:lnTo>
                    <a:pt x="155" y="644"/>
                  </a:lnTo>
                  <a:lnTo>
                    <a:pt x="130" y="574"/>
                  </a:lnTo>
                  <a:lnTo>
                    <a:pt x="130" y="574"/>
                  </a:lnTo>
                  <a:lnTo>
                    <a:pt x="116" y="533"/>
                  </a:lnTo>
                  <a:lnTo>
                    <a:pt x="105" y="491"/>
                  </a:lnTo>
                  <a:lnTo>
                    <a:pt x="99" y="452"/>
                  </a:lnTo>
                  <a:lnTo>
                    <a:pt x="98" y="414"/>
                  </a:lnTo>
                  <a:lnTo>
                    <a:pt x="98" y="414"/>
                  </a:lnTo>
                  <a:lnTo>
                    <a:pt x="99" y="382"/>
                  </a:lnTo>
                  <a:lnTo>
                    <a:pt x="103" y="349"/>
                  </a:lnTo>
                  <a:lnTo>
                    <a:pt x="112" y="319"/>
                  </a:lnTo>
                  <a:lnTo>
                    <a:pt x="123" y="290"/>
                  </a:lnTo>
                  <a:lnTo>
                    <a:pt x="135" y="263"/>
                  </a:lnTo>
                  <a:lnTo>
                    <a:pt x="152" y="236"/>
                  </a:lnTo>
                  <a:lnTo>
                    <a:pt x="170" y="212"/>
                  </a:lnTo>
                  <a:lnTo>
                    <a:pt x="189" y="189"/>
                  </a:lnTo>
                  <a:lnTo>
                    <a:pt x="213" y="169"/>
                  </a:lnTo>
                  <a:lnTo>
                    <a:pt x="236" y="151"/>
                  </a:lnTo>
                  <a:lnTo>
                    <a:pt x="263" y="135"/>
                  </a:lnTo>
                  <a:lnTo>
                    <a:pt x="290" y="122"/>
                  </a:lnTo>
                  <a:lnTo>
                    <a:pt x="319" y="112"/>
                  </a:lnTo>
                  <a:lnTo>
                    <a:pt x="350" y="103"/>
                  </a:lnTo>
                  <a:lnTo>
                    <a:pt x="380" y="99"/>
                  </a:lnTo>
                  <a:lnTo>
                    <a:pt x="413" y="97"/>
                  </a:lnTo>
                  <a:lnTo>
                    <a:pt x="413" y="97"/>
                  </a:lnTo>
                  <a:lnTo>
                    <a:pt x="445" y="99"/>
                  </a:lnTo>
                  <a:lnTo>
                    <a:pt x="477" y="103"/>
                  </a:lnTo>
                  <a:lnTo>
                    <a:pt x="508" y="112"/>
                  </a:lnTo>
                  <a:lnTo>
                    <a:pt x="537" y="122"/>
                  </a:lnTo>
                  <a:lnTo>
                    <a:pt x="564" y="135"/>
                  </a:lnTo>
                  <a:lnTo>
                    <a:pt x="591" y="151"/>
                  </a:lnTo>
                  <a:lnTo>
                    <a:pt x="614" y="169"/>
                  </a:lnTo>
                  <a:lnTo>
                    <a:pt x="638" y="189"/>
                  </a:lnTo>
                  <a:lnTo>
                    <a:pt x="657" y="212"/>
                  </a:lnTo>
                  <a:lnTo>
                    <a:pt x="675" y="236"/>
                  </a:lnTo>
                  <a:lnTo>
                    <a:pt x="692" y="263"/>
                  </a:lnTo>
                  <a:lnTo>
                    <a:pt x="704" y="290"/>
                  </a:lnTo>
                  <a:lnTo>
                    <a:pt x="715" y="319"/>
                  </a:lnTo>
                  <a:lnTo>
                    <a:pt x="722" y="349"/>
                  </a:lnTo>
                  <a:lnTo>
                    <a:pt x="728" y="382"/>
                  </a:lnTo>
                  <a:lnTo>
                    <a:pt x="729" y="414"/>
                  </a:lnTo>
                  <a:lnTo>
                    <a:pt x="729" y="414"/>
                  </a:lnTo>
                  <a:lnTo>
                    <a:pt x="728" y="452"/>
                  </a:lnTo>
                  <a:lnTo>
                    <a:pt x="720" y="491"/>
                  </a:lnTo>
                  <a:lnTo>
                    <a:pt x="711" y="533"/>
                  </a:lnTo>
                  <a:lnTo>
                    <a:pt x="697" y="574"/>
                  </a:lnTo>
                  <a:lnTo>
                    <a:pt x="697" y="57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7174938" y="2843581"/>
            <a:ext cx="675838" cy="600797"/>
            <a:chOff x="4772981" y="1104393"/>
            <a:chExt cx="720000" cy="720000"/>
          </a:xfrm>
        </p:grpSpPr>
        <p:sp>
          <p:nvSpPr>
            <p:cNvPr id="69" name="椭圆 68"/>
            <p:cNvSpPr/>
            <p:nvPr/>
          </p:nvSpPr>
          <p:spPr>
            <a:xfrm>
              <a:off x="4772981" y="1104393"/>
              <a:ext cx="720000" cy="720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70" name="组合 69"/>
            <p:cNvGrpSpPr/>
            <p:nvPr/>
          </p:nvGrpSpPr>
          <p:grpSpPr>
            <a:xfrm>
              <a:off x="4921550" y="1252962"/>
              <a:ext cx="422862" cy="422862"/>
              <a:chOff x="5608638" y="6561138"/>
              <a:chExt cx="827088" cy="827088"/>
            </a:xfrm>
            <a:solidFill>
              <a:schemeClr val="bg1"/>
            </a:solidFill>
          </p:grpSpPr>
          <p:sp>
            <p:nvSpPr>
              <p:cNvPr id="71" name="Freeform 14"/>
              <p:cNvSpPr/>
              <p:nvPr/>
            </p:nvSpPr>
            <p:spPr bwMode="auto">
              <a:xfrm>
                <a:off x="5672138" y="7112001"/>
                <a:ext cx="212725" cy="214313"/>
              </a:xfrm>
              <a:custGeom>
                <a:avLst/>
                <a:gdLst>
                  <a:gd name="T0" fmla="*/ 265 w 268"/>
                  <a:gd name="T1" fmla="*/ 3 h 268"/>
                  <a:gd name="T2" fmla="*/ 265 w 268"/>
                  <a:gd name="T3" fmla="*/ 3 h 268"/>
                  <a:gd name="T4" fmla="*/ 261 w 268"/>
                  <a:gd name="T5" fmla="*/ 2 h 268"/>
                  <a:gd name="T6" fmla="*/ 256 w 268"/>
                  <a:gd name="T7" fmla="*/ 0 h 268"/>
                  <a:gd name="T8" fmla="*/ 250 w 268"/>
                  <a:gd name="T9" fmla="*/ 2 h 268"/>
                  <a:gd name="T10" fmla="*/ 243 w 268"/>
                  <a:gd name="T11" fmla="*/ 3 h 268"/>
                  <a:gd name="T12" fmla="*/ 227 w 268"/>
                  <a:gd name="T13" fmla="*/ 9 h 268"/>
                  <a:gd name="T14" fmla="*/ 205 w 268"/>
                  <a:gd name="T15" fmla="*/ 21 h 268"/>
                  <a:gd name="T16" fmla="*/ 184 w 268"/>
                  <a:gd name="T17" fmla="*/ 38 h 268"/>
                  <a:gd name="T18" fmla="*/ 158 w 268"/>
                  <a:gd name="T19" fmla="*/ 57 h 268"/>
                  <a:gd name="T20" fmla="*/ 131 w 268"/>
                  <a:gd name="T21" fmla="*/ 79 h 268"/>
                  <a:gd name="T22" fmla="*/ 104 w 268"/>
                  <a:gd name="T23" fmla="*/ 106 h 268"/>
                  <a:gd name="T24" fmla="*/ 104 w 268"/>
                  <a:gd name="T25" fmla="*/ 106 h 268"/>
                  <a:gd name="T26" fmla="*/ 79 w 268"/>
                  <a:gd name="T27" fmla="*/ 133 h 268"/>
                  <a:gd name="T28" fmla="*/ 56 w 268"/>
                  <a:gd name="T29" fmla="*/ 158 h 268"/>
                  <a:gd name="T30" fmla="*/ 36 w 268"/>
                  <a:gd name="T31" fmla="*/ 183 h 268"/>
                  <a:gd name="T32" fmla="*/ 20 w 268"/>
                  <a:gd name="T33" fmla="*/ 207 h 268"/>
                  <a:gd name="T34" fmla="*/ 9 w 268"/>
                  <a:gd name="T35" fmla="*/ 227 h 268"/>
                  <a:gd name="T36" fmla="*/ 2 w 268"/>
                  <a:gd name="T37" fmla="*/ 245 h 268"/>
                  <a:gd name="T38" fmla="*/ 0 w 268"/>
                  <a:gd name="T39" fmla="*/ 252 h 268"/>
                  <a:gd name="T40" fmla="*/ 0 w 268"/>
                  <a:gd name="T41" fmla="*/ 257 h 268"/>
                  <a:gd name="T42" fmla="*/ 0 w 268"/>
                  <a:gd name="T43" fmla="*/ 263 h 268"/>
                  <a:gd name="T44" fmla="*/ 4 w 268"/>
                  <a:gd name="T45" fmla="*/ 266 h 268"/>
                  <a:gd name="T46" fmla="*/ 4 w 268"/>
                  <a:gd name="T47" fmla="*/ 266 h 268"/>
                  <a:gd name="T48" fmla="*/ 7 w 268"/>
                  <a:gd name="T49" fmla="*/ 268 h 268"/>
                  <a:gd name="T50" fmla="*/ 11 w 268"/>
                  <a:gd name="T51" fmla="*/ 268 h 268"/>
                  <a:gd name="T52" fmla="*/ 18 w 268"/>
                  <a:gd name="T53" fmla="*/ 268 h 268"/>
                  <a:gd name="T54" fmla="*/ 25 w 268"/>
                  <a:gd name="T55" fmla="*/ 266 h 268"/>
                  <a:gd name="T56" fmla="*/ 41 w 268"/>
                  <a:gd name="T57" fmla="*/ 259 h 268"/>
                  <a:gd name="T58" fmla="*/ 61 w 268"/>
                  <a:gd name="T59" fmla="*/ 248 h 268"/>
                  <a:gd name="T60" fmla="*/ 85 w 268"/>
                  <a:gd name="T61" fmla="*/ 232 h 268"/>
                  <a:gd name="T62" fmla="*/ 110 w 268"/>
                  <a:gd name="T63" fmla="*/ 212 h 268"/>
                  <a:gd name="T64" fmla="*/ 137 w 268"/>
                  <a:gd name="T65" fmla="*/ 191 h 268"/>
                  <a:gd name="T66" fmla="*/ 164 w 268"/>
                  <a:gd name="T67" fmla="*/ 164 h 268"/>
                  <a:gd name="T68" fmla="*/ 164 w 268"/>
                  <a:gd name="T69" fmla="*/ 164 h 268"/>
                  <a:gd name="T70" fmla="*/ 189 w 268"/>
                  <a:gd name="T71" fmla="*/ 137 h 268"/>
                  <a:gd name="T72" fmla="*/ 212 w 268"/>
                  <a:gd name="T73" fmla="*/ 111 h 268"/>
                  <a:gd name="T74" fmla="*/ 232 w 268"/>
                  <a:gd name="T75" fmla="*/ 86 h 268"/>
                  <a:gd name="T76" fmla="*/ 247 w 268"/>
                  <a:gd name="T77" fmla="*/ 63 h 268"/>
                  <a:gd name="T78" fmla="*/ 259 w 268"/>
                  <a:gd name="T79" fmla="*/ 43 h 268"/>
                  <a:gd name="T80" fmla="*/ 266 w 268"/>
                  <a:gd name="T81" fmla="*/ 25 h 268"/>
                  <a:gd name="T82" fmla="*/ 268 w 268"/>
                  <a:gd name="T83" fmla="*/ 18 h 268"/>
                  <a:gd name="T84" fmla="*/ 268 w 268"/>
                  <a:gd name="T85" fmla="*/ 12 h 268"/>
                  <a:gd name="T86" fmla="*/ 266 w 268"/>
                  <a:gd name="T87" fmla="*/ 7 h 268"/>
                  <a:gd name="T88" fmla="*/ 265 w 268"/>
                  <a:gd name="T89" fmla="*/ 3 h 268"/>
                  <a:gd name="T90" fmla="*/ 265 w 268"/>
                  <a:gd name="T91" fmla="*/ 3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68" h="268">
                    <a:moveTo>
                      <a:pt x="265" y="3"/>
                    </a:moveTo>
                    <a:lnTo>
                      <a:pt x="265" y="3"/>
                    </a:lnTo>
                    <a:lnTo>
                      <a:pt x="261" y="2"/>
                    </a:lnTo>
                    <a:lnTo>
                      <a:pt x="256" y="0"/>
                    </a:lnTo>
                    <a:lnTo>
                      <a:pt x="250" y="2"/>
                    </a:lnTo>
                    <a:lnTo>
                      <a:pt x="243" y="3"/>
                    </a:lnTo>
                    <a:lnTo>
                      <a:pt x="227" y="9"/>
                    </a:lnTo>
                    <a:lnTo>
                      <a:pt x="205" y="21"/>
                    </a:lnTo>
                    <a:lnTo>
                      <a:pt x="184" y="38"/>
                    </a:lnTo>
                    <a:lnTo>
                      <a:pt x="158" y="57"/>
                    </a:lnTo>
                    <a:lnTo>
                      <a:pt x="131" y="79"/>
                    </a:lnTo>
                    <a:lnTo>
                      <a:pt x="104" y="106"/>
                    </a:lnTo>
                    <a:lnTo>
                      <a:pt x="104" y="106"/>
                    </a:lnTo>
                    <a:lnTo>
                      <a:pt x="79" y="133"/>
                    </a:lnTo>
                    <a:lnTo>
                      <a:pt x="56" y="158"/>
                    </a:lnTo>
                    <a:lnTo>
                      <a:pt x="36" y="183"/>
                    </a:lnTo>
                    <a:lnTo>
                      <a:pt x="20" y="207"/>
                    </a:lnTo>
                    <a:lnTo>
                      <a:pt x="9" y="227"/>
                    </a:lnTo>
                    <a:lnTo>
                      <a:pt x="2" y="245"/>
                    </a:lnTo>
                    <a:lnTo>
                      <a:pt x="0" y="252"/>
                    </a:lnTo>
                    <a:lnTo>
                      <a:pt x="0" y="257"/>
                    </a:lnTo>
                    <a:lnTo>
                      <a:pt x="0" y="263"/>
                    </a:lnTo>
                    <a:lnTo>
                      <a:pt x="4" y="266"/>
                    </a:lnTo>
                    <a:lnTo>
                      <a:pt x="4" y="266"/>
                    </a:lnTo>
                    <a:lnTo>
                      <a:pt x="7" y="268"/>
                    </a:lnTo>
                    <a:lnTo>
                      <a:pt x="11" y="268"/>
                    </a:lnTo>
                    <a:lnTo>
                      <a:pt x="18" y="268"/>
                    </a:lnTo>
                    <a:lnTo>
                      <a:pt x="25" y="266"/>
                    </a:lnTo>
                    <a:lnTo>
                      <a:pt x="41" y="259"/>
                    </a:lnTo>
                    <a:lnTo>
                      <a:pt x="61" y="248"/>
                    </a:lnTo>
                    <a:lnTo>
                      <a:pt x="85" y="232"/>
                    </a:lnTo>
                    <a:lnTo>
                      <a:pt x="110" y="212"/>
                    </a:lnTo>
                    <a:lnTo>
                      <a:pt x="137" y="191"/>
                    </a:lnTo>
                    <a:lnTo>
                      <a:pt x="164" y="164"/>
                    </a:lnTo>
                    <a:lnTo>
                      <a:pt x="164" y="164"/>
                    </a:lnTo>
                    <a:lnTo>
                      <a:pt x="189" y="137"/>
                    </a:lnTo>
                    <a:lnTo>
                      <a:pt x="212" y="111"/>
                    </a:lnTo>
                    <a:lnTo>
                      <a:pt x="232" y="86"/>
                    </a:lnTo>
                    <a:lnTo>
                      <a:pt x="247" y="63"/>
                    </a:lnTo>
                    <a:lnTo>
                      <a:pt x="259" y="43"/>
                    </a:lnTo>
                    <a:lnTo>
                      <a:pt x="266" y="25"/>
                    </a:lnTo>
                    <a:lnTo>
                      <a:pt x="268" y="18"/>
                    </a:lnTo>
                    <a:lnTo>
                      <a:pt x="268" y="12"/>
                    </a:lnTo>
                    <a:lnTo>
                      <a:pt x="266" y="7"/>
                    </a:lnTo>
                    <a:lnTo>
                      <a:pt x="265" y="3"/>
                    </a:lnTo>
                    <a:lnTo>
                      <a:pt x="265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2" name="Freeform 15"/>
              <p:cNvSpPr/>
              <p:nvPr/>
            </p:nvSpPr>
            <p:spPr bwMode="auto">
              <a:xfrm>
                <a:off x="5608638" y="7046913"/>
                <a:ext cx="176213" cy="176213"/>
              </a:xfrm>
              <a:custGeom>
                <a:avLst/>
                <a:gdLst>
                  <a:gd name="T0" fmla="*/ 218 w 221"/>
                  <a:gd name="T1" fmla="*/ 4 h 221"/>
                  <a:gd name="T2" fmla="*/ 218 w 221"/>
                  <a:gd name="T3" fmla="*/ 4 h 221"/>
                  <a:gd name="T4" fmla="*/ 214 w 221"/>
                  <a:gd name="T5" fmla="*/ 2 h 221"/>
                  <a:gd name="T6" fmla="*/ 209 w 221"/>
                  <a:gd name="T7" fmla="*/ 0 h 221"/>
                  <a:gd name="T8" fmla="*/ 198 w 221"/>
                  <a:gd name="T9" fmla="*/ 2 h 221"/>
                  <a:gd name="T10" fmla="*/ 182 w 221"/>
                  <a:gd name="T11" fmla="*/ 5 h 221"/>
                  <a:gd name="T12" fmla="*/ 165 w 221"/>
                  <a:gd name="T13" fmla="*/ 14 h 221"/>
                  <a:gd name="T14" fmla="*/ 146 w 221"/>
                  <a:gd name="T15" fmla="*/ 27 h 221"/>
                  <a:gd name="T16" fmla="*/ 124 w 221"/>
                  <a:gd name="T17" fmla="*/ 43 h 221"/>
                  <a:gd name="T18" fmla="*/ 102 w 221"/>
                  <a:gd name="T19" fmla="*/ 61 h 221"/>
                  <a:gd name="T20" fmla="*/ 81 w 221"/>
                  <a:gd name="T21" fmla="*/ 81 h 221"/>
                  <a:gd name="T22" fmla="*/ 81 w 221"/>
                  <a:gd name="T23" fmla="*/ 81 h 221"/>
                  <a:gd name="T24" fmla="*/ 59 w 221"/>
                  <a:gd name="T25" fmla="*/ 104 h 221"/>
                  <a:gd name="T26" fmla="*/ 41 w 221"/>
                  <a:gd name="T27" fmla="*/ 126 h 221"/>
                  <a:gd name="T28" fmla="*/ 27 w 221"/>
                  <a:gd name="T29" fmla="*/ 146 h 221"/>
                  <a:gd name="T30" fmla="*/ 14 w 221"/>
                  <a:gd name="T31" fmla="*/ 166 h 221"/>
                  <a:gd name="T32" fmla="*/ 5 w 221"/>
                  <a:gd name="T33" fmla="*/ 184 h 221"/>
                  <a:gd name="T34" fmla="*/ 0 w 221"/>
                  <a:gd name="T35" fmla="*/ 198 h 221"/>
                  <a:gd name="T36" fmla="*/ 0 w 221"/>
                  <a:gd name="T37" fmla="*/ 211 h 221"/>
                  <a:gd name="T38" fmla="*/ 2 w 221"/>
                  <a:gd name="T39" fmla="*/ 214 h 221"/>
                  <a:gd name="T40" fmla="*/ 3 w 221"/>
                  <a:gd name="T41" fmla="*/ 218 h 221"/>
                  <a:gd name="T42" fmla="*/ 3 w 221"/>
                  <a:gd name="T43" fmla="*/ 218 h 221"/>
                  <a:gd name="T44" fmla="*/ 7 w 221"/>
                  <a:gd name="T45" fmla="*/ 220 h 221"/>
                  <a:gd name="T46" fmla="*/ 12 w 221"/>
                  <a:gd name="T47" fmla="*/ 221 h 221"/>
                  <a:gd name="T48" fmla="*/ 23 w 221"/>
                  <a:gd name="T49" fmla="*/ 221 h 221"/>
                  <a:gd name="T50" fmla="*/ 38 w 221"/>
                  <a:gd name="T51" fmla="*/ 216 h 221"/>
                  <a:gd name="T52" fmla="*/ 56 w 221"/>
                  <a:gd name="T53" fmla="*/ 207 h 221"/>
                  <a:gd name="T54" fmla="*/ 75 w 221"/>
                  <a:gd name="T55" fmla="*/ 194 h 221"/>
                  <a:gd name="T56" fmla="*/ 95 w 221"/>
                  <a:gd name="T57" fmla="*/ 180 h 221"/>
                  <a:gd name="T58" fmla="*/ 117 w 221"/>
                  <a:gd name="T59" fmla="*/ 162 h 221"/>
                  <a:gd name="T60" fmla="*/ 140 w 221"/>
                  <a:gd name="T61" fmla="*/ 140 h 221"/>
                  <a:gd name="T62" fmla="*/ 140 w 221"/>
                  <a:gd name="T63" fmla="*/ 140 h 221"/>
                  <a:gd name="T64" fmla="*/ 160 w 221"/>
                  <a:gd name="T65" fmla="*/ 119 h 221"/>
                  <a:gd name="T66" fmla="*/ 178 w 221"/>
                  <a:gd name="T67" fmla="*/ 97 h 221"/>
                  <a:gd name="T68" fmla="*/ 194 w 221"/>
                  <a:gd name="T69" fmla="*/ 76 h 221"/>
                  <a:gd name="T70" fmla="*/ 207 w 221"/>
                  <a:gd name="T71" fmla="*/ 56 h 221"/>
                  <a:gd name="T72" fmla="*/ 216 w 221"/>
                  <a:gd name="T73" fmla="*/ 40 h 221"/>
                  <a:gd name="T74" fmla="*/ 219 w 221"/>
                  <a:gd name="T75" fmla="*/ 23 h 221"/>
                  <a:gd name="T76" fmla="*/ 221 w 221"/>
                  <a:gd name="T77" fmla="*/ 13 h 221"/>
                  <a:gd name="T78" fmla="*/ 219 w 221"/>
                  <a:gd name="T79" fmla="*/ 7 h 221"/>
                  <a:gd name="T80" fmla="*/ 218 w 221"/>
                  <a:gd name="T81" fmla="*/ 4 h 221"/>
                  <a:gd name="T82" fmla="*/ 218 w 221"/>
                  <a:gd name="T83" fmla="*/ 4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21" h="221">
                    <a:moveTo>
                      <a:pt x="218" y="4"/>
                    </a:moveTo>
                    <a:lnTo>
                      <a:pt x="218" y="4"/>
                    </a:lnTo>
                    <a:lnTo>
                      <a:pt x="214" y="2"/>
                    </a:lnTo>
                    <a:lnTo>
                      <a:pt x="209" y="0"/>
                    </a:lnTo>
                    <a:lnTo>
                      <a:pt x="198" y="2"/>
                    </a:lnTo>
                    <a:lnTo>
                      <a:pt x="182" y="5"/>
                    </a:lnTo>
                    <a:lnTo>
                      <a:pt x="165" y="14"/>
                    </a:lnTo>
                    <a:lnTo>
                      <a:pt x="146" y="27"/>
                    </a:lnTo>
                    <a:lnTo>
                      <a:pt x="124" y="43"/>
                    </a:lnTo>
                    <a:lnTo>
                      <a:pt x="102" y="61"/>
                    </a:lnTo>
                    <a:lnTo>
                      <a:pt x="81" y="81"/>
                    </a:lnTo>
                    <a:lnTo>
                      <a:pt x="81" y="81"/>
                    </a:lnTo>
                    <a:lnTo>
                      <a:pt x="59" y="104"/>
                    </a:lnTo>
                    <a:lnTo>
                      <a:pt x="41" y="126"/>
                    </a:lnTo>
                    <a:lnTo>
                      <a:pt x="27" y="146"/>
                    </a:lnTo>
                    <a:lnTo>
                      <a:pt x="14" y="166"/>
                    </a:lnTo>
                    <a:lnTo>
                      <a:pt x="5" y="184"/>
                    </a:lnTo>
                    <a:lnTo>
                      <a:pt x="0" y="198"/>
                    </a:lnTo>
                    <a:lnTo>
                      <a:pt x="0" y="211"/>
                    </a:lnTo>
                    <a:lnTo>
                      <a:pt x="2" y="214"/>
                    </a:lnTo>
                    <a:lnTo>
                      <a:pt x="3" y="218"/>
                    </a:lnTo>
                    <a:lnTo>
                      <a:pt x="3" y="218"/>
                    </a:lnTo>
                    <a:lnTo>
                      <a:pt x="7" y="220"/>
                    </a:lnTo>
                    <a:lnTo>
                      <a:pt x="12" y="221"/>
                    </a:lnTo>
                    <a:lnTo>
                      <a:pt x="23" y="221"/>
                    </a:lnTo>
                    <a:lnTo>
                      <a:pt x="38" y="216"/>
                    </a:lnTo>
                    <a:lnTo>
                      <a:pt x="56" y="207"/>
                    </a:lnTo>
                    <a:lnTo>
                      <a:pt x="75" y="194"/>
                    </a:lnTo>
                    <a:lnTo>
                      <a:pt x="95" y="180"/>
                    </a:lnTo>
                    <a:lnTo>
                      <a:pt x="117" y="162"/>
                    </a:lnTo>
                    <a:lnTo>
                      <a:pt x="140" y="140"/>
                    </a:lnTo>
                    <a:lnTo>
                      <a:pt x="140" y="140"/>
                    </a:lnTo>
                    <a:lnTo>
                      <a:pt x="160" y="119"/>
                    </a:lnTo>
                    <a:lnTo>
                      <a:pt x="178" y="97"/>
                    </a:lnTo>
                    <a:lnTo>
                      <a:pt x="194" y="76"/>
                    </a:lnTo>
                    <a:lnTo>
                      <a:pt x="207" y="56"/>
                    </a:lnTo>
                    <a:lnTo>
                      <a:pt x="216" y="40"/>
                    </a:lnTo>
                    <a:lnTo>
                      <a:pt x="219" y="23"/>
                    </a:lnTo>
                    <a:lnTo>
                      <a:pt x="221" y="13"/>
                    </a:lnTo>
                    <a:lnTo>
                      <a:pt x="219" y="7"/>
                    </a:lnTo>
                    <a:lnTo>
                      <a:pt x="218" y="4"/>
                    </a:lnTo>
                    <a:lnTo>
                      <a:pt x="218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3" name="Freeform 16"/>
              <p:cNvSpPr/>
              <p:nvPr/>
            </p:nvSpPr>
            <p:spPr bwMode="auto">
              <a:xfrm>
                <a:off x="5773738" y="7213601"/>
                <a:ext cx="176213" cy="174625"/>
              </a:xfrm>
              <a:custGeom>
                <a:avLst/>
                <a:gdLst>
                  <a:gd name="T0" fmla="*/ 81 w 221"/>
                  <a:gd name="T1" fmla="*/ 81 h 219"/>
                  <a:gd name="T2" fmla="*/ 81 w 221"/>
                  <a:gd name="T3" fmla="*/ 81 h 219"/>
                  <a:gd name="T4" fmla="*/ 61 w 221"/>
                  <a:gd name="T5" fmla="*/ 102 h 219"/>
                  <a:gd name="T6" fmla="*/ 41 w 221"/>
                  <a:gd name="T7" fmla="*/ 124 h 219"/>
                  <a:gd name="T8" fmla="*/ 27 w 221"/>
                  <a:gd name="T9" fmla="*/ 145 h 219"/>
                  <a:gd name="T10" fmla="*/ 14 w 221"/>
                  <a:gd name="T11" fmla="*/ 163 h 219"/>
                  <a:gd name="T12" fmla="*/ 5 w 221"/>
                  <a:gd name="T13" fmla="*/ 181 h 219"/>
                  <a:gd name="T14" fmla="*/ 1 w 221"/>
                  <a:gd name="T15" fmla="*/ 196 h 219"/>
                  <a:gd name="T16" fmla="*/ 0 w 221"/>
                  <a:gd name="T17" fmla="*/ 208 h 219"/>
                  <a:gd name="T18" fmla="*/ 1 w 221"/>
                  <a:gd name="T19" fmla="*/ 212 h 219"/>
                  <a:gd name="T20" fmla="*/ 3 w 221"/>
                  <a:gd name="T21" fmla="*/ 216 h 219"/>
                  <a:gd name="T22" fmla="*/ 3 w 221"/>
                  <a:gd name="T23" fmla="*/ 216 h 219"/>
                  <a:gd name="T24" fmla="*/ 7 w 221"/>
                  <a:gd name="T25" fmla="*/ 219 h 219"/>
                  <a:gd name="T26" fmla="*/ 12 w 221"/>
                  <a:gd name="T27" fmla="*/ 219 h 219"/>
                  <a:gd name="T28" fmla="*/ 23 w 221"/>
                  <a:gd name="T29" fmla="*/ 219 h 219"/>
                  <a:gd name="T30" fmla="*/ 37 w 221"/>
                  <a:gd name="T31" fmla="*/ 214 h 219"/>
                  <a:gd name="T32" fmla="*/ 55 w 221"/>
                  <a:gd name="T33" fmla="*/ 205 h 219"/>
                  <a:gd name="T34" fmla="*/ 75 w 221"/>
                  <a:gd name="T35" fmla="*/ 194 h 219"/>
                  <a:gd name="T36" fmla="*/ 97 w 221"/>
                  <a:gd name="T37" fmla="*/ 178 h 219"/>
                  <a:gd name="T38" fmla="*/ 118 w 221"/>
                  <a:gd name="T39" fmla="*/ 160 h 219"/>
                  <a:gd name="T40" fmla="*/ 140 w 221"/>
                  <a:gd name="T41" fmla="*/ 138 h 219"/>
                  <a:gd name="T42" fmla="*/ 140 w 221"/>
                  <a:gd name="T43" fmla="*/ 138 h 219"/>
                  <a:gd name="T44" fmla="*/ 160 w 221"/>
                  <a:gd name="T45" fmla="*/ 117 h 219"/>
                  <a:gd name="T46" fmla="*/ 180 w 221"/>
                  <a:gd name="T47" fmla="*/ 95 h 219"/>
                  <a:gd name="T48" fmla="*/ 194 w 221"/>
                  <a:gd name="T49" fmla="*/ 73 h 219"/>
                  <a:gd name="T50" fmla="*/ 207 w 221"/>
                  <a:gd name="T51" fmla="*/ 55 h 219"/>
                  <a:gd name="T52" fmla="*/ 216 w 221"/>
                  <a:gd name="T53" fmla="*/ 37 h 219"/>
                  <a:gd name="T54" fmla="*/ 221 w 221"/>
                  <a:gd name="T55" fmla="*/ 23 h 219"/>
                  <a:gd name="T56" fmla="*/ 221 w 221"/>
                  <a:gd name="T57" fmla="*/ 10 h 219"/>
                  <a:gd name="T58" fmla="*/ 219 w 221"/>
                  <a:gd name="T59" fmla="*/ 7 h 219"/>
                  <a:gd name="T60" fmla="*/ 217 w 221"/>
                  <a:gd name="T61" fmla="*/ 3 h 219"/>
                  <a:gd name="T62" fmla="*/ 217 w 221"/>
                  <a:gd name="T63" fmla="*/ 3 h 219"/>
                  <a:gd name="T64" fmla="*/ 214 w 221"/>
                  <a:gd name="T65" fmla="*/ 0 h 219"/>
                  <a:gd name="T66" fmla="*/ 208 w 221"/>
                  <a:gd name="T67" fmla="*/ 0 h 219"/>
                  <a:gd name="T68" fmla="*/ 198 w 221"/>
                  <a:gd name="T69" fmla="*/ 0 h 219"/>
                  <a:gd name="T70" fmla="*/ 183 w 221"/>
                  <a:gd name="T71" fmla="*/ 5 h 219"/>
                  <a:gd name="T72" fmla="*/ 165 w 221"/>
                  <a:gd name="T73" fmla="*/ 12 h 219"/>
                  <a:gd name="T74" fmla="*/ 145 w 221"/>
                  <a:gd name="T75" fmla="*/ 25 h 219"/>
                  <a:gd name="T76" fmla="*/ 126 w 221"/>
                  <a:gd name="T77" fmla="*/ 41 h 219"/>
                  <a:gd name="T78" fmla="*/ 104 w 221"/>
                  <a:gd name="T79" fmla="*/ 59 h 219"/>
                  <a:gd name="T80" fmla="*/ 81 w 221"/>
                  <a:gd name="T81" fmla="*/ 81 h 219"/>
                  <a:gd name="T82" fmla="*/ 81 w 221"/>
                  <a:gd name="T83" fmla="*/ 81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21" h="219">
                    <a:moveTo>
                      <a:pt x="81" y="81"/>
                    </a:moveTo>
                    <a:lnTo>
                      <a:pt x="81" y="81"/>
                    </a:lnTo>
                    <a:lnTo>
                      <a:pt x="61" y="102"/>
                    </a:lnTo>
                    <a:lnTo>
                      <a:pt x="41" y="124"/>
                    </a:lnTo>
                    <a:lnTo>
                      <a:pt x="27" y="145"/>
                    </a:lnTo>
                    <a:lnTo>
                      <a:pt x="14" y="163"/>
                    </a:lnTo>
                    <a:lnTo>
                      <a:pt x="5" y="181"/>
                    </a:lnTo>
                    <a:lnTo>
                      <a:pt x="1" y="196"/>
                    </a:lnTo>
                    <a:lnTo>
                      <a:pt x="0" y="208"/>
                    </a:lnTo>
                    <a:lnTo>
                      <a:pt x="1" y="212"/>
                    </a:lnTo>
                    <a:lnTo>
                      <a:pt x="3" y="216"/>
                    </a:lnTo>
                    <a:lnTo>
                      <a:pt x="3" y="216"/>
                    </a:lnTo>
                    <a:lnTo>
                      <a:pt x="7" y="219"/>
                    </a:lnTo>
                    <a:lnTo>
                      <a:pt x="12" y="219"/>
                    </a:lnTo>
                    <a:lnTo>
                      <a:pt x="23" y="219"/>
                    </a:lnTo>
                    <a:lnTo>
                      <a:pt x="37" y="214"/>
                    </a:lnTo>
                    <a:lnTo>
                      <a:pt x="55" y="205"/>
                    </a:lnTo>
                    <a:lnTo>
                      <a:pt x="75" y="194"/>
                    </a:lnTo>
                    <a:lnTo>
                      <a:pt x="97" y="178"/>
                    </a:lnTo>
                    <a:lnTo>
                      <a:pt x="118" y="160"/>
                    </a:lnTo>
                    <a:lnTo>
                      <a:pt x="140" y="138"/>
                    </a:lnTo>
                    <a:lnTo>
                      <a:pt x="140" y="138"/>
                    </a:lnTo>
                    <a:lnTo>
                      <a:pt x="160" y="117"/>
                    </a:lnTo>
                    <a:lnTo>
                      <a:pt x="180" y="95"/>
                    </a:lnTo>
                    <a:lnTo>
                      <a:pt x="194" y="73"/>
                    </a:lnTo>
                    <a:lnTo>
                      <a:pt x="207" y="55"/>
                    </a:lnTo>
                    <a:lnTo>
                      <a:pt x="216" y="37"/>
                    </a:lnTo>
                    <a:lnTo>
                      <a:pt x="221" y="23"/>
                    </a:lnTo>
                    <a:lnTo>
                      <a:pt x="221" y="10"/>
                    </a:lnTo>
                    <a:lnTo>
                      <a:pt x="219" y="7"/>
                    </a:lnTo>
                    <a:lnTo>
                      <a:pt x="217" y="3"/>
                    </a:lnTo>
                    <a:lnTo>
                      <a:pt x="217" y="3"/>
                    </a:lnTo>
                    <a:lnTo>
                      <a:pt x="214" y="0"/>
                    </a:lnTo>
                    <a:lnTo>
                      <a:pt x="208" y="0"/>
                    </a:lnTo>
                    <a:lnTo>
                      <a:pt x="198" y="0"/>
                    </a:lnTo>
                    <a:lnTo>
                      <a:pt x="183" y="5"/>
                    </a:lnTo>
                    <a:lnTo>
                      <a:pt x="165" y="12"/>
                    </a:lnTo>
                    <a:lnTo>
                      <a:pt x="145" y="25"/>
                    </a:lnTo>
                    <a:lnTo>
                      <a:pt x="126" y="41"/>
                    </a:lnTo>
                    <a:lnTo>
                      <a:pt x="104" y="59"/>
                    </a:lnTo>
                    <a:lnTo>
                      <a:pt x="81" y="81"/>
                    </a:lnTo>
                    <a:lnTo>
                      <a:pt x="81" y="8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4" name="Freeform 17"/>
              <p:cNvSpPr>
                <a:spLocks noEditPoints="1"/>
              </p:cNvSpPr>
              <p:nvPr/>
            </p:nvSpPr>
            <p:spPr bwMode="auto">
              <a:xfrm>
                <a:off x="5630863" y="6561138"/>
                <a:ext cx="804863" cy="806450"/>
              </a:xfrm>
              <a:custGeom>
                <a:avLst/>
                <a:gdLst>
                  <a:gd name="T0" fmla="*/ 990 w 1013"/>
                  <a:gd name="T1" fmla="*/ 13 h 1015"/>
                  <a:gd name="T2" fmla="*/ 964 w 1013"/>
                  <a:gd name="T3" fmla="*/ 4 h 1015"/>
                  <a:gd name="T4" fmla="*/ 882 w 1013"/>
                  <a:gd name="T5" fmla="*/ 4 h 1015"/>
                  <a:gd name="T6" fmla="*/ 770 w 1013"/>
                  <a:gd name="T7" fmla="*/ 34 h 1015"/>
                  <a:gd name="T8" fmla="*/ 640 w 1013"/>
                  <a:gd name="T9" fmla="*/ 92 h 1015"/>
                  <a:gd name="T10" fmla="*/ 504 w 1013"/>
                  <a:gd name="T11" fmla="*/ 182 h 1015"/>
                  <a:gd name="T12" fmla="*/ 297 w 1013"/>
                  <a:gd name="T13" fmla="*/ 380 h 1015"/>
                  <a:gd name="T14" fmla="*/ 286 w 1013"/>
                  <a:gd name="T15" fmla="*/ 385 h 1015"/>
                  <a:gd name="T16" fmla="*/ 273 w 1013"/>
                  <a:gd name="T17" fmla="*/ 387 h 1015"/>
                  <a:gd name="T18" fmla="*/ 172 w 1013"/>
                  <a:gd name="T19" fmla="*/ 387 h 1015"/>
                  <a:gd name="T20" fmla="*/ 73 w 1013"/>
                  <a:gd name="T21" fmla="*/ 412 h 1015"/>
                  <a:gd name="T22" fmla="*/ 12 w 1013"/>
                  <a:gd name="T23" fmla="*/ 445 h 1015"/>
                  <a:gd name="T24" fmla="*/ 0 w 1013"/>
                  <a:gd name="T25" fmla="*/ 464 h 1015"/>
                  <a:gd name="T26" fmla="*/ 7 w 1013"/>
                  <a:gd name="T27" fmla="*/ 486 h 1015"/>
                  <a:gd name="T28" fmla="*/ 21 w 1013"/>
                  <a:gd name="T29" fmla="*/ 493 h 1015"/>
                  <a:gd name="T30" fmla="*/ 154 w 1013"/>
                  <a:gd name="T31" fmla="*/ 531 h 1015"/>
                  <a:gd name="T32" fmla="*/ 279 w 1013"/>
                  <a:gd name="T33" fmla="*/ 599 h 1015"/>
                  <a:gd name="T34" fmla="*/ 352 w 1013"/>
                  <a:gd name="T35" fmla="*/ 662 h 1015"/>
                  <a:gd name="T36" fmla="*/ 441 w 1013"/>
                  <a:gd name="T37" fmla="*/ 776 h 1015"/>
                  <a:gd name="T38" fmla="*/ 500 w 1013"/>
                  <a:gd name="T39" fmla="*/ 904 h 1015"/>
                  <a:gd name="T40" fmla="*/ 520 w 1013"/>
                  <a:gd name="T41" fmla="*/ 994 h 1015"/>
                  <a:gd name="T42" fmla="*/ 534 w 1013"/>
                  <a:gd name="T43" fmla="*/ 1012 h 1015"/>
                  <a:gd name="T44" fmla="*/ 558 w 1013"/>
                  <a:gd name="T45" fmla="*/ 1013 h 1015"/>
                  <a:gd name="T46" fmla="*/ 570 w 1013"/>
                  <a:gd name="T47" fmla="*/ 1003 h 1015"/>
                  <a:gd name="T48" fmla="*/ 612 w 1013"/>
                  <a:gd name="T49" fmla="*/ 907 h 1015"/>
                  <a:gd name="T50" fmla="*/ 630 w 1013"/>
                  <a:gd name="T51" fmla="*/ 808 h 1015"/>
                  <a:gd name="T52" fmla="*/ 626 w 1013"/>
                  <a:gd name="T53" fmla="*/ 740 h 1015"/>
                  <a:gd name="T54" fmla="*/ 630 w 1013"/>
                  <a:gd name="T55" fmla="*/ 722 h 1015"/>
                  <a:gd name="T56" fmla="*/ 754 w 1013"/>
                  <a:gd name="T57" fmla="*/ 598 h 1015"/>
                  <a:gd name="T58" fmla="*/ 865 w 1013"/>
                  <a:gd name="T59" fmla="*/ 464 h 1015"/>
                  <a:gd name="T60" fmla="*/ 945 w 1013"/>
                  <a:gd name="T61" fmla="*/ 330 h 1015"/>
                  <a:gd name="T62" fmla="*/ 993 w 1013"/>
                  <a:gd name="T63" fmla="*/ 204 h 1015"/>
                  <a:gd name="T64" fmla="*/ 1013 w 1013"/>
                  <a:gd name="T65" fmla="*/ 101 h 1015"/>
                  <a:gd name="T66" fmla="*/ 1008 w 1013"/>
                  <a:gd name="T67" fmla="*/ 40 h 1015"/>
                  <a:gd name="T68" fmla="*/ 995 w 1013"/>
                  <a:gd name="T69" fmla="*/ 18 h 1015"/>
                  <a:gd name="T70" fmla="*/ 644 w 1013"/>
                  <a:gd name="T71" fmla="*/ 533 h 1015"/>
                  <a:gd name="T72" fmla="*/ 592 w 1013"/>
                  <a:gd name="T73" fmla="*/ 560 h 1015"/>
                  <a:gd name="T74" fmla="*/ 534 w 1013"/>
                  <a:gd name="T75" fmla="*/ 554 h 1015"/>
                  <a:gd name="T76" fmla="*/ 500 w 1013"/>
                  <a:gd name="T77" fmla="*/ 533 h 1015"/>
                  <a:gd name="T78" fmla="*/ 473 w 1013"/>
                  <a:gd name="T79" fmla="*/ 481 h 1015"/>
                  <a:gd name="T80" fmla="*/ 478 w 1013"/>
                  <a:gd name="T81" fmla="*/ 423 h 1015"/>
                  <a:gd name="T82" fmla="*/ 500 w 1013"/>
                  <a:gd name="T83" fmla="*/ 389 h 1015"/>
                  <a:gd name="T84" fmla="*/ 552 w 1013"/>
                  <a:gd name="T85" fmla="*/ 362 h 1015"/>
                  <a:gd name="T86" fmla="*/ 610 w 1013"/>
                  <a:gd name="T87" fmla="*/ 367 h 1015"/>
                  <a:gd name="T88" fmla="*/ 644 w 1013"/>
                  <a:gd name="T89" fmla="*/ 389 h 1015"/>
                  <a:gd name="T90" fmla="*/ 671 w 1013"/>
                  <a:gd name="T91" fmla="*/ 441 h 1015"/>
                  <a:gd name="T92" fmla="*/ 666 w 1013"/>
                  <a:gd name="T93" fmla="*/ 499 h 1015"/>
                  <a:gd name="T94" fmla="*/ 644 w 1013"/>
                  <a:gd name="T95" fmla="*/ 533 h 10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013" h="1015">
                    <a:moveTo>
                      <a:pt x="995" y="18"/>
                    </a:moveTo>
                    <a:lnTo>
                      <a:pt x="995" y="18"/>
                    </a:lnTo>
                    <a:lnTo>
                      <a:pt x="990" y="13"/>
                    </a:lnTo>
                    <a:lnTo>
                      <a:pt x="982" y="9"/>
                    </a:lnTo>
                    <a:lnTo>
                      <a:pt x="973" y="6"/>
                    </a:lnTo>
                    <a:lnTo>
                      <a:pt x="964" y="4"/>
                    </a:lnTo>
                    <a:lnTo>
                      <a:pt x="941" y="0"/>
                    </a:lnTo>
                    <a:lnTo>
                      <a:pt x="914" y="2"/>
                    </a:lnTo>
                    <a:lnTo>
                      <a:pt x="882" y="4"/>
                    </a:lnTo>
                    <a:lnTo>
                      <a:pt x="847" y="11"/>
                    </a:lnTo>
                    <a:lnTo>
                      <a:pt x="810" y="20"/>
                    </a:lnTo>
                    <a:lnTo>
                      <a:pt x="770" y="34"/>
                    </a:lnTo>
                    <a:lnTo>
                      <a:pt x="729" y="51"/>
                    </a:lnTo>
                    <a:lnTo>
                      <a:pt x="685" y="69"/>
                    </a:lnTo>
                    <a:lnTo>
                      <a:pt x="640" y="92"/>
                    </a:lnTo>
                    <a:lnTo>
                      <a:pt x="595" y="119"/>
                    </a:lnTo>
                    <a:lnTo>
                      <a:pt x="549" y="148"/>
                    </a:lnTo>
                    <a:lnTo>
                      <a:pt x="504" y="182"/>
                    </a:lnTo>
                    <a:lnTo>
                      <a:pt x="460" y="220"/>
                    </a:lnTo>
                    <a:lnTo>
                      <a:pt x="415" y="259"/>
                    </a:lnTo>
                    <a:lnTo>
                      <a:pt x="297" y="380"/>
                    </a:lnTo>
                    <a:lnTo>
                      <a:pt x="297" y="380"/>
                    </a:lnTo>
                    <a:lnTo>
                      <a:pt x="291" y="384"/>
                    </a:lnTo>
                    <a:lnTo>
                      <a:pt x="286" y="385"/>
                    </a:lnTo>
                    <a:lnTo>
                      <a:pt x="280" y="387"/>
                    </a:lnTo>
                    <a:lnTo>
                      <a:pt x="273" y="387"/>
                    </a:lnTo>
                    <a:lnTo>
                      <a:pt x="273" y="387"/>
                    </a:lnTo>
                    <a:lnTo>
                      <a:pt x="241" y="385"/>
                    </a:lnTo>
                    <a:lnTo>
                      <a:pt x="207" y="385"/>
                    </a:lnTo>
                    <a:lnTo>
                      <a:pt x="172" y="387"/>
                    </a:lnTo>
                    <a:lnTo>
                      <a:pt x="138" y="393"/>
                    </a:lnTo>
                    <a:lnTo>
                      <a:pt x="106" y="402"/>
                    </a:lnTo>
                    <a:lnTo>
                      <a:pt x="73" y="412"/>
                    </a:lnTo>
                    <a:lnTo>
                      <a:pt x="43" y="427"/>
                    </a:lnTo>
                    <a:lnTo>
                      <a:pt x="12" y="445"/>
                    </a:lnTo>
                    <a:lnTo>
                      <a:pt x="12" y="445"/>
                    </a:lnTo>
                    <a:lnTo>
                      <a:pt x="5" y="450"/>
                    </a:lnTo>
                    <a:lnTo>
                      <a:pt x="1" y="457"/>
                    </a:lnTo>
                    <a:lnTo>
                      <a:pt x="0" y="464"/>
                    </a:lnTo>
                    <a:lnTo>
                      <a:pt x="0" y="472"/>
                    </a:lnTo>
                    <a:lnTo>
                      <a:pt x="1" y="479"/>
                    </a:lnTo>
                    <a:lnTo>
                      <a:pt x="7" y="486"/>
                    </a:lnTo>
                    <a:lnTo>
                      <a:pt x="12" y="491"/>
                    </a:lnTo>
                    <a:lnTo>
                      <a:pt x="21" y="493"/>
                    </a:lnTo>
                    <a:lnTo>
                      <a:pt x="21" y="493"/>
                    </a:lnTo>
                    <a:lnTo>
                      <a:pt x="66" y="502"/>
                    </a:lnTo>
                    <a:lnTo>
                      <a:pt x="111" y="515"/>
                    </a:lnTo>
                    <a:lnTo>
                      <a:pt x="154" y="531"/>
                    </a:lnTo>
                    <a:lnTo>
                      <a:pt x="198" y="551"/>
                    </a:lnTo>
                    <a:lnTo>
                      <a:pt x="237" y="572"/>
                    </a:lnTo>
                    <a:lnTo>
                      <a:pt x="279" y="599"/>
                    </a:lnTo>
                    <a:lnTo>
                      <a:pt x="316" y="628"/>
                    </a:lnTo>
                    <a:lnTo>
                      <a:pt x="352" y="662"/>
                    </a:lnTo>
                    <a:lnTo>
                      <a:pt x="352" y="662"/>
                    </a:lnTo>
                    <a:lnTo>
                      <a:pt x="385" y="698"/>
                    </a:lnTo>
                    <a:lnTo>
                      <a:pt x="415" y="736"/>
                    </a:lnTo>
                    <a:lnTo>
                      <a:pt x="441" y="776"/>
                    </a:lnTo>
                    <a:lnTo>
                      <a:pt x="464" y="817"/>
                    </a:lnTo>
                    <a:lnTo>
                      <a:pt x="484" y="860"/>
                    </a:lnTo>
                    <a:lnTo>
                      <a:pt x="500" y="904"/>
                    </a:lnTo>
                    <a:lnTo>
                      <a:pt x="511" y="947"/>
                    </a:lnTo>
                    <a:lnTo>
                      <a:pt x="520" y="994"/>
                    </a:lnTo>
                    <a:lnTo>
                      <a:pt x="520" y="994"/>
                    </a:lnTo>
                    <a:lnTo>
                      <a:pt x="523" y="1001"/>
                    </a:lnTo>
                    <a:lnTo>
                      <a:pt x="529" y="1008"/>
                    </a:lnTo>
                    <a:lnTo>
                      <a:pt x="534" y="1012"/>
                    </a:lnTo>
                    <a:lnTo>
                      <a:pt x="541" y="1015"/>
                    </a:lnTo>
                    <a:lnTo>
                      <a:pt x="549" y="1015"/>
                    </a:lnTo>
                    <a:lnTo>
                      <a:pt x="558" y="1013"/>
                    </a:lnTo>
                    <a:lnTo>
                      <a:pt x="565" y="1008"/>
                    </a:lnTo>
                    <a:lnTo>
                      <a:pt x="570" y="1003"/>
                    </a:lnTo>
                    <a:lnTo>
                      <a:pt x="570" y="1003"/>
                    </a:lnTo>
                    <a:lnTo>
                      <a:pt x="586" y="972"/>
                    </a:lnTo>
                    <a:lnTo>
                      <a:pt x="601" y="940"/>
                    </a:lnTo>
                    <a:lnTo>
                      <a:pt x="612" y="907"/>
                    </a:lnTo>
                    <a:lnTo>
                      <a:pt x="621" y="875"/>
                    </a:lnTo>
                    <a:lnTo>
                      <a:pt x="626" y="841"/>
                    </a:lnTo>
                    <a:lnTo>
                      <a:pt x="630" y="808"/>
                    </a:lnTo>
                    <a:lnTo>
                      <a:pt x="630" y="774"/>
                    </a:lnTo>
                    <a:lnTo>
                      <a:pt x="626" y="740"/>
                    </a:lnTo>
                    <a:lnTo>
                      <a:pt x="626" y="740"/>
                    </a:lnTo>
                    <a:lnTo>
                      <a:pt x="626" y="734"/>
                    </a:lnTo>
                    <a:lnTo>
                      <a:pt x="628" y="727"/>
                    </a:lnTo>
                    <a:lnTo>
                      <a:pt x="630" y="722"/>
                    </a:lnTo>
                    <a:lnTo>
                      <a:pt x="635" y="718"/>
                    </a:lnTo>
                    <a:lnTo>
                      <a:pt x="754" y="598"/>
                    </a:lnTo>
                    <a:lnTo>
                      <a:pt x="754" y="598"/>
                    </a:lnTo>
                    <a:lnTo>
                      <a:pt x="795" y="554"/>
                    </a:lnTo>
                    <a:lnTo>
                      <a:pt x="831" y="509"/>
                    </a:lnTo>
                    <a:lnTo>
                      <a:pt x="865" y="464"/>
                    </a:lnTo>
                    <a:lnTo>
                      <a:pt x="896" y="420"/>
                    </a:lnTo>
                    <a:lnTo>
                      <a:pt x="921" y="375"/>
                    </a:lnTo>
                    <a:lnTo>
                      <a:pt x="945" y="330"/>
                    </a:lnTo>
                    <a:lnTo>
                      <a:pt x="964" y="286"/>
                    </a:lnTo>
                    <a:lnTo>
                      <a:pt x="981" y="243"/>
                    </a:lnTo>
                    <a:lnTo>
                      <a:pt x="993" y="204"/>
                    </a:lnTo>
                    <a:lnTo>
                      <a:pt x="1004" y="166"/>
                    </a:lnTo>
                    <a:lnTo>
                      <a:pt x="1009" y="132"/>
                    </a:lnTo>
                    <a:lnTo>
                      <a:pt x="1013" y="101"/>
                    </a:lnTo>
                    <a:lnTo>
                      <a:pt x="1013" y="72"/>
                    </a:lnTo>
                    <a:lnTo>
                      <a:pt x="1009" y="51"/>
                    </a:lnTo>
                    <a:lnTo>
                      <a:pt x="1008" y="40"/>
                    </a:lnTo>
                    <a:lnTo>
                      <a:pt x="1004" y="31"/>
                    </a:lnTo>
                    <a:lnTo>
                      <a:pt x="1000" y="24"/>
                    </a:lnTo>
                    <a:lnTo>
                      <a:pt x="995" y="18"/>
                    </a:lnTo>
                    <a:lnTo>
                      <a:pt x="995" y="18"/>
                    </a:lnTo>
                    <a:close/>
                    <a:moveTo>
                      <a:pt x="644" y="533"/>
                    </a:moveTo>
                    <a:lnTo>
                      <a:pt x="644" y="533"/>
                    </a:lnTo>
                    <a:lnTo>
                      <a:pt x="628" y="545"/>
                    </a:lnTo>
                    <a:lnTo>
                      <a:pt x="610" y="554"/>
                    </a:lnTo>
                    <a:lnTo>
                      <a:pt x="592" y="560"/>
                    </a:lnTo>
                    <a:lnTo>
                      <a:pt x="572" y="562"/>
                    </a:lnTo>
                    <a:lnTo>
                      <a:pt x="552" y="560"/>
                    </a:lnTo>
                    <a:lnTo>
                      <a:pt x="534" y="554"/>
                    </a:lnTo>
                    <a:lnTo>
                      <a:pt x="516" y="545"/>
                    </a:lnTo>
                    <a:lnTo>
                      <a:pt x="500" y="533"/>
                    </a:lnTo>
                    <a:lnTo>
                      <a:pt x="500" y="533"/>
                    </a:lnTo>
                    <a:lnTo>
                      <a:pt x="487" y="517"/>
                    </a:lnTo>
                    <a:lnTo>
                      <a:pt x="478" y="499"/>
                    </a:lnTo>
                    <a:lnTo>
                      <a:pt x="473" y="481"/>
                    </a:lnTo>
                    <a:lnTo>
                      <a:pt x="471" y="461"/>
                    </a:lnTo>
                    <a:lnTo>
                      <a:pt x="473" y="441"/>
                    </a:lnTo>
                    <a:lnTo>
                      <a:pt x="478" y="423"/>
                    </a:lnTo>
                    <a:lnTo>
                      <a:pt x="487" y="405"/>
                    </a:lnTo>
                    <a:lnTo>
                      <a:pt x="500" y="389"/>
                    </a:lnTo>
                    <a:lnTo>
                      <a:pt x="500" y="389"/>
                    </a:lnTo>
                    <a:lnTo>
                      <a:pt x="516" y="376"/>
                    </a:lnTo>
                    <a:lnTo>
                      <a:pt x="534" y="367"/>
                    </a:lnTo>
                    <a:lnTo>
                      <a:pt x="552" y="362"/>
                    </a:lnTo>
                    <a:lnTo>
                      <a:pt x="572" y="360"/>
                    </a:lnTo>
                    <a:lnTo>
                      <a:pt x="592" y="362"/>
                    </a:lnTo>
                    <a:lnTo>
                      <a:pt x="610" y="367"/>
                    </a:lnTo>
                    <a:lnTo>
                      <a:pt x="628" y="376"/>
                    </a:lnTo>
                    <a:lnTo>
                      <a:pt x="644" y="389"/>
                    </a:lnTo>
                    <a:lnTo>
                      <a:pt x="644" y="389"/>
                    </a:lnTo>
                    <a:lnTo>
                      <a:pt x="657" y="405"/>
                    </a:lnTo>
                    <a:lnTo>
                      <a:pt x="666" y="423"/>
                    </a:lnTo>
                    <a:lnTo>
                      <a:pt x="671" y="441"/>
                    </a:lnTo>
                    <a:lnTo>
                      <a:pt x="673" y="461"/>
                    </a:lnTo>
                    <a:lnTo>
                      <a:pt x="671" y="481"/>
                    </a:lnTo>
                    <a:lnTo>
                      <a:pt x="666" y="499"/>
                    </a:lnTo>
                    <a:lnTo>
                      <a:pt x="657" y="517"/>
                    </a:lnTo>
                    <a:lnTo>
                      <a:pt x="644" y="533"/>
                    </a:lnTo>
                    <a:lnTo>
                      <a:pt x="644" y="5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75" name="组合 74"/>
          <p:cNvGrpSpPr/>
          <p:nvPr/>
        </p:nvGrpSpPr>
        <p:grpSpPr>
          <a:xfrm>
            <a:off x="4266256" y="3486989"/>
            <a:ext cx="675838" cy="600797"/>
            <a:chOff x="3181819" y="1104393"/>
            <a:chExt cx="720000" cy="720000"/>
          </a:xfrm>
        </p:grpSpPr>
        <p:sp>
          <p:nvSpPr>
            <p:cNvPr id="76" name="椭圆 75"/>
            <p:cNvSpPr/>
            <p:nvPr/>
          </p:nvSpPr>
          <p:spPr>
            <a:xfrm>
              <a:off x="3181819" y="1104393"/>
              <a:ext cx="720000" cy="72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77" name="组合 76"/>
            <p:cNvGrpSpPr/>
            <p:nvPr/>
          </p:nvGrpSpPr>
          <p:grpSpPr>
            <a:xfrm>
              <a:off x="3371664" y="1223057"/>
              <a:ext cx="340310" cy="452193"/>
              <a:chOff x="5114925" y="5351463"/>
              <a:chExt cx="695325" cy="923926"/>
            </a:xfrm>
            <a:solidFill>
              <a:schemeClr val="bg1"/>
            </a:solidFill>
          </p:grpSpPr>
          <p:sp>
            <p:nvSpPr>
              <p:cNvPr id="78" name="Freeform 18"/>
              <p:cNvSpPr/>
              <p:nvPr/>
            </p:nvSpPr>
            <p:spPr bwMode="auto">
              <a:xfrm>
                <a:off x="5121275" y="5988051"/>
                <a:ext cx="311150" cy="287338"/>
              </a:xfrm>
              <a:custGeom>
                <a:avLst/>
                <a:gdLst>
                  <a:gd name="T0" fmla="*/ 272 w 392"/>
                  <a:gd name="T1" fmla="*/ 18 h 362"/>
                  <a:gd name="T2" fmla="*/ 151 w 392"/>
                  <a:gd name="T3" fmla="*/ 18 h 362"/>
                  <a:gd name="T4" fmla="*/ 151 w 392"/>
                  <a:gd name="T5" fmla="*/ 18 h 362"/>
                  <a:gd name="T6" fmla="*/ 135 w 392"/>
                  <a:gd name="T7" fmla="*/ 17 h 362"/>
                  <a:gd name="T8" fmla="*/ 121 w 392"/>
                  <a:gd name="T9" fmla="*/ 13 h 362"/>
                  <a:gd name="T10" fmla="*/ 106 w 392"/>
                  <a:gd name="T11" fmla="*/ 8 h 362"/>
                  <a:gd name="T12" fmla="*/ 94 w 392"/>
                  <a:gd name="T13" fmla="*/ 0 h 362"/>
                  <a:gd name="T14" fmla="*/ 2 w 392"/>
                  <a:gd name="T15" fmla="*/ 225 h 362"/>
                  <a:gd name="T16" fmla="*/ 2 w 392"/>
                  <a:gd name="T17" fmla="*/ 225 h 362"/>
                  <a:gd name="T18" fmla="*/ 0 w 392"/>
                  <a:gd name="T19" fmla="*/ 233 h 362"/>
                  <a:gd name="T20" fmla="*/ 0 w 392"/>
                  <a:gd name="T21" fmla="*/ 238 h 362"/>
                  <a:gd name="T22" fmla="*/ 2 w 392"/>
                  <a:gd name="T23" fmla="*/ 242 h 362"/>
                  <a:gd name="T24" fmla="*/ 4 w 392"/>
                  <a:gd name="T25" fmla="*/ 247 h 362"/>
                  <a:gd name="T26" fmla="*/ 7 w 392"/>
                  <a:gd name="T27" fmla="*/ 251 h 362"/>
                  <a:gd name="T28" fmla="*/ 13 w 392"/>
                  <a:gd name="T29" fmla="*/ 254 h 362"/>
                  <a:gd name="T30" fmla="*/ 16 w 392"/>
                  <a:gd name="T31" fmla="*/ 256 h 362"/>
                  <a:gd name="T32" fmla="*/ 24 w 392"/>
                  <a:gd name="T33" fmla="*/ 256 h 362"/>
                  <a:gd name="T34" fmla="*/ 159 w 392"/>
                  <a:gd name="T35" fmla="*/ 245 h 362"/>
                  <a:gd name="T36" fmla="*/ 159 w 392"/>
                  <a:gd name="T37" fmla="*/ 245 h 362"/>
                  <a:gd name="T38" fmla="*/ 164 w 392"/>
                  <a:gd name="T39" fmla="*/ 245 h 362"/>
                  <a:gd name="T40" fmla="*/ 168 w 392"/>
                  <a:gd name="T41" fmla="*/ 247 h 362"/>
                  <a:gd name="T42" fmla="*/ 173 w 392"/>
                  <a:gd name="T43" fmla="*/ 249 h 362"/>
                  <a:gd name="T44" fmla="*/ 177 w 392"/>
                  <a:gd name="T45" fmla="*/ 252 h 362"/>
                  <a:gd name="T46" fmla="*/ 265 w 392"/>
                  <a:gd name="T47" fmla="*/ 355 h 362"/>
                  <a:gd name="T48" fmla="*/ 265 w 392"/>
                  <a:gd name="T49" fmla="*/ 355 h 362"/>
                  <a:gd name="T50" fmla="*/ 270 w 392"/>
                  <a:gd name="T51" fmla="*/ 359 h 362"/>
                  <a:gd name="T52" fmla="*/ 274 w 392"/>
                  <a:gd name="T53" fmla="*/ 362 h 362"/>
                  <a:gd name="T54" fmla="*/ 279 w 392"/>
                  <a:gd name="T55" fmla="*/ 362 h 362"/>
                  <a:gd name="T56" fmla="*/ 285 w 392"/>
                  <a:gd name="T57" fmla="*/ 362 h 362"/>
                  <a:gd name="T58" fmla="*/ 290 w 392"/>
                  <a:gd name="T59" fmla="*/ 362 h 362"/>
                  <a:gd name="T60" fmla="*/ 294 w 392"/>
                  <a:gd name="T61" fmla="*/ 359 h 362"/>
                  <a:gd name="T62" fmla="*/ 299 w 392"/>
                  <a:gd name="T63" fmla="*/ 355 h 362"/>
                  <a:gd name="T64" fmla="*/ 301 w 392"/>
                  <a:gd name="T65" fmla="*/ 350 h 362"/>
                  <a:gd name="T66" fmla="*/ 392 w 392"/>
                  <a:gd name="T67" fmla="*/ 126 h 362"/>
                  <a:gd name="T68" fmla="*/ 392 w 392"/>
                  <a:gd name="T69" fmla="*/ 126 h 362"/>
                  <a:gd name="T70" fmla="*/ 382 w 392"/>
                  <a:gd name="T71" fmla="*/ 121 h 362"/>
                  <a:gd name="T72" fmla="*/ 373 w 392"/>
                  <a:gd name="T73" fmla="*/ 116 h 362"/>
                  <a:gd name="T74" fmla="*/ 364 w 392"/>
                  <a:gd name="T75" fmla="*/ 110 h 362"/>
                  <a:gd name="T76" fmla="*/ 355 w 392"/>
                  <a:gd name="T77" fmla="*/ 103 h 362"/>
                  <a:gd name="T78" fmla="*/ 272 w 392"/>
                  <a:gd name="T79" fmla="*/ 18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92" h="362">
                    <a:moveTo>
                      <a:pt x="272" y="18"/>
                    </a:moveTo>
                    <a:lnTo>
                      <a:pt x="151" y="18"/>
                    </a:lnTo>
                    <a:lnTo>
                      <a:pt x="151" y="18"/>
                    </a:lnTo>
                    <a:lnTo>
                      <a:pt x="135" y="17"/>
                    </a:lnTo>
                    <a:lnTo>
                      <a:pt x="121" y="13"/>
                    </a:lnTo>
                    <a:lnTo>
                      <a:pt x="106" y="8"/>
                    </a:lnTo>
                    <a:lnTo>
                      <a:pt x="94" y="0"/>
                    </a:lnTo>
                    <a:lnTo>
                      <a:pt x="2" y="225"/>
                    </a:lnTo>
                    <a:lnTo>
                      <a:pt x="2" y="225"/>
                    </a:lnTo>
                    <a:lnTo>
                      <a:pt x="0" y="233"/>
                    </a:lnTo>
                    <a:lnTo>
                      <a:pt x="0" y="238"/>
                    </a:lnTo>
                    <a:lnTo>
                      <a:pt x="2" y="242"/>
                    </a:lnTo>
                    <a:lnTo>
                      <a:pt x="4" y="247"/>
                    </a:lnTo>
                    <a:lnTo>
                      <a:pt x="7" y="251"/>
                    </a:lnTo>
                    <a:lnTo>
                      <a:pt x="13" y="254"/>
                    </a:lnTo>
                    <a:lnTo>
                      <a:pt x="16" y="256"/>
                    </a:lnTo>
                    <a:lnTo>
                      <a:pt x="24" y="256"/>
                    </a:lnTo>
                    <a:lnTo>
                      <a:pt x="159" y="245"/>
                    </a:lnTo>
                    <a:lnTo>
                      <a:pt x="159" y="245"/>
                    </a:lnTo>
                    <a:lnTo>
                      <a:pt x="164" y="245"/>
                    </a:lnTo>
                    <a:lnTo>
                      <a:pt x="168" y="247"/>
                    </a:lnTo>
                    <a:lnTo>
                      <a:pt x="173" y="249"/>
                    </a:lnTo>
                    <a:lnTo>
                      <a:pt x="177" y="252"/>
                    </a:lnTo>
                    <a:lnTo>
                      <a:pt x="265" y="355"/>
                    </a:lnTo>
                    <a:lnTo>
                      <a:pt x="265" y="355"/>
                    </a:lnTo>
                    <a:lnTo>
                      <a:pt x="270" y="359"/>
                    </a:lnTo>
                    <a:lnTo>
                      <a:pt x="274" y="362"/>
                    </a:lnTo>
                    <a:lnTo>
                      <a:pt x="279" y="362"/>
                    </a:lnTo>
                    <a:lnTo>
                      <a:pt x="285" y="362"/>
                    </a:lnTo>
                    <a:lnTo>
                      <a:pt x="290" y="362"/>
                    </a:lnTo>
                    <a:lnTo>
                      <a:pt x="294" y="359"/>
                    </a:lnTo>
                    <a:lnTo>
                      <a:pt x="299" y="355"/>
                    </a:lnTo>
                    <a:lnTo>
                      <a:pt x="301" y="350"/>
                    </a:lnTo>
                    <a:lnTo>
                      <a:pt x="392" y="126"/>
                    </a:lnTo>
                    <a:lnTo>
                      <a:pt x="392" y="126"/>
                    </a:lnTo>
                    <a:lnTo>
                      <a:pt x="382" y="121"/>
                    </a:lnTo>
                    <a:lnTo>
                      <a:pt x="373" y="116"/>
                    </a:lnTo>
                    <a:lnTo>
                      <a:pt x="364" y="110"/>
                    </a:lnTo>
                    <a:lnTo>
                      <a:pt x="355" y="103"/>
                    </a:lnTo>
                    <a:lnTo>
                      <a:pt x="272" y="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9" name="Freeform 19"/>
              <p:cNvSpPr/>
              <p:nvPr/>
            </p:nvSpPr>
            <p:spPr bwMode="auto">
              <a:xfrm>
                <a:off x="5492750" y="5988051"/>
                <a:ext cx="311150" cy="287338"/>
              </a:xfrm>
              <a:custGeom>
                <a:avLst/>
                <a:gdLst>
                  <a:gd name="T0" fmla="*/ 299 w 392"/>
                  <a:gd name="T1" fmla="*/ 0 h 362"/>
                  <a:gd name="T2" fmla="*/ 299 w 392"/>
                  <a:gd name="T3" fmla="*/ 0 h 362"/>
                  <a:gd name="T4" fmla="*/ 284 w 392"/>
                  <a:gd name="T5" fmla="*/ 8 h 362"/>
                  <a:gd name="T6" fmla="*/ 270 w 392"/>
                  <a:gd name="T7" fmla="*/ 13 h 362"/>
                  <a:gd name="T8" fmla="*/ 256 w 392"/>
                  <a:gd name="T9" fmla="*/ 17 h 362"/>
                  <a:gd name="T10" fmla="*/ 239 w 392"/>
                  <a:gd name="T11" fmla="*/ 18 h 362"/>
                  <a:gd name="T12" fmla="*/ 121 w 392"/>
                  <a:gd name="T13" fmla="*/ 18 h 362"/>
                  <a:gd name="T14" fmla="*/ 36 w 392"/>
                  <a:gd name="T15" fmla="*/ 103 h 362"/>
                  <a:gd name="T16" fmla="*/ 36 w 392"/>
                  <a:gd name="T17" fmla="*/ 103 h 362"/>
                  <a:gd name="T18" fmla="*/ 27 w 392"/>
                  <a:gd name="T19" fmla="*/ 110 h 362"/>
                  <a:gd name="T20" fmla="*/ 18 w 392"/>
                  <a:gd name="T21" fmla="*/ 116 h 362"/>
                  <a:gd name="T22" fmla="*/ 9 w 392"/>
                  <a:gd name="T23" fmla="*/ 121 h 362"/>
                  <a:gd name="T24" fmla="*/ 0 w 392"/>
                  <a:gd name="T25" fmla="*/ 126 h 362"/>
                  <a:gd name="T26" fmla="*/ 90 w 392"/>
                  <a:gd name="T27" fmla="*/ 350 h 362"/>
                  <a:gd name="T28" fmla="*/ 90 w 392"/>
                  <a:gd name="T29" fmla="*/ 350 h 362"/>
                  <a:gd name="T30" fmla="*/ 94 w 392"/>
                  <a:gd name="T31" fmla="*/ 355 h 362"/>
                  <a:gd name="T32" fmla="*/ 97 w 392"/>
                  <a:gd name="T33" fmla="*/ 359 h 362"/>
                  <a:gd name="T34" fmla="*/ 101 w 392"/>
                  <a:gd name="T35" fmla="*/ 362 h 362"/>
                  <a:gd name="T36" fmla="*/ 106 w 392"/>
                  <a:gd name="T37" fmla="*/ 362 h 362"/>
                  <a:gd name="T38" fmla="*/ 112 w 392"/>
                  <a:gd name="T39" fmla="*/ 362 h 362"/>
                  <a:gd name="T40" fmla="*/ 117 w 392"/>
                  <a:gd name="T41" fmla="*/ 362 h 362"/>
                  <a:gd name="T42" fmla="*/ 122 w 392"/>
                  <a:gd name="T43" fmla="*/ 359 h 362"/>
                  <a:gd name="T44" fmla="*/ 126 w 392"/>
                  <a:gd name="T45" fmla="*/ 355 h 362"/>
                  <a:gd name="T46" fmla="*/ 216 w 392"/>
                  <a:gd name="T47" fmla="*/ 252 h 362"/>
                  <a:gd name="T48" fmla="*/ 216 w 392"/>
                  <a:gd name="T49" fmla="*/ 252 h 362"/>
                  <a:gd name="T50" fmla="*/ 220 w 392"/>
                  <a:gd name="T51" fmla="*/ 249 h 362"/>
                  <a:gd name="T52" fmla="*/ 223 w 392"/>
                  <a:gd name="T53" fmla="*/ 247 h 362"/>
                  <a:gd name="T54" fmla="*/ 229 w 392"/>
                  <a:gd name="T55" fmla="*/ 245 h 362"/>
                  <a:gd name="T56" fmla="*/ 232 w 392"/>
                  <a:gd name="T57" fmla="*/ 245 h 362"/>
                  <a:gd name="T58" fmla="*/ 369 w 392"/>
                  <a:gd name="T59" fmla="*/ 256 h 362"/>
                  <a:gd name="T60" fmla="*/ 369 w 392"/>
                  <a:gd name="T61" fmla="*/ 256 h 362"/>
                  <a:gd name="T62" fmla="*/ 374 w 392"/>
                  <a:gd name="T63" fmla="*/ 256 h 362"/>
                  <a:gd name="T64" fmla="*/ 380 w 392"/>
                  <a:gd name="T65" fmla="*/ 254 h 362"/>
                  <a:gd name="T66" fmla="*/ 383 w 392"/>
                  <a:gd name="T67" fmla="*/ 251 h 362"/>
                  <a:gd name="T68" fmla="*/ 387 w 392"/>
                  <a:gd name="T69" fmla="*/ 247 h 362"/>
                  <a:gd name="T70" fmla="*/ 391 w 392"/>
                  <a:gd name="T71" fmla="*/ 242 h 362"/>
                  <a:gd name="T72" fmla="*/ 391 w 392"/>
                  <a:gd name="T73" fmla="*/ 238 h 362"/>
                  <a:gd name="T74" fmla="*/ 392 w 392"/>
                  <a:gd name="T75" fmla="*/ 233 h 362"/>
                  <a:gd name="T76" fmla="*/ 391 w 392"/>
                  <a:gd name="T77" fmla="*/ 225 h 362"/>
                  <a:gd name="T78" fmla="*/ 299 w 392"/>
                  <a:gd name="T79" fmla="*/ 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92" h="362">
                    <a:moveTo>
                      <a:pt x="299" y="0"/>
                    </a:moveTo>
                    <a:lnTo>
                      <a:pt x="299" y="0"/>
                    </a:lnTo>
                    <a:lnTo>
                      <a:pt x="284" y="8"/>
                    </a:lnTo>
                    <a:lnTo>
                      <a:pt x="270" y="13"/>
                    </a:lnTo>
                    <a:lnTo>
                      <a:pt x="256" y="17"/>
                    </a:lnTo>
                    <a:lnTo>
                      <a:pt x="239" y="18"/>
                    </a:lnTo>
                    <a:lnTo>
                      <a:pt x="121" y="18"/>
                    </a:lnTo>
                    <a:lnTo>
                      <a:pt x="36" y="103"/>
                    </a:lnTo>
                    <a:lnTo>
                      <a:pt x="36" y="103"/>
                    </a:lnTo>
                    <a:lnTo>
                      <a:pt x="27" y="110"/>
                    </a:lnTo>
                    <a:lnTo>
                      <a:pt x="18" y="116"/>
                    </a:lnTo>
                    <a:lnTo>
                      <a:pt x="9" y="121"/>
                    </a:lnTo>
                    <a:lnTo>
                      <a:pt x="0" y="126"/>
                    </a:lnTo>
                    <a:lnTo>
                      <a:pt x="90" y="350"/>
                    </a:lnTo>
                    <a:lnTo>
                      <a:pt x="90" y="350"/>
                    </a:lnTo>
                    <a:lnTo>
                      <a:pt x="94" y="355"/>
                    </a:lnTo>
                    <a:lnTo>
                      <a:pt x="97" y="359"/>
                    </a:lnTo>
                    <a:lnTo>
                      <a:pt x="101" y="362"/>
                    </a:lnTo>
                    <a:lnTo>
                      <a:pt x="106" y="362"/>
                    </a:lnTo>
                    <a:lnTo>
                      <a:pt x="112" y="362"/>
                    </a:lnTo>
                    <a:lnTo>
                      <a:pt x="117" y="362"/>
                    </a:lnTo>
                    <a:lnTo>
                      <a:pt x="122" y="359"/>
                    </a:lnTo>
                    <a:lnTo>
                      <a:pt x="126" y="355"/>
                    </a:lnTo>
                    <a:lnTo>
                      <a:pt x="216" y="252"/>
                    </a:lnTo>
                    <a:lnTo>
                      <a:pt x="216" y="252"/>
                    </a:lnTo>
                    <a:lnTo>
                      <a:pt x="220" y="249"/>
                    </a:lnTo>
                    <a:lnTo>
                      <a:pt x="223" y="247"/>
                    </a:lnTo>
                    <a:lnTo>
                      <a:pt x="229" y="245"/>
                    </a:lnTo>
                    <a:lnTo>
                      <a:pt x="232" y="245"/>
                    </a:lnTo>
                    <a:lnTo>
                      <a:pt x="369" y="256"/>
                    </a:lnTo>
                    <a:lnTo>
                      <a:pt x="369" y="256"/>
                    </a:lnTo>
                    <a:lnTo>
                      <a:pt x="374" y="256"/>
                    </a:lnTo>
                    <a:lnTo>
                      <a:pt x="380" y="254"/>
                    </a:lnTo>
                    <a:lnTo>
                      <a:pt x="383" y="251"/>
                    </a:lnTo>
                    <a:lnTo>
                      <a:pt x="387" y="247"/>
                    </a:lnTo>
                    <a:lnTo>
                      <a:pt x="391" y="242"/>
                    </a:lnTo>
                    <a:lnTo>
                      <a:pt x="391" y="238"/>
                    </a:lnTo>
                    <a:lnTo>
                      <a:pt x="392" y="233"/>
                    </a:lnTo>
                    <a:lnTo>
                      <a:pt x="391" y="225"/>
                    </a:lnTo>
                    <a:lnTo>
                      <a:pt x="29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0" name="Freeform 20"/>
              <p:cNvSpPr>
                <a:spLocks noEditPoints="1"/>
              </p:cNvSpPr>
              <p:nvPr/>
            </p:nvSpPr>
            <p:spPr bwMode="auto">
              <a:xfrm>
                <a:off x="5114925" y="5351463"/>
                <a:ext cx="695325" cy="693738"/>
              </a:xfrm>
              <a:custGeom>
                <a:avLst/>
                <a:gdLst>
                  <a:gd name="T0" fmla="*/ 723 w 875"/>
                  <a:gd name="T1" fmla="*/ 759 h 874"/>
                  <a:gd name="T2" fmla="*/ 752 w 875"/>
                  <a:gd name="T3" fmla="*/ 739 h 874"/>
                  <a:gd name="T4" fmla="*/ 759 w 875"/>
                  <a:gd name="T5" fmla="*/ 588 h 874"/>
                  <a:gd name="T6" fmla="*/ 767 w 875"/>
                  <a:gd name="T7" fmla="*/ 565 h 874"/>
                  <a:gd name="T8" fmla="*/ 867 w 875"/>
                  <a:gd name="T9" fmla="*/ 462 h 874"/>
                  <a:gd name="T10" fmla="*/ 873 w 875"/>
                  <a:gd name="T11" fmla="*/ 428 h 874"/>
                  <a:gd name="T12" fmla="*/ 772 w 875"/>
                  <a:gd name="T13" fmla="*/ 317 h 874"/>
                  <a:gd name="T14" fmla="*/ 759 w 875"/>
                  <a:gd name="T15" fmla="*/ 295 h 874"/>
                  <a:gd name="T16" fmla="*/ 758 w 875"/>
                  <a:gd name="T17" fmla="*/ 151 h 874"/>
                  <a:gd name="T18" fmla="*/ 740 w 875"/>
                  <a:gd name="T19" fmla="*/ 122 h 874"/>
                  <a:gd name="T20" fmla="*/ 588 w 875"/>
                  <a:gd name="T21" fmla="*/ 115 h 874"/>
                  <a:gd name="T22" fmla="*/ 563 w 875"/>
                  <a:gd name="T23" fmla="*/ 108 h 874"/>
                  <a:gd name="T24" fmla="*/ 461 w 875"/>
                  <a:gd name="T25" fmla="*/ 7 h 874"/>
                  <a:gd name="T26" fmla="*/ 428 w 875"/>
                  <a:gd name="T27" fmla="*/ 0 h 874"/>
                  <a:gd name="T28" fmla="*/ 317 w 875"/>
                  <a:gd name="T29" fmla="*/ 102 h 874"/>
                  <a:gd name="T30" fmla="*/ 293 w 875"/>
                  <a:gd name="T31" fmla="*/ 115 h 874"/>
                  <a:gd name="T32" fmla="*/ 149 w 875"/>
                  <a:gd name="T33" fmla="*/ 117 h 874"/>
                  <a:gd name="T34" fmla="*/ 122 w 875"/>
                  <a:gd name="T35" fmla="*/ 135 h 874"/>
                  <a:gd name="T36" fmla="*/ 115 w 875"/>
                  <a:gd name="T37" fmla="*/ 286 h 874"/>
                  <a:gd name="T38" fmla="*/ 108 w 875"/>
                  <a:gd name="T39" fmla="*/ 309 h 874"/>
                  <a:gd name="T40" fmla="*/ 7 w 875"/>
                  <a:gd name="T41" fmla="*/ 414 h 874"/>
                  <a:gd name="T42" fmla="*/ 0 w 875"/>
                  <a:gd name="T43" fmla="*/ 446 h 874"/>
                  <a:gd name="T44" fmla="*/ 101 w 875"/>
                  <a:gd name="T45" fmla="*/ 558 h 874"/>
                  <a:gd name="T46" fmla="*/ 113 w 875"/>
                  <a:gd name="T47" fmla="*/ 581 h 874"/>
                  <a:gd name="T48" fmla="*/ 115 w 875"/>
                  <a:gd name="T49" fmla="*/ 723 h 874"/>
                  <a:gd name="T50" fmla="*/ 133 w 875"/>
                  <a:gd name="T51" fmla="*/ 752 h 874"/>
                  <a:gd name="T52" fmla="*/ 284 w 875"/>
                  <a:gd name="T53" fmla="*/ 759 h 874"/>
                  <a:gd name="T54" fmla="*/ 310 w 875"/>
                  <a:gd name="T55" fmla="*/ 766 h 874"/>
                  <a:gd name="T56" fmla="*/ 412 w 875"/>
                  <a:gd name="T57" fmla="*/ 867 h 874"/>
                  <a:gd name="T58" fmla="*/ 444 w 875"/>
                  <a:gd name="T59" fmla="*/ 874 h 874"/>
                  <a:gd name="T60" fmla="*/ 558 w 875"/>
                  <a:gd name="T61" fmla="*/ 772 h 874"/>
                  <a:gd name="T62" fmla="*/ 579 w 875"/>
                  <a:gd name="T63" fmla="*/ 761 h 874"/>
                  <a:gd name="T64" fmla="*/ 437 w 875"/>
                  <a:gd name="T65" fmla="*/ 675 h 874"/>
                  <a:gd name="T66" fmla="*/ 344 w 875"/>
                  <a:gd name="T67" fmla="*/ 657 h 874"/>
                  <a:gd name="T68" fmla="*/ 268 w 875"/>
                  <a:gd name="T69" fmla="*/ 605 h 874"/>
                  <a:gd name="T70" fmla="*/ 218 w 875"/>
                  <a:gd name="T71" fmla="*/ 529 h 874"/>
                  <a:gd name="T72" fmla="*/ 200 w 875"/>
                  <a:gd name="T73" fmla="*/ 437 h 874"/>
                  <a:gd name="T74" fmla="*/ 211 w 875"/>
                  <a:gd name="T75" fmla="*/ 367 h 874"/>
                  <a:gd name="T76" fmla="*/ 254 w 875"/>
                  <a:gd name="T77" fmla="*/ 286 h 874"/>
                  <a:gd name="T78" fmla="*/ 324 w 875"/>
                  <a:gd name="T79" fmla="*/ 228 h 874"/>
                  <a:gd name="T80" fmla="*/ 412 w 875"/>
                  <a:gd name="T81" fmla="*/ 201 h 874"/>
                  <a:gd name="T82" fmla="*/ 484 w 875"/>
                  <a:gd name="T83" fmla="*/ 205 h 874"/>
                  <a:gd name="T84" fmla="*/ 570 w 875"/>
                  <a:gd name="T85" fmla="*/ 241 h 874"/>
                  <a:gd name="T86" fmla="*/ 633 w 875"/>
                  <a:gd name="T87" fmla="*/ 304 h 874"/>
                  <a:gd name="T88" fmla="*/ 669 w 875"/>
                  <a:gd name="T89" fmla="*/ 389 h 874"/>
                  <a:gd name="T90" fmla="*/ 673 w 875"/>
                  <a:gd name="T91" fmla="*/ 462 h 874"/>
                  <a:gd name="T92" fmla="*/ 646 w 875"/>
                  <a:gd name="T93" fmla="*/ 551 h 874"/>
                  <a:gd name="T94" fmla="*/ 588 w 875"/>
                  <a:gd name="T95" fmla="*/ 621 h 874"/>
                  <a:gd name="T96" fmla="*/ 507 w 875"/>
                  <a:gd name="T97" fmla="*/ 664 h 874"/>
                  <a:gd name="T98" fmla="*/ 437 w 875"/>
                  <a:gd name="T99" fmla="*/ 675 h 8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875" h="874">
                    <a:moveTo>
                      <a:pt x="588" y="759"/>
                    </a:moveTo>
                    <a:lnTo>
                      <a:pt x="714" y="759"/>
                    </a:lnTo>
                    <a:lnTo>
                      <a:pt x="714" y="759"/>
                    </a:lnTo>
                    <a:lnTo>
                      <a:pt x="723" y="759"/>
                    </a:lnTo>
                    <a:lnTo>
                      <a:pt x="732" y="756"/>
                    </a:lnTo>
                    <a:lnTo>
                      <a:pt x="740" y="752"/>
                    </a:lnTo>
                    <a:lnTo>
                      <a:pt x="747" y="747"/>
                    </a:lnTo>
                    <a:lnTo>
                      <a:pt x="752" y="739"/>
                    </a:lnTo>
                    <a:lnTo>
                      <a:pt x="756" y="732"/>
                    </a:lnTo>
                    <a:lnTo>
                      <a:pt x="758" y="723"/>
                    </a:lnTo>
                    <a:lnTo>
                      <a:pt x="759" y="716"/>
                    </a:lnTo>
                    <a:lnTo>
                      <a:pt x="759" y="588"/>
                    </a:lnTo>
                    <a:lnTo>
                      <a:pt x="759" y="588"/>
                    </a:lnTo>
                    <a:lnTo>
                      <a:pt x="759" y="581"/>
                    </a:lnTo>
                    <a:lnTo>
                      <a:pt x="763" y="572"/>
                    </a:lnTo>
                    <a:lnTo>
                      <a:pt x="767" y="565"/>
                    </a:lnTo>
                    <a:lnTo>
                      <a:pt x="772" y="558"/>
                    </a:lnTo>
                    <a:lnTo>
                      <a:pt x="862" y="468"/>
                    </a:lnTo>
                    <a:lnTo>
                      <a:pt x="862" y="468"/>
                    </a:lnTo>
                    <a:lnTo>
                      <a:pt x="867" y="462"/>
                    </a:lnTo>
                    <a:lnTo>
                      <a:pt x="871" y="453"/>
                    </a:lnTo>
                    <a:lnTo>
                      <a:pt x="873" y="446"/>
                    </a:lnTo>
                    <a:lnTo>
                      <a:pt x="875" y="437"/>
                    </a:lnTo>
                    <a:lnTo>
                      <a:pt x="873" y="428"/>
                    </a:lnTo>
                    <a:lnTo>
                      <a:pt x="871" y="421"/>
                    </a:lnTo>
                    <a:lnTo>
                      <a:pt x="867" y="414"/>
                    </a:lnTo>
                    <a:lnTo>
                      <a:pt x="862" y="407"/>
                    </a:lnTo>
                    <a:lnTo>
                      <a:pt x="772" y="317"/>
                    </a:lnTo>
                    <a:lnTo>
                      <a:pt x="772" y="317"/>
                    </a:lnTo>
                    <a:lnTo>
                      <a:pt x="767" y="309"/>
                    </a:lnTo>
                    <a:lnTo>
                      <a:pt x="763" y="302"/>
                    </a:lnTo>
                    <a:lnTo>
                      <a:pt x="759" y="295"/>
                    </a:lnTo>
                    <a:lnTo>
                      <a:pt x="759" y="286"/>
                    </a:lnTo>
                    <a:lnTo>
                      <a:pt x="759" y="160"/>
                    </a:lnTo>
                    <a:lnTo>
                      <a:pt x="759" y="160"/>
                    </a:lnTo>
                    <a:lnTo>
                      <a:pt x="758" y="151"/>
                    </a:lnTo>
                    <a:lnTo>
                      <a:pt x="756" y="142"/>
                    </a:lnTo>
                    <a:lnTo>
                      <a:pt x="752" y="135"/>
                    </a:lnTo>
                    <a:lnTo>
                      <a:pt x="747" y="128"/>
                    </a:lnTo>
                    <a:lnTo>
                      <a:pt x="740" y="122"/>
                    </a:lnTo>
                    <a:lnTo>
                      <a:pt x="732" y="119"/>
                    </a:lnTo>
                    <a:lnTo>
                      <a:pt x="723" y="117"/>
                    </a:lnTo>
                    <a:lnTo>
                      <a:pt x="714" y="115"/>
                    </a:lnTo>
                    <a:lnTo>
                      <a:pt x="588" y="115"/>
                    </a:lnTo>
                    <a:lnTo>
                      <a:pt x="588" y="115"/>
                    </a:lnTo>
                    <a:lnTo>
                      <a:pt x="579" y="115"/>
                    </a:lnTo>
                    <a:lnTo>
                      <a:pt x="572" y="111"/>
                    </a:lnTo>
                    <a:lnTo>
                      <a:pt x="563" y="108"/>
                    </a:lnTo>
                    <a:lnTo>
                      <a:pt x="558" y="102"/>
                    </a:lnTo>
                    <a:lnTo>
                      <a:pt x="468" y="12"/>
                    </a:lnTo>
                    <a:lnTo>
                      <a:pt x="468" y="12"/>
                    </a:lnTo>
                    <a:lnTo>
                      <a:pt x="461" y="7"/>
                    </a:lnTo>
                    <a:lnTo>
                      <a:pt x="453" y="3"/>
                    </a:lnTo>
                    <a:lnTo>
                      <a:pt x="444" y="0"/>
                    </a:lnTo>
                    <a:lnTo>
                      <a:pt x="437" y="0"/>
                    </a:lnTo>
                    <a:lnTo>
                      <a:pt x="428" y="0"/>
                    </a:lnTo>
                    <a:lnTo>
                      <a:pt x="419" y="3"/>
                    </a:lnTo>
                    <a:lnTo>
                      <a:pt x="412" y="7"/>
                    </a:lnTo>
                    <a:lnTo>
                      <a:pt x="405" y="12"/>
                    </a:lnTo>
                    <a:lnTo>
                      <a:pt x="317" y="102"/>
                    </a:lnTo>
                    <a:lnTo>
                      <a:pt x="317" y="102"/>
                    </a:lnTo>
                    <a:lnTo>
                      <a:pt x="310" y="108"/>
                    </a:lnTo>
                    <a:lnTo>
                      <a:pt x="302" y="111"/>
                    </a:lnTo>
                    <a:lnTo>
                      <a:pt x="293" y="115"/>
                    </a:lnTo>
                    <a:lnTo>
                      <a:pt x="284" y="115"/>
                    </a:lnTo>
                    <a:lnTo>
                      <a:pt x="158" y="115"/>
                    </a:lnTo>
                    <a:lnTo>
                      <a:pt x="158" y="115"/>
                    </a:lnTo>
                    <a:lnTo>
                      <a:pt x="149" y="117"/>
                    </a:lnTo>
                    <a:lnTo>
                      <a:pt x="142" y="119"/>
                    </a:lnTo>
                    <a:lnTo>
                      <a:pt x="133" y="122"/>
                    </a:lnTo>
                    <a:lnTo>
                      <a:pt x="128" y="128"/>
                    </a:lnTo>
                    <a:lnTo>
                      <a:pt x="122" y="135"/>
                    </a:lnTo>
                    <a:lnTo>
                      <a:pt x="119" y="142"/>
                    </a:lnTo>
                    <a:lnTo>
                      <a:pt x="115" y="151"/>
                    </a:lnTo>
                    <a:lnTo>
                      <a:pt x="115" y="160"/>
                    </a:lnTo>
                    <a:lnTo>
                      <a:pt x="115" y="286"/>
                    </a:lnTo>
                    <a:lnTo>
                      <a:pt x="115" y="286"/>
                    </a:lnTo>
                    <a:lnTo>
                      <a:pt x="113" y="295"/>
                    </a:lnTo>
                    <a:lnTo>
                      <a:pt x="112" y="302"/>
                    </a:lnTo>
                    <a:lnTo>
                      <a:pt x="108" y="309"/>
                    </a:lnTo>
                    <a:lnTo>
                      <a:pt x="101" y="317"/>
                    </a:lnTo>
                    <a:lnTo>
                      <a:pt x="13" y="407"/>
                    </a:lnTo>
                    <a:lnTo>
                      <a:pt x="13" y="407"/>
                    </a:lnTo>
                    <a:lnTo>
                      <a:pt x="7" y="414"/>
                    </a:lnTo>
                    <a:lnTo>
                      <a:pt x="2" y="421"/>
                    </a:lnTo>
                    <a:lnTo>
                      <a:pt x="0" y="428"/>
                    </a:lnTo>
                    <a:lnTo>
                      <a:pt x="0" y="437"/>
                    </a:lnTo>
                    <a:lnTo>
                      <a:pt x="0" y="446"/>
                    </a:lnTo>
                    <a:lnTo>
                      <a:pt x="2" y="453"/>
                    </a:lnTo>
                    <a:lnTo>
                      <a:pt x="7" y="462"/>
                    </a:lnTo>
                    <a:lnTo>
                      <a:pt x="13" y="468"/>
                    </a:lnTo>
                    <a:lnTo>
                      <a:pt x="101" y="558"/>
                    </a:lnTo>
                    <a:lnTo>
                      <a:pt x="101" y="558"/>
                    </a:lnTo>
                    <a:lnTo>
                      <a:pt x="108" y="565"/>
                    </a:lnTo>
                    <a:lnTo>
                      <a:pt x="112" y="572"/>
                    </a:lnTo>
                    <a:lnTo>
                      <a:pt x="113" y="581"/>
                    </a:lnTo>
                    <a:lnTo>
                      <a:pt x="115" y="588"/>
                    </a:lnTo>
                    <a:lnTo>
                      <a:pt x="115" y="716"/>
                    </a:lnTo>
                    <a:lnTo>
                      <a:pt x="115" y="716"/>
                    </a:lnTo>
                    <a:lnTo>
                      <a:pt x="115" y="723"/>
                    </a:lnTo>
                    <a:lnTo>
                      <a:pt x="119" y="732"/>
                    </a:lnTo>
                    <a:lnTo>
                      <a:pt x="122" y="739"/>
                    </a:lnTo>
                    <a:lnTo>
                      <a:pt x="128" y="747"/>
                    </a:lnTo>
                    <a:lnTo>
                      <a:pt x="133" y="752"/>
                    </a:lnTo>
                    <a:lnTo>
                      <a:pt x="142" y="756"/>
                    </a:lnTo>
                    <a:lnTo>
                      <a:pt x="149" y="759"/>
                    </a:lnTo>
                    <a:lnTo>
                      <a:pt x="158" y="759"/>
                    </a:lnTo>
                    <a:lnTo>
                      <a:pt x="284" y="759"/>
                    </a:lnTo>
                    <a:lnTo>
                      <a:pt x="284" y="759"/>
                    </a:lnTo>
                    <a:lnTo>
                      <a:pt x="293" y="761"/>
                    </a:lnTo>
                    <a:lnTo>
                      <a:pt x="302" y="763"/>
                    </a:lnTo>
                    <a:lnTo>
                      <a:pt x="310" y="766"/>
                    </a:lnTo>
                    <a:lnTo>
                      <a:pt x="317" y="772"/>
                    </a:lnTo>
                    <a:lnTo>
                      <a:pt x="405" y="862"/>
                    </a:lnTo>
                    <a:lnTo>
                      <a:pt x="405" y="862"/>
                    </a:lnTo>
                    <a:lnTo>
                      <a:pt x="412" y="867"/>
                    </a:lnTo>
                    <a:lnTo>
                      <a:pt x="419" y="871"/>
                    </a:lnTo>
                    <a:lnTo>
                      <a:pt x="428" y="874"/>
                    </a:lnTo>
                    <a:lnTo>
                      <a:pt x="437" y="874"/>
                    </a:lnTo>
                    <a:lnTo>
                      <a:pt x="444" y="874"/>
                    </a:lnTo>
                    <a:lnTo>
                      <a:pt x="453" y="871"/>
                    </a:lnTo>
                    <a:lnTo>
                      <a:pt x="461" y="867"/>
                    </a:lnTo>
                    <a:lnTo>
                      <a:pt x="468" y="862"/>
                    </a:lnTo>
                    <a:lnTo>
                      <a:pt x="558" y="772"/>
                    </a:lnTo>
                    <a:lnTo>
                      <a:pt x="558" y="772"/>
                    </a:lnTo>
                    <a:lnTo>
                      <a:pt x="563" y="766"/>
                    </a:lnTo>
                    <a:lnTo>
                      <a:pt x="572" y="763"/>
                    </a:lnTo>
                    <a:lnTo>
                      <a:pt x="579" y="761"/>
                    </a:lnTo>
                    <a:lnTo>
                      <a:pt x="588" y="759"/>
                    </a:lnTo>
                    <a:lnTo>
                      <a:pt x="588" y="759"/>
                    </a:lnTo>
                    <a:close/>
                    <a:moveTo>
                      <a:pt x="437" y="675"/>
                    </a:moveTo>
                    <a:lnTo>
                      <a:pt x="437" y="675"/>
                    </a:lnTo>
                    <a:lnTo>
                      <a:pt x="412" y="673"/>
                    </a:lnTo>
                    <a:lnTo>
                      <a:pt x="389" y="669"/>
                    </a:lnTo>
                    <a:lnTo>
                      <a:pt x="365" y="664"/>
                    </a:lnTo>
                    <a:lnTo>
                      <a:pt x="344" y="657"/>
                    </a:lnTo>
                    <a:lnTo>
                      <a:pt x="324" y="646"/>
                    </a:lnTo>
                    <a:lnTo>
                      <a:pt x="304" y="635"/>
                    </a:lnTo>
                    <a:lnTo>
                      <a:pt x="286" y="621"/>
                    </a:lnTo>
                    <a:lnTo>
                      <a:pt x="268" y="605"/>
                    </a:lnTo>
                    <a:lnTo>
                      <a:pt x="254" y="588"/>
                    </a:lnTo>
                    <a:lnTo>
                      <a:pt x="239" y="570"/>
                    </a:lnTo>
                    <a:lnTo>
                      <a:pt x="229" y="551"/>
                    </a:lnTo>
                    <a:lnTo>
                      <a:pt x="218" y="529"/>
                    </a:lnTo>
                    <a:lnTo>
                      <a:pt x="211" y="507"/>
                    </a:lnTo>
                    <a:lnTo>
                      <a:pt x="203" y="486"/>
                    </a:lnTo>
                    <a:lnTo>
                      <a:pt x="200" y="462"/>
                    </a:lnTo>
                    <a:lnTo>
                      <a:pt x="200" y="437"/>
                    </a:lnTo>
                    <a:lnTo>
                      <a:pt x="200" y="437"/>
                    </a:lnTo>
                    <a:lnTo>
                      <a:pt x="200" y="414"/>
                    </a:lnTo>
                    <a:lnTo>
                      <a:pt x="203" y="389"/>
                    </a:lnTo>
                    <a:lnTo>
                      <a:pt x="211" y="367"/>
                    </a:lnTo>
                    <a:lnTo>
                      <a:pt x="218" y="345"/>
                    </a:lnTo>
                    <a:lnTo>
                      <a:pt x="229" y="324"/>
                    </a:lnTo>
                    <a:lnTo>
                      <a:pt x="239" y="304"/>
                    </a:lnTo>
                    <a:lnTo>
                      <a:pt x="254" y="286"/>
                    </a:lnTo>
                    <a:lnTo>
                      <a:pt x="268" y="270"/>
                    </a:lnTo>
                    <a:lnTo>
                      <a:pt x="286" y="254"/>
                    </a:lnTo>
                    <a:lnTo>
                      <a:pt x="304" y="241"/>
                    </a:lnTo>
                    <a:lnTo>
                      <a:pt x="324" y="228"/>
                    </a:lnTo>
                    <a:lnTo>
                      <a:pt x="344" y="218"/>
                    </a:lnTo>
                    <a:lnTo>
                      <a:pt x="365" y="210"/>
                    </a:lnTo>
                    <a:lnTo>
                      <a:pt x="389" y="205"/>
                    </a:lnTo>
                    <a:lnTo>
                      <a:pt x="412" y="201"/>
                    </a:lnTo>
                    <a:lnTo>
                      <a:pt x="437" y="200"/>
                    </a:lnTo>
                    <a:lnTo>
                      <a:pt x="437" y="200"/>
                    </a:lnTo>
                    <a:lnTo>
                      <a:pt x="461" y="201"/>
                    </a:lnTo>
                    <a:lnTo>
                      <a:pt x="484" y="205"/>
                    </a:lnTo>
                    <a:lnTo>
                      <a:pt x="507" y="210"/>
                    </a:lnTo>
                    <a:lnTo>
                      <a:pt x="529" y="218"/>
                    </a:lnTo>
                    <a:lnTo>
                      <a:pt x="551" y="228"/>
                    </a:lnTo>
                    <a:lnTo>
                      <a:pt x="570" y="241"/>
                    </a:lnTo>
                    <a:lnTo>
                      <a:pt x="588" y="254"/>
                    </a:lnTo>
                    <a:lnTo>
                      <a:pt x="605" y="270"/>
                    </a:lnTo>
                    <a:lnTo>
                      <a:pt x="621" y="286"/>
                    </a:lnTo>
                    <a:lnTo>
                      <a:pt x="633" y="304"/>
                    </a:lnTo>
                    <a:lnTo>
                      <a:pt x="646" y="324"/>
                    </a:lnTo>
                    <a:lnTo>
                      <a:pt x="655" y="345"/>
                    </a:lnTo>
                    <a:lnTo>
                      <a:pt x="664" y="367"/>
                    </a:lnTo>
                    <a:lnTo>
                      <a:pt x="669" y="389"/>
                    </a:lnTo>
                    <a:lnTo>
                      <a:pt x="673" y="414"/>
                    </a:lnTo>
                    <a:lnTo>
                      <a:pt x="675" y="437"/>
                    </a:lnTo>
                    <a:lnTo>
                      <a:pt x="675" y="437"/>
                    </a:lnTo>
                    <a:lnTo>
                      <a:pt x="673" y="462"/>
                    </a:lnTo>
                    <a:lnTo>
                      <a:pt x="669" y="486"/>
                    </a:lnTo>
                    <a:lnTo>
                      <a:pt x="664" y="507"/>
                    </a:lnTo>
                    <a:lnTo>
                      <a:pt x="655" y="529"/>
                    </a:lnTo>
                    <a:lnTo>
                      <a:pt x="646" y="551"/>
                    </a:lnTo>
                    <a:lnTo>
                      <a:pt x="633" y="570"/>
                    </a:lnTo>
                    <a:lnTo>
                      <a:pt x="621" y="588"/>
                    </a:lnTo>
                    <a:lnTo>
                      <a:pt x="605" y="605"/>
                    </a:lnTo>
                    <a:lnTo>
                      <a:pt x="588" y="621"/>
                    </a:lnTo>
                    <a:lnTo>
                      <a:pt x="570" y="635"/>
                    </a:lnTo>
                    <a:lnTo>
                      <a:pt x="551" y="646"/>
                    </a:lnTo>
                    <a:lnTo>
                      <a:pt x="529" y="657"/>
                    </a:lnTo>
                    <a:lnTo>
                      <a:pt x="507" y="664"/>
                    </a:lnTo>
                    <a:lnTo>
                      <a:pt x="484" y="669"/>
                    </a:lnTo>
                    <a:lnTo>
                      <a:pt x="461" y="673"/>
                    </a:lnTo>
                    <a:lnTo>
                      <a:pt x="437" y="675"/>
                    </a:lnTo>
                    <a:lnTo>
                      <a:pt x="437" y="6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1" name="Freeform 21"/>
              <p:cNvSpPr/>
              <p:nvPr/>
            </p:nvSpPr>
            <p:spPr bwMode="auto">
              <a:xfrm>
                <a:off x="5395913" y="5562601"/>
                <a:ext cx="103188" cy="284163"/>
              </a:xfrm>
              <a:custGeom>
                <a:avLst/>
                <a:gdLst>
                  <a:gd name="T0" fmla="*/ 16 w 129"/>
                  <a:gd name="T1" fmla="*/ 45 h 358"/>
                  <a:gd name="T2" fmla="*/ 16 w 129"/>
                  <a:gd name="T3" fmla="*/ 45 h 358"/>
                  <a:gd name="T4" fmla="*/ 0 w 129"/>
                  <a:gd name="T5" fmla="*/ 49 h 358"/>
                  <a:gd name="T6" fmla="*/ 0 w 129"/>
                  <a:gd name="T7" fmla="*/ 121 h 358"/>
                  <a:gd name="T8" fmla="*/ 0 w 129"/>
                  <a:gd name="T9" fmla="*/ 121 h 358"/>
                  <a:gd name="T10" fmla="*/ 27 w 129"/>
                  <a:gd name="T11" fmla="*/ 110 h 358"/>
                  <a:gd name="T12" fmla="*/ 54 w 129"/>
                  <a:gd name="T13" fmla="*/ 96 h 358"/>
                  <a:gd name="T14" fmla="*/ 54 w 129"/>
                  <a:gd name="T15" fmla="*/ 358 h 358"/>
                  <a:gd name="T16" fmla="*/ 129 w 129"/>
                  <a:gd name="T17" fmla="*/ 358 h 358"/>
                  <a:gd name="T18" fmla="*/ 129 w 129"/>
                  <a:gd name="T19" fmla="*/ 0 h 358"/>
                  <a:gd name="T20" fmla="*/ 64 w 129"/>
                  <a:gd name="T21" fmla="*/ 0 h 358"/>
                  <a:gd name="T22" fmla="*/ 64 w 129"/>
                  <a:gd name="T23" fmla="*/ 0 h 358"/>
                  <a:gd name="T24" fmla="*/ 59 w 129"/>
                  <a:gd name="T25" fmla="*/ 11 h 358"/>
                  <a:gd name="T26" fmla="*/ 50 w 129"/>
                  <a:gd name="T27" fmla="*/ 24 h 358"/>
                  <a:gd name="T28" fmla="*/ 45 w 129"/>
                  <a:gd name="T29" fmla="*/ 29 h 358"/>
                  <a:gd name="T30" fmla="*/ 36 w 129"/>
                  <a:gd name="T31" fmla="*/ 34 h 358"/>
                  <a:gd name="T32" fmla="*/ 27 w 129"/>
                  <a:gd name="T33" fmla="*/ 40 h 358"/>
                  <a:gd name="T34" fmla="*/ 16 w 129"/>
                  <a:gd name="T35" fmla="*/ 45 h 358"/>
                  <a:gd name="T36" fmla="*/ 16 w 129"/>
                  <a:gd name="T37" fmla="*/ 45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9" h="358">
                    <a:moveTo>
                      <a:pt x="16" y="45"/>
                    </a:moveTo>
                    <a:lnTo>
                      <a:pt x="16" y="45"/>
                    </a:lnTo>
                    <a:lnTo>
                      <a:pt x="0" y="49"/>
                    </a:lnTo>
                    <a:lnTo>
                      <a:pt x="0" y="121"/>
                    </a:lnTo>
                    <a:lnTo>
                      <a:pt x="0" y="121"/>
                    </a:lnTo>
                    <a:lnTo>
                      <a:pt x="27" y="110"/>
                    </a:lnTo>
                    <a:lnTo>
                      <a:pt x="54" y="96"/>
                    </a:lnTo>
                    <a:lnTo>
                      <a:pt x="54" y="358"/>
                    </a:lnTo>
                    <a:lnTo>
                      <a:pt x="129" y="358"/>
                    </a:lnTo>
                    <a:lnTo>
                      <a:pt x="129" y="0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59" y="11"/>
                    </a:lnTo>
                    <a:lnTo>
                      <a:pt x="50" y="24"/>
                    </a:lnTo>
                    <a:lnTo>
                      <a:pt x="45" y="29"/>
                    </a:lnTo>
                    <a:lnTo>
                      <a:pt x="36" y="34"/>
                    </a:lnTo>
                    <a:lnTo>
                      <a:pt x="27" y="40"/>
                    </a:lnTo>
                    <a:lnTo>
                      <a:pt x="16" y="45"/>
                    </a:lnTo>
                    <a:lnTo>
                      <a:pt x="16" y="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82" name="组合 81"/>
          <p:cNvGrpSpPr/>
          <p:nvPr/>
        </p:nvGrpSpPr>
        <p:grpSpPr>
          <a:xfrm>
            <a:off x="10015894" y="2242461"/>
            <a:ext cx="675838" cy="600797"/>
            <a:chOff x="6364141" y="1104393"/>
            <a:chExt cx="720000" cy="720000"/>
          </a:xfrm>
        </p:grpSpPr>
        <p:sp>
          <p:nvSpPr>
            <p:cNvPr id="83" name="椭圆 82"/>
            <p:cNvSpPr/>
            <p:nvPr/>
          </p:nvSpPr>
          <p:spPr>
            <a:xfrm>
              <a:off x="6364141" y="1104393"/>
              <a:ext cx="720000" cy="720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84" name="组合 83"/>
            <p:cNvGrpSpPr/>
            <p:nvPr/>
          </p:nvGrpSpPr>
          <p:grpSpPr>
            <a:xfrm>
              <a:off x="6491879" y="1235693"/>
              <a:ext cx="418804" cy="426920"/>
              <a:chOff x="4570413" y="6557963"/>
              <a:chExt cx="819150" cy="835025"/>
            </a:xfrm>
            <a:solidFill>
              <a:schemeClr val="bg1"/>
            </a:solidFill>
          </p:grpSpPr>
          <p:sp>
            <p:nvSpPr>
              <p:cNvPr id="85" name="Freeform 22"/>
              <p:cNvSpPr>
                <a:spLocks noEditPoints="1"/>
              </p:cNvSpPr>
              <p:nvPr/>
            </p:nvSpPr>
            <p:spPr bwMode="auto">
              <a:xfrm>
                <a:off x="4570413" y="6557963"/>
                <a:ext cx="582613" cy="717550"/>
              </a:xfrm>
              <a:custGeom>
                <a:avLst/>
                <a:gdLst>
                  <a:gd name="T0" fmla="*/ 251 w 735"/>
                  <a:gd name="T1" fmla="*/ 431 h 903"/>
                  <a:gd name="T2" fmla="*/ 272 w 735"/>
                  <a:gd name="T3" fmla="*/ 430 h 903"/>
                  <a:gd name="T4" fmla="*/ 308 w 735"/>
                  <a:gd name="T5" fmla="*/ 415 h 903"/>
                  <a:gd name="T6" fmla="*/ 337 w 735"/>
                  <a:gd name="T7" fmla="*/ 387 h 903"/>
                  <a:gd name="T8" fmla="*/ 351 w 735"/>
                  <a:gd name="T9" fmla="*/ 351 h 903"/>
                  <a:gd name="T10" fmla="*/ 355 w 735"/>
                  <a:gd name="T11" fmla="*/ 102 h 903"/>
                  <a:gd name="T12" fmla="*/ 355 w 735"/>
                  <a:gd name="T13" fmla="*/ 97 h 903"/>
                  <a:gd name="T14" fmla="*/ 360 w 735"/>
                  <a:gd name="T15" fmla="*/ 84 h 903"/>
                  <a:gd name="T16" fmla="*/ 369 w 735"/>
                  <a:gd name="T17" fmla="*/ 75 h 903"/>
                  <a:gd name="T18" fmla="*/ 380 w 735"/>
                  <a:gd name="T19" fmla="*/ 72 h 903"/>
                  <a:gd name="T20" fmla="*/ 634 w 735"/>
                  <a:gd name="T21" fmla="*/ 70 h 903"/>
                  <a:gd name="T22" fmla="*/ 643 w 735"/>
                  <a:gd name="T23" fmla="*/ 72 h 903"/>
                  <a:gd name="T24" fmla="*/ 657 w 735"/>
                  <a:gd name="T25" fmla="*/ 81 h 903"/>
                  <a:gd name="T26" fmla="*/ 661 w 735"/>
                  <a:gd name="T27" fmla="*/ 86 h 903"/>
                  <a:gd name="T28" fmla="*/ 735 w 735"/>
                  <a:gd name="T29" fmla="*/ 84 h 903"/>
                  <a:gd name="T30" fmla="*/ 731 w 735"/>
                  <a:gd name="T31" fmla="*/ 68 h 903"/>
                  <a:gd name="T32" fmla="*/ 713 w 735"/>
                  <a:gd name="T33" fmla="*/ 37 h 903"/>
                  <a:gd name="T34" fmla="*/ 686 w 735"/>
                  <a:gd name="T35" fmla="*/ 14 h 903"/>
                  <a:gd name="T36" fmla="*/ 652 w 735"/>
                  <a:gd name="T37" fmla="*/ 1 h 903"/>
                  <a:gd name="T38" fmla="*/ 387 w 735"/>
                  <a:gd name="T39" fmla="*/ 0 h 903"/>
                  <a:gd name="T40" fmla="*/ 375 w 735"/>
                  <a:gd name="T41" fmla="*/ 0 h 903"/>
                  <a:gd name="T42" fmla="*/ 351 w 735"/>
                  <a:gd name="T43" fmla="*/ 5 h 903"/>
                  <a:gd name="T44" fmla="*/ 332 w 735"/>
                  <a:gd name="T45" fmla="*/ 16 h 903"/>
                  <a:gd name="T46" fmla="*/ 314 w 735"/>
                  <a:gd name="T47" fmla="*/ 30 h 903"/>
                  <a:gd name="T48" fmla="*/ 306 w 735"/>
                  <a:gd name="T49" fmla="*/ 37 h 903"/>
                  <a:gd name="T50" fmla="*/ 36 w 735"/>
                  <a:gd name="T51" fmla="*/ 387 h 903"/>
                  <a:gd name="T52" fmla="*/ 22 w 735"/>
                  <a:gd name="T53" fmla="*/ 403 h 903"/>
                  <a:gd name="T54" fmla="*/ 11 w 735"/>
                  <a:gd name="T55" fmla="*/ 421 h 903"/>
                  <a:gd name="T56" fmla="*/ 4 w 735"/>
                  <a:gd name="T57" fmla="*/ 442 h 903"/>
                  <a:gd name="T58" fmla="*/ 0 w 735"/>
                  <a:gd name="T59" fmla="*/ 464 h 903"/>
                  <a:gd name="T60" fmla="*/ 0 w 735"/>
                  <a:gd name="T61" fmla="*/ 800 h 903"/>
                  <a:gd name="T62" fmla="*/ 9 w 735"/>
                  <a:gd name="T63" fmla="*/ 840 h 903"/>
                  <a:gd name="T64" fmla="*/ 31 w 735"/>
                  <a:gd name="T65" fmla="*/ 872 h 903"/>
                  <a:gd name="T66" fmla="*/ 63 w 735"/>
                  <a:gd name="T67" fmla="*/ 894 h 903"/>
                  <a:gd name="T68" fmla="*/ 105 w 735"/>
                  <a:gd name="T69" fmla="*/ 903 h 903"/>
                  <a:gd name="T70" fmla="*/ 236 w 735"/>
                  <a:gd name="T71" fmla="*/ 833 h 903"/>
                  <a:gd name="T72" fmla="*/ 105 w 735"/>
                  <a:gd name="T73" fmla="*/ 833 h 903"/>
                  <a:gd name="T74" fmla="*/ 92 w 735"/>
                  <a:gd name="T75" fmla="*/ 829 h 903"/>
                  <a:gd name="T76" fmla="*/ 81 w 735"/>
                  <a:gd name="T77" fmla="*/ 822 h 903"/>
                  <a:gd name="T78" fmla="*/ 74 w 735"/>
                  <a:gd name="T79" fmla="*/ 813 h 903"/>
                  <a:gd name="T80" fmla="*/ 72 w 735"/>
                  <a:gd name="T81" fmla="*/ 800 h 903"/>
                  <a:gd name="T82" fmla="*/ 72 w 735"/>
                  <a:gd name="T83" fmla="*/ 464 h 903"/>
                  <a:gd name="T84" fmla="*/ 74 w 735"/>
                  <a:gd name="T85" fmla="*/ 451 h 903"/>
                  <a:gd name="T86" fmla="*/ 81 w 735"/>
                  <a:gd name="T87" fmla="*/ 442 h 903"/>
                  <a:gd name="T88" fmla="*/ 92 w 735"/>
                  <a:gd name="T89" fmla="*/ 435 h 903"/>
                  <a:gd name="T90" fmla="*/ 105 w 735"/>
                  <a:gd name="T91" fmla="*/ 431 h 903"/>
                  <a:gd name="T92" fmla="*/ 283 w 735"/>
                  <a:gd name="T93" fmla="*/ 183 h 903"/>
                  <a:gd name="T94" fmla="*/ 283 w 735"/>
                  <a:gd name="T95" fmla="*/ 329 h 903"/>
                  <a:gd name="T96" fmla="*/ 281 w 735"/>
                  <a:gd name="T97" fmla="*/ 342 h 903"/>
                  <a:gd name="T98" fmla="*/ 274 w 735"/>
                  <a:gd name="T99" fmla="*/ 352 h 903"/>
                  <a:gd name="T100" fmla="*/ 263 w 735"/>
                  <a:gd name="T101" fmla="*/ 360 h 903"/>
                  <a:gd name="T102" fmla="*/ 251 w 735"/>
                  <a:gd name="T103" fmla="*/ 361 h 903"/>
                  <a:gd name="T104" fmla="*/ 283 w 735"/>
                  <a:gd name="T105" fmla="*/ 183 h 9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735" h="903">
                    <a:moveTo>
                      <a:pt x="105" y="431"/>
                    </a:moveTo>
                    <a:lnTo>
                      <a:pt x="251" y="431"/>
                    </a:lnTo>
                    <a:lnTo>
                      <a:pt x="251" y="431"/>
                    </a:lnTo>
                    <a:lnTo>
                      <a:pt x="272" y="430"/>
                    </a:lnTo>
                    <a:lnTo>
                      <a:pt x="292" y="424"/>
                    </a:lnTo>
                    <a:lnTo>
                      <a:pt x="308" y="415"/>
                    </a:lnTo>
                    <a:lnTo>
                      <a:pt x="324" y="403"/>
                    </a:lnTo>
                    <a:lnTo>
                      <a:pt x="337" y="387"/>
                    </a:lnTo>
                    <a:lnTo>
                      <a:pt x="346" y="369"/>
                    </a:lnTo>
                    <a:lnTo>
                      <a:pt x="351" y="351"/>
                    </a:lnTo>
                    <a:lnTo>
                      <a:pt x="355" y="329"/>
                    </a:lnTo>
                    <a:lnTo>
                      <a:pt x="355" y="102"/>
                    </a:lnTo>
                    <a:lnTo>
                      <a:pt x="355" y="102"/>
                    </a:lnTo>
                    <a:lnTo>
                      <a:pt x="355" y="97"/>
                    </a:lnTo>
                    <a:lnTo>
                      <a:pt x="357" y="90"/>
                    </a:lnTo>
                    <a:lnTo>
                      <a:pt x="360" y="84"/>
                    </a:lnTo>
                    <a:lnTo>
                      <a:pt x="364" y="79"/>
                    </a:lnTo>
                    <a:lnTo>
                      <a:pt x="369" y="75"/>
                    </a:lnTo>
                    <a:lnTo>
                      <a:pt x="375" y="73"/>
                    </a:lnTo>
                    <a:lnTo>
                      <a:pt x="380" y="72"/>
                    </a:lnTo>
                    <a:lnTo>
                      <a:pt x="387" y="70"/>
                    </a:lnTo>
                    <a:lnTo>
                      <a:pt x="634" y="70"/>
                    </a:lnTo>
                    <a:lnTo>
                      <a:pt x="634" y="70"/>
                    </a:lnTo>
                    <a:lnTo>
                      <a:pt x="643" y="72"/>
                    </a:lnTo>
                    <a:lnTo>
                      <a:pt x="650" y="75"/>
                    </a:lnTo>
                    <a:lnTo>
                      <a:pt x="657" y="81"/>
                    </a:lnTo>
                    <a:lnTo>
                      <a:pt x="661" y="86"/>
                    </a:lnTo>
                    <a:lnTo>
                      <a:pt x="661" y="86"/>
                    </a:lnTo>
                    <a:lnTo>
                      <a:pt x="684" y="84"/>
                    </a:lnTo>
                    <a:lnTo>
                      <a:pt x="735" y="84"/>
                    </a:lnTo>
                    <a:lnTo>
                      <a:pt x="735" y="84"/>
                    </a:lnTo>
                    <a:lnTo>
                      <a:pt x="731" y="68"/>
                    </a:lnTo>
                    <a:lnTo>
                      <a:pt x="722" y="52"/>
                    </a:lnTo>
                    <a:lnTo>
                      <a:pt x="713" y="37"/>
                    </a:lnTo>
                    <a:lnTo>
                      <a:pt x="701" y="25"/>
                    </a:lnTo>
                    <a:lnTo>
                      <a:pt x="686" y="14"/>
                    </a:lnTo>
                    <a:lnTo>
                      <a:pt x="670" y="7"/>
                    </a:lnTo>
                    <a:lnTo>
                      <a:pt x="652" y="1"/>
                    </a:lnTo>
                    <a:lnTo>
                      <a:pt x="634" y="0"/>
                    </a:lnTo>
                    <a:lnTo>
                      <a:pt x="387" y="0"/>
                    </a:lnTo>
                    <a:lnTo>
                      <a:pt x="387" y="0"/>
                    </a:lnTo>
                    <a:lnTo>
                      <a:pt x="375" y="0"/>
                    </a:lnTo>
                    <a:lnTo>
                      <a:pt x="364" y="1"/>
                    </a:lnTo>
                    <a:lnTo>
                      <a:pt x="351" y="5"/>
                    </a:lnTo>
                    <a:lnTo>
                      <a:pt x="342" y="10"/>
                    </a:lnTo>
                    <a:lnTo>
                      <a:pt x="332" y="16"/>
                    </a:lnTo>
                    <a:lnTo>
                      <a:pt x="323" y="21"/>
                    </a:lnTo>
                    <a:lnTo>
                      <a:pt x="314" y="30"/>
                    </a:lnTo>
                    <a:lnTo>
                      <a:pt x="306" y="37"/>
                    </a:lnTo>
                    <a:lnTo>
                      <a:pt x="306" y="37"/>
                    </a:lnTo>
                    <a:lnTo>
                      <a:pt x="36" y="387"/>
                    </a:lnTo>
                    <a:lnTo>
                      <a:pt x="36" y="387"/>
                    </a:lnTo>
                    <a:lnTo>
                      <a:pt x="29" y="394"/>
                    </a:lnTo>
                    <a:lnTo>
                      <a:pt x="22" y="403"/>
                    </a:lnTo>
                    <a:lnTo>
                      <a:pt x="17" y="412"/>
                    </a:lnTo>
                    <a:lnTo>
                      <a:pt x="11" y="421"/>
                    </a:lnTo>
                    <a:lnTo>
                      <a:pt x="6" y="431"/>
                    </a:lnTo>
                    <a:lnTo>
                      <a:pt x="4" y="442"/>
                    </a:lnTo>
                    <a:lnTo>
                      <a:pt x="2" y="453"/>
                    </a:lnTo>
                    <a:lnTo>
                      <a:pt x="0" y="46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2" y="820"/>
                    </a:lnTo>
                    <a:lnTo>
                      <a:pt x="9" y="840"/>
                    </a:lnTo>
                    <a:lnTo>
                      <a:pt x="18" y="858"/>
                    </a:lnTo>
                    <a:lnTo>
                      <a:pt x="31" y="872"/>
                    </a:lnTo>
                    <a:lnTo>
                      <a:pt x="47" y="885"/>
                    </a:lnTo>
                    <a:lnTo>
                      <a:pt x="63" y="894"/>
                    </a:lnTo>
                    <a:lnTo>
                      <a:pt x="83" y="901"/>
                    </a:lnTo>
                    <a:lnTo>
                      <a:pt x="105" y="903"/>
                    </a:lnTo>
                    <a:lnTo>
                      <a:pt x="236" y="903"/>
                    </a:lnTo>
                    <a:lnTo>
                      <a:pt x="236" y="833"/>
                    </a:lnTo>
                    <a:lnTo>
                      <a:pt x="105" y="833"/>
                    </a:lnTo>
                    <a:lnTo>
                      <a:pt x="105" y="833"/>
                    </a:lnTo>
                    <a:lnTo>
                      <a:pt x="98" y="831"/>
                    </a:lnTo>
                    <a:lnTo>
                      <a:pt x="92" y="829"/>
                    </a:lnTo>
                    <a:lnTo>
                      <a:pt x="87" y="827"/>
                    </a:lnTo>
                    <a:lnTo>
                      <a:pt x="81" y="822"/>
                    </a:lnTo>
                    <a:lnTo>
                      <a:pt x="78" y="818"/>
                    </a:lnTo>
                    <a:lnTo>
                      <a:pt x="74" y="813"/>
                    </a:lnTo>
                    <a:lnTo>
                      <a:pt x="72" y="806"/>
                    </a:lnTo>
                    <a:lnTo>
                      <a:pt x="72" y="800"/>
                    </a:lnTo>
                    <a:lnTo>
                      <a:pt x="72" y="464"/>
                    </a:lnTo>
                    <a:lnTo>
                      <a:pt x="72" y="464"/>
                    </a:lnTo>
                    <a:lnTo>
                      <a:pt x="72" y="458"/>
                    </a:lnTo>
                    <a:lnTo>
                      <a:pt x="74" y="451"/>
                    </a:lnTo>
                    <a:lnTo>
                      <a:pt x="78" y="446"/>
                    </a:lnTo>
                    <a:lnTo>
                      <a:pt x="81" y="442"/>
                    </a:lnTo>
                    <a:lnTo>
                      <a:pt x="87" y="437"/>
                    </a:lnTo>
                    <a:lnTo>
                      <a:pt x="92" y="435"/>
                    </a:lnTo>
                    <a:lnTo>
                      <a:pt x="98" y="433"/>
                    </a:lnTo>
                    <a:lnTo>
                      <a:pt x="105" y="431"/>
                    </a:lnTo>
                    <a:lnTo>
                      <a:pt x="105" y="431"/>
                    </a:lnTo>
                    <a:close/>
                    <a:moveTo>
                      <a:pt x="283" y="183"/>
                    </a:moveTo>
                    <a:lnTo>
                      <a:pt x="283" y="329"/>
                    </a:lnTo>
                    <a:lnTo>
                      <a:pt x="283" y="329"/>
                    </a:lnTo>
                    <a:lnTo>
                      <a:pt x="283" y="336"/>
                    </a:lnTo>
                    <a:lnTo>
                      <a:pt x="281" y="342"/>
                    </a:lnTo>
                    <a:lnTo>
                      <a:pt x="278" y="347"/>
                    </a:lnTo>
                    <a:lnTo>
                      <a:pt x="274" y="352"/>
                    </a:lnTo>
                    <a:lnTo>
                      <a:pt x="269" y="356"/>
                    </a:lnTo>
                    <a:lnTo>
                      <a:pt x="263" y="360"/>
                    </a:lnTo>
                    <a:lnTo>
                      <a:pt x="258" y="361"/>
                    </a:lnTo>
                    <a:lnTo>
                      <a:pt x="251" y="361"/>
                    </a:lnTo>
                    <a:lnTo>
                      <a:pt x="146" y="361"/>
                    </a:lnTo>
                    <a:lnTo>
                      <a:pt x="283" y="18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6" name="Freeform 23"/>
              <p:cNvSpPr>
                <a:spLocks noEditPoints="1"/>
              </p:cNvSpPr>
              <p:nvPr/>
            </p:nvSpPr>
            <p:spPr bwMode="auto">
              <a:xfrm>
                <a:off x="4805363" y="6675438"/>
                <a:ext cx="584200" cy="717550"/>
              </a:xfrm>
              <a:custGeom>
                <a:avLst/>
                <a:gdLst>
                  <a:gd name="T0" fmla="*/ 387 w 737"/>
                  <a:gd name="T1" fmla="*/ 0 h 904"/>
                  <a:gd name="T2" fmla="*/ 375 w 737"/>
                  <a:gd name="T3" fmla="*/ 0 h 904"/>
                  <a:gd name="T4" fmla="*/ 353 w 737"/>
                  <a:gd name="T5" fmla="*/ 6 h 904"/>
                  <a:gd name="T6" fmla="*/ 332 w 737"/>
                  <a:gd name="T7" fmla="*/ 16 h 904"/>
                  <a:gd name="T8" fmla="*/ 314 w 737"/>
                  <a:gd name="T9" fmla="*/ 29 h 904"/>
                  <a:gd name="T10" fmla="*/ 306 w 737"/>
                  <a:gd name="T11" fmla="*/ 38 h 904"/>
                  <a:gd name="T12" fmla="*/ 36 w 737"/>
                  <a:gd name="T13" fmla="*/ 387 h 904"/>
                  <a:gd name="T14" fmla="*/ 22 w 737"/>
                  <a:gd name="T15" fmla="*/ 403 h 904"/>
                  <a:gd name="T16" fmla="*/ 11 w 737"/>
                  <a:gd name="T17" fmla="*/ 421 h 904"/>
                  <a:gd name="T18" fmla="*/ 4 w 737"/>
                  <a:gd name="T19" fmla="*/ 443 h 904"/>
                  <a:gd name="T20" fmla="*/ 0 w 737"/>
                  <a:gd name="T21" fmla="*/ 464 h 904"/>
                  <a:gd name="T22" fmla="*/ 0 w 737"/>
                  <a:gd name="T23" fmla="*/ 801 h 904"/>
                  <a:gd name="T24" fmla="*/ 9 w 737"/>
                  <a:gd name="T25" fmla="*/ 841 h 904"/>
                  <a:gd name="T26" fmla="*/ 31 w 737"/>
                  <a:gd name="T27" fmla="*/ 873 h 904"/>
                  <a:gd name="T28" fmla="*/ 63 w 737"/>
                  <a:gd name="T29" fmla="*/ 895 h 904"/>
                  <a:gd name="T30" fmla="*/ 105 w 737"/>
                  <a:gd name="T31" fmla="*/ 904 h 904"/>
                  <a:gd name="T32" fmla="*/ 634 w 737"/>
                  <a:gd name="T33" fmla="*/ 904 h 904"/>
                  <a:gd name="T34" fmla="*/ 674 w 737"/>
                  <a:gd name="T35" fmla="*/ 895 h 904"/>
                  <a:gd name="T36" fmla="*/ 708 w 737"/>
                  <a:gd name="T37" fmla="*/ 873 h 904"/>
                  <a:gd name="T38" fmla="*/ 729 w 737"/>
                  <a:gd name="T39" fmla="*/ 841 h 904"/>
                  <a:gd name="T40" fmla="*/ 737 w 737"/>
                  <a:gd name="T41" fmla="*/ 801 h 904"/>
                  <a:gd name="T42" fmla="*/ 737 w 737"/>
                  <a:gd name="T43" fmla="*/ 103 h 904"/>
                  <a:gd name="T44" fmla="*/ 729 w 737"/>
                  <a:gd name="T45" fmla="*/ 63 h 904"/>
                  <a:gd name="T46" fmla="*/ 708 w 737"/>
                  <a:gd name="T47" fmla="*/ 31 h 904"/>
                  <a:gd name="T48" fmla="*/ 674 w 737"/>
                  <a:gd name="T49" fmla="*/ 7 h 904"/>
                  <a:gd name="T50" fmla="*/ 634 w 737"/>
                  <a:gd name="T51" fmla="*/ 0 h 904"/>
                  <a:gd name="T52" fmla="*/ 283 w 737"/>
                  <a:gd name="T53" fmla="*/ 184 h 904"/>
                  <a:gd name="T54" fmla="*/ 283 w 737"/>
                  <a:gd name="T55" fmla="*/ 329 h 904"/>
                  <a:gd name="T56" fmla="*/ 281 w 737"/>
                  <a:gd name="T57" fmla="*/ 342 h 904"/>
                  <a:gd name="T58" fmla="*/ 274 w 737"/>
                  <a:gd name="T59" fmla="*/ 353 h 904"/>
                  <a:gd name="T60" fmla="*/ 263 w 737"/>
                  <a:gd name="T61" fmla="*/ 358 h 904"/>
                  <a:gd name="T62" fmla="*/ 251 w 737"/>
                  <a:gd name="T63" fmla="*/ 362 h 904"/>
                  <a:gd name="T64" fmla="*/ 283 w 737"/>
                  <a:gd name="T65" fmla="*/ 184 h 904"/>
                  <a:gd name="T66" fmla="*/ 666 w 737"/>
                  <a:gd name="T67" fmla="*/ 801 h 904"/>
                  <a:gd name="T68" fmla="*/ 665 w 737"/>
                  <a:gd name="T69" fmla="*/ 814 h 904"/>
                  <a:gd name="T70" fmla="*/ 657 w 737"/>
                  <a:gd name="T71" fmla="*/ 823 h 904"/>
                  <a:gd name="T72" fmla="*/ 647 w 737"/>
                  <a:gd name="T73" fmla="*/ 830 h 904"/>
                  <a:gd name="T74" fmla="*/ 634 w 737"/>
                  <a:gd name="T75" fmla="*/ 832 h 904"/>
                  <a:gd name="T76" fmla="*/ 105 w 737"/>
                  <a:gd name="T77" fmla="*/ 832 h 904"/>
                  <a:gd name="T78" fmla="*/ 92 w 737"/>
                  <a:gd name="T79" fmla="*/ 830 h 904"/>
                  <a:gd name="T80" fmla="*/ 81 w 737"/>
                  <a:gd name="T81" fmla="*/ 823 h 904"/>
                  <a:gd name="T82" fmla="*/ 74 w 737"/>
                  <a:gd name="T83" fmla="*/ 814 h 904"/>
                  <a:gd name="T84" fmla="*/ 72 w 737"/>
                  <a:gd name="T85" fmla="*/ 801 h 904"/>
                  <a:gd name="T86" fmla="*/ 72 w 737"/>
                  <a:gd name="T87" fmla="*/ 464 h 904"/>
                  <a:gd name="T88" fmla="*/ 74 w 737"/>
                  <a:gd name="T89" fmla="*/ 452 h 904"/>
                  <a:gd name="T90" fmla="*/ 81 w 737"/>
                  <a:gd name="T91" fmla="*/ 441 h 904"/>
                  <a:gd name="T92" fmla="*/ 92 w 737"/>
                  <a:gd name="T93" fmla="*/ 436 h 904"/>
                  <a:gd name="T94" fmla="*/ 105 w 737"/>
                  <a:gd name="T95" fmla="*/ 432 h 904"/>
                  <a:gd name="T96" fmla="*/ 251 w 737"/>
                  <a:gd name="T97" fmla="*/ 432 h 904"/>
                  <a:gd name="T98" fmla="*/ 292 w 737"/>
                  <a:gd name="T99" fmla="*/ 425 h 904"/>
                  <a:gd name="T100" fmla="*/ 324 w 737"/>
                  <a:gd name="T101" fmla="*/ 401 h 904"/>
                  <a:gd name="T102" fmla="*/ 346 w 737"/>
                  <a:gd name="T103" fmla="*/ 369 h 904"/>
                  <a:gd name="T104" fmla="*/ 355 w 737"/>
                  <a:gd name="T105" fmla="*/ 329 h 904"/>
                  <a:gd name="T106" fmla="*/ 355 w 737"/>
                  <a:gd name="T107" fmla="*/ 103 h 904"/>
                  <a:gd name="T108" fmla="*/ 357 w 737"/>
                  <a:gd name="T109" fmla="*/ 90 h 904"/>
                  <a:gd name="T110" fmla="*/ 364 w 737"/>
                  <a:gd name="T111" fmla="*/ 79 h 904"/>
                  <a:gd name="T112" fmla="*/ 375 w 737"/>
                  <a:gd name="T113" fmla="*/ 72 h 904"/>
                  <a:gd name="T114" fmla="*/ 387 w 737"/>
                  <a:gd name="T115" fmla="*/ 70 h 904"/>
                  <a:gd name="T116" fmla="*/ 634 w 737"/>
                  <a:gd name="T117" fmla="*/ 70 h 904"/>
                  <a:gd name="T118" fmla="*/ 647 w 737"/>
                  <a:gd name="T119" fmla="*/ 72 h 904"/>
                  <a:gd name="T120" fmla="*/ 657 w 737"/>
                  <a:gd name="T121" fmla="*/ 79 h 904"/>
                  <a:gd name="T122" fmla="*/ 665 w 737"/>
                  <a:gd name="T123" fmla="*/ 90 h 904"/>
                  <a:gd name="T124" fmla="*/ 666 w 737"/>
                  <a:gd name="T125" fmla="*/ 103 h 9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37" h="904">
                    <a:moveTo>
                      <a:pt x="634" y="0"/>
                    </a:moveTo>
                    <a:lnTo>
                      <a:pt x="387" y="0"/>
                    </a:lnTo>
                    <a:lnTo>
                      <a:pt x="387" y="0"/>
                    </a:lnTo>
                    <a:lnTo>
                      <a:pt x="375" y="0"/>
                    </a:lnTo>
                    <a:lnTo>
                      <a:pt x="364" y="2"/>
                    </a:lnTo>
                    <a:lnTo>
                      <a:pt x="353" y="6"/>
                    </a:lnTo>
                    <a:lnTo>
                      <a:pt x="342" y="9"/>
                    </a:lnTo>
                    <a:lnTo>
                      <a:pt x="332" y="16"/>
                    </a:lnTo>
                    <a:lnTo>
                      <a:pt x="323" y="22"/>
                    </a:lnTo>
                    <a:lnTo>
                      <a:pt x="314" y="29"/>
                    </a:lnTo>
                    <a:lnTo>
                      <a:pt x="306" y="38"/>
                    </a:lnTo>
                    <a:lnTo>
                      <a:pt x="306" y="38"/>
                    </a:lnTo>
                    <a:lnTo>
                      <a:pt x="36" y="387"/>
                    </a:lnTo>
                    <a:lnTo>
                      <a:pt x="36" y="387"/>
                    </a:lnTo>
                    <a:lnTo>
                      <a:pt x="29" y="394"/>
                    </a:lnTo>
                    <a:lnTo>
                      <a:pt x="22" y="403"/>
                    </a:lnTo>
                    <a:lnTo>
                      <a:pt x="17" y="412"/>
                    </a:lnTo>
                    <a:lnTo>
                      <a:pt x="11" y="421"/>
                    </a:lnTo>
                    <a:lnTo>
                      <a:pt x="8" y="432"/>
                    </a:lnTo>
                    <a:lnTo>
                      <a:pt x="4" y="443"/>
                    </a:lnTo>
                    <a:lnTo>
                      <a:pt x="2" y="454"/>
                    </a:lnTo>
                    <a:lnTo>
                      <a:pt x="0" y="464"/>
                    </a:lnTo>
                    <a:lnTo>
                      <a:pt x="0" y="801"/>
                    </a:lnTo>
                    <a:lnTo>
                      <a:pt x="0" y="801"/>
                    </a:lnTo>
                    <a:lnTo>
                      <a:pt x="4" y="821"/>
                    </a:lnTo>
                    <a:lnTo>
                      <a:pt x="9" y="841"/>
                    </a:lnTo>
                    <a:lnTo>
                      <a:pt x="18" y="857"/>
                    </a:lnTo>
                    <a:lnTo>
                      <a:pt x="31" y="873"/>
                    </a:lnTo>
                    <a:lnTo>
                      <a:pt x="47" y="886"/>
                    </a:lnTo>
                    <a:lnTo>
                      <a:pt x="63" y="895"/>
                    </a:lnTo>
                    <a:lnTo>
                      <a:pt x="83" y="902"/>
                    </a:lnTo>
                    <a:lnTo>
                      <a:pt x="105" y="904"/>
                    </a:lnTo>
                    <a:lnTo>
                      <a:pt x="634" y="904"/>
                    </a:lnTo>
                    <a:lnTo>
                      <a:pt x="634" y="904"/>
                    </a:lnTo>
                    <a:lnTo>
                      <a:pt x="656" y="902"/>
                    </a:lnTo>
                    <a:lnTo>
                      <a:pt x="674" y="895"/>
                    </a:lnTo>
                    <a:lnTo>
                      <a:pt x="692" y="886"/>
                    </a:lnTo>
                    <a:lnTo>
                      <a:pt x="708" y="873"/>
                    </a:lnTo>
                    <a:lnTo>
                      <a:pt x="720" y="857"/>
                    </a:lnTo>
                    <a:lnTo>
                      <a:pt x="729" y="841"/>
                    </a:lnTo>
                    <a:lnTo>
                      <a:pt x="735" y="821"/>
                    </a:lnTo>
                    <a:lnTo>
                      <a:pt x="737" y="801"/>
                    </a:lnTo>
                    <a:lnTo>
                      <a:pt x="737" y="103"/>
                    </a:lnTo>
                    <a:lnTo>
                      <a:pt x="737" y="103"/>
                    </a:lnTo>
                    <a:lnTo>
                      <a:pt x="735" y="81"/>
                    </a:lnTo>
                    <a:lnTo>
                      <a:pt x="729" y="63"/>
                    </a:lnTo>
                    <a:lnTo>
                      <a:pt x="720" y="45"/>
                    </a:lnTo>
                    <a:lnTo>
                      <a:pt x="708" y="31"/>
                    </a:lnTo>
                    <a:lnTo>
                      <a:pt x="692" y="18"/>
                    </a:lnTo>
                    <a:lnTo>
                      <a:pt x="674" y="7"/>
                    </a:lnTo>
                    <a:lnTo>
                      <a:pt x="656" y="2"/>
                    </a:lnTo>
                    <a:lnTo>
                      <a:pt x="634" y="0"/>
                    </a:lnTo>
                    <a:lnTo>
                      <a:pt x="634" y="0"/>
                    </a:lnTo>
                    <a:close/>
                    <a:moveTo>
                      <a:pt x="283" y="184"/>
                    </a:moveTo>
                    <a:lnTo>
                      <a:pt x="283" y="329"/>
                    </a:lnTo>
                    <a:lnTo>
                      <a:pt x="283" y="329"/>
                    </a:lnTo>
                    <a:lnTo>
                      <a:pt x="283" y="335"/>
                    </a:lnTo>
                    <a:lnTo>
                      <a:pt x="281" y="342"/>
                    </a:lnTo>
                    <a:lnTo>
                      <a:pt x="278" y="347"/>
                    </a:lnTo>
                    <a:lnTo>
                      <a:pt x="274" y="353"/>
                    </a:lnTo>
                    <a:lnTo>
                      <a:pt x="270" y="356"/>
                    </a:lnTo>
                    <a:lnTo>
                      <a:pt x="263" y="358"/>
                    </a:lnTo>
                    <a:lnTo>
                      <a:pt x="258" y="360"/>
                    </a:lnTo>
                    <a:lnTo>
                      <a:pt x="251" y="362"/>
                    </a:lnTo>
                    <a:lnTo>
                      <a:pt x="146" y="362"/>
                    </a:lnTo>
                    <a:lnTo>
                      <a:pt x="283" y="184"/>
                    </a:lnTo>
                    <a:close/>
                    <a:moveTo>
                      <a:pt x="666" y="801"/>
                    </a:moveTo>
                    <a:lnTo>
                      <a:pt x="666" y="801"/>
                    </a:lnTo>
                    <a:lnTo>
                      <a:pt x="666" y="806"/>
                    </a:lnTo>
                    <a:lnTo>
                      <a:pt x="665" y="814"/>
                    </a:lnTo>
                    <a:lnTo>
                      <a:pt x="661" y="819"/>
                    </a:lnTo>
                    <a:lnTo>
                      <a:pt x="657" y="823"/>
                    </a:lnTo>
                    <a:lnTo>
                      <a:pt x="652" y="826"/>
                    </a:lnTo>
                    <a:lnTo>
                      <a:pt x="647" y="830"/>
                    </a:lnTo>
                    <a:lnTo>
                      <a:pt x="641" y="832"/>
                    </a:lnTo>
                    <a:lnTo>
                      <a:pt x="634" y="832"/>
                    </a:lnTo>
                    <a:lnTo>
                      <a:pt x="105" y="832"/>
                    </a:lnTo>
                    <a:lnTo>
                      <a:pt x="105" y="832"/>
                    </a:lnTo>
                    <a:lnTo>
                      <a:pt x="98" y="832"/>
                    </a:lnTo>
                    <a:lnTo>
                      <a:pt x="92" y="830"/>
                    </a:lnTo>
                    <a:lnTo>
                      <a:pt x="87" y="826"/>
                    </a:lnTo>
                    <a:lnTo>
                      <a:pt x="81" y="823"/>
                    </a:lnTo>
                    <a:lnTo>
                      <a:pt x="78" y="819"/>
                    </a:lnTo>
                    <a:lnTo>
                      <a:pt x="74" y="814"/>
                    </a:lnTo>
                    <a:lnTo>
                      <a:pt x="72" y="806"/>
                    </a:lnTo>
                    <a:lnTo>
                      <a:pt x="72" y="801"/>
                    </a:lnTo>
                    <a:lnTo>
                      <a:pt x="72" y="464"/>
                    </a:lnTo>
                    <a:lnTo>
                      <a:pt x="72" y="464"/>
                    </a:lnTo>
                    <a:lnTo>
                      <a:pt x="72" y="457"/>
                    </a:lnTo>
                    <a:lnTo>
                      <a:pt x="74" y="452"/>
                    </a:lnTo>
                    <a:lnTo>
                      <a:pt x="78" y="446"/>
                    </a:lnTo>
                    <a:lnTo>
                      <a:pt x="81" y="441"/>
                    </a:lnTo>
                    <a:lnTo>
                      <a:pt x="87" y="437"/>
                    </a:lnTo>
                    <a:lnTo>
                      <a:pt x="92" y="436"/>
                    </a:lnTo>
                    <a:lnTo>
                      <a:pt x="98" y="432"/>
                    </a:lnTo>
                    <a:lnTo>
                      <a:pt x="105" y="432"/>
                    </a:lnTo>
                    <a:lnTo>
                      <a:pt x="251" y="432"/>
                    </a:lnTo>
                    <a:lnTo>
                      <a:pt x="251" y="432"/>
                    </a:lnTo>
                    <a:lnTo>
                      <a:pt x="272" y="430"/>
                    </a:lnTo>
                    <a:lnTo>
                      <a:pt x="292" y="425"/>
                    </a:lnTo>
                    <a:lnTo>
                      <a:pt x="308" y="414"/>
                    </a:lnTo>
                    <a:lnTo>
                      <a:pt x="324" y="401"/>
                    </a:lnTo>
                    <a:lnTo>
                      <a:pt x="337" y="387"/>
                    </a:lnTo>
                    <a:lnTo>
                      <a:pt x="346" y="369"/>
                    </a:lnTo>
                    <a:lnTo>
                      <a:pt x="353" y="349"/>
                    </a:lnTo>
                    <a:lnTo>
                      <a:pt x="355" y="329"/>
                    </a:lnTo>
                    <a:lnTo>
                      <a:pt x="355" y="103"/>
                    </a:lnTo>
                    <a:lnTo>
                      <a:pt x="355" y="103"/>
                    </a:lnTo>
                    <a:lnTo>
                      <a:pt x="355" y="96"/>
                    </a:lnTo>
                    <a:lnTo>
                      <a:pt x="357" y="90"/>
                    </a:lnTo>
                    <a:lnTo>
                      <a:pt x="360" y="85"/>
                    </a:lnTo>
                    <a:lnTo>
                      <a:pt x="364" y="79"/>
                    </a:lnTo>
                    <a:lnTo>
                      <a:pt x="369" y="76"/>
                    </a:lnTo>
                    <a:lnTo>
                      <a:pt x="375" y="72"/>
                    </a:lnTo>
                    <a:lnTo>
                      <a:pt x="380" y="70"/>
                    </a:lnTo>
                    <a:lnTo>
                      <a:pt x="387" y="70"/>
                    </a:lnTo>
                    <a:lnTo>
                      <a:pt x="634" y="70"/>
                    </a:lnTo>
                    <a:lnTo>
                      <a:pt x="634" y="70"/>
                    </a:lnTo>
                    <a:lnTo>
                      <a:pt x="641" y="70"/>
                    </a:lnTo>
                    <a:lnTo>
                      <a:pt x="647" y="72"/>
                    </a:lnTo>
                    <a:lnTo>
                      <a:pt x="652" y="76"/>
                    </a:lnTo>
                    <a:lnTo>
                      <a:pt x="657" y="79"/>
                    </a:lnTo>
                    <a:lnTo>
                      <a:pt x="661" y="85"/>
                    </a:lnTo>
                    <a:lnTo>
                      <a:pt x="665" y="90"/>
                    </a:lnTo>
                    <a:lnTo>
                      <a:pt x="666" y="96"/>
                    </a:lnTo>
                    <a:lnTo>
                      <a:pt x="666" y="103"/>
                    </a:lnTo>
                    <a:lnTo>
                      <a:pt x="666" y="8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87" name="组合 86"/>
          <p:cNvGrpSpPr/>
          <p:nvPr/>
        </p:nvGrpSpPr>
        <p:grpSpPr>
          <a:xfrm>
            <a:off x="8574254" y="3597056"/>
            <a:ext cx="675838" cy="600797"/>
            <a:chOff x="5568562" y="1104393"/>
            <a:chExt cx="720000" cy="720000"/>
          </a:xfrm>
        </p:grpSpPr>
        <p:sp>
          <p:nvSpPr>
            <p:cNvPr id="88" name="椭圆 87"/>
            <p:cNvSpPr/>
            <p:nvPr/>
          </p:nvSpPr>
          <p:spPr>
            <a:xfrm>
              <a:off x="5568562" y="1104393"/>
              <a:ext cx="720000" cy="72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9" name="Freeform 24"/>
            <p:cNvSpPr>
              <a:spLocks noEditPoints="1"/>
            </p:cNvSpPr>
            <p:nvPr/>
          </p:nvSpPr>
          <p:spPr bwMode="auto">
            <a:xfrm>
              <a:off x="5709421" y="1226450"/>
              <a:ext cx="438282" cy="430166"/>
            </a:xfrm>
            <a:custGeom>
              <a:avLst/>
              <a:gdLst>
                <a:gd name="T0" fmla="*/ 860 w 1082"/>
                <a:gd name="T1" fmla="*/ 689 h 1058"/>
                <a:gd name="T2" fmla="*/ 844 w 1082"/>
                <a:gd name="T3" fmla="*/ 709 h 1058"/>
                <a:gd name="T4" fmla="*/ 905 w 1082"/>
                <a:gd name="T5" fmla="*/ 783 h 1058"/>
                <a:gd name="T6" fmla="*/ 808 w 1082"/>
                <a:gd name="T7" fmla="*/ 855 h 1058"/>
                <a:gd name="T8" fmla="*/ 657 w 1082"/>
                <a:gd name="T9" fmla="*/ 914 h 1058"/>
                <a:gd name="T10" fmla="*/ 738 w 1082"/>
                <a:gd name="T11" fmla="*/ 525 h 1058"/>
                <a:gd name="T12" fmla="*/ 760 w 1082"/>
                <a:gd name="T13" fmla="*/ 515 h 1058"/>
                <a:gd name="T14" fmla="*/ 770 w 1082"/>
                <a:gd name="T15" fmla="*/ 493 h 1058"/>
                <a:gd name="T16" fmla="*/ 767 w 1082"/>
                <a:gd name="T17" fmla="*/ 391 h 1058"/>
                <a:gd name="T18" fmla="*/ 751 w 1082"/>
                <a:gd name="T19" fmla="*/ 374 h 1058"/>
                <a:gd name="T20" fmla="*/ 616 w 1082"/>
                <a:gd name="T21" fmla="*/ 266 h 1058"/>
                <a:gd name="T22" fmla="*/ 655 w 1082"/>
                <a:gd name="T23" fmla="*/ 230 h 1058"/>
                <a:gd name="T24" fmla="*/ 684 w 1082"/>
                <a:gd name="T25" fmla="*/ 162 h 1058"/>
                <a:gd name="T26" fmla="*/ 682 w 1082"/>
                <a:gd name="T27" fmla="*/ 115 h 1058"/>
                <a:gd name="T28" fmla="*/ 661 w 1082"/>
                <a:gd name="T29" fmla="*/ 63 h 1058"/>
                <a:gd name="T30" fmla="*/ 621 w 1082"/>
                <a:gd name="T31" fmla="*/ 25 h 1058"/>
                <a:gd name="T32" fmla="*/ 571 w 1082"/>
                <a:gd name="T33" fmla="*/ 4 h 1058"/>
                <a:gd name="T34" fmla="*/ 527 w 1082"/>
                <a:gd name="T35" fmla="*/ 0 h 1058"/>
                <a:gd name="T36" fmla="*/ 473 w 1082"/>
                <a:gd name="T37" fmla="*/ 18 h 1058"/>
                <a:gd name="T38" fmla="*/ 430 w 1082"/>
                <a:gd name="T39" fmla="*/ 52 h 1058"/>
                <a:gd name="T40" fmla="*/ 405 w 1082"/>
                <a:gd name="T41" fmla="*/ 101 h 1058"/>
                <a:gd name="T42" fmla="*/ 398 w 1082"/>
                <a:gd name="T43" fmla="*/ 144 h 1058"/>
                <a:gd name="T44" fmla="*/ 418 w 1082"/>
                <a:gd name="T45" fmla="*/ 214 h 1058"/>
                <a:gd name="T46" fmla="*/ 468 w 1082"/>
                <a:gd name="T47" fmla="*/ 266 h 1058"/>
                <a:gd name="T48" fmla="*/ 338 w 1082"/>
                <a:gd name="T49" fmla="*/ 373 h 1058"/>
                <a:gd name="T50" fmla="*/ 319 w 1082"/>
                <a:gd name="T51" fmla="*/ 385 h 1058"/>
                <a:gd name="T52" fmla="*/ 313 w 1082"/>
                <a:gd name="T53" fmla="*/ 493 h 1058"/>
                <a:gd name="T54" fmla="*/ 319 w 1082"/>
                <a:gd name="T55" fmla="*/ 511 h 1058"/>
                <a:gd name="T56" fmla="*/ 338 w 1082"/>
                <a:gd name="T57" fmla="*/ 524 h 1058"/>
                <a:gd name="T58" fmla="*/ 468 w 1082"/>
                <a:gd name="T59" fmla="*/ 921 h 1058"/>
                <a:gd name="T60" fmla="*/ 310 w 1082"/>
                <a:gd name="T61" fmla="*/ 875 h 1058"/>
                <a:gd name="T62" fmla="*/ 176 w 1082"/>
                <a:gd name="T63" fmla="*/ 783 h 1058"/>
                <a:gd name="T64" fmla="*/ 238 w 1082"/>
                <a:gd name="T65" fmla="*/ 716 h 1058"/>
                <a:gd name="T66" fmla="*/ 229 w 1082"/>
                <a:gd name="T67" fmla="*/ 693 h 1058"/>
                <a:gd name="T68" fmla="*/ 23 w 1082"/>
                <a:gd name="T69" fmla="*/ 689 h 1058"/>
                <a:gd name="T70" fmla="*/ 0 w 1082"/>
                <a:gd name="T71" fmla="*/ 713 h 1058"/>
                <a:gd name="T72" fmla="*/ 4 w 1082"/>
                <a:gd name="T73" fmla="*/ 916 h 1058"/>
                <a:gd name="T74" fmla="*/ 27 w 1082"/>
                <a:gd name="T75" fmla="*/ 927 h 1058"/>
                <a:gd name="T76" fmla="*/ 83 w 1082"/>
                <a:gd name="T77" fmla="*/ 876 h 1058"/>
                <a:gd name="T78" fmla="*/ 180 w 1082"/>
                <a:gd name="T79" fmla="*/ 952 h 1058"/>
                <a:gd name="T80" fmla="*/ 292 w 1082"/>
                <a:gd name="T81" fmla="*/ 1010 h 1058"/>
                <a:gd name="T82" fmla="*/ 412 w 1082"/>
                <a:gd name="T83" fmla="*/ 1046 h 1058"/>
                <a:gd name="T84" fmla="*/ 542 w 1082"/>
                <a:gd name="T85" fmla="*/ 1058 h 1058"/>
                <a:gd name="T86" fmla="*/ 639 w 1082"/>
                <a:gd name="T87" fmla="*/ 1051 h 1058"/>
                <a:gd name="T88" fmla="*/ 761 w 1082"/>
                <a:gd name="T89" fmla="*/ 1020 h 1058"/>
                <a:gd name="T90" fmla="*/ 875 w 1082"/>
                <a:gd name="T91" fmla="*/ 968 h 1058"/>
                <a:gd name="T92" fmla="*/ 976 w 1082"/>
                <a:gd name="T93" fmla="*/ 896 h 1058"/>
                <a:gd name="T94" fmla="*/ 1049 w 1082"/>
                <a:gd name="T95" fmla="*/ 923 h 1058"/>
                <a:gd name="T96" fmla="*/ 1075 w 1082"/>
                <a:gd name="T97" fmla="*/ 921 h 1058"/>
                <a:gd name="T98" fmla="*/ 1082 w 1082"/>
                <a:gd name="T99" fmla="*/ 713 h 1058"/>
                <a:gd name="T100" fmla="*/ 1069 w 1082"/>
                <a:gd name="T101" fmla="*/ 691 h 1058"/>
                <a:gd name="T102" fmla="*/ 542 w 1082"/>
                <a:gd name="T103" fmla="*/ 189 h 1058"/>
                <a:gd name="T104" fmla="*/ 509 w 1082"/>
                <a:gd name="T105" fmla="*/ 175 h 1058"/>
                <a:gd name="T106" fmla="*/ 497 w 1082"/>
                <a:gd name="T107" fmla="*/ 144 h 1058"/>
                <a:gd name="T108" fmla="*/ 504 w 1082"/>
                <a:gd name="T109" fmla="*/ 119 h 1058"/>
                <a:gd name="T110" fmla="*/ 533 w 1082"/>
                <a:gd name="T111" fmla="*/ 99 h 1058"/>
                <a:gd name="T112" fmla="*/ 558 w 1082"/>
                <a:gd name="T113" fmla="*/ 103 h 1058"/>
                <a:gd name="T114" fmla="*/ 583 w 1082"/>
                <a:gd name="T115" fmla="*/ 126 h 1058"/>
                <a:gd name="T116" fmla="*/ 585 w 1082"/>
                <a:gd name="T117" fmla="*/ 153 h 1058"/>
                <a:gd name="T118" fmla="*/ 567 w 1082"/>
                <a:gd name="T119" fmla="*/ 180 h 1058"/>
                <a:gd name="T120" fmla="*/ 542 w 1082"/>
                <a:gd name="T121" fmla="*/ 189 h 1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82" h="1058">
                  <a:moveTo>
                    <a:pt x="1058" y="689"/>
                  </a:moveTo>
                  <a:lnTo>
                    <a:pt x="868" y="689"/>
                  </a:lnTo>
                  <a:lnTo>
                    <a:pt x="868" y="689"/>
                  </a:lnTo>
                  <a:lnTo>
                    <a:pt x="860" y="689"/>
                  </a:lnTo>
                  <a:lnTo>
                    <a:pt x="855" y="693"/>
                  </a:lnTo>
                  <a:lnTo>
                    <a:pt x="850" y="698"/>
                  </a:lnTo>
                  <a:lnTo>
                    <a:pt x="846" y="704"/>
                  </a:lnTo>
                  <a:lnTo>
                    <a:pt x="844" y="709"/>
                  </a:lnTo>
                  <a:lnTo>
                    <a:pt x="844" y="716"/>
                  </a:lnTo>
                  <a:lnTo>
                    <a:pt x="848" y="722"/>
                  </a:lnTo>
                  <a:lnTo>
                    <a:pt x="851" y="729"/>
                  </a:lnTo>
                  <a:lnTo>
                    <a:pt x="905" y="783"/>
                  </a:lnTo>
                  <a:lnTo>
                    <a:pt x="905" y="783"/>
                  </a:lnTo>
                  <a:lnTo>
                    <a:pt x="875" y="810"/>
                  </a:lnTo>
                  <a:lnTo>
                    <a:pt x="842" y="833"/>
                  </a:lnTo>
                  <a:lnTo>
                    <a:pt x="808" y="855"/>
                  </a:lnTo>
                  <a:lnTo>
                    <a:pt x="772" y="875"/>
                  </a:lnTo>
                  <a:lnTo>
                    <a:pt x="736" y="891"/>
                  </a:lnTo>
                  <a:lnTo>
                    <a:pt x="697" y="903"/>
                  </a:lnTo>
                  <a:lnTo>
                    <a:pt x="657" y="914"/>
                  </a:lnTo>
                  <a:lnTo>
                    <a:pt x="616" y="921"/>
                  </a:lnTo>
                  <a:lnTo>
                    <a:pt x="616" y="525"/>
                  </a:lnTo>
                  <a:lnTo>
                    <a:pt x="738" y="525"/>
                  </a:lnTo>
                  <a:lnTo>
                    <a:pt x="738" y="525"/>
                  </a:lnTo>
                  <a:lnTo>
                    <a:pt x="743" y="524"/>
                  </a:lnTo>
                  <a:lnTo>
                    <a:pt x="751" y="522"/>
                  </a:lnTo>
                  <a:lnTo>
                    <a:pt x="756" y="520"/>
                  </a:lnTo>
                  <a:lnTo>
                    <a:pt x="760" y="515"/>
                  </a:lnTo>
                  <a:lnTo>
                    <a:pt x="763" y="511"/>
                  </a:lnTo>
                  <a:lnTo>
                    <a:pt x="767" y="506"/>
                  </a:lnTo>
                  <a:lnTo>
                    <a:pt x="769" y="498"/>
                  </a:lnTo>
                  <a:lnTo>
                    <a:pt x="770" y="493"/>
                  </a:lnTo>
                  <a:lnTo>
                    <a:pt x="770" y="403"/>
                  </a:lnTo>
                  <a:lnTo>
                    <a:pt x="770" y="403"/>
                  </a:lnTo>
                  <a:lnTo>
                    <a:pt x="769" y="398"/>
                  </a:lnTo>
                  <a:lnTo>
                    <a:pt x="767" y="391"/>
                  </a:lnTo>
                  <a:lnTo>
                    <a:pt x="763" y="385"/>
                  </a:lnTo>
                  <a:lnTo>
                    <a:pt x="760" y="382"/>
                  </a:lnTo>
                  <a:lnTo>
                    <a:pt x="756" y="378"/>
                  </a:lnTo>
                  <a:lnTo>
                    <a:pt x="751" y="374"/>
                  </a:lnTo>
                  <a:lnTo>
                    <a:pt x="743" y="373"/>
                  </a:lnTo>
                  <a:lnTo>
                    <a:pt x="738" y="373"/>
                  </a:lnTo>
                  <a:lnTo>
                    <a:pt x="616" y="373"/>
                  </a:lnTo>
                  <a:lnTo>
                    <a:pt x="616" y="266"/>
                  </a:lnTo>
                  <a:lnTo>
                    <a:pt x="616" y="266"/>
                  </a:lnTo>
                  <a:lnTo>
                    <a:pt x="630" y="256"/>
                  </a:lnTo>
                  <a:lnTo>
                    <a:pt x="644" y="243"/>
                  </a:lnTo>
                  <a:lnTo>
                    <a:pt x="655" y="230"/>
                  </a:lnTo>
                  <a:lnTo>
                    <a:pt x="666" y="214"/>
                  </a:lnTo>
                  <a:lnTo>
                    <a:pt x="673" y="198"/>
                  </a:lnTo>
                  <a:lnTo>
                    <a:pt x="680" y="182"/>
                  </a:lnTo>
                  <a:lnTo>
                    <a:pt x="684" y="162"/>
                  </a:lnTo>
                  <a:lnTo>
                    <a:pt x="684" y="144"/>
                  </a:lnTo>
                  <a:lnTo>
                    <a:pt x="684" y="144"/>
                  </a:lnTo>
                  <a:lnTo>
                    <a:pt x="684" y="130"/>
                  </a:lnTo>
                  <a:lnTo>
                    <a:pt x="682" y="115"/>
                  </a:lnTo>
                  <a:lnTo>
                    <a:pt x="679" y="101"/>
                  </a:lnTo>
                  <a:lnTo>
                    <a:pt x="673" y="88"/>
                  </a:lnTo>
                  <a:lnTo>
                    <a:pt x="668" y="76"/>
                  </a:lnTo>
                  <a:lnTo>
                    <a:pt x="661" y="63"/>
                  </a:lnTo>
                  <a:lnTo>
                    <a:pt x="652" y="52"/>
                  </a:lnTo>
                  <a:lnTo>
                    <a:pt x="643" y="41"/>
                  </a:lnTo>
                  <a:lnTo>
                    <a:pt x="632" y="32"/>
                  </a:lnTo>
                  <a:lnTo>
                    <a:pt x="621" y="25"/>
                  </a:lnTo>
                  <a:lnTo>
                    <a:pt x="610" y="18"/>
                  </a:lnTo>
                  <a:lnTo>
                    <a:pt x="598" y="11"/>
                  </a:lnTo>
                  <a:lnTo>
                    <a:pt x="583" y="7"/>
                  </a:lnTo>
                  <a:lnTo>
                    <a:pt x="571" y="4"/>
                  </a:lnTo>
                  <a:lnTo>
                    <a:pt x="556" y="0"/>
                  </a:lnTo>
                  <a:lnTo>
                    <a:pt x="542" y="0"/>
                  </a:lnTo>
                  <a:lnTo>
                    <a:pt x="542" y="0"/>
                  </a:lnTo>
                  <a:lnTo>
                    <a:pt x="527" y="0"/>
                  </a:lnTo>
                  <a:lnTo>
                    <a:pt x="513" y="4"/>
                  </a:lnTo>
                  <a:lnTo>
                    <a:pt x="499" y="7"/>
                  </a:lnTo>
                  <a:lnTo>
                    <a:pt x="486" y="11"/>
                  </a:lnTo>
                  <a:lnTo>
                    <a:pt x="473" y="18"/>
                  </a:lnTo>
                  <a:lnTo>
                    <a:pt x="461" y="25"/>
                  </a:lnTo>
                  <a:lnTo>
                    <a:pt x="450" y="32"/>
                  </a:lnTo>
                  <a:lnTo>
                    <a:pt x="439" y="41"/>
                  </a:lnTo>
                  <a:lnTo>
                    <a:pt x="430" y="52"/>
                  </a:lnTo>
                  <a:lnTo>
                    <a:pt x="423" y="63"/>
                  </a:lnTo>
                  <a:lnTo>
                    <a:pt x="416" y="76"/>
                  </a:lnTo>
                  <a:lnTo>
                    <a:pt x="409" y="88"/>
                  </a:lnTo>
                  <a:lnTo>
                    <a:pt x="405" y="101"/>
                  </a:lnTo>
                  <a:lnTo>
                    <a:pt x="401" y="115"/>
                  </a:lnTo>
                  <a:lnTo>
                    <a:pt x="398" y="130"/>
                  </a:lnTo>
                  <a:lnTo>
                    <a:pt x="398" y="144"/>
                  </a:lnTo>
                  <a:lnTo>
                    <a:pt x="398" y="144"/>
                  </a:lnTo>
                  <a:lnTo>
                    <a:pt x="400" y="162"/>
                  </a:lnTo>
                  <a:lnTo>
                    <a:pt x="403" y="182"/>
                  </a:lnTo>
                  <a:lnTo>
                    <a:pt x="409" y="198"/>
                  </a:lnTo>
                  <a:lnTo>
                    <a:pt x="418" y="214"/>
                  </a:lnTo>
                  <a:lnTo>
                    <a:pt x="427" y="230"/>
                  </a:lnTo>
                  <a:lnTo>
                    <a:pt x="439" y="243"/>
                  </a:lnTo>
                  <a:lnTo>
                    <a:pt x="452" y="256"/>
                  </a:lnTo>
                  <a:lnTo>
                    <a:pt x="468" y="266"/>
                  </a:lnTo>
                  <a:lnTo>
                    <a:pt x="468" y="373"/>
                  </a:lnTo>
                  <a:lnTo>
                    <a:pt x="346" y="373"/>
                  </a:lnTo>
                  <a:lnTo>
                    <a:pt x="346" y="373"/>
                  </a:lnTo>
                  <a:lnTo>
                    <a:pt x="338" y="373"/>
                  </a:lnTo>
                  <a:lnTo>
                    <a:pt x="333" y="374"/>
                  </a:lnTo>
                  <a:lnTo>
                    <a:pt x="328" y="378"/>
                  </a:lnTo>
                  <a:lnTo>
                    <a:pt x="322" y="382"/>
                  </a:lnTo>
                  <a:lnTo>
                    <a:pt x="319" y="385"/>
                  </a:lnTo>
                  <a:lnTo>
                    <a:pt x="315" y="391"/>
                  </a:lnTo>
                  <a:lnTo>
                    <a:pt x="313" y="398"/>
                  </a:lnTo>
                  <a:lnTo>
                    <a:pt x="313" y="403"/>
                  </a:lnTo>
                  <a:lnTo>
                    <a:pt x="313" y="493"/>
                  </a:lnTo>
                  <a:lnTo>
                    <a:pt x="313" y="493"/>
                  </a:lnTo>
                  <a:lnTo>
                    <a:pt x="313" y="498"/>
                  </a:lnTo>
                  <a:lnTo>
                    <a:pt x="315" y="506"/>
                  </a:lnTo>
                  <a:lnTo>
                    <a:pt x="319" y="511"/>
                  </a:lnTo>
                  <a:lnTo>
                    <a:pt x="322" y="515"/>
                  </a:lnTo>
                  <a:lnTo>
                    <a:pt x="328" y="520"/>
                  </a:lnTo>
                  <a:lnTo>
                    <a:pt x="333" y="522"/>
                  </a:lnTo>
                  <a:lnTo>
                    <a:pt x="338" y="524"/>
                  </a:lnTo>
                  <a:lnTo>
                    <a:pt x="346" y="525"/>
                  </a:lnTo>
                  <a:lnTo>
                    <a:pt x="468" y="525"/>
                  </a:lnTo>
                  <a:lnTo>
                    <a:pt x="468" y="921"/>
                  </a:lnTo>
                  <a:lnTo>
                    <a:pt x="468" y="921"/>
                  </a:lnTo>
                  <a:lnTo>
                    <a:pt x="427" y="914"/>
                  </a:lnTo>
                  <a:lnTo>
                    <a:pt x="385" y="903"/>
                  </a:lnTo>
                  <a:lnTo>
                    <a:pt x="347" y="891"/>
                  </a:lnTo>
                  <a:lnTo>
                    <a:pt x="310" y="875"/>
                  </a:lnTo>
                  <a:lnTo>
                    <a:pt x="274" y="855"/>
                  </a:lnTo>
                  <a:lnTo>
                    <a:pt x="239" y="833"/>
                  </a:lnTo>
                  <a:lnTo>
                    <a:pt x="207" y="810"/>
                  </a:lnTo>
                  <a:lnTo>
                    <a:pt x="176" y="783"/>
                  </a:lnTo>
                  <a:lnTo>
                    <a:pt x="230" y="729"/>
                  </a:lnTo>
                  <a:lnTo>
                    <a:pt x="230" y="729"/>
                  </a:lnTo>
                  <a:lnTo>
                    <a:pt x="236" y="722"/>
                  </a:lnTo>
                  <a:lnTo>
                    <a:pt x="238" y="716"/>
                  </a:lnTo>
                  <a:lnTo>
                    <a:pt x="238" y="709"/>
                  </a:lnTo>
                  <a:lnTo>
                    <a:pt x="236" y="704"/>
                  </a:lnTo>
                  <a:lnTo>
                    <a:pt x="232" y="698"/>
                  </a:lnTo>
                  <a:lnTo>
                    <a:pt x="229" y="693"/>
                  </a:lnTo>
                  <a:lnTo>
                    <a:pt x="221" y="689"/>
                  </a:lnTo>
                  <a:lnTo>
                    <a:pt x="214" y="689"/>
                  </a:lnTo>
                  <a:lnTo>
                    <a:pt x="23" y="689"/>
                  </a:lnTo>
                  <a:lnTo>
                    <a:pt x="23" y="689"/>
                  </a:lnTo>
                  <a:lnTo>
                    <a:pt x="14" y="691"/>
                  </a:lnTo>
                  <a:lnTo>
                    <a:pt x="7" y="695"/>
                  </a:lnTo>
                  <a:lnTo>
                    <a:pt x="2" y="704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0" y="903"/>
                  </a:lnTo>
                  <a:lnTo>
                    <a:pt x="2" y="911"/>
                  </a:lnTo>
                  <a:lnTo>
                    <a:pt x="4" y="916"/>
                  </a:lnTo>
                  <a:lnTo>
                    <a:pt x="9" y="921"/>
                  </a:lnTo>
                  <a:lnTo>
                    <a:pt x="14" y="925"/>
                  </a:lnTo>
                  <a:lnTo>
                    <a:pt x="20" y="927"/>
                  </a:lnTo>
                  <a:lnTo>
                    <a:pt x="27" y="927"/>
                  </a:lnTo>
                  <a:lnTo>
                    <a:pt x="34" y="923"/>
                  </a:lnTo>
                  <a:lnTo>
                    <a:pt x="40" y="920"/>
                  </a:lnTo>
                  <a:lnTo>
                    <a:pt x="83" y="876"/>
                  </a:lnTo>
                  <a:lnTo>
                    <a:pt x="83" y="876"/>
                  </a:lnTo>
                  <a:lnTo>
                    <a:pt x="106" y="896"/>
                  </a:lnTo>
                  <a:lnTo>
                    <a:pt x="130" y="916"/>
                  </a:lnTo>
                  <a:lnTo>
                    <a:pt x="155" y="934"/>
                  </a:lnTo>
                  <a:lnTo>
                    <a:pt x="180" y="952"/>
                  </a:lnTo>
                  <a:lnTo>
                    <a:pt x="207" y="968"/>
                  </a:lnTo>
                  <a:lnTo>
                    <a:pt x="234" y="983"/>
                  </a:lnTo>
                  <a:lnTo>
                    <a:pt x="263" y="997"/>
                  </a:lnTo>
                  <a:lnTo>
                    <a:pt x="292" y="1010"/>
                  </a:lnTo>
                  <a:lnTo>
                    <a:pt x="320" y="1020"/>
                  </a:lnTo>
                  <a:lnTo>
                    <a:pt x="351" y="1029"/>
                  </a:lnTo>
                  <a:lnTo>
                    <a:pt x="382" y="1038"/>
                  </a:lnTo>
                  <a:lnTo>
                    <a:pt x="412" y="1046"/>
                  </a:lnTo>
                  <a:lnTo>
                    <a:pt x="443" y="1051"/>
                  </a:lnTo>
                  <a:lnTo>
                    <a:pt x="475" y="1055"/>
                  </a:lnTo>
                  <a:lnTo>
                    <a:pt x="508" y="1056"/>
                  </a:lnTo>
                  <a:lnTo>
                    <a:pt x="542" y="1058"/>
                  </a:lnTo>
                  <a:lnTo>
                    <a:pt x="542" y="1058"/>
                  </a:lnTo>
                  <a:lnTo>
                    <a:pt x="574" y="1056"/>
                  </a:lnTo>
                  <a:lnTo>
                    <a:pt x="607" y="1055"/>
                  </a:lnTo>
                  <a:lnTo>
                    <a:pt x="639" y="1051"/>
                  </a:lnTo>
                  <a:lnTo>
                    <a:pt x="671" y="1046"/>
                  </a:lnTo>
                  <a:lnTo>
                    <a:pt x="702" y="1038"/>
                  </a:lnTo>
                  <a:lnTo>
                    <a:pt x="733" y="1029"/>
                  </a:lnTo>
                  <a:lnTo>
                    <a:pt x="761" y="1020"/>
                  </a:lnTo>
                  <a:lnTo>
                    <a:pt x="792" y="1010"/>
                  </a:lnTo>
                  <a:lnTo>
                    <a:pt x="821" y="997"/>
                  </a:lnTo>
                  <a:lnTo>
                    <a:pt x="848" y="983"/>
                  </a:lnTo>
                  <a:lnTo>
                    <a:pt x="875" y="968"/>
                  </a:lnTo>
                  <a:lnTo>
                    <a:pt x="902" y="952"/>
                  </a:lnTo>
                  <a:lnTo>
                    <a:pt x="927" y="934"/>
                  </a:lnTo>
                  <a:lnTo>
                    <a:pt x="952" y="916"/>
                  </a:lnTo>
                  <a:lnTo>
                    <a:pt x="976" y="896"/>
                  </a:lnTo>
                  <a:lnTo>
                    <a:pt x="999" y="876"/>
                  </a:lnTo>
                  <a:lnTo>
                    <a:pt x="1042" y="920"/>
                  </a:lnTo>
                  <a:lnTo>
                    <a:pt x="1042" y="920"/>
                  </a:lnTo>
                  <a:lnTo>
                    <a:pt x="1049" y="923"/>
                  </a:lnTo>
                  <a:lnTo>
                    <a:pt x="1055" y="927"/>
                  </a:lnTo>
                  <a:lnTo>
                    <a:pt x="1062" y="927"/>
                  </a:lnTo>
                  <a:lnTo>
                    <a:pt x="1067" y="925"/>
                  </a:lnTo>
                  <a:lnTo>
                    <a:pt x="1075" y="921"/>
                  </a:lnTo>
                  <a:lnTo>
                    <a:pt x="1078" y="916"/>
                  </a:lnTo>
                  <a:lnTo>
                    <a:pt x="1082" y="911"/>
                  </a:lnTo>
                  <a:lnTo>
                    <a:pt x="1082" y="903"/>
                  </a:lnTo>
                  <a:lnTo>
                    <a:pt x="1082" y="713"/>
                  </a:lnTo>
                  <a:lnTo>
                    <a:pt x="1082" y="713"/>
                  </a:lnTo>
                  <a:lnTo>
                    <a:pt x="1080" y="704"/>
                  </a:lnTo>
                  <a:lnTo>
                    <a:pt x="1076" y="695"/>
                  </a:lnTo>
                  <a:lnTo>
                    <a:pt x="1069" y="691"/>
                  </a:lnTo>
                  <a:lnTo>
                    <a:pt x="1058" y="689"/>
                  </a:lnTo>
                  <a:lnTo>
                    <a:pt x="1058" y="689"/>
                  </a:lnTo>
                  <a:close/>
                  <a:moveTo>
                    <a:pt x="542" y="189"/>
                  </a:moveTo>
                  <a:lnTo>
                    <a:pt x="542" y="189"/>
                  </a:lnTo>
                  <a:lnTo>
                    <a:pt x="533" y="187"/>
                  </a:lnTo>
                  <a:lnTo>
                    <a:pt x="524" y="185"/>
                  </a:lnTo>
                  <a:lnTo>
                    <a:pt x="517" y="180"/>
                  </a:lnTo>
                  <a:lnTo>
                    <a:pt x="509" y="175"/>
                  </a:lnTo>
                  <a:lnTo>
                    <a:pt x="504" y="169"/>
                  </a:lnTo>
                  <a:lnTo>
                    <a:pt x="500" y="160"/>
                  </a:lnTo>
                  <a:lnTo>
                    <a:pt x="497" y="153"/>
                  </a:lnTo>
                  <a:lnTo>
                    <a:pt x="497" y="144"/>
                  </a:lnTo>
                  <a:lnTo>
                    <a:pt x="497" y="144"/>
                  </a:lnTo>
                  <a:lnTo>
                    <a:pt x="497" y="135"/>
                  </a:lnTo>
                  <a:lnTo>
                    <a:pt x="500" y="126"/>
                  </a:lnTo>
                  <a:lnTo>
                    <a:pt x="504" y="119"/>
                  </a:lnTo>
                  <a:lnTo>
                    <a:pt x="509" y="112"/>
                  </a:lnTo>
                  <a:lnTo>
                    <a:pt x="517" y="106"/>
                  </a:lnTo>
                  <a:lnTo>
                    <a:pt x="524" y="103"/>
                  </a:lnTo>
                  <a:lnTo>
                    <a:pt x="533" y="99"/>
                  </a:lnTo>
                  <a:lnTo>
                    <a:pt x="542" y="99"/>
                  </a:lnTo>
                  <a:lnTo>
                    <a:pt x="542" y="99"/>
                  </a:lnTo>
                  <a:lnTo>
                    <a:pt x="551" y="99"/>
                  </a:lnTo>
                  <a:lnTo>
                    <a:pt x="558" y="103"/>
                  </a:lnTo>
                  <a:lnTo>
                    <a:pt x="567" y="106"/>
                  </a:lnTo>
                  <a:lnTo>
                    <a:pt x="572" y="112"/>
                  </a:lnTo>
                  <a:lnTo>
                    <a:pt x="578" y="119"/>
                  </a:lnTo>
                  <a:lnTo>
                    <a:pt x="583" y="126"/>
                  </a:lnTo>
                  <a:lnTo>
                    <a:pt x="585" y="135"/>
                  </a:lnTo>
                  <a:lnTo>
                    <a:pt x="587" y="144"/>
                  </a:lnTo>
                  <a:lnTo>
                    <a:pt x="587" y="144"/>
                  </a:lnTo>
                  <a:lnTo>
                    <a:pt x="585" y="153"/>
                  </a:lnTo>
                  <a:lnTo>
                    <a:pt x="583" y="160"/>
                  </a:lnTo>
                  <a:lnTo>
                    <a:pt x="578" y="169"/>
                  </a:lnTo>
                  <a:lnTo>
                    <a:pt x="572" y="175"/>
                  </a:lnTo>
                  <a:lnTo>
                    <a:pt x="567" y="180"/>
                  </a:lnTo>
                  <a:lnTo>
                    <a:pt x="558" y="185"/>
                  </a:lnTo>
                  <a:lnTo>
                    <a:pt x="551" y="187"/>
                  </a:lnTo>
                  <a:lnTo>
                    <a:pt x="542" y="189"/>
                  </a:lnTo>
                  <a:lnTo>
                    <a:pt x="542" y="18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90" name="标题 3">
            <a:extLst>
              <a:ext uri="{FF2B5EF4-FFF2-40B4-BE49-F238E27FC236}">
                <a16:creationId xmlns:a16="http://schemas.microsoft.com/office/drawing/2014/main" id="{8658DAAD-7036-4CCC-8395-7E3789706571}"/>
              </a:ext>
            </a:extLst>
          </p:cNvPr>
          <p:cNvSpPr txBox="1">
            <a:spLocks/>
          </p:cNvSpPr>
          <p:nvPr/>
        </p:nvSpPr>
        <p:spPr>
          <a:xfrm>
            <a:off x="1188720" y="378881"/>
            <a:ext cx="4621567" cy="594997"/>
          </a:xfrm>
        </p:spPr>
        <p:txBody>
          <a:bodyPr>
            <a:normAutofit/>
          </a:bodyPr>
          <a:lstStyle>
            <a:lvl1pPr algn="l" defTabSz="86677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altLang="zh-CN" sz="32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3200" dirty="0">
              <a:solidFill>
                <a:prstClr val="black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1" name="平行四边形 90">
            <a:extLst>
              <a:ext uri="{FF2B5EF4-FFF2-40B4-BE49-F238E27FC236}">
                <a16:creationId xmlns:a16="http://schemas.microsoft.com/office/drawing/2014/main" id="{5379DA47-35F8-476C-9F55-A175F5DEA6F9}"/>
              </a:ext>
            </a:extLst>
          </p:cNvPr>
          <p:cNvSpPr/>
          <p:nvPr/>
        </p:nvSpPr>
        <p:spPr>
          <a:xfrm>
            <a:off x="274320" y="233091"/>
            <a:ext cx="460387" cy="594996"/>
          </a:xfrm>
          <a:prstGeom prst="parallelogram">
            <a:avLst>
              <a:gd name="adj" fmla="val 34931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2" name="平行四边形 91">
            <a:extLst>
              <a:ext uri="{FF2B5EF4-FFF2-40B4-BE49-F238E27FC236}">
                <a16:creationId xmlns:a16="http://schemas.microsoft.com/office/drawing/2014/main" id="{66E0B308-A1F5-4E62-ACED-E06A3BC7DF27}"/>
              </a:ext>
            </a:extLst>
          </p:cNvPr>
          <p:cNvSpPr/>
          <p:nvPr/>
        </p:nvSpPr>
        <p:spPr>
          <a:xfrm>
            <a:off x="729926" y="233091"/>
            <a:ext cx="230194" cy="594996"/>
          </a:xfrm>
          <a:prstGeom prst="parallelogram">
            <a:avLst>
              <a:gd name="adj" fmla="val 61537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93" name="直接连接符 92">
            <a:extLst>
              <a:ext uri="{FF2B5EF4-FFF2-40B4-BE49-F238E27FC236}">
                <a16:creationId xmlns:a16="http://schemas.microsoft.com/office/drawing/2014/main" id="{4872A4B7-E84E-4B42-BF2D-FEA5DE5581FF}"/>
              </a:ext>
            </a:extLst>
          </p:cNvPr>
          <p:cNvCxnSpPr/>
          <p:nvPr/>
        </p:nvCxnSpPr>
        <p:spPr>
          <a:xfrm>
            <a:off x="1188720" y="828087"/>
            <a:ext cx="37185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3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4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7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3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3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3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6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900"/>
                            </p:stCondLst>
                            <p:childTnLst>
                              <p:par>
                                <p:cTn id="5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2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8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100"/>
                            </p:stCondLst>
                            <p:childTnLst>
                              <p:par>
                                <p:cTn id="7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3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3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400"/>
                            </p:stCondLst>
                            <p:childTnLst>
                              <p:par>
                                <p:cTn id="8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900"/>
                            </p:stCondLst>
                            <p:childTnLst>
                              <p:par>
                                <p:cTn id="9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400"/>
                            </p:stCondLst>
                            <p:childTnLst>
                              <p:par>
                                <p:cTn id="9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900"/>
                            </p:stCondLst>
                            <p:childTnLst>
                              <p:par>
                                <p:cTn id="10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6400"/>
                            </p:stCondLst>
                            <p:childTnLst>
                              <p:par>
                                <p:cTn id="10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6900"/>
                            </p:stCondLst>
                            <p:childTnLst>
                              <p:par>
                                <p:cTn id="1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7400"/>
                            </p:stCondLst>
                            <p:childTnLst>
                              <p:par>
                                <p:cTn id="12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  <p:bldP spid="32" grpId="0"/>
      <p:bldP spid="33" grpId="0"/>
      <p:bldP spid="90" grpId="0"/>
      <p:bldP spid="91" grpId="0" animBg="1"/>
      <p:bldP spid="9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47C7972-1590-45A8-B077-7561F26AD9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/>
          <a:stretch/>
        </p:blipFill>
        <p:spPr>
          <a:xfrm>
            <a:off x="-563880" y="1"/>
            <a:ext cx="7254239" cy="5562596"/>
          </a:xfrm>
          <a:prstGeom prst="parallelogram">
            <a:avLst>
              <a:gd name="adj" fmla="val 49126"/>
            </a:avLst>
          </a:prstGeom>
        </p:spPr>
      </p:pic>
      <p:cxnSp>
        <p:nvCxnSpPr>
          <p:cNvPr id="5" name="直接连接符 4"/>
          <p:cNvCxnSpPr/>
          <p:nvPr/>
        </p:nvCxnSpPr>
        <p:spPr>
          <a:xfrm>
            <a:off x="6352513" y="4392335"/>
            <a:ext cx="5188843" cy="0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259"/>
          <p:cNvSpPr>
            <a:spLocks noChangeArrowheads="1"/>
          </p:cNvSpPr>
          <p:nvPr/>
        </p:nvSpPr>
        <p:spPr bwMode="auto">
          <a:xfrm>
            <a:off x="6110529" y="1688103"/>
            <a:ext cx="5733142" cy="15696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9600" b="1" i="0" u="none" strike="noStrike" kern="1200" cap="all" spc="300" normalizeH="0" baseline="0" noProof="0" dirty="0">
                <a:ln>
                  <a:noFill/>
                </a:ln>
                <a:solidFill>
                  <a:srgbClr val="00367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20XX</a:t>
            </a:r>
            <a:endParaRPr kumimoji="0" lang="zh-CN" altLang="en-US" sz="9600" b="1" i="0" u="none" strike="noStrike" kern="1200" cap="all" spc="300" normalizeH="0" baseline="0" noProof="0" dirty="0">
              <a:ln>
                <a:noFill/>
              </a:ln>
              <a:solidFill>
                <a:srgbClr val="00367E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TextBox 10"/>
          <p:cNvSpPr txBox="1"/>
          <p:nvPr/>
        </p:nvSpPr>
        <p:spPr>
          <a:xfrm>
            <a:off x="5619395" y="3119699"/>
            <a:ext cx="6599114" cy="1173655"/>
          </a:xfrm>
          <a:prstGeom prst="rect">
            <a:avLst/>
          </a:prstGeom>
          <a:noFill/>
        </p:spPr>
        <p:txBody>
          <a:bodyPr wrap="none" lIns="65024" tIns="32512" rIns="65024" bIns="32512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0" u="none" strike="noStrike" kern="1200" cap="all" spc="600" normalizeH="0" baseline="0" noProof="0" dirty="0">
                <a:ln>
                  <a:noFill/>
                </a:ln>
                <a:solidFill>
                  <a:srgbClr val="001748"/>
                </a:solidFill>
                <a:effectLst/>
                <a:uLnTx/>
                <a:uFillTx/>
                <a:cs typeface="+mn-ea"/>
                <a:sym typeface="+mn-lt"/>
              </a:rPr>
              <a:t>THANK YOU</a:t>
            </a:r>
            <a:endParaRPr kumimoji="0" lang="zh-CN" altLang="en-US" sz="7200" b="1" i="0" u="none" strike="noStrike" kern="1200" cap="all" spc="600" normalizeH="0" baseline="0" noProof="0" dirty="0">
              <a:ln>
                <a:noFill/>
              </a:ln>
              <a:solidFill>
                <a:srgbClr val="001748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平行四边形 19">
            <a:extLst>
              <a:ext uri="{FF2B5EF4-FFF2-40B4-BE49-F238E27FC236}">
                <a16:creationId xmlns:a16="http://schemas.microsoft.com/office/drawing/2014/main" id="{839B2C04-A82F-499D-8EF0-239315A9C1EF}"/>
              </a:ext>
            </a:extLst>
          </p:cNvPr>
          <p:cNvSpPr/>
          <p:nvPr/>
        </p:nvSpPr>
        <p:spPr>
          <a:xfrm>
            <a:off x="2182578" y="0"/>
            <a:ext cx="1430388" cy="2732741"/>
          </a:xfrm>
          <a:prstGeom prst="parallelogram">
            <a:avLst>
              <a:gd name="adj" fmla="val 8844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平行四边形 20">
            <a:extLst>
              <a:ext uri="{FF2B5EF4-FFF2-40B4-BE49-F238E27FC236}">
                <a16:creationId xmlns:a16="http://schemas.microsoft.com/office/drawing/2014/main" id="{FDB82983-E116-4603-9C3C-F4001BCF497A}"/>
              </a:ext>
            </a:extLst>
          </p:cNvPr>
          <p:cNvSpPr/>
          <p:nvPr/>
        </p:nvSpPr>
        <p:spPr>
          <a:xfrm>
            <a:off x="3359064" y="3173597"/>
            <a:ext cx="1627927" cy="2732740"/>
          </a:xfrm>
          <a:prstGeom prst="parallelogram">
            <a:avLst>
              <a:gd name="adj" fmla="val 8844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平行四边形 21">
            <a:extLst>
              <a:ext uri="{FF2B5EF4-FFF2-40B4-BE49-F238E27FC236}">
                <a16:creationId xmlns:a16="http://schemas.microsoft.com/office/drawing/2014/main" id="{3C11AECA-1865-4083-927D-84DBA8D5FD46}"/>
              </a:ext>
            </a:extLst>
          </p:cNvPr>
          <p:cNvSpPr/>
          <p:nvPr/>
        </p:nvSpPr>
        <p:spPr>
          <a:xfrm>
            <a:off x="831187" y="0"/>
            <a:ext cx="2182450" cy="3972860"/>
          </a:xfrm>
          <a:prstGeom prst="parallelogram">
            <a:avLst>
              <a:gd name="adj" fmla="val 8760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平行四边形 22">
            <a:extLst>
              <a:ext uri="{FF2B5EF4-FFF2-40B4-BE49-F238E27FC236}">
                <a16:creationId xmlns:a16="http://schemas.microsoft.com/office/drawing/2014/main" id="{2C231B06-77D8-4741-B653-B93EE8B7F78B}"/>
              </a:ext>
            </a:extLst>
          </p:cNvPr>
          <p:cNvSpPr/>
          <p:nvPr/>
        </p:nvSpPr>
        <p:spPr>
          <a:xfrm>
            <a:off x="-1433182" y="606630"/>
            <a:ext cx="7090742" cy="5562591"/>
          </a:xfrm>
          <a:prstGeom prst="parallelogram">
            <a:avLst>
              <a:gd name="adj" fmla="val 49251"/>
            </a:avLst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矩形 259">
            <a:extLst>
              <a:ext uri="{FF2B5EF4-FFF2-40B4-BE49-F238E27FC236}">
                <a16:creationId xmlns:a16="http://schemas.microsoft.com/office/drawing/2014/main" id="{CCEA93EA-694E-42DD-BCEA-925C50D168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9726" y="5060447"/>
            <a:ext cx="3907177" cy="36933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lvl="0" algn="ctr">
              <a:buNone/>
              <a:defRPr/>
            </a:pPr>
            <a:r>
              <a:rPr lang="en-US" altLang="zh-CN" sz="1800" cap="all" dirty="0">
                <a:solidFill>
                  <a:prstClr val="white"/>
                </a:solidFill>
                <a:latin typeface="微软雅黑"/>
                <a:ea typeface="微软雅黑"/>
                <a:cs typeface="+mn-ea"/>
                <a:sym typeface="+mn-lt"/>
              </a:rPr>
              <a:t>Report </a:t>
            </a:r>
            <a:r>
              <a:rPr lang="zh-CN" altLang="en-US" sz="1800" cap="all" dirty="0">
                <a:solidFill>
                  <a:prstClr val="white"/>
                </a:solidFill>
                <a:latin typeface="微软雅黑"/>
                <a:ea typeface="微软雅黑"/>
                <a:cs typeface="+mn-ea"/>
                <a:sym typeface="+mn-lt"/>
              </a:rPr>
              <a:t>：</a:t>
            </a:r>
            <a:r>
              <a:rPr lang="en-US" altLang="zh-CN" sz="1800" cap="all" dirty="0">
                <a:solidFill>
                  <a:prstClr val="white"/>
                </a:solidFill>
                <a:latin typeface="微软雅黑"/>
                <a:ea typeface="微软雅黑"/>
                <a:cs typeface="+mn-ea"/>
                <a:sym typeface="+mn-lt"/>
              </a:rPr>
              <a:t>XXX    TIME</a:t>
            </a:r>
            <a:r>
              <a:rPr lang="zh-CN" altLang="en-US" sz="1800" cap="all" dirty="0">
                <a:solidFill>
                  <a:prstClr val="white"/>
                </a:solidFill>
                <a:latin typeface="微软雅黑"/>
                <a:ea typeface="微软雅黑"/>
                <a:cs typeface="+mn-ea"/>
                <a:sym typeface="+mn-lt"/>
              </a:rPr>
              <a:t>：</a:t>
            </a:r>
            <a:r>
              <a:rPr lang="en-US" altLang="zh-CN" sz="1800" cap="all" dirty="0">
                <a:solidFill>
                  <a:prstClr val="white"/>
                </a:solidFill>
                <a:latin typeface="微软雅黑"/>
                <a:ea typeface="微软雅黑"/>
                <a:cs typeface="+mn-ea"/>
                <a:sym typeface="+mn-lt"/>
              </a:rPr>
              <a:t>20XX</a:t>
            </a:r>
            <a:endParaRPr lang="zh-CN" altLang="en-US" sz="1800" cap="all" dirty="0">
              <a:solidFill>
                <a:prstClr val="white"/>
              </a:solidFill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13" name="Rounded Rectangle 7">
            <a:extLst>
              <a:ext uri="{FF2B5EF4-FFF2-40B4-BE49-F238E27FC236}">
                <a16:creationId xmlns:a16="http://schemas.microsoft.com/office/drawing/2014/main" id="{C1B88D5E-6835-48E8-8282-153298EE9AB7}"/>
              </a:ext>
            </a:extLst>
          </p:cNvPr>
          <p:cNvSpPr/>
          <p:nvPr/>
        </p:nvSpPr>
        <p:spPr>
          <a:xfrm>
            <a:off x="935970" y="4846939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chemeClr val="bg1"/>
                </a:solidFill>
              </a:rPr>
              <a:t>LOGO</a:t>
            </a:r>
            <a:endParaRPr lang="ko-KR" altLang="en-US" sz="2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53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5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1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1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410"/>
                            </p:stCondLst>
                            <p:childTnLst>
                              <p:par>
                                <p:cTn id="3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6" grpId="0"/>
      <p:bldP spid="23" grpId="0" animBg="1"/>
      <p:bldP spid="12" grpId="0" animBg="1"/>
      <p:bldP spid="12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506980" y="2944168"/>
            <a:ext cx="760559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</a:rPr>
              <a:t>If you liked the presentation and want to thank, you can follow me on social networks </a:t>
            </a: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algn="ctr" defTabSz="457200">
              <a:defRPr/>
            </a:pPr>
            <a:r>
              <a:rPr lang="es-CO" altLang="ja-JP" b="1" dirty="0">
                <a:solidFill>
                  <a:schemeClr val="accent2"/>
                </a:solidFill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https://www.youtube.com/c/S</a:t>
            </a:r>
            <a:r>
              <a:rPr lang="en-US" altLang="zh-CN" b="1" dirty="0" err="1">
                <a:solidFill>
                  <a:schemeClr val="accent2"/>
                </a:solidFill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lidesfree</a:t>
            </a:r>
            <a:endParaRPr lang="es-CO" altLang="ja-JP" b="1" dirty="0">
              <a:solidFill>
                <a:srgbClr val="4472C4"/>
              </a:solidFill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3"/>
              </a:rPr>
              <a:t>https://www.instagram.com/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Arial" panose="020B0604020202020204" pitchFamily="34" charset="0"/>
                <a:hlinkClick r:id="rId3"/>
              </a:rPr>
              <a:t>slidesfree</a:t>
            </a: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3"/>
              </a:rPr>
              <a:t>/ 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https://www.facebook.com/freeppt7/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https://www.facebook.com/groups/best.PowerPoint.templates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106AB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https://twitter.com/freeppt7_com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106ABE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5" name="タイトル 15">
            <a:extLst>
              <a:ext uri="{FF2B5EF4-FFF2-40B4-BE49-F238E27FC236}">
                <a16:creationId xmlns:a16="http://schemas.microsoft.com/office/drawing/2014/main" id="{D9851267-1CFA-4D3B-A249-9076446897E8}"/>
              </a:ext>
            </a:extLst>
          </p:cNvPr>
          <p:cNvSpPr txBox="1">
            <a:spLocks/>
          </p:cNvSpPr>
          <p:nvPr/>
        </p:nvSpPr>
        <p:spPr>
          <a:xfrm>
            <a:off x="0" y="460318"/>
            <a:ext cx="12192000" cy="1057275"/>
          </a:xfrm>
          <a:prstGeom prst="rect">
            <a:avLst/>
          </a:prstGeom>
        </p:spPr>
        <p:txBody>
          <a:bodyPr/>
          <a:lstStyle>
            <a:lvl1pPr algn="l" defTabSz="86677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17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kumimoji="1" lang="en-US" altLang="ja-JP" b="1">
                <a:solidFill>
                  <a:schemeClr val="tx1">
                    <a:lumMod val="65000"/>
                    <a:lumOff val="35000"/>
                  </a:schemeClr>
                </a:solidFill>
                <a:latin typeface="Lato Light" panose="020F0302020204030203" pitchFamily="34" charset="0"/>
              </a:rPr>
              <a:t>Please follow us for more information:</a:t>
            </a:r>
            <a:endParaRPr kumimoji="1" lang="en-US" altLang="ja-JP" b="1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302020204030203" pitchFamily="34" charset="0"/>
            </a:endParaRPr>
          </a:p>
        </p:txBody>
      </p:sp>
      <p:sp>
        <p:nvSpPr>
          <p:cNvPr id="6" name="サブタイトル 16">
            <a:extLst>
              <a:ext uri="{FF2B5EF4-FFF2-40B4-BE49-F238E27FC236}">
                <a16:creationId xmlns:a16="http://schemas.microsoft.com/office/drawing/2014/main" id="{9D77DFF2-BA31-4A93-9EF8-BECDA479A603}"/>
              </a:ext>
            </a:extLst>
          </p:cNvPr>
          <p:cNvSpPr txBox="1">
            <a:spLocks/>
          </p:cNvSpPr>
          <p:nvPr/>
        </p:nvSpPr>
        <p:spPr>
          <a:xfrm>
            <a:off x="1882978" y="1527128"/>
            <a:ext cx="8229600" cy="2149475"/>
          </a:xfrm>
          <a:prstGeom prst="rect">
            <a:avLst/>
          </a:prstGeom>
        </p:spPr>
        <p:txBody>
          <a:bodyPr/>
          <a:lstStyle>
            <a:lvl1pPr marL="216535" indent="-216535" algn="l" defTabSz="866775" rtl="0" eaLnBrk="1" latinLnBrk="0" hangingPunct="1">
              <a:lnSpc>
                <a:spcPct val="90000"/>
              </a:lnSpc>
              <a:spcBef>
                <a:spcPts val="950"/>
              </a:spcBef>
              <a:buFont typeface="Arial" panose="020B0604020202020204" pitchFamily="34" charset="0"/>
              <a:buChar char="•"/>
              <a:defRPr sz="26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0240" indent="-216535" algn="l" defTabSz="866775" rtl="0" eaLnBrk="1" latinLnBrk="0" hangingPunct="1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3945" indent="-216535" algn="l" defTabSz="866775" rtl="0" eaLnBrk="1" latinLnBrk="0" hangingPunct="1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18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7015" indent="-216535" algn="l" defTabSz="866775" rtl="0" eaLnBrk="1" latinLnBrk="0" hangingPunct="1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50720" indent="-216535" algn="l" defTabSz="866775" rtl="0" eaLnBrk="1" latinLnBrk="0" hangingPunct="1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84425" indent="-216535" algn="l" defTabSz="866775" rtl="0" eaLnBrk="1" latinLnBrk="0" hangingPunct="1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18130" indent="-216535" algn="l" defTabSz="866775" rtl="0" eaLnBrk="1" latinLnBrk="0" hangingPunct="1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51200" indent="-216535" algn="l" defTabSz="866775" rtl="0" eaLnBrk="1" latinLnBrk="0" hangingPunct="1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84905" indent="-216535" algn="l" defTabSz="866775" rtl="0" eaLnBrk="1" latinLnBrk="0" hangingPunct="1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>
                <a:solidFill>
                  <a:schemeClr val="tx1">
                    <a:lumMod val="65000"/>
                    <a:lumOff val="35000"/>
                  </a:schemeClr>
                </a:solidFill>
                <a:hlinkClick r:id="rId7"/>
              </a:rPr>
              <a:t>https://www.jpppt.com/ </a:t>
            </a:r>
            <a:endParaRPr lang="en-US" sz="24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400">
                <a:solidFill>
                  <a:schemeClr val="tx1">
                    <a:lumMod val="65000"/>
                    <a:lumOff val="35000"/>
                  </a:schemeClr>
                </a:solidFill>
                <a:hlinkClick r:id="rId8"/>
              </a:rPr>
              <a:t>www.freeppt7.com</a:t>
            </a:r>
            <a:endParaRPr lang="en-US" sz="24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ja-JP" sz="240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Pics: </a:t>
            </a:r>
            <a:r>
              <a:rPr lang="en-US" altLang="ja-JP" sz="240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  <a:hlinkClick r:id="rId9"/>
              </a:rPr>
              <a:t>www.Pixabay.com</a:t>
            </a:r>
            <a:r>
              <a:rPr lang="en-US" altLang="ja-JP" sz="240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</a:p>
          <a:p>
            <a:pPr marL="0" indent="0" algn="ctr">
              <a:buFont typeface="Arial" panose="020B0604020202020204" pitchFamily="34" charset="0"/>
              <a:buNone/>
            </a:pPr>
            <a:br>
              <a:rPr lang="en-US" altLang="ja-JP" sz="160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</a:br>
            <a:endParaRPr lang="en-US" altLang="ja-JP" sz="16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607"/>
    </mc:Choice>
    <mc:Fallback xmlns="">
      <p:transition advTm="9607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/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/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/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-1" fmla="*/ 1148449 w 1346449"/>
              <a:gd name="connsiteY0-2" fmla="*/ 2374775 h 3166775"/>
              <a:gd name="connsiteX1-3" fmla="*/ 198001 w 1346449"/>
              <a:gd name="connsiteY1-4" fmla="*/ 2374775 h 3166775"/>
              <a:gd name="connsiteX2-5" fmla="*/ 1 w 1346449"/>
              <a:gd name="connsiteY2-6" fmla="*/ 3166775 h 3166775"/>
              <a:gd name="connsiteX3-7" fmla="*/ 1346449 w 1346449"/>
              <a:gd name="connsiteY3-8" fmla="*/ 3166775 h 3166775"/>
              <a:gd name="connsiteX4-9" fmla="*/ 1148449 w 1346449"/>
              <a:gd name="connsiteY4-10" fmla="*/ 2374775 h 3166775"/>
              <a:gd name="connsiteX5-11" fmla="*/ 755186 w 1346449"/>
              <a:gd name="connsiteY5-12" fmla="*/ 0 h 3166775"/>
              <a:gd name="connsiteX6-13" fmla="*/ 734449 w 1346449"/>
              <a:gd name="connsiteY6-14" fmla="*/ 1231644 h 3166775"/>
              <a:gd name="connsiteX7-15" fmla="*/ 853246 w 1346449"/>
              <a:gd name="connsiteY7-16" fmla="*/ 1400264 h 3166775"/>
              <a:gd name="connsiteX8-17" fmla="*/ 673226 w 1346449"/>
              <a:gd name="connsiteY8-18" fmla="*/ 1580284 h 3166775"/>
              <a:gd name="connsiteX9-19" fmla="*/ 493206 w 1346449"/>
              <a:gd name="connsiteY9-20" fmla="*/ 1400264 h 3166775"/>
              <a:gd name="connsiteX10-21" fmla="*/ 612000 w 1346449"/>
              <a:gd name="connsiteY10-22" fmla="*/ 1231645 h 3166775"/>
              <a:gd name="connsiteX11-23" fmla="*/ 591263 w 1346449"/>
              <a:gd name="connsiteY11-24" fmla="*/ 10368 h 3166775"/>
              <a:gd name="connsiteX12-25" fmla="*/ 2939 w 1346449"/>
              <a:gd name="connsiteY12-26" fmla="*/ 1491744 h 3166775"/>
              <a:gd name="connsiteX13-27" fmla="*/ 0 w 1346449"/>
              <a:gd name="connsiteY13-28" fmla="*/ 1491744 h 3166775"/>
              <a:gd name="connsiteX14-29" fmla="*/ 2009 w 1346449"/>
              <a:gd name="connsiteY14-30" fmla="*/ 1494147 h 3166775"/>
              <a:gd name="connsiteX15-31" fmla="*/ 0 w 1346449"/>
              <a:gd name="connsiteY15-32" fmla="*/ 1499342 h 3166775"/>
              <a:gd name="connsiteX16-33" fmla="*/ 6353 w 1346449"/>
              <a:gd name="connsiteY16-34" fmla="*/ 1499342 h 3166775"/>
              <a:gd name="connsiteX17-35" fmla="*/ 273414 w 1346449"/>
              <a:gd name="connsiteY17-36" fmla="*/ 2293171 h 3166775"/>
              <a:gd name="connsiteX18-37" fmla="*/ 1091887 w 1346449"/>
              <a:gd name="connsiteY18-38" fmla="*/ 2283744 h 3166775"/>
              <a:gd name="connsiteX19-39" fmla="*/ 1340768 w 1346449"/>
              <a:gd name="connsiteY19-40" fmla="*/ 1499342 h 3166775"/>
              <a:gd name="connsiteX20-41" fmla="*/ 1346449 w 1346449"/>
              <a:gd name="connsiteY20-42" fmla="*/ 1499342 h 3166775"/>
              <a:gd name="connsiteX21-43" fmla="*/ 1344512 w 1346449"/>
              <a:gd name="connsiteY21-44" fmla="*/ 1494334 h 3166775"/>
              <a:gd name="connsiteX22-45" fmla="*/ 1346448 w 1346449"/>
              <a:gd name="connsiteY22-46" fmla="*/ 1491744 h 3166775"/>
              <a:gd name="connsiteX23-47" fmla="*/ 1343510 w 1346449"/>
              <a:gd name="connsiteY23-48" fmla="*/ 1491744 h 3166775"/>
              <a:gd name="connsiteX24-49" fmla="*/ 755186 w 1346449"/>
              <a:gd name="connsiteY24-50" fmla="*/ 0 h 31667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/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/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/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/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/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/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/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/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/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/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/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/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/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/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/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/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/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/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/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/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/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/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/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/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/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/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/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/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/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/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/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/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/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-1" fmla="*/ 833935 w 3239999"/>
              <a:gd name="connsiteY0-2" fmla="*/ 22 h 3032924"/>
              <a:gd name="connsiteX1-3" fmla="*/ 1576606 w 3239999"/>
              <a:gd name="connsiteY1-4" fmla="*/ 402054 h 3032924"/>
              <a:gd name="connsiteX2-5" fmla="*/ 1576606 w 3239999"/>
              <a:gd name="connsiteY2-6" fmla="*/ 430441 h 3032924"/>
              <a:gd name="connsiteX3-7" fmla="*/ 1576606 w 3239999"/>
              <a:gd name="connsiteY3-8" fmla="*/ 526981 h 3032924"/>
              <a:gd name="connsiteX4-9" fmla="*/ 1576606 w 3239999"/>
              <a:gd name="connsiteY4-10" fmla="*/ 2765302 h 3032924"/>
              <a:gd name="connsiteX5-11" fmla="*/ 378630 w 3239999"/>
              <a:gd name="connsiteY5-12" fmla="*/ 2472117 h 3032924"/>
              <a:gd name="connsiteX6-13" fmla="*/ 384918 w 3239999"/>
              <a:gd name="connsiteY6-14" fmla="*/ 526981 h 3032924"/>
              <a:gd name="connsiteX7-15" fmla="*/ 239143 w 3239999"/>
              <a:gd name="connsiteY7-16" fmla="*/ 526981 h 3032924"/>
              <a:gd name="connsiteX8-17" fmla="*/ 239143 w 3239999"/>
              <a:gd name="connsiteY8-18" fmla="*/ 2776423 h 3032924"/>
              <a:gd name="connsiteX9-19" fmla="*/ 1576606 w 3239999"/>
              <a:gd name="connsiteY9-20" fmla="*/ 2776423 h 3032924"/>
              <a:gd name="connsiteX10-21" fmla="*/ 1576606 w 3239999"/>
              <a:gd name="connsiteY10-22" fmla="*/ 2778202 h 3032924"/>
              <a:gd name="connsiteX11-23" fmla="*/ 1663394 w 3239999"/>
              <a:gd name="connsiteY11-24" fmla="*/ 2778202 h 3032924"/>
              <a:gd name="connsiteX12-25" fmla="*/ 1663394 w 3239999"/>
              <a:gd name="connsiteY12-26" fmla="*/ 2776423 h 3032924"/>
              <a:gd name="connsiteX13-27" fmla="*/ 3000856 w 3239999"/>
              <a:gd name="connsiteY13-28" fmla="*/ 2776423 h 3032924"/>
              <a:gd name="connsiteX14-29" fmla="*/ 3000856 w 3239999"/>
              <a:gd name="connsiteY14-30" fmla="*/ 526981 h 3032924"/>
              <a:gd name="connsiteX15-31" fmla="*/ 2855082 w 3239999"/>
              <a:gd name="connsiteY15-32" fmla="*/ 526981 h 3032924"/>
              <a:gd name="connsiteX16-33" fmla="*/ 2861369 w 3239999"/>
              <a:gd name="connsiteY16-34" fmla="*/ 2472117 h 3032924"/>
              <a:gd name="connsiteX17-35" fmla="*/ 1663394 w 3239999"/>
              <a:gd name="connsiteY17-36" fmla="*/ 2765302 h 3032924"/>
              <a:gd name="connsiteX18-37" fmla="*/ 1663394 w 3239999"/>
              <a:gd name="connsiteY18-38" fmla="*/ 526981 h 3032924"/>
              <a:gd name="connsiteX19-39" fmla="*/ 1663394 w 3239999"/>
              <a:gd name="connsiteY19-40" fmla="*/ 430441 h 3032924"/>
              <a:gd name="connsiteX20-41" fmla="*/ 1663394 w 3239999"/>
              <a:gd name="connsiteY20-42" fmla="*/ 402054 h 3032924"/>
              <a:gd name="connsiteX21-43" fmla="*/ 2406065 w 3239999"/>
              <a:gd name="connsiteY21-44" fmla="*/ 22 h 3032924"/>
              <a:gd name="connsiteX22-45" fmla="*/ 2853673 w 3239999"/>
              <a:gd name="connsiteY22-46" fmla="*/ 91100 h 3032924"/>
              <a:gd name="connsiteX23-47" fmla="*/ 2854770 w 3239999"/>
              <a:gd name="connsiteY23-48" fmla="*/ 430441 h 3032924"/>
              <a:gd name="connsiteX24-49" fmla="*/ 3120669 w 3239999"/>
              <a:gd name="connsiteY24-50" fmla="*/ 428517 h 3032924"/>
              <a:gd name="connsiteX25-51" fmla="*/ 3120669 w 3239999"/>
              <a:gd name="connsiteY25-52" fmla="*/ 738345 h 3032924"/>
              <a:gd name="connsiteX26-53" fmla="*/ 3239999 w 3239999"/>
              <a:gd name="connsiteY26-54" fmla="*/ 738345 h 3032924"/>
              <a:gd name="connsiteX27-55" fmla="*/ 3239999 w 3239999"/>
              <a:gd name="connsiteY27-56" fmla="*/ 3032924 h 3032924"/>
              <a:gd name="connsiteX28-57" fmla="*/ 0 w 3239999"/>
              <a:gd name="connsiteY28-58" fmla="*/ 3032924 h 3032924"/>
              <a:gd name="connsiteX29-59" fmla="*/ 0 w 3239999"/>
              <a:gd name="connsiteY29-60" fmla="*/ 738345 h 3032924"/>
              <a:gd name="connsiteX30-61" fmla="*/ 102477 w 3239999"/>
              <a:gd name="connsiteY30-62" fmla="*/ 738345 h 3032924"/>
              <a:gd name="connsiteX31-63" fmla="*/ 102477 w 3239999"/>
              <a:gd name="connsiteY31-64" fmla="*/ 428517 h 3032924"/>
              <a:gd name="connsiteX32-65" fmla="*/ 385229 w 3239999"/>
              <a:gd name="connsiteY32-66" fmla="*/ 430441 h 3032924"/>
              <a:gd name="connsiteX33-67" fmla="*/ 386326 w 3239999"/>
              <a:gd name="connsiteY33-68" fmla="*/ 91100 h 3032924"/>
              <a:gd name="connsiteX34-69" fmla="*/ 833935 w 3239999"/>
              <a:gd name="connsiteY34-70" fmla="*/ 22 h 3032924"/>
              <a:gd name="connsiteX0-71" fmla="*/ 833935 w 3239999"/>
              <a:gd name="connsiteY0-72" fmla="*/ 22 h 3032924"/>
              <a:gd name="connsiteX1-73" fmla="*/ 1576606 w 3239999"/>
              <a:gd name="connsiteY1-74" fmla="*/ 402054 h 3032924"/>
              <a:gd name="connsiteX2-75" fmla="*/ 1576606 w 3239999"/>
              <a:gd name="connsiteY2-76" fmla="*/ 430441 h 3032924"/>
              <a:gd name="connsiteX3-77" fmla="*/ 1576606 w 3239999"/>
              <a:gd name="connsiteY3-78" fmla="*/ 526981 h 3032924"/>
              <a:gd name="connsiteX4-79" fmla="*/ 1576606 w 3239999"/>
              <a:gd name="connsiteY4-80" fmla="*/ 2765302 h 3032924"/>
              <a:gd name="connsiteX5-81" fmla="*/ 378630 w 3239999"/>
              <a:gd name="connsiteY5-82" fmla="*/ 2472117 h 3032924"/>
              <a:gd name="connsiteX6-83" fmla="*/ 384918 w 3239999"/>
              <a:gd name="connsiteY6-84" fmla="*/ 526981 h 3032924"/>
              <a:gd name="connsiteX7-85" fmla="*/ 239143 w 3239999"/>
              <a:gd name="connsiteY7-86" fmla="*/ 526981 h 3032924"/>
              <a:gd name="connsiteX8-87" fmla="*/ 239143 w 3239999"/>
              <a:gd name="connsiteY8-88" fmla="*/ 2776423 h 3032924"/>
              <a:gd name="connsiteX9-89" fmla="*/ 1576606 w 3239999"/>
              <a:gd name="connsiteY9-90" fmla="*/ 2776423 h 3032924"/>
              <a:gd name="connsiteX10-91" fmla="*/ 1576606 w 3239999"/>
              <a:gd name="connsiteY10-92" fmla="*/ 2778202 h 3032924"/>
              <a:gd name="connsiteX11-93" fmla="*/ 1663394 w 3239999"/>
              <a:gd name="connsiteY11-94" fmla="*/ 2778202 h 3032924"/>
              <a:gd name="connsiteX12-95" fmla="*/ 1663394 w 3239999"/>
              <a:gd name="connsiteY12-96" fmla="*/ 2776423 h 3032924"/>
              <a:gd name="connsiteX13-97" fmla="*/ 3000856 w 3239999"/>
              <a:gd name="connsiteY13-98" fmla="*/ 2776423 h 3032924"/>
              <a:gd name="connsiteX14-99" fmla="*/ 3000856 w 3239999"/>
              <a:gd name="connsiteY14-100" fmla="*/ 526981 h 3032924"/>
              <a:gd name="connsiteX15-101" fmla="*/ 2855082 w 3239999"/>
              <a:gd name="connsiteY15-102" fmla="*/ 526981 h 3032924"/>
              <a:gd name="connsiteX16-103" fmla="*/ 2861369 w 3239999"/>
              <a:gd name="connsiteY16-104" fmla="*/ 2472117 h 3032924"/>
              <a:gd name="connsiteX17-105" fmla="*/ 1663394 w 3239999"/>
              <a:gd name="connsiteY17-106" fmla="*/ 2765302 h 3032924"/>
              <a:gd name="connsiteX18-107" fmla="*/ 1663394 w 3239999"/>
              <a:gd name="connsiteY18-108" fmla="*/ 526981 h 3032924"/>
              <a:gd name="connsiteX19-109" fmla="*/ 1663394 w 3239999"/>
              <a:gd name="connsiteY19-110" fmla="*/ 430441 h 3032924"/>
              <a:gd name="connsiteX20-111" fmla="*/ 1663394 w 3239999"/>
              <a:gd name="connsiteY20-112" fmla="*/ 402054 h 3032924"/>
              <a:gd name="connsiteX21-113" fmla="*/ 2406065 w 3239999"/>
              <a:gd name="connsiteY21-114" fmla="*/ 22 h 3032924"/>
              <a:gd name="connsiteX22-115" fmla="*/ 2853673 w 3239999"/>
              <a:gd name="connsiteY22-116" fmla="*/ 91100 h 3032924"/>
              <a:gd name="connsiteX23-117" fmla="*/ 2854770 w 3239999"/>
              <a:gd name="connsiteY23-118" fmla="*/ 430441 h 3032924"/>
              <a:gd name="connsiteX24-119" fmla="*/ 3120669 w 3239999"/>
              <a:gd name="connsiteY24-120" fmla="*/ 428517 h 3032924"/>
              <a:gd name="connsiteX25-121" fmla="*/ 3120669 w 3239999"/>
              <a:gd name="connsiteY25-122" fmla="*/ 738345 h 3032924"/>
              <a:gd name="connsiteX26-123" fmla="*/ 3239999 w 3239999"/>
              <a:gd name="connsiteY26-124" fmla="*/ 738345 h 3032924"/>
              <a:gd name="connsiteX27-125" fmla="*/ 3239999 w 3239999"/>
              <a:gd name="connsiteY27-126" fmla="*/ 3032924 h 3032924"/>
              <a:gd name="connsiteX28-127" fmla="*/ 0 w 3239999"/>
              <a:gd name="connsiteY28-128" fmla="*/ 3032924 h 3032924"/>
              <a:gd name="connsiteX29-129" fmla="*/ 0 w 3239999"/>
              <a:gd name="connsiteY29-130" fmla="*/ 738345 h 3032924"/>
              <a:gd name="connsiteX30-131" fmla="*/ 102477 w 3239999"/>
              <a:gd name="connsiteY30-132" fmla="*/ 738345 h 3032924"/>
              <a:gd name="connsiteX31-133" fmla="*/ 102477 w 3239999"/>
              <a:gd name="connsiteY31-134" fmla="*/ 428517 h 3032924"/>
              <a:gd name="connsiteX32-135" fmla="*/ 385229 w 3239999"/>
              <a:gd name="connsiteY32-136" fmla="*/ 430441 h 3032924"/>
              <a:gd name="connsiteX33-137" fmla="*/ 386326 w 3239999"/>
              <a:gd name="connsiteY33-138" fmla="*/ 91100 h 3032924"/>
              <a:gd name="connsiteX34-139" fmla="*/ 833935 w 3239999"/>
              <a:gd name="connsiteY34-140" fmla="*/ 22 h 3032924"/>
              <a:gd name="connsiteX0-141" fmla="*/ 1576606 w 3239999"/>
              <a:gd name="connsiteY0-142" fmla="*/ 2778202 h 3032924"/>
              <a:gd name="connsiteX1-143" fmla="*/ 1663394 w 3239999"/>
              <a:gd name="connsiteY1-144" fmla="*/ 2778202 h 3032924"/>
              <a:gd name="connsiteX2-145" fmla="*/ 1663394 w 3239999"/>
              <a:gd name="connsiteY2-146" fmla="*/ 2776423 h 3032924"/>
              <a:gd name="connsiteX3-147" fmla="*/ 3000856 w 3239999"/>
              <a:gd name="connsiteY3-148" fmla="*/ 2776423 h 3032924"/>
              <a:gd name="connsiteX4-149" fmla="*/ 3000856 w 3239999"/>
              <a:gd name="connsiteY4-150" fmla="*/ 526981 h 3032924"/>
              <a:gd name="connsiteX5-151" fmla="*/ 2855082 w 3239999"/>
              <a:gd name="connsiteY5-152" fmla="*/ 526981 h 3032924"/>
              <a:gd name="connsiteX6-153" fmla="*/ 2861369 w 3239999"/>
              <a:gd name="connsiteY6-154" fmla="*/ 2472117 h 3032924"/>
              <a:gd name="connsiteX7-155" fmla="*/ 1663394 w 3239999"/>
              <a:gd name="connsiteY7-156" fmla="*/ 2765302 h 3032924"/>
              <a:gd name="connsiteX8-157" fmla="*/ 1663394 w 3239999"/>
              <a:gd name="connsiteY8-158" fmla="*/ 526981 h 3032924"/>
              <a:gd name="connsiteX9-159" fmla="*/ 1663394 w 3239999"/>
              <a:gd name="connsiteY9-160" fmla="*/ 430441 h 3032924"/>
              <a:gd name="connsiteX10-161" fmla="*/ 1663394 w 3239999"/>
              <a:gd name="connsiteY10-162" fmla="*/ 402054 h 3032924"/>
              <a:gd name="connsiteX11-163" fmla="*/ 2406065 w 3239999"/>
              <a:gd name="connsiteY11-164" fmla="*/ 22 h 3032924"/>
              <a:gd name="connsiteX12-165" fmla="*/ 2853673 w 3239999"/>
              <a:gd name="connsiteY12-166" fmla="*/ 91100 h 3032924"/>
              <a:gd name="connsiteX13-167" fmla="*/ 2854770 w 3239999"/>
              <a:gd name="connsiteY13-168" fmla="*/ 430441 h 3032924"/>
              <a:gd name="connsiteX14-169" fmla="*/ 3120669 w 3239999"/>
              <a:gd name="connsiteY14-170" fmla="*/ 428517 h 3032924"/>
              <a:gd name="connsiteX15-171" fmla="*/ 3120669 w 3239999"/>
              <a:gd name="connsiteY15-172" fmla="*/ 738345 h 3032924"/>
              <a:gd name="connsiteX16-173" fmla="*/ 3239999 w 3239999"/>
              <a:gd name="connsiteY16-174" fmla="*/ 738345 h 3032924"/>
              <a:gd name="connsiteX17-175" fmla="*/ 3239999 w 3239999"/>
              <a:gd name="connsiteY17-176" fmla="*/ 3032924 h 3032924"/>
              <a:gd name="connsiteX18-177" fmla="*/ 0 w 3239999"/>
              <a:gd name="connsiteY18-178" fmla="*/ 3032924 h 3032924"/>
              <a:gd name="connsiteX19-179" fmla="*/ 0 w 3239999"/>
              <a:gd name="connsiteY19-180" fmla="*/ 738345 h 3032924"/>
              <a:gd name="connsiteX20-181" fmla="*/ 102477 w 3239999"/>
              <a:gd name="connsiteY20-182" fmla="*/ 738345 h 3032924"/>
              <a:gd name="connsiteX21-183" fmla="*/ 102477 w 3239999"/>
              <a:gd name="connsiteY21-184" fmla="*/ 428517 h 3032924"/>
              <a:gd name="connsiteX22-185" fmla="*/ 385229 w 3239999"/>
              <a:gd name="connsiteY22-186" fmla="*/ 430441 h 3032924"/>
              <a:gd name="connsiteX23-187" fmla="*/ 386326 w 3239999"/>
              <a:gd name="connsiteY23-188" fmla="*/ 91100 h 3032924"/>
              <a:gd name="connsiteX24-189" fmla="*/ 833935 w 3239999"/>
              <a:gd name="connsiteY24-190" fmla="*/ 22 h 3032924"/>
              <a:gd name="connsiteX25-191" fmla="*/ 1576606 w 3239999"/>
              <a:gd name="connsiteY25-192" fmla="*/ 402054 h 3032924"/>
              <a:gd name="connsiteX26-193" fmla="*/ 1576606 w 3239999"/>
              <a:gd name="connsiteY26-194" fmla="*/ 430441 h 3032924"/>
              <a:gd name="connsiteX27-195" fmla="*/ 1576606 w 3239999"/>
              <a:gd name="connsiteY27-196" fmla="*/ 526981 h 3032924"/>
              <a:gd name="connsiteX28-197" fmla="*/ 1576606 w 3239999"/>
              <a:gd name="connsiteY28-198" fmla="*/ 2765302 h 3032924"/>
              <a:gd name="connsiteX29-199" fmla="*/ 378630 w 3239999"/>
              <a:gd name="connsiteY29-200" fmla="*/ 2472117 h 3032924"/>
              <a:gd name="connsiteX30-201" fmla="*/ 384918 w 3239999"/>
              <a:gd name="connsiteY30-202" fmla="*/ 526981 h 3032924"/>
              <a:gd name="connsiteX31-203" fmla="*/ 239143 w 3239999"/>
              <a:gd name="connsiteY31-204" fmla="*/ 526981 h 3032924"/>
              <a:gd name="connsiteX32-205" fmla="*/ 239143 w 3239999"/>
              <a:gd name="connsiteY32-206" fmla="*/ 2776423 h 3032924"/>
              <a:gd name="connsiteX33-207" fmla="*/ 1576606 w 3239999"/>
              <a:gd name="connsiteY33-208" fmla="*/ 2776423 h 3032924"/>
              <a:gd name="connsiteX34-209" fmla="*/ 1668046 w 3239999"/>
              <a:gd name="connsiteY34-210" fmla="*/ 2869642 h 3032924"/>
              <a:gd name="connsiteX0-211" fmla="*/ 1576606 w 3239999"/>
              <a:gd name="connsiteY0-212" fmla="*/ 2778202 h 3032924"/>
              <a:gd name="connsiteX1-213" fmla="*/ 1663394 w 3239999"/>
              <a:gd name="connsiteY1-214" fmla="*/ 2778202 h 3032924"/>
              <a:gd name="connsiteX2-215" fmla="*/ 1663394 w 3239999"/>
              <a:gd name="connsiteY2-216" fmla="*/ 2776423 h 3032924"/>
              <a:gd name="connsiteX3-217" fmla="*/ 3000856 w 3239999"/>
              <a:gd name="connsiteY3-218" fmla="*/ 2776423 h 3032924"/>
              <a:gd name="connsiteX4-219" fmla="*/ 3000856 w 3239999"/>
              <a:gd name="connsiteY4-220" fmla="*/ 526981 h 3032924"/>
              <a:gd name="connsiteX5-221" fmla="*/ 2855082 w 3239999"/>
              <a:gd name="connsiteY5-222" fmla="*/ 526981 h 3032924"/>
              <a:gd name="connsiteX6-223" fmla="*/ 2861369 w 3239999"/>
              <a:gd name="connsiteY6-224" fmla="*/ 2472117 h 3032924"/>
              <a:gd name="connsiteX7-225" fmla="*/ 1663394 w 3239999"/>
              <a:gd name="connsiteY7-226" fmla="*/ 2765302 h 3032924"/>
              <a:gd name="connsiteX8-227" fmla="*/ 1663394 w 3239999"/>
              <a:gd name="connsiteY8-228" fmla="*/ 526981 h 3032924"/>
              <a:gd name="connsiteX9-229" fmla="*/ 1663394 w 3239999"/>
              <a:gd name="connsiteY9-230" fmla="*/ 430441 h 3032924"/>
              <a:gd name="connsiteX10-231" fmla="*/ 1663394 w 3239999"/>
              <a:gd name="connsiteY10-232" fmla="*/ 402054 h 3032924"/>
              <a:gd name="connsiteX11-233" fmla="*/ 2406065 w 3239999"/>
              <a:gd name="connsiteY11-234" fmla="*/ 22 h 3032924"/>
              <a:gd name="connsiteX12-235" fmla="*/ 2853673 w 3239999"/>
              <a:gd name="connsiteY12-236" fmla="*/ 91100 h 3032924"/>
              <a:gd name="connsiteX13-237" fmla="*/ 2854770 w 3239999"/>
              <a:gd name="connsiteY13-238" fmla="*/ 430441 h 3032924"/>
              <a:gd name="connsiteX14-239" fmla="*/ 3120669 w 3239999"/>
              <a:gd name="connsiteY14-240" fmla="*/ 428517 h 3032924"/>
              <a:gd name="connsiteX15-241" fmla="*/ 3120669 w 3239999"/>
              <a:gd name="connsiteY15-242" fmla="*/ 738345 h 3032924"/>
              <a:gd name="connsiteX16-243" fmla="*/ 3239999 w 3239999"/>
              <a:gd name="connsiteY16-244" fmla="*/ 738345 h 3032924"/>
              <a:gd name="connsiteX17-245" fmla="*/ 3239999 w 3239999"/>
              <a:gd name="connsiteY17-246" fmla="*/ 3032924 h 3032924"/>
              <a:gd name="connsiteX18-247" fmla="*/ 0 w 3239999"/>
              <a:gd name="connsiteY18-248" fmla="*/ 3032924 h 3032924"/>
              <a:gd name="connsiteX19-249" fmla="*/ 0 w 3239999"/>
              <a:gd name="connsiteY19-250" fmla="*/ 738345 h 3032924"/>
              <a:gd name="connsiteX20-251" fmla="*/ 102477 w 3239999"/>
              <a:gd name="connsiteY20-252" fmla="*/ 738345 h 3032924"/>
              <a:gd name="connsiteX21-253" fmla="*/ 102477 w 3239999"/>
              <a:gd name="connsiteY21-254" fmla="*/ 428517 h 3032924"/>
              <a:gd name="connsiteX22-255" fmla="*/ 385229 w 3239999"/>
              <a:gd name="connsiteY22-256" fmla="*/ 430441 h 3032924"/>
              <a:gd name="connsiteX23-257" fmla="*/ 386326 w 3239999"/>
              <a:gd name="connsiteY23-258" fmla="*/ 91100 h 3032924"/>
              <a:gd name="connsiteX24-259" fmla="*/ 833935 w 3239999"/>
              <a:gd name="connsiteY24-260" fmla="*/ 22 h 3032924"/>
              <a:gd name="connsiteX25-261" fmla="*/ 1576606 w 3239999"/>
              <a:gd name="connsiteY25-262" fmla="*/ 402054 h 3032924"/>
              <a:gd name="connsiteX26-263" fmla="*/ 1576606 w 3239999"/>
              <a:gd name="connsiteY26-264" fmla="*/ 430441 h 3032924"/>
              <a:gd name="connsiteX27-265" fmla="*/ 1576606 w 3239999"/>
              <a:gd name="connsiteY27-266" fmla="*/ 526981 h 3032924"/>
              <a:gd name="connsiteX28-267" fmla="*/ 1576606 w 3239999"/>
              <a:gd name="connsiteY28-268" fmla="*/ 2765302 h 3032924"/>
              <a:gd name="connsiteX29-269" fmla="*/ 378630 w 3239999"/>
              <a:gd name="connsiteY29-270" fmla="*/ 2472117 h 3032924"/>
              <a:gd name="connsiteX30-271" fmla="*/ 384918 w 3239999"/>
              <a:gd name="connsiteY30-272" fmla="*/ 526981 h 3032924"/>
              <a:gd name="connsiteX31-273" fmla="*/ 239143 w 3239999"/>
              <a:gd name="connsiteY31-274" fmla="*/ 526981 h 3032924"/>
              <a:gd name="connsiteX32-275" fmla="*/ 239143 w 3239999"/>
              <a:gd name="connsiteY32-276" fmla="*/ 2776423 h 3032924"/>
              <a:gd name="connsiteX33-277" fmla="*/ 1576606 w 3239999"/>
              <a:gd name="connsiteY33-278" fmla="*/ 2776423 h 3032924"/>
              <a:gd name="connsiteX34-279" fmla="*/ 1668046 w 3239999"/>
              <a:gd name="connsiteY34-280" fmla="*/ 2869642 h 3032924"/>
              <a:gd name="connsiteX0-281" fmla="*/ 1576606 w 3239999"/>
              <a:gd name="connsiteY0-282" fmla="*/ 2778202 h 3032924"/>
              <a:gd name="connsiteX1-283" fmla="*/ 1663394 w 3239999"/>
              <a:gd name="connsiteY1-284" fmla="*/ 2778202 h 3032924"/>
              <a:gd name="connsiteX2-285" fmla="*/ 1663394 w 3239999"/>
              <a:gd name="connsiteY2-286" fmla="*/ 2776423 h 3032924"/>
              <a:gd name="connsiteX3-287" fmla="*/ 3000856 w 3239999"/>
              <a:gd name="connsiteY3-288" fmla="*/ 2776423 h 3032924"/>
              <a:gd name="connsiteX4-289" fmla="*/ 3000856 w 3239999"/>
              <a:gd name="connsiteY4-290" fmla="*/ 526981 h 3032924"/>
              <a:gd name="connsiteX5-291" fmla="*/ 2855082 w 3239999"/>
              <a:gd name="connsiteY5-292" fmla="*/ 526981 h 3032924"/>
              <a:gd name="connsiteX6-293" fmla="*/ 2861369 w 3239999"/>
              <a:gd name="connsiteY6-294" fmla="*/ 2472117 h 3032924"/>
              <a:gd name="connsiteX7-295" fmla="*/ 1663394 w 3239999"/>
              <a:gd name="connsiteY7-296" fmla="*/ 2765302 h 3032924"/>
              <a:gd name="connsiteX8-297" fmla="*/ 1663394 w 3239999"/>
              <a:gd name="connsiteY8-298" fmla="*/ 526981 h 3032924"/>
              <a:gd name="connsiteX9-299" fmla="*/ 1663394 w 3239999"/>
              <a:gd name="connsiteY9-300" fmla="*/ 430441 h 3032924"/>
              <a:gd name="connsiteX10-301" fmla="*/ 1663394 w 3239999"/>
              <a:gd name="connsiteY10-302" fmla="*/ 402054 h 3032924"/>
              <a:gd name="connsiteX11-303" fmla="*/ 2406065 w 3239999"/>
              <a:gd name="connsiteY11-304" fmla="*/ 22 h 3032924"/>
              <a:gd name="connsiteX12-305" fmla="*/ 2853673 w 3239999"/>
              <a:gd name="connsiteY12-306" fmla="*/ 91100 h 3032924"/>
              <a:gd name="connsiteX13-307" fmla="*/ 2854770 w 3239999"/>
              <a:gd name="connsiteY13-308" fmla="*/ 430441 h 3032924"/>
              <a:gd name="connsiteX14-309" fmla="*/ 3120669 w 3239999"/>
              <a:gd name="connsiteY14-310" fmla="*/ 428517 h 3032924"/>
              <a:gd name="connsiteX15-311" fmla="*/ 3120669 w 3239999"/>
              <a:gd name="connsiteY15-312" fmla="*/ 738345 h 3032924"/>
              <a:gd name="connsiteX16-313" fmla="*/ 3239999 w 3239999"/>
              <a:gd name="connsiteY16-314" fmla="*/ 738345 h 3032924"/>
              <a:gd name="connsiteX17-315" fmla="*/ 3239999 w 3239999"/>
              <a:gd name="connsiteY17-316" fmla="*/ 3032924 h 3032924"/>
              <a:gd name="connsiteX18-317" fmla="*/ 0 w 3239999"/>
              <a:gd name="connsiteY18-318" fmla="*/ 3032924 h 3032924"/>
              <a:gd name="connsiteX19-319" fmla="*/ 0 w 3239999"/>
              <a:gd name="connsiteY19-320" fmla="*/ 738345 h 3032924"/>
              <a:gd name="connsiteX20-321" fmla="*/ 102477 w 3239999"/>
              <a:gd name="connsiteY20-322" fmla="*/ 738345 h 3032924"/>
              <a:gd name="connsiteX21-323" fmla="*/ 102477 w 3239999"/>
              <a:gd name="connsiteY21-324" fmla="*/ 428517 h 3032924"/>
              <a:gd name="connsiteX22-325" fmla="*/ 385229 w 3239999"/>
              <a:gd name="connsiteY22-326" fmla="*/ 430441 h 3032924"/>
              <a:gd name="connsiteX23-327" fmla="*/ 386326 w 3239999"/>
              <a:gd name="connsiteY23-328" fmla="*/ 91100 h 3032924"/>
              <a:gd name="connsiteX24-329" fmla="*/ 833935 w 3239999"/>
              <a:gd name="connsiteY24-330" fmla="*/ 22 h 3032924"/>
              <a:gd name="connsiteX25-331" fmla="*/ 1576606 w 3239999"/>
              <a:gd name="connsiteY25-332" fmla="*/ 402054 h 3032924"/>
              <a:gd name="connsiteX26-333" fmla="*/ 1576606 w 3239999"/>
              <a:gd name="connsiteY26-334" fmla="*/ 430441 h 3032924"/>
              <a:gd name="connsiteX27-335" fmla="*/ 1576606 w 3239999"/>
              <a:gd name="connsiteY27-336" fmla="*/ 526981 h 3032924"/>
              <a:gd name="connsiteX28-337" fmla="*/ 1576606 w 3239999"/>
              <a:gd name="connsiteY28-338" fmla="*/ 2765302 h 3032924"/>
              <a:gd name="connsiteX29-339" fmla="*/ 378630 w 3239999"/>
              <a:gd name="connsiteY29-340" fmla="*/ 2472117 h 3032924"/>
              <a:gd name="connsiteX30-341" fmla="*/ 384918 w 3239999"/>
              <a:gd name="connsiteY30-342" fmla="*/ 526981 h 3032924"/>
              <a:gd name="connsiteX31-343" fmla="*/ 239143 w 3239999"/>
              <a:gd name="connsiteY31-344" fmla="*/ 526981 h 3032924"/>
              <a:gd name="connsiteX32-345" fmla="*/ 239143 w 3239999"/>
              <a:gd name="connsiteY32-346" fmla="*/ 2776423 h 3032924"/>
              <a:gd name="connsiteX33-347" fmla="*/ 1576606 w 3239999"/>
              <a:gd name="connsiteY33-348" fmla="*/ 2776423 h 3032924"/>
              <a:gd name="connsiteX34-349" fmla="*/ 1668046 w 3239999"/>
              <a:gd name="connsiteY34-350" fmla="*/ 2869642 h 3032924"/>
              <a:gd name="connsiteX0-351" fmla="*/ 1576606 w 3239999"/>
              <a:gd name="connsiteY0-352" fmla="*/ 2778202 h 3032924"/>
              <a:gd name="connsiteX1-353" fmla="*/ 1663394 w 3239999"/>
              <a:gd name="connsiteY1-354" fmla="*/ 2778202 h 3032924"/>
              <a:gd name="connsiteX2-355" fmla="*/ 1663394 w 3239999"/>
              <a:gd name="connsiteY2-356" fmla="*/ 2776423 h 3032924"/>
              <a:gd name="connsiteX3-357" fmla="*/ 3000856 w 3239999"/>
              <a:gd name="connsiteY3-358" fmla="*/ 2776423 h 3032924"/>
              <a:gd name="connsiteX4-359" fmla="*/ 3000856 w 3239999"/>
              <a:gd name="connsiteY4-360" fmla="*/ 526981 h 3032924"/>
              <a:gd name="connsiteX5-361" fmla="*/ 2855082 w 3239999"/>
              <a:gd name="connsiteY5-362" fmla="*/ 526981 h 3032924"/>
              <a:gd name="connsiteX6-363" fmla="*/ 2861369 w 3239999"/>
              <a:gd name="connsiteY6-364" fmla="*/ 2472117 h 3032924"/>
              <a:gd name="connsiteX7-365" fmla="*/ 1663394 w 3239999"/>
              <a:gd name="connsiteY7-366" fmla="*/ 2765302 h 3032924"/>
              <a:gd name="connsiteX8-367" fmla="*/ 1663394 w 3239999"/>
              <a:gd name="connsiteY8-368" fmla="*/ 526981 h 3032924"/>
              <a:gd name="connsiteX9-369" fmla="*/ 1663394 w 3239999"/>
              <a:gd name="connsiteY9-370" fmla="*/ 430441 h 3032924"/>
              <a:gd name="connsiteX10-371" fmla="*/ 1663394 w 3239999"/>
              <a:gd name="connsiteY10-372" fmla="*/ 402054 h 3032924"/>
              <a:gd name="connsiteX11-373" fmla="*/ 2406065 w 3239999"/>
              <a:gd name="connsiteY11-374" fmla="*/ 22 h 3032924"/>
              <a:gd name="connsiteX12-375" fmla="*/ 2853673 w 3239999"/>
              <a:gd name="connsiteY12-376" fmla="*/ 91100 h 3032924"/>
              <a:gd name="connsiteX13-377" fmla="*/ 2854770 w 3239999"/>
              <a:gd name="connsiteY13-378" fmla="*/ 430441 h 3032924"/>
              <a:gd name="connsiteX14-379" fmla="*/ 3120669 w 3239999"/>
              <a:gd name="connsiteY14-380" fmla="*/ 428517 h 3032924"/>
              <a:gd name="connsiteX15-381" fmla="*/ 3120669 w 3239999"/>
              <a:gd name="connsiteY15-382" fmla="*/ 738345 h 3032924"/>
              <a:gd name="connsiteX16-383" fmla="*/ 3239999 w 3239999"/>
              <a:gd name="connsiteY16-384" fmla="*/ 738345 h 3032924"/>
              <a:gd name="connsiteX17-385" fmla="*/ 3239999 w 3239999"/>
              <a:gd name="connsiteY17-386" fmla="*/ 3032924 h 3032924"/>
              <a:gd name="connsiteX18-387" fmla="*/ 0 w 3239999"/>
              <a:gd name="connsiteY18-388" fmla="*/ 3032924 h 3032924"/>
              <a:gd name="connsiteX19-389" fmla="*/ 0 w 3239999"/>
              <a:gd name="connsiteY19-390" fmla="*/ 738345 h 3032924"/>
              <a:gd name="connsiteX20-391" fmla="*/ 102477 w 3239999"/>
              <a:gd name="connsiteY20-392" fmla="*/ 738345 h 3032924"/>
              <a:gd name="connsiteX21-393" fmla="*/ 102477 w 3239999"/>
              <a:gd name="connsiteY21-394" fmla="*/ 428517 h 3032924"/>
              <a:gd name="connsiteX22-395" fmla="*/ 385229 w 3239999"/>
              <a:gd name="connsiteY22-396" fmla="*/ 430441 h 3032924"/>
              <a:gd name="connsiteX23-397" fmla="*/ 386326 w 3239999"/>
              <a:gd name="connsiteY23-398" fmla="*/ 91100 h 3032924"/>
              <a:gd name="connsiteX24-399" fmla="*/ 833935 w 3239999"/>
              <a:gd name="connsiteY24-400" fmla="*/ 22 h 3032924"/>
              <a:gd name="connsiteX25-401" fmla="*/ 1576606 w 3239999"/>
              <a:gd name="connsiteY25-402" fmla="*/ 402054 h 3032924"/>
              <a:gd name="connsiteX26-403" fmla="*/ 1576606 w 3239999"/>
              <a:gd name="connsiteY26-404" fmla="*/ 430441 h 3032924"/>
              <a:gd name="connsiteX27-405" fmla="*/ 1576606 w 3239999"/>
              <a:gd name="connsiteY27-406" fmla="*/ 526981 h 3032924"/>
              <a:gd name="connsiteX28-407" fmla="*/ 1576606 w 3239999"/>
              <a:gd name="connsiteY28-408" fmla="*/ 2765302 h 3032924"/>
              <a:gd name="connsiteX29-409" fmla="*/ 378630 w 3239999"/>
              <a:gd name="connsiteY29-410" fmla="*/ 2472117 h 3032924"/>
              <a:gd name="connsiteX30-411" fmla="*/ 384918 w 3239999"/>
              <a:gd name="connsiteY30-412" fmla="*/ 526981 h 3032924"/>
              <a:gd name="connsiteX31-413" fmla="*/ 239143 w 3239999"/>
              <a:gd name="connsiteY31-414" fmla="*/ 526981 h 3032924"/>
              <a:gd name="connsiteX32-415" fmla="*/ 239143 w 3239999"/>
              <a:gd name="connsiteY32-416" fmla="*/ 2776423 h 3032924"/>
              <a:gd name="connsiteX33-417" fmla="*/ 1576606 w 3239999"/>
              <a:gd name="connsiteY33-418" fmla="*/ 2776423 h 3032924"/>
              <a:gd name="connsiteX34-419" fmla="*/ 1668046 w 3239999"/>
              <a:gd name="connsiteY34-420" fmla="*/ 2869642 h 3032924"/>
              <a:gd name="connsiteX0-421" fmla="*/ 1576606 w 3239999"/>
              <a:gd name="connsiteY0-422" fmla="*/ 2778202 h 3032924"/>
              <a:gd name="connsiteX1-423" fmla="*/ 1663394 w 3239999"/>
              <a:gd name="connsiteY1-424" fmla="*/ 2778202 h 3032924"/>
              <a:gd name="connsiteX2-425" fmla="*/ 1663394 w 3239999"/>
              <a:gd name="connsiteY2-426" fmla="*/ 2776423 h 3032924"/>
              <a:gd name="connsiteX3-427" fmla="*/ 3000856 w 3239999"/>
              <a:gd name="connsiteY3-428" fmla="*/ 2776423 h 3032924"/>
              <a:gd name="connsiteX4-429" fmla="*/ 3000856 w 3239999"/>
              <a:gd name="connsiteY4-430" fmla="*/ 526981 h 3032924"/>
              <a:gd name="connsiteX5-431" fmla="*/ 2855082 w 3239999"/>
              <a:gd name="connsiteY5-432" fmla="*/ 526981 h 3032924"/>
              <a:gd name="connsiteX6-433" fmla="*/ 2861369 w 3239999"/>
              <a:gd name="connsiteY6-434" fmla="*/ 2472117 h 3032924"/>
              <a:gd name="connsiteX7-435" fmla="*/ 1663394 w 3239999"/>
              <a:gd name="connsiteY7-436" fmla="*/ 2765302 h 3032924"/>
              <a:gd name="connsiteX8-437" fmla="*/ 1663394 w 3239999"/>
              <a:gd name="connsiteY8-438" fmla="*/ 526981 h 3032924"/>
              <a:gd name="connsiteX9-439" fmla="*/ 1663394 w 3239999"/>
              <a:gd name="connsiteY9-440" fmla="*/ 430441 h 3032924"/>
              <a:gd name="connsiteX10-441" fmla="*/ 1663394 w 3239999"/>
              <a:gd name="connsiteY10-442" fmla="*/ 402054 h 3032924"/>
              <a:gd name="connsiteX11-443" fmla="*/ 2406065 w 3239999"/>
              <a:gd name="connsiteY11-444" fmla="*/ 22 h 3032924"/>
              <a:gd name="connsiteX12-445" fmla="*/ 2853673 w 3239999"/>
              <a:gd name="connsiteY12-446" fmla="*/ 91100 h 3032924"/>
              <a:gd name="connsiteX13-447" fmla="*/ 2854770 w 3239999"/>
              <a:gd name="connsiteY13-448" fmla="*/ 430441 h 3032924"/>
              <a:gd name="connsiteX14-449" fmla="*/ 3120669 w 3239999"/>
              <a:gd name="connsiteY14-450" fmla="*/ 428517 h 3032924"/>
              <a:gd name="connsiteX15-451" fmla="*/ 3120669 w 3239999"/>
              <a:gd name="connsiteY15-452" fmla="*/ 738345 h 3032924"/>
              <a:gd name="connsiteX16-453" fmla="*/ 3239999 w 3239999"/>
              <a:gd name="connsiteY16-454" fmla="*/ 738345 h 3032924"/>
              <a:gd name="connsiteX17-455" fmla="*/ 3239999 w 3239999"/>
              <a:gd name="connsiteY17-456" fmla="*/ 3032924 h 3032924"/>
              <a:gd name="connsiteX18-457" fmla="*/ 0 w 3239999"/>
              <a:gd name="connsiteY18-458" fmla="*/ 3032924 h 3032924"/>
              <a:gd name="connsiteX19-459" fmla="*/ 0 w 3239999"/>
              <a:gd name="connsiteY19-460" fmla="*/ 738345 h 3032924"/>
              <a:gd name="connsiteX20-461" fmla="*/ 102477 w 3239999"/>
              <a:gd name="connsiteY20-462" fmla="*/ 738345 h 3032924"/>
              <a:gd name="connsiteX21-463" fmla="*/ 102477 w 3239999"/>
              <a:gd name="connsiteY21-464" fmla="*/ 428517 h 3032924"/>
              <a:gd name="connsiteX22-465" fmla="*/ 385229 w 3239999"/>
              <a:gd name="connsiteY22-466" fmla="*/ 430441 h 3032924"/>
              <a:gd name="connsiteX23-467" fmla="*/ 386326 w 3239999"/>
              <a:gd name="connsiteY23-468" fmla="*/ 91100 h 3032924"/>
              <a:gd name="connsiteX24-469" fmla="*/ 833935 w 3239999"/>
              <a:gd name="connsiteY24-470" fmla="*/ 22 h 3032924"/>
              <a:gd name="connsiteX25-471" fmla="*/ 1576606 w 3239999"/>
              <a:gd name="connsiteY25-472" fmla="*/ 402054 h 3032924"/>
              <a:gd name="connsiteX26-473" fmla="*/ 1576606 w 3239999"/>
              <a:gd name="connsiteY26-474" fmla="*/ 430441 h 3032924"/>
              <a:gd name="connsiteX27-475" fmla="*/ 1576606 w 3239999"/>
              <a:gd name="connsiteY27-476" fmla="*/ 526981 h 3032924"/>
              <a:gd name="connsiteX28-477" fmla="*/ 1576606 w 3239999"/>
              <a:gd name="connsiteY28-478" fmla="*/ 2765302 h 3032924"/>
              <a:gd name="connsiteX29-479" fmla="*/ 378630 w 3239999"/>
              <a:gd name="connsiteY29-480" fmla="*/ 2472117 h 3032924"/>
              <a:gd name="connsiteX30-481" fmla="*/ 384918 w 3239999"/>
              <a:gd name="connsiteY30-482" fmla="*/ 526981 h 3032924"/>
              <a:gd name="connsiteX31-483" fmla="*/ 239143 w 3239999"/>
              <a:gd name="connsiteY31-484" fmla="*/ 526981 h 3032924"/>
              <a:gd name="connsiteX32-485" fmla="*/ 239143 w 3239999"/>
              <a:gd name="connsiteY32-486" fmla="*/ 2776423 h 3032924"/>
              <a:gd name="connsiteX33-487" fmla="*/ 1576606 w 3239999"/>
              <a:gd name="connsiteY33-488" fmla="*/ 2776423 h 3032924"/>
              <a:gd name="connsiteX34-489" fmla="*/ 1668046 w 3239999"/>
              <a:gd name="connsiteY34-490" fmla="*/ 2869642 h 3032924"/>
              <a:gd name="connsiteX0-491" fmla="*/ 1576606 w 3239999"/>
              <a:gd name="connsiteY0-492" fmla="*/ 2778202 h 3032924"/>
              <a:gd name="connsiteX1-493" fmla="*/ 1663394 w 3239999"/>
              <a:gd name="connsiteY1-494" fmla="*/ 2778202 h 3032924"/>
              <a:gd name="connsiteX2-495" fmla="*/ 1663394 w 3239999"/>
              <a:gd name="connsiteY2-496" fmla="*/ 2776423 h 3032924"/>
              <a:gd name="connsiteX3-497" fmla="*/ 3000856 w 3239999"/>
              <a:gd name="connsiteY3-498" fmla="*/ 2776423 h 3032924"/>
              <a:gd name="connsiteX4-499" fmla="*/ 3000856 w 3239999"/>
              <a:gd name="connsiteY4-500" fmla="*/ 526981 h 3032924"/>
              <a:gd name="connsiteX5-501" fmla="*/ 2855082 w 3239999"/>
              <a:gd name="connsiteY5-502" fmla="*/ 526981 h 3032924"/>
              <a:gd name="connsiteX6-503" fmla="*/ 2861369 w 3239999"/>
              <a:gd name="connsiteY6-504" fmla="*/ 2472117 h 3032924"/>
              <a:gd name="connsiteX7-505" fmla="*/ 1663394 w 3239999"/>
              <a:gd name="connsiteY7-506" fmla="*/ 2765302 h 3032924"/>
              <a:gd name="connsiteX8-507" fmla="*/ 1663394 w 3239999"/>
              <a:gd name="connsiteY8-508" fmla="*/ 526981 h 3032924"/>
              <a:gd name="connsiteX9-509" fmla="*/ 1663394 w 3239999"/>
              <a:gd name="connsiteY9-510" fmla="*/ 430441 h 3032924"/>
              <a:gd name="connsiteX10-511" fmla="*/ 1663394 w 3239999"/>
              <a:gd name="connsiteY10-512" fmla="*/ 402054 h 3032924"/>
              <a:gd name="connsiteX11-513" fmla="*/ 2406065 w 3239999"/>
              <a:gd name="connsiteY11-514" fmla="*/ 22 h 3032924"/>
              <a:gd name="connsiteX12-515" fmla="*/ 2853673 w 3239999"/>
              <a:gd name="connsiteY12-516" fmla="*/ 91100 h 3032924"/>
              <a:gd name="connsiteX13-517" fmla="*/ 2854770 w 3239999"/>
              <a:gd name="connsiteY13-518" fmla="*/ 430441 h 3032924"/>
              <a:gd name="connsiteX14-519" fmla="*/ 3120669 w 3239999"/>
              <a:gd name="connsiteY14-520" fmla="*/ 428517 h 3032924"/>
              <a:gd name="connsiteX15-521" fmla="*/ 3120669 w 3239999"/>
              <a:gd name="connsiteY15-522" fmla="*/ 738345 h 3032924"/>
              <a:gd name="connsiteX16-523" fmla="*/ 3239999 w 3239999"/>
              <a:gd name="connsiteY16-524" fmla="*/ 738345 h 3032924"/>
              <a:gd name="connsiteX17-525" fmla="*/ 3239999 w 3239999"/>
              <a:gd name="connsiteY17-526" fmla="*/ 3032924 h 3032924"/>
              <a:gd name="connsiteX18-527" fmla="*/ 0 w 3239999"/>
              <a:gd name="connsiteY18-528" fmla="*/ 3032924 h 3032924"/>
              <a:gd name="connsiteX19-529" fmla="*/ 0 w 3239999"/>
              <a:gd name="connsiteY19-530" fmla="*/ 738345 h 3032924"/>
              <a:gd name="connsiteX20-531" fmla="*/ 102477 w 3239999"/>
              <a:gd name="connsiteY20-532" fmla="*/ 738345 h 3032924"/>
              <a:gd name="connsiteX21-533" fmla="*/ 102477 w 3239999"/>
              <a:gd name="connsiteY21-534" fmla="*/ 428517 h 3032924"/>
              <a:gd name="connsiteX22-535" fmla="*/ 385229 w 3239999"/>
              <a:gd name="connsiteY22-536" fmla="*/ 430441 h 3032924"/>
              <a:gd name="connsiteX23-537" fmla="*/ 386326 w 3239999"/>
              <a:gd name="connsiteY23-538" fmla="*/ 91100 h 3032924"/>
              <a:gd name="connsiteX24-539" fmla="*/ 833935 w 3239999"/>
              <a:gd name="connsiteY24-540" fmla="*/ 22 h 3032924"/>
              <a:gd name="connsiteX25-541" fmla="*/ 1576606 w 3239999"/>
              <a:gd name="connsiteY25-542" fmla="*/ 402054 h 3032924"/>
              <a:gd name="connsiteX26-543" fmla="*/ 1576606 w 3239999"/>
              <a:gd name="connsiteY26-544" fmla="*/ 430441 h 3032924"/>
              <a:gd name="connsiteX27-545" fmla="*/ 1576606 w 3239999"/>
              <a:gd name="connsiteY27-546" fmla="*/ 526981 h 3032924"/>
              <a:gd name="connsiteX28-547" fmla="*/ 1576606 w 3239999"/>
              <a:gd name="connsiteY28-548" fmla="*/ 2765302 h 3032924"/>
              <a:gd name="connsiteX29-549" fmla="*/ 378630 w 3239999"/>
              <a:gd name="connsiteY29-550" fmla="*/ 2472117 h 3032924"/>
              <a:gd name="connsiteX30-551" fmla="*/ 384918 w 3239999"/>
              <a:gd name="connsiteY30-552" fmla="*/ 526981 h 3032924"/>
              <a:gd name="connsiteX31-553" fmla="*/ 239143 w 3239999"/>
              <a:gd name="connsiteY31-554" fmla="*/ 526981 h 3032924"/>
              <a:gd name="connsiteX32-555" fmla="*/ 239143 w 3239999"/>
              <a:gd name="connsiteY32-556" fmla="*/ 2776423 h 3032924"/>
              <a:gd name="connsiteX33-557" fmla="*/ 1576606 w 3239999"/>
              <a:gd name="connsiteY33-558" fmla="*/ 2776423 h 3032924"/>
              <a:gd name="connsiteX34-559" fmla="*/ 1668046 w 3239999"/>
              <a:gd name="connsiteY34-560" fmla="*/ 2869642 h 3032924"/>
              <a:gd name="connsiteX0-561" fmla="*/ 1576606 w 3239999"/>
              <a:gd name="connsiteY0-562" fmla="*/ 2778202 h 3032924"/>
              <a:gd name="connsiteX1-563" fmla="*/ 1663394 w 3239999"/>
              <a:gd name="connsiteY1-564" fmla="*/ 2778202 h 3032924"/>
              <a:gd name="connsiteX2-565" fmla="*/ 1663394 w 3239999"/>
              <a:gd name="connsiteY2-566" fmla="*/ 2776423 h 3032924"/>
              <a:gd name="connsiteX3-567" fmla="*/ 3000856 w 3239999"/>
              <a:gd name="connsiteY3-568" fmla="*/ 2776423 h 3032924"/>
              <a:gd name="connsiteX4-569" fmla="*/ 3000856 w 3239999"/>
              <a:gd name="connsiteY4-570" fmla="*/ 526981 h 3032924"/>
              <a:gd name="connsiteX5-571" fmla="*/ 2855082 w 3239999"/>
              <a:gd name="connsiteY5-572" fmla="*/ 526981 h 3032924"/>
              <a:gd name="connsiteX6-573" fmla="*/ 2861369 w 3239999"/>
              <a:gd name="connsiteY6-574" fmla="*/ 2472117 h 3032924"/>
              <a:gd name="connsiteX7-575" fmla="*/ 1663394 w 3239999"/>
              <a:gd name="connsiteY7-576" fmla="*/ 2765302 h 3032924"/>
              <a:gd name="connsiteX8-577" fmla="*/ 1663394 w 3239999"/>
              <a:gd name="connsiteY8-578" fmla="*/ 526981 h 3032924"/>
              <a:gd name="connsiteX9-579" fmla="*/ 1663394 w 3239999"/>
              <a:gd name="connsiteY9-580" fmla="*/ 430441 h 3032924"/>
              <a:gd name="connsiteX10-581" fmla="*/ 1663394 w 3239999"/>
              <a:gd name="connsiteY10-582" fmla="*/ 402054 h 3032924"/>
              <a:gd name="connsiteX11-583" fmla="*/ 2406065 w 3239999"/>
              <a:gd name="connsiteY11-584" fmla="*/ 22 h 3032924"/>
              <a:gd name="connsiteX12-585" fmla="*/ 2853673 w 3239999"/>
              <a:gd name="connsiteY12-586" fmla="*/ 91100 h 3032924"/>
              <a:gd name="connsiteX13-587" fmla="*/ 2854770 w 3239999"/>
              <a:gd name="connsiteY13-588" fmla="*/ 430441 h 3032924"/>
              <a:gd name="connsiteX14-589" fmla="*/ 3120669 w 3239999"/>
              <a:gd name="connsiteY14-590" fmla="*/ 428517 h 3032924"/>
              <a:gd name="connsiteX15-591" fmla="*/ 3120669 w 3239999"/>
              <a:gd name="connsiteY15-592" fmla="*/ 738345 h 3032924"/>
              <a:gd name="connsiteX16-593" fmla="*/ 3239999 w 3239999"/>
              <a:gd name="connsiteY16-594" fmla="*/ 738345 h 3032924"/>
              <a:gd name="connsiteX17-595" fmla="*/ 3239999 w 3239999"/>
              <a:gd name="connsiteY17-596" fmla="*/ 3032924 h 3032924"/>
              <a:gd name="connsiteX18-597" fmla="*/ 0 w 3239999"/>
              <a:gd name="connsiteY18-598" fmla="*/ 3032924 h 3032924"/>
              <a:gd name="connsiteX19-599" fmla="*/ 0 w 3239999"/>
              <a:gd name="connsiteY19-600" fmla="*/ 738345 h 3032924"/>
              <a:gd name="connsiteX20-601" fmla="*/ 102477 w 3239999"/>
              <a:gd name="connsiteY20-602" fmla="*/ 738345 h 3032924"/>
              <a:gd name="connsiteX21-603" fmla="*/ 102477 w 3239999"/>
              <a:gd name="connsiteY21-604" fmla="*/ 428517 h 3032924"/>
              <a:gd name="connsiteX22-605" fmla="*/ 385229 w 3239999"/>
              <a:gd name="connsiteY22-606" fmla="*/ 430441 h 3032924"/>
              <a:gd name="connsiteX23-607" fmla="*/ 386326 w 3239999"/>
              <a:gd name="connsiteY23-608" fmla="*/ 91100 h 3032924"/>
              <a:gd name="connsiteX24-609" fmla="*/ 833935 w 3239999"/>
              <a:gd name="connsiteY24-610" fmla="*/ 22 h 3032924"/>
              <a:gd name="connsiteX25-611" fmla="*/ 1576606 w 3239999"/>
              <a:gd name="connsiteY25-612" fmla="*/ 402054 h 3032924"/>
              <a:gd name="connsiteX26-613" fmla="*/ 1576606 w 3239999"/>
              <a:gd name="connsiteY26-614" fmla="*/ 430441 h 3032924"/>
              <a:gd name="connsiteX27-615" fmla="*/ 1576606 w 3239999"/>
              <a:gd name="connsiteY27-616" fmla="*/ 526981 h 3032924"/>
              <a:gd name="connsiteX28-617" fmla="*/ 1576606 w 3239999"/>
              <a:gd name="connsiteY28-618" fmla="*/ 2765302 h 3032924"/>
              <a:gd name="connsiteX29-619" fmla="*/ 378630 w 3239999"/>
              <a:gd name="connsiteY29-620" fmla="*/ 2472117 h 3032924"/>
              <a:gd name="connsiteX30-621" fmla="*/ 384918 w 3239999"/>
              <a:gd name="connsiteY30-622" fmla="*/ 526981 h 3032924"/>
              <a:gd name="connsiteX31-623" fmla="*/ 239143 w 3239999"/>
              <a:gd name="connsiteY31-624" fmla="*/ 526981 h 3032924"/>
              <a:gd name="connsiteX32-625" fmla="*/ 239143 w 3239999"/>
              <a:gd name="connsiteY32-626" fmla="*/ 2776423 h 3032924"/>
              <a:gd name="connsiteX33-627" fmla="*/ 1576606 w 3239999"/>
              <a:gd name="connsiteY33-628" fmla="*/ 2776423 h 3032924"/>
              <a:gd name="connsiteX34-629" fmla="*/ 1668046 w 3239999"/>
              <a:gd name="connsiteY34-630" fmla="*/ 2869642 h 3032924"/>
              <a:gd name="connsiteX0-631" fmla="*/ 1576606 w 3239999"/>
              <a:gd name="connsiteY0-632" fmla="*/ 2778202 h 3032924"/>
              <a:gd name="connsiteX1-633" fmla="*/ 1663394 w 3239999"/>
              <a:gd name="connsiteY1-634" fmla="*/ 2778202 h 3032924"/>
              <a:gd name="connsiteX2-635" fmla="*/ 1663394 w 3239999"/>
              <a:gd name="connsiteY2-636" fmla="*/ 2776423 h 3032924"/>
              <a:gd name="connsiteX3-637" fmla="*/ 3000856 w 3239999"/>
              <a:gd name="connsiteY3-638" fmla="*/ 2776423 h 3032924"/>
              <a:gd name="connsiteX4-639" fmla="*/ 3000856 w 3239999"/>
              <a:gd name="connsiteY4-640" fmla="*/ 526981 h 3032924"/>
              <a:gd name="connsiteX5-641" fmla="*/ 2855082 w 3239999"/>
              <a:gd name="connsiteY5-642" fmla="*/ 526981 h 3032924"/>
              <a:gd name="connsiteX6-643" fmla="*/ 2861369 w 3239999"/>
              <a:gd name="connsiteY6-644" fmla="*/ 2472117 h 3032924"/>
              <a:gd name="connsiteX7-645" fmla="*/ 1663394 w 3239999"/>
              <a:gd name="connsiteY7-646" fmla="*/ 2765302 h 3032924"/>
              <a:gd name="connsiteX8-647" fmla="*/ 1663394 w 3239999"/>
              <a:gd name="connsiteY8-648" fmla="*/ 526981 h 3032924"/>
              <a:gd name="connsiteX9-649" fmla="*/ 1663394 w 3239999"/>
              <a:gd name="connsiteY9-650" fmla="*/ 430441 h 3032924"/>
              <a:gd name="connsiteX10-651" fmla="*/ 1663394 w 3239999"/>
              <a:gd name="connsiteY10-652" fmla="*/ 402054 h 3032924"/>
              <a:gd name="connsiteX11-653" fmla="*/ 2406065 w 3239999"/>
              <a:gd name="connsiteY11-654" fmla="*/ 22 h 3032924"/>
              <a:gd name="connsiteX12-655" fmla="*/ 2853673 w 3239999"/>
              <a:gd name="connsiteY12-656" fmla="*/ 91100 h 3032924"/>
              <a:gd name="connsiteX13-657" fmla="*/ 2854770 w 3239999"/>
              <a:gd name="connsiteY13-658" fmla="*/ 430441 h 3032924"/>
              <a:gd name="connsiteX14-659" fmla="*/ 3120669 w 3239999"/>
              <a:gd name="connsiteY14-660" fmla="*/ 428517 h 3032924"/>
              <a:gd name="connsiteX15-661" fmla="*/ 3120669 w 3239999"/>
              <a:gd name="connsiteY15-662" fmla="*/ 738345 h 3032924"/>
              <a:gd name="connsiteX16-663" fmla="*/ 3239999 w 3239999"/>
              <a:gd name="connsiteY16-664" fmla="*/ 738345 h 3032924"/>
              <a:gd name="connsiteX17-665" fmla="*/ 3239999 w 3239999"/>
              <a:gd name="connsiteY17-666" fmla="*/ 3032924 h 3032924"/>
              <a:gd name="connsiteX18-667" fmla="*/ 0 w 3239999"/>
              <a:gd name="connsiteY18-668" fmla="*/ 3032924 h 3032924"/>
              <a:gd name="connsiteX19-669" fmla="*/ 0 w 3239999"/>
              <a:gd name="connsiteY19-670" fmla="*/ 738345 h 3032924"/>
              <a:gd name="connsiteX20-671" fmla="*/ 102477 w 3239999"/>
              <a:gd name="connsiteY20-672" fmla="*/ 738345 h 3032924"/>
              <a:gd name="connsiteX21-673" fmla="*/ 102477 w 3239999"/>
              <a:gd name="connsiteY21-674" fmla="*/ 428517 h 3032924"/>
              <a:gd name="connsiteX22-675" fmla="*/ 385229 w 3239999"/>
              <a:gd name="connsiteY22-676" fmla="*/ 430441 h 3032924"/>
              <a:gd name="connsiteX23-677" fmla="*/ 386326 w 3239999"/>
              <a:gd name="connsiteY23-678" fmla="*/ 91100 h 3032924"/>
              <a:gd name="connsiteX24-679" fmla="*/ 833935 w 3239999"/>
              <a:gd name="connsiteY24-680" fmla="*/ 22 h 3032924"/>
              <a:gd name="connsiteX25-681" fmla="*/ 1576606 w 3239999"/>
              <a:gd name="connsiteY25-682" fmla="*/ 402054 h 3032924"/>
              <a:gd name="connsiteX26-683" fmla="*/ 1576606 w 3239999"/>
              <a:gd name="connsiteY26-684" fmla="*/ 430441 h 3032924"/>
              <a:gd name="connsiteX27-685" fmla="*/ 1576606 w 3239999"/>
              <a:gd name="connsiteY27-686" fmla="*/ 526981 h 3032924"/>
              <a:gd name="connsiteX28-687" fmla="*/ 1576606 w 3239999"/>
              <a:gd name="connsiteY28-688" fmla="*/ 2765302 h 3032924"/>
              <a:gd name="connsiteX29-689" fmla="*/ 378630 w 3239999"/>
              <a:gd name="connsiteY29-690" fmla="*/ 2472117 h 3032924"/>
              <a:gd name="connsiteX30-691" fmla="*/ 384918 w 3239999"/>
              <a:gd name="connsiteY30-692" fmla="*/ 526981 h 3032924"/>
              <a:gd name="connsiteX31-693" fmla="*/ 239143 w 3239999"/>
              <a:gd name="connsiteY31-694" fmla="*/ 526981 h 3032924"/>
              <a:gd name="connsiteX32-695" fmla="*/ 239143 w 3239999"/>
              <a:gd name="connsiteY32-696" fmla="*/ 2776423 h 3032924"/>
              <a:gd name="connsiteX33-697" fmla="*/ 1576606 w 3239999"/>
              <a:gd name="connsiteY33-698" fmla="*/ 2776423 h 3032924"/>
              <a:gd name="connsiteX34-699" fmla="*/ 1668046 w 3239999"/>
              <a:gd name="connsiteY34-700" fmla="*/ 2869642 h 3032924"/>
              <a:gd name="connsiteX0-701" fmla="*/ 1576606 w 3239999"/>
              <a:gd name="connsiteY0-702" fmla="*/ 2778202 h 3032924"/>
              <a:gd name="connsiteX1-703" fmla="*/ 1663394 w 3239999"/>
              <a:gd name="connsiteY1-704" fmla="*/ 2778202 h 3032924"/>
              <a:gd name="connsiteX2-705" fmla="*/ 1663394 w 3239999"/>
              <a:gd name="connsiteY2-706" fmla="*/ 2776423 h 3032924"/>
              <a:gd name="connsiteX3-707" fmla="*/ 3000856 w 3239999"/>
              <a:gd name="connsiteY3-708" fmla="*/ 2776423 h 3032924"/>
              <a:gd name="connsiteX4-709" fmla="*/ 3000856 w 3239999"/>
              <a:gd name="connsiteY4-710" fmla="*/ 526981 h 3032924"/>
              <a:gd name="connsiteX5-711" fmla="*/ 2855082 w 3239999"/>
              <a:gd name="connsiteY5-712" fmla="*/ 526981 h 3032924"/>
              <a:gd name="connsiteX6-713" fmla="*/ 2861369 w 3239999"/>
              <a:gd name="connsiteY6-714" fmla="*/ 2472117 h 3032924"/>
              <a:gd name="connsiteX7-715" fmla="*/ 1663394 w 3239999"/>
              <a:gd name="connsiteY7-716" fmla="*/ 2765302 h 3032924"/>
              <a:gd name="connsiteX8-717" fmla="*/ 1663394 w 3239999"/>
              <a:gd name="connsiteY8-718" fmla="*/ 526981 h 3032924"/>
              <a:gd name="connsiteX9-719" fmla="*/ 1663394 w 3239999"/>
              <a:gd name="connsiteY9-720" fmla="*/ 430441 h 3032924"/>
              <a:gd name="connsiteX10-721" fmla="*/ 1663394 w 3239999"/>
              <a:gd name="connsiteY10-722" fmla="*/ 402054 h 3032924"/>
              <a:gd name="connsiteX11-723" fmla="*/ 2406065 w 3239999"/>
              <a:gd name="connsiteY11-724" fmla="*/ 22 h 3032924"/>
              <a:gd name="connsiteX12-725" fmla="*/ 2853673 w 3239999"/>
              <a:gd name="connsiteY12-726" fmla="*/ 91100 h 3032924"/>
              <a:gd name="connsiteX13-727" fmla="*/ 2854770 w 3239999"/>
              <a:gd name="connsiteY13-728" fmla="*/ 430441 h 3032924"/>
              <a:gd name="connsiteX14-729" fmla="*/ 3120669 w 3239999"/>
              <a:gd name="connsiteY14-730" fmla="*/ 428517 h 3032924"/>
              <a:gd name="connsiteX15-731" fmla="*/ 3120669 w 3239999"/>
              <a:gd name="connsiteY15-732" fmla="*/ 738345 h 3032924"/>
              <a:gd name="connsiteX16-733" fmla="*/ 3239999 w 3239999"/>
              <a:gd name="connsiteY16-734" fmla="*/ 738345 h 3032924"/>
              <a:gd name="connsiteX17-735" fmla="*/ 3239999 w 3239999"/>
              <a:gd name="connsiteY17-736" fmla="*/ 3032924 h 3032924"/>
              <a:gd name="connsiteX18-737" fmla="*/ 0 w 3239999"/>
              <a:gd name="connsiteY18-738" fmla="*/ 3032924 h 3032924"/>
              <a:gd name="connsiteX19-739" fmla="*/ 0 w 3239999"/>
              <a:gd name="connsiteY19-740" fmla="*/ 738345 h 3032924"/>
              <a:gd name="connsiteX20-741" fmla="*/ 102477 w 3239999"/>
              <a:gd name="connsiteY20-742" fmla="*/ 738345 h 3032924"/>
              <a:gd name="connsiteX21-743" fmla="*/ 102477 w 3239999"/>
              <a:gd name="connsiteY21-744" fmla="*/ 428517 h 3032924"/>
              <a:gd name="connsiteX22-745" fmla="*/ 385229 w 3239999"/>
              <a:gd name="connsiteY22-746" fmla="*/ 430441 h 3032924"/>
              <a:gd name="connsiteX23-747" fmla="*/ 386326 w 3239999"/>
              <a:gd name="connsiteY23-748" fmla="*/ 91100 h 3032924"/>
              <a:gd name="connsiteX24-749" fmla="*/ 833935 w 3239999"/>
              <a:gd name="connsiteY24-750" fmla="*/ 22 h 3032924"/>
              <a:gd name="connsiteX25-751" fmla="*/ 1576606 w 3239999"/>
              <a:gd name="connsiteY25-752" fmla="*/ 402054 h 3032924"/>
              <a:gd name="connsiteX26-753" fmla="*/ 1576606 w 3239999"/>
              <a:gd name="connsiteY26-754" fmla="*/ 430441 h 3032924"/>
              <a:gd name="connsiteX27-755" fmla="*/ 1576606 w 3239999"/>
              <a:gd name="connsiteY27-756" fmla="*/ 526981 h 3032924"/>
              <a:gd name="connsiteX28-757" fmla="*/ 1576606 w 3239999"/>
              <a:gd name="connsiteY28-758" fmla="*/ 2765302 h 3032924"/>
              <a:gd name="connsiteX29-759" fmla="*/ 378630 w 3239999"/>
              <a:gd name="connsiteY29-760" fmla="*/ 2472117 h 3032924"/>
              <a:gd name="connsiteX30-761" fmla="*/ 384918 w 3239999"/>
              <a:gd name="connsiteY30-762" fmla="*/ 526981 h 3032924"/>
              <a:gd name="connsiteX31-763" fmla="*/ 239143 w 3239999"/>
              <a:gd name="connsiteY31-764" fmla="*/ 526981 h 3032924"/>
              <a:gd name="connsiteX32-765" fmla="*/ 239143 w 3239999"/>
              <a:gd name="connsiteY32-766" fmla="*/ 2776423 h 3032924"/>
              <a:gd name="connsiteX33-767" fmla="*/ 1576606 w 3239999"/>
              <a:gd name="connsiteY33-768" fmla="*/ 2776423 h 3032924"/>
              <a:gd name="connsiteX34-769" fmla="*/ 1668046 w 3239999"/>
              <a:gd name="connsiteY34-770" fmla="*/ 2869642 h 3032924"/>
              <a:gd name="connsiteX0-771" fmla="*/ 1576606 w 3239999"/>
              <a:gd name="connsiteY0-772" fmla="*/ 2778202 h 3032924"/>
              <a:gd name="connsiteX1-773" fmla="*/ 1663394 w 3239999"/>
              <a:gd name="connsiteY1-774" fmla="*/ 2778202 h 3032924"/>
              <a:gd name="connsiteX2-775" fmla="*/ 1663394 w 3239999"/>
              <a:gd name="connsiteY2-776" fmla="*/ 2776423 h 3032924"/>
              <a:gd name="connsiteX3-777" fmla="*/ 3000856 w 3239999"/>
              <a:gd name="connsiteY3-778" fmla="*/ 2776423 h 3032924"/>
              <a:gd name="connsiteX4-779" fmla="*/ 3000856 w 3239999"/>
              <a:gd name="connsiteY4-780" fmla="*/ 526981 h 3032924"/>
              <a:gd name="connsiteX5-781" fmla="*/ 2855082 w 3239999"/>
              <a:gd name="connsiteY5-782" fmla="*/ 526981 h 3032924"/>
              <a:gd name="connsiteX6-783" fmla="*/ 2861369 w 3239999"/>
              <a:gd name="connsiteY6-784" fmla="*/ 2472117 h 3032924"/>
              <a:gd name="connsiteX7-785" fmla="*/ 1663394 w 3239999"/>
              <a:gd name="connsiteY7-786" fmla="*/ 2765302 h 3032924"/>
              <a:gd name="connsiteX8-787" fmla="*/ 1663394 w 3239999"/>
              <a:gd name="connsiteY8-788" fmla="*/ 526981 h 3032924"/>
              <a:gd name="connsiteX9-789" fmla="*/ 1663394 w 3239999"/>
              <a:gd name="connsiteY9-790" fmla="*/ 430441 h 3032924"/>
              <a:gd name="connsiteX10-791" fmla="*/ 1663394 w 3239999"/>
              <a:gd name="connsiteY10-792" fmla="*/ 402054 h 3032924"/>
              <a:gd name="connsiteX11-793" fmla="*/ 2406065 w 3239999"/>
              <a:gd name="connsiteY11-794" fmla="*/ 22 h 3032924"/>
              <a:gd name="connsiteX12-795" fmla="*/ 2853673 w 3239999"/>
              <a:gd name="connsiteY12-796" fmla="*/ 91100 h 3032924"/>
              <a:gd name="connsiteX13-797" fmla="*/ 2854770 w 3239999"/>
              <a:gd name="connsiteY13-798" fmla="*/ 430441 h 3032924"/>
              <a:gd name="connsiteX14-799" fmla="*/ 3120669 w 3239999"/>
              <a:gd name="connsiteY14-800" fmla="*/ 428517 h 3032924"/>
              <a:gd name="connsiteX15-801" fmla="*/ 3120669 w 3239999"/>
              <a:gd name="connsiteY15-802" fmla="*/ 738345 h 3032924"/>
              <a:gd name="connsiteX16-803" fmla="*/ 3239999 w 3239999"/>
              <a:gd name="connsiteY16-804" fmla="*/ 738345 h 3032924"/>
              <a:gd name="connsiteX17-805" fmla="*/ 3239999 w 3239999"/>
              <a:gd name="connsiteY17-806" fmla="*/ 3032924 h 3032924"/>
              <a:gd name="connsiteX18-807" fmla="*/ 0 w 3239999"/>
              <a:gd name="connsiteY18-808" fmla="*/ 3032924 h 3032924"/>
              <a:gd name="connsiteX19-809" fmla="*/ 0 w 3239999"/>
              <a:gd name="connsiteY19-810" fmla="*/ 738345 h 3032924"/>
              <a:gd name="connsiteX20-811" fmla="*/ 102477 w 3239999"/>
              <a:gd name="connsiteY20-812" fmla="*/ 738345 h 3032924"/>
              <a:gd name="connsiteX21-813" fmla="*/ 102477 w 3239999"/>
              <a:gd name="connsiteY21-814" fmla="*/ 428517 h 3032924"/>
              <a:gd name="connsiteX22-815" fmla="*/ 385229 w 3239999"/>
              <a:gd name="connsiteY22-816" fmla="*/ 430441 h 3032924"/>
              <a:gd name="connsiteX23-817" fmla="*/ 386326 w 3239999"/>
              <a:gd name="connsiteY23-818" fmla="*/ 91100 h 3032924"/>
              <a:gd name="connsiteX24-819" fmla="*/ 833935 w 3239999"/>
              <a:gd name="connsiteY24-820" fmla="*/ 22 h 3032924"/>
              <a:gd name="connsiteX25-821" fmla="*/ 1576606 w 3239999"/>
              <a:gd name="connsiteY25-822" fmla="*/ 402054 h 3032924"/>
              <a:gd name="connsiteX26-823" fmla="*/ 1576606 w 3239999"/>
              <a:gd name="connsiteY26-824" fmla="*/ 430441 h 3032924"/>
              <a:gd name="connsiteX27-825" fmla="*/ 1576606 w 3239999"/>
              <a:gd name="connsiteY27-826" fmla="*/ 526981 h 3032924"/>
              <a:gd name="connsiteX28-827" fmla="*/ 1576606 w 3239999"/>
              <a:gd name="connsiteY28-828" fmla="*/ 2765302 h 3032924"/>
              <a:gd name="connsiteX29-829" fmla="*/ 378630 w 3239999"/>
              <a:gd name="connsiteY29-830" fmla="*/ 2472117 h 3032924"/>
              <a:gd name="connsiteX30-831" fmla="*/ 384918 w 3239999"/>
              <a:gd name="connsiteY30-832" fmla="*/ 526981 h 3032924"/>
              <a:gd name="connsiteX31-833" fmla="*/ 239143 w 3239999"/>
              <a:gd name="connsiteY31-834" fmla="*/ 526981 h 3032924"/>
              <a:gd name="connsiteX32-835" fmla="*/ 239143 w 3239999"/>
              <a:gd name="connsiteY32-836" fmla="*/ 2776423 h 3032924"/>
              <a:gd name="connsiteX33-837" fmla="*/ 1576606 w 3239999"/>
              <a:gd name="connsiteY33-838" fmla="*/ 2776423 h 3032924"/>
              <a:gd name="connsiteX34-839" fmla="*/ 1668046 w 3239999"/>
              <a:gd name="connsiteY34-840" fmla="*/ 2869642 h 3032924"/>
              <a:gd name="connsiteX0-841" fmla="*/ 1576606 w 3239999"/>
              <a:gd name="connsiteY0-842" fmla="*/ 2778202 h 3032924"/>
              <a:gd name="connsiteX1-843" fmla="*/ 1663394 w 3239999"/>
              <a:gd name="connsiteY1-844" fmla="*/ 2778202 h 3032924"/>
              <a:gd name="connsiteX2-845" fmla="*/ 1663394 w 3239999"/>
              <a:gd name="connsiteY2-846" fmla="*/ 2776423 h 3032924"/>
              <a:gd name="connsiteX3-847" fmla="*/ 3000856 w 3239999"/>
              <a:gd name="connsiteY3-848" fmla="*/ 2776423 h 3032924"/>
              <a:gd name="connsiteX4-849" fmla="*/ 3000856 w 3239999"/>
              <a:gd name="connsiteY4-850" fmla="*/ 526981 h 3032924"/>
              <a:gd name="connsiteX5-851" fmla="*/ 2855082 w 3239999"/>
              <a:gd name="connsiteY5-852" fmla="*/ 526981 h 3032924"/>
              <a:gd name="connsiteX6-853" fmla="*/ 2861369 w 3239999"/>
              <a:gd name="connsiteY6-854" fmla="*/ 2472117 h 3032924"/>
              <a:gd name="connsiteX7-855" fmla="*/ 1663394 w 3239999"/>
              <a:gd name="connsiteY7-856" fmla="*/ 2765302 h 3032924"/>
              <a:gd name="connsiteX8-857" fmla="*/ 1663394 w 3239999"/>
              <a:gd name="connsiteY8-858" fmla="*/ 526981 h 3032924"/>
              <a:gd name="connsiteX9-859" fmla="*/ 1663394 w 3239999"/>
              <a:gd name="connsiteY9-860" fmla="*/ 430441 h 3032924"/>
              <a:gd name="connsiteX10-861" fmla="*/ 1663394 w 3239999"/>
              <a:gd name="connsiteY10-862" fmla="*/ 402054 h 3032924"/>
              <a:gd name="connsiteX11-863" fmla="*/ 2406065 w 3239999"/>
              <a:gd name="connsiteY11-864" fmla="*/ 22 h 3032924"/>
              <a:gd name="connsiteX12-865" fmla="*/ 2853673 w 3239999"/>
              <a:gd name="connsiteY12-866" fmla="*/ 91100 h 3032924"/>
              <a:gd name="connsiteX13-867" fmla="*/ 2854770 w 3239999"/>
              <a:gd name="connsiteY13-868" fmla="*/ 430441 h 3032924"/>
              <a:gd name="connsiteX14-869" fmla="*/ 3120669 w 3239999"/>
              <a:gd name="connsiteY14-870" fmla="*/ 428517 h 3032924"/>
              <a:gd name="connsiteX15-871" fmla="*/ 3120669 w 3239999"/>
              <a:gd name="connsiteY15-872" fmla="*/ 738345 h 3032924"/>
              <a:gd name="connsiteX16-873" fmla="*/ 3239999 w 3239999"/>
              <a:gd name="connsiteY16-874" fmla="*/ 738345 h 3032924"/>
              <a:gd name="connsiteX17-875" fmla="*/ 3239999 w 3239999"/>
              <a:gd name="connsiteY17-876" fmla="*/ 3032924 h 3032924"/>
              <a:gd name="connsiteX18-877" fmla="*/ 0 w 3239999"/>
              <a:gd name="connsiteY18-878" fmla="*/ 3032924 h 3032924"/>
              <a:gd name="connsiteX19-879" fmla="*/ 0 w 3239999"/>
              <a:gd name="connsiteY19-880" fmla="*/ 738345 h 3032924"/>
              <a:gd name="connsiteX20-881" fmla="*/ 102477 w 3239999"/>
              <a:gd name="connsiteY20-882" fmla="*/ 738345 h 3032924"/>
              <a:gd name="connsiteX21-883" fmla="*/ 102477 w 3239999"/>
              <a:gd name="connsiteY21-884" fmla="*/ 428517 h 3032924"/>
              <a:gd name="connsiteX22-885" fmla="*/ 385229 w 3239999"/>
              <a:gd name="connsiteY22-886" fmla="*/ 430441 h 3032924"/>
              <a:gd name="connsiteX23-887" fmla="*/ 386326 w 3239999"/>
              <a:gd name="connsiteY23-888" fmla="*/ 91100 h 3032924"/>
              <a:gd name="connsiteX24-889" fmla="*/ 833935 w 3239999"/>
              <a:gd name="connsiteY24-890" fmla="*/ 22 h 3032924"/>
              <a:gd name="connsiteX25-891" fmla="*/ 1576606 w 3239999"/>
              <a:gd name="connsiteY25-892" fmla="*/ 402054 h 3032924"/>
              <a:gd name="connsiteX26-893" fmla="*/ 1576606 w 3239999"/>
              <a:gd name="connsiteY26-894" fmla="*/ 430441 h 3032924"/>
              <a:gd name="connsiteX27-895" fmla="*/ 1576606 w 3239999"/>
              <a:gd name="connsiteY27-896" fmla="*/ 526981 h 3032924"/>
              <a:gd name="connsiteX28-897" fmla="*/ 1576606 w 3239999"/>
              <a:gd name="connsiteY28-898" fmla="*/ 2765302 h 3032924"/>
              <a:gd name="connsiteX29-899" fmla="*/ 378630 w 3239999"/>
              <a:gd name="connsiteY29-900" fmla="*/ 2472117 h 3032924"/>
              <a:gd name="connsiteX30-901" fmla="*/ 384918 w 3239999"/>
              <a:gd name="connsiteY30-902" fmla="*/ 526981 h 3032924"/>
              <a:gd name="connsiteX31-903" fmla="*/ 239143 w 3239999"/>
              <a:gd name="connsiteY31-904" fmla="*/ 526981 h 3032924"/>
              <a:gd name="connsiteX32-905" fmla="*/ 239143 w 3239999"/>
              <a:gd name="connsiteY32-906" fmla="*/ 2776423 h 3032924"/>
              <a:gd name="connsiteX33-907" fmla="*/ 1576606 w 3239999"/>
              <a:gd name="connsiteY33-908" fmla="*/ 2776423 h 3032924"/>
              <a:gd name="connsiteX34-909" fmla="*/ 1668046 w 3239999"/>
              <a:gd name="connsiteY34-910" fmla="*/ 2869642 h 3032924"/>
              <a:gd name="connsiteX0-911" fmla="*/ 1576606 w 3239999"/>
              <a:gd name="connsiteY0-912" fmla="*/ 2778202 h 3032924"/>
              <a:gd name="connsiteX1-913" fmla="*/ 1663394 w 3239999"/>
              <a:gd name="connsiteY1-914" fmla="*/ 2778202 h 3032924"/>
              <a:gd name="connsiteX2-915" fmla="*/ 1663394 w 3239999"/>
              <a:gd name="connsiteY2-916" fmla="*/ 2776423 h 3032924"/>
              <a:gd name="connsiteX3-917" fmla="*/ 3000856 w 3239999"/>
              <a:gd name="connsiteY3-918" fmla="*/ 2776423 h 3032924"/>
              <a:gd name="connsiteX4-919" fmla="*/ 3000856 w 3239999"/>
              <a:gd name="connsiteY4-920" fmla="*/ 526981 h 3032924"/>
              <a:gd name="connsiteX5-921" fmla="*/ 2855082 w 3239999"/>
              <a:gd name="connsiteY5-922" fmla="*/ 526981 h 3032924"/>
              <a:gd name="connsiteX6-923" fmla="*/ 2861369 w 3239999"/>
              <a:gd name="connsiteY6-924" fmla="*/ 2472117 h 3032924"/>
              <a:gd name="connsiteX7-925" fmla="*/ 1663394 w 3239999"/>
              <a:gd name="connsiteY7-926" fmla="*/ 2765302 h 3032924"/>
              <a:gd name="connsiteX8-927" fmla="*/ 1663394 w 3239999"/>
              <a:gd name="connsiteY8-928" fmla="*/ 526981 h 3032924"/>
              <a:gd name="connsiteX9-929" fmla="*/ 1663394 w 3239999"/>
              <a:gd name="connsiteY9-930" fmla="*/ 430441 h 3032924"/>
              <a:gd name="connsiteX10-931" fmla="*/ 1663394 w 3239999"/>
              <a:gd name="connsiteY10-932" fmla="*/ 402054 h 3032924"/>
              <a:gd name="connsiteX11-933" fmla="*/ 2406065 w 3239999"/>
              <a:gd name="connsiteY11-934" fmla="*/ 22 h 3032924"/>
              <a:gd name="connsiteX12-935" fmla="*/ 2853673 w 3239999"/>
              <a:gd name="connsiteY12-936" fmla="*/ 91100 h 3032924"/>
              <a:gd name="connsiteX13-937" fmla="*/ 2854770 w 3239999"/>
              <a:gd name="connsiteY13-938" fmla="*/ 430441 h 3032924"/>
              <a:gd name="connsiteX14-939" fmla="*/ 3120669 w 3239999"/>
              <a:gd name="connsiteY14-940" fmla="*/ 428517 h 3032924"/>
              <a:gd name="connsiteX15-941" fmla="*/ 3120669 w 3239999"/>
              <a:gd name="connsiteY15-942" fmla="*/ 738345 h 3032924"/>
              <a:gd name="connsiteX16-943" fmla="*/ 3239999 w 3239999"/>
              <a:gd name="connsiteY16-944" fmla="*/ 738345 h 3032924"/>
              <a:gd name="connsiteX17-945" fmla="*/ 3239999 w 3239999"/>
              <a:gd name="connsiteY17-946" fmla="*/ 3032924 h 3032924"/>
              <a:gd name="connsiteX18-947" fmla="*/ 0 w 3239999"/>
              <a:gd name="connsiteY18-948" fmla="*/ 3032924 h 3032924"/>
              <a:gd name="connsiteX19-949" fmla="*/ 0 w 3239999"/>
              <a:gd name="connsiteY19-950" fmla="*/ 738345 h 3032924"/>
              <a:gd name="connsiteX20-951" fmla="*/ 102477 w 3239999"/>
              <a:gd name="connsiteY20-952" fmla="*/ 738345 h 3032924"/>
              <a:gd name="connsiteX21-953" fmla="*/ 102477 w 3239999"/>
              <a:gd name="connsiteY21-954" fmla="*/ 428517 h 3032924"/>
              <a:gd name="connsiteX22-955" fmla="*/ 385229 w 3239999"/>
              <a:gd name="connsiteY22-956" fmla="*/ 430441 h 3032924"/>
              <a:gd name="connsiteX23-957" fmla="*/ 386326 w 3239999"/>
              <a:gd name="connsiteY23-958" fmla="*/ 91100 h 3032924"/>
              <a:gd name="connsiteX24-959" fmla="*/ 833935 w 3239999"/>
              <a:gd name="connsiteY24-960" fmla="*/ 22 h 3032924"/>
              <a:gd name="connsiteX25-961" fmla="*/ 1576606 w 3239999"/>
              <a:gd name="connsiteY25-962" fmla="*/ 402054 h 3032924"/>
              <a:gd name="connsiteX26-963" fmla="*/ 1576606 w 3239999"/>
              <a:gd name="connsiteY26-964" fmla="*/ 430441 h 3032924"/>
              <a:gd name="connsiteX27-965" fmla="*/ 1576606 w 3239999"/>
              <a:gd name="connsiteY27-966" fmla="*/ 526981 h 3032924"/>
              <a:gd name="connsiteX28-967" fmla="*/ 1576606 w 3239999"/>
              <a:gd name="connsiteY28-968" fmla="*/ 2765302 h 3032924"/>
              <a:gd name="connsiteX29-969" fmla="*/ 378630 w 3239999"/>
              <a:gd name="connsiteY29-970" fmla="*/ 2472117 h 3032924"/>
              <a:gd name="connsiteX30-971" fmla="*/ 384918 w 3239999"/>
              <a:gd name="connsiteY30-972" fmla="*/ 526981 h 3032924"/>
              <a:gd name="connsiteX31-973" fmla="*/ 239143 w 3239999"/>
              <a:gd name="connsiteY31-974" fmla="*/ 526981 h 3032924"/>
              <a:gd name="connsiteX32-975" fmla="*/ 239143 w 3239999"/>
              <a:gd name="connsiteY32-976" fmla="*/ 2776423 h 3032924"/>
              <a:gd name="connsiteX33-977" fmla="*/ 1576606 w 3239999"/>
              <a:gd name="connsiteY33-978" fmla="*/ 2776423 h 3032924"/>
              <a:gd name="connsiteX34-979" fmla="*/ 1668046 w 3239999"/>
              <a:gd name="connsiteY34-980" fmla="*/ 2869642 h 3032924"/>
              <a:gd name="connsiteX0-981" fmla="*/ 1576606 w 3239999"/>
              <a:gd name="connsiteY0-982" fmla="*/ 2778202 h 3032924"/>
              <a:gd name="connsiteX1-983" fmla="*/ 1663394 w 3239999"/>
              <a:gd name="connsiteY1-984" fmla="*/ 2778202 h 3032924"/>
              <a:gd name="connsiteX2-985" fmla="*/ 1663394 w 3239999"/>
              <a:gd name="connsiteY2-986" fmla="*/ 2776423 h 3032924"/>
              <a:gd name="connsiteX3-987" fmla="*/ 3000856 w 3239999"/>
              <a:gd name="connsiteY3-988" fmla="*/ 2776423 h 3032924"/>
              <a:gd name="connsiteX4-989" fmla="*/ 3000856 w 3239999"/>
              <a:gd name="connsiteY4-990" fmla="*/ 526981 h 3032924"/>
              <a:gd name="connsiteX5-991" fmla="*/ 2855082 w 3239999"/>
              <a:gd name="connsiteY5-992" fmla="*/ 526981 h 3032924"/>
              <a:gd name="connsiteX6-993" fmla="*/ 2861369 w 3239999"/>
              <a:gd name="connsiteY6-994" fmla="*/ 2472117 h 3032924"/>
              <a:gd name="connsiteX7-995" fmla="*/ 1663394 w 3239999"/>
              <a:gd name="connsiteY7-996" fmla="*/ 2765302 h 3032924"/>
              <a:gd name="connsiteX8-997" fmla="*/ 1663394 w 3239999"/>
              <a:gd name="connsiteY8-998" fmla="*/ 526981 h 3032924"/>
              <a:gd name="connsiteX9-999" fmla="*/ 1663394 w 3239999"/>
              <a:gd name="connsiteY9-1000" fmla="*/ 430441 h 3032924"/>
              <a:gd name="connsiteX10-1001" fmla="*/ 1663394 w 3239999"/>
              <a:gd name="connsiteY10-1002" fmla="*/ 402054 h 3032924"/>
              <a:gd name="connsiteX11-1003" fmla="*/ 2406065 w 3239999"/>
              <a:gd name="connsiteY11-1004" fmla="*/ 22 h 3032924"/>
              <a:gd name="connsiteX12-1005" fmla="*/ 2853673 w 3239999"/>
              <a:gd name="connsiteY12-1006" fmla="*/ 91100 h 3032924"/>
              <a:gd name="connsiteX13-1007" fmla="*/ 2854770 w 3239999"/>
              <a:gd name="connsiteY13-1008" fmla="*/ 430441 h 3032924"/>
              <a:gd name="connsiteX14-1009" fmla="*/ 3120669 w 3239999"/>
              <a:gd name="connsiteY14-1010" fmla="*/ 428517 h 3032924"/>
              <a:gd name="connsiteX15-1011" fmla="*/ 3120669 w 3239999"/>
              <a:gd name="connsiteY15-1012" fmla="*/ 738345 h 3032924"/>
              <a:gd name="connsiteX16-1013" fmla="*/ 3239999 w 3239999"/>
              <a:gd name="connsiteY16-1014" fmla="*/ 738345 h 3032924"/>
              <a:gd name="connsiteX17-1015" fmla="*/ 3239999 w 3239999"/>
              <a:gd name="connsiteY17-1016" fmla="*/ 3032924 h 3032924"/>
              <a:gd name="connsiteX18-1017" fmla="*/ 0 w 3239999"/>
              <a:gd name="connsiteY18-1018" fmla="*/ 3032924 h 3032924"/>
              <a:gd name="connsiteX19-1019" fmla="*/ 0 w 3239999"/>
              <a:gd name="connsiteY19-1020" fmla="*/ 738345 h 3032924"/>
              <a:gd name="connsiteX20-1021" fmla="*/ 102477 w 3239999"/>
              <a:gd name="connsiteY20-1022" fmla="*/ 738345 h 3032924"/>
              <a:gd name="connsiteX21-1023" fmla="*/ 102477 w 3239999"/>
              <a:gd name="connsiteY21-1024" fmla="*/ 428517 h 3032924"/>
              <a:gd name="connsiteX22-1025" fmla="*/ 385229 w 3239999"/>
              <a:gd name="connsiteY22-1026" fmla="*/ 430441 h 3032924"/>
              <a:gd name="connsiteX23-1027" fmla="*/ 386326 w 3239999"/>
              <a:gd name="connsiteY23-1028" fmla="*/ 91100 h 3032924"/>
              <a:gd name="connsiteX24-1029" fmla="*/ 833935 w 3239999"/>
              <a:gd name="connsiteY24-1030" fmla="*/ 22 h 3032924"/>
              <a:gd name="connsiteX25-1031" fmla="*/ 1576606 w 3239999"/>
              <a:gd name="connsiteY25-1032" fmla="*/ 402054 h 3032924"/>
              <a:gd name="connsiteX26-1033" fmla="*/ 1576606 w 3239999"/>
              <a:gd name="connsiteY26-1034" fmla="*/ 430441 h 3032924"/>
              <a:gd name="connsiteX27-1035" fmla="*/ 1576606 w 3239999"/>
              <a:gd name="connsiteY27-1036" fmla="*/ 526981 h 3032924"/>
              <a:gd name="connsiteX28-1037" fmla="*/ 1576606 w 3239999"/>
              <a:gd name="connsiteY28-1038" fmla="*/ 2765302 h 3032924"/>
              <a:gd name="connsiteX29-1039" fmla="*/ 378630 w 3239999"/>
              <a:gd name="connsiteY29-1040" fmla="*/ 2472117 h 3032924"/>
              <a:gd name="connsiteX30-1041" fmla="*/ 384918 w 3239999"/>
              <a:gd name="connsiteY30-1042" fmla="*/ 526981 h 3032924"/>
              <a:gd name="connsiteX31-1043" fmla="*/ 239143 w 3239999"/>
              <a:gd name="connsiteY31-1044" fmla="*/ 526981 h 3032924"/>
              <a:gd name="connsiteX32-1045" fmla="*/ 239143 w 3239999"/>
              <a:gd name="connsiteY32-1046" fmla="*/ 2776423 h 3032924"/>
              <a:gd name="connsiteX33-1047" fmla="*/ 1576606 w 3239999"/>
              <a:gd name="connsiteY33-1048" fmla="*/ 2776423 h 3032924"/>
              <a:gd name="connsiteX34-1049" fmla="*/ 1668046 w 3239999"/>
              <a:gd name="connsiteY34-1050" fmla="*/ 2869642 h 3032924"/>
              <a:gd name="connsiteX0-1051" fmla="*/ 1576606 w 3239999"/>
              <a:gd name="connsiteY0-1052" fmla="*/ 2778202 h 3032924"/>
              <a:gd name="connsiteX1-1053" fmla="*/ 1663394 w 3239999"/>
              <a:gd name="connsiteY1-1054" fmla="*/ 2778202 h 3032924"/>
              <a:gd name="connsiteX2-1055" fmla="*/ 1663394 w 3239999"/>
              <a:gd name="connsiteY2-1056" fmla="*/ 2776423 h 3032924"/>
              <a:gd name="connsiteX3-1057" fmla="*/ 3000856 w 3239999"/>
              <a:gd name="connsiteY3-1058" fmla="*/ 2776423 h 3032924"/>
              <a:gd name="connsiteX4-1059" fmla="*/ 3000856 w 3239999"/>
              <a:gd name="connsiteY4-1060" fmla="*/ 526981 h 3032924"/>
              <a:gd name="connsiteX5-1061" fmla="*/ 2855082 w 3239999"/>
              <a:gd name="connsiteY5-1062" fmla="*/ 526981 h 3032924"/>
              <a:gd name="connsiteX6-1063" fmla="*/ 2861369 w 3239999"/>
              <a:gd name="connsiteY6-1064" fmla="*/ 2472117 h 3032924"/>
              <a:gd name="connsiteX7-1065" fmla="*/ 1663394 w 3239999"/>
              <a:gd name="connsiteY7-1066" fmla="*/ 2765302 h 3032924"/>
              <a:gd name="connsiteX8-1067" fmla="*/ 1663394 w 3239999"/>
              <a:gd name="connsiteY8-1068" fmla="*/ 526981 h 3032924"/>
              <a:gd name="connsiteX9-1069" fmla="*/ 1663394 w 3239999"/>
              <a:gd name="connsiteY9-1070" fmla="*/ 430441 h 3032924"/>
              <a:gd name="connsiteX10-1071" fmla="*/ 1663394 w 3239999"/>
              <a:gd name="connsiteY10-1072" fmla="*/ 402054 h 3032924"/>
              <a:gd name="connsiteX11-1073" fmla="*/ 2406065 w 3239999"/>
              <a:gd name="connsiteY11-1074" fmla="*/ 22 h 3032924"/>
              <a:gd name="connsiteX12-1075" fmla="*/ 2853673 w 3239999"/>
              <a:gd name="connsiteY12-1076" fmla="*/ 91100 h 3032924"/>
              <a:gd name="connsiteX13-1077" fmla="*/ 2854770 w 3239999"/>
              <a:gd name="connsiteY13-1078" fmla="*/ 430441 h 3032924"/>
              <a:gd name="connsiteX14-1079" fmla="*/ 3120669 w 3239999"/>
              <a:gd name="connsiteY14-1080" fmla="*/ 428517 h 3032924"/>
              <a:gd name="connsiteX15-1081" fmla="*/ 3120669 w 3239999"/>
              <a:gd name="connsiteY15-1082" fmla="*/ 738345 h 3032924"/>
              <a:gd name="connsiteX16-1083" fmla="*/ 3239999 w 3239999"/>
              <a:gd name="connsiteY16-1084" fmla="*/ 738345 h 3032924"/>
              <a:gd name="connsiteX17-1085" fmla="*/ 3239999 w 3239999"/>
              <a:gd name="connsiteY17-1086" fmla="*/ 3032924 h 3032924"/>
              <a:gd name="connsiteX18-1087" fmla="*/ 0 w 3239999"/>
              <a:gd name="connsiteY18-1088" fmla="*/ 3032924 h 3032924"/>
              <a:gd name="connsiteX19-1089" fmla="*/ 0 w 3239999"/>
              <a:gd name="connsiteY19-1090" fmla="*/ 738345 h 3032924"/>
              <a:gd name="connsiteX20-1091" fmla="*/ 102477 w 3239999"/>
              <a:gd name="connsiteY20-1092" fmla="*/ 738345 h 3032924"/>
              <a:gd name="connsiteX21-1093" fmla="*/ 102477 w 3239999"/>
              <a:gd name="connsiteY21-1094" fmla="*/ 428517 h 3032924"/>
              <a:gd name="connsiteX22-1095" fmla="*/ 385229 w 3239999"/>
              <a:gd name="connsiteY22-1096" fmla="*/ 430441 h 3032924"/>
              <a:gd name="connsiteX23-1097" fmla="*/ 386326 w 3239999"/>
              <a:gd name="connsiteY23-1098" fmla="*/ 91100 h 3032924"/>
              <a:gd name="connsiteX24-1099" fmla="*/ 833935 w 3239999"/>
              <a:gd name="connsiteY24-1100" fmla="*/ 22 h 3032924"/>
              <a:gd name="connsiteX25-1101" fmla="*/ 1576606 w 3239999"/>
              <a:gd name="connsiteY25-1102" fmla="*/ 402054 h 3032924"/>
              <a:gd name="connsiteX26-1103" fmla="*/ 1576606 w 3239999"/>
              <a:gd name="connsiteY26-1104" fmla="*/ 430441 h 3032924"/>
              <a:gd name="connsiteX27-1105" fmla="*/ 1576606 w 3239999"/>
              <a:gd name="connsiteY27-1106" fmla="*/ 526981 h 3032924"/>
              <a:gd name="connsiteX28-1107" fmla="*/ 1576606 w 3239999"/>
              <a:gd name="connsiteY28-1108" fmla="*/ 2765302 h 3032924"/>
              <a:gd name="connsiteX29-1109" fmla="*/ 378630 w 3239999"/>
              <a:gd name="connsiteY29-1110" fmla="*/ 2472117 h 3032924"/>
              <a:gd name="connsiteX30-1111" fmla="*/ 384918 w 3239999"/>
              <a:gd name="connsiteY30-1112" fmla="*/ 526981 h 3032924"/>
              <a:gd name="connsiteX31-1113" fmla="*/ 239143 w 3239999"/>
              <a:gd name="connsiteY31-1114" fmla="*/ 526981 h 3032924"/>
              <a:gd name="connsiteX32-1115" fmla="*/ 239143 w 3239999"/>
              <a:gd name="connsiteY32-1116" fmla="*/ 2776423 h 3032924"/>
              <a:gd name="connsiteX33-1117" fmla="*/ 1576606 w 3239999"/>
              <a:gd name="connsiteY33-1118" fmla="*/ 2776423 h 3032924"/>
              <a:gd name="connsiteX0-1119" fmla="*/ 1576606 w 3239999"/>
              <a:gd name="connsiteY0-1120" fmla="*/ 2778202 h 3032924"/>
              <a:gd name="connsiteX1-1121" fmla="*/ 1663394 w 3239999"/>
              <a:gd name="connsiteY1-1122" fmla="*/ 2778202 h 3032924"/>
              <a:gd name="connsiteX2-1123" fmla="*/ 1663394 w 3239999"/>
              <a:gd name="connsiteY2-1124" fmla="*/ 2776423 h 3032924"/>
              <a:gd name="connsiteX3-1125" fmla="*/ 3000856 w 3239999"/>
              <a:gd name="connsiteY3-1126" fmla="*/ 2776423 h 3032924"/>
              <a:gd name="connsiteX4-1127" fmla="*/ 3000856 w 3239999"/>
              <a:gd name="connsiteY4-1128" fmla="*/ 526981 h 3032924"/>
              <a:gd name="connsiteX5-1129" fmla="*/ 2855082 w 3239999"/>
              <a:gd name="connsiteY5-1130" fmla="*/ 526981 h 3032924"/>
              <a:gd name="connsiteX6-1131" fmla="*/ 2861369 w 3239999"/>
              <a:gd name="connsiteY6-1132" fmla="*/ 2472117 h 3032924"/>
              <a:gd name="connsiteX7-1133" fmla="*/ 1663394 w 3239999"/>
              <a:gd name="connsiteY7-1134" fmla="*/ 2765302 h 3032924"/>
              <a:gd name="connsiteX8-1135" fmla="*/ 1663394 w 3239999"/>
              <a:gd name="connsiteY8-1136" fmla="*/ 526981 h 3032924"/>
              <a:gd name="connsiteX9-1137" fmla="*/ 1663394 w 3239999"/>
              <a:gd name="connsiteY9-1138" fmla="*/ 430441 h 3032924"/>
              <a:gd name="connsiteX10-1139" fmla="*/ 1663394 w 3239999"/>
              <a:gd name="connsiteY10-1140" fmla="*/ 402054 h 3032924"/>
              <a:gd name="connsiteX11-1141" fmla="*/ 2406065 w 3239999"/>
              <a:gd name="connsiteY11-1142" fmla="*/ 22 h 3032924"/>
              <a:gd name="connsiteX12-1143" fmla="*/ 2853673 w 3239999"/>
              <a:gd name="connsiteY12-1144" fmla="*/ 91100 h 3032924"/>
              <a:gd name="connsiteX13-1145" fmla="*/ 2854770 w 3239999"/>
              <a:gd name="connsiteY13-1146" fmla="*/ 430441 h 3032924"/>
              <a:gd name="connsiteX14-1147" fmla="*/ 3120669 w 3239999"/>
              <a:gd name="connsiteY14-1148" fmla="*/ 428517 h 3032924"/>
              <a:gd name="connsiteX15-1149" fmla="*/ 3120669 w 3239999"/>
              <a:gd name="connsiteY15-1150" fmla="*/ 738345 h 3032924"/>
              <a:gd name="connsiteX16-1151" fmla="*/ 3239999 w 3239999"/>
              <a:gd name="connsiteY16-1152" fmla="*/ 738345 h 3032924"/>
              <a:gd name="connsiteX17-1153" fmla="*/ 3239999 w 3239999"/>
              <a:gd name="connsiteY17-1154" fmla="*/ 3032924 h 3032924"/>
              <a:gd name="connsiteX18-1155" fmla="*/ 0 w 3239999"/>
              <a:gd name="connsiteY18-1156" fmla="*/ 3032924 h 3032924"/>
              <a:gd name="connsiteX19-1157" fmla="*/ 0 w 3239999"/>
              <a:gd name="connsiteY19-1158" fmla="*/ 738345 h 3032924"/>
              <a:gd name="connsiteX20-1159" fmla="*/ 102477 w 3239999"/>
              <a:gd name="connsiteY20-1160" fmla="*/ 738345 h 3032924"/>
              <a:gd name="connsiteX21-1161" fmla="*/ 102477 w 3239999"/>
              <a:gd name="connsiteY21-1162" fmla="*/ 428517 h 3032924"/>
              <a:gd name="connsiteX22-1163" fmla="*/ 385229 w 3239999"/>
              <a:gd name="connsiteY22-1164" fmla="*/ 430441 h 3032924"/>
              <a:gd name="connsiteX23-1165" fmla="*/ 386326 w 3239999"/>
              <a:gd name="connsiteY23-1166" fmla="*/ 91100 h 3032924"/>
              <a:gd name="connsiteX24-1167" fmla="*/ 833935 w 3239999"/>
              <a:gd name="connsiteY24-1168" fmla="*/ 22 h 3032924"/>
              <a:gd name="connsiteX25-1169" fmla="*/ 1576606 w 3239999"/>
              <a:gd name="connsiteY25-1170" fmla="*/ 402054 h 3032924"/>
              <a:gd name="connsiteX26-1171" fmla="*/ 1576606 w 3239999"/>
              <a:gd name="connsiteY26-1172" fmla="*/ 430441 h 3032924"/>
              <a:gd name="connsiteX27-1173" fmla="*/ 1576606 w 3239999"/>
              <a:gd name="connsiteY27-1174" fmla="*/ 526981 h 3032924"/>
              <a:gd name="connsiteX28-1175" fmla="*/ 1576606 w 3239999"/>
              <a:gd name="connsiteY28-1176" fmla="*/ 2765302 h 3032924"/>
              <a:gd name="connsiteX29-1177" fmla="*/ 378630 w 3239999"/>
              <a:gd name="connsiteY29-1178" fmla="*/ 2472117 h 3032924"/>
              <a:gd name="connsiteX30-1179" fmla="*/ 384918 w 3239999"/>
              <a:gd name="connsiteY30-1180" fmla="*/ 526981 h 3032924"/>
              <a:gd name="connsiteX31-1181" fmla="*/ 239143 w 3239999"/>
              <a:gd name="connsiteY31-1182" fmla="*/ 526981 h 3032924"/>
              <a:gd name="connsiteX32-1183" fmla="*/ 239143 w 3239999"/>
              <a:gd name="connsiteY32-1184" fmla="*/ 2776423 h 3032924"/>
              <a:gd name="connsiteX33-1185" fmla="*/ 1576606 w 3239999"/>
              <a:gd name="connsiteY33-1186" fmla="*/ 2776423 h 3032924"/>
              <a:gd name="connsiteX0-1187" fmla="*/ 1576606 w 3239999"/>
              <a:gd name="connsiteY0-1188" fmla="*/ 2778202 h 3032924"/>
              <a:gd name="connsiteX1-1189" fmla="*/ 1663394 w 3239999"/>
              <a:gd name="connsiteY1-1190" fmla="*/ 2778202 h 3032924"/>
              <a:gd name="connsiteX2-1191" fmla="*/ 1663394 w 3239999"/>
              <a:gd name="connsiteY2-1192" fmla="*/ 2776423 h 3032924"/>
              <a:gd name="connsiteX3-1193" fmla="*/ 3000856 w 3239999"/>
              <a:gd name="connsiteY3-1194" fmla="*/ 2776423 h 3032924"/>
              <a:gd name="connsiteX4-1195" fmla="*/ 3000856 w 3239999"/>
              <a:gd name="connsiteY4-1196" fmla="*/ 526981 h 3032924"/>
              <a:gd name="connsiteX5-1197" fmla="*/ 2855082 w 3239999"/>
              <a:gd name="connsiteY5-1198" fmla="*/ 526981 h 3032924"/>
              <a:gd name="connsiteX6-1199" fmla="*/ 2861369 w 3239999"/>
              <a:gd name="connsiteY6-1200" fmla="*/ 2472117 h 3032924"/>
              <a:gd name="connsiteX7-1201" fmla="*/ 1663394 w 3239999"/>
              <a:gd name="connsiteY7-1202" fmla="*/ 2765302 h 3032924"/>
              <a:gd name="connsiteX8-1203" fmla="*/ 1663394 w 3239999"/>
              <a:gd name="connsiteY8-1204" fmla="*/ 526981 h 3032924"/>
              <a:gd name="connsiteX9-1205" fmla="*/ 1663394 w 3239999"/>
              <a:gd name="connsiteY9-1206" fmla="*/ 430441 h 3032924"/>
              <a:gd name="connsiteX10-1207" fmla="*/ 1663394 w 3239999"/>
              <a:gd name="connsiteY10-1208" fmla="*/ 402054 h 3032924"/>
              <a:gd name="connsiteX11-1209" fmla="*/ 2406065 w 3239999"/>
              <a:gd name="connsiteY11-1210" fmla="*/ 22 h 3032924"/>
              <a:gd name="connsiteX12-1211" fmla="*/ 2853673 w 3239999"/>
              <a:gd name="connsiteY12-1212" fmla="*/ 91100 h 3032924"/>
              <a:gd name="connsiteX13-1213" fmla="*/ 2854770 w 3239999"/>
              <a:gd name="connsiteY13-1214" fmla="*/ 430441 h 3032924"/>
              <a:gd name="connsiteX14-1215" fmla="*/ 3120669 w 3239999"/>
              <a:gd name="connsiteY14-1216" fmla="*/ 428517 h 3032924"/>
              <a:gd name="connsiteX15-1217" fmla="*/ 3120669 w 3239999"/>
              <a:gd name="connsiteY15-1218" fmla="*/ 738345 h 3032924"/>
              <a:gd name="connsiteX16-1219" fmla="*/ 3239999 w 3239999"/>
              <a:gd name="connsiteY16-1220" fmla="*/ 738345 h 3032924"/>
              <a:gd name="connsiteX17-1221" fmla="*/ 3239999 w 3239999"/>
              <a:gd name="connsiteY17-1222" fmla="*/ 3032924 h 3032924"/>
              <a:gd name="connsiteX18-1223" fmla="*/ 0 w 3239999"/>
              <a:gd name="connsiteY18-1224" fmla="*/ 3032924 h 3032924"/>
              <a:gd name="connsiteX19-1225" fmla="*/ 0 w 3239999"/>
              <a:gd name="connsiteY19-1226" fmla="*/ 738345 h 3032924"/>
              <a:gd name="connsiteX20-1227" fmla="*/ 102477 w 3239999"/>
              <a:gd name="connsiteY20-1228" fmla="*/ 738345 h 3032924"/>
              <a:gd name="connsiteX21-1229" fmla="*/ 102477 w 3239999"/>
              <a:gd name="connsiteY21-1230" fmla="*/ 428517 h 3032924"/>
              <a:gd name="connsiteX22-1231" fmla="*/ 385229 w 3239999"/>
              <a:gd name="connsiteY22-1232" fmla="*/ 430441 h 3032924"/>
              <a:gd name="connsiteX23-1233" fmla="*/ 386326 w 3239999"/>
              <a:gd name="connsiteY23-1234" fmla="*/ 91100 h 3032924"/>
              <a:gd name="connsiteX24-1235" fmla="*/ 833935 w 3239999"/>
              <a:gd name="connsiteY24-1236" fmla="*/ 22 h 3032924"/>
              <a:gd name="connsiteX25-1237" fmla="*/ 1576606 w 3239999"/>
              <a:gd name="connsiteY25-1238" fmla="*/ 402054 h 3032924"/>
              <a:gd name="connsiteX26-1239" fmla="*/ 1576606 w 3239999"/>
              <a:gd name="connsiteY26-1240" fmla="*/ 430441 h 3032924"/>
              <a:gd name="connsiteX27-1241" fmla="*/ 1576606 w 3239999"/>
              <a:gd name="connsiteY27-1242" fmla="*/ 526981 h 3032924"/>
              <a:gd name="connsiteX28-1243" fmla="*/ 1576606 w 3239999"/>
              <a:gd name="connsiteY28-1244" fmla="*/ 2765302 h 3032924"/>
              <a:gd name="connsiteX29-1245" fmla="*/ 378630 w 3239999"/>
              <a:gd name="connsiteY29-1246" fmla="*/ 2472117 h 3032924"/>
              <a:gd name="connsiteX30-1247" fmla="*/ 384918 w 3239999"/>
              <a:gd name="connsiteY30-1248" fmla="*/ 526981 h 3032924"/>
              <a:gd name="connsiteX31-1249" fmla="*/ 239143 w 3239999"/>
              <a:gd name="connsiteY31-1250" fmla="*/ 526981 h 3032924"/>
              <a:gd name="connsiteX32-1251" fmla="*/ 239143 w 3239999"/>
              <a:gd name="connsiteY32-1252" fmla="*/ 2776423 h 3032924"/>
              <a:gd name="connsiteX33-1253" fmla="*/ 1576606 w 3239999"/>
              <a:gd name="connsiteY33-1254" fmla="*/ 2776423 h 3032924"/>
              <a:gd name="connsiteX0-1255" fmla="*/ 1576606 w 3239999"/>
              <a:gd name="connsiteY0-1256" fmla="*/ 2778202 h 3032924"/>
              <a:gd name="connsiteX1-1257" fmla="*/ 1663394 w 3239999"/>
              <a:gd name="connsiteY1-1258" fmla="*/ 2778202 h 3032924"/>
              <a:gd name="connsiteX2-1259" fmla="*/ 1663394 w 3239999"/>
              <a:gd name="connsiteY2-1260" fmla="*/ 2776423 h 3032924"/>
              <a:gd name="connsiteX3-1261" fmla="*/ 3000856 w 3239999"/>
              <a:gd name="connsiteY3-1262" fmla="*/ 2776423 h 3032924"/>
              <a:gd name="connsiteX4-1263" fmla="*/ 3000856 w 3239999"/>
              <a:gd name="connsiteY4-1264" fmla="*/ 526981 h 3032924"/>
              <a:gd name="connsiteX5-1265" fmla="*/ 2855082 w 3239999"/>
              <a:gd name="connsiteY5-1266" fmla="*/ 526981 h 3032924"/>
              <a:gd name="connsiteX6-1267" fmla="*/ 2861369 w 3239999"/>
              <a:gd name="connsiteY6-1268" fmla="*/ 2472117 h 3032924"/>
              <a:gd name="connsiteX7-1269" fmla="*/ 1663394 w 3239999"/>
              <a:gd name="connsiteY7-1270" fmla="*/ 2765302 h 3032924"/>
              <a:gd name="connsiteX8-1271" fmla="*/ 1663394 w 3239999"/>
              <a:gd name="connsiteY8-1272" fmla="*/ 526981 h 3032924"/>
              <a:gd name="connsiteX9-1273" fmla="*/ 1663394 w 3239999"/>
              <a:gd name="connsiteY9-1274" fmla="*/ 430441 h 3032924"/>
              <a:gd name="connsiteX10-1275" fmla="*/ 1663394 w 3239999"/>
              <a:gd name="connsiteY10-1276" fmla="*/ 402054 h 3032924"/>
              <a:gd name="connsiteX11-1277" fmla="*/ 2406065 w 3239999"/>
              <a:gd name="connsiteY11-1278" fmla="*/ 22 h 3032924"/>
              <a:gd name="connsiteX12-1279" fmla="*/ 2853673 w 3239999"/>
              <a:gd name="connsiteY12-1280" fmla="*/ 91100 h 3032924"/>
              <a:gd name="connsiteX13-1281" fmla="*/ 2854770 w 3239999"/>
              <a:gd name="connsiteY13-1282" fmla="*/ 430441 h 3032924"/>
              <a:gd name="connsiteX14-1283" fmla="*/ 3120669 w 3239999"/>
              <a:gd name="connsiteY14-1284" fmla="*/ 428517 h 3032924"/>
              <a:gd name="connsiteX15-1285" fmla="*/ 3120669 w 3239999"/>
              <a:gd name="connsiteY15-1286" fmla="*/ 738345 h 3032924"/>
              <a:gd name="connsiteX16-1287" fmla="*/ 3239999 w 3239999"/>
              <a:gd name="connsiteY16-1288" fmla="*/ 738345 h 3032924"/>
              <a:gd name="connsiteX17-1289" fmla="*/ 3239999 w 3239999"/>
              <a:gd name="connsiteY17-1290" fmla="*/ 3032924 h 3032924"/>
              <a:gd name="connsiteX18-1291" fmla="*/ 0 w 3239999"/>
              <a:gd name="connsiteY18-1292" fmla="*/ 3032924 h 3032924"/>
              <a:gd name="connsiteX19-1293" fmla="*/ 0 w 3239999"/>
              <a:gd name="connsiteY19-1294" fmla="*/ 738345 h 3032924"/>
              <a:gd name="connsiteX20-1295" fmla="*/ 102477 w 3239999"/>
              <a:gd name="connsiteY20-1296" fmla="*/ 738345 h 3032924"/>
              <a:gd name="connsiteX21-1297" fmla="*/ 102477 w 3239999"/>
              <a:gd name="connsiteY21-1298" fmla="*/ 428517 h 3032924"/>
              <a:gd name="connsiteX22-1299" fmla="*/ 385229 w 3239999"/>
              <a:gd name="connsiteY22-1300" fmla="*/ 430441 h 3032924"/>
              <a:gd name="connsiteX23-1301" fmla="*/ 386326 w 3239999"/>
              <a:gd name="connsiteY23-1302" fmla="*/ 91100 h 3032924"/>
              <a:gd name="connsiteX24-1303" fmla="*/ 833935 w 3239999"/>
              <a:gd name="connsiteY24-1304" fmla="*/ 22 h 3032924"/>
              <a:gd name="connsiteX25-1305" fmla="*/ 1576606 w 3239999"/>
              <a:gd name="connsiteY25-1306" fmla="*/ 402054 h 3032924"/>
              <a:gd name="connsiteX26-1307" fmla="*/ 1576606 w 3239999"/>
              <a:gd name="connsiteY26-1308" fmla="*/ 430441 h 3032924"/>
              <a:gd name="connsiteX27-1309" fmla="*/ 1576606 w 3239999"/>
              <a:gd name="connsiteY27-1310" fmla="*/ 526981 h 3032924"/>
              <a:gd name="connsiteX28-1311" fmla="*/ 1576606 w 3239999"/>
              <a:gd name="connsiteY28-1312" fmla="*/ 2765302 h 3032924"/>
              <a:gd name="connsiteX29-1313" fmla="*/ 378630 w 3239999"/>
              <a:gd name="connsiteY29-1314" fmla="*/ 2472117 h 3032924"/>
              <a:gd name="connsiteX30-1315" fmla="*/ 384918 w 3239999"/>
              <a:gd name="connsiteY30-1316" fmla="*/ 526981 h 3032924"/>
              <a:gd name="connsiteX31-1317" fmla="*/ 239143 w 3239999"/>
              <a:gd name="connsiteY31-1318" fmla="*/ 526981 h 3032924"/>
              <a:gd name="connsiteX32-1319" fmla="*/ 239143 w 3239999"/>
              <a:gd name="connsiteY32-1320" fmla="*/ 2776423 h 3032924"/>
              <a:gd name="connsiteX33-1321" fmla="*/ 1576606 w 3239999"/>
              <a:gd name="connsiteY33-1322" fmla="*/ 2776423 h 3032924"/>
              <a:gd name="connsiteX0-1323" fmla="*/ 1576606 w 3239999"/>
              <a:gd name="connsiteY0-1324" fmla="*/ 2778202 h 3032924"/>
              <a:gd name="connsiteX1-1325" fmla="*/ 1663394 w 3239999"/>
              <a:gd name="connsiteY1-1326" fmla="*/ 2778202 h 3032924"/>
              <a:gd name="connsiteX2-1327" fmla="*/ 1663394 w 3239999"/>
              <a:gd name="connsiteY2-1328" fmla="*/ 2776423 h 3032924"/>
              <a:gd name="connsiteX3-1329" fmla="*/ 3000856 w 3239999"/>
              <a:gd name="connsiteY3-1330" fmla="*/ 2776423 h 3032924"/>
              <a:gd name="connsiteX4-1331" fmla="*/ 3000856 w 3239999"/>
              <a:gd name="connsiteY4-1332" fmla="*/ 526981 h 3032924"/>
              <a:gd name="connsiteX5-1333" fmla="*/ 2855082 w 3239999"/>
              <a:gd name="connsiteY5-1334" fmla="*/ 526981 h 3032924"/>
              <a:gd name="connsiteX6-1335" fmla="*/ 2861369 w 3239999"/>
              <a:gd name="connsiteY6-1336" fmla="*/ 2472117 h 3032924"/>
              <a:gd name="connsiteX7-1337" fmla="*/ 1663394 w 3239999"/>
              <a:gd name="connsiteY7-1338" fmla="*/ 2765302 h 3032924"/>
              <a:gd name="connsiteX8-1339" fmla="*/ 1663394 w 3239999"/>
              <a:gd name="connsiteY8-1340" fmla="*/ 526981 h 3032924"/>
              <a:gd name="connsiteX9-1341" fmla="*/ 1663394 w 3239999"/>
              <a:gd name="connsiteY9-1342" fmla="*/ 430441 h 3032924"/>
              <a:gd name="connsiteX10-1343" fmla="*/ 1663394 w 3239999"/>
              <a:gd name="connsiteY10-1344" fmla="*/ 402054 h 3032924"/>
              <a:gd name="connsiteX11-1345" fmla="*/ 2406065 w 3239999"/>
              <a:gd name="connsiteY11-1346" fmla="*/ 22 h 3032924"/>
              <a:gd name="connsiteX12-1347" fmla="*/ 2853673 w 3239999"/>
              <a:gd name="connsiteY12-1348" fmla="*/ 91100 h 3032924"/>
              <a:gd name="connsiteX13-1349" fmla="*/ 2854770 w 3239999"/>
              <a:gd name="connsiteY13-1350" fmla="*/ 430441 h 3032924"/>
              <a:gd name="connsiteX14-1351" fmla="*/ 3120669 w 3239999"/>
              <a:gd name="connsiteY14-1352" fmla="*/ 428517 h 3032924"/>
              <a:gd name="connsiteX15-1353" fmla="*/ 3120669 w 3239999"/>
              <a:gd name="connsiteY15-1354" fmla="*/ 738345 h 3032924"/>
              <a:gd name="connsiteX16-1355" fmla="*/ 3239999 w 3239999"/>
              <a:gd name="connsiteY16-1356" fmla="*/ 738345 h 3032924"/>
              <a:gd name="connsiteX17-1357" fmla="*/ 3239999 w 3239999"/>
              <a:gd name="connsiteY17-1358" fmla="*/ 3032924 h 3032924"/>
              <a:gd name="connsiteX18-1359" fmla="*/ 0 w 3239999"/>
              <a:gd name="connsiteY18-1360" fmla="*/ 3032924 h 3032924"/>
              <a:gd name="connsiteX19-1361" fmla="*/ 0 w 3239999"/>
              <a:gd name="connsiteY19-1362" fmla="*/ 738345 h 3032924"/>
              <a:gd name="connsiteX20-1363" fmla="*/ 102477 w 3239999"/>
              <a:gd name="connsiteY20-1364" fmla="*/ 738345 h 3032924"/>
              <a:gd name="connsiteX21-1365" fmla="*/ 102477 w 3239999"/>
              <a:gd name="connsiteY21-1366" fmla="*/ 428517 h 3032924"/>
              <a:gd name="connsiteX22-1367" fmla="*/ 385229 w 3239999"/>
              <a:gd name="connsiteY22-1368" fmla="*/ 430441 h 3032924"/>
              <a:gd name="connsiteX23-1369" fmla="*/ 386326 w 3239999"/>
              <a:gd name="connsiteY23-1370" fmla="*/ 91100 h 3032924"/>
              <a:gd name="connsiteX24-1371" fmla="*/ 833935 w 3239999"/>
              <a:gd name="connsiteY24-1372" fmla="*/ 22 h 3032924"/>
              <a:gd name="connsiteX25-1373" fmla="*/ 1576606 w 3239999"/>
              <a:gd name="connsiteY25-1374" fmla="*/ 402054 h 3032924"/>
              <a:gd name="connsiteX26-1375" fmla="*/ 1576606 w 3239999"/>
              <a:gd name="connsiteY26-1376" fmla="*/ 430441 h 3032924"/>
              <a:gd name="connsiteX27-1377" fmla="*/ 1576606 w 3239999"/>
              <a:gd name="connsiteY27-1378" fmla="*/ 526981 h 3032924"/>
              <a:gd name="connsiteX28-1379" fmla="*/ 1576606 w 3239999"/>
              <a:gd name="connsiteY28-1380" fmla="*/ 2765302 h 3032924"/>
              <a:gd name="connsiteX29-1381" fmla="*/ 378630 w 3239999"/>
              <a:gd name="connsiteY29-1382" fmla="*/ 2472117 h 3032924"/>
              <a:gd name="connsiteX30-1383" fmla="*/ 384918 w 3239999"/>
              <a:gd name="connsiteY30-1384" fmla="*/ 526981 h 3032924"/>
              <a:gd name="connsiteX31-1385" fmla="*/ 239143 w 3239999"/>
              <a:gd name="connsiteY31-1386" fmla="*/ 526981 h 3032924"/>
              <a:gd name="connsiteX32-1387" fmla="*/ 229618 w 3239999"/>
              <a:gd name="connsiteY32-1388" fmla="*/ 2690698 h 3032924"/>
              <a:gd name="connsiteX33-1389" fmla="*/ 1576606 w 3239999"/>
              <a:gd name="connsiteY33-1390" fmla="*/ 2776423 h 3032924"/>
              <a:gd name="connsiteX0-1391" fmla="*/ 1576606 w 3239999"/>
              <a:gd name="connsiteY0-1392" fmla="*/ 2778202 h 3032924"/>
              <a:gd name="connsiteX1-1393" fmla="*/ 1663394 w 3239999"/>
              <a:gd name="connsiteY1-1394" fmla="*/ 2778202 h 3032924"/>
              <a:gd name="connsiteX2-1395" fmla="*/ 1663394 w 3239999"/>
              <a:gd name="connsiteY2-1396" fmla="*/ 2776423 h 3032924"/>
              <a:gd name="connsiteX3-1397" fmla="*/ 2991331 w 3239999"/>
              <a:gd name="connsiteY3-1398" fmla="*/ 2709748 h 3032924"/>
              <a:gd name="connsiteX4-1399" fmla="*/ 3000856 w 3239999"/>
              <a:gd name="connsiteY4-1400" fmla="*/ 526981 h 3032924"/>
              <a:gd name="connsiteX5-1401" fmla="*/ 2855082 w 3239999"/>
              <a:gd name="connsiteY5-1402" fmla="*/ 526981 h 3032924"/>
              <a:gd name="connsiteX6-1403" fmla="*/ 2861369 w 3239999"/>
              <a:gd name="connsiteY6-1404" fmla="*/ 2472117 h 3032924"/>
              <a:gd name="connsiteX7-1405" fmla="*/ 1663394 w 3239999"/>
              <a:gd name="connsiteY7-1406" fmla="*/ 2765302 h 3032924"/>
              <a:gd name="connsiteX8-1407" fmla="*/ 1663394 w 3239999"/>
              <a:gd name="connsiteY8-1408" fmla="*/ 526981 h 3032924"/>
              <a:gd name="connsiteX9-1409" fmla="*/ 1663394 w 3239999"/>
              <a:gd name="connsiteY9-1410" fmla="*/ 430441 h 3032924"/>
              <a:gd name="connsiteX10-1411" fmla="*/ 1663394 w 3239999"/>
              <a:gd name="connsiteY10-1412" fmla="*/ 402054 h 3032924"/>
              <a:gd name="connsiteX11-1413" fmla="*/ 2406065 w 3239999"/>
              <a:gd name="connsiteY11-1414" fmla="*/ 22 h 3032924"/>
              <a:gd name="connsiteX12-1415" fmla="*/ 2853673 w 3239999"/>
              <a:gd name="connsiteY12-1416" fmla="*/ 91100 h 3032924"/>
              <a:gd name="connsiteX13-1417" fmla="*/ 2854770 w 3239999"/>
              <a:gd name="connsiteY13-1418" fmla="*/ 430441 h 3032924"/>
              <a:gd name="connsiteX14-1419" fmla="*/ 3120669 w 3239999"/>
              <a:gd name="connsiteY14-1420" fmla="*/ 428517 h 3032924"/>
              <a:gd name="connsiteX15-1421" fmla="*/ 3120669 w 3239999"/>
              <a:gd name="connsiteY15-1422" fmla="*/ 738345 h 3032924"/>
              <a:gd name="connsiteX16-1423" fmla="*/ 3239999 w 3239999"/>
              <a:gd name="connsiteY16-1424" fmla="*/ 738345 h 3032924"/>
              <a:gd name="connsiteX17-1425" fmla="*/ 3239999 w 3239999"/>
              <a:gd name="connsiteY17-1426" fmla="*/ 3032924 h 3032924"/>
              <a:gd name="connsiteX18-1427" fmla="*/ 0 w 3239999"/>
              <a:gd name="connsiteY18-1428" fmla="*/ 3032924 h 3032924"/>
              <a:gd name="connsiteX19-1429" fmla="*/ 0 w 3239999"/>
              <a:gd name="connsiteY19-1430" fmla="*/ 738345 h 3032924"/>
              <a:gd name="connsiteX20-1431" fmla="*/ 102477 w 3239999"/>
              <a:gd name="connsiteY20-1432" fmla="*/ 738345 h 3032924"/>
              <a:gd name="connsiteX21-1433" fmla="*/ 102477 w 3239999"/>
              <a:gd name="connsiteY21-1434" fmla="*/ 428517 h 3032924"/>
              <a:gd name="connsiteX22-1435" fmla="*/ 385229 w 3239999"/>
              <a:gd name="connsiteY22-1436" fmla="*/ 430441 h 3032924"/>
              <a:gd name="connsiteX23-1437" fmla="*/ 386326 w 3239999"/>
              <a:gd name="connsiteY23-1438" fmla="*/ 91100 h 3032924"/>
              <a:gd name="connsiteX24-1439" fmla="*/ 833935 w 3239999"/>
              <a:gd name="connsiteY24-1440" fmla="*/ 22 h 3032924"/>
              <a:gd name="connsiteX25-1441" fmla="*/ 1576606 w 3239999"/>
              <a:gd name="connsiteY25-1442" fmla="*/ 402054 h 3032924"/>
              <a:gd name="connsiteX26-1443" fmla="*/ 1576606 w 3239999"/>
              <a:gd name="connsiteY26-1444" fmla="*/ 430441 h 3032924"/>
              <a:gd name="connsiteX27-1445" fmla="*/ 1576606 w 3239999"/>
              <a:gd name="connsiteY27-1446" fmla="*/ 526981 h 3032924"/>
              <a:gd name="connsiteX28-1447" fmla="*/ 1576606 w 3239999"/>
              <a:gd name="connsiteY28-1448" fmla="*/ 2765302 h 3032924"/>
              <a:gd name="connsiteX29-1449" fmla="*/ 378630 w 3239999"/>
              <a:gd name="connsiteY29-1450" fmla="*/ 2472117 h 3032924"/>
              <a:gd name="connsiteX30-1451" fmla="*/ 384918 w 3239999"/>
              <a:gd name="connsiteY30-1452" fmla="*/ 526981 h 3032924"/>
              <a:gd name="connsiteX31-1453" fmla="*/ 239143 w 3239999"/>
              <a:gd name="connsiteY31-1454" fmla="*/ 526981 h 3032924"/>
              <a:gd name="connsiteX32-1455" fmla="*/ 229618 w 3239999"/>
              <a:gd name="connsiteY32-1456" fmla="*/ 2690698 h 3032924"/>
              <a:gd name="connsiteX33-1457" fmla="*/ 1576606 w 3239999"/>
              <a:gd name="connsiteY33-1458" fmla="*/ 2776423 h 30329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/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/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/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-1" fmla="*/ 1384251 w 3217557"/>
              <a:gd name="connsiteY0-2" fmla="*/ 661544 h 2702049"/>
              <a:gd name="connsiteX1-3" fmla="*/ 1574067 w 3217557"/>
              <a:gd name="connsiteY1-4" fmla="*/ 851360 h 2702049"/>
              <a:gd name="connsiteX2-5" fmla="*/ 1384251 w 3217557"/>
              <a:gd name="connsiteY2-6" fmla="*/ 1041176 h 2702049"/>
              <a:gd name="connsiteX3-7" fmla="*/ 1194435 w 3217557"/>
              <a:gd name="connsiteY3-8" fmla="*/ 851360 h 2702049"/>
              <a:gd name="connsiteX4-9" fmla="*/ 1384251 w 3217557"/>
              <a:gd name="connsiteY4-10" fmla="*/ 661544 h 2702049"/>
              <a:gd name="connsiteX5-11" fmla="*/ 1993421 w 3217557"/>
              <a:gd name="connsiteY5-12" fmla="*/ 661544 h 2702049"/>
              <a:gd name="connsiteX6-13" fmla="*/ 2183237 w 3217557"/>
              <a:gd name="connsiteY6-14" fmla="*/ 851360 h 2702049"/>
              <a:gd name="connsiteX7-15" fmla="*/ 1993421 w 3217557"/>
              <a:gd name="connsiteY7-16" fmla="*/ 1041176 h 2702049"/>
              <a:gd name="connsiteX8-17" fmla="*/ 1803605 w 3217557"/>
              <a:gd name="connsiteY8-18" fmla="*/ 851360 h 2702049"/>
              <a:gd name="connsiteX9-19" fmla="*/ 1993421 w 3217557"/>
              <a:gd name="connsiteY9-20" fmla="*/ 661544 h 2702049"/>
              <a:gd name="connsiteX10-21" fmla="*/ 2602591 w 3217557"/>
              <a:gd name="connsiteY10-22" fmla="*/ 661544 h 2702049"/>
              <a:gd name="connsiteX11-23" fmla="*/ 2792407 w 3217557"/>
              <a:gd name="connsiteY11-24" fmla="*/ 851360 h 2702049"/>
              <a:gd name="connsiteX12-25" fmla="*/ 2602591 w 3217557"/>
              <a:gd name="connsiteY12-26" fmla="*/ 1041176 h 2702049"/>
              <a:gd name="connsiteX13-27" fmla="*/ 2412775 w 3217557"/>
              <a:gd name="connsiteY13-28" fmla="*/ 851360 h 2702049"/>
              <a:gd name="connsiteX14-29" fmla="*/ 2602591 w 3217557"/>
              <a:gd name="connsiteY14-30" fmla="*/ 661544 h 2702049"/>
              <a:gd name="connsiteX15-31" fmla="*/ 677114 w 3217557"/>
              <a:gd name="connsiteY15-32" fmla="*/ 569491 h 2702049"/>
              <a:gd name="connsiteX16-33" fmla="*/ 330916 w 3217557"/>
              <a:gd name="connsiteY16-34" fmla="*/ 569491 h 2702049"/>
              <a:gd name="connsiteX17-35" fmla="*/ 0 w 3217557"/>
              <a:gd name="connsiteY17-36" fmla="*/ 900407 h 2702049"/>
              <a:gd name="connsiteX18-37" fmla="*/ 0 w 3217557"/>
              <a:gd name="connsiteY18-38" fmla="*/ 1952009 h 2702049"/>
              <a:gd name="connsiteX19-39" fmla="*/ 330916 w 3217557"/>
              <a:gd name="connsiteY19-40" fmla="*/ 2282925 h 2702049"/>
              <a:gd name="connsiteX20-41" fmla="*/ 711670 w 3217557"/>
              <a:gd name="connsiteY20-42" fmla="*/ 2282925 h 2702049"/>
              <a:gd name="connsiteX21-43" fmla="*/ 15770 w 3217557"/>
              <a:gd name="connsiteY21-44" fmla="*/ 2702049 h 2702049"/>
              <a:gd name="connsiteX22-45" fmla="*/ 1294529 w 3217557"/>
              <a:gd name="connsiteY22-46" fmla="*/ 2282925 h 2702049"/>
              <a:gd name="connsiteX23-47" fmla="*/ 2117356 w 3217557"/>
              <a:gd name="connsiteY23-48" fmla="*/ 2282925 h 2702049"/>
              <a:gd name="connsiteX24-49" fmla="*/ 2418395 w 3217557"/>
              <a:gd name="connsiteY24-50" fmla="*/ 2087951 h 2702049"/>
              <a:gd name="connsiteX25-51" fmla="*/ 1830857 w 3217557"/>
              <a:gd name="connsiteY25-52" fmla="*/ 1799347 h 2702049"/>
              <a:gd name="connsiteX26-53" fmla="*/ 1008030 w 3217557"/>
              <a:gd name="connsiteY26-54" fmla="*/ 1799347 h 2702049"/>
              <a:gd name="connsiteX27-55" fmla="*/ 677114 w 3217557"/>
              <a:gd name="connsiteY27-56" fmla="*/ 1468431 h 2702049"/>
              <a:gd name="connsiteX28-57" fmla="*/ 677114 w 3217557"/>
              <a:gd name="connsiteY28-58" fmla="*/ 569491 h 2702049"/>
              <a:gd name="connsiteX29-59" fmla="*/ 2886641 w 3217557"/>
              <a:gd name="connsiteY29-60" fmla="*/ 0 h 2702049"/>
              <a:gd name="connsiteX30-61" fmla="*/ 1100201 w 3217557"/>
              <a:gd name="connsiteY30-62" fmla="*/ 0 h 2702049"/>
              <a:gd name="connsiteX31-63" fmla="*/ 769285 w 3217557"/>
              <a:gd name="connsiteY31-64" fmla="*/ 330916 h 2702049"/>
              <a:gd name="connsiteX32-65" fmla="*/ 769285 w 3217557"/>
              <a:gd name="connsiteY32-66" fmla="*/ 1382518 h 2702049"/>
              <a:gd name="connsiteX33-67" fmla="*/ 1100201 w 3217557"/>
              <a:gd name="connsiteY33-68" fmla="*/ 1713434 h 2702049"/>
              <a:gd name="connsiteX34-69" fmla="*/ 1923028 w 3217557"/>
              <a:gd name="connsiteY34-70" fmla="*/ 1713434 h 2702049"/>
              <a:gd name="connsiteX35-71" fmla="*/ 3078958 w 3217557"/>
              <a:gd name="connsiteY35-72" fmla="*/ 2077967 h 2702049"/>
              <a:gd name="connsiteX36-73" fmla="*/ 2505887 w 3217557"/>
              <a:gd name="connsiteY36-74" fmla="*/ 1713434 h 2702049"/>
              <a:gd name="connsiteX37-75" fmla="*/ 2886641 w 3217557"/>
              <a:gd name="connsiteY37-76" fmla="*/ 1713434 h 2702049"/>
              <a:gd name="connsiteX38-77" fmla="*/ 3217557 w 3217557"/>
              <a:gd name="connsiteY38-78" fmla="*/ 1382518 h 2702049"/>
              <a:gd name="connsiteX39-79" fmla="*/ 3217557 w 3217557"/>
              <a:gd name="connsiteY39-80" fmla="*/ 330916 h 2702049"/>
              <a:gd name="connsiteX40-81" fmla="*/ 2886641 w 3217557"/>
              <a:gd name="connsiteY40-82" fmla="*/ 0 h 2702049"/>
              <a:gd name="connsiteX0-83" fmla="*/ 1384251 w 3217557"/>
              <a:gd name="connsiteY0-84" fmla="*/ 661544 h 2633810"/>
              <a:gd name="connsiteX1-85" fmla="*/ 1574067 w 3217557"/>
              <a:gd name="connsiteY1-86" fmla="*/ 851360 h 2633810"/>
              <a:gd name="connsiteX2-87" fmla="*/ 1384251 w 3217557"/>
              <a:gd name="connsiteY2-88" fmla="*/ 1041176 h 2633810"/>
              <a:gd name="connsiteX3-89" fmla="*/ 1194435 w 3217557"/>
              <a:gd name="connsiteY3-90" fmla="*/ 851360 h 2633810"/>
              <a:gd name="connsiteX4-91" fmla="*/ 1384251 w 3217557"/>
              <a:gd name="connsiteY4-92" fmla="*/ 661544 h 2633810"/>
              <a:gd name="connsiteX5-93" fmla="*/ 1993421 w 3217557"/>
              <a:gd name="connsiteY5-94" fmla="*/ 661544 h 2633810"/>
              <a:gd name="connsiteX6-95" fmla="*/ 2183237 w 3217557"/>
              <a:gd name="connsiteY6-96" fmla="*/ 851360 h 2633810"/>
              <a:gd name="connsiteX7-97" fmla="*/ 1993421 w 3217557"/>
              <a:gd name="connsiteY7-98" fmla="*/ 1041176 h 2633810"/>
              <a:gd name="connsiteX8-99" fmla="*/ 1803605 w 3217557"/>
              <a:gd name="connsiteY8-100" fmla="*/ 851360 h 2633810"/>
              <a:gd name="connsiteX9-101" fmla="*/ 1993421 w 3217557"/>
              <a:gd name="connsiteY9-102" fmla="*/ 661544 h 2633810"/>
              <a:gd name="connsiteX10-103" fmla="*/ 2602591 w 3217557"/>
              <a:gd name="connsiteY10-104" fmla="*/ 661544 h 2633810"/>
              <a:gd name="connsiteX11-105" fmla="*/ 2792407 w 3217557"/>
              <a:gd name="connsiteY11-106" fmla="*/ 851360 h 2633810"/>
              <a:gd name="connsiteX12-107" fmla="*/ 2602591 w 3217557"/>
              <a:gd name="connsiteY12-108" fmla="*/ 1041176 h 2633810"/>
              <a:gd name="connsiteX13-109" fmla="*/ 2412775 w 3217557"/>
              <a:gd name="connsiteY13-110" fmla="*/ 851360 h 2633810"/>
              <a:gd name="connsiteX14-111" fmla="*/ 2602591 w 3217557"/>
              <a:gd name="connsiteY14-112" fmla="*/ 661544 h 2633810"/>
              <a:gd name="connsiteX15-113" fmla="*/ 677114 w 3217557"/>
              <a:gd name="connsiteY15-114" fmla="*/ 569491 h 2633810"/>
              <a:gd name="connsiteX16-115" fmla="*/ 330916 w 3217557"/>
              <a:gd name="connsiteY16-116" fmla="*/ 569491 h 2633810"/>
              <a:gd name="connsiteX17-117" fmla="*/ 0 w 3217557"/>
              <a:gd name="connsiteY17-118" fmla="*/ 900407 h 2633810"/>
              <a:gd name="connsiteX18-119" fmla="*/ 0 w 3217557"/>
              <a:gd name="connsiteY18-120" fmla="*/ 1952009 h 2633810"/>
              <a:gd name="connsiteX19-121" fmla="*/ 330916 w 3217557"/>
              <a:gd name="connsiteY19-122" fmla="*/ 2282925 h 2633810"/>
              <a:gd name="connsiteX20-123" fmla="*/ 711670 w 3217557"/>
              <a:gd name="connsiteY20-124" fmla="*/ 2282925 h 2633810"/>
              <a:gd name="connsiteX21-125" fmla="*/ 165895 w 3217557"/>
              <a:gd name="connsiteY21-126" fmla="*/ 2633810 h 2633810"/>
              <a:gd name="connsiteX22-127" fmla="*/ 1294529 w 3217557"/>
              <a:gd name="connsiteY22-128" fmla="*/ 2282925 h 2633810"/>
              <a:gd name="connsiteX23-129" fmla="*/ 2117356 w 3217557"/>
              <a:gd name="connsiteY23-130" fmla="*/ 2282925 h 2633810"/>
              <a:gd name="connsiteX24-131" fmla="*/ 2418395 w 3217557"/>
              <a:gd name="connsiteY24-132" fmla="*/ 2087951 h 2633810"/>
              <a:gd name="connsiteX25-133" fmla="*/ 1830857 w 3217557"/>
              <a:gd name="connsiteY25-134" fmla="*/ 1799347 h 2633810"/>
              <a:gd name="connsiteX26-135" fmla="*/ 1008030 w 3217557"/>
              <a:gd name="connsiteY26-136" fmla="*/ 1799347 h 2633810"/>
              <a:gd name="connsiteX27-137" fmla="*/ 677114 w 3217557"/>
              <a:gd name="connsiteY27-138" fmla="*/ 1468431 h 2633810"/>
              <a:gd name="connsiteX28-139" fmla="*/ 677114 w 3217557"/>
              <a:gd name="connsiteY28-140" fmla="*/ 569491 h 2633810"/>
              <a:gd name="connsiteX29-141" fmla="*/ 2886641 w 3217557"/>
              <a:gd name="connsiteY29-142" fmla="*/ 0 h 2633810"/>
              <a:gd name="connsiteX30-143" fmla="*/ 1100201 w 3217557"/>
              <a:gd name="connsiteY30-144" fmla="*/ 0 h 2633810"/>
              <a:gd name="connsiteX31-145" fmla="*/ 769285 w 3217557"/>
              <a:gd name="connsiteY31-146" fmla="*/ 330916 h 2633810"/>
              <a:gd name="connsiteX32-147" fmla="*/ 769285 w 3217557"/>
              <a:gd name="connsiteY32-148" fmla="*/ 1382518 h 2633810"/>
              <a:gd name="connsiteX33-149" fmla="*/ 1100201 w 3217557"/>
              <a:gd name="connsiteY33-150" fmla="*/ 1713434 h 2633810"/>
              <a:gd name="connsiteX34-151" fmla="*/ 1923028 w 3217557"/>
              <a:gd name="connsiteY34-152" fmla="*/ 1713434 h 2633810"/>
              <a:gd name="connsiteX35-153" fmla="*/ 3078958 w 3217557"/>
              <a:gd name="connsiteY35-154" fmla="*/ 2077967 h 2633810"/>
              <a:gd name="connsiteX36-155" fmla="*/ 2505887 w 3217557"/>
              <a:gd name="connsiteY36-156" fmla="*/ 1713434 h 2633810"/>
              <a:gd name="connsiteX37-157" fmla="*/ 2886641 w 3217557"/>
              <a:gd name="connsiteY37-158" fmla="*/ 1713434 h 2633810"/>
              <a:gd name="connsiteX38-159" fmla="*/ 3217557 w 3217557"/>
              <a:gd name="connsiteY38-160" fmla="*/ 1382518 h 2633810"/>
              <a:gd name="connsiteX39-161" fmla="*/ 3217557 w 3217557"/>
              <a:gd name="connsiteY39-162" fmla="*/ 330916 h 2633810"/>
              <a:gd name="connsiteX40-163" fmla="*/ 2886641 w 3217557"/>
              <a:gd name="connsiteY40-164" fmla="*/ 0 h 2633810"/>
              <a:gd name="connsiteX0-165" fmla="*/ 1384251 w 3217557"/>
              <a:gd name="connsiteY0-166" fmla="*/ 661544 h 2633810"/>
              <a:gd name="connsiteX1-167" fmla="*/ 1574067 w 3217557"/>
              <a:gd name="connsiteY1-168" fmla="*/ 851360 h 2633810"/>
              <a:gd name="connsiteX2-169" fmla="*/ 1384251 w 3217557"/>
              <a:gd name="connsiteY2-170" fmla="*/ 1041176 h 2633810"/>
              <a:gd name="connsiteX3-171" fmla="*/ 1194435 w 3217557"/>
              <a:gd name="connsiteY3-172" fmla="*/ 851360 h 2633810"/>
              <a:gd name="connsiteX4-173" fmla="*/ 1384251 w 3217557"/>
              <a:gd name="connsiteY4-174" fmla="*/ 661544 h 2633810"/>
              <a:gd name="connsiteX5-175" fmla="*/ 1993421 w 3217557"/>
              <a:gd name="connsiteY5-176" fmla="*/ 661544 h 2633810"/>
              <a:gd name="connsiteX6-177" fmla="*/ 2183237 w 3217557"/>
              <a:gd name="connsiteY6-178" fmla="*/ 851360 h 2633810"/>
              <a:gd name="connsiteX7-179" fmla="*/ 1993421 w 3217557"/>
              <a:gd name="connsiteY7-180" fmla="*/ 1041176 h 2633810"/>
              <a:gd name="connsiteX8-181" fmla="*/ 1803605 w 3217557"/>
              <a:gd name="connsiteY8-182" fmla="*/ 851360 h 2633810"/>
              <a:gd name="connsiteX9-183" fmla="*/ 1993421 w 3217557"/>
              <a:gd name="connsiteY9-184" fmla="*/ 661544 h 2633810"/>
              <a:gd name="connsiteX10-185" fmla="*/ 2602591 w 3217557"/>
              <a:gd name="connsiteY10-186" fmla="*/ 661544 h 2633810"/>
              <a:gd name="connsiteX11-187" fmla="*/ 2792407 w 3217557"/>
              <a:gd name="connsiteY11-188" fmla="*/ 851360 h 2633810"/>
              <a:gd name="connsiteX12-189" fmla="*/ 2602591 w 3217557"/>
              <a:gd name="connsiteY12-190" fmla="*/ 1041176 h 2633810"/>
              <a:gd name="connsiteX13-191" fmla="*/ 2412775 w 3217557"/>
              <a:gd name="connsiteY13-192" fmla="*/ 851360 h 2633810"/>
              <a:gd name="connsiteX14-193" fmla="*/ 2602591 w 3217557"/>
              <a:gd name="connsiteY14-194" fmla="*/ 661544 h 2633810"/>
              <a:gd name="connsiteX15-195" fmla="*/ 677114 w 3217557"/>
              <a:gd name="connsiteY15-196" fmla="*/ 569491 h 2633810"/>
              <a:gd name="connsiteX16-197" fmla="*/ 330916 w 3217557"/>
              <a:gd name="connsiteY16-198" fmla="*/ 569491 h 2633810"/>
              <a:gd name="connsiteX17-199" fmla="*/ 0 w 3217557"/>
              <a:gd name="connsiteY17-200" fmla="*/ 900407 h 2633810"/>
              <a:gd name="connsiteX18-201" fmla="*/ 0 w 3217557"/>
              <a:gd name="connsiteY18-202" fmla="*/ 1952009 h 2633810"/>
              <a:gd name="connsiteX19-203" fmla="*/ 330916 w 3217557"/>
              <a:gd name="connsiteY19-204" fmla="*/ 2282925 h 2633810"/>
              <a:gd name="connsiteX20-205" fmla="*/ 711670 w 3217557"/>
              <a:gd name="connsiteY20-206" fmla="*/ 2282925 h 2633810"/>
              <a:gd name="connsiteX21-207" fmla="*/ 165895 w 3217557"/>
              <a:gd name="connsiteY21-208" fmla="*/ 2633810 h 2633810"/>
              <a:gd name="connsiteX22-209" fmla="*/ 1294529 w 3217557"/>
              <a:gd name="connsiteY22-210" fmla="*/ 2282925 h 2633810"/>
              <a:gd name="connsiteX23-211" fmla="*/ 2117356 w 3217557"/>
              <a:gd name="connsiteY23-212" fmla="*/ 2282925 h 2633810"/>
              <a:gd name="connsiteX24-213" fmla="*/ 2418395 w 3217557"/>
              <a:gd name="connsiteY24-214" fmla="*/ 2087951 h 2633810"/>
              <a:gd name="connsiteX25-215" fmla="*/ 1830857 w 3217557"/>
              <a:gd name="connsiteY25-216" fmla="*/ 1799347 h 2633810"/>
              <a:gd name="connsiteX26-217" fmla="*/ 1008030 w 3217557"/>
              <a:gd name="connsiteY26-218" fmla="*/ 1799347 h 2633810"/>
              <a:gd name="connsiteX27-219" fmla="*/ 677114 w 3217557"/>
              <a:gd name="connsiteY27-220" fmla="*/ 1468431 h 2633810"/>
              <a:gd name="connsiteX28-221" fmla="*/ 677114 w 3217557"/>
              <a:gd name="connsiteY28-222" fmla="*/ 569491 h 2633810"/>
              <a:gd name="connsiteX29-223" fmla="*/ 2886641 w 3217557"/>
              <a:gd name="connsiteY29-224" fmla="*/ 0 h 2633810"/>
              <a:gd name="connsiteX30-225" fmla="*/ 1100201 w 3217557"/>
              <a:gd name="connsiteY30-226" fmla="*/ 0 h 2633810"/>
              <a:gd name="connsiteX31-227" fmla="*/ 769285 w 3217557"/>
              <a:gd name="connsiteY31-228" fmla="*/ 330916 h 2633810"/>
              <a:gd name="connsiteX32-229" fmla="*/ 769285 w 3217557"/>
              <a:gd name="connsiteY32-230" fmla="*/ 1382518 h 2633810"/>
              <a:gd name="connsiteX33-231" fmla="*/ 1100201 w 3217557"/>
              <a:gd name="connsiteY33-232" fmla="*/ 1713434 h 2633810"/>
              <a:gd name="connsiteX34-233" fmla="*/ 1923028 w 3217557"/>
              <a:gd name="connsiteY34-234" fmla="*/ 1713434 h 2633810"/>
              <a:gd name="connsiteX35-235" fmla="*/ 3078958 w 3217557"/>
              <a:gd name="connsiteY35-236" fmla="*/ 2077967 h 2633810"/>
              <a:gd name="connsiteX36-237" fmla="*/ 2505887 w 3217557"/>
              <a:gd name="connsiteY36-238" fmla="*/ 1713434 h 2633810"/>
              <a:gd name="connsiteX37-239" fmla="*/ 2886641 w 3217557"/>
              <a:gd name="connsiteY37-240" fmla="*/ 1713434 h 2633810"/>
              <a:gd name="connsiteX38-241" fmla="*/ 3217557 w 3217557"/>
              <a:gd name="connsiteY38-242" fmla="*/ 1382518 h 2633810"/>
              <a:gd name="connsiteX39-243" fmla="*/ 3217557 w 3217557"/>
              <a:gd name="connsiteY39-244" fmla="*/ 330916 h 2633810"/>
              <a:gd name="connsiteX40-245" fmla="*/ 2886641 w 3217557"/>
              <a:gd name="connsiteY40-246" fmla="*/ 0 h 2633810"/>
              <a:gd name="connsiteX0-247" fmla="*/ 1384251 w 3217557"/>
              <a:gd name="connsiteY0-248" fmla="*/ 661544 h 2633810"/>
              <a:gd name="connsiteX1-249" fmla="*/ 1574067 w 3217557"/>
              <a:gd name="connsiteY1-250" fmla="*/ 851360 h 2633810"/>
              <a:gd name="connsiteX2-251" fmla="*/ 1384251 w 3217557"/>
              <a:gd name="connsiteY2-252" fmla="*/ 1041176 h 2633810"/>
              <a:gd name="connsiteX3-253" fmla="*/ 1194435 w 3217557"/>
              <a:gd name="connsiteY3-254" fmla="*/ 851360 h 2633810"/>
              <a:gd name="connsiteX4-255" fmla="*/ 1384251 w 3217557"/>
              <a:gd name="connsiteY4-256" fmla="*/ 661544 h 2633810"/>
              <a:gd name="connsiteX5-257" fmla="*/ 1993421 w 3217557"/>
              <a:gd name="connsiteY5-258" fmla="*/ 661544 h 2633810"/>
              <a:gd name="connsiteX6-259" fmla="*/ 2183237 w 3217557"/>
              <a:gd name="connsiteY6-260" fmla="*/ 851360 h 2633810"/>
              <a:gd name="connsiteX7-261" fmla="*/ 1993421 w 3217557"/>
              <a:gd name="connsiteY7-262" fmla="*/ 1041176 h 2633810"/>
              <a:gd name="connsiteX8-263" fmla="*/ 1803605 w 3217557"/>
              <a:gd name="connsiteY8-264" fmla="*/ 851360 h 2633810"/>
              <a:gd name="connsiteX9-265" fmla="*/ 1993421 w 3217557"/>
              <a:gd name="connsiteY9-266" fmla="*/ 661544 h 2633810"/>
              <a:gd name="connsiteX10-267" fmla="*/ 2602591 w 3217557"/>
              <a:gd name="connsiteY10-268" fmla="*/ 661544 h 2633810"/>
              <a:gd name="connsiteX11-269" fmla="*/ 2792407 w 3217557"/>
              <a:gd name="connsiteY11-270" fmla="*/ 851360 h 2633810"/>
              <a:gd name="connsiteX12-271" fmla="*/ 2602591 w 3217557"/>
              <a:gd name="connsiteY12-272" fmla="*/ 1041176 h 2633810"/>
              <a:gd name="connsiteX13-273" fmla="*/ 2412775 w 3217557"/>
              <a:gd name="connsiteY13-274" fmla="*/ 851360 h 2633810"/>
              <a:gd name="connsiteX14-275" fmla="*/ 2602591 w 3217557"/>
              <a:gd name="connsiteY14-276" fmla="*/ 661544 h 2633810"/>
              <a:gd name="connsiteX15-277" fmla="*/ 677114 w 3217557"/>
              <a:gd name="connsiteY15-278" fmla="*/ 569491 h 2633810"/>
              <a:gd name="connsiteX16-279" fmla="*/ 330916 w 3217557"/>
              <a:gd name="connsiteY16-280" fmla="*/ 569491 h 2633810"/>
              <a:gd name="connsiteX17-281" fmla="*/ 0 w 3217557"/>
              <a:gd name="connsiteY17-282" fmla="*/ 900407 h 2633810"/>
              <a:gd name="connsiteX18-283" fmla="*/ 0 w 3217557"/>
              <a:gd name="connsiteY18-284" fmla="*/ 1952009 h 2633810"/>
              <a:gd name="connsiteX19-285" fmla="*/ 330916 w 3217557"/>
              <a:gd name="connsiteY19-286" fmla="*/ 2282925 h 2633810"/>
              <a:gd name="connsiteX20-287" fmla="*/ 711670 w 3217557"/>
              <a:gd name="connsiteY20-288" fmla="*/ 2282925 h 2633810"/>
              <a:gd name="connsiteX21-289" fmla="*/ 165895 w 3217557"/>
              <a:gd name="connsiteY21-290" fmla="*/ 2633810 h 2633810"/>
              <a:gd name="connsiteX22-291" fmla="*/ 1294529 w 3217557"/>
              <a:gd name="connsiteY22-292" fmla="*/ 2282925 h 2633810"/>
              <a:gd name="connsiteX23-293" fmla="*/ 2117356 w 3217557"/>
              <a:gd name="connsiteY23-294" fmla="*/ 2282925 h 2633810"/>
              <a:gd name="connsiteX24-295" fmla="*/ 2418395 w 3217557"/>
              <a:gd name="connsiteY24-296" fmla="*/ 2087951 h 2633810"/>
              <a:gd name="connsiteX25-297" fmla="*/ 1830857 w 3217557"/>
              <a:gd name="connsiteY25-298" fmla="*/ 1799347 h 2633810"/>
              <a:gd name="connsiteX26-299" fmla="*/ 1008030 w 3217557"/>
              <a:gd name="connsiteY26-300" fmla="*/ 1799347 h 2633810"/>
              <a:gd name="connsiteX27-301" fmla="*/ 677114 w 3217557"/>
              <a:gd name="connsiteY27-302" fmla="*/ 1468431 h 2633810"/>
              <a:gd name="connsiteX28-303" fmla="*/ 677114 w 3217557"/>
              <a:gd name="connsiteY28-304" fmla="*/ 569491 h 2633810"/>
              <a:gd name="connsiteX29-305" fmla="*/ 2886641 w 3217557"/>
              <a:gd name="connsiteY29-306" fmla="*/ 0 h 2633810"/>
              <a:gd name="connsiteX30-307" fmla="*/ 1100201 w 3217557"/>
              <a:gd name="connsiteY30-308" fmla="*/ 0 h 2633810"/>
              <a:gd name="connsiteX31-309" fmla="*/ 769285 w 3217557"/>
              <a:gd name="connsiteY31-310" fmla="*/ 330916 h 2633810"/>
              <a:gd name="connsiteX32-311" fmla="*/ 769285 w 3217557"/>
              <a:gd name="connsiteY32-312" fmla="*/ 1382518 h 2633810"/>
              <a:gd name="connsiteX33-313" fmla="*/ 1100201 w 3217557"/>
              <a:gd name="connsiteY33-314" fmla="*/ 1713434 h 2633810"/>
              <a:gd name="connsiteX34-315" fmla="*/ 1923028 w 3217557"/>
              <a:gd name="connsiteY34-316" fmla="*/ 1713434 h 2633810"/>
              <a:gd name="connsiteX35-317" fmla="*/ 3078958 w 3217557"/>
              <a:gd name="connsiteY35-318" fmla="*/ 2077967 h 2633810"/>
              <a:gd name="connsiteX36-319" fmla="*/ 2505887 w 3217557"/>
              <a:gd name="connsiteY36-320" fmla="*/ 1713434 h 2633810"/>
              <a:gd name="connsiteX37-321" fmla="*/ 2886641 w 3217557"/>
              <a:gd name="connsiteY37-322" fmla="*/ 1713434 h 2633810"/>
              <a:gd name="connsiteX38-323" fmla="*/ 3217557 w 3217557"/>
              <a:gd name="connsiteY38-324" fmla="*/ 1382518 h 2633810"/>
              <a:gd name="connsiteX39-325" fmla="*/ 3217557 w 3217557"/>
              <a:gd name="connsiteY39-326" fmla="*/ 330916 h 2633810"/>
              <a:gd name="connsiteX40-327" fmla="*/ 2886641 w 3217557"/>
              <a:gd name="connsiteY40-328" fmla="*/ 0 h 2633810"/>
              <a:gd name="connsiteX0-329" fmla="*/ 1384251 w 3217557"/>
              <a:gd name="connsiteY0-330" fmla="*/ 661544 h 2654282"/>
              <a:gd name="connsiteX1-331" fmla="*/ 1574067 w 3217557"/>
              <a:gd name="connsiteY1-332" fmla="*/ 851360 h 2654282"/>
              <a:gd name="connsiteX2-333" fmla="*/ 1384251 w 3217557"/>
              <a:gd name="connsiteY2-334" fmla="*/ 1041176 h 2654282"/>
              <a:gd name="connsiteX3-335" fmla="*/ 1194435 w 3217557"/>
              <a:gd name="connsiteY3-336" fmla="*/ 851360 h 2654282"/>
              <a:gd name="connsiteX4-337" fmla="*/ 1384251 w 3217557"/>
              <a:gd name="connsiteY4-338" fmla="*/ 661544 h 2654282"/>
              <a:gd name="connsiteX5-339" fmla="*/ 1993421 w 3217557"/>
              <a:gd name="connsiteY5-340" fmla="*/ 661544 h 2654282"/>
              <a:gd name="connsiteX6-341" fmla="*/ 2183237 w 3217557"/>
              <a:gd name="connsiteY6-342" fmla="*/ 851360 h 2654282"/>
              <a:gd name="connsiteX7-343" fmla="*/ 1993421 w 3217557"/>
              <a:gd name="connsiteY7-344" fmla="*/ 1041176 h 2654282"/>
              <a:gd name="connsiteX8-345" fmla="*/ 1803605 w 3217557"/>
              <a:gd name="connsiteY8-346" fmla="*/ 851360 h 2654282"/>
              <a:gd name="connsiteX9-347" fmla="*/ 1993421 w 3217557"/>
              <a:gd name="connsiteY9-348" fmla="*/ 661544 h 2654282"/>
              <a:gd name="connsiteX10-349" fmla="*/ 2602591 w 3217557"/>
              <a:gd name="connsiteY10-350" fmla="*/ 661544 h 2654282"/>
              <a:gd name="connsiteX11-351" fmla="*/ 2792407 w 3217557"/>
              <a:gd name="connsiteY11-352" fmla="*/ 851360 h 2654282"/>
              <a:gd name="connsiteX12-353" fmla="*/ 2602591 w 3217557"/>
              <a:gd name="connsiteY12-354" fmla="*/ 1041176 h 2654282"/>
              <a:gd name="connsiteX13-355" fmla="*/ 2412775 w 3217557"/>
              <a:gd name="connsiteY13-356" fmla="*/ 851360 h 2654282"/>
              <a:gd name="connsiteX14-357" fmla="*/ 2602591 w 3217557"/>
              <a:gd name="connsiteY14-358" fmla="*/ 661544 h 2654282"/>
              <a:gd name="connsiteX15-359" fmla="*/ 677114 w 3217557"/>
              <a:gd name="connsiteY15-360" fmla="*/ 569491 h 2654282"/>
              <a:gd name="connsiteX16-361" fmla="*/ 330916 w 3217557"/>
              <a:gd name="connsiteY16-362" fmla="*/ 569491 h 2654282"/>
              <a:gd name="connsiteX17-363" fmla="*/ 0 w 3217557"/>
              <a:gd name="connsiteY17-364" fmla="*/ 900407 h 2654282"/>
              <a:gd name="connsiteX18-365" fmla="*/ 0 w 3217557"/>
              <a:gd name="connsiteY18-366" fmla="*/ 1952009 h 2654282"/>
              <a:gd name="connsiteX19-367" fmla="*/ 330916 w 3217557"/>
              <a:gd name="connsiteY19-368" fmla="*/ 2282925 h 2654282"/>
              <a:gd name="connsiteX20-369" fmla="*/ 711670 w 3217557"/>
              <a:gd name="connsiteY20-370" fmla="*/ 2282925 h 2654282"/>
              <a:gd name="connsiteX21-371" fmla="*/ 275077 w 3217557"/>
              <a:gd name="connsiteY21-372" fmla="*/ 2654282 h 2654282"/>
              <a:gd name="connsiteX22-373" fmla="*/ 1294529 w 3217557"/>
              <a:gd name="connsiteY22-374" fmla="*/ 2282925 h 2654282"/>
              <a:gd name="connsiteX23-375" fmla="*/ 2117356 w 3217557"/>
              <a:gd name="connsiteY23-376" fmla="*/ 2282925 h 2654282"/>
              <a:gd name="connsiteX24-377" fmla="*/ 2418395 w 3217557"/>
              <a:gd name="connsiteY24-378" fmla="*/ 2087951 h 2654282"/>
              <a:gd name="connsiteX25-379" fmla="*/ 1830857 w 3217557"/>
              <a:gd name="connsiteY25-380" fmla="*/ 1799347 h 2654282"/>
              <a:gd name="connsiteX26-381" fmla="*/ 1008030 w 3217557"/>
              <a:gd name="connsiteY26-382" fmla="*/ 1799347 h 2654282"/>
              <a:gd name="connsiteX27-383" fmla="*/ 677114 w 3217557"/>
              <a:gd name="connsiteY27-384" fmla="*/ 1468431 h 2654282"/>
              <a:gd name="connsiteX28-385" fmla="*/ 677114 w 3217557"/>
              <a:gd name="connsiteY28-386" fmla="*/ 569491 h 2654282"/>
              <a:gd name="connsiteX29-387" fmla="*/ 2886641 w 3217557"/>
              <a:gd name="connsiteY29-388" fmla="*/ 0 h 2654282"/>
              <a:gd name="connsiteX30-389" fmla="*/ 1100201 w 3217557"/>
              <a:gd name="connsiteY30-390" fmla="*/ 0 h 2654282"/>
              <a:gd name="connsiteX31-391" fmla="*/ 769285 w 3217557"/>
              <a:gd name="connsiteY31-392" fmla="*/ 330916 h 2654282"/>
              <a:gd name="connsiteX32-393" fmla="*/ 769285 w 3217557"/>
              <a:gd name="connsiteY32-394" fmla="*/ 1382518 h 2654282"/>
              <a:gd name="connsiteX33-395" fmla="*/ 1100201 w 3217557"/>
              <a:gd name="connsiteY33-396" fmla="*/ 1713434 h 2654282"/>
              <a:gd name="connsiteX34-397" fmla="*/ 1923028 w 3217557"/>
              <a:gd name="connsiteY34-398" fmla="*/ 1713434 h 2654282"/>
              <a:gd name="connsiteX35-399" fmla="*/ 3078958 w 3217557"/>
              <a:gd name="connsiteY35-400" fmla="*/ 2077967 h 2654282"/>
              <a:gd name="connsiteX36-401" fmla="*/ 2505887 w 3217557"/>
              <a:gd name="connsiteY36-402" fmla="*/ 1713434 h 2654282"/>
              <a:gd name="connsiteX37-403" fmla="*/ 2886641 w 3217557"/>
              <a:gd name="connsiteY37-404" fmla="*/ 1713434 h 2654282"/>
              <a:gd name="connsiteX38-405" fmla="*/ 3217557 w 3217557"/>
              <a:gd name="connsiteY38-406" fmla="*/ 1382518 h 2654282"/>
              <a:gd name="connsiteX39-407" fmla="*/ 3217557 w 3217557"/>
              <a:gd name="connsiteY39-408" fmla="*/ 330916 h 2654282"/>
              <a:gd name="connsiteX40-409" fmla="*/ 2886641 w 3217557"/>
              <a:gd name="connsiteY40-410" fmla="*/ 0 h 2654282"/>
              <a:gd name="connsiteX0-411" fmla="*/ 1384251 w 3217557"/>
              <a:gd name="connsiteY0-412" fmla="*/ 661544 h 2654282"/>
              <a:gd name="connsiteX1-413" fmla="*/ 1574067 w 3217557"/>
              <a:gd name="connsiteY1-414" fmla="*/ 851360 h 2654282"/>
              <a:gd name="connsiteX2-415" fmla="*/ 1384251 w 3217557"/>
              <a:gd name="connsiteY2-416" fmla="*/ 1041176 h 2654282"/>
              <a:gd name="connsiteX3-417" fmla="*/ 1194435 w 3217557"/>
              <a:gd name="connsiteY3-418" fmla="*/ 851360 h 2654282"/>
              <a:gd name="connsiteX4-419" fmla="*/ 1384251 w 3217557"/>
              <a:gd name="connsiteY4-420" fmla="*/ 661544 h 2654282"/>
              <a:gd name="connsiteX5-421" fmla="*/ 1993421 w 3217557"/>
              <a:gd name="connsiteY5-422" fmla="*/ 661544 h 2654282"/>
              <a:gd name="connsiteX6-423" fmla="*/ 2183237 w 3217557"/>
              <a:gd name="connsiteY6-424" fmla="*/ 851360 h 2654282"/>
              <a:gd name="connsiteX7-425" fmla="*/ 1993421 w 3217557"/>
              <a:gd name="connsiteY7-426" fmla="*/ 1041176 h 2654282"/>
              <a:gd name="connsiteX8-427" fmla="*/ 1803605 w 3217557"/>
              <a:gd name="connsiteY8-428" fmla="*/ 851360 h 2654282"/>
              <a:gd name="connsiteX9-429" fmla="*/ 1993421 w 3217557"/>
              <a:gd name="connsiteY9-430" fmla="*/ 661544 h 2654282"/>
              <a:gd name="connsiteX10-431" fmla="*/ 2602591 w 3217557"/>
              <a:gd name="connsiteY10-432" fmla="*/ 661544 h 2654282"/>
              <a:gd name="connsiteX11-433" fmla="*/ 2792407 w 3217557"/>
              <a:gd name="connsiteY11-434" fmla="*/ 851360 h 2654282"/>
              <a:gd name="connsiteX12-435" fmla="*/ 2602591 w 3217557"/>
              <a:gd name="connsiteY12-436" fmla="*/ 1041176 h 2654282"/>
              <a:gd name="connsiteX13-437" fmla="*/ 2412775 w 3217557"/>
              <a:gd name="connsiteY13-438" fmla="*/ 851360 h 2654282"/>
              <a:gd name="connsiteX14-439" fmla="*/ 2602591 w 3217557"/>
              <a:gd name="connsiteY14-440" fmla="*/ 661544 h 2654282"/>
              <a:gd name="connsiteX15-441" fmla="*/ 677114 w 3217557"/>
              <a:gd name="connsiteY15-442" fmla="*/ 569491 h 2654282"/>
              <a:gd name="connsiteX16-443" fmla="*/ 330916 w 3217557"/>
              <a:gd name="connsiteY16-444" fmla="*/ 569491 h 2654282"/>
              <a:gd name="connsiteX17-445" fmla="*/ 0 w 3217557"/>
              <a:gd name="connsiteY17-446" fmla="*/ 900407 h 2654282"/>
              <a:gd name="connsiteX18-447" fmla="*/ 0 w 3217557"/>
              <a:gd name="connsiteY18-448" fmla="*/ 1952009 h 2654282"/>
              <a:gd name="connsiteX19-449" fmla="*/ 330916 w 3217557"/>
              <a:gd name="connsiteY19-450" fmla="*/ 2282925 h 2654282"/>
              <a:gd name="connsiteX20-451" fmla="*/ 711670 w 3217557"/>
              <a:gd name="connsiteY20-452" fmla="*/ 2282925 h 2654282"/>
              <a:gd name="connsiteX21-453" fmla="*/ 275077 w 3217557"/>
              <a:gd name="connsiteY21-454" fmla="*/ 2654282 h 2654282"/>
              <a:gd name="connsiteX22-455" fmla="*/ 1294529 w 3217557"/>
              <a:gd name="connsiteY22-456" fmla="*/ 2282925 h 2654282"/>
              <a:gd name="connsiteX23-457" fmla="*/ 2117356 w 3217557"/>
              <a:gd name="connsiteY23-458" fmla="*/ 2282925 h 2654282"/>
              <a:gd name="connsiteX24-459" fmla="*/ 2418395 w 3217557"/>
              <a:gd name="connsiteY24-460" fmla="*/ 2087951 h 2654282"/>
              <a:gd name="connsiteX25-461" fmla="*/ 1830857 w 3217557"/>
              <a:gd name="connsiteY25-462" fmla="*/ 1799347 h 2654282"/>
              <a:gd name="connsiteX26-463" fmla="*/ 1008030 w 3217557"/>
              <a:gd name="connsiteY26-464" fmla="*/ 1799347 h 2654282"/>
              <a:gd name="connsiteX27-465" fmla="*/ 677114 w 3217557"/>
              <a:gd name="connsiteY27-466" fmla="*/ 1468431 h 2654282"/>
              <a:gd name="connsiteX28-467" fmla="*/ 677114 w 3217557"/>
              <a:gd name="connsiteY28-468" fmla="*/ 569491 h 2654282"/>
              <a:gd name="connsiteX29-469" fmla="*/ 2886641 w 3217557"/>
              <a:gd name="connsiteY29-470" fmla="*/ 0 h 2654282"/>
              <a:gd name="connsiteX30-471" fmla="*/ 1100201 w 3217557"/>
              <a:gd name="connsiteY30-472" fmla="*/ 0 h 2654282"/>
              <a:gd name="connsiteX31-473" fmla="*/ 769285 w 3217557"/>
              <a:gd name="connsiteY31-474" fmla="*/ 330916 h 2654282"/>
              <a:gd name="connsiteX32-475" fmla="*/ 769285 w 3217557"/>
              <a:gd name="connsiteY32-476" fmla="*/ 1382518 h 2654282"/>
              <a:gd name="connsiteX33-477" fmla="*/ 1100201 w 3217557"/>
              <a:gd name="connsiteY33-478" fmla="*/ 1713434 h 2654282"/>
              <a:gd name="connsiteX34-479" fmla="*/ 1923028 w 3217557"/>
              <a:gd name="connsiteY34-480" fmla="*/ 1713434 h 2654282"/>
              <a:gd name="connsiteX35-481" fmla="*/ 3078958 w 3217557"/>
              <a:gd name="connsiteY35-482" fmla="*/ 2077967 h 2654282"/>
              <a:gd name="connsiteX36-483" fmla="*/ 2505887 w 3217557"/>
              <a:gd name="connsiteY36-484" fmla="*/ 1713434 h 2654282"/>
              <a:gd name="connsiteX37-485" fmla="*/ 2886641 w 3217557"/>
              <a:gd name="connsiteY37-486" fmla="*/ 1713434 h 2654282"/>
              <a:gd name="connsiteX38-487" fmla="*/ 3217557 w 3217557"/>
              <a:gd name="connsiteY38-488" fmla="*/ 1382518 h 2654282"/>
              <a:gd name="connsiteX39-489" fmla="*/ 3217557 w 3217557"/>
              <a:gd name="connsiteY39-490" fmla="*/ 330916 h 2654282"/>
              <a:gd name="connsiteX40-491" fmla="*/ 2886641 w 3217557"/>
              <a:gd name="connsiteY40-492" fmla="*/ 0 h 2654282"/>
              <a:gd name="connsiteX0-493" fmla="*/ 1384251 w 3217557"/>
              <a:gd name="connsiteY0-494" fmla="*/ 661544 h 2654282"/>
              <a:gd name="connsiteX1-495" fmla="*/ 1574067 w 3217557"/>
              <a:gd name="connsiteY1-496" fmla="*/ 851360 h 2654282"/>
              <a:gd name="connsiteX2-497" fmla="*/ 1384251 w 3217557"/>
              <a:gd name="connsiteY2-498" fmla="*/ 1041176 h 2654282"/>
              <a:gd name="connsiteX3-499" fmla="*/ 1194435 w 3217557"/>
              <a:gd name="connsiteY3-500" fmla="*/ 851360 h 2654282"/>
              <a:gd name="connsiteX4-501" fmla="*/ 1384251 w 3217557"/>
              <a:gd name="connsiteY4-502" fmla="*/ 661544 h 2654282"/>
              <a:gd name="connsiteX5-503" fmla="*/ 1993421 w 3217557"/>
              <a:gd name="connsiteY5-504" fmla="*/ 661544 h 2654282"/>
              <a:gd name="connsiteX6-505" fmla="*/ 2183237 w 3217557"/>
              <a:gd name="connsiteY6-506" fmla="*/ 851360 h 2654282"/>
              <a:gd name="connsiteX7-507" fmla="*/ 1993421 w 3217557"/>
              <a:gd name="connsiteY7-508" fmla="*/ 1041176 h 2654282"/>
              <a:gd name="connsiteX8-509" fmla="*/ 1803605 w 3217557"/>
              <a:gd name="connsiteY8-510" fmla="*/ 851360 h 2654282"/>
              <a:gd name="connsiteX9-511" fmla="*/ 1993421 w 3217557"/>
              <a:gd name="connsiteY9-512" fmla="*/ 661544 h 2654282"/>
              <a:gd name="connsiteX10-513" fmla="*/ 2602591 w 3217557"/>
              <a:gd name="connsiteY10-514" fmla="*/ 661544 h 2654282"/>
              <a:gd name="connsiteX11-515" fmla="*/ 2792407 w 3217557"/>
              <a:gd name="connsiteY11-516" fmla="*/ 851360 h 2654282"/>
              <a:gd name="connsiteX12-517" fmla="*/ 2602591 w 3217557"/>
              <a:gd name="connsiteY12-518" fmla="*/ 1041176 h 2654282"/>
              <a:gd name="connsiteX13-519" fmla="*/ 2412775 w 3217557"/>
              <a:gd name="connsiteY13-520" fmla="*/ 851360 h 2654282"/>
              <a:gd name="connsiteX14-521" fmla="*/ 2602591 w 3217557"/>
              <a:gd name="connsiteY14-522" fmla="*/ 661544 h 2654282"/>
              <a:gd name="connsiteX15-523" fmla="*/ 677114 w 3217557"/>
              <a:gd name="connsiteY15-524" fmla="*/ 569491 h 2654282"/>
              <a:gd name="connsiteX16-525" fmla="*/ 330916 w 3217557"/>
              <a:gd name="connsiteY16-526" fmla="*/ 569491 h 2654282"/>
              <a:gd name="connsiteX17-527" fmla="*/ 0 w 3217557"/>
              <a:gd name="connsiteY17-528" fmla="*/ 900407 h 2654282"/>
              <a:gd name="connsiteX18-529" fmla="*/ 0 w 3217557"/>
              <a:gd name="connsiteY18-530" fmla="*/ 1952009 h 2654282"/>
              <a:gd name="connsiteX19-531" fmla="*/ 330916 w 3217557"/>
              <a:gd name="connsiteY19-532" fmla="*/ 2282925 h 2654282"/>
              <a:gd name="connsiteX20-533" fmla="*/ 711670 w 3217557"/>
              <a:gd name="connsiteY20-534" fmla="*/ 2282925 h 2654282"/>
              <a:gd name="connsiteX21-535" fmla="*/ 275077 w 3217557"/>
              <a:gd name="connsiteY21-536" fmla="*/ 2654282 h 2654282"/>
              <a:gd name="connsiteX22-537" fmla="*/ 1294529 w 3217557"/>
              <a:gd name="connsiteY22-538" fmla="*/ 2282925 h 2654282"/>
              <a:gd name="connsiteX23-539" fmla="*/ 2117356 w 3217557"/>
              <a:gd name="connsiteY23-540" fmla="*/ 2282925 h 2654282"/>
              <a:gd name="connsiteX24-541" fmla="*/ 2418395 w 3217557"/>
              <a:gd name="connsiteY24-542" fmla="*/ 2087951 h 2654282"/>
              <a:gd name="connsiteX25-543" fmla="*/ 1830857 w 3217557"/>
              <a:gd name="connsiteY25-544" fmla="*/ 1799347 h 2654282"/>
              <a:gd name="connsiteX26-545" fmla="*/ 1008030 w 3217557"/>
              <a:gd name="connsiteY26-546" fmla="*/ 1799347 h 2654282"/>
              <a:gd name="connsiteX27-547" fmla="*/ 677114 w 3217557"/>
              <a:gd name="connsiteY27-548" fmla="*/ 1468431 h 2654282"/>
              <a:gd name="connsiteX28-549" fmla="*/ 677114 w 3217557"/>
              <a:gd name="connsiteY28-550" fmla="*/ 569491 h 2654282"/>
              <a:gd name="connsiteX29-551" fmla="*/ 2886641 w 3217557"/>
              <a:gd name="connsiteY29-552" fmla="*/ 0 h 2654282"/>
              <a:gd name="connsiteX30-553" fmla="*/ 1100201 w 3217557"/>
              <a:gd name="connsiteY30-554" fmla="*/ 0 h 2654282"/>
              <a:gd name="connsiteX31-555" fmla="*/ 769285 w 3217557"/>
              <a:gd name="connsiteY31-556" fmla="*/ 330916 h 2654282"/>
              <a:gd name="connsiteX32-557" fmla="*/ 769285 w 3217557"/>
              <a:gd name="connsiteY32-558" fmla="*/ 1382518 h 2654282"/>
              <a:gd name="connsiteX33-559" fmla="*/ 1100201 w 3217557"/>
              <a:gd name="connsiteY33-560" fmla="*/ 1713434 h 2654282"/>
              <a:gd name="connsiteX34-561" fmla="*/ 1923028 w 3217557"/>
              <a:gd name="connsiteY34-562" fmla="*/ 1713434 h 2654282"/>
              <a:gd name="connsiteX35-563" fmla="*/ 3078958 w 3217557"/>
              <a:gd name="connsiteY35-564" fmla="*/ 2077967 h 2654282"/>
              <a:gd name="connsiteX36-565" fmla="*/ 2505887 w 3217557"/>
              <a:gd name="connsiteY36-566" fmla="*/ 1713434 h 2654282"/>
              <a:gd name="connsiteX37-567" fmla="*/ 2886641 w 3217557"/>
              <a:gd name="connsiteY37-568" fmla="*/ 1713434 h 2654282"/>
              <a:gd name="connsiteX38-569" fmla="*/ 3217557 w 3217557"/>
              <a:gd name="connsiteY38-570" fmla="*/ 1382518 h 2654282"/>
              <a:gd name="connsiteX39-571" fmla="*/ 3217557 w 3217557"/>
              <a:gd name="connsiteY39-572" fmla="*/ 330916 h 2654282"/>
              <a:gd name="connsiteX40-573" fmla="*/ 2886641 w 3217557"/>
              <a:gd name="connsiteY40-574" fmla="*/ 0 h 2654282"/>
              <a:gd name="connsiteX0-575" fmla="*/ 1384251 w 3217557"/>
              <a:gd name="connsiteY0-576" fmla="*/ 661544 h 2654282"/>
              <a:gd name="connsiteX1-577" fmla="*/ 1574067 w 3217557"/>
              <a:gd name="connsiteY1-578" fmla="*/ 851360 h 2654282"/>
              <a:gd name="connsiteX2-579" fmla="*/ 1384251 w 3217557"/>
              <a:gd name="connsiteY2-580" fmla="*/ 1041176 h 2654282"/>
              <a:gd name="connsiteX3-581" fmla="*/ 1194435 w 3217557"/>
              <a:gd name="connsiteY3-582" fmla="*/ 851360 h 2654282"/>
              <a:gd name="connsiteX4-583" fmla="*/ 1384251 w 3217557"/>
              <a:gd name="connsiteY4-584" fmla="*/ 661544 h 2654282"/>
              <a:gd name="connsiteX5-585" fmla="*/ 1993421 w 3217557"/>
              <a:gd name="connsiteY5-586" fmla="*/ 661544 h 2654282"/>
              <a:gd name="connsiteX6-587" fmla="*/ 2183237 w 3217557"/>
              <a:gd name="connsiteY6-588" fmla="*/ 851360 h 2654282"/>
              <a:gd name="connsiteX7-589" fmla="*/ 1993421 w 3217557"/>
              <a:gd name="connsiteY7-590" fmla="*/ 1041176 h 2654282"/>
              <a:gd name="connsiteX8-591" fmla="*/ 1803605 w 3217557"/>
              <a:gd name="connsiteY8-592" fmla="*/ 851360 h 2654282"/>
              <a:gd name="connsiteX9-593" fmla="*/ 1993421 w 3217557"/>
              <a:gd name="connsiteY9-594" fmla="*/ 661544 h 2654282"/>
              <a:gd name="connsiteX10-595" fmla="*/ 2602591 w 3217557"/>
              <a:gd name="connsiteY10-596" fmla="*/ 661544 h 2654282"/>
              <a:gd name="connsiteX11-597" fmla="*/ 2792407 w 3217557"/>
              <a:gd name="connsiteY11-598" fmla="*/ 851360 h 2654282"/>
              <a:gd name="connsiteX12-599" fmla="*/ 2602591 w 3217557"/>
              <a:gd name="connsiteY12-600" fmla="*/ 1041176 h 2654282"/>
              <a:gd name="connsiteX13-601" fmla="*/ 2412775 w 3217557"/>
              <a:gd name="connsiteY13-602" fmla="*/ 851360 h 2654282"/>
              <a:gd name="connsiteX14-603" fmla="*/ 2602591 w 3217557"/>
              <a:gd name="connsiteY14-604" fmla="*/ 661544 h 2654282"/>
              <a:gd name="connsiteX15-605" fmla="*/ 677114 w 3217557"/>
              <a:gd name="connsiteY15-606" fmla="*/ 569491 h 2654282"/>
              <a:gd name="connsiteX16-607" fmla="*/ 330916 w 3217557"/>
              <a:gd name="connsiteY16-608" fmla="*/ 569491 h 2654282"/>
              <a:gd name="connsiteX17-609" fmla="*/ 0 w 3217557"/>
              <a:gd name="connsiteY17-610" fmla="*/ 900407 h 2654282"/>
              <a:gd name="connsiteX18-611" fmla="*/ 0 w 3217557"/>
              <a:gd name="connsiteY18-612" fmla="*/ 1952009 h 2654282"/>
              <a:gd name="connsiteX19-613" fmla="*/ 330916 w 3217557"/>
              <a:gd name="connsiteY19-614" fmla="*/ 2282925 h 2654282"/>
              <a:gd name="connsiteX20-615" fmla="*/ 711670 w 3217557"/>
              <a:gd name="connsiteY20-616" fmla="*/ 2282925 h 2654282"/>
              <a:gd name="connsiteX21-617" fmla="*/ 275077 w 3217557"/>
              <a:gd name="connsiteY21-618" fmla="*/ 2654282 h 2654282"/>
              <a:gd name="connsiteX22-619" fmla="*/ 1294529 w 3217557"/>
              <a:gd name="connsiteY22-620" fmla="*/ 2282925 h 2654282"/>
              <a:gd name="connsiteX23-621" fmla="*/ 2117356 w 3217557"/>
              <a:gd name="connsiteY23-622" fmla="*/ 2282925 h 2654282"/>
              <a:gd name="connsiteX24-623" fmla="*/ 2418395 w 3217557"/>
              <a:gd name="connsiteY24-624" fmla="*/ 2087951 h 2654282"/>
              <a:gd name="connsiteX25-625" fmla="*/ 1830857 w 3217557"/>
              <a:gd name="connsiteY25-626" fmla="*/ 1799347 h 2654282"/>
              <a:gd name="connsiteX26-627" fmla="*/ 1008030 w 3217557"/>
              <a:gd name="connsiteY26-628" fmla="*/ 1799347 h 2654282"/>
              <a:gd name="connsiteX27-629" fmla="*/ 677114 w 3217557"/>
              <a:gd name="connsiteY27-630" fmla="*/ 1468431 h 2654282"/>
              <a:gd name="connsiteX28-631" fmla="*/ 677114 w 3217557"/>
              <a:gd name="connsiteY28-632" fmla="*/ 569491 h 2654282"/>
              <a:gd name="connsiteX29-633" fmla="*/ 2886641 w 3217557"/>
              <a:gd name="connsiteY29-634" fmla="*/ 0 h 2654282"/>
              <a:gd name="connsiteX30-635" fmla="*/ 1100201 w 3217557"/>
              <a:gd name="connsiteY30-636" fmla="*/ 0 h 2654282"/>
              <a:gd name="connsiteX31-637" fmla="*/ 769285 w 3217557"/>
              <a:gd name="connsiteY31-638" fmla="*/ 330916 h 2654282"/>
              <a:gd name="connsiteX32-639" fmla="*/ 769285 w 3217557"/>
              <a:gd name="connsiteY32-640" fmla="*/ 1382518 h 2654282"/>
              <a:gd name="connsiteX33-641" fmla="*/ 1100201 w 3217557"/>
              <a:gd name="connsiteY33-642" fmla="*/ 1713434 h 2654282"/>
              <a:gd name="connsiteX34-643" fmla="*/ 1923028 w 3217557"/>
              <a:gd name="connsiteY34-644" fmla="*/ 1713434 h 2654282"/>
              <a:gd name="connsiteX35-645" fmla="*/ 3078958 w 3217557"/>
              <a:gd name="connsiteY35-646" fmla="*/ 2077967 h 2654282"/>
              <a:gd name="connsiteX36-647" fmla="*/ 2505887 w 3217557"/>
              <a:gd name="connsiteY36-648" fmla="*/ 1713434 h 2654282"/>
              <a:gd name="connsiteX37-649" fmla="*/ 2886641 w 3217557"/>
              <a:gd name="connsiteY37-650" fmla="*/ 1713434 h 2654282"/>
              <a:gd name="connsiteX38-651" fmla="*/ 3217557 w 3217557"/>
              <a:gd name="connsiteY38-652" fmla="*/ 1382518 h 2654282"/>
              <a:gd name="connsiteX39-653" fmla="*/ 3217557 w 3217557"/>
              <a:gd name="connsiteY39-654" fmla="*/ 330916 h 2654282"/>
              <a:gd name="connsiteX40-655" fmla="*/ 2886641 w 3217557"/>
              <a:gd name="connsiteY40-656" fmla="*/ 0 h 2654282"/>
              <a:gd name="connsiteX0-657" fmla="*/ 1384251 w 3217557"/>
              <a:gd name="connsiteY0-658" fmla="*/ 661544 h 2654282"/>
              <a:gd name="connsiteX1-659" fmla="*/ 1574067 w 3217557"/>
              <a:gd name="connsiteY1-660" fmla="*/ 851360 h 2654282"/>
              <a:gd name="connsiteX2-661" fmla="*/ 1384251 w 3217557"/>
              <a:gd name="connsiteY2-662" fmla="*/ 1041176 h 2654282"/>
              <a:gd name="connsiteX3-663" fmla="*/ 1194435 w 3217557"/>
              <a:gd name="connsiteY3-664" fmla="*/ 851360 h 2654282"/>
              <a:gd name="connsiteX4-665" fmla="*/ 1384251 w 3217557"/>
              <a:gd name="connsiteY4-666" fmla="*/ 661544 h 2654282"/>
              <a:gd name="connsiteX5-667" fmla="*/ 1993421 w 3217557"/>
              <a:gd name="connsiteY5-668" fmla="*/ 661544 h 2654282"/>
              <a:gd name="connsiteX6-669" fmla="*/ 2183237 w 3217557"/>
              <a:gd name="connsiteY6-670" fmla="*/ 851360 h 2654282"/>
              <a:gd name="connsiteX7-671" fmla="*/ 1993421 w 3217557"/>
              <a:gd name="connsiteY7-672" fmla="*/ 1041176 h 2654282"/>
              <a:gd name="connsiteX8-673" fmla="*/ 1803605 w 3217557"/>
              <a:gd name="connsiteY8-674" fmla="*/ 851360 h 2654282"/>
              <a:gd name="connsiteX9-675" fmla="*/ 1993421 w 3217557"/>
              <a:gd name="connsiteY9-676" fmla="*/ 661544 h 2654282"/>
              <a:gd name="connsiteX10-677" fmla="*/ 2602591 w 3217557"/>
              <a:gd name="connsiteY10-678" fmla="*/ 661544 h 2654282"/>
              <a:gd name="connsiteX11-679" fmla="*/ 2792407 w 3217557"/>
              <a:gd name="connsiteY11-680" fmla="*/ 851360 h 2654282"/>
              <a:gd name="connsiteX12-681" fmla="*/ 2602591 w 3217557"/>
              <a:gd name="connsiteY12-682" fmla="*/ 1041176 h 2654282"/>
              <a:gd name="connsiteX13-683" fmla="*/ 2412775 w 3217557"/>
              <a:gd name="connsiteY13-684" fmla="*/ 851360 h 2654282"/>
              <a:gd name="connsiteX14-685" fmla="*/ 2602591 w 3217557"/>
              <a:gd name="connsiteY14-686" fmla="*/ 661544 h 2654282"/>
              <a:gd name="connsiteX15-687" fmla="*/ 677114 w 3217557"/>
              <a:gd name="connsiteY15-688" fmla="*/ 569491 h 2654282"/>
              <a:gd name="connsiteX16-689" fmla="*/ 330916 w 3217557"/>
              <a:gd name="connsiteY16-690" fmla="*/ 569491 h 2654282"/>
              <a:gd name="connsiteX17-691" fmla="*/ 0 w 3217557"/>
              <a:gd name="connsiteY17-692" fmla="*/ 900407 h 2654282"/>
              <a:gd name="connsiteX18-693" fmla="*/ 0 w 3217557"/>
              <a:gd name="connsiteY18-694" fmla="*/ 1952009 h 2654282"/>
              <a:gd name="connsiteX19-695" fmla="*/ 330916 w 3217557"/>
              <a:gd name="connsiteY19-696" fmla="*/ 2282925 h 2654282"/>
              <a:gd name="connsiteX20-697" fmla="*/ 711670 w 3217557"/>
              <a:gd name="connsiteY20-698" fmla="*/ 2282925 h 2654282"/>
              <a:gd name="connsiteX21-699" fmla="*/ 275077 w 3217557"/>
              <a:gd name="connsiteY21-700" fmla="*/ 2654282 h 2654282"/>
              <a:gd name="connsiteX22-701" fmla="*/ 1294529 w 3217557"/>
              <a:gd name="connsiteY22-702" fmla="*/ 2282925 h 2654282"/>
              <a:gd name="connsiteX23-703" fmla="*/ 2117356 w 3217557"/>
              <a:gd name="connsiteY23-704" fmla="*/ 2282925 h 2654282"/>
              <a:gd name="connsiteX24-705" fmla="*/ 2418395 w 3217557"/>
              <a:gd name="connsiteY24-706" fmla="*/ 2087951 h 2654282"/>
              <a:gd name="connsiteX25-707" fmla="*/ 1830857 w 3217557"/>
              <a:gd name="connsiteY25-708" fmla="*/ 1799347 h 2654282"/>
              <a:gd name="connsiteX26-709" fmla="*/ 1008030 w 3217557"/>
              <a:gd name="connsiteY26-710" fmla="*/ 1799347 h 2654282"/>
              <a:gd name="connsiteX27-711" fmla="*/ 677114 w 3217557"/>
              <a:gd name="connsiteY27-712" fmla="*/ 1468431 h 2654282"/>
              <a:gd name="connsiteX28-713" fmla="*/ 677114 w 3217557"/>
              <a:gd name="connsiteY28-714" fmla="*/ 569491 h 2654282"/>
              <a:gd name="connsiteX29-715" fmla="*/ 2886641 w 3217557"/>
              <a:gd name="connsiteY29-716" fmla="*/ 0 h 2654282"/>
              <a:gd name="connsiteX30-717" fmla="*/ 1100201 w 3217557"/>
              <a:gd name="connsiteY30-718" fmla="*/ 0 h 2654282"/>
              <a:gd name="connsiteX31-719" fmla="*/ 769285 w 3217557"/>
              <a:gd name="connsiteY31-720" fmla="*/ 330916 h 2654282"/>
              <a:gd name="connsiteX32-721" fmla="*/ 769285 w 3217557"/>
              <a:gd name="connsiteY32-722" fmla="*/ 1382518 h 2654282"/>
              <a:gd name="connsiteX33-723" fmla="*/ 1100201 w 3217557"/>
              <a:gd name="connsiteY33-724" fmla="*/ 1713434 h 2654282"/>
              <a:gd name="connsiteX34-725" fmla="*/ 1923028 w 3217557"/>
              <a:gd name="connsiteY34-726" fmla="*/ 1713434 h 2654282"/>
              <a:gd name="connsiteX35-727" fmla="*/ 3078958 w 3217557"/>
              <a:gd name="connsiteY35-728" fmla="*/ 2077967 h 2654282"/>
              <a:gd name="connsiteX36-729" fmla="*/ 2505887 w 3217557"/>
              <a:gd name="connsiteY36-730" fmla="*/ 1713434 h 2654282"/>
              <a:gd name="connsiteX37-731" fmla="*/ 2886641 w 3217557"/>
              <a:gd name="connsiteY37-732" fmla="*/ 1713434 h 2654282"/>
              <a:gd name="connsiteX38-733" fmla="*/ 3217557 w 3217557"/>
              <a:gd name="connsiteY38-734" fmla="*/ 1382518 h 2654282"/>
              <a:gd name="connsiteX39-735" fmla="*/ 3217557 w 3217557"/>
              <a:gd name="connsiteY39-736" fmla="*/ 330916 h 2654282"/>
              <a:gd name="connsiteX40-737" fmla="*/ 2886641 w 3217557"/>
              <a:gd name="connsiteY40-738" fmla="*/ 0 h 265428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/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/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/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/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/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/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/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-1" fmla="*/ 790984 w 1901727"/>
              <a:gd name="connsiteY0-2" fmla="*/ 0 h 1985875"/>
              <a:gd name="connsiteX1-3" fmla="*/ 790984 w 1901727"/>
              <a:gd name="connsiteY1-4" fmla="*/ 0 h 1985875"/>
              <a:gd name="connsiteX2-5" fmla="*/ 1026596 w 1901727"/>
              <a:gd name="connsiteY2-6" fmla="*/ 5610 h 1985875"/>
              <a:gd name="connsiteX3-7" fmla="*/ 1020986 w 1901727"/>
              <a:gd name="connsiteY3-8" fmla="*/ 493664 h 1985875"/>
              <a:gd name="connsiteX4-9" fmla="*/ 1172451 w 1901727"/>
              <a:gd name="connsiteY4-10" fmla="*/ 605860 h 1985875"/>
              <a:gd name="connsiteX5-11" fmla="*/ 1357575 w 1901727"/>
              <a:gd name="connsiteY5-12" fmla="*/ 403907 h 1985875"/>
              <a:gd name="connsiteX6-13" fmla="*/ 1901727 w 1901727"/>
              <a:gd name="connsiteY6-14" fmla="*/ 1924167 h 1985875"/>
              <a:gd name="connsiteX7-15" fmla="*/ 992937 w 1901727"/>
              <a:gd name="connsiteY7-16" fmla="*/ 1480991 h 1985875"/>
              <a:gd name="connsiteX8-17" fmla="*/ 1054645 w 1901727"/>
              <a:gd name="connsiteY8-18" fmla="*/ 1121963 h 1985875"/>
              <a:gd name="connsiteX9-19" fmla="*/ 1088304 w 1901727"/>
              <a:gd name="connsiteY9-20" fmla="*/ 757325 h 1985875"/>
              <a:gd name="connsiteX10-21" fmla="*/ 920009 w 1901727"/>
              <a:gd name="connsiteY10-22" fmla="*/ 611470 h 1985875"/>
              <a:gd name="connsiteX11-23" fmla="*/ 729276 w 1901727"/>
              <a:gd name="connsiteY11-24" fmla="*/ 751715 h 1985875"/>
              <a:gd name="connsiteX12-25" fmla="*/ 740495 w 1901727"/>
              <a:gd name="connsiteY12-26" fmla="*/ 1161232 h 1985875"/>
              <a:gd name="connsiteX13-27" fmla="*/ 785374 w 1901727"/>
              <a:gd name="connsiteY13-28" fmla="*/ 1509040 h 1985875"/>
              <a:gd name="connsiteX14-29" fmla="*/ 0 w 1901727"/>
              <a:gd name="connsiteY14-30" fmla="*/ 1985875 h 1985875"/>
              <a:gd name="connsiteX15-31" fmla="*/ 437565 w 1901727"/>
              <a:gd name="connsiteY15-32" fmla="*/ 387077 h 1985875"/>
              <a:gd name="connsiteX16-33" fmla="*/ 650738 w 1901727"/>
              <a:gd name="connsiteY16-34" fmla="*/ 611470 h 1985875"/>
              <a:gd name="connsiteX17-35" fmla="*/ 813423 w 1901727"/>
              <a:gd name="connsiteY17-36" fmla="*/ 499274 h 1985875"/>
              <a:gd name="connsiteX18-37" fmla="*/ 790984 w 1901727"/>
              <a:gd name="connsiteY18-38" fmla="*/ 0 h 1985875"/>
              <a:gd name="connsiteX0-39" fmla="*/ 790984 w 1901727"/>
              <a:gd name="connsiteY0-40" fmla="*/ 0 h 1985875"/>
              <a:gd name="connsiteX1-41" fmla="*/ 790984 w 1901727"/>
              <a:gd name="connsiteY1-42" fmla="*/ 0 h 1985875"/>
              <a:gd name="connsiteX2-43" fmla="*/ 1026596 w 1901727"/>
              <a:gd name="connsiteY2-44" fmla="*/ 5610 h 1985875"/>
              <a:gd name="connsiteX3-45" fmla="*/ 1020986 w 1901727"/>
              <a:gd name="connsiteY3-46" fmla="*/ 493664 h 1985875"/>
              <a:gd name="connsiteX4-47" fmla="*/ 1172451 w 1901727"/>
              <a:gd name="connsiteY4-48" fmla="*/ 605860 h 1985875"/>
              <a:gd name="connsiteX5-49" fmla="*/ 1357575 w 1901727"/>
              <a:gd name="connsiteY5-50" fmla="*/ 403907 h 1985875"/>
              <a:gd name="connsiteX6-51" fmla="*/ 1901727 w 1901727"/>
              <a:gd name="connsiteY6-52" fmla="*/ 1924167 h 1985875"/>
              <a:gd name="connsiteX7-53" fmla="*/ 992937 w 1901727"/>
              <a:gd name="connsiteY7-54" fmla="*/ 1480991 h 1985875"/>
              <a:gd name="connsiteX8-55" fmla="*/ 1054645 w 1901727"/>
              <a:gd name="connsiteY8-56" fmla="*/ 1121963 h 1985875"/>
              <a:gd name="connsiteX9-57" fmla="*/ 1088304 w 1901727"/>
              <a:gd name="connsiteY9-58" fmla="*/ 757325 h 1985875"/>
              <a:gd name="connsiteX10-59" fmla="*/ 920009 w 1901727"/>
              <a:gd name="connsiteY10-60" fmla="*/ 611470 h 1985875"/>
              <a:gd name="connsiteX11-61" fmla="*/ 729276 w 1901727"/>
              <a:gd name="connsiteY11-62" fmla="*/ 751715 h 1985875"/>
              <a:gd name="connsiteX12-63" fmla="*/ 740495 w 1901727"/>
              <a:gd name="connsiteY12-64" fmla="*/ 1161232 h 1985875"/>
              <a:gd name="connsiteX13-65" fmla="*/ 785374 w 1901727"/>
              <a:gd name="connsiteY13-66" fmla="*/ 1509040 h 1985875"/>
              <a:gd name="connsiteX14-67" fmla="*/ 0 w 1901727"/>
              <a:gd name="connsiteY14-68" fmla="*/ 1985875 h 1985875"/>
              <a:gd name="connsiteX15-69" fmla="*/ 437565 w 1901727"/>
              <a:gd name="connsiteY15-70" fmla="*/ 387077 h 1985875"/>
              <a:gd name="connsiteX16-71" fmla="*/ 650738 w 1901727"/>
              <a:gd name="connsiteY16-72" fmla="*/ 611470 h 1985875"/>
              <a:gd name="connsiteX17-73" fmla="*/ 813423 w 1901727"/>
              <a:gd name="connsiteY17-74" fmla="*/ 499274 h 1985875"/>
              <a:gd name="connsiteX18-75" fmla="*/ 790984 w 1901727"/>
              <a:gd name="connsiteY18-76" fmla="*/ 0 h 1985875"/>
              <a:gd name="connsiteX0-77" fmla="*/ 790984 w 1901727"/>
              <a:gd name="connsiteY0-78" fmla="*/ 0 h 1985875"/>
              <a:gd name="connsiteX1-79" fmla="*/ 790984 w 1901727"/>
              <a:gd name="connsiteY1-80" fmla="*/ 0 h 1985875"/>
              <a:gd name="connsiteX2-81" fmla="*/ 1026596 w 1901727"/>
              <a:gd name="connsiteY2-82" fmla="*/ 5610 h 1985875"/>
              <a:gd name="connsiteX3-83" fmla="*/ 1020986 w 1901727"/>
              <a:gd name="connsiteY3-84" fmla="*/ 493664 h 1985875"/>
              <a:gd name="connsiteX4-85" fmla="*/ 1172451 w 1901727"/>
              <a:gd name="connsiteY4-86" fmla="*/ 605860 h 1985875"/>
              <a:gd name="connsiteX5-87" fmla="*/ 1357575 w 1901727"/>
              <a:gd name="connsiteY5-88" fmla="*/ 403907 h 1985875"/>
              <a:gd name="connsiteX6-89" fmla="*/ 1901727 w 1901727"/>
              <a:gd name="connsiteY6-90" fmla="*/ 1924167 h 1985875"/>
              <a:gd name="connsiteX7-91" fmla="*/ 992937 w 1901727"/>
              <a:gd name="connsiteY7-92" fmla="*/ 1480991 h 1985875"/>
              <a:gd name="connsiteX8-93" fmla="*/ 1054645 w 1901727"/>
              <a:gd name="connsiteY8-94" fmla="*/ 1121963 h 1985875"/>
              <a:gd name="connsiteX9-95" fmla="*/ 1088304 w 1901727"/>
              <a:gd name="connsiteY9-96" fmla="*/ 757325 h 1985875"/>
              <a:gd name="connsiteX10-97" fmla="*/ 920009 w 1901727"/>
              <a:gd name="connsiteY10-98" fmla="*/ 611470 h 1985875"/>
              <a:gd name="connsiteX11-99" fmla="*/ 729276 w 1901727"/>
              <a:gd name="connsiteY11-100" fmla="*/ 751715 h 1985875"/>
              <a:gd name="connsiteX12-101" fmla="*/ 740495 w 1901727"/>
              <a:gd name="connsiteY12-102" fmla="*/ 1161232 h 1985875"/>
              <a:gd name="connsiteX13-103" fmla="*/ 785374 w 1901727"/>
              <a:gd name="connsiteY13-104" fmla="*/ 1509040 h 1985875"/>
              <a:gd name="connsiteX14-105" fmla="*/ 0 w 1901727"/>
              <a:gd name="connsiteY14-106" fmla="*/ 1985875 h 1985875"/>
              <a:gd name="connsiteX15-107" fmla="*/ 437565 w 1901727"/>
              <a:gd name="connsiteY15-108" fmla="*/ 387077 h 1985875"/>
              <a:gd name="connsiteX16-109" fmla="*/ 650738 w 1901727"/>
              <a:gd name="connsiteY16-110" fmla="*/ 611470 h 1985875"/>
              <a:gd name="connsiteX17-111" fmla="*/ 813423 w 1901727"/>
              <a:gd name="connsiteY17-112" fmla="*/ 499274 h 1985875"/>
              <a:gd name="connsiteX18-113" fmla="*/ 790984 w 1901727"/>
              <a:gd name="connsiteY18-114" fmla="*/ 0 h 1985875"/>
              <a:gd name="connsiteX0-115" fmla="*/ 790984 w 1901727"/>
              <a:gd name="connsiteY0-116" fmla="*/ 0 h 1985875"/>
              <a:gd name="connsiteX1-117" fmla="*/ 790984 w 1901727"/>
              <a:gd name="connsiteY1-118" fmla="*/ 0 h 1985875"/>
              <a:gd name="connsiteX2-119" fmla="*/ 1026596 w 1901727"/>
              <a:gd name="connsiteY2-120" fmla="*/ 5610 h 1985875"/>
              <a:gd name="connsiteX3-121" fmla="*/ 1020986 w 1901727"/>
              <a:gd name="connsiteY3-122" fmla="*/ 493664 h 1985875"/>
              <a:gd name="connsiteX4-123" fmla="*/ 1172451 w 1901727"/>
              <a:gd name="connsiteY4-124" fmla="*/ 605860 h 1985875"/>
              <a:gd name="connsiteX5-125" fmla="*/ 1351965 w 1901727"/>
              <a:gd name="connsiteY5-126" fmla="*/ 375858 h 1985875"/>
              <a:gd name="connsiteX6-127" fmla="*/ 1901727 w 1901727"/>
              <a:gd name="connsiteY6-128" fmla="*/ 1924167 h 1985875"/>
              <a:gd name="connsiteX7-129" fmla="*/ 992937 w 1901727"/>
              <a:gd name="connsiteY7-130" fmla="*/ 1480991 h 1985875"/>
              <a:gd name="connsiteX8-131" fmla="*/ 1054645 w 1901727"/>
              <a:gd name="connsiteY8-132" fmla="*/ 1121963 h 1985875"/>
              <a:gd name="connsiteX9-133" fmla="*/ 1088304 w 1901727"/>
              <a:gd name="connsiteY9-134" fmla="*/ 757325 h 1985875"/>
              <a:gd name="connsiteX10-135" fmla="*/ 920009 w 1901727"/>
              <a:gd name="connsiteY10-136" fmla="*/ 611470 h 1985875"/>
              <a:gd name="connsiteX11-137" fmla="*/ 729276 w 1901727"/>
              <a:gd name="connsiteY11-138" fmla="*/ 751715 h 1985875"/>
              <a:gd name="connsiteX12-139" fmla="*/ 740495 w 1901727"/>
              <a:gd name="connsiteY12-140" fmla="*/ 1161232 h 1985875"/>
              <a:gd name="connsiteX13-141" fmla="*/ 785374 w 1901727"/>
              <a:gd name="connsiteY13-142" fmla="*/ 1509040 h 1985875"/>
              <a:gd name="connsiteX14-143" fmla="*/ 0 w 1901727"/>
              <a:gd name="connsiteY14-144" fmla="*/ 1985875 h 1985875"/>
              <a:gd name="connsiteX15-145" fmla="*/ 437565 w 1901727"/>
              <a:gd name="connsiteY15-146" fmla="*/ 387077 h 1985875"/>
              <a:gd name="connsiteX16-147" fmla="*/ 650738 w 1901727"/>
              <a:gd name="connsiteY16-148" fmla="*/ 611470 h 1985875"/>
              <a:gd name="connsiteX17-149" fmla="*/ 813423 w 1901727"/>
              <a:gd name="connsiteY17-150" fmla="*/ 499274 h 1985875"/>
              <a:gd name="connsiteX18-151" fmla="*/ 790984 w 1901727"/>
              <a:gd name="connsiteY18-152" fmla="*/ 0 h 1985875"/>
              <a:gd name="connsiteX0-153" fmla="*/ 790984 w 1901727"/>
              <a:gd name="connsiteY0-154" fmla="*/ 0 h 1985875"/>
              <a:gd name="connsiteX1-155" fmla="*/ 790984 w 1901727"/>
              <a:gd name="connsiteY1-156" fmla="*/ 0 h 1985875"/>
              <a:gd name="connsiteX2-157" fmla="*/ 1026596 w 1901727"/>
              <a:gd name="connsiteY2-158" fmla="*/ 5610 h 1985875"/>
              <a:gd name="connsiteX3-159" fmla="*/ 1020986 w 1901727"/>
              <a:gd name="connsiteY3-160" fmla="*/ 493664 h 1985875"/>
              <a:gd name="connsiteX4-161" fmla="*/ 1172451 w 1901727"/>
              <a:gd name="connsiteY4-162" fmla="*/ 605860 h 1985875"/>
              <a:gd name="connsiteX5-163" fmla="*/ 1351965 w 1901727"/>
              <a:gd name="connsiteY5-164" fmla="*/ 375858 h 1985875"/>
              <a:gd name="connsiteX6-165" fmla="*/ 1901727 w 1901727"/>
              <a:gd name="connsiteY6-166" fmla="*/ 1924167 h 1985875"/>
              <a:gd name="connsiteX7-167" fmla="*/ 992937 w 1901727"/>
              <a:gd name="connsiteY7-168" fmla="*/ 1480991 h 1985875"/>
              <a:gd name="connsiteX8-169" fmla="*/ 1054645 w 1901727"/>
              <a:gd name="connsiteY8-170" fmla="*/ 1121963 h 1985875"/>
              <a:gd name="connsiteX9-171" fmla="*/ 1088304 w 1901727"/>
              <a:gd name="connsiteY9-172" fmla="*/ 757325 h 1985875"/>
              <a:gd name="connsiteX10-173" fmla="*/ 920009 w 1901727"/>
              <a:gd name="connsiteY10-174" fmla="*/ 611470 h 1985875"/>
              <a:gd name="connsiteX11-175" fmla="*/ 729276 w 1901727"/>
              <a:gd name="connsiteY11-176" fmla="*/ 751715 h 1985875"/>
              <a:gd name="connsiteX12-177" fmla="*/ 740495 w 1901727"/>
              <a:gd name="connsiteY12-178" fmla="*/ 1161232 h 1985875"/>
              <a:gd name="connsiteX13-179" fmla="*/ 785374 w 1901727"/>
              <a:gd name="connsiteY13-180" fmla="*/ 1509040 h 1985875"/>
              <a:gd name="connsiteX14-181" fmla="*/ 0 w 1901727"/>
              <a:gd name="connsiteY14-182" fmla="*/ 1985875 h 1985875"/>
              <a:gd name="connsiteX15-183" fmla="*/ 437565 w 1901727"/>
              <a:gd name="connsiteY15-184" fmla="*/ 387077 h 1985875"/>
              <a:gd name="connsiteX16-185" fmla="*/ 650738 w 1901727"/>
              <a:gd name="connsiteY16-186" fmla="*/ 611470 h 1985875"/>
              <a:gd name="connsiteX17-187" fmla="*/ 813423 w 1901727"/>
              <a:gd name="connsiteY17-188" fmla="*/ 499274 h 1985875"/>
              <a:gd name="connsiteX18-189" fmla="*/ 790984 w 1901727"/>
              <a:gd name="connsiteY18-190" fmla="*/ 0 h 1985875"/>
              <a:gd name="connsiteX0-191" fmla="*/ 790984 w 1901727"/>
              <a:gd name="connsiteY0-192" fmla="*/ 0 h 1985875"/>
              <a:gd name="connsiteX1-193" fmla="*/ 790984 w 1901727"/>
              <a:gd name="connsiteY1-194" fmla="*/ 0 h 1985875"/>
              <a:gd name="connsiteX2-195" fmla="*/ 1026596 w 1901727"/>
              <a:gd name="connsiteY2-196" fmla="*/ 5610 h 1985875"/>
              <a:gd name="connsiteX3-197" fmla="*/ 1020986 w 1901727"/>
              <a:gd name="connsiteY3-198" fmla="*/ 493664 h 1985875"/>
              <a:gd name="connsiteX4-199" fmla="*/ 1155622 w 1901727"/>
              <a:gd name="connsiteY4-200" fmla="*/ 572201 h 1985875"/>
              <a:gd name="connsiteX5-201" fmla="*/ 1351965 w 1901727"/>
              <a:gd name="connsiteY5-202" fmla="*/ 375858 h 1985875"/>
              <a:gd name="connsiteX6-203" fmla="*/ 1901727 w 1901727"/>
              <a:gd name="connsiteY6-204" fmla="*/ 1924167 h 1985875"/>
              <a:gd name="connsiteX7-205" fmla="*/ 992937 w 1901727"/>
              <a:gd name="connsiteY7-206" fmla="*/ 1480991 h 1985875"/>
              <a:gd name="connsiteX8-207" fmla="*/ 1054645 w 1901727"/>
              <a:gd name="connsiteY8-208" fmla="*/ 1121963 h 1985875"/>
              <a:gd name="connsiteX9-209" fmla="*/ 1088304 w 1901727"/>
              <a:gd name="connsiteY9-210" fmla="*/ 757325 h 1985875"/>
              <a:gd name="connsiteX10-211" fmla="*/ 920009 w 1901727"/>
              <a:gd name="connsiteY10-212" fmla="*/ 611470 h 1985875"/>
              <a:gd name="connsiteX11-213" fmla="*/ 729276 w 1901727"/>
              <a:gd name="connsiteY11-214" fmla="*/ 751715 h 1985875"/>
              <a:gd name="connsiteX12-215" fmla="*/ 740495 w 1901727"/>
              <a:gd name="connsiteY12-216" fmla="*/ 1161232 h 1985875"/>
              <a:gd name="connsiteX13-217" fmla="*/ 785374 w 1901727"/>
              <a:gd name="connsiteY13-218" fmla="*/ 1509040 h 1985875"/>
              <a:gd name="connsiteX14-219" fmla="*/ 0 w 1901727"/>
              <a:gd name="connsiteY14-220" fmla="*/ 1985875 h 1985875"/>
              <a:gd name="connsiteX15-221" fmla="*/ 437565 w 1901727"/>
              <a:gd name="connsiteY15-222" fmla="*/ 387077 h 1985875"/>
              <a:gd name="connsiteX16-223" fmla="*/ 650738 w 1901727"/>
              <a:gd name="connsiteY16-224" fmla="*/ 611470 h 1985875"/>
              <a:gd name="connsiteX17-225" fmla="*/ 813423 w 1901727"/>
              <a:gd name="connsiteY17-226" fmla="*/ 499274 h 1985875"/>
              <a:gd name="connsiteX18-227" fmla="*/ 790984 w 1901727"/>
              <a:gd name="connsiteY18-228" fmla="*/ 0 h 1985875"/>
              <a:gd name="connsiteX0-229" fmla="*/ 790984 w 1901727"/>
              <a:gd name="connsiteY0-230" fmla="*/ 0 h 1985875"/>
              <a:gd name="connsiteX1-231" fmla="*/ 790984 w 1901727"/>
              <a:gd name="connsiteY1-232" fmla="*/ 0 h 1985875"/>
              <a:gd name="connsiteX2-233" fmla="*/ 1026596 w 1901727"/>
              <a:gd name="connsiteY2-234" fmla="*/ 5610 h 1985875"/>
              <a:gd name="connsiteX3-235" fmla="*/ 1020986 w 1901727"/>
              <a:gd name="connsiteY3-236" fmla="*/ 493664 h 1985875"/>
              <a:gd name="connsiteX4-237" fmla="*/ 1155622 w 1901727"/>
              <a:gd name="connsiteY4-238" fmla="*/ 572201 h 1985875"/>
              <a:gd name="connsiteX5-239" fmla="*/ 1351965 w 1901727"/>
              <a:gd name="connsiteY5-240" fmla="*/ 375858 h 1985875"/>
              <a:gd name="connsiteX6-241" fmla="*/ 1901727 w 1901727"/>
              <a:gd name="connsiteY6-242" fmla="*/ 1924167 h 1985875"/>
              <a:gd name="connsiteX7-243" fmla="*/ 992937 w 1901727"/>
              <a:gd name="connsiteY7-244" fmla="*/ 1480991 h 1985875"/>
              <a:gd name="connsiteX8-245" fmla="*/ 1054645 w 1901727"/>
              <a:gd name="connsiteY8-246" fmla="*/ 1121963 h 1985875"/>
              <a:gd name="connsiteX9-247" fmla="*/ 1088304 w 1901727"/>
              <a:gd name="connsiteY9-248" fmla="*/ 757325 h 1985875"/>
              <a:gd name="connsiteX10-249" fmla="*/ 920009 w 1901727"/>
              <a:gd name="connsiteY10-250" fmla="*/ 611470 h 1985875"/>
              <a:gd name="connsiteX11-251" fmla="*/ 729276 w 1901727"/>
              <a:gd name="connsiteY11-252" fmla="*/ 751715 h 1985875"/>
              <a:gd name="connsiteX12-253" fmla="*/ 740495 w 1901727"/>
              <a:gd name="connsiteY12-254" fmla="*/ 1161232 h 1985875"/>
              <a:gd name="connsiteX13-255" fmla="*/ 785374 w 1901727"/>
              <a:gd name="connsiteY13-256" fmla="*/ 1509040 h 1985875"/>
              <a:gd name="connsiteX14-257" fmla="*/ 0 w 1901727"/>
              <a:gd name="connsiteY14-258" fmla="*/ 1985875 h 1985875"/>
              <a:gd name="connsiteX15-259" fmla="*/ 437565 w 1901727"/>
              <a:gd name="connsiteY15-260" fmla="*/ 387077 h 1985875"/>
              <a:gd name="connsiteX16-261" fmla="*/ 650738 w 1901727"/>
              <a:gd name="connsiteY16-262" fmla="*/ 611470 h 1985875"/>
              <a:gd name="connsiteX17-263" fmla="*/ 813423 w 1901727"/>
              <a:gd name="connsiteY17-264" fmla="*/ 499274 h 1985875"/>
              <a:gd name="connsiteX18-265" fmla="*/ 790984 w 1901727"/>
              <a:gd name="connsiteY18-266" fmla="*/ 0 h 1985875"/>
              <a:gd name="connsiteX0-267" fmla="*/ 790984 w 1901727"/>
              <a:gd name="connsiteY0-268" fmla="*/ 0 h 1985875"/>
              <a:gd name="connsiteX1-269" fmla="*/ 790984 w 1901727"/>
              <a:gd name="connsiteY1-270" fmla="*/ 0 h 1985875"/>
              <a:gd name="connsiteX2-271" fmla="*/ 1026596 w 1901727"/>
              <a:gd name="connsiteY2-272" fmla="*/ 5610 h 1985875"/>
              <a:gd name="connsiteX3-273" fmla="*/ 1020986 w 1901727"/>
              <a:gd name="connsiteY3-274" fmla="*/ 493664 h 1985875"/>
              <a:gd name="connsiteX4-275" fmla="*/ 1155622 w 1901727"/>
              <a:gd name="connsiteY4-276" fmla="*/ 572201 h 1985875"/>
              <a:gd name="connsiteX5-277" fmla="*/ 1351965 w 1901727"/>
              <a:gd name="connsiteY5-278" fmla="*/ 375858 h 1985875"/>
              <a:gd name="connsiteX6-279" fmla="*/ 1901727 w 1901727"/>
              <a:gd name="connsiteY6-280" fmla="*/ 1924167 h 1985875"/>
              <a:gd name="connsiteX7-281" fmla="*/ 992937 w 1901727"/>
              <a:gd name="connsiteY7-282" fmla="*/ 1480991 h 1985875"/>
              <a:gd name="connsiteX8-283" fmla="*/ 1054645 w 1901727"/>
              <a:gd name="connsiteY8-284" fmla="*/ 1121963 h 1985875"/>
              <a:gd name="connsiteX9-285" fmla="*/ 1088304 w 1901727"/>
              <a:gd name="connsiteY9-286" fmla="*/ 757325 h 1985875"/>
              <a:gd name="connsiteX10-287" fmla="*/ 920009 w 1901727"/>
              <a:gd name="connsiteY10-288" fmla="*/ 611470 h 1985875"/>
              <a:gd name="connsiteX11-289" fmla="*/ 729276 w 1901727"/>
              <a:gd name="connsiteY11-290" fmla="*/ 751715 h 1985875"/>
              <a:gd name="connsiteX12-291" fmla="*/ 740495 w 1901727"/>
              <a:gd name="connsiteY12-292" fmla="*/ 1161232 h 1985875"/>
              <a:gd name="connsiteX13-293" fmla="*/ 785374 w 1901727"/>
              <a:gd name="connsiteY13-294" fmla="*/ 1509040 h 1985875"/>
              <a:gd name="connsiteX14-295" fmla="*/ 0 w 1901727"/>
              <a:gd name="connsiteY14-296" fmla="*/ 1985875 h 1985875"/>
              <a:gd name="connsiteX15-297" fmla="*/ 437565 w 1901727"/>
              <a:gd name="connsiteY15-298" fmla="*/ 387077 h 1985875"/>
              <a:gd name="connsiteX16-299" fmla="*/ 650738 w 1901727"/>
              <a:gd name="connsiteY16-300" fmla="*/ 611470 h 1985875"/>
              <a:gd name="connsiteX17-301" fmla="*/ 813423 w 1901727"/>
              <a:gd name="connsiteY17-302" fmla="*/ 499274 h 1985875"/>
              <a:gd name="connsiteX18-303" fmla="*/ 790984 w 1901727"/>
              <a:gd name="connsiteY18-304" fmla="*/ 0 h 1985875"/>
              <a:gd name="connsiteX0-305" fmla="*/ 790984 w 1942424"/>
              <a:gd name="connsiteY0-306" fmla="*/ 0 h 1985875"/>
              <a:gd name="connsiteX1-307" fmla="*/ 790984 w 1942424"/>
              <a:gd name="connsiteY1-308" fmla="*/ 0 h 1985875"/>
              <a:gd name="connsiteX2-309" fmla="*/ 1026596 w 1942424"/>
              <a:gd name="connsiteY2-310" fmla="*/ 5610 h 1985875"/>
              <a:gd name="connsiteX3-311" fmla="*/ 1020986 w 1942424"/>
              <a:gd name="connsiteY3-312" fmla="*/ 493664 h 1985875"/>
              <a:gd name="connsiteX4-313" fmla="*/ 1155622 w 1942424"/>
              <a:gd name="connsiteY4-314" fmla="*/ 572201 h 1985875"/>
              <a:gd name="connsiteX5-315" fmla="*/ 1351965 w 1942424"/>
              <a:gd name="connsiteY5-316" fmla="*/ 375858 h 1985875"/>
              <a:gd name="connsiteX6-317" fmla="*/ 1901727 w 1942424"/>
              <a:gd name="connsiteY6-318" fmla="*/ 1924167 h 1985875"/>
              <a:gd name="connsiteX7-319" fmla="*/ 992937 w 1942424"/>
              <a:gd name="connsiteY7-320" fmla="*/ 1480991 h 1985875"/>
              <a:gd name="connsiteX8-321" fmla="*/ 1054645 w 1942424"/>
              <a:gd name="connsiteY8-322" fmla="*/ 1121963 h 1985875"/>
              <a:gd name="connsiteX9-323" fmla="*/ 1088304 w 1942424"/>
              <a:gd name="connsiteY9-324" fmla="*/ 757325 h 1985875"/>
              <a:gd name="connsiteX10-325" fmla="*/ 920009 w 1942424"/>
              <a:gd name="connsiteY10-326" fmla="*/ 611470 h 1985875"/>
              <a:gd name="connsiteX11-327" fmla="*/ 729276 w 1942424"/>
              <a:gd name="connsiteY11-328" fmla="*/ 751715 h 1985875"/>
              <a:gd name="connsiteX12-329" fmla="*/ 740495 w 1942424"/>
              <a:gd name="connsiteY12-330" fmla="*/ 1161232 h 1985875"/>
              <a:gd name="connsiteX13-331" fmla="*/ 785374 w 1942424"/>
              <a:gd name="connsiteY13-332" fmla="*/ 1509040 h 1985875"/>
              <a:gd name="connsiteX14-333" fmla="*/ 0 w 1942424"/>
              <a:gd name="connsiteY14-334" fmla="*/ 1985875 h 1985875"/>
              <a:gd name="connsiteX15-335" fmla="*/ 437565 w 1942424"/>
              <a:gd name="connsiteY15-336" fmla="*/ 387077 h 1985875"/>
              <a:gd name="connsiteX16-337" fmla="*/ 650738 w 1942424"/>
              <a:gd name="connsiteY16-338" fmla="*/ 611470 h 1985875"/>
              <a:gd name="connsiteX17-339" fmla="*/ 813423 w 1942424"/>
              <a:gd name="connsiteY17-340" fmla="*/ 499274 h 1985875"/>
              <a:gd name="connsiteX18-341" fmla="*/ 790984 w 1942424"/>
              <a:gd name="connsiteY18-342" fmla="*/ 0 h 1985875"/>
              <a:gd name="connsiteX0-343" fmla="*/ 790984 w 1942424"/>
              <a:gd name="connsiteY0-344" fmla="*/ 0 h 1985875"/>
              <a:gd name="connsiteX1-345" fmla="*/ 790984 w 1942424"/>
              <a:gd name="connsiteY1-346" fmla="*/ 0 h 1985875"/>
              <a:gd name="connsiteX2-347" fmla="*/ 1026596 w 1942424"/>
              <a:gd name="connsiteY2-348" fmla="*/ 5610 h 1985875"/>
              <a:gd name="connsiteX3-349" fmla="*/ 1020986 w 1942424"/>
              <a:gd name="connsiteY3-350" fmla="*/ 493664 h 1985875"/>
              <a:gd name="connsiteX4-351" fmla="*/ 1155622 w 1942424"/>
              <a:gd name="connsiteY4-352" fmla="*/ 572201 h 1985875"/>
              <a:gd name="connsiteX5-353" fmla="*/ 1351965 w 1942424"/>
              <a:gd name="connsiteY5-354" fmla="*/ 375858 h 1985875"/>
              <a:gd name="connsiteX6-355" fmla="*/ 1901727 w 1942424"/>
              <a:gd name="connsiteY6-356" fmla="*/ 1924167 h 1985875"/>
              <a:gd name="connsiteX7-357" fmla="*/ 992937 w 1942424"/>
              <a:gd name="connsiteY7-358" fmla="*/ 1480991 h 1985875"/>
              <a:gd name="connsiteX8-359" fmla="*/ 1054645 w 1942424"/>
              <a:gd name="connsiteY8-360" fmla="*/ 1121963 h 1985875"/>
              <a:gd name="connsiteX9-361" fmla="*/ 1088304 w 1942424"/>
              <a:gd name="connsiteY9-362" fmla="*/ 757325 h 1985875"/>
              <a:gd name="connsiteX10-363" fmla="*/ 920009 w 1942424"/>
              <a:gd name="connsiteY10-364" fmla="*/ 611470 h 1985875"/>
              <a:gd name="connsiteX11-365" fmla="*/ 729276 w 1942424"/>
              <a:gd name="connsiteY11-366" fmla="*/ 751715 h 1985875"/>
              <a:gd name="connsiteX12-367" fmla="*/ 740495 w 1942424"/>
              <a:gd name="connsiteY12-368" fmla="*/ 1161232 h 1985875"/>
              <a:gd name="connsiteX13-369" fmla="*/ 785374 w 1942424"/>
              <a:gd name="connsiteY13-370" fmla="*/ 1509040 h 1985875"/>
              <a:gd name="connsiteX14-371" fmla="*/ 0 w 1942424"/>
              <a:gd name="connsiteY14-372" fmla="*/ 1985875 h 1985875"/>
              <a:gd name="connsiteX15-373" fmla="*/ 437565 w 1942424"/>
              <a:gd name="connsiteY15-374" fmla="*/ 387077 h 1985875"/>
              <a:gd name="connsiteX16-375" fmla="*/ 650738 w 1942424"/>
              <a:gd name="connsiteY16-376" fmla="*/ 611470 h 1985875"/>
              <a:gd name="connsiteX17-377" fmla="*/ 813423 w 1942424"/>
              <a:gd name="connsiteY17-378" fmla="*/ 499274 h 1985875"/>
              <a:gd name="connsiteX18-379" fmla="*/ 790984 w 1942424"/>
              <a:gd name="connsiteY18-380" fmla="*/ 0 h 1985875"/>
              <a:gd name="connsiteX0-381" fmla="*/ 790984 w 1946874"/>
              <a:gd name="connsiteY0-382" fmla="*/ 0 h 1985875"/>
              <a:gd name="connsiteX1-383" fmla="*/ 790984 w 1946874"/>
              <a:gd name="connsiteY1-384" fmla="*/ 0 h 1985875"/>
              <a:gd name="connsiteX2-385" fmla="*/ 1026596 w 1946874"/>
              <a:gd name="connsiteY2-386" fmla="*/ 5610 h 1985875"/>
              <a:gd name="connsiteX3-387" fmla="*/ 1020986 w 1946874"/>
              <a:gd name="connsiteY3-388" fmla="*/ 493664 h 1985875"/>
              <a:gd name="connsiteX4-389" fmla="*/ 1155622 w 1946874"/>
              <a:gd name="connsiteY4-390" fmla="*/ 572201 h 1985875"/>
              <a:gd name="connsiteX5-391" fmla="*/ 1351965 w 1946874"/>
              <a:gd name="connsiteY5-392" fmla="*/ 375858 h 1985875"/>
              <a:gd name="connsiteX6-393" fmla="*/ 1901727 w 1946874"/>
              <a:gd name="connsiteY6-394" fmla="*/ 1924167 h 1985875"/>
              <a:gd name="connsiteX7-395" fmla="*/ 992937 w 1946874"/>
              <a:gd name="connsiteY7-396" fmla="*/ 1480991 h 1985875"/>
              <a:gd name="connsiteX8-397" fmla="*/ 1054645 w 1946874"/>
              <a:gd name="connsiteY8-398" fmla="*/ 1121963 h 1985875"/>
              <a:gd name="connsiteX9-399" fmla="*/ 1088304 w 1946874"/>
              <a:gd name="connsiteY9-400" fmla="*/ 757325 h 1985875"/>
              <a:gd name="connsiteX10-401" fmla="*/ 920009 w 1946874"/>
              <a:gd name="connsiteY10-402" fmla="*/ 611470 h 1985875"/>
              <a:gd name="connsiteX11-403" fmla="*/ 729276 w 1946874"/>
              <a:gd name="connsiteY11-404" fmla="*/ 751715 h 1985875"/>
              <a:gd name="connsiteX12-405" fmla="*/ 740495 w 1946874"/>
              <a:gd name="connsiteY12-406" fmla="*/ 1161232 h 1985875"/>
              <a:gd name="connsiteX13-407" fmla="*/ 785374 w 1946874"/>
              <a:gd name="connsiteY13-408" fmla="*/ 1509040 h 1985875"/>
              <a:gd name="connsiteX14-409" fmla="*/ 0 w 1946874"/>
              <a:gd name="connsiteY14-410" fmla="*/ 1985875 h 1985875"/>
              <a:gd name="connsiteX15-411" fmla="*/ 437565 w 1946874"/>
              <a:gd name="connsiteY15-412" fmla="*/ 387077 h 1985875"/>
              <a:gd name="connsiteX16-413" fmla="*/ 650738 w 1946874"/>
              <a:gd name="connsiteY16-414" fmla="*/ 611470 h 1985875"/>
              <a:gd name="connsiteX17-415" fmla="*/ 813423 w 1946874"/>
              <a:gd name="connsiteY17-416" fmla="*/ 499274 h 1985875"/>
              <a:gd name="connsiteX18-417" fmla="*/ 790984 w 1946874"/>
              <a:gd name="connsiteY18-418" fmla="*/ 0 h 1985875"/>
              <a:gd name="connsiteX0-419" fmla="*/ 790984 w 1946874"/>
              <a:gd name="connsiteY0-420" fmla="*/ 0 h 1985875"/>
              <a:gd name="connsiteX1-421" fmla="*/ 790984 w 1946874"/>
              <a:gd name="connsiteY1-422" fmla="*/ 0 h 1985875"/>
              <a:gd name="connsiteX2-423" fmla="*/ 1026596 w 1946874"/>
              <a:gd name="connsiteY2-424" fmla="*/ 5610 h 1985875"/>
              <a:gd name="connsiteX3-425" fmla="*/ 1020986 w 1946874"/>
              <a:gd name="connsiteY3-426" fmla="*/ 493664 h 1985875"/>
              <a:gd name="connsiteX4-427" fmla="*/ 1155622 w 1946874"/>
              <a:gd name="connsiteY4-428" fmla="*/ 572201 h 1985875"/>
              <a:gd name="connsiteX5-429" fmla="*/ 1351965 w 1946874"/>
              <a:gd name="connsiteY5-430" fmla="*/ 375858 h 1985875"/>
              <a:gd name="connsiteX6-431" fmla="*/ 1901727 w 1946874"/>
              <a:gd name="connsiteY6-432" fmla="*/ 1924167 h 1985875"/>
              <a:gd name="connsiteX7-433" fmla="*/ 992937 w 1946874"/>
              <a:gd name="connsiteY7-434" fmla="*/ 1480991 h 1985875"/>
              <a:gd name="connsiteX8-435" fmla="*/ 1054645 w 1946874"/>
              <a:gd name="connsiteY8-436" fmla="*/ 1121963 h 1985875"/>
              <a:gd name="connsiteX9-437" fmla="*/ 1088304 w 1946874"/>
              <a:gd name="connsiteY9-438" fmla="*/ 757325 h 1985875"/>
              <a:gd name="connsiteX10-439" fmla="*/ 920009 w 1946874"/>
              <a:gd name="connsiteY10-440" fmla="*/ 611470 h 1985875"/>
              <a:gd name="connsiteX11-441" fmla="*/ 729276 w 1946874"/>
              <a:gd name="connsiteY11-442" fmla="*/ 751715 h 1985875"/>
              <a:gd name="connsiteX12-443" fmla="*/ 740495 w 1946874"/>
              <a:gd name="connsiteY12-444" fmla="*/ 1161232 h 1985875"/>
              <a:gd name="connsiteX13-445" fmla="*/ 785374 w 1946874"/>
              <a:gd name="connsiteY13-446" fmla="*/ 1509040 h 1985875"/>
              <a:gd name="connsiteX14-447" fmla="*/ 0 w 1946874"/>
              <a:gd name="connsiteY14-448" fmla="*/ 1985875 h 1985875"/>
              <a:gd name="connsiteX15-449" fmla="*/ 437565 w 1946874"/>
              <a:gd name="connsiteY15-450" fmla="*/ 387077 h 1985875"/>
              <a:gd name="connsiteX16-451" fmla="*/ 650738 w 1946874"/>
              <a:gd name="connsiteY16-452" fmla="*/ 611470 h 1985875"/>
              <a:gd name="connsiteX17-453" fmla="*/ 813423 w 1946874"/>
              <a:gd name="connsiteY17-454" fmla="*/ 499274 h 1985875"/>
              <a:gd name="connsiteX18-455" fmla="*/ 790984 w 1946874"/>
              <a:gd name="connsiteY18-456" fmla="*/ 0 h 1985875"/>
              <a:gd name="connsiteX0-457" fmla="*/ 790984 w 1946874"/>
              <a:gd name="connsiteY0-458" fmla="*/ 0 h 1985875"/>
              <a:gd name="connsiteX1-459" fmla="*/ 790984 w 1946874"/>
              <a:gd name="connsiteY1-460" fmla="*/ 0 h 1985875"/>
              <a:gd name="connsiteX2-461" fmla="*/ 1026596 w 1946874"/>
              <a:gd name="connsiteY2-462" fmla="*/ 5610 h 1985875"/>
              <a:gd name="connsiteX3-463" fmla="*/ 1020986 w 1946874"/>
              <a:gd name="connsiteY3-464" fmla="*/ 493664 h 1985875"/>
              <a:gd name="connsiteX4-465" fmla="*/ 1155622 w 1946874"/>
              <a:gd name="connsiteY4-466" fmla="*/ 572201 h 1985875"/>
              <a:gd name="connsiteX5-467" fmla="*/ 1351965 w 1946874"/>
              <a:gd name="connsiteY5-468" fmla="*/ 375858 h 1985875"/>
              <a:gd name="connsiteX6-469" fmla="*/ 1901727 w 1946874"/>
              <a:gd name="connsiteY6-470" fmla="*/ 1924167 h 1985875"/>
              <a:gd name="connsiteX7-471" fmla="*/ 992937 w 1946874"/>
              <a:gd name="connsiteY7-472" fmla="*/ 1480991 h 1985875"/>
              <a:gd name="connsiteX8-473" fmla="*/ 1037816 w 1946874"/>
              <a:gd name="connsiteY8-474" fmla="*/ 1161232 h 1985875"/>
              <a:gd name="connsiteX9-475" fmla="*/ 1088304 w 1946874"/>
              <a:gd name="connsiteY9-476" fmla="*/ 757325 h 1985875"/>
              <a:gd name="connsiteX10-477" fmla="*/ 920009 w 1946874"/>
              <a:gd name="connsiteY10-478" fmla="*/ 611470 h 1985875"/>
              <a:gd name="connsiteX11-479" fmla="*/ 729276 w 1946874"/>
              <a:gd name="connsiteY11-480" fmla="*/ 751715 h 1985875"/>
              <a:gd name="connsiteX12-481" fmla="*/ 740495 w 1946874"/>
              <a:gd name="connsiteY12-482" fmla="*/ 1161232 h 1985875"/>
              <a:gd name="connsiteX13-483" fmla="*/ 785374 w 1946874"/>
              <a:gd name="connsiteY13-484" fmla="*/ 1509040 h 1985875"/>
              <a:gd name="connsiteX14-485" fmla="*/ 0 w 1946874"/>
              <a:gd name="connsiteY14-486" fmla="*/ 1985875 h 1985875"/>
              <a:gd name="connsiteX15-487" fmla="*/ 437565 w 1946874"/>
              <a:gd name="connsiteY15-488" fmla="*/ 387077 h 1985875"/>
              <a:gd name="connsiteX16-489" fmla="*/ 650738 w 1946874"/>
              <a:gd name="connsiteY16-490" fmla="*/ 611470 h 1985875"/>
              <a:gd name="connsiteX17-491" fmla="*/ 813423 w 1946874"/>
              <a:gd name="connsiteY17-492" fmla="*/ 499274 h 1985875"/>
              <a:gd name="connsiteX18-493" fmla="*/ 790984 w 1946874"/>
              <a:gd name="connsiteY18-494" fmla="*/ 0 h 1985875"/>
              <a:gd name="connsiteX0-495" fmla="*/ 790984 w 1946874"/>
              <a:gd name="connsiteY0-496" fmla="*/ 0 h 1985875"/>
              <a:gd name="connsiteX1-497" fmla="*/ 790984 w 1946874"/>
              <a:gd name="connsiteY1-498" fmla="*/ 0 h 1985875"/>
              <a:gd name="connsiteX2-499" fmla="*/ 1026596 w 1946874"/>
              <a:gd name="connsiteY2-500" fmla="*/ 5610 h 1985875"/>
              <a:gd name="connsiteX3-501" fmla="*/ 1020986 w 1946874"/>
              <a:gd name="connsiteY3-502" fmla="*/ 493664 h 1985875"/>
              <a:gd name="connsiteX4-503" fmla="*/ 1155622 w 1946874"/>
              <a:gd name="connsiteY4-504" fmla="*/ 572201 h 1985875"/>
              <a:gd name="connsiteX5-505" fmla="*/ 1351965 w 1946874"/>
              <a:gd name="connsiteY5-506" fmla="*/ 375858 h 1985875"/>
              <a:gd name="connsiteX6-507" fmla="*/ 1901727 w 1946874"/>
              <a:gd name="connsiteY6-508" fmla="*/ 1924167 h 1985875"/>
              <a:gd name="connsiteX7-509" fmla="*/ 992937 w 1946874"/>
              <a:gd name="connsiteY7-510" fmla="*/ 1480991 h 1985875"/>
              <a:gd name="connsiteX8-511" fmla="*/ 1037816 w 1946874"/>
              <a:gd name="connsiteY8-512" fmla="*/ 1161232 h 1985875"/>
              <a:gd name="connsiteX9-513" fmla="*/ 1088304 w 1946874"/>
              <a:gd name="connsiteY9-514" fmla="*/ 757325 h 1985875"/>
              <a:gd name="connsiteX10-515" fmla="*/ 920009 w 1946874"/>
              <a:gd name="connsiteY10-516" fmla="*/ 611470 h 1985875"/>
              <a:gd name="connsiteX11-517" fmla="*/ 729276 w 1946874"/>
              <a:gd name="connsiteY11-518" fmla="*/ 751715 h 1985875"/>
              <a:gd name="connsiteX12-519" fmla="*/ 740495 w 1946874"/>
              <a:gd name="connsiteY12-520" fmla="*/ 1161232 h 1985875"/>
              <a:gd name="connsiteX13-521" fmla="*/ 785374 w 1946874"/>
              <a:gd name="connsiteY13-522" fmla="*/ 1509040 h 1985875"/>
              <a:gd name="connsiteX14-523" fmla="*/ 0 w 1946874"/>
              <a:gd name="connsiteY14-524" fmla="*/ 1985875 h 1985875"/>
              <a:gd name="connsiteX15-525" fmla="*/ 437565 w 1946874"/>
              <a:gd name="connsiteY15-526" fmla="*/ 387077 h 1985875"/>
              <a:gd name="connsiteX16-527" fmla="*/ 650738 w 1946874"/>
              <a:gd name="connsiteY16-528" fmla="*/ 611470 h 1985875"/>
              <a:gd name="connsiteX17-529" fmla="*/ 813423 w 1946874"/>
              <a:gd name="connsiteY17-530" fmla="*/ 499274 h 1985875"/>
              <a:gd name="connsiteX18-531" fmla="*/ 790984 w 1946874"/>
              <a:gd name="connsiteY18-532" fmla="*/ 0 h 1985875"/>
              <a:gd name="connsiteX0-533" fmla="*/ 790984 w 1946874"/>
              <a:gd name="connsiteY0-534" fmla="*/ 0 h 1985875"/>
              <a:gd name="connsiteX1-535" fmla="*/ 790984 w 1946874"/>
              <a:gd name="connsiteY1-536" fmla="*/ 0 h 1985875"/>
              <a:gd name="connsiteX2-537" fmla="*/ 1026596 w 1946874"/>
              <a:gd name="connsiteY2-538" fmla="*/ 5610 h 1985875"/>
              <a:gd name="connsiteX3-539" fmla="*/ 1020986 w 1946874"/>
              <a:gd name="connsiteY3-540" fmla="*/ 493664 h 1985875"/>
              <a:gd name="connsiteX4-541" fmla="*/ 1155622 w 1946874"/>
              <a:gd name="connsiteY4-542" fmla="*/ 572201 h 1985875"/>
              <a:gd name="connsiteX5-543" fmla="*/ 1351965 w 1946874"/>
              <a:gd name="connsiteY5-544" fmla="*/ 375858 h 1985875"/>
              <a:gd name="connsiteX6-545" fmla="*/ 1901727 w 1946874"/>
              <a:gd name="connsiteY6-546" fmla="*/ 1924167 h 1985875"/>
              <a:gd name="connsiteX7-547" fmla="*/ 992937 w 1946874"/>
              <a:gd name="connsiteY7-548" fmla="*/ 1480991 h 1985875"/>
              <a:gd name="connsiteX8-549" fmla="*/ 1037816 w 1946874"/>
              <a:gd name="connsiteY8-550" fmla="*/ 1161232 h 1985875"/>
              <a:gd name="connsiteX9-551" fmla="*/ 1088304 w 1946874"/>
              <a:gd name="connsiteY9-552" fmla="*/ 757325 h 1985875"/>
              <a:gd name="connsiteX10-553" fmla="*/ 920009 w 1946874"/>
              <a:gd name="connsiteY10-554" fmla="*/ 611470 h 1985875"/>
              <a:gd name="connsiteX11-555" fmla="*/ 729276 w 1946874"/>
              <a:gd name="connsiteY11-556" fmla="*/ 751715 h 1985875"/>
              <a:gd name="connsiteX12-557" fmla="*/ 740495 w 1946874"/>
              <a:gd name="connsiteY12-558" fmla="*/ 1161232 h 1985875"/>
              <a:gd name="connsiteX13-559" fmla="*/ 785374 w 1946874"/>
              <a:gd name="connsiteY13-560" fmla="*/ 1509040 h 1985875"/>
              <a:gd name="connsiteX14-561" fmla="*/ 0 w 1946874"/>
              <a:gd name="connsiteY14-562" fmla="*/ 1985875 h 1985875"/>
              <a:gd name="connsiteX15-563" fmla="*/ 437565 w 1946874"/>
              <a:gd name="connsiteY15-564" fmla="*/ 387077 h 1985875"/>
              <a:gd name="connsiteX16-565" fmla="*/ 650738 w 1946874"/>
              <a:gd name="connsiteY16-566" fmla="*/ 611470 h 1985875"/>
              <a:gd name="connsiteX17-567" fmla="*/ 813423 w 1946874"/>
              <a:gd name="connsiteY17-568" fmla="*/ 499274 h 1985875"/>
              <a:gd name="connsiteX18-569" fmla="*/ 790984 w 1946874"/>
              <a:gd name="connsiteY18-570" fmla="*/ 0 h 1985875"/>
              <a:gd name="connsiteX0-571" fmla="*/ 790984 w 1946874"/>
              <a:gd name="connsiteY0-572" fmla="*/ 0 h 1985875"/>
              <a:gd name="connsiteX1-573" fmla="*/ 790984 w 1946874"/>
              <a:gd name="connsiteY1-574" fmla="*/ 0 h 1985875"/>
              <a:gd name="connsiteX2-575" fmla="*/ 1026596 w 1946874"/>
              <a:gd name="connsiteY2-576" fmla="*/ 5610 h 1985875"/>
              <a:gd name="connsiteX3-577" fmla="*/ 1020986 w 1946874"/>
              <a:gd name="connsiteY3-578" fmla="*/ 493664 h 1985875"/>
              <a:gd name="connsiteX4-579" fmla="*/ 1155622 w 1946874"/>
              <a:gd name="connsiteY4-580" fmla="*/ 572201 h 1985875"/>
              <a:gd name="connsiteX5-581" fmla="*/ 1351965 w 1946874"/>
              <a:gd name="connsiteY5-582" fmla="*/ 375858 h 1985875"/>
              <a:gd name="connsiteX6-583" fmla="*/ 1901727 w 1946874"/>
              <a:gd name="connsiteY6-584" fmla="*/ 1924167 h 1985875"/>
              <a:gd name="connsiteX7-585" fmla="*/ 992937 w 1946874"/>
              <a:gd name="connsiteY7-586" fmla="*/ 1480991 h 1985875"/>
              <a:gd name="connsiteX8-587" fmla="*/ 1037816 w 1946874"/>
              <a:gd name="connsiteY8-588" fmla="*/ 1161232 h 1985875"/>
              <a:gd name="connsiteX9-589" fmla="*/ 1088304 w 1946874"/>
              <a:gd name="connsiteY9-590" fmla="*/ 757325 h 1985875"/>
              <a:gd name="connsiteX10-591" fmla="*/ 920009 w 1946874"/>
              <a:gd name="connsiteY10-592" fmla="*/ 611470 h 1985875"/>
              <a:gd name="connsiteX11-593" fmla="*/ 729276 w 1946874"/>
              <a:gd name="connsiteY11-594" fmla="*/ 751715 h 1985875"/>
              <a:gd name="connsiteX12-595" fmla="*/ 740495 w 1946874"/>
              <a:gd name="connsiteY12-596" fmla="*/ 1161232 h 1985875"/>
              <a:gd name="connsiteX13-597" fmla="*/ 785374 w 1946874"/>
              <a:gd name="connsiteY13-598" fmla="*/ 1509040 h 1985875"/>
              <a:gd name="connsiteX14-599" fmla="*/ 0 w 1946874"/>
              <a:gd name="connsiteY14-600" fmla="*/ 1985875 h 1985875"/>
              <a:gd name="connsiteX15-601" fmla="*/ 437565 w 1946874"/>
              <a:gd name="connsiteY15-602" fmla="*/ 387077 h 1985875"/>
              <a:gd name="connsiteX16-603" fmla="*/ 650738 w 1946874"/>
              <a:gd name="connsiteY16-604" fmla="*/ 611470 h 1985875"/>
              <a:gd name="connsiteX17-605" fmla="*/ 813423 w 1946874"/>
              <a:gd name="connsiteY17-606" fmla="*/ 499274 h 1985875"/>
              <a:gd name="connsiteX18-607" fmla="*/ 790984 w 1946874"/>
              <a:gd name="connsiteY18-608" fmla="*/ 0 h 1985875"/>
              <a:gd name="connsiteX0-609" fmla="*/ 790984 w 1946874"/>
              <a:gd name="connsiteY0-610" fmla="*/ 0 h 1985875"/>
              <a:gd name="connsiteX1-611" fmla="*/ 790984 w 1946874"/>
              <a:gd name="connsiteY1-612" fmla="*/ 0 h 1985875"/>
              <a:gd name="connsiteX2-613" fmla="*/ 1026596 w 1946874"/>
              <a:gd name="connsiteY2-614" fmla="*/ 5610 h 1985875"/>
              <a:gd name="connsiteX3-615" fmla="*/ 1020986 w 1946874"/>
              <a:gd name="connsiteY3-616" fmla="*/ 493664 h 1985875"/>
              <a:gd name="connsiteX4-617" fmla="*/ 1155622 w 1946874"/>
              <a:gd name="connsiteY4-618" fmla="*/ 572201 h 1985875"/>
              <a:gd name="connsiteX5-619" fmla="*/ 1351965 w 1946874"/>
              <a:gd name="connsiteY5-620" fmla="*/ 375858 h 1985875"/>
              <a:gd name="connsiteX6-621" fmla="*/ 1901727 w 1946874"/>
              <a:gd name="connsiteY6-622" fmla="*/ 1924167 h 1985875"/>
              <a:gd name="connsiteX7-623" fmla="*/ 992937 w 1946874"/>
              <a:gd name="connsiteY7-624" fmla="*/ 1480991 h 1985875"/>
              <a:gd name="connsiteX8-625" fmla="*/ 1037816 w 1946874"/>
              <a:gd name="connsiteY8-626" fmla="*/ 1161232 h 1985875"/>
              <a:gd name="connsiteX9-627" fmla="*/ 1088304 w 1946874"/>
              <a:gd name="connsiteY9-628" fmla="*/ 757325 h 1985875"/>
              <a:gd name="connsiteX10-629" fmla="*/ 920009 w 1946874"/>
              <a:gd name="connsiteY10-630" fmla="*/ 611470 h 1985875"/>
              <a:gd name="connsiteX11-631" fmla="*/ 729276 w 1946874"/>
              <a:gd name="connsiteY11-632" fmla="*/ 751715 h 1985875"/>
              <a:gd name="connsiteX12-633" fmla="*/ 740495 w 1946874"/>
              <a:gd name="connsiteY12-634" fmla="*/ 1161232 h 1985875"/>
              <a:gd name="connsiteX13-635" fmla="*/ 785374 w 1946874"/>
              <a:gd name="connsiteY13-636" fmla="*/ 1509040 h 1985875"/>
              <a:gd name="connsiteX14-637" fmla="*/ 0 w 1946874"/>
              <a:gd name="connsiteY14-638" fmla="*/ 1985875 h 1985875"/>
              <a:gd name="connsiteX15-639" fmla="*/ 437565 w 1946874"/>
              <a:gd name="connsiteY15-640" fmla="*/ 387077 h 1985875"/>
              <a:gd name="connsiteX16-641" fmla="*/ 650738 w 1946874"/>
              <a:gd name="connsiteY16-642" fmla="*/ 611470 h 1985875"/>
              <a:gd name="connsiteX17-643" fmla="*/ 813423 w 1946874"/>
              <a:gd name="connsiteY17-644" fmla="*/ 499274 h 1985875"/>
              <a:gd name="connsiteX18-645" fmla="*/ 790984 w 1946874"/>
              <a:gd name="connsiteY18-646" fmla="*/ 0 h 1985875"/>
              <a:gd name="connsiteX0-647" fmla="*/ 790984 w 1946874"/>
              <a:gd name="connsiteY0-648" fmla="*/ 0 h 1985875"/>
              <a:gd name="connsiteX1-649" fmla="*/ 790984 w 1946874"/>
              <a:gd name="connsiteY1-650" fmla="*/ 0 h 1985875"/>
              <a:gd name="connsiteX2-651" fmla="*/ 1026596 w 1946874"/>
              <a:gd name="connsiteY2-652" fmla="*/ 5610 h 1985875"/>
              <a:gd name="connsiteX3-653" fmla="*/ 1020986 w 1946874"/>
              <a:gd name="connsiteY3-654" fmla="*/ 493664 h 1985875"/>
              <a:gd name="connsiteX4-655" fmla="*/ 1155622 w 1946874"/>
              <a:gd name="connsiteY4-656" fmla="*/ 572201 h 1985875"/>
              <a:gd name="connsiteX5-657" fmla="*/ 1351965 w 1946874"/>
              <a:gd name="connsiteY5-658" fmla="*/ 375858 h 1985875"/>
              <a:gd name="connsiteX6-659" fmla="*/ 1901727 w 1946874"/>
              <a:gd name="connsiteY6-660" fmla="*/ 1924167 h 1985875"/>
              <a:gd name="connsiteX7-661" fmla="*/ 992937 w 1946874"/>
              <a:gd name="connsiteY7-662" fmla="*/ 1480991 h 1985875"/>
              <a:gd name="connsiteX8-663" fmla="*/ 1037816 w 1946874"/>
              <a:gd name="connsiteY8-664" fmla="*/ 1161232 h 1985875"/>
              <a:gd name="connsiteX9-665" fmla="*/ 1088304 w 1946874"/>
              <a:gd name="connsiteY9-666" fmla="*/ 757325 h 1985875"/>
              <a:gd name="connsiteX10-667" fmla="*/ 920009 w 1946874"/>
              <a:gd name="connsiteY10-668" fmla="*/ 611470 h 1985875"/>
              <a:gd name="connsiteX11-669" fmla="*/ 729276 w 1946874"/>
              <a:gd name="connsiteY11-670" fmla="*/ 751715 h 1985875"/>
              <a:gd name="connsiteX12-671" fmla="*/ 740495 w 1946874"/>
              <a:gd name="connsiteY12-672" fmla="*/ 1161232 h 1985875"/>
              <a:gd name="connsiteX13-673" fmla="*/ 785374 w 1946874"/>
              <a:gd name="connsiteY13-674" fmla="*/ 1509040 h 1985875"/>
              <a:gd name="connsiteX14-675" fmla="*/ 0 w 1946874"/>
              <a:gd name="connsiteY14-676" fmla="*/ 1985875 h 1985875"/>
              <a:gd name="connsiteX15-677" fmla="*/ 437565 w 1946874"/>
              <a:gd name="connsiteY15-678" fmla="*/ 387077 h 1985875"/>
              <a:gd name="connsiteX16-679" fmla="*/ 650738 w 1946874"/>
              <a:gd name="connsiteY16-680" fmla="*/ 611470 h 1985875"/>
              <a:gd name="connsiteX17-681" fmla="*/ 813423 w 1946874"/>
              <a:gd name="connsiteY17-682" fmla="*/ 499274 h 1985875"/>
              <a:gd name="connsiteX18-683" fmla="*/ 790984 w 1946874"/>
              <a:gd name="connsiteY18-684" fmla="*/ 0 h 1985875"/>
              <a:gd name="connsiteX0-685" fmla="*/ 790984 w 1946874"/>
              <a:gd name="connsiteY0-686" fmla="*/ 0 h 1985875"/>
              <a:gd name="connsiteX1-687" fmla="*/ 790984 w 1946874"/>
              <a:gd name="connsiteY1-688" fmla="*/ 0 h 1985875"/>
              <a:gd name="connsiteX2-689" fmla="*/ 1026596 w 1946874"/>
              <a:gd name="connsiteY2-690" fmla="*/ 5610 h 1985875"/>
              <a:gd name="connsiteX3-691" fmla="*/ 1020986 w 1946874"/>
              <a:gd name="connsiteY3-692" fmla="*/ 493664 h 1985875"/>
              <a:gd name="connsiteX4-693" fmla="*/ 1155622 w 1946874"/>
              <a:gd name="connsiteY4-694" fmla="*/ 572201 h 1985875"/>
              <a:gd name="connsiteX5-695" fmla="*/ 1351965 w 1946874"/>
              <a:gd name="connsiteY5-696" fmla="*/ 375858 h 1985875"/>
              <a:gd name="connsiteX6-697" fmla="*/ 1901727 w 1946874"/>
              <a:gd name="connsiteY6-698" fmla="*/ 1924167 h 1985875"/>
              <a:gd name="connsiteX7-699" fmla="*/ 1071474 w 1946874"/>
              <a:gd name="connsiteY7-700" fmla="*/ 1480991 h 1985875"/>
              <a:gd name="connsiteX8-701" fmla="*/ 1037816 w 1946874"/>
              <a:gd name="connsiteY8-702" fmla="*/ 1161232 h 1985875"/>
              <a:gd name="connsiteX9-703" fmla="*/ 1088304 w 1946874"/>
              <a:gd name="connsiteY9-704" fmla="*/ 757325 h 1985875"/>
              <a:gd name="connsiteX10-705" fmla="*/ 920009 w 1946874"/>
              <a:gd name="connsiteY10-706" fmla="*/ 611470 h 1985875"/>
              <a:gd name="connsiteX11-707" fmla="*/ 729276 w 1946874"/>
              <a:gd name="connsiteY11-708" fmla="*/ 751715 h 1985875"/>
              <a:gd name="connsiteX12-709" fmla="*/ 740495 w 1946874"/>
              <a:gd name="connsiteY12-710" fmla="*/ 1161232 h 1985875"/>
              <a:gd name="connsiteX13-711" fmla="*/ 785374 w 1946874"/>
              <a:gd name="connsiteY13-712" fmla="*/ 1509040 h 1985875"/>
              <a:gd name="connsiteX14-713" fmla="*/ 0 w 1946874"/>
              <a:gd name="connsiteY14-714" fmla="*/ 1985875 h 1985875"/>
              <a:gd name="connsiteX15-715" fmla="*/ 437565 w 1946874"/>
              <a:gd name="connsiteY15-716" fmla="*/ 387077 h 1985875"/>
              <a:gd name="connsiteX16-717" fmla="*/ 650738 w 1946874"/>
              <a:gd name="connsiteY16-718" fmla="*/ 611470 h 1985875"/>
              <a:gd name="connsiteX17-719" fmla="*/ 813423 w 1946874"/>
              <a:gd name="connsiteY17-720" fmla="*/ 499274 h 1985875"/>
              <a:gd name="connsiteX18-721" fmla="*/ 790984 w 1946874"/>
              <a:gd name="connsiteY18-722" fmla="*/ 0 h 1985875"/>
              <a:gd name="connsiteX0-723" fmla="*/ 790984 w 1946874"/>
              <a:gd name="connsiteY0-724" fmla="*/ 0 h 1985875"/>
              <a:gd name="connsiteX1-725" fmla="*/ 790984 w 1946874"/>
              <a:gd name="connsiteY1-726" fmla="*/ 0 h 1985875"/>
              <a:gd name="connsiteX2-727" fmla="*/ 1026596 w 1946874"/>
              <a:gd name="connsiteY2-728" fmla="*/ 5610 h 1985875"/>
              <a:gd name="connsiteX3-729" fmla="*/ 1020986 w 1946874"/>
              <a:gd name="connsiteY3-730" fmla="*/ 493664 h 1985875"/>
              <a:gd name="connsiteX4-731" fmla="*/ 1155622 w 1946874"/>
              <a:gd name="connsiteY4-732" fmla="*/ 572201 h 1985875"/>
              <a:gd name="connsiteX5-733" fmla="*/ 1351965 w 1946874"/>
              <a:gd name="connsiteY5-734" fmla="*/ 375858 h 1985875"/>
              <a:gd name="connsiteX6-735" fmla="*/ 1901727 w 1946874"/>
              <a:gd name="connsiteY6-736" fmla="*/ 1924167 h 1985875"/>
              <a:gd name="connsiteX7-737" fmla="*/ 1054644 w 1946874"/>
              <a:gd name="connsiteY7-738" fmla="*/ 1486600 h 1985875"/>
              <a:gd name="connsiteX8-739" fmla="*/ 1037816 w 1946874"/>
              <a:gd name="connsiteY8-740" fmla="*/ 1161232 h 1985875"/>
              <a:gd name="connsiteX9-741" fmla="*/ 1088304 w 1946874"/>
              <a:gd name="connsiteY9-742" fmla="*/ 757325 h 1985875"/>
              <a:gd name="connsiteX10-743" fmla="*/ 920009 w 1946874"/>
              <a:gd name="connsiteY10-744" fmla="*/ 611470 h 1985875"/>
              <a:gd name="connsiteX11-745" fmla="*/ 729276 w 1946874"/>
              <a:gd name="connsiteY11-746" fmla="*/ 751715 h 1985875"/>
              <a:gd name="connsiteX12-747" fmla="*/ 740495 w 1946874"/>
              <a:gd name="connsiteY12-748" fmla="*/ 1161232 h 1985875"/>
              <a:gd name="connsiteX13-749" fmla="*/ 785374 w 1946874"/>
              <a:gd name="connsiteY13-750" fmla="*/ 1509040 h 1985875"/>
              <a:gd name="connsiteX14-751" fmla="*/ 0 w 1946874"/>
              <a:gd name="connsiteY14-752" fmla="*/ 1985875 h 1985875"/>
              <a:gd name="connsiteX15-753" fmla="*/ 437565 w 1946874"/>
              <a:gd name="connsiteY15-754" fmla="*/ 387077 h 1985875"/>
              <a:gd name="connsiteX16-755" fmla="*/ 650738 w 1946874"/>
              <a:gd name="connsiteY16-756" fmla="*/ 611470 h 1985875"/>
              <a:gd name="connsiteX17-757" fmla="*/ 813423 w 1946874"/>
              <a:gd name="connsiteY17-758" fmla="*/ 499274 h 1985875"/>
              <a:gd name="connsiteX18-759" fmla="*/ 790984 w 1946874"/>
              <a:gd name="connsiteY18-760" fmla="*/ 0 h 1985875"/>
              <a:gd name="connsiteX0-761" fmla="*/ 790984 w 1946874"/>
              <a:gd name="connsiteY0-762" fmla="*/ 0 h 1985875"/>
              <a:gd name="connsiteX1-763" fmla="*/ 790984 w 1946874"/>
              <a:gd name="connsiteY1-764" fmla="*/ 0 h 1985875"/>
              <a:gd name="connsiteX2-765" fmla="*/ 1026596 w 1946874"/>
              <a:gd name="connsiteY2-766" fmla="*/ 5610 h 1985875"/>
              <a:gd name="connsiteX3-767" fmla="*/ 1020986 w 1946874"/>
              <a:gd name="connsiteY3-768" fmla="*/ 493664 h 1985875"/>
              <a:gd name="connsiteX4-769" fmla="*/ 1155622 w 1946874"/>
              <a:gd name="connsiteY4-770" fmla="*/ 572201 h 1985875"/>
              <a:gd name="connsiteX5-771" fmla="*/ 1351965 w 1946874"/>
              <a:gd name="connsiteY5-772" fmla="*/ 375858 h 1985875"/>
              <a:gd name="connsiteX6-773" fmla="*/ 1901727 w 1946874"/>
              <a:gd name="connsiteY6-774" fmla="*/ 1924167 h 1985875"/>
              <a:gd name="connsiteX7-775" fmla="*/ 1054644 w 1946874"/>
              <a:gd name="connsiteY7-776" fmla="*/ 1486600 h 1985875"/>
              <a:gd name="connsiteX8-777" fmla="*/ 1037816 w 1946874"/>
              <a:gd name="connsiteY8-778" fmla="*/ 1161232 h 1985875"/>
              <a:gd name="connsiteX9-779" fmla="*/ 1088304 w 1946874"/>
              <a:gd name="connsiteY9-780" fmla="*/ 757325 h 1985875"/>
              <a:gd name="connsiteX10-781" fmla="*/ 920009 w 1946874"/>
              <a:gd name="connsiteY10-782" fmla="*/ 611470 h 1985875"/>
              <a:gd name="connsiteX11-783" fmla="*/ 729276 w 1946874"/>
              <a:gd name="connsiteY11-784" fmla="*/ 751715 h 1985875"/>
              <a:gd name="connsiteX12-785" fmla="*/ 740495 w 1946874"/>
              <a:gd name="connsiteY12-786" fmla="*/ 1161232 h 1985875"/>
              <a:gd name="connsiteX13-787" fmla="*/ 785374 w 1946874"/>
              <a:gd name="connsiteY13-788" fmla="*/ 1509040 h 1985875"/>
              <a:gd name="connsiteX14-789" fmla="*/ 0 w 1946874"/>
              <a:gd name="connsiteY14-790" fmla="*/ 1985875 h 1985875"/>
              <a:gd name="connsiteX15-791" fmla="*/ 437565 w 1946874"/>
              <a:gd name="connsiteY15-792" fmla="*/ 387077 h 1985875"/>
              <a:gd name="connsiteX16-793" fmla="*/ 650738 w 1946874"/>
              <a:gd name="connsiteY16-794" fmla="*/ 611470 h 1985875"/>
              <a:gd name="connsiteX17-795" fmla="*/ 813423 w 1946874"/>
              <a:gd name="connsiteY17-796" fmla="*/ 499274 h 1985875"/>
              <a:gd name="connsiteX18-797" fmla="*/ 790984 w 1946874"/>
              <a:gd name="connsiteY18-798" fmla="*/ 0 h 1985875"/>
              <a:gd name="connsiteX0-799" fmla="*/ 790984 w 1946874"/>
              <a:gd name="connsiteY0-800" fmla="*/ 0 h 1985875"/>
              <a:gd name="connsiteX1-801" fmla="*/ 790984 w 1946874"/>
              <a:gd name="connsiteY1-802" fmla="*/ 0 h 1985875"/>
              <a:gd name="connsiteX2-803" fmla="*/ 1026596 w 1946874"/>
              <a:gd name="connsiteY2-804" fmla="*/ 5610 h 1985875"/>
              <a:gd name="connsiteX3-805" fmla="*/ 1020986 w 1946874"/>
              <a:gd name="connsiteY3-806" fmla="*/ 493664 h 1985875"/>
              <a:gd name="connsiteX4-807" fmla="*/ 1155622 w 1946874"/>
              <a:gd name="connsiteY4-808" fmla="*/ 572201 h 1985875"/>
              <a:gd name="connsiteX5-809" fmla="*/ 1351965 w 1946874"/>
              <a:gd name="connsiteY5-810" fmla="*/ 375858 h 1985875"/>
              <a:gd name="connsiteX6-811" fmla="*/ 1901727 w 1946874"/>
              <a:gd name="connsiteY6-812" fmla="*/ 1924167 h 1985875"/>
              <a:gd name="connsiteX7-813" fmla="*/ 1054644 w 1946874"/>
              <a:gd name="connsiteY7-814" fmla="*/ 1486600 h 1985875"/>
              <a:gd name="connsiteX8-815" fmla="*/ 1037816 w 1946874"/>
              <a:gd name="connsiteY8-816" fmla="*/ 1161232 h 1985875"/>
              <a:gd name="connsiteX9-817" fmla="*/ 1088304 w 1946874"/>
              <a:gd name="connsiteY9-818" fmla="*/ 757325 h 1985875"/>
              <a:gd name="connsiteX10-819" fmla="*/ 920009 w 1946874"/>
              <a:gd name="connsiteY10-820" fmla="*/ 611470 h 1985875"/>
              <a:gd name="connsiteX11-821" fmla="*/ 729276 w 1946874"/>
              <a:gd name="connsiteY11-822" fmla="*/ 751715 h 1985875"/>
              <a:gd name="connsiteX12-823" fmla="*/ 740495 w 1946874"/>
              <a:gd name="connsiteY12-824" fmla="*/ 1161232 h 1985875"/>
              <a:gd name="connsiteX13-825" fmla="*/ 785374 w 1946874"/>
              <a:gd name="connsiteY13-826" fmla="*/ 1509040 h 1985875"/>
              <a:gd name="connsiteX14-827" fmla="*/ 0 w 1946874"/>
              <a:gd name="connsiteY14-828" fmla="*/ 1985875 h 1985875"/>
              <a:gd name="connsiteX15-829" fmla="*/ 437565 w 1946874"/>
              <a:gd name="connsiteY15-830" fmla="*/ 387077 h 1985875"/>
              <a:gd name="connsiteX16-831" fmla="*/ 650738 w 1946874"/>
              <a:gd name="connsiteY16-832" fmla="*/ 611470 h 1985875"/>
              <a:gd name="connsiteX17-833" fmla="*/ 813423 w 1946874"/>
              <a:gd name="connsiteY17-834" fmla="*/ 499274 h 1985875"/>
              <a:gd name="connsiteX18-835" fmla="*/ 790984 w 1946874"/>
              <a:gd name="connsiteY18-836" fmla="*/ 0 h 1985875"/>
              <a:gd name="connsiteX0-837" fmla="*/ 790984 w 1946874"/>
              <a:gd name="connsiteY0-838" fmla="*/ 0 h 1985875"/>
              <a:gd name="connsiteX1-839" fmla="*/ 790984 w 1946874"/>
              <a:gd name="connsiteY1-840" fmla="*/ 0 h 1985875"/>
              <a:gd name="connsiteX2-841" fmla="*/ 1026596 w 1946874"/>
              <a:gd name="connsiteY2-842" fmla="*/ 5610 h 1985875"/>
              <a:gd name="connsiteX3-843" fmla="*/ 1020986 w 1946874"/>
              <a:gd name="connsiteY3-844" fmla="*/ 493664 h 1985875"/>
              <a:gd name="connsiteX4-845" fmla="*/ 1155622 w 1946874"/>
              <a:gd name="connsiteY4-846" fmla="*/ 572201 h 1985875"/>
              <a:gd name="connsiteX5-847" fmla="*/ 1351965 w 1946874"/>
              <a:gd name="connsiteY5-848" fmla="*/ 375858 h 1985875"/>
              <a:gd name="connsiteX6-849" fmla="*/ 1901727 w 1946874"/>
              <a:gd name="connsiteY6-850" fmla="*/ 1924167 h 1985875"/>
              <a:gd name="connsiteX7-851" fmla="*/ 1054644 w 1946874"/>
              <a:gd name="connsiteY7-852" fmla="*/ 1486600 h 1985875"/>
              <a:gd name="connsiteX8-853" fmla="*/ 1037816 w 1946874"/>
              <a:gd name="connsiteY8-854" fmla="*/ 1161232 h 1985875"/>
              <a:gd name="connsiteX9-855" fmla="*/ 1088304 w 1946874"/>
              <a:gd name="connsiteY9-856" fmla="*/ 757325 h 1985875"/>
              <a:gd name="connsiteX10-857" fmla="*/ 920009 w 1946874"/>
              <a:gd name="connsiteY10-858" fmla="*/ 611470 h 1985875"/>
              <a:gd name="connsiteX11-859" fmla="*/ 729276 w 1946874"/>
              <a:gd name="connsiteY11-860" fmla="*/ 751715 h 1985875"/>
              <a:gd name="connsiteX12-861" fmla="*/ 740495 w 1946874"/>
              <a:gd name="connsiteY12-862" fmla="*/ 1161232 h 1985875"/>
              <a:gd name="connsiteX13-863" fmla="*/ 785374 w 1946874"/>
              <a:gd name="connsiteY13-864" fmla="*/ 1509040 h 1985875"/>
              <a:gd name="connsiteX14-865" fmla="*/ 0 w 1946874"/>
              <a:gd name="connsiteY14-866" fmla="*/ 1985875 h 1985875"/>
              <a:gd name="connsiteX15-867" fmla="*/ 437565 w 1946874"/>
              <a:gd name="connsiteY15-868" fmla="*/ 387077 h 1985875"/>
              <a:gd name="connsiteX16-869" fmla="*/ 650738 w 1946874"/>
              <a:gd name="connsiteY16-870" fmla="*/ 611470 h 1985875"/>
              <a:gd name="connsiteX17-871" fmla="*/ 813423 w 1946874"/>
              <a:gd name="connsiteY17-872" fmla="*/ 499274 h 1985875"/>
              <a:gd name="connsiteX18-873" fmla="*/ 790984 w 1946874"/>
              <a:gd name="connsiteY18-874" fmla="*/ 0 h 1985875"/>
              <a:gd name="connsiteX0-875" fmla="*/ 790984 w 1946874"/>
              <a:gd name="connsiteY0-876" fmla="*/ 0 h 1985875"/>
              <a:gd name="connsiteX1-877" fmla="*/ 790984 w 1946874"/>
              <a:gd name="connsiteY1-878" fmla="*/ 0 h 1985875"/>
              <a:gd name="connsiteX2-879" fmla="*/ 1026596 w 1946874"/>
              <a:gd name="connsiteY2-880" fmla="*/ 5610 h 1985875"/>
              <a:gd name="connsiteX3-881" fmla="*/ 1020986 w 1946874"/>
              <a:gd name="connsiteY3-882" fmla="*/ 493664 h 1985875"/>
              <a:gd name="connsiteX4-883" fmla="*/ 1155622 w 1946874"/>
              <a:gd name="connsiteY4-884" fmla="*/ 572201 h 1985875"/>
              <a:gd name="connsiteX5-885" fmla="*/ 1351965 w 1946874"/>
              <a:gd name="connsiteY5-886" fmla="*/ 375858 h 1985875"/>
              <a:gd name="connsiteX6-887" fmla="*/ 1901727 w 1946874"/>
              <a:gd name="connsiteY6-888" fmla="*/ 1924167 h 1985875"/>
              <a:gd name="connsiteX7-889" fmla="*/ 1054644 w 1946874"/>
              <a:gd name="connsiteY7-890" fmla="*/ 1486600 h 1985875"/>
              <a:gd name="connsiteX8-891" fmla="*/ 1037816 w 1946874"/>
              <a:gd name="connsiteY8-892" fmla="*/ 1161232 h 1985875"/>
              <a:gd name="connsiteX9-893" fmla="*/ 1088304 w 1946874"/>
              <a:gd name="connsiteY9-894" fmla="*/ 757325 h 1985875"/>
              <a:gd name="connsiteX10-895" fmla="*/ 920009 w 1946874"/>
              <a:gd name="connsiteY10-896" fmla="*/ 611470 h 1985875"/>
              <a:gd name="connsiteX11-897" fmla="*/ 729276 w 1946874"/>
              <a:gd name="connsiteY11-898" fmla="*/ 751715 h 1985875"/>
              <a:gd name="connsiteX12-899" fmla="*/ 740495 w 1946874"/>
              <a:gd name="connsiteY12-900" fmla="*/ 1161232 h 1985875"/>
              <a:gd name="connsiteX13-901" fmla="*/ 785374 w 1946874"/>
              <a:gd name="connsiteY13-902" fmla="*/ 1509040 h 1985875"/>
              <a:gd name="connsiteX14-903" fmla="*/ 0 w 1946874"/>
              <a:gd name="connsiteY14-904" fmla="*/ 1985875 h 1985875"/>
              <a:gd name="connsiteX15-905" fmla="*/ 437565 w 1946874"/>
              <a:gd name="connsiteY15-906" fmla="*/ 387077 h 1985875"/>
              <a:gd name="connsiteX16-907" fmla="*/ 650738 w 1946874"/>
              <a:gd name="connsiteY16-908" fmla="*/ 611470 h 1985875"/>
              <a:gd name="connsiteX17-909" fmla="*/ 813423 w 1946874"/>
              <a:gd name="connsiteY17-910" fmla="*/ 499274 h 1985875"/>
              <a:gd name="connsiteX18-911" fmla="*/ 790984 w 1946874"/>
              <a:gd name="connsiteY18-912" fmla="*/ 0 h 1985875"/>
              <a:gd name="connsiteX0-913" fmla="*/ 790984 w 1946874"/>
              <a:gd name="connsiteY0-914" fmla="*/ 0 h 1985875"/>
              <a:gd name="connsiteX1-915" fmla="*/ 790984 w 1946874"/>
              <a:gd name="connsiteY1-916" fmla="*/ 0 h 1985875"/>
              <a:gd name="connsiteX2-917" fmla="*/ 1026596 w 1946874"/>
              <a:gd name="connsiteY2-918" fmla="*/ 5610 h 1985875"/>
              <a:gd name="connsiteX3-919" fmla="*/ 1020986 w 1946874"/>
              <a:gd name="connsiteY3-920" fmla="*/ 493664 h 1985875"/>
              <a:gd name="connsiteX4-921" fmla="*/ 1155622 w 1946874"/>
              <a:gd name="connsiteY4-922" fmla="*/ 572201 h 1985875"/>
              <a:gd name="connsiteX5-923" fmla="*/ 1351965 w 1946874"/>
              <a:gd name="connsiteY5-924" fmla="*/ 375858 h 1985875"/>
              <a:gd name="connsiteX6-925" fmla="*/ 1901727 w 1946874"/>
              <a:gd name="connsiteY6-926" fmla="*/ 1924167 h 1985875"/>
              <a:gd name="connsiteX7-927" fmla="*/ 1054644 w 1946874"/>
              <a:gd name="connsiteY7-928" fmla="*/ 1486600 h 1985875"/>
              <a:gd name="connsiteX8-929" fmla="*/ 1037816 w 1946874"/>
              <a:gd name="connsiteY8-930" fmla="*/ 1144403 h 1985875"/>
              <a:gd name="connsiteX9-931" fmla="*/ 1088304 w 1946874"/>
              <a:gd name="connsiteY9-932" fmla="*/ 757325 h 1985875"/>
              <a:gd name="connsiteX10-933" fmla="*/ 920009 w 1946874"/>
              <a:gd name="connsiteY10-934" fmla="*/ 611470 h 1985875"/>
              <a:gd name="connsiteX11-935" fmla="*/ 729276 w 1946874"/>
              <a:gd name="connsiteY11-936" fmla="*/ 751715 h 1985875"/>
              <a:gd name="connsiteX12-937" fmla="*/ 740495 w 1946874"/>
              <a:gd name="connsiteY12-938" fmla="*/ 1161232 h 1985875"/>
              <a:gd name="connsiteX13-939" fmla="*/ 785374 w 1946874"/>
              <a:gd name="connsiteY13-940" fmla="*/ 1509040 h 1985875"/>
              <a:gd name="connsiteX14-941" fmla="*/ 0 w 1946874"/>
              <a:gd name="connsiteY14-942" fmla="*/ 1985875 h 1985875"/>
              <a:gd name="connsiteX15-943" fmla="*/ 437565 w 1946874"/>
              <a:gd name="connsiteY15-944" fmla="*/ 387077 h 1985875"/>
              <a:gd name="connsiteX16-945" fmla="*/ 650738 w 1946874"/>
              <a:gd name="connsiteY16-946" fmla="*/ 611470 h 1985875"/>
              <a:gd name="connsiteX17-947" fmla="*/ 813423 w 1946874"/>
              <a:gd name="connsiteY17-948" fmla="*/ 499274 h 1985875"/>
              <a:gd name="connsiteX18-949" fmla="*/ 790984 w 1946874"/>
              <a:gd name="connsiteY18-950" fmla="*/ 0 h 1985875"/>
              <a:gd name="connsiteX0-951" fmla="*/ 790984 w 1946874"/>
              <a:gd name="connsiteY0-952" fmla="*/ 0 h 1985875"/>
              <a:gd name="connsiteX1-953" fmla="*/ 790984 w 1946874"/>
              <a:gd name="connsiteY1-954" fmla="*/ 0 h 1985875"/>
              <a:gd name="connsiteX2-955" fmla="*/ 1026596 w 1946874"/>
              <a:gd name="connsiteY2-956" fmla="*/ 5610 h 1985875"/>
              <a:gd name="connsiteX3-957" fmla="*/ 1020986 w 1946874"/>
              <a:gd name="connsiteY3-958" fmla="*/ 493664 h 1985875"/>
              <a:gd name="connsiteX4-959" fmla="*/ 1155622 w 1946874"/>
              <a:gd name="connsiteY4-960" fmla="*/ 572201 h 1985875"/>
              <a:gd name="connsiteX5-961" fmla="*/ 1351965 w 1946874"/>
              <a:gd name="connsiteY5-962" fmla="*/ 375858 h 1985875"/>
              <a:gd name="connsiteX6-963" fmla="*/ 1901727 w 1946874"/>
              <a:gd name="connsiteY6-964" fmla="*/ 1924167 h 1985875"/>
              <a:gd name="connsiteX7-965" fmla="*/ 1054644 w 1946874"/>
              <a:gd name="connsiteY7-966" fmla="*/ 1486600 h 1985875"/>
              <a:gd name="connsiteX8-967" fmla="*/ 1037816 w 1946874"/>
              <a:gd name="connsiteY8-968" fmla="*/ 1144403 h 1985875"/>
              <a:gd name="connsiteX9-969" fmla="*/ 1088304 w 1946874"/>
              <a:gd name="connsiteY9-970" fmla="*/ 757325 h 1985875"/>
              <a:gd name="connsiteX10-971" fmla="*/ 920009 w 1946874"/>
              <a:gd name="connsiteY10-972" fmla="*/ 611470 h 1985875"/>
              <a:gd name="connsiteX11-973" fmla="*/ 729276 w 1946874"/>
              <a:gd name="connsiteY11-974" fmla="*/ 751715 h 1985875"/>
              <a:gd name="connsiteX12-975" fmla="*/ 740495 w 1946874"/>
              <a:gd name="connsiteY12-976" fmla="*/ 1161232 h 1985875"/>
              <a:gd name="connsiteX13-977" fmla="*/ 785374 w 1946874"/>
              <a:gd name="connsiteY13-978" fmla="*/ 1509040 h 1985875"/>
              <a:gd name="connsiteX14-979" fmla="*/ 0 w 1946874"/>
              <a:gd name="connsiteY14-980" fmla="*/ 1985875 h 1985875"/>
              <a:gd name="connsiteX15-981" fmla="*/ 437565 w 1946874"/>
              <a:gd name="connsiteY15-982" fmla="*/ 387077 h 1985875"/>
              <a:gd name="connsiteX16-983" fmla="*/ 650738 w 1946874"/>
              <a:gd name="connsiteY16-984" fmla="*/ 611470 h 1985875"/>
              <a:gd name="connsiteX17-985" fmla="*/ 813423 w 1946874"/>
              <a:gd name="connsiteY17-986" fmla="*/ 499274 h 1985875"/>
              <a:gd name="connsiteX18-987" fmla="*/ 790984 w 1946874"/>
              <a:gd name="connsiteY18-988" fmla="*/ 0 h 1985875"/>
              <a:gd name="connsiteX0-989" fmla="*/ 790984 w 1946874"/>
              <a:gd name="connsiteY0-990" fmla="*/ 0 h 1985875"/>
              <a:gd name="connsiteX1-991" fmla="*/ 790984 w 1946874"/>
              <a:gd name="connsiteY1-992" fmla="*/ 0 h 1985875"/>
              <a:gd name="connsiteX2-993" fmla="*/ 1026596 w 1946874"/>
              <a:gd name="connsiteY2-994" fmla="*/ 5610 h 1985875"/>
              <a:gd name="connsiteX3-995" fmla="*/ 1020986 w 1946874"/>
              <a:gd name="connsiteY3-996" fmla="*/ 493664 h 1985875"/>
              <a:gd name="connsiteX4-997" fmla="*/ 1155622 w 1946874"/>
              <a:gd name="connsiteY4-998" fmla="*/ 572201 h 1985875"/>
              <a:gd name="connsiteX5-999" fmla="*/ 1351965 w 1946874"/>
              <a:gd name="connsiteY5-1000" fmla="*/ 375858 h 1985875"/>
              <a:gd name="connsiteX6-1001" fmla="*/ 1901727 w 1946874"/>
              <a:gd name="connsiteY6-1002" fmla="*/ 1924167 h 1985875"/>
              <a:gd name="connsiteX7-1003" fmla="*/ 1054644 w 1946874"/>
              <a:gd name="connsiteY7-1004" fmla="*/ 1486600 h 1985875"/>
              <a:gd name="connsiteX8-1005" fmla="*/ 1037816 w 1946874"/>
              <a:gd name="connsiteY8-1006" fmla="*/ 1144403 h 1985875"/>
              <a:gd name="connsiteX9-1007" fmla="*/ 1088304 w 1946874"/>
              <a:gd name="connsiteY9-1008" fmla="*/ 757325 h 1985875"/>
              <a:gd name="connsiteX10-1009" fmla="*/ 920009 w 1946874"/>
              <a:gd name="connsiteY10-1010" fmla="*/ 611470 h 1985875"/>
              <a:gd name="connsiteX11-1011" fmla="*/ 729276 w 1946874"/>
              <a:gd name="connsiteY11-1012" fmla="*/ 751715 h 1985875"/>
              <a:gd name="connsiteX12-1013" fmla="*/ 740495 w 1946874"/>
              <a:gd name="connsiteY12-1014" fmla="*/ 1161232 h 1985875"/>
              <a:gd name="connsiteX13-1015" fmla="*/ 785374 w 1946874"/>
              <a:gd name="connsiteY13-1016" fmla="*/ 1509040 h 1985875"/>
              <a:gd name="connsiteX14-1017" fmla="*/ 0 w 1946874"/>
              <a:gd name="connsiteY14-1018" fmla="*/ 1985875 h 1985875"/>
              <a:gd name="connsiteX15-1019" fmla="*/ 437565 w 1946874"/>
              <a:gd name="connsiteY15-1020" fmla="*/ 387077 h 1985875"/>
              <a:gd name="connsiteX16-1021" fmla="*/ 650738 w 1946874"/>
              <a:gd name="connsiteY16-1022" fmla="*/ 611470 h 1985875"/>
              <a:gd name="connsiteX17-1023" fmla="*/ 813423 w 1946874"/>
              <a:gd name="connsiteY17-1024" fmla="*/ 499274 h 1985875"/>
              <a:gd name="connsiteX18-1025" fmla="*/ 790984 w 1946874"/>
              <a:gd name="connsiteY18-1026" fmla="*/ 0 h 1985875"/>
              <a:gd name="connsiteX0-1027" fmla="*/ 790984 w 1946874"/>
              <a:gd name="connsiteY0-1028" fmla="*/ 0 h 1985875"/>
              <a:gd name="connsiteX1-1029" fmla="*/ 790984 w 1946874"/>
              <a:gd name="connsiteY1-1030" fmla="*/ 0 h 1985875"/>
              <a:gd name="connsiteX2-1031" fmla="*/ 1026596 w 1946874"/>
              <a:gd name="connsiteY2-1032" fmla="*/ 5610 h 1985875"/>
              <a:gd name="connsiteX3-1033" fmla="*/ 1020986 w 1946874"/>
              <a:gd name="connsiteY3-1034" fmla="*/ 493664 h 1985875"/>
              <a:gd name="connsiteX4-1035" fmla="*/ 1155622 w 1946874"/>
              <a:gd name="connsiteY4-1036" fmla="*/ 572201 h 1985875"/>
              <a:gd name="connsiteX5-1037" fmla="*/ 1351965 w 1946874"/>
              <a:gd name="connsiteY5-1038" fmla="*/ 375858 h 1985875"/>
              <a:gd name="connsiteX6-1039" fmla="*/ 1901727 w 1946874"/>
              <a:gd name="connsiteY6-1040" fmla="*/ 1924167 h 1985875"/>
              <a:gd name="connsiteX7-1041" fmla="*/ 1054644 w 1946874"/>
              <a:gd name="connsiteY7-1042" fmla="*/ 1486600 h 1985875"/>
              <a:gd name="connsiteX8-1043" fmla="*/ 1037816 w 1946874"/>
              <a:gd name="connsiteY8-1044" fmla="*/ 1144403 h 1985875"/>
              <a:gd name="connsiteX9-1045" fmla="*/ 1088304 w 1946874"/>
              <a:gd name="connsiteY9-1046" fmla="*/ 757325 h 1985875"/>
              <a:gd name="connsiteX10-1047" fmla="*/ 920009 w 1946874"/>
              <a:gd name="connsiteY10-1048" fmla="*/ 611470 h 1985875"/>
              <a:gd name="connsiteX11-1049" fmla="*/ 729276 w 1946874"/>
              <a:gd name="connsiteY11-1050" fmla="*/ 751715 h 1985875"/>
              <a:gd name="connsiteX12-1051" fmla="*/ 740495 w 1946874"/>
              <a:gd name="connsiteY12-1052" fmla="*/ 1161232 h 1985875"/>
              <a:gd name="connsiteX13-1053" fmla="*/ 785374 w 1946874"/>
              <a:gd name="connsiteY13-1054" fmla="*/ 1509040 h 1985875"/>
              <a:gd name="connsiteX14-1055" fmla="*/ 0 w 1946874"/>
              <a:gd name="connsiteY14-1056" fmla="*/ 1985875 h 1985875"/>
              <a:gd name="connsiteX15-1057" fmla="*/ 420736 w 1946874"/>
              <a:gd name="connsiteY15-1058" fmla="*/ 375858 h 1985875"/>
              <a:gd name="connsiteX16-1059" fmla="*/ 650738 w 1946874"/>
              <a:gd name="connsiteY16-1060" fmla="*/ 611470 h 1985875"/>
              <a:gd name="connsiteX17-1061" fmla="*/ 813423 w 1946874"/>
              <a:gd name="connsiteY17-1062" fmla="*/ 499274 h 1985875"/>
              <a:gd name="connsiteX18-1063" fmla="*/ 790984 w 1946874"/>
              <a:gd name="connsiteY18-1064" fmla="*/ 0 h 1985875"/>
              <a:gd name="connsiteX0-1065" fmla="*/ 790984 w 1946874"/>
              <a:gd name="connsiteY0-1066" fmla="*/ 0 h 1985875"/>
              <a:gd name="connsiteX1-1067" fmla="*/ 790984 w 1946874"/>
              <a:gd name="connsiteY1-1068" fmla="*/ 0 h 1985875"/>
              <a:gd name="connsiteX2-1069" fmla="*/ 1026596 w 1946874"/>
              <a:gd name="connsiteY2-1070" fmla="*/ 5610 h 1985875"/>
              <a:gd name="connsiteX3-1071" fmla="*/ 1020986 w 1946874"/>
              <a:gd name="connsiteY3-1072" fmla="*/ 493664 h 1985875"/>
              <a:gd name="connsiteX4-1073" fmla="*/ 1155622 w 1946874"/>
              <a:gd name="connsiteY4-1074" fmla="*/ 572201 h 1985875"/>
              <a:gd name="connsiteX5-1075" fmla="*/ 1351965 w 1946874"/>
              <a:gd name="connsiteY5-1076" fmla="*/ 375858 h 1985875"/>
              <a:gd name="connsiteX6-1077" fmla="*/ 1901727 w 1946874"/>
              <a:gd name="connsiteY6-1078" fmla="*/ 1924167 h 1985875"/>
              <a:gd name="connsiteX7-1079" fmla="*/ 1054644 w 1946874"/>
              <a:gd name="connsiteY7-1080" fmla="*/ 1486600 h 1985875"/>
              <a:gd name="connsiteX8-1081" fmla="*/ 1037816 w 1946874"/>
              <a:gd name="connsiteY8-1082" fmla="*/ 1144403 h 1985875"/>
              <a:gd name="connsiteX9-1083" fmla="*/ 1088304 w 1946874"/>
              <a:gd name="connsiteY9-1084" fmla="*/ 757325 h 1985875"/>
              <a:gd name="connsiteX10-1085" fmla="*/ 920009 w 1946874"/>
              <a:gd name="connsiteY10-1086" fmla="*/ 611470 h 1985875"/>
              <a:gd name="connsiteX11-1087" fmla="*/ 729276 w 1946874"/>
              <a:gd name="connsiteY11-1088" fmla="*/ 751715 h 1985875"/>
              <a:gd name="connsiteX12-1089" fmla="*/ 740495 w 1946874"/>
              <a:gd name="connsiteY12-1090" fmla="*/ 1161232 h 1985875"/>
              <a:gd name="connsiteX13-1091" fmla="*/ 785374 w 1946874"/>
              <a:gd name="connsiteY13-1092" fmla="*/ 1509040 h 1985875"/>
              <a:gd name="connsiteX14-1093" fmla="*/ 0 w 1946874"/>
              <a:gd name="connsiteY14-1094" fmla="*/ 1985875 h 1985875"/>
              <a:gd name="connsiteX15-1095" fmla="*/ 420736 w 1946874"/>
              <a:gd name="connsiteY15-1096" fmla="*/ 375858 h 1985875"/>
              <a:gd name="connsiteX16-1097" fmla="*/ 650738 w 1946874"/>
              <a:gd name="connsiteY16-1098" fmla="*/ 611470 h 1985875"/>
              <a:gd name="connsiteX17-1099" fmla="*/ 813423 w 1946874"/>
              <a:gd name="connsiteY17-1100" fmla="*/ 499274 h 1985875"/>
              <a:gd name="connsiteX18-1101" fmla="*/ 790984 w 1946874"/>
              <a:gd name="connsiteY18-1102" fmla="*/ 0 h 1985875"/>
              <a:gd name="connsiteX0-1103" fmla="*/ 858302 w 2014192"/>
              <a:gd name="connsiteY0-1104" fmla="*/ 0 h 1958316"/>
              <a:gd name="connsiteX1-1105" fmla="*/ 858302 w 2014192"/>
              <a:gd name="connsiteY1-1106" fmla="*/ 0 h 1958316"/>
              <a:gd name="connsiteX2-1107" fmla="*/ 1093914 w 2014192"/>
              <a:gd name="connsiteY2-1108" fmla="*/ 5610 h 1958316"/>
              <a:gd name="connsiteX3-1109" fmla="*/ 1088304 w 2014192"/>
              <a:gd name="connsiteY3-1110" fmla="*/ 493664 h 1958316"/>
              <a:gd name="connsiteX4-1111" fmla="*/ 1222940 w 2014192"/>
              <a:gd name="connsiteY4-1112" fmla="*/ 572201 h 1958316"/>
              <a:gd name="connsiteX5-1113" fmla="*/ 1419283 w 2014192"/>
              <a:gd name="connsiteY5-1114" fmla="*/ 375858 h 1958316"/>
              <a:gd name="connsiteX6-1115" fmla="*/ 1969045 w 2014192"/>
              <a:gd name="connsiteY6-1116" fmla="*/ 1924167 h 1958316"/>
              <a:gd name="connsiteX7-1117" fmla="*/ 1121962 w 2014192"/>
              <a:gd name="connsiteY7-1118" fmla="*/ 1486600 h 1958316"/>
              <a:gd name="connsiteX8-1119" fmla="*/ 1105134 w 2014192"/>
              <a:gd name="connsiteY8-1120" fmla="*/ 1144403 h 1958316"/>
              <a:gd name="connsiteX9-1121" fmla="*/ 1155622 w 2014192"/>
              <a:gd name="connsiteY9-1122" fmla="*/ 757325 h 1958316"/>
              <a:gd name="connsiteX10-1123" fmla="*/ 987327 w 2014192"/>
              <a:gd name="connsiteY10-1124" fmla="*/ 611470 h 1958316"/>
              <a:gd name="connsiteX11-1125" fmla="*/ 796594 w 2014192"/>
              <a:gd name="connsiteY11-1126" fmla="*/ 751715 h 1958316"/>
              <a:gd name="connsiteX12-1127" fmla="*/ 807813 w 2014192"/>
              <a:gd name="connsiteY12-1128" fmla="*/ 1161232 h 1958316"/>
              <a:gd name="connsiteX13-1129" fmla="*/ 852692 w 2014192"/>
              <a:gd name="connsiteY13-1130" fmla="*/ 1509040 h 1958316"/>
              <a:gd name="connsiteX14-1131" fmla="*/ 0 w 2014192"/>
              <a:gd name="connsiteY14-1132" fmla="*/ 1952216 h 1958316"/>
              <a:gd name="connsiteX15-1133" fmla="*/ 488054 w 2014192"/>
              <a:gd name="connsiteY15-1134" fmla="*/ 375858 h 1958316"/>
              <a:gd name="connsiteX16-1135" fmla="*/ 718056 w 2014192"/>
              <a:gd name="connsiteY16-1136" fmla="*/ 611470 h 1958316"/>
              <a:gd name="connsiteX17-1137" fmla="*/ 880741 w 2014192"/>
              <a:gd name="connsiteY17-1138" fmla="*/ 499274 h 1958316"/>
              <a:gd name="connsiteX18-1139" fmla="*/ 858302 w 2014192"/>
              <a:gd name="connsiteY18-1140" fmla="*/ 0 h 1958316"/>
              <a:gd name="connsiteX0-1141" fmla="*/ 947503 w 2103393"/>
              <a:gd name="connsiteY0-1142" fmla="*/ 0 h 1958316"/>
              <a:gd name="connsiteX1-1143" fmla="*/ 947503 w 2103393"/>
              <a:gd name="connsiteY1-1144" fmla="*/ 0 h 1958316"/>
              <a:gd name="connsiteX2-1145" fmla="*/ 1183115 w 2103393"/>
              <a:gd name="connsiteY2-1146" fmla="*/ 5610 h 1958316"/>
              <a:gd name="connsiteX3-1147" fmla="*/ 1177505 w 2103393"/>
              <a:gd name="connsiteY3-1148" fmla="*/ 493664 h 1958316"/>
              <a:gd name="connsiteX4-1149" fmla="*/ 1312141 w 2103393"/>
              <a:gd name="connsiteY4-1150" fmla="*/ 572201 h 1958316"/>
              <a:gd name="connsiteX5-1151" fmla="*/ 1508484 w 2103393"/>
              <a:gd name="connsiteY5-1152" fmla="*/ 375858 h 1958316"/>
              <a:gd name="connsiteX6-1153" fmla="*/ 2058246 w 2103393"/>
              <a:gd name="connsiteY6-1154" fmla="*/ 1924167 h 1958316"/>
              <a:gd name="connsiteX7-1155" fmla="*/ 1211163 w 2103393"/>
              <a:gd name="connsiteY7-1156" fmla="*/ 1486600 h 1958316"/>
              <a:gd name="connsiteX8-1157" fmla="*/ 1194335 w 2103393"/>
              <a:gd name="connsiteY8-1158" fmla="*/ 1144403 h 1958316"/>
              <a:gd name="connsiteX9-1159" fmla="*/ 1244823 w 2103393"/>
              <a:gd name="connsiteY9-1160" fmla="*/ 757325 h 1958316"/>
              <a:gd name="connsiteX10-1161" fmla="*/ 1076528 w 2103393"/>
              <a:gd name="connsiteY10-1162" fmla="*/ 611470 h 1958316"/>
              <a:gd name="connsiteX11-1163" fmla="*/ 885795 w 2103393"/>
              <a:gd name="connsiteY11-1164" fmla="*/ 751715 h 1958316"/>
              <a:gd name="connsiteX12-1165" fmla="*/ 897014 w 2103393"/>
              <a:gd name="connsiteY12-1166" fmla="*/ 1161232 h 1958316"/>
              <a:gd name="connsiteX13-1167" fmla="*/ 941893 w 2103393"/>
              <a:gd name="connsiteY13-1168" fmla="*/ 1509040 h 1958316"/>
              <a:gd name="connsiteX14-1169" fmla="*/ 89201 w 2103393"/>
              <a:gd name="connsiteY14-1170" fmla="*/ 1952216 h 1958316"/>
              <a:gd name="connsiteX15-1171" fmla="*/ 577255 w 2103393"/>
              <a:gd name="connsiteY15-1172" fmla="*/ 375858 h 1958316"/>
              <a:gd name="connsiteX16-1173" fmla="*/ 807257 w 2103393"/>
              <a:gd name="connsiteY16-1174" fmla="*/ 611470 h 1958316"/>
              <a:gd name="connsiteX17-1175" fmla="*/ 969942 w 2103393"/>
              <a:gd name="connsiteY17-1176" fmla="*/ 499274 h 1958316"/>
              <a:gd name="connsiteX18-1177" fmla="*/ 947503 w 2103393"/>
              <a:gd name="connsiteY18-1178" fmla="*/ 0 h 1958316"/>
              <a:gd name="connsiteX0-1179" fmla="*/ 947503 w 2103393"/>
              <a:gd name="connsiteY0-1180" fmla="*/ 0 h 1958316"/>
              <a:gd name="connsiteX1-1181" fmla="*/ 947503 w 2103393"/>
              <a:gd name="connsiteY1-1182" fmla="*/ 0 h 1958316"/>
              <a:gd name="connsiteX2-1183" fmla="*/ 1183115 w 2103393"/>
              <a:gd name="connsiteY2-1184" fmla="*/ 5610 h 1958316"/>
              <a:gd name="connsiteX3-1185" fmla="*/ 1177505 w 2103393"/>
              <a:gd name="connsiteY3-1186" fmla="*/ 493664 h 1958316"/>
              <a:gd name="connsiteX4-1187" fmla="*/ 1312141 w 2103393"/>
              <a:gd name="connsiteY4-1188" fmla="*/ 572201 h 1958316"/>
              <a:gd name="connsiteX5-1189" fmla="*/ 1508484 w 2103393"/>
              <a:gd name="connsiteY5-1190" fmla="*/ 375858 h 1958316"/>
              <a:gd name="connsiteX6-1191" fmla="*/ 2058246 w 2103393"/>
              <a:gd name="connsiteY6-1192" fmla="*/ 1924167 h 1958316"/>
              <a:gd name="connsiteX7-1193" fmla="*/ 1211163 w 2103393"/>
              <a:gd name="connsiteY7-1194" fmla="*/ 1486600 h 1958316"/>
              <a:gd name="connsiteX8-1195" fmla="*/ 1194335 w 2103393"/>
              <a:gd name="connsiteY8-1196" fmla="*/ 1144403 h 1958316"/>
              <a:gd name="connsiteX9-1197" fmla="*/ 1244823 w 2103393"/>
              <a:gd name="connsiteY9-1198" fmla="*/ 757325 h 1958316"/>
              <a:gd name="connsiteX10-1199" fmla="*/ 1076528 w 2103393"/>
              <a:gd name="connsiteY10-1200" fmla="*/ 611470 h 1958316"/>
              <a:gd name="connsiteX11-1201" fmla="*/ 885795 w 2103393"/>
              <a:gd name="connsiteY11-1202" fmla="*/ 751715 h 1958316"/>
              <a:gd name="connsiteX12-1203" fmla="*/ 897014 w 2103393"/>
              <a:gd name="connsiteY12-1204" fmla="*/ 1161232 h 1958316"/>
              <a:gd name="connsiteX13-1205" fmla="*/ 941893 w 2103393"/>
              <a:gd name="connsiteY13-1206" fmla="*/ 1509040 h 1958316"/>
              <a:gd name="connsiteX14-1207" fmla="*/ 89201 w 2103393"/>
              <a:gd name="connsiteY14-1208" fmla="*/ 1952216 h 1958316"/>
              <a:gd name="connsiteX15-1209" fmla="*/ 577255 w 2103393"/>
              <a:gd name="connsiteY15-1210" fmla="*/ 375858 h 1958316"/>
              <a:gd name="connsiteX16-1211" fmla="*/ 807257 w 2103393"/>
              <a:gd name="connsiteY16-1212" fmla="*/ 611470 h 1958316"/>
              <a:gd name="connsiteX17-1213" fmla="*/ 969942 w 2103393"/>
              <a:gd name="connsiteY17-1214" fmla="*/ 499274 h 1958316"/>
              <a:gd name="connsiteX18-1215" fmla="*/ 947503 w 2103393"/>
              <a:gd name="connsiteY18-1216" fmla="*/ 0 h 1958316"/>
              <a:gd name="connsiteX0-1217" fmla="*/ 947503 w 2103393"/>
              <a:gd name="connsiteY0-1218" fmla="*/ 0 h 1958316"/>
              <a:gd name="connsiteX1-1219" fmla="*/ 947503 w 2103393"/>
              <a:gd name="connsiteY1-1220" fmla="*/ 0 h 1958316"/>
              <a:gd name="connsiteX2-1221" fmla="*/ 1183115 w 2103393"/>
              <a:gd name="connsiteY2-1222" fmla="*/ 5610 h 1958316"/>
              <a:gd name="connsiteX3-1223" fmla="*/ 1177505 w 2103393"/>
              <a:gd name="connsiteY3-1224" fmla="*/ 493664 h 1958316"/>
              <a:gd name="connsiteX4-1225" fmla="*/ 1312141 w 2103393"/>
              <a:gd name="connsiteY4-1226" fmla="*/ 572201 h 1958316"/>
              <a:gd name="connsiteX5-1227" fmla="*/ 1508484 w 2103393"/>
              <a:gd name="connsiteY5-1228" fmla="*/ 375858 h 1958316"/>
              <a:gd name="connsiteX6-1229" fmla="*/ 2058246 w 2103393"/>
              <a:gd name="connsiteY6-1230" fmla="*/ 1924167 h 1958316"/>
              <a:gd name="connsiteX7-1231" fmla="*/ 1211163 w 2103393"/>
              <a:gd name="connsiteY7-1232" fmla="*/ 1486600 h 1958316"/>
              <a:gd name="connsiteX8-1233" fmla="*/ 1194335 w 2103393"/>
              <a:gd name="connsiteY8-1234" fmla="*/ 1144403 h 1958316"/>
              <a:gd name="connsiteX9-1235" fmla="*/ 1244823 w 2103393"/>
              <a:gd name="connsiteY9-1236" fmla="*/ 757325 h 1958316"/>
              <a:gd name="connsiteX10-1237" fmla="*/ 1076528 w 2103393"/>
              <a:gd name="connsiteY10-1238" fmla="*/ 611470 h 1958316"/>
              <a:gd name="connsiteX11-1239" fmla="*/ 885795 w 2103393"/>
              <a:gd name="connsiteY11-1240" fmla="*/ 751715 h 1958316"/>
              <a:gd name="connsiteX12-1241" fmla="*/ 897014 w 2103393"/>
              <a:gd name="connsiteY12-1242" fmla="*/ 1161232 h 1958316"/>
              <a:gd name="connsiteX13-1243" fmla="*/ 930674 w 2103393"/>
              <a:gd name="connsiteY13-1244" fmla="*/ 1480991 h 1958316"/>
              <a:gd name="connsiteX14-1245" fmla="*/ 89201 w 2103393"/>
              <a:gd name="connsiteY14-1246" fmla="*/ 1952216 h 1958316"/>
              <a:gd name="connsiteX15-1247" fmla="*/ 577255 w 2103393"/>
              <a:gd name="connsiteY15-1248" fmla="*/ 375858 h 1958316"/>
              <a:gd name="connsiteX16-1249" fmla="*/ 807257 w 2103393"/>
              <a:gd name="connsiteY16-1250" fmla="*/ 611470 h 1958316"/>
              <a:gd name="connsiteX17-1251" fmla="*/ 969942 w 2103393"/>
              <a:gd name="connsiteY17-1252" fmla="*/ 499274 h 1958316"/>
              <a:gd name="connsiteX18-1253" fmla="*/ 947503 w 2103393"/>
              <a:gd name="connsiteY18-1254" fmla="*/ 0 h 1958316"/>
              <a:gd name="connsiteX0-1255" fmla="*/ 947503 w 2103393"/>
              <a:gd name="connsiteY0-1256" fmla="*/ 0 h 1958316"/>
              <a:gd name="connsiteX1-1257" fmla="*/ 947503 w 2103393"/>
              <a:gd name="connsiteY1-1258" fmla="*/ 0 h 1958316"/>
              <a:gd name="connsiteX2-1259" fmla="*/ 1183115 w 2103393"/>
              <a:gd name="connsiteY2-1260" fmla="*/ 5610 h 1958316"/>
              <a:gd name="connsiteX3-1261" fmla="*/ 1177505 w 2103393"/>
              <a:gd name="connsiteY3-1262" fmla="*/ 493664 h 1958316"/>
              <a:gd name="connsiteX4-1263" fmla="*/ 1312141 w 2103393"/>
              <a:gd name="connsiteY4-1264" fmla="*/ 572201 h 1958316"/>
              <a:gd name="connsiteX5-1265" fmla="*/ 1508484 w 2103393"/>
              <a:gd name="connsiteY5-1266" fmla="*/ 375858 h 1958316"/>
              <a:gd name="connsiteX6-1267" fmla="*/ 2058246 w 2103393"/>
              <a:gd name="connsiteY6-1268" fmla="*/ 1924167 h 1958316"/>
              <a:gd name="connsiteX7-1269" fmla="*/ 1211163 w 2103393"/>
              <a:gd name="connsiteY7-1270" fmla="*/ 1486600 h 1958316"/>
              <a:gd name="connsiteX8-1271" fmla="*/ 1194335 w 2103393"/>
              <a:gd name="connsiteY8-1272" fmla="*/ 1144403 h 1958316"/>
              <a:gd name="connsiteX9-1273" fmla="*/ 1244823 w 2103393"/>
              <a:gd name="connsiteY9-1274" fmla="*/ 757325 h 1958316"/>
              <a:gd name="connsiteX10-1275" fmla="*/ 1076528 w 2103393"/>
              <a:gd name="connsiteY10-1276" fmla="*/ 611470 h 1958316"/>
              <a:gd name="connsiteX11-1277" fmla="*/ 885795 w 2103393"/>
              <a:gd name="connsiteY11-1278" fmla="*/ 751715 h 1958316"/>
              <a:gd name="connsiteX12-1279" fmla="*/ 897014 w 2103393"/>
              <a:gd name="connsiteY12-1280" fmla="*/ 1161232 h 1958316"/>
              <a:gd name="connsiteX13-1281" fmla="*/ 930674 w 2103393"/>
              <a:gd name="connsiteY13-1282" fmla="*/ 1480991 h 1958316"/>
              <a:gd name="connsiteX14-1283" fmla="*/ 89201 w 2103393"/>
              <a:gd name="connsiteY14-1284" fmla="*/ 1952216 h 1958316"/>
              <a:gd name="connsiteX15-1285" fmla="*/ 577255 w 2103393"/>
              <a:gd name="connsiteY15-1286" fmla="*/ 375858 h 1958316"/>
              <a:gd name="connsiteX16-1287" fmla="*/ 807257 w 2103393"/>
              <a:gd name="connsiteY16-1288" fmla="*/ 611470 h 1958316"/>
              <a:gd name="connsiteX17-1289" fmla="*/ 969942 w 2103393"/>
              <a:gd name="connsiteY17-1290" fmla="*/ 499274 h 1958316"/>
              <a:gd name="connsiteX18-1291" fmla="*/ 947503 w 2103393"/>
              <a:gd name="connsiteY18-1292" fmla="*/ 0 h 1958316"/>
              <a:gd name="connsiteX0-1293" fmla="*/ 947503 w 2103393"/>
              <a:gd name="connsiteY0-1294" fmla="*/ 0 h 1958316"/>
              <a:gd name="connsiteX1-1295" fmla="*/ 947503 w 2103393"/>
              <a:gd name="connsiteY1-1296" fmla="*/ 0 h 1958316"/>
              <a:gd name="connsiteX2-1297" fmla="*/ 1183115 w 2103393"/>
              <a:gd name="connsiteY2-1298" fmla="*/ 5610 h 1958316"/>
              <a:gd name="connsiteX3-1299" fmla="*/ 1177505 w 2103393"/>
              <a:gd name="connsiteY3-1300" fmla="*/ 493664 h 1958316"/>
              <a:gd name="connsiteX4-1301" fmla="*/ 1312141 w 2103393"/>
              <a:gd name="connsiteY4-1302" fmla="*/ 572201 h 1958316"/>
              <a:gd name="connsiteX5-1303" fmla="*/ 1508484 w 2103393"/>
              <a:gd name="connsiteY5-1304" fmla="*/ 375858 h 1958316"/>
              <a:gd name="connsiteX6-1305" fmla="*/ 2058246 w 2103393"/>
              <a:gd name="connsiteY6-1306" fmla="*/ 1924167 h 1958316"/>
              <a:gd name="connsiteX7-1307" fmla="*/ 1211163 w 2103393"/>
              <a:gd name="connsiteY7-1308" fmla="*/ 1486600 h 1958316"/>
              <a:gd name="connsiteX8-1309" fmla="*/ 1194335 w 2103393"/>
              <a:gd name="connsiteY8-1310" fmla="*/ 1144403 h 1958316"/>
              <a:gd name="connsiteX9-1311" fmla="*/ 1244823 w 2103393"/>
              <a:gd name="connsiteY9-1312" fmla="*/ 757325 h 1958316"/>
              <a:gd name="connsiteX10-1313" fmla="*/ 1076528 w 2103393"/>
              <a:gd name="connsiteY10-1314" fmla="*/ 611470 h 1958316"/>
              <a:gd name="connsiteX11-1315" fmla="*/ 885795 w 2103393"/>
              <a:gd name="connsiteY11-1316" fmla="*/ 751715 h 1958316"/>
              <a:gd name="connsiteX12-1317" fmla="*/ 897014 w 2103393"/>
              <a:gd name="connsiteY12-1318" fmla="*/ 1161232 h 1958316"/>
              <a:gd name="connsiteX13-1319" fmla="*/ 930674 w 2103393"/>
              <a:gd name="connsiteY13-1320" fmla="*/ 1480991 h 1958316"/>
              <a:gd name="connsiteX14-1321" fmla="*/ 89201 w 2103393"/>
              <a:gd name="connsiteY14-1322" fmla="*/ 1952216 h 1958316"/>
              <a:gd name="connsiteX15-1323" fmla="*/ 577255 w 2103393"/>
              <a:gd name="connsiteY15-1324" fmla="*/ 375858 h 1958316"/>
              <a:gd name="connsiteX16-1325" fmla="*/ 807257 w 2103393"/>
              <a:gd name="connsiteY16-1326" fmla="*/ 611470 h 1958316"/>
              <a:gd name="connsiteX17-1327" fmla="*/ 969942 w 2103393"/>
              <a:gd name="connsiteY17-1328" fmla="*/ 499274 h 1958316"/>
              <a:gd name="connsiteX18-1329" fmla="*/ 947503 w 2103393"/>
              <a:gd name="connsiteY18-1330" fmla="*/ 0 h 1958316"/>
              <a:gd name="connsiteX0-1331" fmla="*/ 947503 w 2103393"/>
              <a:gd name="connsiteY0-1332" fmla="*/ 0 h 1958316"/>
              <a:gd name="connsiteX1-1333" fmla="*/ 947503 w 2103393"/>
              <a:gd name="connsiteY1-1334" fmla="*/ 0 h 1958316"/>
              <a:gd name="connsiteX2-1335" fmla="*/ 1183115 w 2103393"/>
              <a:gd name="connsiteY2-1336" fmla="*/ 5610 h 1958316"/>
              <a:gd name="connsiteX3-1337" fmla="*/ 1177505 w 2103393"/>
              <a:gd name="connsiteY3-1338" fmla="*/ 493664 h 1958316"/>
              <a:gd name="connsiteX4-1339" fmla="*/ 1312141 w 2103393"/>
              <a:gd name="connsiteY4-1340" fmla="*/ 572201 h 1958316"/>
              <a:gd name="connsiteX5-1341" fmla="*/ 1508484 w 2103393"/>
              <a:gd name="connsiteY5-1342" fmla="*/ 375858 h 1958316"/>
              <a:gd name="connsiteX6-1343" fmla="*/ 2058246 w 2103393"/>
              <a:gd name="connsiteY6-1344" fmla="*/ 1924167 h 1958316"/>
              <a:gd name="connsiteX7-1345" fmla="*/ 1211163 w 2103393"/>
              <a:gd name="connsiteY7-1346" fmla="*/ 1486600 h 1958316"/>
              <a:gd name="connsiteX8-1347" fmla="*/ 1194335 w 2103393"/>
              <a:gd name="connsiteY8-1348" fmla="*/ 1144403 h 1958316"/>
              <a:gd name="connsiteX9-1349" fmla="*/ 1244823 w 2103393"/>
              <a:gd name="connsiteY9-1350" fmla="*/ 757325 h 1958316"/>
              <a:gd name="connsiteX10-1351" fmla="*/ 1076528 w 2103393"/>
              <a:gd name="connsiteY10-1352" fmla="*/ 611470 h 1958316"/>
              <a:gd name="connsiteX11-1353" fmla="*/ 885795 w 2103393"/>
              <a:gd name="connsiteY11-1354" fmla="*/ 751715 h 1958316"/>
              <a:gd name="connsiteX12-1355" fmla="*/ 897014 w 2103393"/>
              <a:gd name="connsiteY12-1356" fmla="*/ 1161232 h 1958316"/>
              <a:gd name="connsiteX13-1357" fmla="*/ 930674 w 2103393"/>
              <a:gd name="connsiteY13-1358" fmla="*/ 1480991 h 1958316"/>
              <a:gd name="connsiteX14-1359" fmla="*/ 89201 w 2103393"/>
              <a:gd name="connsiteY14-1360" fmla="*/ 1952216 h 1958316"/>
              <a:gd name="connsiteX15-1361" fmla="*/ 577255 w 2103393"/>
              <a:gd name="connsiteY15-1362" fmla="*/ 375858 h 1958316"/>
              <a:gd name="connsiteX16-1363" fmla="*/ 807257 w 2103393"/>
              <a:gd name="connsiteY16-1364" fmla="*/ 611470 h 1958316"/>
              <a:gd name="connsiteX17-1365" fmla="*/ 969942 w 2103393"/>
              <a:gd name="connsiteY17-1366" fmla="*/ 499274 h 1958316"/>
              <a:gd name="connsiteX18-1367" fmla="*/ 947503 w 2103393"/>
              <a:gd name="connsiteY18-1368" fmla="*/ 0 h 1958316"/>
              <a:gd name="connsiteX0-1369" fmla="*/ 947503 w 2103393"/>
              <a:gd name="connsiteY0-1370" fmla="*/ 0 h 1958316"/>
              <a:gd name="connsiteX1-1371" fmla="*/ 947503 w 2103393"/>
              <a:gd name="connsiteY1-1372" fmla="*/ 0 h 1958316"/>
              <a:gd name="connsiteX2-1373" fmla="*/ 1183115 w 2103393"/>
              <a:gd name="connsiteY2-1374" fmla="*/ 5610 h 1958316"/>
              <a:gd name="connsiteX3-1375" fmla="*/ 1177505 w 2103393"/>
              <a:gd name="connsiteY3-1376" fmla="*/ 493664 h 1958316"/>
              <a:gd name="connsiteX4-1377" fmla="*/ 1312141 w 2103393"/>
              <a:gd name="connsiteY4-1378" fmla="*/ 572201 h 1958316"/>
              <a:gd name="connsiteX5-1379" fmla="*/ 1508484 w 2103393"/>
              <a:gd name="connsiteY5-1380" fmla="*/ 375858 h 1958316"/>
              <a:gd name="connsiteX6-1381" fmla="*/ 2058246 w 2103393"/>
              <a:gd name="connsiteY6-1382" fmla="*/ 1924167 h 1958316"/>
              <a:gd name="connsiteX7-1383" fmla="*/ 1211163 w 2103393"/>
              <a:gd name="connsiteY7-1384" fmla="*/ 1486600 h 1958316"/>
              <a:gd name="connsiteX8-1385" fmla="*/ 1194335 w 2103393"/>
              <a:gd name="connsiteY8-1386" fmla="*/ 1144403 h 1958316"/>
              <a:gd name="connsiteX9-1387" fmla="*/ 1244823 w 2103393"/>
              <a:gd name="connsiteY9-1388" fmla="*/ 757325 h 1958316"/>
              <a:gd name="connsiteX10-1389" fmla="*/ 1076528 w 2103393"/>
              <a:gd name="connsiteY10-1390" fmla="*/ 611470 h 1958316"/>
              <a:gd name="connsiteX11-1391" fmla="*/ 885795 w 2103393"/>
              <a:gd name="connsiteY11-1392" fmla="*/ 751715 h 1958316"/>
              <a:gd name="connsiteX12-1393" fmla="*/ 897014 w 2103393"/>
              <a:gd name="connsiteY12-1394" fmla="*/ 1161232 h 1958316"/>
              <a:gd name="connsiteX13-1395" fmla="*/ 930674 w 2103393"/>
              <a:gd name="connsiteY13-1396" fmla="*/ 1480991 h 1958316"/>
              <a:gd name="connsiteX14-1397" fmla="*/ 89201 w 2103393"/>
              <a:gd name="connsiteY14-1398" fmla="*/ 1952216 h 1958316"/>
              <a:gd name="connsiteX15-1399" fmla="*/ 577255 w 2103393"/>
              <a:gd name="connsiteY15-1400" fmla="*/ 375858 h 1958316"/>
              <a:gd name="connsiteX16-1401" fmla="*/ 807257 w 2103393"/>
              <a:gd name="connsiteY16-1402" fmla="*/ 611470 h 1958316"/>
              <a:gd name="connsiteX17-1403" fmla="*/ 969942 w 2103393"/>
              <a:gd name="connsiteY17-1404" fmla="*/ 499274 h 1958316"/>
              <a:gd name="connsiteX18-1405" fmla="*/ 947503 w 2103393"/>
              <a:gd name="connsiteY18-1406" fmla="*/ 0 h 1958316"/>
              <a:gd name="connsiteX0-1407" fmla="*/ 947503 w 2103393"/>
              <a:gd name="connsiteY0-1408" fmla="*/ 0 h 1958316"/>
              <a:gd name="connsiteX1-1409" fmla="*/ 947503 w 2103393"/>
              <a:gd name="connsiteY1-1410" fmla="*/ 0 h 1958316"/>
              <a:gd name="connsiteX2-1411" fmla="*/ 1183115 w 2103393"/>
              <a:gd name="connsiteY2-1412" fmla="*/ 5610 h 1958316"/>
              <a:gd name="connsiteX3-1413" fmla="*/ 1177505 w 2103393"/>
              <a:gd name="connsiteY3-1414" fmla="*/ 493664 h 1958316"/>
              <a:gd name="connsiteX4-1415" fmla="*/ 1312141 w 2103393"/>
              <a:gd name="connsiteY4-1416" fmla="*/ 572201 h 1958316"/>
              <a:gd name="connsiteX5-1417" fmla="*/ 1508484 w 2103393"/>
              <a:gd name="connsiteY5-1418" fmla="*/ 375858 h 1958316"/>
              <a:gd name="connsiteX6-1419" fmla="*/ 2058246 w 2103393"/>
              <a:gd name="connsiteY6-1420" fmla="*/ 1924167 h 1958316"/>
              <a:gd name="connsiteX7-1421" fmla="*/ 1211163 w 2103393"/>
              <a:gd name="connsiteY7-1422" fmla="*/ 1486600 h 1958316"/>
              <a:gd name="connsiteX8-1423" fmla="*/ 1194335 w 2103393"/>
              <a:gd name="connsiteY8-1424" fmla="*/ 1144403 h 1958316"/>
              <a:gd name="connsiteX9-1425" fmla="*/ 1244823 w 2103393"/>
              <a:gd name="connsiteY9-1426" fmla="*/ 757325 h 1958316"/>
              <a:gd name="connsiteX10-1427" fmla="*/ 1076528 w 2103393"/>
              <a:gd name="connsiteY10-1428" fmla="*/ 611470 h 1958316"/>
              <a:gd name="connsiteX11-1429" fmla="*/ 885795 w 2103393"/>
              <a:gd name="connsiteY11-1430" fmla="*/ 751715 h 1958316"/>
              <a:gd name="connsiteX12-1431" fmla="*/ 897014 w 2103393"/>
              <a:gd name="connsiteY12-1432" fmla="*/ 1161232 h 1958316"/>
              <a:gd name="connsiteX13-1433" fmla="*/ 891405 w 2103393"/>
              <a:gd name="connsiteY13-1434" fmla="*/ 1509040 h 1958316"/>
              <a:gd name="connsiteX14-1435" fmla="*/ 89201 w 2103393"/>
              <a:gd name="connsiteY14-1436" fmla="*/ 1952216 h 1958316"/>
              <a:gd name="connsiteX15-1437" fmla="*/ 577255 w 2103393"/>
              <a:gd name="connsiteY15-1438" fmla="*/ 375858 h 1958316"/>
              <a:gd name="connsiteX16-1439" fmla="*/ 807257 w 2103393"/>
              <a:gd name="connsiteY16-1440" fmla="*/ 611470 h 1958316"/>
              <a:gd name="connsiteX17-1441" fmla="*/ 969942 w 2103393"/>
              <a:gd name="connsiteY17-1442" fmla="*/ 499274 h 1958316"/>
              <a:gd name="connsiteX18-1443" fmla="*/ 947503 w 2103393"/>
              <a:gd name="connsiteY18-1444" fmla="*/ 0 h 1958316"/>
              <a:gd name="connsiteX0-1445" fmla="*/ 947503 w 2103393"/>
              <a:gd name="connsiteY0-1446" fmla="*/ 0 h 1958316"/>
              <a:gd name="connsiteX1-1447" fmla="*/ 947503 w 2103393"/>
              <a:gd name="connsiteY1-1448" fmla="*/ 0 h 1958316"/>
              <a:gd name="connsiteX2-1449" fmla="*/ 1183115 w 2103393"/>
              <a:gd name="connsiteY2-1450" fmla="*/ 5610 h 1958316"/>
              <a:gd name="connsiteX3-1451" fmla="*/ 1177505 w 2103393"/>
              <a:gd name="connsiteY3-1452" fmla="*/ 493664 h 1958316"/>
              <a:gd name="connsiteX4-1453" fmla="*/ 1312141 w 2103393"/>
              <a:gd name="connsiteY4-1454" fmla="*/ 572201 h 1958316"/>
              <a:gd name="connsiteX5-1455" fmla="*/ 1508484 w 2103393"/>
              <a:gd name="connsiteY5-1456" fmla="*/ 375858 h 1958316"/>
              <a:gd name="connsiteX6-1457" fmla="*/ 2058246 w 2103393"/>
              <a:gd name="connsiteY6-1458" fmla="*/ 1924167 h 1958316"/>
              <a:gd name="connsiteX7-1459" fmla="*/ 1211163 w 2103393"/>
              <a:gd name="connsiteY7-1460" fmla="*/ 1486600 h 1958316"/>
              <a:gd name="connsiteX8-1461" fmla="*/ 1194335 w 2103393"/>
              <a:gd name="connsiteY8-1462" fmla="*/ 1144403 h 1958316"/>
              <a:gd name="connsiteX9-1463" fmla="*/ 1244823 w 2103393"/>
              <a:gd name="connsiteY9-1464" fmla="*/ 757325 h 1958316"/>
              <a:gd name="connsiteX10-1465" fmla="*/ 1076528 w 2103393"/>
              <a:gd name="connsiteY10-1466" fmla="*/ 611470 h 1958316"/>
              <a:gd name="connsiteX11-1467" fmla="*/ 885795 w 2103393"/>
              <a:gd name="connsiteY11-1468" fmla="*/ 751715 h 1958316"/>
              <a:gd name="connsiteX12-1469" fmla="*/ 897014 w 2103393"/>
              <a:gd name="connsiteY12-1470" fmla="*/ 1161232 h 1958316"/>
              <a:gd name="connsiteX13-1471" fmla="*/ 891405 w 2103393"/>
              <a:gd name="connsiteY13-1472" fmla="*/ 1509040 h 1958316"/>
              <a:gd name="connsiteX14-1473" fmla="*/ 89201 w 2103393"/>
              <a:gd name="connsiteY14-1474" fmla="*/ 1952216 h 1958316"/>
              <a:gd name="connsiteX15-1475" fmla="*/ 577255 w 2103393"/>
              <a:gd name="connsiteY15-1476" fmla="*/ 375858 h 1958316"/>
              <a:gd name="connsiteX16-1477" fmla="*/ 807257 w 2103393"/>
              <a:gd name="connsiteY16-1478" fmla="*/ 611470 h 1958316"/>
              <a:gd name="connsiteX17-1479" fmla="*/ 969942 w 2103393"/>
              <a:gd name="connsiteY17-1480" fmla="*/ 499274 h 1958316"/>
              <a:gd name="connsiteX18-1481" fmla="*/ 947503 w 2103393"/>
              <a:gd name="connsiteY18-1482" fmla="*/ 0 h 1958316"/>
              <a:gd name="connsiteX0-1483" fmla="*/ 947503 w 2103393"/>
              <a:gd name="connsiteY0-1484" fmla="*/ 0 h 1958316"/>
              <a:gd name="connsiteX1-1485" fmla="*/ 947503 w 2103393"/>
              <a:gd name="connsiteY1-1486" fmla="*/ 0 h 1958316"/>
              <a:gd name="connsiteX2-1487" fmla="*/ 1183115 w 2103393"/>
              <a:gd name="connsiteY2-1488" fmla="*/ 5610 h 1958316"/>
              <a:gd name="connsiteX3-1489" fmla="*/ 1177505 w 2103393"/>
              <a:gd name="connsiteY3-1490" fmla="*/ 493664 h 1958316"/>
              <a:gd name="connsiteX4-1491" fmla="*/ 1312141 w 2103393"/>
              <a:gd name="connsiteY4-1492" fmla="*/ 572201 h 1958316"/>
              <a:gd name="connsiteX5-1493" fmla="*/ 1508484 w 2103393"/>
              <a:gd name="connsiteY5-1494" fmla="*/ 375858 h 1958316"/>
              <a:gd name="connsiteX6-1495" fmla="*/ 2058246 w 2103393"/>
              <a:gd name="connsiteY6-1496" fmla="*/ 1924167 h 1958316"/>
              <a:gd name="connsiteX7-1497" fmla="*/ 1211163 w 2103393"/>
              <a:gd name="connsiteY7-1498" fmla="*/ 1486600 h 1958316"/>
              <a:gd name="connsiteX8-1499" fmla="*/ 1194335 w 2103393"/>
              <a:gd name="connsiteY8-1500" fmla="*/ 1144403 h 1958316"/>
              <a:gd name="connsiteX9-1501" fmla="*/ 1244823 w 2103393"/>
              <a:gd name="connsiteY9-1502" fmla="*/ 757325 h 1958316"/>
              <a:gd name="connsiteX10-1503" fmla="*/ 1076528 w 2103393"/>
              <a:gd name="connsiteY10-1504" fmla="*/ 611470 h 1958316"/>
              <a:gd name="connsiteX11-1505" fmla="*/ 885795 w 2103393"/>
              <a:gd name="connsiteY11-1506" fmla="*/ 751715 h 1958316"/>
              <a:gd name="connsiteX12-1507" fmla="*/ 897014 w 2103393"/>
              <a:gd name="connsiteY12-1508" fmla="*/ 1161232 h 1958316"/>
              <a:gd name="connsiteX13-1509" fmla="*/ 891405 w 2103393"/>
              <a:gd name="connsiteY13-1510" fmla="*/ 1509040 h 1958316"/>
              <a:gd name="connsiteX14-1511" fmla="*/ 89201 w 2103393"/>
              <a:gd name="connsiteY14-1512" fmla="*/ 1952216 h 1958316"/>
              <a:gd name="connsiteX15-1513" fmla="*/ 577255 w 2103393"/>
              <a:gd name="connsiteY15-1514" fmla="*/ 375858 h 1958316"/>
              <a:gd name="connsiteX16-1515" fmla="*/ 807257 w 2103393"/>
              <a:gd name="connsiteY16-1516" fmla="*/ 611470 h 1958316"/>
              <a:gd name="connsiteX17-1517" fmla="*/ 969942 w 2103393"/>
              <a:gd name="connsiteY17-1518" fmla="*/ 499274 h 1958316"/>
              <a:gd name="connsiteX18-1519" fmla="*/ 947503 w 2103393"/>
              <a:gd name="connsiteY18-1520" fmla="*/ 0 h 1958316"/>
              <a:gd name="connsiteX0-1521" fmla="*/ 947503 w 2103393"/>
              <a:gd name="connsiteY0-1522" fmla="*/ 0 h 1958316"/>
              <a:gd name="connsiteX1-1523" fmla="*/ 947503 w 2103393"/>
              <a:gd name="connsiteY1-1524" fmla="*/ 0 h 1958316"/>
              <a:gd name="connsiteX2-1525" fmla="*/ 1183115 w 2103393"/>
              <a:gd name="connsiteY2-1526" fmla="*/ 5610 h 1958316"/>
              <a:gd name="connsiteX3-1527" fmla="*/ 1177505 w 2103393"/>
              <a:gd name="connsiteY3-1528" fmla="*/ 493664 h 1958316"/>
              <a:gd name="connsiteX4-1529" fmla="*/ 1312141 w 2103393"/>
              <a:gd name="connsiteY4-1530" fmla="*/ 572201 h 1958316"/>
              <a:gd name="connsiteX5-1531" fmla="*/ 1508484 w 2103393"/>
              <a:gd name="connsiteY5-1532" fmla="*/ 375858 h 1958316"/>
              <a:gd name="connsiteX6-1533" fmla="*/ 2058246 w 2103393"/>
              <a:gd name="connsiteY6-1534" fmla="*/ 1924167 h 1958316"/>
              <a:gd name="connsiteX7-1535" fmla="*/ 1211163 w 2103393"/>
              <a:gd name="connsiteY7-1536" fmla="*/ 1486600 h 1958316"/>
              <a:gd name="connsiteX8-1537" fmla="*/ 1194335 w 2103393"/>
              <a:gd name="connsiteY8-1538" fmla="*/ 1144403 h 1958316"/>
              <a:gd name="connsiteX9-1539" fmla="*/ 1244823 w 2103393"/>
              <a:gd name="connsiteY9-1540" fmla="*/ 757325 h 1958316"/>
              <a:gd name="connsiteX10-1541" fmla="*/ 1076528 w 2103393"/>
              <a:gd name="connsiteY10-1542" fmla="*/ 611470 h 1958316"/>
              <a:gd name="connsiteX11-1543" fmla="*/ 885795 w 2103393"/>
              <a:gd name="connsiteY11-1544" fmla="*/ 751715 h 1958316"/>
              <a:gd name="connsiteX12-1545" fmla="*/ 897014 w 2103393"/>
              <a:gd name="connsiteY12-1546" fmla="*/ 1161232 h 1958316"/>
              <a:gd name="connsiteX13-1547" fmla="*/ 891405 w 2103393"/>
              <a:gd name="connsiteY13-1548" fmla="*/ 1509040 h 1958316"/>
              <a:gd name="connsiteX14-1549" fmla="*/ 89201 w 2103393"/>
              <a:gd name="connsiteY14-1550" fmla="*/ 1952216 h 1958316"/>
              <a:gd name="connsiteX15-1551" fmla="*/ 577255 w 2103393"/>
              <a:gd name="connsiteY15-1552" fmla="*/ 375858 h 1958316"/>
              <a:gd name="connsiteX16-1553" fmla="*/ 807257 w 2103393"/>
              <a:gd name="connsiteY16-1554" fmla="*/ 611470 h 1958316"/>
              <a:gd name="connsiteX17-1555" fmla="*/ 969942 w 2103393"/>
              <a:gd name="connsiteY17-1556" fmla="*/ 499274 h 1958316"/>
              <a:gd name="connsiteX18-1557" fmla="*/ 947503 w 2103393"/>
              <a:gd name="connsiteY18-1558" fmla="*/ 0 h 1958316"/>
              <a:gd name="connsiteX0-1559" fmla="*/ 947503 w 2103393"/>
              <a:gd name="connsiteY0-1560" fmla="*/ 0 h 1958316"/>
              <a:gd name="connsiteX1-1561" fmla="*/ 947503 w 2103393"/>
              <a:gd name="connsiteY1-1562" fmla="*/ 0 h 1958316"/>
              <a:gd name="connsiteX2-1563" fmla="*/ 1183115 w 2103393"/>
              <a:gd name="connsiteY2-1564" fmla="*/ 5610 h 1958316"/>
              <a:gd name="connsiteX3-1565" fmla="*/ 1177505 w 2103393"/>
              <a:gd name="connsiteY3-1566" fmla="*/ 493664 h 1958316"/>
              <a:gd name="connsiteX4-1567" fmla="*/ 1312141 w 2103393"/>
              <a:gd name="connsiteY4-1568" fmla="*/ 572201 h 1958316"/>
              <a:gd name="connsiteX5-1569" fmla="*/ 1508484 w 2103393"/>
              <a:gd name="connsiteY5-1570" fmla="*/ 375858 h 1958316"/>
              <a:gd name="connsiteX6-1571" fmla="*/ 2058246 w 2103393"/>
              <a:gd name="connsiteY6-1572" fmla="*/ 1924167 h 1958316"/>
              <a:gd name="connsiteX7-1573" fmla="*/ 1211163 w 2103393"/>
              <a:gd name="connsiteY7-1574" fmla="*/ 1486600 h 1958316"/>
              <a:gd name="connsiteX8-1575" fmla="*/ 1194335 w 2103393"/>
              <a:gd name="connsiteY8-1576" fmla="*/ 1144403 h 1958316"/>
              <a:gd name="connsiteX9-1577" fmla="*/ 1244823 w 2103393"/>
              <a:gd name="connsiteY9-1578" fmla="*/ 757325 h 1958316"/>
              <a:gd name="connsiteX10-1579" fmla="*/ 1076528 w 2103393"/>
              <a:gd name="connsiteY10-1580" fmla="*/ 611470 h 1958316"/>
              <a:gd name="connsiteX11-1581" fmla="*/ 885795 w 2103393"/>
              <a:gd name="connsiteY11-1582" fmla="*/ 751715 h 1958316"/>
              <a:gd name="connsiteX12-1583" fmla="*/ 897014 w 2103393"/>
              <a:gd name="connsiteY12-1584" fmla="*/ 1161232 h 1958316"/>
              <a:gd name="connsiteX13-1585" fmla="*/ 891405 w 2103393"/>
              <a:gd name="connsiteY13-1586" fmla="*/ 1509040 h 1958316"/>
              <a:gd name="connsiteX14-1587" fmla="*/ 89201 w 2103393"/>
              <a:gd name="connsiteY14-1588" fmla="*/ 1952216 h 1958316"/>
              <a:gd name="connsiteX15-1589" fmla="*/ 577255 w 2103393"/>
              <a:gd name="connsiteY15-1590" fmla="*/ 375858 h 1958316"/>
              <a:gd name="connsiteX16-1591" fmla="*/ 807257 w 2103393"/>
              <a:gd name="connsiteY16-1592" fmla="*/ 611470 h 1958316"/>
              <a:gd name="connsiteX17-1593" fmla="*/ 969942 w 2103393"/>
              <a:gd name="connsiteY17-1594" fmla="*/ 499274 h 1958316"/>
              <a:gd name="connsiteX18-1595" fmla="*/ 947503 w 2103393"/>
              <a:gd name="connsiteY18-1596" fmla="*/ 0 h 1958316"/>
              <a:gd name="connsiteX0-1597" fmla="*/ 947503 w 2103393"/>
              <a:gd name="connsiteY0-1598" fmla="*/ 0 h 1958316"/>
              <a:gd name="connsiteX1-1599" fmla="*/ 947503 w 2103393"/>
              <a:gd name="connsiteY1-1600" fmla="*/ 0 h 1958316"/>
              <a:gd name="connsiteX2-1601" fmla="*/ 1183115 w 2103393"/>
              <a:gd name="connsiteY2-1602" fmla="*/ 5610 h 1958316"/>
              <a:gd name="connsiteX3-1603" fmla="*/ 1177505 w 2103393"/>
              <a:gd name="connsiteY3-1604" fmla="*/ 493664 h 1958316"/>
              <a:gd name="connsiteX4-1605" fmla="*/ 1312141 w 2103393"/>
              <a:gd name="connsiteY4-1606" fmla="*/ 572201 h 1958316"/>
              <a:gd name="connsiteX5-1607" fmla="*/ 1508484 w 2103393"/>
              <a:gd name="connsiteY5-1608" fmla="*/ 375858 h 1958316"/>
              <a:gd name="connsiteX6-1609" fmla="*/ 2058246 w 2103393"/>
              <a:gd name="connsiteY6-1610" fmla="*/ 1924167 h 1958316"/>
              <a:gd name="connsiteX7-1611" fmla="*/ 1211163 w 2103393"/>
              <a:gd name="connsiteY7-1612" fmla="*/ 1486600 h 1958316"/>
              <a:gd name="connsiteX8-1613" fmla="*/ 1194335 w 2103393"/>
              <a:gd name="connsiteY8-1614" fmla="*/ 1144403 h 1958316"/>
              <a:gd name="connsiteX9-1615" fmla="*/ 1244823 w 2103393"/>
              <a:gd name="connsiteY9-1616" fmla="*/ 757325 h 1958316"/>
              <a:gd name="connsiteX10-1617" fmla="*/ 1076528 w 2103393"/>
              <a:gd name="connsiteY10-1618" fmla="*/ 611470 h 1958316"/>
              <a:gd name="connsiteX11-1619" fmla="*/ 885795 w 2103393"/>
              <a:gd name="connsiteY11-1620" fmla="*/ 751715 h 1958316"/>
              <a:gd name="connsiteX12-1621" fmla="*/ 897014 w 2103393"/>
              <a:gd name="connsiteY12-1622" fmla="*/ 1161232 h 1958316"/>
              <a:gd name="connsiteX13-1623" fmla="*/ 891405 w 2103393"/>
              <a:gd name="connsiteY13-1624" fmla="*/ 1509040 h 1958316"/>
              <a:gd name="connsiteX14-1625" fmla="*/ 89201 w 2103393"/>
              <a:gd name="connsiteY14-1626" fmla="*/ 1952216 h 1958316"/>
              <a:gd name="connsiteX15-1627" fmla="*/ 577255 w 2103393"/>
              <a:gd name="connsiteY15-1628" fmla="*/ 375858 h 1958316"/>
              <a:gd name="connsiteX16-1629" fmla="*/ 807257 w 2103393"/>
              <a:gd name="connsiteY16-1630" fmla="*/ 611470 h 1958316"/>
              <a:gd name="connsiteX17-1631" fmla="*/ 969942 w 2103393"/>
              <a:gd name="connsiteY17-1632" fmla="*/ 499274 h 1958316"/>
              <a:gd name="connsiteX18-1633" fmla="*/ 947503 w 2103393"/>
              <a:gd name="connsiteY18-1634" fmla="*/ 0 h 1958316"/>
              <a:gd name="connsiteX0-1635" fmla="*/ 947503 w 2103393"/>
              <a:gd name="connsiteY0-1636" fmla="*/ 0 h 1958316"/>
              <a:gd name="connsiteX1-1637" fmla="*/ 947503 w 2103393"/>
              <a:gd name="connsiteY1-1638" fmla="*/ 0 h 1958316"/>
              <a:gd name="connsiteX2-1639" fmla="*/ 1183115 w 2103393"/>
              <a:gd name="connsiteY2-1640" fmla="*/ 5610 h 1958316"/>
              <a:gd name="connsiteX3-1641" fmla="*/ 1177505 w 2103393"/>
              <a:gd name="connsiteY3-1642" fmla="*/ 493664 h 1958316"/>
              <a:gd name="connsiteX4-1643" fmla="*/ 1312141 w 2103393"/>
              <a:gd name="connsiteY4-1644" fmla="*/ 572201 h 1958316"/>
              <a:gd name="connsiteX5-1645" fmla="*/ 1508484 w 2103393"/>
              <a:gd name="connsiteY5-1646" fmla="*/ 375858 h 1958316"/>
              <a:gd name="connsiteX6-1647" fmla="*/ 2058246 w 2103393"/>
              <a:gd name="connsiteY6-1648" fmla="*/ 1924167 h 1958316"/>
              <a:gd name="connsiteX7-1649" fmla="*/ 1211163 w 2103393"/>
              <a:gd name="connsiteY7-1650" fmla="*/ 1486600 h 1958316"/>
              <a:gd name="connsiteX8-1651" fmla="*/ 1194335 w 2103393"/>
              <a:gd name="connsiteY8-1652" fmla="*/ 1144403 h 1958316"/>
              <a:gd name="connsiteX9-1653" fmla="*/ 1244823 w 2103393"/>
              <a:gd name="connsiteY9-1654" fmla="*/ 757325 h 1958316"/>
              <a:gd name="connsiteX10-1655" fmla="*/ 1076528 w 2103393"/>
              <a:gd name="connsiteY10-1656" fmla="*/ 611470 h 1958316"/>
              <a:gd name="connsiteX11-1657" fmla="*/ 885795 w 2103393"/>
              <a:gd name="connsiteY11-1658" fmla="*/ 751715 h 1958316"/>
              <a:gd name="connsiteX12-1659" fmla="*/ 897014 w 2103393"/>
              <a:gd name="connsiteY12-1660" fmla="*/ 1161232 h 1958316"/>
              <a:gd name="connsiteX13-1661" fmla="*/ 891405 w 2103393"/>
              <a:gd name="connsiteY13-1662" fmla="*/ 1509040 h 1958316"/>
              <a:gd name="connsiteX14-1663" fmla="*/ 89201 w 2103393"/>
              <a:gd name="connsiteY14-1664" fmla="*/ 1952216 h 1958316"/>
              <a:gd name="connsiteX15-1665" fmla="*/ 577255 w 2103393"/>
              <a:gd name="connsiteY15-1666" fmla="*/ 375858 h 1958316"/>
              <a:gd name="connsiteX16-1667" fmla="*/ 807257 w 2103393"/>
              <a:gd name="connsiteY16-1668" fmla="*/ 611470 h 1958316"/>
              <a:gd name="connsiteX17-1669" fmla="*/ 969942 w 2103393"/>
              <a:gd name="connsiteY17-1670" fmla="*/ 499274 h 1958316"/>
              <a:gd name="connsiteX18-1671" fmla="*/ 947503 w 2103393"/>
              <a:gd name="connsiteY18-1672" fmla="*/ 0 h 1958316"/>
              <a:gd name="connsiteX0-1673" fmla="*/ 947503 w 2103393"/>
              <a:gd name="connsiteY0-1674" fmla="*/ 0 h 1958316"/>
              <a:gd name="connsiteX1-1675" fmla="*/ 947503 w 2103393"/>
              <a:gd name="connsiteY1-1676" fmla="*/ 0 h 1958316"/>
              <a:gd name="connsiteX2-1677" fmla="*/ 1183115 w 2103393"/>
              <a:gd name="connsiteY2-1678" fmla="*/ 5610 h 1958316"/>
              <a:gd name="connsiteX3-1679" fmla="*/ 1177505 w 2103393"/>
              <a:gd name="connsiteY3-1680" fmla="*/ 493664 h 1958316"/>
              <a:gd name="connsiteX4-1681" fmla="*/ 1312141 w 2103393"/>
              <a:gd name="connsiteY4-1682" fmla="*/ 572201 h 1958316"/>
              <a:gd name="connsiteX5-1683" fmla="*/ 1508484 w 2103393"/>
              <a:gd name="connsiteY5-1684" fmla="*/ 375858 h 1958316"/>
              <a:gd name="connsiteX6-1685" fmla="*/ 2058246 w 2103393"/>
              <a:gd name="connsiteY6-1686" fmla="*/ 1924167 h 1958316"/>
              <a:gd name="connsiteX7-1687" fmla="*/ 1211163 w 2103393"/>
              <a:gd name="connsiteY7-1688" fmla="*/ 1486600 h 1958316"/>
              <a:gd name="connsiteX8-1689" fmla="*/ 1194335 w 2103393"/>
              <a:gd name="connsiteY8-1690" fmla="*/ 1144403 h 1958316"/>
              <a:gd name="connsiteX9-1691" fmla="*/ 1244823 w 2103393"/>
              <a:gd name="connsiteY9-1692" fmla="*/ 757325 h 1958316"/>
              <a:gd name="connsiteX10-1693" fmla="*/ 1076528 w 2103393"/>
              <a:gd name="connsiteY10-1694" fmla="*/ 611470 h 1958316"/>
              <a:gd name="connsiteX11-1695" fmla="*/ 885795 w 2103393"/>
              <a:gd name="connsiteY11-1696" fmla="*/ 751715 h 1958316"/>
              <a:gd name="connsiteX12-1697" fmla="*/ 919453 w 2103393"/>
              <a:gd name="connsiteY12-1698" fmla="*/ 1189281 h 1958316"/>
              <a:gd name="connsiteX13-1699" fmla="*/ 891405 w 2103393"/>
              <a:gd name="connsiteY13-1700" fmla="*/ 1509040 h 1958316"/>
              <a:gd name="connsiteX14-1701" fmla="*/ 89201 w 2103393"/>
              <a:gd name="connsiteY14-1702" fmla="*/ 1952216 h 1958316"/>
              <a:gd name="connsiteX15-1703" fmla="*/ 577255 w 2103393"/>
              <a:gd name="connsiteY15-1704" fmla="*/ 375858 h 1958316"/>
              <a:gd name="connsiteX16-1705" fmla="*/ 807257 w 2103393"/>
              <a:gd name="connsiteY16-1706" fmla="*/ 611470 h 1958316"/>
              <a:gd name="connsiteX17-1707" fmla="*/ 969942 w 2103393"/>
              <a:gd name="connsiteY17-1708" fmla="*/ 499274 h 1958316"/>
              <a:gd name="connsiteX18-1709" fmla="*/ 947503 w 2103393"/>
              <a:gd name="connsiteY18-1710" fmla="*/ 0 h 1958316"/>
              <a:gd name="connsiteX0-1711" fmla="*/ 947503 w 2103393"/>
              <a:gd name="connsiteY0-1712" fmla="*/ 0 h 1958316"/>
              <a:gd name="connsiteX1-1713" fmla="*/ 947503 w 2103393"/>
              <a:gd name="connsiteY1-1714" fmla="*/ 0 h 1958316"/>
              <a:gd name="connsiteX2-1715" fmla="*/ 1183115 w 2103393"/>
              <a:gd name="connsiteY2-1716" fmla="*/ 5610 h 1958316"/>
              <a:gd name="connsiteX3-1717" fmla="*/ 1177505 w 2103393"/>
              <a:gd name="connsiteY3-1718" fmla="*/ 493664 h 1958316"/>
              <a:gd name="connsiteX4-1719" fmla="*/ 1312141 w 2103393"/>
              <a:gd name="connsiteY4-1720" fmla="*/ 572201 h 1958316"/>
              <a:gd name="connsiteX5-1721" fmla="*/ 1508484 w 2103393"/>
              <a:gd name="connsiteY5-1722" fmla="*/ 375858 h 1958316"/>
              <a:gd name="connsiteX6-1723" fmla="*/ 2058246 w 2103393"/>
              <a:gd name="connsiteY6-1724" fmla="*/ 1924167 h 1958316"/>
              <a:gd name="connsiteX7-1725" fmla="*/ 1211163 w 2103393"/>
              <a:gd name="connsiteY7-1726" fmla="*/ 1486600 h 1958316"/>
              <a:gd name="connsiteX8-1727" fmla="*/ 1194335 w 2103393"/>
              <a:gd name="connsiteY8-1728" fmla="*/ 1144403 h 1958316"/>
              <a:gd name="connsiteX9-1729" fmla="*/ 1244823 w 2103393"/>
              <a:gd name="connsiteY9-1730" fmla="*/ 757325 h 1958316"/>
              <a:gd name="connsiteX10-1731" fmla="*/ 1076528 w 2103393"/>
              <a:gd name="connsiteY10-1732" fmla="*/ 611470 h 1958316"/>
              <a:gd name="connsiteX11-1733" fmla="*/ 885795 w 2103393"/>
              <a:gd name="connsiteY11-1734" fmla="*/ 751715 h 1958316"/>
              <a:gd name="connsiteX12-1735" fmla="*/ 919453 w 2103393"/>
              <a:gd name="connsiteY12-1736" fmla="*/ 1189281 h 1958316"/>
              <a:gd name="connsiteX13-1737" fmla="*/ 891405 w 2103393"/>
              <a:gd name="connsiteY13-1738" fmla="*/ 1509040 h 1958316"/>
              <a:gd name="connsiteX14-1739" fmla="*/ 89201 w 2103393"/>
              <a:gd name="connsiteY14-1740" fmla="*/ 1952216 h 1958316"/>
              <a:gd name="connsiteX15-1741" fmla="*/ 577255 w 2103393"/>
              <a:gd name="connsiteY15-1742" fmla="*/ 375858 h 1958316"/>
              <a:gd name="connsiteX16-1743" fmla="*/ 807257 w 2103393"/>
              <a:gd name="connsiteY16-1744" fmla="*/ 611470 h 1958316"/>
              <a:gd name="connsiteX17-1745" fmla="*/ 969942 w 2103393"/>
              <a:gd name="connsiteY17-1746" fmla="*/ 499274 h 1958316"/>
              <a:gd name="connsiteX18-1747" fmla="*/ 947503 w 2103393"/>
              <a:gd name="connsiteY18-1748" fmla="*/ 0 h 1958316"/>
              <a:gd name="connsiteX0-1749" fmla="*/ 947503 w 2103393"/>
              <a:gd name="connsiteY0-1750" fmla="*/ 0 h 1958316"/>
              <a:gd name="connsiteX1-1751" fmla="*/ 947503 w 2103393"/>
              <a:gd name="connsiteY1-1752" fmla="*/ 0 h 1958316"/>
              <a:gd name="connsiteX2-1753" fmla="*/ 1183115 w 2103393"/>
              <a:gd name="connsiteY2-1754" fmla="*/ 5610 h 1958316"/>
              <a:gd name="connsiteX3-1755" fmla="*/ 1177505 w 2103393"/>
              <a:gd name="connsiteY3-1756" fmla="*/ 493664 h 1958316"/>
              <a:gd name="connsiteX4-1757" fmla="*/ 1312141 w 2103393"/>
              <a:gd name="connsiteY4-1758" fmla="*/ 572201 h 1958316"/>
              <a:gd name="connsiteX5-1759" fmla="*/ 1508484 w 2103393"/>
              <a:gd name="connsiteY5-1760" fmla="*/ 375858 h 1958316"/>
              <a:gd name="connsiteX6-1761" fmla="*/ 2058246 w 2103393"/>
              <a:gd name="connsiteY6-1762" fmla="*/ 1924167 h 1958316"/>
              <a:gd name="connsiteX7-1763" fmla="*/ 1211163 w 2103393"/>
              <a:gd name="connsiteY7-1764" fmla="*/ 1486600 h 1958316"/>
              <a:gd name="connsiteX8-1765" fmla="*/ 1194335 w 2103393"/>
              <a:gd name="connsiteY8-1766" fmla="*/ 1144403 h 1958316"/>
              <a:gd name="connsiteX9-1767" fmla="*/ 1244823 w 2103393"/>
              <a:gd name="connsiteY9-1768" fmla="*/ 757325 h 1958316"/>
              <a:gd name="connsiteX10-1769" fmla="*/ 1076528 w 2103393"/>
              <a:gd name="connsiteY10-1770" fmla="*/ 611470 h 1958316"/>
              <a:gd name="connsiteX11-1771" fmla="*/ 885795 w 2103393"/>
              <a:gd name="connsiteY11-1772" fmla="*/ 751715 h 1958316"/>
              <a:gd name="connsiteX12-1773" fmla="*/ 919453 w 2103393"/>
              <a:gd name="connsiteY12-1774" fmla="*/ 1189281 h 1958316"/>
              <a:gd name="connsiteX13-1775" fmla="*/ 891405 w 2103393"/>
              <a:gd name="connsiteY13-1776" fmla="*/ 1509040 h 1958316"/>
              <a:gd name="connsiteX14-1777" fmla="*/ 89201 w 2103393"/>
              <a:gd name="connsiteY14-1778" fmla="*/ 1952216 h 1958316"/>
              <a:gd name="connsiteX15-1779" fmla="*/ 577255 w 2103393"/>
              <a:gd name="connsiteY15-1780" fmla="*/ 375858 h 1958316"/>
              <a:gd name="connsiteX16-1781" fmla="*/ 807257 w 2103393"/>
              <a:gd name="connsiteY16-1782" fmla="*/ 611470 h 1958316"/>
              <a:gd name="connsiteX17-1783" fmla="*/ 969942 w 2103393"/>
              <a:gd name="connsiteY17-1784" fmla="*/ 499274 h 1958316"/>
              <a:gd name="connsiteX18-1785" fmla="*/ 947503 w 2103393"/>
              <a:gd name="connsiteY18-1786" fmla="*/ 0 h 1958316"/>
              <a:gd name="connsiteX0-1787" fmla="*/ 947503 w 2103393"/>
              <a:gd name="connsiteY0-1788" fmla="*/ 0 h 1958316"/>
              <a:gd name="connsiteX1-1789" fmla="*/ 947503 w 2103393"/>
              <a:gd name="connsiteY1-1790" fmla="*/ 0 h 1958316"/>
              <a:gd name="connsiteX2-1791" fmla="*/ 1183115 w 2103393"/>
              <a:gd name="connsiteY2-1792" fmla="*/ 5610 h 1958316"/>
              <a:gd name="connsiteX3-1793" fmla="*/ 1177505 w 2103393"/>
              <a:gd name="connsiteY3-1794" fmla="*/ 493664 h 1958316"/>
              <a:gd name="connsiteX4-1795" fmla="*/ 1312141 w 2103393"/>
              <a:gd name="connsiteY4-1796" fmla="*/ 572201 h 1958316"/>
              <a:gd name="connsiteX5-1797" fmla="*/ 1508484 w 2103393"/>
              <a:gd name="connsiteY5-1798" fmla="*/ 375858 h 1958316"/>
              <a:gd name="connsiteX6-1799" fmla="*/ 2058246 w 2103393"/>
              <a:gd name="connsiteY6-1800" fmla="*/ 1924167 h 1958316"/>
              <a:gd name="connsiteX7-1801" fmla="*/ 1211163 w 2103393"/>
              <a:gd name="connsiteY7-1802" fmla="*/ 1486600 h 1958316"/>
              <a:gd name="connsiteX8-1803" fmla="*/ 1227994 w 2103393"/>
              <a:gd name="connsiteY8-1804" fmla="*/ 1194891 h 1958316"/>
              <a:gd name="connsiteX9-1805" fmla="*/ 1244823 w 2103393"/>
              <a:gd name="connsiteY9-1806" fmla="*/ 757325 h 1958316"/>
              <a:gd name="connsiteX10-1807" fmla="*/ 1076528 w 2103393"/>
              <a:gd name="connsiteY10-1808" fmla="*/ 611470 h 1958316"/>
              <a:gd name="connsiteX11-1809" fmla="*/ 885795 w 2103393"/>
              <a:gd name="connsiteY11-1810" fmla="*/ 751715 h 1958316"/>
              <a:gd name="connsiteX12-1811" fmla="*/ 919453 w 2103393"/>
              <a:gd name="connsiteY12-1812" fmla="*/ 1189281 h 1958316"/>
              <a:gd name="connsiteX13-1813" fmla="*/ 891405 w 2103393"/>
              <a:gd name="connsiteY13-1814" fmla="*/ 1509040 h 1958316"/>
              <a:gd name="connsiteX14-1815" fmla="*/ 89201 w 2103393"/>
              <a:gd name="connsiteY14-1816" fmla="*/ 1952216 h 1958316"/>
              <a:gd name="connsiteX15-1817" fmla="*/ 577255 w 2103393"/>
              <a:gd name="connsiteY15-1818" fmla="*/ 375858 h 1958316"/>
              <a:gd name="connsiteX16-1819" fmla="*/ 807257 w 2103393"/>
              <a:gd name="connsiteY16-1820" fmla="*/ 611470 h 1958316"/>
              <a:gd name="connsiteX17-1821" fmla="*/ 969942 w 2103393"/>
              <a:gd name="connsiteY17-1822" fmla="*/ 499274 h 1958316"/>
              <a:gd name="connsiteX18-1823" fmla="*/ 947503 w 2103393"/>
              <a:gd name="connsiteY18-1824" fmla="*/ 0 h 1958316"/>
              <a:gd name="connsiteX0-1825" fmla="*/ 947503 w 2103393"/>
              <a:gd name="connsiteY0-1826" fmla="*/ 0 h 1958316"/>
              <a:gd name="connsiteX1-1827" fmla="*/ 947503 w 2103393"/>
              <a:gd name="connsiteY1-1828" fmla="*/ 0 h 1958316"/>
              <a:gd name="connsiteX2-1829" fmla="*/ 1183115 w 2103393"/>
              <a:gd name="connsiteY2-1830" fmla="*/ 5610 h 1958316"/>
              <a:gd name="connsiteX3-1831" fmla="*/ 1177505 w 2103393"/>
              <a:gd name="connsiteY3-1832" fmla="*/ 493664 h 1958316"/>
              <a:gd name="connsiteX4-1833" fmla="*/ 1312141 w 2103393"/>
              <a:gd name="connsiteY4-1834" fmla="*/ 572201 h 1958316"/>
              <a:gd name="connsiteX5-1835" fmla="*/ 1508484 w 2103393"/>
              <a:gd name="connsiteY5-1836" fmla="*/ 375858 h 1958316"/>
              <a:gd name="connsiteX6-1837" fmla="*/ 2058246 w 2103393"/>
              <a:gd name="connsiteY6-1838" fmla="*/ 1924167 h 1958316"/>
              <a:gd name="connsiteX7-1839" fmla="*/ 1211163 w 2103393"/>
              <a:gd name="connsiteY7-1840" fmla="*/ 1486600 h 1958316"/>
              <a:gd name="connsiteX8-1841" fmla="*/ 1227994 w 2103393"/>
              <a:gd name="connsiteY8-1842" fmla="*/ 1194891 h 1958316"/>
              <a:gd name="connsiteX9-1843" fmla="*/ 1244823 w 2103393"/>
              <a:gd name="connsiteY9-1844" fmla="*/ 757325 h 1958316"/>
              <a:gd name="connsiteX10-1845" fmla="*/ 1076528 w 2103393"/>
              <a:gd name="connsiteY10-1846" fmla="*/ 611470 h 1958316"/>
              <a:gd name="connsiteX11-1847" fmla="*/ 885795 w 2103393"/>
              <a:gd name="connsiteY11-1848" fmla="*/ 751715 h 1958316"/>
              <a:gd name="connsiteX12-1849" fmla="*/ 919453 w 2103393"/>
              <a:gd name="connsiteY12-1850" fmla="*/ 1189281 h 1958316"/>
              <a:gd name="connsiteX13-1851" fmla="*/ 891405 w 2103393"/>
              <a:gd name="connsiteY13-1852" fmla="*/ 1509040 h 1958316"/>
              <a:gd name="connsiteX14-1853" fmla="*/ 89201 w 2103393"/>
              <a:gd name="connsiteY14-1854" fmla="*/ 1952216 h 1958316"/>
              <a:gd name="connsiteX15-1855" fmla="*/ 577255 w 2103393"/>
              <a:gd name="connsiteY15-1856" fmla="*/ 375858 h 1958316"/>
              <a:gd name="connsiteX16-1857" fmla="*/ 807257 w 2103393"/>
              <a:gd name="connsiteY16-1858" fmla="*/ 611470 h 1958316"/>
              <a:gd name="connsiteX17-1859" fmla="*/ 969942 w 2103393"/>
              <a:gd name="connsiteY17-1860" fmla="*/ 499274 h 1958316"/>
              <a:gd name="connsiteX18-1861" fmla="*/ 947503 w 2103393"/>
              <a:gd name="connsiteY18-1862" fmla="*/ 0 h 1958316"/>
              <a:gd name="connsiteX0-1863" fmla="*/ 947503 w 2103393"/>
              <a:gd name="connsiteY0-1864" fmla="*/ 0 h 1959848"/>
              <a:gd name="connsiteX1-1865" fmla="*/ 947503 w 2103393"/>
              <a:gd name="connsiteY1-1866" fmla="*/ 0 h 1959848"/>
              <a:gd name="connsiteX2-1867" fmla="*/ 1183115 w 2103393"/>
              <a:gd name="connsiteY2-1868" fmla="*/ 5610 h 1959848"/>
              <a:gd name="connsiteX3-1869" fmla="*/ 1177505 w 2103393"/>
              <a:gd name="connsiteY3-1870" fmla="*/ 493664 h 1959848"/>
              <a:gd name="connsiteX4-1871" fmla="*/ 1312141 w 2103393"/>
              <a:gd name="connsiteY4-1872" fmla="*/ 572201 h 1959848"/>
              <a:gd name="connsiteX5-1873" fmla="*/ 1508484 w 2103393"/>
              <a:gd name="connsiteY5-1874" fmla="*/ 375858 h 1959848"/>
              <a:gd name="connsiteX6-1875" fmla="*/ 2058246 w 2103393"/>
              <a:gd name="connsiteY6-1876" fmla="*/ 1924167 h 1959848"/>
              <a:gd name="connsiteX7-1877" fmla="*/ 1211163 w 2103393"/>
              <a:gd name="connsiteY7-1878" fmla="*/ 1486600 h 1959848"/>
              <a:gd name="connsiteX8-1879" fmla="*/ 1227994 w 2103393"/>
              <a:gd name="connsiteY8-1880" fmla="*/ 1194891 h 1959848"/>
              <a:gd name="connsiteX9-1881" fmla="*/ 1244823 w 2103393"/>
              <a:gd name="connsiteY9-1882" fmla="*/ 757325 h 1959848"/>
              <a:gd name="connsiteX10-1883" fmla="*/ 1076528 w 2103393"/>
              <a:gd name="connsiteY10-1884" fmla="*/ 611470 h 1959848"/>
              <a:gd name="connsiteX11-1885" fmla="*/ 885795 w 2103393"/>
              <a:gd name="connsiteY11-1886" fmla="*/ 751715 h 1959848"/>
              <a:gd name="connsiteX12-1887" fmla="*/ 919453 w 2103393"/>
              <a:gd name="connsiteY12-1888" fmla="*/ 1189281 h 1959848"/>
              <a:gd name="connsiteX13-1889" fmla="*/ 891405 w 2103393"/>
              <a:gd name="connsiteY13-1890" fmla="*/ 1509040 h 1959848"/>
              <a:gd name="connsiteX14-1891" fmla="*/ 89201 w 2103393"/>
              <a:gd name="connsiteY14-1892" fmla="*/ 1952216 h 1959848"/>
              <a:gd name="connsiteX15-1893" fmla="*/ 577255 w 2103393"/>
              <a:gd name="connsiteY15-1894" fmla="*/ 375858 h 1959848"/>
              <a:gd name="connsiteX16-1895" fmla="*/ 807257 w 2103393"/>
              <a:gd name="connsiteY16-1896" fmla="*/ 611470 h 1959848"/>
              <a:gd name="connsiteX17-1897" fmla="*/ 969942 w 2103393"/>
              <a:gd name="connsiteY17-1898" fmla="*/ 499274 h 1959848"/>
              <a:gd name="connsiteX18-1899" fmla="*/ 947503 w 2103393"/>
              <a:gd name="connsiteY18-1900" fmla="*/ 0 h 1959848"/>
              <a:gd name="connsiteX0-1901" fmla="*/ 947503 w 2103393"/>
              <a:gd name="connsiteY0-1902" fmla="*/ 0 h 1959848"/>
              <a:gd name="connsiteX1-1903" fmla="*/ 947503 w 2103393"/>
              <a:gd name="connsiteY1-1904" fmla="*/ 0 h 1959848"/>
              <a:gd name="connsiteX2-1905" fmla="*/ 1183115 w 2103393"/>
              <a:gd name="connsiteY2-1906" fmla="*/ 5610 h 1959848"/>
              <a:gd name="connsiteX3-1907" fmla="*/ 1177505 w 2103393"/>
              <a:gd name="connsiteY3-1908" fmla="*/ 493664 h 1959848"/>
              <a:gd name="connsiteX4-1909" fmla="*/ 1312141 w 2103393"/>
              <a:gd name="connsiteY4-1910" fmla="*/ 572201 h 1959848"/>
              <a:gd name="connsiteX5-1911" fmla="*/ 1508484 w 2103393"/>
              <a:gd name="connsiteY5-1912" fmla="*/ 375858 h 1959848"/>
              <a:gd name="connsiteX6-1913" fmla="*/ 2058246 w 2103393"/>
              <a:gd name="connsiteY6-1914" fmla="*/ 1924167 h 1959848"/>
              <a:gd name="connsiteX7-1915" fmla="*/ 1211163 w 2103393"/>
              <a:gd name="connsiteY7-1916" fmla="*/ 1486600 h 1959848"/>
              <a:gd name="connsiteX8-1917" fmla="*/ 1222384 w 2103393"/>
              <a:gd name="connsiteY8-1918" fmla="*/ 1178062 h 1959848"/>
              <a:gd name="connsiteX9-1919" fmla="*/ 1244823 w 2103393"/>
              <a:gd name="connsiteY9-1920" fmla="*/ 757325 h 1959848"/>
              <a:gd name="connsiteX10-1921" fmla="*/ 1076528 w 2103393"/>
              <a:gd name="connsiteY10-1922" fmla="*/ 611470 h 1959848"/>
              <a:gd name="connsiteX11-1923" fmla="*/ 885795 w 2103393"/>
              <a:gd name="connsiteY11-1924" fmla="*/ 751715 h 1959848"/>
              <a:gd name="connsiteX12-1925" fmla="*/ 919453 w 2103393"/>
              <a:gd name="connsiteY12-1926" fmla="*/ 1189281 h 1959848"/>
              <a:gd name="connsiteX13-1927" fmla="*/ 891405 w 2103393"/>
              <a:gd name="connsiteY13-1928" fmla="*/ 1509040 h 1959848"/>
              <a:gd name="connsiteX14-1929" fmla="*/ 89201 w 2103393"/>
              <a:gd name="connsiteY14-1930" fmla="*/ 1952216 h 1959848"/>
              <a:gd name="connsiteX15-1931" fmla="*/ 577255 w 2103393"/>
              <a:gd name="connsiteY15-1932" fmla="*/ 375858 h 1959848"/>
              <a:gd name="connsiteX16-1933" fmla="*/ 807257 w 2103393"/>
              <a:gd name="connsiteY16-1934" fmla="*/ 611470 h 1959848"/>
              <a:gd name="connsiteX17-1935" fmla="*/ 969942 w 2103393"/>
              <a:gd name="connsiteY17-1936" fmla="*/ 499274 h 1959848"/>
              <a:gd name="connsiteX18-1937" fmla="*/ 947503 w 2103393"/>
              <a:gd name="connsiteY18-1938" fmla="*/ 0 h 1959848"/>
              <a:gd name="connsiteX0-1939" fmla="*/ 947503 w 2103393"/>
              <a:gd name="connsiteY0-1940" fmla="*/ 0 h 1959848"/>
              <a:gd name="connsiteX1-1941" fmla="*/ 947503 w 2103393"/>
              <a:gd name="connsiteY1-1942" fmla="*/ 0 h 1959848"/>
              <a:gd name="connsiteX2-1943" fmla="*/ 1183115 w 2103393"/>
              <a:gd name="connsiteY2-1944" fmla="*/ 5610 h 1959848"/>
              <a:gd name="connsiteX3-1945" fmla="*/ 1177505 w 2103393"/>
              <a:gd name="connsiteY3-1946" fmla="*/ 493664 h 1959848"/>
              <a:gd name="connsiteX4-1947" fmla="*/ 1312141 w 2103393"/>
              <a:gd name="connsiteY4-1948" fmla="*/ 572201 h 1959848"/>
              <a:gd name="connsiteX5-1949" fmla="*/ 1508484 w 2103393"/>
              <a:gd name="connsiteY5-1950" fmla="*/ 375858 h 1959848"/>
              <a:gd name="connsiteX6-1951" fmla="*/ 2058246 w 2103393"/>
              <a:gd name="connsiteY6-1952" fmla="*/ 1924167 h 1959848"/>
              <a:gd name="connsiteX7-1953" fmla="*/ 1211163 w 2103393"/>
              <a:gd name="connsiteY7-1954" fmla="*/ 1486600 h 1959848"/>
              <a:gd name="connsiteX8-1955" fmla="*/ 1205554 w 2103393"/>
              <a:gd name="connsiteY8-1956" fmla="*/ 1200502 h 1959848"/>
              <a:gd name="connsiteX9-1957" fmla="*/ 1244823 w 2103393"/>
              <a:gd name="connsiteY9-1958" fmla="*/ 757325 h 1959848"/>
              <a:gd name="connsiteX10-1959" fmla="*/ 1076528 w 2103393"/>
              <a:gd name="connsiteY10-1960" fmla="*/ 611470 h 1959848"/>
              <a:gd name="connsiteX11-1961" fmla="*/ 885795 w 2103393"/>
              <a:gd name="connsiteY11-1962" fmla="*/ 751715 h 1959848"/>
              <a:gd name="connsiteX12-1963" fmla="*/ 919453 w 2103393"/>
              <a:gd name="connsiteY12-1964" fmla="*/ 1189281 h 1959848"/>
              <a:gd name="connsiteX13-1965" fmla="*/ 891405 w 2103393"/>
              <a:gd name="connsiteY13-1966" fmla="*/ 1509040 h 1959848"/>
              <a:gd name="connsiteX14-1967" fmla="*/ 89201 w 2103393"/>
              <a:gd name="connsiteY14-1968" fmla="*/ 1952216 h 1959848"/>
              <a:gd name="connsiteX15-1969" fmla="*/ 577255 w 2103393"/>
              <a:gd name="connsiteY15-1970" fmla="*/ 375858 h 1959848"/>
              <a:gd name="connsiteX16-1971" fmla="*/ 807257 w 2103393"/>
              <a:gd name="connsiteY16-1972" fmla="*/ 611470 h 1959848"/>
              <a:gd name="connsiteX17-1973" fmla="*/ 969942 w 2103393"/>
              <a:gd name="connsiteY17-1974" fmla="*/ 499274 h 1959848"/>
              <a:gd name="connsiteX18-1975" fmla="*/ 947503 w 2103393"/>
              <a:gd name="connsiteY18-1976" fmla="*/ 0 h 1959848"/>
              <a:gd name="connsiteX0-1977" fmla="*/ 947503 w 2103393"/>
              <a:gd name="connsiteY0-1978" fmla="*/ 0 h 1959848"/>
              <a:gd name="connsiteX1-1979" fmla="*/ 947503 w 2103393"/>
              <a:gd name="connsiteY1-1980" fmla="*/ 0 h 1959848"/>
              <a:gd name="connsiteX2-1981" fmla="*/ 1183115 w 2103393"/>
              <a:gd name="connsiteY2-1982" fmla="*/ 5610 h 1959848"/>
              <a:gd name="connsiteX3-1983" fmla="*/ 1177505 w 2103393"/>
              <a:gd name="connsiteY3-1984" fmla="*/ 493664 h 1959848"/>
              <a:gd name="connsiteX4-1985" fmla="*/ 1312141 w 2103393"/>
              <a:gd name="connsiteY4-1986" fmla="*/ 572201 h 1959848"/>
              <a:gd name="connsiteX5-1987" fmla="*/ 1508484 w 2103393"/>
              <a:gd name="connsiteY5-1988" fmla="*/ 375858 h 1959848"/>
              <a:gd name="connsiteX6-1989" fmla="*/ 2058246 w 2103393"/>
              <a:gd name="connsiteY6-1990" fmla="*/ 1924167 h 1959848"/>
              <a:gd name="connsiteX7-1991" fmla="*/ 1211163 w 2103393"/>
              <a:gd name="connsiteY7-1992" fmla="*/ 1486600 h 1959848"/>
              <a:gd name="connsiteX8-1993" fmla="*/ 1205554 w 2103393"/>
              <a:gd name="connsiteY8-1994" fmla="*/ 1200502 h 1959848"/>
              <a:gd name="connsiteX9-1995" fmla="*/ 1244823 w 2103393"/>
              <a:gd name="connsiteY9-1996" fmla="*/ 757325 h 1959848"/>
              <a:gd name="connsiteX10-1997" fmla="*/ 1076528 w 2103393"/>
              <a:gd name="connsiteY10-1998" fmla="*/ 611470 h 1959848"/>
              <a:gd name="connsiteX11-1999" fmla="*/ 885795 w 2103393"/>
              <a:gd name="connsiteY11-2000" fmla="*/ 751715 h 1959848"/>
              <a:gd name="connsiteX12-2001" fmla="*/ 919453 w 2103393"/>
              <a:gd name="connsiteY12-2002" fmla="*/ 1189281 h 1959848"/>
              <a:gd name="connsiteX13-2003" fmla="*/ 891405 w 2103393"/>
              <a:gd name="connsiteY13-2004" fmla="*/ 1509040 h 1959848"/>
              <a:gd name="connsiteX14-2005" fmla="*/ 89201 w 2103393"/>
              <a:gd name="connsiteY14-2006" fmla="*/ 1952216 h 1959848"/>
              <a:gd name="connsiteX15-2007" fmla="*/ 577255 w 2103393"/>
              <a:gd name="connsiteY15-2008" fmla="*/ 375858 h 1959848"/>
              <a:gd name="connsiteX16-2009" fmla="*/ 807257 w 2103393"/>
              <a:gd name="connsiteY16-2010" fmla="*/ 611470 h 1959848"/>
              <a:gd name="connsiteX17-2011" fmla="*/ 969942 w 2103393"/>
              <a:gd name="connsiteY17-2012" fmla="*/ 499274 h 1959848"/>
              <a:gd name="connsiteX18-2013" fmla="*/ 947503 w 2103393"/>
              <a:gd name="connsiteY18-2014" fmla="*/ 0 h 1959848"/>
              <a:gd name="connsiteX0-2015" fmla="*/ 947503 w 2103393"/>
              <a:gd name="connsiteY0-2016" fmla="*/ 0 h 1959848"/>
              <a:gd name="connsiteX1-2017" fmla="*/ 947503 w 2103393"/>
              <a:gd name="connsiteY1-2018" fmla="*/ 0 h 1959848"/>
              <a:gd name="connsiteX2-2019" fmla="*/ 1183115 w 2103393"/>
              <a:gd name="connsiteY2-2020" fmla="*/ 5610 h 1959848"/>
              <a:gd name="connsiteX3-2021" fmla="*/ 1177505 w 2103393"/>
              <a:gd name="connsiteY3-2022" fmla="*/ 493664 h 1959848"/>
              <a:gd name="connsiteX4-2023" fmla="*/ 1312141 w 2103393"/>
              <a:gd name="connsiteY4-2024" fmla="*/ 572201 h 1959848"/>
              <a:gd name="connsiteX5-2025" fmla="*/ 1508484 w 2103393"/>
              <a:gd name="connsiteY5-2026" fmla="*/ 375858 h 1959848"/>
              <a:gd name="connsiteX6-2027" fmla="*/ 2058246 w 2103393"/>
              <a:gd name="connsiteY6-2028" fmla="*/ 1924167 h 1959848"/>
              <a:gd name="connsiteX7-2029" fmla="*/ 1211163 w 2103393"/>
              <a:gd name="connsiteY7-2030" fmla="*/ 1486600 h 1959848"/>
              <a:gd name="connsiteX8-2031" fmla="*/ 1205554 w 2103393"/>
              <a:gd name="connsiteY8-2032" fmla="*/ 1200502 h 1959848"/>
              <a:gd name="connsiteX9-2033" fmla="*/ 1244823 w 2103393"/>
              <a:gd name="connsiteY9-2034" fmla="*/ 757325 h 1959848"/>
              <a:gd name="connsiteX10-2035" fmla="*/ 1076528 w 2103393"/>
              <a:gd name="connsiteY10-2036" fmla="*/ 611470 h 1959848"/>
              <a:gd name="connsiteX11-2037" fmla="*/ 885795 w 2103393"/>
              <a:gd name="connsiteY11-2038" fmla="*/ 751715 h 1959848"/>
              <a:gd name="connsiteX12-2039" fmla="*/ 919453 w 2103393"/>
              <a:gd name="connsiteY12-2040" fmla="*/ 1189281 h 1959848"/>
              <a:gd name="connsiteX13-2041" fmla="*/ 891405 w 2103393"/>
              <a:gd name="connsiteY13-2042" fmla="*/ 1509040 h 1959848"/>
              <a:gd name="connsiteX14-2043" fmla="*/ 89201 w 2103393"/>
              <a:gd name="connsiteY14-2044" fmla="*/ 1952216 h 1959848"/>
              <a:gd name="connsiteX15-2045" fmla="*/ 577255 w 2103393"/>
              <a:gd name="connsiteY15-2046" fmla="*/ 375858 h 1959848"/>
              <a:gd name="connsiteX16-2047" fmla="*/ 807257 w 2103393"/>
              <a:gd name="connsiteY16-2048" fmla="*/ 611470 h 1959848"/>
              <a:gd name="connsiteX17-2049" fmla="*/ 969942 w 2103393"/>
              <a:gd name="connsiteY17-2050" fmla="*/ 499274 h 1959848"/>
              <a:gd name="connsiteX18-2051" fmla="*/ 947503 w 2103393"/>
              <a:gd name="connsiteY18-2052" fmla="*/ 0 h 1959848"/>
              <a:gd name="connsiteX0-2053" fmla="*/ 947503 w 2103393"/>
              <a:gd name="connsiteY0-2054" fmla="*/ 0 h 1959848"/>
              <a:gd name="connsiteX1-2055" fmla="*/ 947503 w 2103393"/>
              <a:gd name="connsiteY1-2056" fmla="*/ 0 h 1959848"/>
              <a:gd name="connsiteX2-2057" fmla="*/ 1183115 w 2103393"/>
              <a:gd name="connsiteY2-2058" fmla="*/ 5610 h 1959848"/>
              <a:gd name="connsiteX3-2059" fmla="*/ 1177505 w 2103393"/>
              <a:gd name="connsiteY3-2060" fmla="*/ 493664 h 1959848"/>
              <a:gd name="connsiteX4-2061" fmla="*/ 1312141 w 2103393"/>
              <a:gd name="connsiteY4-2062" fmla="*/ 572201 h 1959848"/>
              <a:gd name="connsiteX5-2063" fmla="*/ 1508484 w 2103393"/>
              <a:gd name="connsiteY5-2064" fmla="*/ 375858 h 1959848"/>
              <a:gd name="connsiteX6-2065" fmla="*/ 2058246 w 2103393"/>
              <a:gd name="connsiteY6-2066" fmla="*/ 1924167 h 1959848"/>
              <a:gd name="connsiteX7-2067" fmla="*/ 1211163 w 2103393"/>
              <a:gd name="connsiteY7-2068" fmla="*/ 1486600 h 1959848"/>
              <a:gd name="connsiteX8-2069" fmla="*/ 1205554 w 2103393"/>
              <a:gd name="connsiteY8-2070" fmla="*/ 1200502 h 1959848"/>
              <a:gd name="connsiteX9-2071" fmla="*/ 1244823 w 2103393"/>
              <a:gd name="connsiteY9-2072" fmla="*/ 757325 h 1959848"/>
              <a:gd name="connsiteX10-2073" fmla="*/ 1076528 w 2103393"/>
              <a:gd name="connsiteY10-2074" fmla="*/ 611470 h 1959848"/>
              <a:gd name="connsiteX11-2075" fmla="*/ 885795 w 2103393"/>
              <a:gd name="connsiteY11-2076" fmla="*/ 751715 h 1959848"/>
              <a:gd name="connsiteX12-2077" fmla="*/ 919453 w 2103393"/>
              <a:gd name="connsiteY12-2078" fmla="*/ 1189281 h 1959848"/>
              <a:gd name="connsiteX13-2079" fmla="*/ 891405 w 2103393"/>
              <a:gd name="connsiteY13-2080" fmla="*/ 1509040 h 1959848"/>
              <a:gd name="connsiteX14-2081" fmla="*/ 89201 w 2103393"/>
              <a:gd name="connsiteY14-2082" fmla="*/ 1952216 h 1959848"/>
              <a:gd name="connsiteX15-2083" fmla="*/ 577255 w 2103393"/>
              <a:gd name="connsiteY15-2084" fmla="*/ 375858 h 1959848"/>
              <a:gd name="connsiteX16-2085" fmla="*/ 807257 w 2103393"/>
              <a:gd name="connsiteY16-2086" fmla="*/ 611470 h 1959848"/>
              <a:gd name="connsiteX17-2087" fmla="*/ 969942 w 2103393"/>
              <a:gd name="connsiteY17-2088" fmla="*/ 499274 h 1959848"/>
              <a:gd name="connsiteX18-2089" fmla="*/ 947503 w 2103393"/>
              <a:gd name="connsiteY18-2090" fmla="*/ 0 h 1959848"/>
              <a:gd name="connsiteX0-2091" fmla="*/ 947503 w 2103393"/>
              <a:gd name="connsiteY0-2092" fmla="*/ 0 h 1959848"/>
              <a:gd name="connsiteX1-2093" fmla="*/ 947503 w 2103393"/>
              <a:gd name="connsiteY1-2094" fmla="*/ 0 h 1959848"/>
              <a:gd name="connsiteX2-2095" fmla="*/ 1183115 w 2103393"/>
              <a:gd name="connsiteY2-2096" fmla="*/ 5610 h 1959848"/>
              <a:gd name="connsiteX3-2097" fmla="*/ 1177505 w 2103393"/>
              <a:gd name="connsiteY3-2098" fmla="*/ 493664 h 1959848"/>
              <a:gd name="connsiteX4-2099" fmla="*/ 1312141 w 2103393"/>
              <a:gd name="connsiteY4-2100" fmla="*/ 572201 h 1959848"/>
              <a:gd name="connsiteX5-2101" fmla="*/ 1508484 w 2103393"/>
              <a:gd name="connsiteY5-2102" fmla="*/ 375858 h 1959848"/>
              <a:gd name="connsiteX6-2103" fmla="*/ 2058246 w 2103393"/>
              <a:gd name="connsiteY6-2104" fmla="*/ 1924167 h 1959848"/>
              <a:gd name="connsiteX7-2105" fmla="*/ 1211163 w 2103393"/>
              <a:gd name="connsiteY7-2106" fmla="*/ 1486600 h 1959848"/>
              <a:gd name="connsiteX8-2107" fmla="*/ 1205554 w 2103393"/>
              <a:gd name="connsiteY8-2108" fmla="*/ 1200502 h 1959848"/>
              <a:gd name="connsiteX9-2109" fmla="*/ 1244823 w 2103393"/>
              <a:gd name="connsiteY9-2110" fmla="*/ 757325 h 1959848"/>
              <a:gd name="connsiteX10-2111" fmla="*/ 1076528 w 2103393"/>
              <a:gd name="connsiteY10-2112" fmla="*/ 611470 h 1959848"/>
              <a:gd name="connsiteX11-2113" fmla="*/ 885795 w 2103393"/>
              <a:gd name="connsiteY11-2114" fmla="*/ 751715 h 1959848"/>
              <a:gd name="connsiteX12-2115" fmla="*/ 919453 w 2103393"/>
              <a:gd name="connsiteY12-2116" fmla="*/ 1189281 h 1959848"/>
              <a:gd name="connsiteX13-2117" fmla="*/ 891405 w 2103393"/>
              <a:gd name="connsiteY13-2118" fmla="*/ 1509040 h 1959848"/>
              <a:gd name="connsiteX14-2119" fmla="*/ 89201 w 2103393"/>
              <a:gd name="connsiteY14-2120" fmla="*/ 1952216 h 1959848"/>
              <a:gd name="connsiteX15-2121" fmla="*/ 577255 w 2103393"/>
              <a:gd name="connsiteY15-2122" fmla="*/ 375858 h 1959848"/>
              <a:gd name="connsiteX16-2123" fmla="*/ 807257 w 2103393"/>
              <a:gd name="connsiteY16-2124" fmla="*/ 611470 h 1959848"/>
              <a:gd name="connsiteX17-2125" fmla="*/ 969942 w 2103393"/>
              <a:gd name="connsiteY17-2126" fmla="*/ 499274 h 1959848"/>
              <a:gd name="connsiteX18-2127" fmla="*/ 947503 w 2103393"/>
              <a:gd name="connsiteY18-2128" fmla="*/ 0 h 1959848"/>
              <a:gd name="connsiteX0-2129" fmla="*/ 947503 w 2103393"/>
              <a:gd name="connsiteY0-2130" fmla="*/ 0 h 1959848"/>
              <a:gd name="connsiteX1-2131" fmla="*/ 947503 w 2103393"/>
              <a:gd name="connsiteY1-2132" fmla="*/ 0 h 1959848"/>
              <a:gd name="connsiteX2-2133" fmla="*/ 1183115 w 2103393"/>
              <a:gd name="connsiteY2-2134" fmla="*/ 5610 h 1959848"/>
              <a:gd name="connsiteX3-2135" fmla="*/ 1177505 w 2103393"/>
              <a:gd name="connsiteY3-2136" fmla="*/ 493664 h 1959848"/>
              <a:gd name="connsiteX4-2137" fmla="*/ 1312141 w 2103393"/>
              <a:gd name="connsiteY4-2138" fmla="*/ 572201 h 1959848"/>
              <a:gd name="connsiteX5-2139" fmla="*/ 1508484 w 2103393"/>
              <a:gd name="connsiteY5-2140" fmla="*/ 375858 h 1959848"/>
              <a:gd name="connsiteX6-2141" fmla="*/ 2058246 w 2103393"/>
              <a:gd name="connsiteY6-2142" fmla="*/ 1924167 h 1959848"/>
              <a:gd name="connsiteX7-2143" fmla="*/ 1211163 w 2103393"/>
              <a:gd name="connsiteY7-2144" fmla="*/ 1486600 h 1959848"/>
              <a:gd name="connsiteX8-2145" fmla="*/ 1205554 w 2103393"/>
              <a:gd name="connsiteY8-2146" fmla="*/ 1200502 h 1959848"/>
              <a:gd name="connsiteX9-2147" fmla="*/ 1244823 w 2103393"/>
              <a:gd name="connsiteY9-2148" fmla="*/ 757325 h 1959848"/>
              <a:gd name="connsiteX10-2149" fmla="*/ 1076528 w 2103393"/>
              <a:gd name="connsiteY10-2150" fmla="*/ 611470 h 1959848"/>
              <a:gd name="connsiteX11-2151" fmla="*/ 885795 w 2103393"/>
              <a:gd name="connsiteY11-2152" fmla="*/ 751715 h 1959848"/>
              <a:gd name="connsiteX12-2153" fmla="*/ 919453 w 2103393"/>
              <a:gd name="connsiteY12-2154" fmla="*/ 1189281 h 1959848"/>
              <a:gd name="connsiteX13-2155" fmla="*/ 891405 w 2103393"/>
              <a:gd name="connsiteY13-2156" fmla="*/ 1509040 h 1959848"/>
              <a:gd name="connsiteX14-2157" fmla="*/ 89201 w 2103393"/>
              <a:gd name="connsiteY14-2158" fmla="*/ 1952216 h 1959848"/>
              <a:gd name="connsiteX15-2159" fmla="*/ 577255 w 2103393"/>
              <a:gd name="connsiteY15-2160" fmla="*/ 375858 h 1959848"/>
              <a:gd name="connsiteX16-2161" fmla="*/ 807257 w 2103393"/>
              <a:gd name="connsiteY16-2162" fmla="*/ 611470 h 1959848"/>
              <a:gd name="connsiteX17-2163" fmla="*/ 969942 w 2103393"/>
              <a:gd name="connsiteY17-2164" fmla="*/ 499274 h 1959848"/>
              <a:gd name="connsiteX18-2165" fmla="*/ 947503 w 2103393"/>
              <a:gd name="connsiteY18-2166" fmla="*/ 0 h 1959848"/>
              <a:gd name="connsiteX0-2167" fmla="*/ 947503 w 2103393"/>
              <a:gd name="connsiteY0-2168" fmla="*/ 0 h 1961617"/>
              <a:gd name="connsiteX1-2169" fmla="*/ 947503 w 2103393"/>
              <a:gd name="connsiteY1-2170" fmla="*/ 0 h 1961617"/>
              <a:gd name="connsiteX2-2171" fmla="*/ 1183115 w 2103393"/>
              <a:gd name="connsiteY2-2172" fmla="*/ 5610 h 1961617"/>
              <a:gd name="connsiteX3-2173" fmla="*/ 1177505 w 2103393"/>
              <a:gd name="connsiteY3-2174" fmla="*/ 493664 h 1961617"/>
              <a:gd name="connsiteX4-2175" fmla="*/ 1312141 w 2103393"/>
              <a:gd name="connsiteY4-2176" fmla="*/ 572201 h 1961617"/>
              <a:gd name="connsiteX5-2177" fmla="*/ 1508484 w 2103393"/>
              <a:gd name="connsiteY5-2178" fmla="*/ 375858 h 1961617"/>
              <a:gd name="connsiteX6-2179" fmla="*/ 2058246 w 2103393"/>
              <a:gd name="connsiteY6-2180" fmla="*/ 1924167 h 1961617"/>
              <a:gd name="connsiteX7-2181" fmla="*/ 1244822 w 2103393"/>
              <a:gd name="connsiteY7-2182" fmla="*/ 1514649 h 1961617"/>
              <a:gd name="connsiteX8-2183" fmla="*/ 1205554 w 2103393"/>
              <a:gd name="connsiteY8-2184" fmla="*/ 1200502 h 1961617"/>
              <a:gd name="connsiteX9-2185" fmla="*/ 1244823 w 2103393"/>
              <a:gd name="connsiteY9-2186" fmla="*/ 757325 h 1961617"/>
              <a:gd name="connsiteX10-2187" fmla="*/ 1076528 w 2103393"/>
              <a:gd name="connsiteY10-2188" fmla="*/ 611470 h 1961617"/>
              <a:gd name="connsiteX11-2189" fmla="*/ 885795 w 2103393"/>
              <a:gd name="connsiteY11-2190" fmla="*/ 751715 h 1961617"/>
              <a:gd name="connsiteX12-2191" fmla="*/ 919453 w 2103393"/>
              <a:gd name="connsiteY12-2192" fmla="*/ 1189281 h 1961617"/>
              <a:gd name="connsiteX13-2193" fmla="*/ 891405 w 2103393"/>
              <a:gd name="connsiteY13-2194" fmla="*/ 1509040 h 1961617"/>
              <a:gd name="connsiteX14-2195" fmla="*/ 89201 w 2103393"/>
              <a:gd name="connsiteY14-2196" fmla="*/ 1952216 h 1961617"/>
              <a:gd name="connsiteX15-2197" fmla="*/ 577255 w 2103393"/>
              <a:gd name="connsiteY15-2198" fmla="*/ 375858 h 1961617"/>
              <a:gd name="connsiteX16-2199" fmla="*/ 807257 w 2103393"/>
              <a:gd name="connsiteY16-2200" fmla="*/ 611470 h 1961617"/>
              <a:gd name="connsiteX17-2201" fmla="*/ 969942 w 2103393"/>
              <a:gd name="connsiteY17-2202" fmla="*/ 499274 h 1961617"/>
              <a:gd name="connsiteX18-2203" fmla="*/ 947503 w 2103393"/>
              <a:gd name="connsiteY18-2204" fmla="*/ 0 h 1961617"/>
              <a:gd name="connsiteX0-2205" fmla="*/ 947503 w 2103393"/>
              <a:gd name="connsiteY0-2206" fmla="*/ 0 h 1961617"/>
              <a:gd name="connsiteX1-2207" fmla="*/ 947503 w 2103393"/>
              <a:gd name="connsiteY1-2208" fmla="*/ 0 h 1961617"/>
              <a:gd name="connsiteX2-2209" fmla="*/ 1183115 w 2103393"/>
              <a:gd name="connsiteY2-2210" fmla="*/ 5610 h 1961617"/>
              <a:gd name="connsiteX3-2211" fmla="*/ 1177505 w 2103393"/>
              <a:gd name="connsiteY3-2212" fmla="*/ 493664 h 1961617"/>
              <a:gd name="connsiteX4-2213" fmla="*/ 1312141 w 2103393"/>
              <a:gd name="connsiteY4-2214" fmla="*/ 572201 h 1961617"/>
              <a:gd name="connsiteX5-2215" fmla="*/ 1508484 w 2103393"/>
              <a:gd name="connsiteY5-2216" fmla="*/ 375858 h 1961617"/>
              <a:gd name="connsiteX6-2217" fmla="*/ 2058246 w 2103393"/>
              <a:gd name="connsiteY6-2218" fmla="*/ 1924167 h 1961617"/>
              <a:gd name="connsiteX7-2219" fmla="*/ 1244822 w 2103393"/>
              <a:gd name="connsiteY7-2220" fmla="*/ 1514649 h 1961617"/>
              <a:gd name="connsiteX8-2221" fmla="*/ 1205554 w 2103393"/>
              <a:gd name="connsiteY8-2222" fmla="*/ 1200502 h 1961617"/>
              <a:gd name="connsiteX9-2223" fmla="*/ 1244823 w 2103393"/>
              <a:gd name="connsiteY9-2224" fmla="*/ 757325 h 1961617"/>
              <a:gd name="connsiteX10-2225" fmla="*/ 1076528 w 2103393"/>
              <a:gd name="connsiteY10-2226" fmla="*/ 611470 h 1961617"/>
              <a:gd name="connsiteX11-2227" fmla="*/ 885795 w 2103393"/>
              <a:gd name="connsiteY11-2228" fmla="*/ 751715 h 1961617"/>
              <a:gd name="connsiteX12-2229" fmla="*/ 919453 w 2103393"/>
              <a:gd name="connsiteY12-2230" fmla="*/ 1189281 h 1961617"/>
              <a:gd name="connsiteX13-2231" fmla="*/ 891405 w 2103393"/>
              <a:gd name="connsiteY13-2232" fmla="*/ 1509040 h 1961617"/>
              <a:gd name="connsiteX14-2233" fmla="*/ 89201 w 2103393"/>
              <a:gd name="connsiteY14-2234" fmla="*/ 1952216 h 1961617"/>
              <a:gd name="connsiteX15-2235" fmla="*/ 577255 w 2103393"/>
              <a:gd name="connsiteY15-2236" fmla="*/ 375858 h 1961617"/>
              <a:gd name="connsiteX16-2237" fmla="*/ 807257 w 2103393"/>
              <a:gd name="connsiteY16-2238" fmla="*/ 611470 h 1961617"/>
              <a:gd name="connsiteX17-2239" fmla="*/ 969942 w 2103393"/>
              <a:gd name="connsiteY17-2240" fmla="*/ 499274 h 1961617"/>
              <a:gd name="connsiteX18-2241" fmla="*/ 947503 w 2103393"/>
              <a:gd name="connsiteY18-2242" fmla="*/ 0 h 1961617"/>
              <a:gd name="connsiteX0-2243" fmla="*/ 947503 w 2103393"/>
              <a:gd name="connsiteY0-2244" fmla="*/ 0 h 1963064"/>
              <a:gd name="connsiteX1-2245" fmla="*/ 947503 w 2103393"/>
              <a:gd name="connsiteY1-2246" fmla="*/ 0 h 1963064"/>
              <a:gd name="connsiteX2-2247" fmla="*/ 1183115 w 2103393"/>
              <a:gd name="connsiteY2-2248" fmla="*/ 5610 h 1963064"/>
              <a:gd name="connsiteX3-2249" fmla="*/ 1177505 w 2103393"/>
              <a:gd name="connsiteY3-2250" fmla="*/ 493664 h 1963064"/>
              <a:gd name="connsiteX4-2251" fmla="*/ 1312141 w 2103393"/>
              <a:gd name="connsiteY4-2252" fmla="*/ 572201 h 1963064"/>
              <a:gd name="connsiteX5-2253" fmla="*/ 1508484 w 2103393"/>
              <a:gd name="connsiteY5-2254" fmla="*/ 375858 h 1963064"/>
              <a:gd name="connsiteX6-2255" fmla="*/ 2058246 w 2103393"/>
              <a:gd name="connsiteY6-2256" fmla="*/ 1924167 h 1963064"/>
              <a:gd name="connsiteX7-2257" fmla="*/ 1244822 w 2103393"/>
              <a:gd name="connsiteY7-2258" fmla="*/ 1514649 h 1963064"/>
              <a:gd name="connsiteX8-2259" fmla="*/ 1205554 w 2103393"/>
              <a:gd name="connsiteY8-2260" fmla="*/ 1200502 h 1963064"/>
              <a:gd name="connsiteX9-2261" fmla="*/ 1244823 w 2103393"/>
              <a:gd name="connsiteY9-2262" fmla="*/ 757325 h 1963064"/>
              <a:gd name="connsiteX10-2263" fmla="*/ 1076528 w 2103393"/>
              <a:gd name="connsiteY10-2264" fmla="*/ 611470 h 1963064"/>
              <a:gd name="connsiteX11-2265" fmla="*/ 885795 w 2103393"/>
              <a:gd name="connsiteY11-2266" fmla="*/ 751715 h 1963064"/>
              <a:gd name="connsiteX12-2267" fmla="*/ 919453 w 2103393"/>
              <a:gd name="connsiteY12-2268" fmla="*/ 1189281 h 1963064"/>
              <a:gd name="connsiteX13-2269" fmla="*/ 891405 w 2103393"/>
              <a:gd name="connsiteY13-2270" fmla="*/ 1509040 h 1963064"/>
              <a:gd name="connsiteX14-2271" fmla="*/ 89201 w 2103393"/>
              <a:gd name="connsiteY14-2272" fmla="*/ 1952216 h 1963064"/>
              <a:gd name="connsiteX15-2273" fmla="*/ 577255 w 2103393"/>
              <a:gd name="connsiteY15-2274" fmla="*/ 375858 h 1963064"/>
              <a:gd name="connsiteX16-2275" fmla="*/ 807257 w 2103393"/>
              <a:gd name="connsiteY16-2276" fmla="*/ 611470 h 1963064"/>
              <a:gd name="connsiteX17-2277" fmla="*/ 969942 w 2103393"/>
              <a:gd name="connsiteY17-2278" fmla="*/ 499274 h 1963064"/>
              <a:gd name="connsiteX18-2279" fmla="*/ 947503 w 2103393"/>
              <a:gd name="connsiteY18-2280" fmla="*/ 0 h 1963064"/>
              <a:gd name="connsiteX0-2281" fmla="*/ 947503 w 2103393"/>
              <a:gd name="connsiteY0-2282" fmla="*/ 0 h 1964995"/>
              <a:gd name="connsiteX1-2283" fmla="*/ 947503 w 2103393"/>
              <a:gd name="connsiteY1-2284" fmla="*/ 0 h 1964995"/>
              <a:gd name="connsiteX2-2285" fmla="*/ 1183115 w 2103393"/>
              <a:gd name="connsiteY2-2286" fmla="*/ 5610 h 1964995"/>
              <a:gd name="connsiteX3-2287" fmla="*/ 1177505 w 2103393"/>
              <a:gd name="connsiteY3-2288" fmla="*/ 493664 h 1964995"/>
              <a:gd name="connsiteX4-2289" fmla="*/ 1312141 w 2103393"/>
              <a:gd name="connsiteY4-2290" fmla="*/ 572201 h 1964995"/>
              <a:gd name="connsiteX5-2291" fmla="*/ 1508484 w 2103393"/>
              <a:gd name="connsiteY5-2292" fmla="*/ 375858 h 1964995"/>
              <a:gd name="connsiteX6-2293" fmla="*/ 2058246 w 2103393"/>
              <a:gd name="connsiteY6-2294" fmla="*/ 1924167 h 1964995"/>
              <a:gd name="connsiteX7-2295" fmla="*/ 1244822 w 2103393"/>
              <a:gd name="connsiteY7-2296" fmla="*/ 1514649 h 1964995"/>
              <a:gd name="connsiteX8-2297" fmla="*/ 1205554 w 2103393"/>
              <a:gd name="connsiteY8-2298" fmla="*/ 1200502 h 1964995"/>
              <a:gd name="connsiteX9-2299" fmla="*/ 1244823 w 2103393"/>
              <a:gd name="connsiteY9-2300" fmla="*/ 757325 h 1964995"/>
              <a:gd name="connsiteX10-2301" fmla="*/ 1076528 w 2103393"/>
              <a:gd name="connsiteY10-2302" fmla="*/ 611470 h 1964995"/>
              <a:gd name="connsiteX11-2303" fmla="*/ 885795 w 2103393"/>
              <a:gd name="connsiteY11-2304" fmla="*/ 751715 h 1964995"/>
              <a:gd name="connsiteX12-2305" fmla="*/ 919453 w 2103393"/>
              <a:gd name="connsiteY12-2306" fmla="*/ 1189281 h 1964995"/>
              <a:gd name="connsiteX13-2307" fmla="*/ 891405 w 2103393"/>
              <a:gd name="connsiteY13-2308" fmla="*/ 1509040 h 1964995"/>
              <a:gd name="connsiteX14-2309" fmla="*/ 89201 w 2103393"/>
              <a:gd name="connsiteY14-2310" fmla="*/ 1952216 h 1964995"/>
              <a:gd name="connsiteX15-2311" fmla="*/ 577255 w 2103393"/>
              <a:gd name="connsiteY15-2312" fmla="*/ 375858 h 1964995"/>
              <a:gd name="connsiteX16-2313" fmla="*/ 807257 w 2103393"/>
              <a:gd name="connsiteY16-2314" fmla="*/ 611470 h 1964995"/>
              <a:gd name="connsiteX17-2315" fmla="*/ 969942 w 2103393"/>
              <a:gd name="connsiteY17-2316" fmla="*/ 499274 h 1964995"/>
              <a:gd name="connsiteX18-2317" fmla="*/ 947503 w 2103393"/>
              <a:gd name="connsiteY18-2318" fmla="*/ 0 h 1964995"/>
              <a:gd name="connsiteX0-2319" fmla="*/ 947503 w 2103393"/>
              <a:gd name="connsiteY0-2320" fmla="*/ 13781 h 1978776"/>
              <a:gd name="connsiteX1-2321" fmla="*/ 947503 w 2103393"/>
              <a:gd name="connsiteY1-2322" fmla="*/ 13781 h 1978776"/>
              <a:gd name="connsiteX2-2323" fmla="*/ 1183115 w 2103393"/>
              <a:gd name="connsiteY2-2324" fmla="*/ 19391 h 1978776"/>
              <a:gd name="connsiteX3-2325" fmla="*/ 1177505 w 2103393"/>
              <a:gd name="connsiteY3-2326" fmla="*/ 507445 h 1978776"/>
              <a:gd name="connsiteX4-2327" fmla="*/ 1312141 w 2103393"/>
              <a:gd name="connsiteY4-2328" fmla="*/ 585982 h 1978776"/>
              <a:gd name="connsiteX5-2329" fmla="*/ 1508484 w 2103393"/>
              <a:gd name="connsiteY5-2330" fmla="*/ 389639 h 1978776"/>
              <a:gd name="connsiteX6-2331" fmla="*/ 2058246 w 2103393"/>
              <a:gd name="connsiteY6-2332" fmla="*/ 1937948 h 1978776"/>
              <a:gd name="connsiteX7-2333" fmla="*/ 1244822 w 2103393"/>
              <a:gd name="connsiteY7-2334" fmla="*/ 1528430 h 1978776"/>
              <a:gd name="connsiteX8-2335" fmla="*/ 1205554 w 2103393"/>
              <a:gd name="connsiteY8-2336" fmla="*/ 1214283 h 1978776"/>
              <a:gd name="connsiteX9-2337" fmla="*/ 1244823 w 2103393"/>
              <a:gd name="connsiteY9-2338" fmla="*/ 771106 h 1978776"/>
              <a:gd name="connsiteX10-2339" fmla="*/ 1076528 w 2103393"/>
              <a:gd name="connsiteY10-2340" fmla="*/ 625251 h 1978776"/>
              <a:gd name="connsiteX11-2341" fmla="*/ 885795 w 2103393"/>
              <a:gd name="connsiteY11-2342" fmla="*/ 765496 h 1978776"/>
              <a:gd name="connsiteX12-2343" fmla="*/ 919453 w 2103393"/>
              <a:gd name="connsiteY12-2344" fmla="*/ 1203062 h 1978776"/>
              <a:gd name="connsiteX13-2345" fmla="*/ 891405 w 2103393"/>
              <a:gd name="connsiteY13-2346" fmla="*/ 1522821 h 1978776"/>
              <a:gd name="connsiteX14-2347" fmla="*/ 89201 w 2103393"/>
              <a:gd name="connsiteY14-2348" fmla="*/ 1965997 h 1978776"/>
              <a:gd name="connsiteX15-2349" fmla="*/ 577255 w 2103393"/>
              <a:gd name="connsiteY15-2350" fmla="*/ 389639 h 1978776"/>
              <a:gd name="connsiteX16-2351" fmla="*/ 807257 w 2103393"/>
              <a:gd name="connsiteY16-2352" fmla="*/ 625251 h 1978776"/>
              <a:gd name="connsiteX17-2353" fmla="*/ 969942 w 2103393"/>
              <a:gd name="connsiteY17-2354" fmla="*/ 513055 h 1978776"/>
              <a:gd name="connsiteX18-2355" fmla="*/ 947503 w 2103393"/>
              <a:gd name="connsiteY18-2356" fmla="*/ 13781 h 1978776"/>
              <a:gd name="connsiteX0-2357" fmla="*/ 964333 w 2103393"/>
              <a:gd name="connsiteY0-2358" fmla="*/ 55026 h 1980752"/>
              <a:gd name="connsiteX1-2359" fmla="*/ 947503 w 2103393"/>
              <a:gd name="connsiteY1-2360" fmla="*/ 15757 h 1980752"/>
              <a:gd name="connsiteX2-2361" fmla="*/ 1183115 w 2103393"/>
              <a:gd name="connsiteY2-2362" fmla="*/ 21367 h 1980752"/>
              <a:gd name="connsiteX3-2363" fmla="*/ 1177505 w 2103393"/>
              <a:gd name="connsiteY3-2364" fmla="*/ 509421 h 1980752"/>
              <a:gd name="connsiteX4-2365" fmla="*/ 1312141 w 2103393"/>
              <a:gd name="connsiteY4-2366" fmla="*/ 587958 h 1980752"/>
              <a:gd name="connsiteX5-2367" fmla="*/ 1508484 w 2103393"/>
              <a:gd name="connsiteY5-2368" fmla="*/ 391615 h 1980752"/>
              <a:gd name="connsiteX6-2369" fmla="*/ 2058246 w 2103393"/>
              <a:gd name="connsiteY6-2370" fmla="*/ 1939924 h 1980752"/>
              <a:gd name="connsiteX7-2371" fmla="*/ 1244822 w 2103393"/>
              <a:gd name="connsiteY7-2372" fmla="*/ 1530406 h 1980752"/>
              <a:gd name="connsiteX8-2373" fmla="*/ 1205554 w 2103393"/>
              <a:gd name="connsiteY8-2374" fmla="*/ 1216259 h 1980752"/>
              <a:gd name="connsiteX9-2375" fmla="*/ 1244823 w 2103393"/>
              <a:gd name="connsiteY9-2376" fmla="*/ 773082 h 1980752"/>
              <a:gd name="connsiteX10-2377" fmla="*/ 1076528 w 2103393"/>
              <a:gd name="connsiteY10-2378" fmla="*/ 627227 h 1980752"/>
              <a:gd name="connsiteX11-2379" fmla="*/ 885795 w 2103393"/>
              <a:gd name="connsiteY11-2380" fmla="*/ 767472 h 1980752"/>
              <a:gd name="connsiteX12-2381" fmla="*/ 919453 w 2103393"/>
              <a:gd name="connsiteY12-2382" fmla="*/ 1205038 h 1980752"/>
              <a:gd name="connsiteX13-2383" fmla="*/ 891405 w 2103393"/>
              <a:gd name="connsiteY13-2384" fmla="*/ 1524797 h 1980752"/>
              <a:gd name="connsiteX14-2385" fmla="*/ 89201 w 2103393"/>
              <a:gd name="connsiteY14-2386" fmla="*/ 1967973 h 1980752"/>
              <a:gd name="connsiteX15-2387" fmla="*/ 577255 w 2103393"/>
              <a:gd name="connsiteY15-2388" fmla="*/ 391615 h 1980752"/>
              <a:gd name="connsiteX16-2389" fmla="*/ 807257 w 2103393"/>
              <a:gd name="connsiteY16-2390" fmla="*/ 627227 h 1980752"/>
              <a:gd name="connsiteX17-2391" fmla="*/ 969942 w 2103393"/>
              <a:gd name="connsiteY17-2392" fmla="*/ 515031 h 1980752"/>
              <a:gd name="connsiteX18-2393" fmla="*/ 964333 w 2103393"/>
              <a:gd name="connsiteY18-2394" fmla="*/ 55026 h 1980752"/>
              <a:gd name="connsiteX0-2395" fmla="*/ 913845 w 2103393"/>
              <a:gd name="connsiteY0-2396" fmla="*/ 72662 h 1981559"/>
              <a:gd name="connsiteX1-2397" fmla="*/ 947503 w 2103393"/>
              <a:gd name="connsiteY1-2398" fmla="*/ 16564 h 1981559"/>
              <a:gd name="connsiteX2-2399" fmla="*/ 1183115 w 2103393"/>
              <a:gd name="connsiteY2-2400" fmla="*/ 22174 h 1981559"/>
              <a:gd name="connsiteX3-2401" fmla="*/ 1177505 w 2103393"/>
              <a:gd name="connsiteY3-2402" fmla="*/ 510228 h 1981559"/>
              <a:gd name="connsiteX4-2403" fmla="*/ 1312141 w 2103393"/>
              <a:gd name="connsiteY4-2404" fmla="*/ 588765 h 1981559"/>
              <a:gd name="connsiteX5-2405" fmla="*/ 1508484 w 2103393"/>
              <a:gd name="connsiteY5-2406" fmla="*/ 392422 h 1981559"/>
              <a:gd name="connsiteX6-2407" fmla="*/ 2058246 w 2103393"/>
              <a:gd name="connsiteY6-2408" fmla="*/ 1940731 h 1981559"/>
              <a:gd name="connsiteX7-2409" fmla="*/ 1244822 w 2103393"/>
              <a:gd name="connsiteY7-2410" fmla="*/ 1531213 h 1981559"/>
              <a:gd name="connsiteX8-2411" fmla="*/ 1205554 w 2103393"/>
              <a:gd name="connsiteY8-2412" fmla="*/ 1217066 h 1981559"/>
              <a:gd name="connsiteX9-2413" fmla="*/ 1244823 w 2103393"/>
              <a:gd name="connsiteY9-2414" fmla="*/ 773889 h 1981559"/>
              <a:gd name="connsiteX10-2415" fmla="*/ 1076528 w 2103393"/>
              <a:gd name="connsiteY10-2416" fmla="*/ 628034 h 1981559"/>
              <a:gd name="connsiteX11-2417" fmla="*/ 885795 w 2103393"/>
              <a:gd name="connsiteY11-2418" fmla="*/ 768279 h 1981559"/>
              <a:gd name="connsiteX12-2419" fmla="*/ 919453 w 2103393"/>
              <a:gd name="connsiteY12-2420" fmla="*/ 1205845 h 1981559"/>
              <a:gd name="connsiteX13-2421" fmla="*/ 891405 w 2103393"/>
              <a:gd name="connsiteY13-2422" fmla="*/ 1525604 h 1981559"/>
              <a:gd name="connsiteX14-2423" fmla="*/ 89201 w 2103393"/>
              <a:gd name="connsiteY14-2424" fmla="*/ 1968780 h 1981559"/>
              <a:gd name="connsiteX15-2425" fmla="*/ 577255 w 2103393"/>
              <a:gd name="connsiteY15-2426" fmla="*/ 392422 h 1981559"/>
              <a:gd name="connsiteX16-2427" fmla="*/ 807257 w 2103393"/>
              <a:gd name="connsiteY16-2428" fmla="*/ 628034 h 1981559"/>
              <a:gd name="connsiteX17-2429" fmla="*/ 969942 w 2103393"/>
              <a:gd name="connsiteY17-2430" fmla="*/ 515838 h 1981559"/>
              <a:gd name="connsiteX18-2431" fmla="*/ 913845 w 2103393"/>
              <a:gd name="connsiteY18-2432" fmla="*/ 72662 h 1981559"/>
              <a:gd name="connsiteX0-2433" fmla="*/ 913845 w 2103393"/>
              <a:gd name="connsiteY0-2434" fmla="*/ 103017 h 2011914"/>
              <a:gd name="connsiteX1-2435" fmla="*/ 1003601 w 2103393"/>
              <a:gd name="connsiteY1-2436" fmla="*/ 2040 h 2011914"/>
              <a:gd name="connsiteX2-2437" fmla="*/ 1183115 w 2103393"/>
              <a:gd name="connsiteY2-2438" fmla="*/ 52529 h 2011914"/>
              <a:gd name="connsiteX3-2439" fmla="*/ 1177505 w 2103393"/>
              <a:gd name="connsiteY3-2440" fmla="*/ 540583 h 2011914"/>
              <a:gd name="connsiteX4-2441" fmla="*/ 1312141 w 2103393"/>
              <a:gd name="connsiteY4-2442" fmla="*/ 619120 h 2011914"/>
              <a:gd name="connsiteX5-2443" fmla="*/ 1508484 w 2103393"/>
              <a:gd name="connsiteY5-2444" fmla="*/ 422777 h 2011914"/>
              <a:gd name="connsiteX6-2445" fmla="*/ 2058246 w 2103393"/>
              <a:gd name="connsiteY6-2446" fmla="*/ 1971086 h 2011914"/>
              <a:gd name="connsiteX7-2447" fmla="*/ 1244822 w 2103393"/>
              <a:gd name="connsiteY7-2448" fmla="*/ 1561568 h 2011914"/>
              <a:gd name="connsiteX8-2449" fmla="*/ 1205554 w 2103393"/>
              <a:gd name="connsiteY8-2450" fmla="*/ 1247421 h 2011914"/>
              <a:gd name="connsiteX9-2451" fmla="*/ 1244823 w 2103393"/>
              <a:gd name="connsiteY9-2452" fmla="*/ 804244 h 2011914"/>
              <a:gd name="connsiteX10-2453" fmla="*/ 1076528 w 2103393"/>
              <a:gd name="connsiteY10-2454" fmla="*/ 658389 h 2011914"/>
              <a:gd name="connsiteX11-2455" fmla="*/ 885795 w 2103393"/>
              <a:gd name="connsiteY11-2456" fmla="*/ 798634 h 2011914"/>
              <a:gd name="connsiteX12-2457" fmla="*/ 919453 w 2103393"/>
              <a:gd name="connsiteY12-2458" fmla="*/ 1236200 h 2011914"/>
              <a:gd name="connsiteX13-2459" fmla="*/ 891405 w 2103393"/>
              <a:gd name="connsiteY13-2460" fmla="*/ 1555959 h 2011914"/>
              <a:gd name="connsiteX14-2461" fmla="*/ 89201 w 2103393"/>
              <a:gd name="connsiteY14-2462" fmla="*/ 1999135 h 2011914"/>
              <a:gd name="connsiteX15-2463" fmla="*/ 577255 w 2103393"/>
              <a:gd name="connsiteY15-2464" fmla="*/ 422777 h 2011914"/>
              <a:gd name="connsiteX16-2465" fmla="*/ 807257 w 2103393"/>
              <a:gd name="connsiteY16-2466" fmla="*/ 658389 h 2011914"/>
              <a:gd name="connsiteX17-2467" fmla="*/ 969942 w 2103393"/>
              <a:gd name="connsiteY17-2468" fmla="*/ 546193 h 2011914"/>
              <a:gd name="connsiteX18-2469" fmla="*/ 913845 w 2103393"/>
              <a:gd name="connsiteY18-2470" fmla="*/ 103017 h 2011914"/>
              <a:gd name="connsiteX0-2471" fmla="*/ 930675 w 2103393"/>
              <a:gd name="connsiteY0-2472" fmla="*/ 67702 h 2010258"/>
              <a:gd name="connsiteX1-2473" fmla="*/ 1003601 w 2103393"/>
              <a:gd name="connsiteY1-2474" fmla="*/ 384 h 2010258"/>
              <a:gd name="connsiteX2-2475" fmla="*/ 1183115 w 2103393"/>
              <a:gd name="connsiteY2-2476" fmla="*/ 50873 h 2010258"/>
              <a:gd name="connsiteX3-2477" fmla="*/ 1177505 w 2103393"/>
              <a:gd name="connsiteY3-2478" fmla="*/ 538927 h 2010258"/>
              <a:gd name="connsiteX4-2479" fmla="*/ 1312141 w 2103393"/>
              <a:gd name="connsiteY4-2480" fmla="*/ 617464 h 2010258"/>
              <a:gd name="connsiteX5-2481" fmla="*/ 1508484 w 2103393"/>
              <a:gd name="connsiteY5-2482" fmla="*/ 421121 h 2010258"/>
              <a:gd name="connsiteX6-2483" fmla="*/ 2058246 w 2103393"/>
              <a:gd name="connsiteY6-2484" fmla="*/ 1969430 h 2010258"/>
              <a:gd name="connsiteX7-2485" fmla="*/ 1244822 w 2103393"/>
              <a:gd name="connsiteY7-2486" fmla="*/ 1559912 h 2010258"/>
              <a:gd name="connsiteX8-2487" fmla="*/ 1205554 w 2103393"/>
              <a:gd name="connsiteY8-2488" fmla="*/ 1245765 h 2010258"/>
              <a:gd name="connsiteX9-2489" fmla="*/ 1244823 w 2103393"/>
              <a:gd name="connsiteY9-2490" fmla="*/ 802588 h 2010258"/>
              <a:gd name="connsiteX10-2491" fmla="*/ 1076528 w 2103393"/>
              <a:gd name="connsiteY10-2492" fmla="*/ 656733 h 2010258"/>
              <a:gd name="connsiteX11-2493" fmla="*/ 885795 w 2103393"/>
              <a:gd name="connsiteY11-2494" fmla="*/ 796978 h 2010258"/>
              <a:gd name="connsiteX12-2495" fmla="*/ 919453 w 2103393"/>
              <a:gd name="connsiteY12-2496" fmla="*/ 1234544 h 2010258"/>
              <a:gd name="connsiteX13-2497" fmla="*/ 891405 w 2103393"/>
              <a:gd name="connsiteY13-2498" fmla="*/ 1554303 h 2010258"/>
              <a:gd name="connsiteX14-2499" fmla="*/ 89201 w 2103393"/>
              <a:gd name="connsiteY14-2500" fmla="*/ 1997479 h 2010258"/>
              <a:gd name="connsiteX15-2501" fmla="*/ 577255 w 2103393"/>
              <a:gd name="connsiteY15-2502" fmla="*/ 421121 h 2010258"/>
              <a:gd name="connsiteX16-2503" fmla="*/ 807257 w 2103393"/>
              <a:gd name="connsiteY16-2504" fmla="*/ 656733 h 2010258"/>
              <a:gd name="connsiteX17-2505" fmla="*/ 969942 w 2103393"/>
              <a:gd name="connsiteY17-2506" fmla="*/ 544537 h 2010258"/>
              <a:gd name="connsiteX18-2507" fmla="*/ 930675 w 2103393"/>
              <a:gd name="connsiteY18-2508" fmla="*/ 67702 h 2010258"/>
              <a:gd name="connsiteX0-2509" fmla="*/ 930675 w 2103393"/>
              <a:gd name="connsiteY0-2510" fmla="*/ 69239 h 2011795"/>
              <a:gd name="connsiteX1-2511" fmla="*/ 1183115 w 2103393"/>
              <a:gd name="connsiteY1-2512" fmla="*/ 52410 h 2011795"/>
              <a:gd name="connsiteX2-2513" fmla="*/ 1177505 w 2103393"/>
              <a:gd name="connsiteY2-2514" fmla="*/ 540464 h 2011795"/>
              <a:gd name="connsiteX3-2515" fmla="*/ 1312141 w 2103393"/>
              <a:gd name="connsiteY3-2516" fmla="*/ 619001 h 2011795"/>
              <a:gd name="connsiteX4-2517" fmla="*/ 1508484 w 2103393"/>
              <a:gd name="connsiteY4-2518" fmla="*/ 422658 h 2011795"/>
              <a:gd name="connsiteX5-2519" fmla="*/ 2058246 w 2103393"/>
              <a:gd name="connsiteY5-2520" fmla="*/ 1970967 h 2011795"/>
              <a:gd name="connsiteX6-2521" fmla="*/ 1244822 w 2103393"/>
              <a:gd name="connsiteY6-2522" fmla="*/ 1561449 h 2011795"/>
              <a:gd name="connsiteX7-2523" fmla="*/ 1205554 w 2103393"/>
              <a:gd name="connsiteY7-2524" fmla="*/ 1247302 h 2011795"/>
              <a:gd name="connsiteX8-2525" fmla="*/ 1244823 w 2103393"/>
              <a:gd name="connsiteY8-2526" fmla="*/ 804125 h 2011795"/>
              <a:gd name="connsiteX9-2527" fmla="*/ 1076528 w 2103393"/>
              <a:gd name="connsiteY9-2528" fmla="*/ 658270 h 2011795"/>
              <a:gd name="connsiteX10-2529" fmla="*/ 885795 w 2103393"/>
              <a:gd name="connsiteY10-2530" fmla="*/ 798515 h 2011795"/>
              <a:gd name="connsiteX11-2531" fmla="*/ 919453 w 2103393"/>
              <a:gd name="connsiteY11-2532" fmla="*/ 1236081 h 2011795"/>
              <a:gd name="connsiteX12-2533" fmla="*/ 891405 w 2103393"/>
              <a:gd name="connsiteY12-2534" fmla="*/ 1555840 h 2011795"/>
              <a:gd name="connsiteX13-2535" fmla="*/ 89201 w 2103393"/>
              <a:gd name="connsiteY13-2536" fmla="*/ 1999016 h 2011795"/>
              <a:gd name="connsiteX14-2537" fmla="*/ 577255 w 2103393"/>
              <a:gd name="connsiteY14-2538" fmla="*/ 422658 h 2011795"/>
              <a:gd name="connsiteX15-2539" fmla="*/ 807257 w 2103393"/>
              <a:gd name="connsiteY15-2540" fmla="*/ 658270 h 2011795"/>
              <a:gd name="connsiteX16-2541" fmla="*/ 969942 w 2103393"/>
              <a:gd name="connsiteY16-2542" fmla="*/ 546074 h 2011795"/>
              <a:gd name="connsiteX17-2543" fmla="*/ 930675 w 2103393"/>
              <a:gd name="connsiteY17-2544" fmla="*/ 69239 h 2011795"/>
              <a:gd name="connsiteX0-2545" fmla="*/ 930675 w 2103393"/>
              <a:gd name="connsiteY0-2546" fmla="*/ 63795 h 2006351"/>
              <a:gd name="connsiteX1-2547" fmla="*/ 1183115 w 2103393"/>
              <a:gd name="connsiteY1-2548" fmla="*/ 46966 h 2006351"/>
              <a:gd name="connsiteX2-2549" fmla="*/ 1177505 w 2103393"/>
              <a:gd name="connsiteY2-2550" fmla="*/ 535020 h 2006351"/>
              <a:gd name="connsiteX3-2551" fmla="*/ 1312141 w 2103393"/>
              <a:gd name="connsiteY3-2552" fmla="*/ 613557 h 2006351"/>
              <a:gd name="connsiteX4-2553" fmla="*/ 1508484 w 2103393"/>
              <a:gd name="connsiteY4-2554" fmla="*/ 417214 h 2006351"/>
              <a:gd name="connsiteX5-2555" fmla="*/ 2058246 w 2103393"/>
              <a:gd name="connsiteY5-2556" fmla="*/ 1965523 h 2006351"/>
              <a:gd name="connsiteX6-2557" fmla="*/ 1244822 w 2103393"/>
              <a:gd name="connsiteY6-2558" fmla="*/ 1556005 h 2006351"/>
              <a:gd name="connsiteX7-2559" fmla="*/ 1205554 w 2103393"/>
              <a:gd name="connsiteY7-2560" fmla="*/ 1241858 h 2006351"/>
              <a:gd name="connsiteX8-2561" fmla="*/ 1244823 w 2103393"/>
              <a:gd name="connsiteY8-2562" fmla="*/ 798681 h 2006351"/>
              <a:gd name="connsiteX9-2563" fmla="*/ 1076528 w 2103393"/>
              <a:gd name="connsiteY9-2564" fmla="*/ 652826 h 2006351"/>
              <a:gd name="connsiteX10-2565" fmla="*/ 885795 w 2103393"/>
              <a:gd name="connsiteY10-2566" fmla="*/ 793071 h 2006351"/>
              <a:gd name="connsiteX11-2567" fmla="*/ 919453 w 2103393"/>
              <a:gd name="connsiteY11-2568" fmla="*/ 1230637 h 2006351"/>
              <a:gd name="connsiteX12-2569" fmla="*/ 891405 w 2103393"/>
              <a:gd name="connsiteY12-2570" fmla="*/ 1550396 h 2006351"/>
              <a:gd name="connsiteX13-2571" fmla="*/ 89201 w 2103393"/>
              <a:gd name="connsiteY13-2572" fmla="*/ 1993572 h 2006351"/>
              <a:gd name="connsiteX14-2573" fmla="*/ 577255 w 2103393"/>
              <a:gd name="connsiteY14-2574" fmla="*/ 417214 h 2006351"/>
              <a:gd name="connsiteX15-2575" fmla="*/ 807257 w 2103393"/>
              <a:gd name="connsiteY15-2576" fmla="*/ 652826 h 2006351"/>
              <a:gd name="connsiteX16-2577" fmla="*/ 969942 w 2103393"/>
              <a:gd name="connsiteY16-2578" fmla="*/ 540630 h 2006351"/>
              <a:gd name="connsiteX17-2579" fmla="*/ 930675 w 2103393"/>
              <a:gd name="connsiteY17-2580" fmla="*/ 63795 h 2006351"/>
              <a:gd name="connsiteX0-2581" fmla="*/ 930675 w 2103393"/>
              <a:gd name="connsiteY0-2582" fmla="*/ 51191 h 2016186"/>
              <a:gd name="connsiteX1-2583" fmla="*/ 1183115 w 2103393"/>
              <a:gd name="connsiteY1-2584" fmla="*/ 56801 h 2016186"/>
              <a:gd name="connsiteX2-2585" fmla="*/ 1177505 w 2103393"/>
              <a:gd name="connsiteY2-2586" fmla="*/ 544855 h 2016186"/>
              <a:gd name="connsiteX3-2587" fmla="*/ 1312141 w 2103393"/>
              <a:gd name="connsiteY3-2588" fmla="*/ 623392 h 2016186"/>
              <a:gd name="connsiteX4-2589" fmla="*/ 1508484 w 2103393"/>
              <a:gd name="connsiteY4-2590" fmla="*/ 427049 h 2016186"/>
              <a:gd name="connsiteX5-2591" fmla="*/ 2058246 w 2103393"/>
              <a:gd name="connsiteY5-2592" fmla="*/ 1975358 h 2016186"/>
              <a:gd name="connsiteX6-2593" fmla="*/ 1244822 w 2103393"/>
              <a:gd name="connsiteY6-2594" fmla="*/ 1565840 h 2016186"/>
              <a:gd name="connsiteX7-2595" fmla="*/ 1205554 w 2103393"/>
              <a:gd name="connsiteY7-2596" fmla="*/ 1251693 h 2016186"/>
              <a:gd name="connsiteX8-2597" fmla="*/ 1244823 w 2103393"/>
              <a:gd name="connsiteY8-2598" fmla="*/ 808516 h 2016186"/>
              <a:gd name="connsiteX9-2599" fmla="*/ 1076528 w 2103393"/>
              <a:gd name="connsiteY9-2600" fmla="*/ 662661 h 2016186"/>
              <a:gd name="connsiteX10-2601" fmla="*/ 885795 w 2103393"/>
              <a:gd name="connsiteY10-2602" fmla="*/ 802906 h 2016186"/>
              <a:gd name="connsiteX11-2603" fmla="*/ 919453 w 2103393"/>
              <a:gd name="connsiteY11-2604" fmla="*/ 1240472 h 2016186"/>
              <a:gd name="connsiteX12-2605" fmla="*/ 891405 w 2103393"/>
              <a:gd name="connsiteY12-2606" fmla="*/ 1560231 h 2016186"/>
              <a:gd name="connsiteX13-2607" fmla="*/ 89201 w 2103393"/>
              <a:gd name="connsiteY13-2608" fmla="*/ 2003407 h 2016186"/>
              <a:gd name="connsiteX14-2609" fmla="*/ 577255 w 2103393"/>
              <a:gd name="connsiteY14-2610" fmla="*/ 427049 h 2016186"/>
              <a:gd name="connsiteX15-2611" fmla="*/ 807257 w 2103393"/>
              <a:gd name="connsiteY15-2612" fmla="*/ 662661 h 2016186"/>
              <a:gd name="connsiteX16-2613" fmla="*/ 969942 w 2103393"/>
              <a:gd name="connsiteY16-2614" fmla="*/ 550465 h 2016186"/>
              <a:gd name="connsiteX17-2615" fmla="*/ 930675 w 2103393"/>
              <a:gd name="connsiteY17-2616" fmla="*/ 51191 h 2016186"/>
              <a:gd name="connsiteX0-2617" fmla="*/ 930675 w 2103393"/>
              <a:gd name="connsiteY0-2618" fmla="*/ 47103 h 2012098"/>
              <a:gd name="connsiteX1-2619" fmla="*/ 1183115 w 2103393"/>
              <a:gd name="connsiteY1-2620" fmla="*/ 52713 h 2012098"/>
              <a:gd name="connsiteX2-2621" fmla="*/ 1177505 w 2103393"/>
              <a:gd name="connsiteY2-2622" fmla="*/ 540767 h 2012098"/>
              <a:gd name="connsiteX3-2623" fmla="*/ 1312141 w 2103393"/>
              <a:gd name="connsiteY3-2624" fmla="*/ 619304 h 2012098"/>
              <a:gd name="connsiteX4-2625" fmla="*/ 1508484 w 2103393"/>
              <a:gd name="connsiteY4-2626" fmla="*/ 422961 h 2012098"/>
              <a:gd name="connsiteX5-2627" fmla="*/ 2058246 w 2103393"/>
              <a:gd name="connsiteY5-2628" fmla="*/ 1971270 h 2012098"/>
              <a:gd name="connsiteX6-2629" fmla="*/ 1244822 w 2103393"/>
              <a:gd name="connsiteY6-2630" fmla="*/ 1561752 h 2012098"/>
              <a:gd name="connsiteX7-2631" fmla="*/ 1205554 w 2103393"/>
              <a:gd name="connsiteY7-2632" fmla="*/ 1247605 h 2012098"/>
              <a:gd name="connsiteX8-2633" fmla="*/ 1244823 w 2103393"/>
              <a:gd name="connsiteY8-2634" fmla="*/ 804428 h 2012098"/>
              <a:gd name="connsiteX9-2635" fmla="*/ 1076528 w 2103393"/>
              <a:gd name="connsiteY9-2636" fmla="*/ 658573 h 2012098"/>
              <a:gd name="connsiteX10-2637" fmla="*/ 885795 w 2103393"/>
              <a:gd name="connsiteY10-2638" fmla="*/ 798818 h 2012098"/>
              <a:gd name="connsiteX11-2639" fmla="*/ 919453 w 2103393"/>
              <a:gd name="connsiteY11-2640" fmla="*/ 1236384 h 2012098"/>
              <a:gd name="connsiteX12-2641" fmla="*/ 891405 w 2103393"/>
              <a:gd name="connsiteY12-2642" fmla="*/ 1556143 h 2012098"/>
              <a:gd name="connsiteX13-2643" fmla="*/ 89201 w 2103393"/>
              <a:gd name="connsiteY13-2644" fmla="*/ 1999319 h 2012098"/>
              <a:gd name="connsiteX14-2645" fmla="*/ 577255 w 2103393"/>
              <a:gd name="connsiteY14-2646" fmla="*/ 422961 h 2012098"/>
              <a:gd name="connsiteX15-2647" fmla="*/ 807257 w 2103393"/>
              <a:gd name="connsiteY15-2648" fmla="*/ 658573 h 2012098"/>
              <a:gd name="connsiteX16-2649" fmla="*/ 969942 w 2103393"/>
              <a:gd name="connsiteY16-2650" fmla="*/ 546377 h 2012098"/>
              <a:gd name="connsiteX17-2651" fmla="*/ 930675 w 2103393"/>
              <a:gd name="connsiteY17-2652" fmla="*/ 47103 h 2012098"/>
              <a:gd name="connsiteX0-2653" fmla="*/ 930675 w 2103393"/>
              <a:gd name="connsiteY0-2654" fmla="*/ 47103 h 2012098"/>
              <a:gd name="connsiteX1-2655" fmla="*/ 1183115 w 2103393"/>
              <a:gd name="connsiteY1-2656" fmla="*/ 52713 h 2012098"/>
              <a:gd name="connsiteX2-2657" fmla="*/ 1177505 w 2103393"/>
              <a:gd name="connsiteY2-2658" fmla="*/ 540767 h 2012098"/>
              <a:gd name="connsiteX3-2659" fmla="*/ 1312141 w 2103393"/>
              <a:gd name="connsiteY3-2660" fmla="*/ 619304 h 2012098"/>
              <a:gd name="connsiteX4-2661" fmla="*/ 1508484 w 2103393"/>
              <a:gd name="connsiteY4-2662" fmla="*/ 422961 h 2012098"/>
              <a:gd name="connsiteX5-2663" fmla="*/ 2058246 w 2103393"/>
              <a:gd name="connsiteY5-2664" fmla="*/ 1971270 h 2012098"/>
              <a:gd name="connsiteX6-2665" fmla="*/ 1244822 w 2103393"/>
              <a:gd name="connsiteY6-2666" fmla="*/ 1561752 h 2012098"/>
              <a:gd name="connsiteX7-2667" fmla="*/ 1205554 w 2103393"/>
              <a:gd name="connsiteY7-2668" fmla="*/ 1247605 h 2012098"/>
              <a:gd name="connsiteX8-2669" fmla="*/ 1244823 w 2103393"/>
              <a:gd name="connsiteY8-2670" fmla="*/ 804428 h 2012098"/>
              <a:gd name="connsiteX9-2671" fmla="*/ 1076528 w 2103393"/>
              <a:gd name="connsiteY9-2672" fmla="*/ 658573 h 2012098"/>
              <a:gd name="connsiteX10-2673" fmla="*/ 885795 w 2103393"/>
              <a:gd name="connsiteY10-2674" fmla="*/ 798818 h 2012098"/>
              <a:gd name="connsiteX11-2675" fmla="*/ 919453 w 2103393"/>
              <a:gd name="connsiteY11-2676" fmla="*/ 1236384 h 2012098"/>
              <a:gd name="connsiteX12-2677" fmla="*/ 891405 w 2103393"/>
              <a:gd name="connsiteY12-2678" fmla="*/ 1556143 h 2012098"/>
              <a:gd name="connsiteX13-2679" fmla="*/ 89201 w 2103393"/>
              <a:gd name="connsiteY13-2680" fmla="*/ 1999319 h 2012098"/>
              <a:gd name="connsiteX14-2681" fmla="*/ 577255 w 2103393"/>
              <a:gd name="connsiteY14-2682" fmla="*/ 422961 h 2012098"/>
              <a:gd name="connsiteX15-2683" fmla="*/ 807257 w 2103393"/>
              <a:gd name="connsiteY15-2684" fmla="*/ 658573 h 2012098"/>
              <a:gd name="connsiteX16-2685" fmla="*/ 969942 w 2103393"/>
              <a:gd name="connsiteY16-2686" fmla="*/ 546377 h 2012098"/>
              <a:gd name="connsiteX17-2687" fmla="*/ 930675 w 2103393"/>
              <a:gd name="connsiteY17-2688" fmla="*/ 47103 h 2012098"/>
              <a:gd name="connsiteX0-2689" fmla="*/ 930675 w 2103393"/>
              <a:gd name="connsiteY0-2690" fmla="*/ 24191 h 2051098"/>
              <a:gd name="connsiteX1-2691" fmla="*/ 1183115 w 2103393"/>
              <a:gd name="connsiteY1-2692" fmla="*/ 91713 h 2051098"/>
              <a:gd name="connsiteX2-2693" fmla="*/ 1177505 w 2103393"/>
              <a:gd name="connsiteY2-2694" fmla="*/ 579767 h 2051098"/>
              <a:gd name="connsiteX3-2695" fmla="*/ 1312141 w 2103393"/>
              <a:gd name="connsiteY3-2696" fmla="*/ 658304 h 2051098"/>
              <a:gd name="connsiteX4-2697" fmla="*/ 1508484 w 2103393"/>
              <a:gd name="connsiteY4-2698" fmla="*/ 461961 h 2051098"/>
              <a:gd name="connsiteX5-2699" fmla="*/ 2058246 w 2103393"/>
              <a:gd name="connsiteY5-2700" fmla="*/ 2010270 h 2051098"/>
              <a:gd name="connsiteX6-2701" fmla="*/ 1244822 w 2103393"/>
              <a:gd name="connsiteY6-2702" fmla="*/ 1600752 h 2051098"/>
              <a:gd name="connsiteX7-2703" fmla="*/ 1205554 w 2103393"/>
              <a:gd name="connsiteY7-2704" fmla="*/ 1286605 h 2051098"/>
              <a:gd name="connsiteX8-2705" fmla="*/ 1244823 w 2103393"/>
              <a:gd name="connsiteY8-2706" fmla="*/ 843428 h 2051098"/>
              <a:gd name="connsiteX9-2707" fmla="*/ 1076528 w 2103393"/>
              <a:gd name="connsiteY9-2708" fmla="*/ 697573 h 2051098"/>
              <a:gd name="connsiteX10-2709" fmla="*/ 885795 w 2103393"/>
              <a:gd name="connsiteY10-2710" fmla="*/ 837818 h 2051098"/>
              <a:gd name="connsiteX11-2711" fmla="*/ 919453 w 2103393"/>
              <a:gd name="connsiteY11-2712" fmla="*/ 1275384 h 2051098"/>
              <a:gd name="connsiteX12-2713" fmla="*/ 891405 w 2103393"/>
              <a:gd name="connsiteY12-2714" fmla="*/ 1595143 h 2051098"/>
              <a:gd name="connsiteX13-2715" fmla="*/ 89201 w 2103393"/>
              <a:gd name="connsiteY13-2716" fmla="*/ 2038319 h 2051098"/>
              <a:gd name="connsiteX14-2717" fmla="*/ 577255 w 2103393"/>
              <a:gd name="connsiteY14-2718" fmla="*/ 461961 h 2051098"/>
              <a:gd name="connsiteX15-2719" fmla="*/ 807257 w 2103393"/>
              <a:gd name="connsiteY15-2720" fmla="*/ 697573 h 2051098"/>
              <a:gd name="connsiteX16-2721" fmla="*/ 969942 w 2103393"/>
              <a:gd name="connsiteY16-2722" fmla="*/ 585377 h 2051098"/>
              <a:gd name="connsiteX17-2723" fmla="*/ 930675 w 2103393"/>
              <a:gd name="connsiteY17-2724" fmla="*/ 24191 h 2051098"/>
              <a:gd name="connsiteX0-2725" fmla="*/ 930675 w 2103393"/>
              <a:gd name="connsiteY0-2726" fmla="*/ 51153 h 2078060"/>
              <a:gd name="connsiteX1-2727" fmla="*/ 1190398 w 2103393"/>
              <a:gd name="connsiteY1-2728" fmla="*/ 49480 h 2078060"/>
              <a:gd name="connsiteX2-2729" fmla="*/ 1177505 w 2103393"/>
              <a:gd name="connsiteY2-2730" fmla="*/ 606729 h 2078060"/>
              <a:gd name="connsiteX3-2731" fmla="*/ 1312141 w 2103393"/>
              <a:gd name="connsiteY3-2732" fmla="*/ 685266 h 2078060"/>
              <a:gd name="connsiteX4-2733" fmla="*/ 1508484 w 2103393"/>
              <a:gd name="connsiteY4-2734" fmla="*/ 488923 h 2078060"/>
              <a:gd name="connsiteX5-2735" fmla="*/ 2058246 w 2103393"/>
              <a:gd name="connsiteY5-2736" fmla="*/ 2037232 h 2078060"/>
              <a:gd name="connsiteX6-2737" fmla="*/ 1244822 w 2103393"/>
              <a:gd name="connsiteY6-2738" fmla="*/ 1627714 h 2078060"/>
              <a:gd name="connsiteX7-2739" fmla="*/ 1205554 w 2103393"/>
              <a:gd name="connsiteY7-2740" fmla="*/ 1313567 h 2078060"/>
              <a:gd name="connsiteX8-2741" fmla="*/ 1244823 w 2103393"/>
              <a:gd name="connsiteY8-2742" fmla="*/ 870390 h 2078060"/>
              <a:gd name="connsiteX9-2743" fmla="*/ 1076528 w 2103393"/>
              <a:gd name="connsiteY9-2744" fmla="*/ 724535 h 2078060"/>
              <a:gd name="connsiteX10-2745" fmla="*/ 885795 w 2103393"/>
              <a:gd name="connsiteY10-2746" fmla="*/ 864780 h 2078060"/>
              <a:gd name="connsiteX11-2747" fmla="*/ 919453 w 2103393"/>
              <a:gd name="connsiteY11-2748" fmla="*/ 1302346 h 2078060"/>
              <a:gd name="connsiteX12-2749" fmla="*/ 891405 w 2103393"/>
              <a:gd name="connsiteY12-2750" fmla="*/ 1622105 h 2078060"/>
              <a:gd name="connsiteX13-2751" fmla="*/ 89201 w 2103393"/>
              <a:gd name="connsiteY13-2752" fmla="*/ 2065281 h 2078060"/>
              <a:gd name="connsiteX14-2753" fmla="*/ 577255 w 2103393"/>
              <a:gd name="connsiteY14-2754" fmla="*/ 488923 h 2078060"/>
              <a:gd name="connsiteX15-2755" fmla="*/ 807257 w 2103393"/>
              <a:gd name="connsiteY15-2756" fmla="*/ 724535 h 2078060"/>
              <a:gd name="connsiteX16-2757" fmla="*/ 969942 w 2103393"/>
              <a:gd name="connsiteY16-2758" fmla="*/ 612339 h 2078060"/>
              <a:gd name="connsiteX17-2759" fmla="*/ 930675 w 2103393"/>
              <a:gd name="connsiteY17-2760" fmla="*/ 51153 h 2078060"/>
              <a:gd name="connsiteX0-2761" fmla="*/ 930675 w 2103393"/>
              <a:gd name="connsiteY0-2762" fmla="*/ 57180 h 2084087"/>
              <a:gd name="connsiteX1-2763" fmla="*/ 1190398 w 2103393"/>
              <a:gd name="connsiteY1-2764" fmla="*/ 55507 h 2084087"/>
              <a:gd name="connsiteX2-2765" fmla="*/ 1177505 w 2103393"/>
              <a:gd name="connsiteY2-2766" fmla="*/ 612756 h 2084087"/>
              <a:gd name="connsiteX3-2767" fmla="*/ 1312141 w 2103393"/>
              <a:gd name="connsiteY3-2768" fmla="*/ 691293 h 2084087"/>
              <a:gd name="connsiteX4-2769" fmla="*/ 1508484 w 2103393"/>
              <a:gd name="connsiteY4-2770" fmla="*/ 494950 h 2084087"/>
              <a:gd name="connsiteX5-2771" fmla="*/ 2058246 w 2103393"/>
              <a:gd name="connsiteY5-2772" fmla="*/ 2043259 h 2084087"/>
              <a:gd name="connsiteX6-2773" fmla="*/ 1244822 w 2103393"/>
              <a:gd name="connsiteY6-2774" fmla="*/ 1633741 h 2084087"/>
              <a:gd name="connsiteX7-2775" fmla="*/ 1205554 w 2103393"/>
              <a:gd name="connsiteY7-2776" fmla="*/ 1319594 h 2084087"/>
              <a:gd name="connsiteX8-2777" fmla="*/ 1244823 w 2103393"/>
              <a:gd name="connsiteY8-2778" fmla="*/ 876417 h 2084087"/>
              <a:gd name="connsiteX9-2779" fmla="*/ 1076528 w 2103393"/>
              <a:gd name="connsiteY9-2780" fmla="*/ 730562 h 2084087"/>
              <a:gd name="connsiteX10-2781" fmla="*/ 885795 w 2103393"/>
              <a:gd name="connsiteY10-2782" fmla="*/ 870807 h 2084087"/>
              <a:gd name="connsiteX11-2783" fmla="*/ 919453 w 2103393"/>
              <a:gd name="connsiteY11-2784" fmla="*/ 1308373 h 2084087"/>
              <a:gd name="connsiteX12-2785" fmla="*/ 891405 w 2103393"/>
              <a:gd name="connsiteY12-2786" fmla="*/ 1628132 h 2084087"/>
              <a:gd name="connsiteX13-2787" fmla="*/ 89201 w 2103393"/>
              <a:gd name="connsiteY13-2788" fmla="*/ 2071308 h 2084087"/>
              <a:gd name="connsiteX14-2789" fmla="*/ 577255 w 2103393"/>
              <a:gd name="connsiteY14-2790" fmla="*/ 494950 h 2084087"/>
              <a:gd name="connsiteX15-2791" fmla="*/ 807257 w 2103393"/>
              <a:gd name="connsiteY15-2792" fmla="*/ 730562 h 2084087"/>
              <a:gd name="connsiteX16-2793" fmla="*/ 969942 w 2103393"/>
              <a:gd name="connsiteY16-2794" fmla="*/ 618366 h 2084087"/>
              <a:gd name="connsiteX17-2795" fmla="*/ 930675 w 2103393"/>
              <a:gd name="connsiteY17-2796" fmla="*/ 57180 h 2084087"/>
              <a:gd name="connsiteX0-2797" fmla="*/ 930675 w 2103393"/>
              <a:gd name="connsiteY0-2798" fmla="*/ 65797 h 2092704"/>
              <a:gd name="connsiteX1-2799" fmla="*/ 1190398 w 2103393"/>
              <a:gd name="connsiteY1-2800" fmla="*/ 64124 h 2092704"/>
              <a:gd name="connsiteX2-2801" fmla="*/ 1177505 w 2103393"/>
              <a:gd name="connsiteY2-2802" fmla="*/ 621373 h 2092704"/>
              <a:gd name="connsiteX3-2803" fmla="*/ 1312141 w 2103393"/>
              <a:gd name="connsiteY3-2804" fmla="*/ 699910 h 2092704"/>
              <a:gd name="connsiteX4-2805" fmla="*/ 1508484 w 2103393"/>
              <a:gd name="connsiteY4-2806" fmla="*/ 503567 h 2092704"/>
              <a:gd name="connsiteX5-2807" fmla="*/ 2058246 w 2103393"/>
              <a:gd name="connsiteY5-2808" fmla="*/ 2051876 h 2092704"/>
              <a:gd name="connsiteX6-2809" fmla="*/ 1244822 w 2103393"/>
              <a:gd name="connsiteY6-2810" fmla="*/ 1642358 h 2092704"/>
              <a:gd name="connsiteX7-2811" fmla="*/ 1205554 w 2103393"/>
              <a:gd name="connsiteY7-2812" fmla="*/ 1328211 h 2092704"/>
              <a:gd name="connsiteX8-2813" fmla="*/ 1244823 w 2103393"/>
              <a:gd name="connsiteY8-2814" fmla="*/ 885034 h 2092704"/>
              <a:gd name="connsiteX9-2815" fmla="*/ 1076528 w 2103393"/>
              <a:gd name="connsiteY9-2816" fmla="*/ 739179 h 2092704"/>
              <a:gd name="connsiteX10-2817" fmla="*/ 885795 w 2103393"/>
              <a:gd name="connsiteY10-2818" fmla="*/ 879424 h 2092704"/>
              <a:gd name="connsiteX11-2819" fmla="*/ 919453 w 2103393"/>
              <a:gd name="connsiteY11-2820" fmla="*/ 1316990 h 2092704"/>
              <a:gd name="connsiteX12-2821" fmla="*/ 891405 w 2103393"/>
              <a:gd name="connsiteY12-2822" fmla="*/ 1636749 h 2092704"/>
              <a:gd name="connsiteX13-2823" fmla="*/ 89201 w 2103393"/>
              <a:gd name="connsiteY13-2824" fmla="*/ 2079925 h 2092704"/>
              <a:gd name="connsiteX14-2825" fmla="*/ 577255 w 2103393"/>
              <a:gd name="connsiteY14-2826" fmla="*/ 503567 h 2092704"/>
              <a:gd name="connsiteX15-2827" fmla="*/ 807257 w 2103393"/>
              <a:gd name="connsiteY15-2828" fmla="*/ 739179 h 2092704"/>
              <a:gd name="connsiteX16-2829" fmla="*/ 969942 w 2103393"/>
              <a:gd name="connsiteY16-2830" fmla="*/ 626983 h 2092704"/>
              <a:gd name="connsiteX17-2831" fmla="*/ 930675 w 2103393"/>
              <a:gd name="connsiteY17-2832" fmla="*/ 65797 h 2092704"/>
              <a:gd name="connsiteX0-2833" fmla="*/ 930675 w 2103393"/>
              <a:gd name="connsiteY0-2834" fmla="*/ 65797 h 2092704"/>
              <a:gd name="connsiteX1-2835" fmla="*/ 1190398 w 2103393"/>
              <a:gd name="connsiteY1-2836" fmla="*/ 64124 h 2092704"/>
              <a:gd name="connsiteX2-2837" fmla="*/ 1177505 w 2103393"/>
              <a:gd name="connsiteY2-2838" fmla="*/ 621373 h 2092704"/>
              <a:gd name="connsiteX3-2839" fmla="*/ 1312141 w 2103393"/>
              <a:gd name="connsiteY3-2840" fmla="*/ 699910 h 2092704"/>
              <a:gd name="connsiteX4-2841" fmla="*/ 1508484 w 2103393"/>
              <a:gd name="connsiteY4-2842" fmla="*/ 503567 h 2092704"/>
              <a:gd name="connsiteX5-2843" fmla="*/ 2058246 w 2103393"/>
              <a:gd name="connsiteY5-2844" fmla="*/ 2051876 h 2092704"/>
              <a:gd name="connsiteX6-2845" fmla="*/ 1244822 w 2103393"/>
              <a:gd name="connsiteY6-2846" fmla="*/ 1642358 h 2092704"/>
              <a:gd name="connsiteX7-2847" fmla="*/ 1205554 w 2103393"/>
              <a:gd name="connsiteY7-2848" fmla="*/ 1328211 h 2092704"/>
              <a:gd name="connsiteX8-2849" fmla="*/ 1244823 w 2103393"/>
              <a:gd name="connsiteY8-2850" fmla="*/ 885034 h 2092704"/>
              <a:gd name="connsiteX9-2851" fmla="*/ 1076528 w 2103393"/>
              <a:gd name="connsiteY9-2852" fmla="*/ 739179 h 2092704"/>
              <a:gd name="connsiteX10-2853" fmla="*/ 885795 w 2103393"/>
              <a:gd name="connsiteY10-2854" fmla="*/ 879424 h 2092704"/>
              <a:gd name="connsiteX11-2855" fmla="*/ 919453 w 2103393"/>
              <a:gd name="connsiteY11-2856" fmla="*/ 1316990 h 2092704"/>
              <a:gd name="connsiteX12-2857" fmla="*/ 891405 w 2103393"/>
              <a:gd name="connsiteY12-2858" fmla="*/ 1636749 h 2092704"/>
              <a:gd name="connsiteX13-2859" fmla="*/ 89201 w 2103393"/>
              <a:gd name="connsiteY13-2860" fmla="*/ 2079925 h 2092704"/>
              <a:gd name="connsiteX14-2861" fmla="*/ 577255 w 2103393"/>
              <a:gd name="connsiteY14-2862" fmla="*/ 503567 h 2092704"/>
              <a:gd name="connsiteX15-2863" fmla="*/ 807257 w 2103393"/>
              <a:gd name="connsiteY15-2864" fmla="*/ 739179 h 2092704"/>
              <a:gd name="connsiteX16-2865" fmla="*/ 969942 w 2103393"/>
              <a:gd name="connsiteY16-2866" fmla="*/ 626983 h 2092704"/>
              <a:gd name="connsiteX17-2867" fmla="*/ 930675 w 2103393"/>
              <a:gd name="connsiteY17-2868" fmla="*/ 65797 h 2092704"/>
              <a:gd name="connsiteX0-2869" fmla="*/ 930675 w 2103393"/>
              <a:gd name="connsiteY0-2870" fmla="*/ 73853 h 2100760"/>
              <a:gd name="connsiteX1-2871" fmla="*/ 1190398 w 2103393"/>
              <a:gd name="connsiteY1-2872" fmla="*/ 72180 h 2100760"/>
              <a:gd name="connsiteX2-2873" fmla="*/ 1177505 w 2103393"/>
              <a:gd name="connsiteY2-2874" fmla="*/ 629429 h 2100760"/>
              <a:gd name="connsiteX3-2875" fmla="*/ 1312141 w 2103393"/>
              <a:gd name="connsiteY3-2876" fmla="*/ 707966 h 2100760"/>
              <a:gd name="connsiteX4-2877" fmla="*/ 1508484 w 2103393"/>
              <a:gd name="connsiteY4-2878" fmla="*/ 511623 h 2100760"/>
              <a:gd name="connsiteX5-2879" fmla="*/ 2058246 w 2103393"/>
              <a:gd name="connsiteY5-2880" fmla="*/ 2059932 h 2100760"/>
              <a:gd name="connsiteX6-2881" fmla="*/ 1244822 w 2103393"/>
              <a:gd name="connsiteY6-2882" fmla="*/ 1650414 h 2100760"/>
              <a:gd name="connsiteX7-2883" fmla="*/ 1205554 w 2103393"/>
              <a:gd name="connsiteY7-2884" fmla="*/ 1336267 h 2100760"/>
              <a:gd name="connsiteX8-2885" fmla="*/ 1244823 w 2103393"/>
              <a:gd name="connsiteY8-2886" fmla="*/ 893090 h 2100760"/>
              <a:gd name="connsiteX9-2887" fmla="*/ 1076528 w 2103393"/>
              <a:gd name="connsiteY9-2888" fmla="*/ 747235 h 2100760"/>
              <a:gd name="connsiteX10-2889" fmla="*/ 885795 w 2103393"/>
              <a:gd name="connsiteY10-2890" fmla="*/ 887480 h 2100760"/>
              <a:gd name="connsiteX11-2891" fmla="*/ 919453 w 2103393"/>
              <a:gd name="connsiteY11-2892" fmla="*/ 1325046 h 2100760"/>
              <a:gd name="connsiteX12-2893" fmla="*/ 891405 w 2103393"/>
              <a:gd name="connsiteY12-2894" fmla="*/ 1644805 h 2100760"/>
              <a:gd name="connsiteX13-2895" fmla="*/ 89201 w 2103393"/>
              <a:gd name="connsiteY13-2896" fmla="*/ 2087981 h 2100760"/>
              <a:gd name="connsiteX14-2897" fmla="*/ 577255 w 2103393"/>
              <a:gd name="connsiteY14-2898" fmla="*/ 511623 h 2100760"/>
              <a:gd name="connsiteX15-2899" fmla="*/ 807257 w 2103393"/>
              <a:gd name="connsiteY15-2900" fmla="*/ 747235 h 2100760"/>
              <a:gd name="connsiteX16-2901" fmla="*/ 969942 w 2103393"/>
              <a:gd name="connsiteY16-2902" fmla="*/ 635039 h 2100760"/>
              <a:gd name="connsiteX17-2903" fmla="*/ 930675 w 2103393"/>
              <a:gd name="connsiteY17-2904" fmla="*/ 73853 h 2100760"/>
              <a:gd name="connsiteX0-2905" fmla="*/ 930675 w 2103393"/>
              <a:gd name="connsiteY0-2906" fmla="*/ 77953 h 2104860"/>
              <a:gd name="connsiteX1-2907" fmla="*/ 1190398 w 2103393"/>
              <a:gd name="connsiteY1-2908" fmla="*/ 76280 h 2104860"/>
              <a:gd name="connsiteX2-2909" fmla="*/ 1177505 w 2103393"/>
              <a:gd name="connsiteY2-2910" fmla="*/ 633529 h 2104860"/>
              <a:gd name="connsiteX3-2911" fmla="*/ 1312141 w 2103393"/>
              <a:gd name="connsiteY3-2912" fmla="*/ 712066 h 2104860"/>
              <a:gd name="connsiteX4-2913" fmla="*/ 1508484 w 2103393"/>
              <a:gd name="connsiteY4-2914" fmla="*/ 515723 h 2104860"/>
              <a:gd name="connsiteX5-2915" fmla="*/ 2058246 w 2103393"/>
              <a:gd name="connsiteY5-2916" fmla="*/ 2064032 h 2104860"/>
              <a:gd name="connsiteX6-2917" fmla="*/ 1244822 w 2103393"/>
              <a:gd name="connsiteY6-2918" fmla="*/ 1654514 h 2104860"/>
              <a:gd name="connsiteX7-2919" fmla="*/ 1205554 w 2103393"/>
              <a:gd name="connsiteY7-2920" fmla="*/ 1340367 h 2104860"/>
              <a:gd name="connsiteX8-2921" fmla="*/ 1244823 w 2103393"/>
              <a:gd name="connsiteY8-2922" fmla="*/ 897190 h 2104860"/>
              <a:gd name="connsiteX9-2923" fmla="*/ 1076528 w 2103393"/>
              <a:gd name="connsiteY9-2924" fmla="*/ 751335 h 2104860"/>
              <a:gd name="connsiteX10-2925" fmla="*/ 885795 w 2103393"/>
              <a:gd name="connsiteY10-2926" fmla="*/ 891580 h 2104860"/>
              <a:gd name="connsiteX11-2927" fmla="*/ 919453 w 2103393"/>
              <a:gd name="connsiteY11-2928" fmla="*/ 1329146 h 2104860"/>
              <a:gd name="connsiteX12-2929" fmla="*/ 891405 w 2103393"/>
              <a:gd name="connsiteY12-2930" fmla="*/ 1648905 h 2104860"/>
              <a:gd name="connsiteX13-2931" fmla="*/ 89201 w 2103393"/>
              <a:gd name="connsiteY13-2932" fmla="*/ 2092081 h 2104860"/>
              <a:gd name="connsiteX14-2933" fmla="*/ 577255 w 2103393"/>
              <a:gd name="connsiteY14-2934" fmla="*/ 515723 h 2104860"/>
              <a:gd name="connsiteX15-2935" fmla="*/ 807257 w 2103393"/>
              <a:gd name="connsiteY15-2936" fmla="*/ 751335 h 2104860"/>
              <a:gd name="connsiteX16-2937" fmla="*/ 969942 w 2103393"/>
              <a:gd name="connsiteY16-2938" fmla="*/ 639139 h 2104860"/>
              <a:gd name="connsiteX17-2939" fmla="*/ 930675 w 2103393"/>
              <a:gd name="connsiteY17-2940" fmla="*/ 77953 h 2104860"/>
              <a:gd name="connsiteX0-2941" fmla="*/ 930675 w 2103393"/>
              <a:gd name="connsiteY0-2942" fmla="*/ 71187 h 2098094"/>
              <a:gd name="connsiteX1-2943" fmla="*/ 1190398 w 2103393"/>
              <a:gd name="connsiteY1-2944" fmla="*/ 69514 h 2098094"/>
              <a:gd name="connsiteX2-2945" fmla="*/ 1177505 w 2103393"/>
              <a:gd name="connsiteY2-2946" fmla="*/ 626763 h 2098094"/>
              <a:gd name="connsiteX3-2947" fmla="*/ 1312141 w 2103393"/>
              <a:gd name="connsiteY3-2948" fmla="*/ 705300 h 2098094"/>
              <a:gd name="connsiteX4-2949" fmla="*/ 1508484 w 2103393"/>
              <a:gd name="connsiteY4-2950" fmla="*/ 508957 h 2098094"/>
              <a:gd name="connsiteX5-2951" fmla="*/ 2058246 w 2103393"/>
              <a:gd name="connsiteY5-2952" fmla="*/ 2057266 h 2098094"/>
              <a:gd name="connsiteX6-2953" fmla="*/ 1244822 w 2103393"/>
              <a:gd name="connsiteY6-2954" fmla="*/ 1647748 h 2098094"/>
              <a:gd name="connsiteX7-2955" fmla="*/ 1205554 w 2103393"/>
              <a:gd name="connsiteY7-2956" fmla="*/ 1333601 h 2098094"/>
              <a:gd name="connsiteX8-2957" fmla="*/ 1244823 w 2103393"/>
              <a:gd name="connsiteY8-2958" fmla="*/ 890424 h 2098094"/>
              <a:gd name="connsiteX9-2959" fmla="*/ 1076528 w 2103393"/>
              <a:gd name="connsiteY9-2960" fmla="*/ 744569 h 2098094"/>
              <a:gd name="connsiteX10-2961" fmla="*/ 885795 w 2103393"/>
              <a:gd name="connsiteY10-2962" fmla="*/ 884814 h 2098094"/>
              <a:gd name="connsiteX11-2963" fmla="*/ 919453 w 2103393"/>
              <a:gd name="connsiteY11-2964" fmla="*/ 1322380 h 2098094"/>
              <a:gd name="connsiteX12-2965" fmla="*/ 891405 w 2103393"/>
              <a:gd name="connsiteY12-2966" fmla="*/ 1642139 h 2098094"/>
              <a:gd name="connsiteX13-2967" fmla="*/ 89201 w 2103393"/>
              <a:gd name="connsiteY13-2968" fmla="*/ 2085315 h 2098094"/>
              <a:gd name="connsiteX14-2969" fmla="*/ 577255 w 2103393"/>
              <a:gd name="connsiteY14-2970" fmla="*/ 508957 h 2098094"/>
              <a:gd name="connsiteX15-2971" fmla="*/ 807257 w 2103393"/>
              <a:gd name="connsiteY15-2972" fmla="*/ 744569 h 2098094"/>
              <a:gd name="connsiteX16-2973" fmla="*/ 969942 w 2103393"/>
              <a:gd name="connsiteY16-2974" fmla="*/ 632373 h 2098094"/>
              <a:gd name="connsiteX17-2975" fmla="*/ 930675 w 2103393"/>
              <a:gd name="connsiteY17-2976" fmla="*/ 71187 h 2098094"/>
              <a:gd name="connsiteX0-2977" fmla="*/ 930675 w 2103393"/>
              <a:gd name="connsiteY0-2978" fmla="*/ 75207 h 2102114"/>
              <a:gd name="connsiteX1-2979" fmla="*/ 1190398 w 2103393"/>
              <a:gd name="connsiteY1-2980" fmla="*/ 73534 h 2102114"/>
              <a:gd name="connsiteX2-2981" fmla="*/ 1177505 w 2103393"/>
              <a:gd name="connsiteY2-2982" fmla="*/ 630783 h 2102114"/>
              <a:gd name="connsiteX3-2983" fmla="*/ 1312141 w 2103393"/>
              <a:gd name="connsiteY3-2984" fmla="*/ 709320 h 2102114"/>
              <a:gd name="connsiteX4-2985" fmla="*/ 1508484 w 2103393"/>
              <a:gd name="connsiteY4-2986" fmla="*/ 512977 h 2102114"/>
              <a:gd name="connsiteX5-2987" fmla="*/ 2058246 w 2103393"/>
              <a:gd name="connsiteY5-2988" fmla="*/ 2061286 h 2102114"/>
              <a:gd name="connsiteX6-2989" fmla="*/ 1244822 w 2103393"/>
              <a:gd name="connsiteY6-2990" fmla="*/ 1651768 h 2102114"/>
              <a:gd name="connsiteX7-2991" fmla="*/ 1205554 w 2103393"/>
              <a:gd name="connsiteY7-2992" fmla="*/ 1337621 h 2102114"/>
              <a:gd name="connsiteX8-2993" fmla="*/ 1244823 w 2103393"/>
              <a:gd name="connsiteY8-2994" fmla="*/ 894444 h 2102114"/>
              <a:gd name="connsiteX9-2995" fmla="*/ 1076528 w 2103393"/>
              <a:gd name="connsiteY9-2996" fmla="*/ 748589 h 2102114"/>
              <a:gd name="connsiteX10-2997" fmla="*/ 885795 w 2103393"/>
              <a:gd name="connsiteY10-2998" fmla="*/ 888834 h 2102114"/>
              <a:gd name="connsiteX11-2999" fmla="*/ 919453 w 2103393"/>
              <a:gd name="connsiteY11-3000" fmla="*/ 1326400 h 2102114"/>
              <a:gd name="connsiteX12-3001" fmla="*/ 891405 w 2103393"/>
              <a:gd name="connsiteY12-3002" fmla="*/ 1646159 h 2102114"/>
              <a:gd name="connsiteX13-3003" fmla="*/ 89201 w 2103393"/>
              <a:gd name="connsiteY13-3004" fmla="*/ 2089335 h 2102114"/>
              <a:gd name="connsiteX14-3005" fmla="*/ 577255 w 2103393"/>
              <a:gd name="connsiteY14-3006" fmla="*/ 512977 h 2102114"/>
              <a:gd name="connsiteX15-3007" fmla="*/ 807257 w 2103393"/>
              <a:gd name="connsiteY15-3008" fmla="*/ 748589 h 2102114"/>
              <a:gd name="connsiteX16-3009" fmla="*/ 969942 w 2103393"/>
              <a:gd name="connsiteY16-3010" fmla="*/ 636393 h 2102114"/>
              <a:gd name="connsiteX17-3011" fmla="*/ 930675 w 2103393"/>
              <a:gd name="connsiteY17-3012" fmla="*/ 75207 h 210211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/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/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-1" fmla="*/ 1054645 w 3259303"/>
              <a:gd name="connsiteY0-2" fmla="*/ 0 h 3225645"/>
              <a:gd name="connsiteX1-3" fmla="*/ 1469772 w 3259303"/>
              <a:gd name="connsiteY1-4" fmla="*/ 5610 h 3225645"/>
              <a:gd name="connsiteX2-5" fmla="*/ 1682945 w 3259303"/>
              <a:gd name="connsiteY2-6" fmla="*/ 718057 h 3225645"/>
              <a:gd name="connsiteX3-7" fmla="*/ 2417830 w 3259303"/>
              <a:gd name="connsiteY3-8" fmla="*/ 544153 h 3225645"/>
              <a:gd name="connsiteX4-9" fmla="*/ 3259303 w 3259303"/>
              <a:gd name="connsiteY4-10" fmla="*/ 1811971 h 3225645"/>
              <a:gd name="connsiteX5-11" fmla="*/ 2311244 w 3259303"/>
              <a:gd name="connsiteY5-12" fmla="*/ 3091009 h 3225645"/>
              <a:gd name="connsiteX6-13" fmla="*/ 622689 w 3259303"/>
              <a:gd name="connsiteY6-14" fmla="*/ 2647834 h 3225645"/>
              <a:gd name="connsiteX7-15" fmla="*/ 398297 w 3259303"/>
              <a:gd name="connsiteY7-16" fmla="*/ 3225645 h 3225645"/>
              <a:gd name="connsiteX8-17" fmla="*/ 0 w 3259303"/>
              <a:gd name="connsiteY8-18" fmla="*/ 3220035 h 3225645"/>
              <a:gd name="connsiteX9-19" fmla="*/ 218783 w 3259303"/>
              <a:gd name="connsiteY9-20" fmla="*/ 2311245 h 3225645"/>
              <a:gd name="connsiteX10-21" fmla="*/ 1593187 w 3259303"/>
              <a:gd name="connsiteY10-22" fmla="*/ 1974656 h 3225645"/>
              <a:gd name="connsiteX11-23" fmla="*/ 1250989 w 3259303"/>
              <a:gd name="connsiteY11-24" fmla="*/ 942450 h 3225645"/>
              <a:gd name="connsiteX12-25" fmla="*/ 1054645 w 3259303"/>
              <a:gd name="connsiteY12-26" fmla="*/ 0 h 3225645"/>
              <a:gd name="connsiteX0-27" fmla="*/ 1054645 w 3259303"/>
              <a:gd name="connsiteY0-28" fmla="*/ 0 h 3242475"/>
              <a:gd name="connsiteX1-29" fmla="*/ 1469772 w 3259303"/>
              <a:gd name="connsiteY1-30" fmla="*/ 22440 h 3242475"/>
              <a:gd name="connsiteX2-31" fmla="*/ 1682945 w 3259303"/>
              <a:gd name="connsiteY2-32" fmla="*/ 734887 h 3242475"/>
              <a:gd name="connsiteX3-33" fmla="*/ 2417830 w 3259303"/>
              <a:gd name="connsiteY3-34" fmla="*/ 560983 h 3242475"/>
              <a:gd name="connsiteX4-35" fmla="*/ 3259303 w 3259303"/>
              <a:gd name="connsiteY4-36" fmla="*/ 1828801 h 3242475"/>
              <a:gd name="connsiteX5-37" fmla="*/ 2311244 w 3259303"/>
              <a:gd name="connsiteY5-38" fmla="*/ 3107839 h 3242475"/>
              <a:gd name="connsiteX6-39" fmla="*/ 622689 w 3259303"/>
              <a:gd name="connsiteY6-40" fmla="*/ 2664664 h 3242475"/>
              <a:gd name="connsiteX7-41" fmla="*/ 398297 w 3259303"/>
              <a:gd name="connsiteY7-42" fmla="*/ 3242475 h 3242475"/>
              <a:gd name="connsiteX8-43" fmla="*/ 0 w 3259303"/>
              <a:gd name="connsiteY8-44" fmla="*/ 3236865 h 3242475"/>
              <a:gd name="connsiteX9-45" fmla="*/ 218783 w 3259303"/>
              <a:gd name="connsiteY9-46" fmla="*/ 2328075 h 3242475"/>
              <a:gd name="connsiteX10-47" fmla="*/ 1593187 w 3259303"/>
              <a:gd name="connsiteY10-48" fmla="*/ 1991486 h 3242475"/>
              <a:gd name="connsiteX11-49" fmla="*/ 1250989 w 3259303"/>
              <a:gd name="connsiteY11-50" fmla="*/ 959280 h 3242475"/>
              <a:gd name="connsiteX12-51" fmla="*/ 1054645 w 3259303"/>
              <a:gd name="connsiteY12-52" fmla="*/ 0 h 3242475"/>
              <a:gd name="connsiteX0-53" fmla="*/ 1054645 w 3259303"/>
              <a:gd name="connsiteY0-54" fmla="*/ 0 h 3242475"/>
              <a:gd name="connsiteX1-55" fmla="*/ 1464162 w 3259303"/>
              <a:gd name="connsiteY1-56" fmla="*/ 1 h 3242475"/>
              <a:gd name="connsiteX2-57" fmla="*/ 1682945 w 3259303"/>
              <a:gd name="connsiteY2-58" fmla="*/ 734887 h 3242475"/>
              <a:gd name="connsiteX3-59" fmla="*/ 2417830 w 3259303"/>
              <a:gd name="connsiteY3-60" fmla="*/ 560983 h 3242475"/>
              <a:gd name="connsiteX4-61" fmla="*/ 3259303 w 3259303"/>
              <a:gd name="connsiteY4-62" fmla="*/ 1828801 h 3242475"/>
              <a:gd name="connsiteX5-63" fmla="*/ 2311244 w 3259303"/>
              <a:gd name="connsiteY5-64" fmla="*/ 3107839 h 3242475"/>
              <a:gd name="connsiteX6-65" fmla="*/ 622689 w 3259303"/>
              <a:gd name="connsiteY6-66" fmla="*/ 2664664 h 3242475"/>
              <a:gd name="connsiteX7-67" fmla="*/ 398297 w 3259303"/>
              <a:gd name="connsiteY7-68" fmla="*/ 3242475 h 3242475"/>
              <a:gd name="connsiteX8-69" fmla="*/ 0 w 3259303"/>
              <a:gd name="connsiteY8-70" fmla="*/ 3236865 h 3242475"/>
              <a:gd name="connsiteX9-71" fmla="*/ 218783 w 3259303"/>
              <a:gd name="connsiteY9-72" fmla="*/ 2328075 h 3242475"/>
              <a:gd name="connsiteX10-73" fmla="*/ 1593187 w 3259303"/>
              <a:gd name="connsiteY10-74" fmla="*/ 1991486 h 3242475"/>
              <a:gd name="connsiteX11-75" fmla="*/ 1250989 w 3259303"/>
              <a:gd name="connsiteY11-76" fmla="*/ 959280 h 3242475"/>
              <a:gd name="connsiteX12-77" fmla="*/ 1054645 w 3259303"/>
              <a:gd name="connsiteY12-78" fmla="*/ 0 h 3242475"/>
              <a:gd name="connsiteX0-79" fmla="*/ 1065864 w 3259303"/>
              <a:gd name="connsiteY0-80" fmla="*/ 5609 h 3242474"/>
              <a:gd name="connsiteX1-81" fmla="*/ 1464162 w 3259303"/>
              <a:gd name="connsiteY1-82" fmla="*/ 0 h 3242474"/>
              <a:gd name="connsiteX2-83" fmla="*/ 1682945 w 3259303"/>
              <a:gd name="connsiteY2-84" fmla="*/ 734886 h 3242474"/>
              <a:gd name="connsiteX3-85" fmla="*/ 2417830 w 3259303"/>
              <a:gd name="connsiteY3-86" fmla="*/ 560982 h 3242474"/>
              <a:gd name="connsiteX4-87" fmla="*/ 3259303 w 3259303"/>
              <a:gd name="connsiteY4-88" fmla="*/ 1828800 h 3242474"/>
              <a:gd name="connsiteX5-89" fmla="*/ 2311244 w 3259303"/>
              <a:gd name="connsiteY5-90" fmla="*/ 3107838 h 3242474"/>
              <a:gd name="connsiteX6-91" fmla="*/ 622689 w 3259303"/>
              <a:gd name="connsiteY6-92" fmla="*/ 2664663 h 3242474"/>
              <a:gd name="connsiteX7-93" fmla="*/ 398297 w 3259303"/>
              <a:gd name="connsiteY7-94" fmla="*/ 3242474 h 3242474"/>
              <a:gd name="connsiteX8-95" fmla="*/ 0 w 3259303"/>
              <a:gd name="connsiteY8-96" fmla="*/ 3236864 h 3242474"/>
              <a:gd name="connsiteX9-97" fmla="*/ 218783 w 3259303"/>
              <a:gd name="connsiteY9-98" fmla="*/ 2328074 h 3242474"/>
              <a:gd name="connsiteX10-99" fmla="*/ 1593187 w 3259303"/>
              <a:gd name="connsiteY10-100" fmla="*/ 1991485 h 3242474"/>
              <a:gd name="connsiteX11-101" fmla="*/ 1250989 w 3259303"/>
              <a:gd name="connsiteY11-102" fmla="*/ 959279 h 3242474"/>
              <a:gd name="connsiteX12-103" fmla="*/ 1065864 w 3259303"/>
              <a:gd name="connsiteY12-104" fmla="*/ 5609 h 3242474"/>
              <a:gd name="connsiteX0-105" fmla="*/ 1065864 w 3259303"/>
              <a:gd name="connsiteY0-106" fmla="*/ 16828 h 3242474"/>
              <a:gd name="connsiteX1-107" fmla="*/ 1464162 w 3259303"/>
              <a:gd name="connsiteY1-108" fmla="*/ 0 h 3242474"/>
              <a:gd name="connsiteX2-109" fmla="*/ 1682945 w 3259303"/>
              <a:gd name="connsiteY2-110" fmla="*/ 734886 h 3242474"/>
              <a:gd name="connsiteX3-111" fmla="*/ 2417830 w 3259303"/>
              <a:gd name="connsiteY3-112" fmla="*/ 560982 h 3242474"/>
              <a:gd name="connsiteX4-113" fmla="*/ 3259303 w 3259303"/>
              <a:gd name="connsiteY4-114" fmla="*/ 1828800 h 3242474"/>
              <a:gd name="connsiteX5-115" fmla="*/ 2311244 w 3259303"/>
              <a:gd name="connsiteY5-116" fmla="*/ 3107838 h 3242474"/>
              <a:gd name="connsiteX6-117" fmla="*/ 622689 w 3259303"/>
              <a:gd name="connsiteY6-118" fmla="*/ 2664663 h 3242474"/>
              <a:gd name="connsiteX7-119" fmla="*/ 398297 w 3259303"/>
              <a:gd name="connsiteY7-120" fmla="*/ 3242474 h 3242474"/>
              <a:gd name="connsiteX8-121" fmla="*/ 0 w 3259303"/>
              <a:gd name="connsiteY8-122" fmla="*/ 3236864 h 3242474"/>
              <a:gd name="connsiteX9-123" fmla="*/ 218783 w 3259303"/>
              <a:gd name="connsiteY9-124" fmla="*/ 2328074 h 3242474"/>
              <a:gd name="connsiteX10-125" fmla="*/ 1593187 w 3259303"/>
              <a:gd name="connsiteY10-126" fmla="*/ 1991485 h 3242474"/>
              <a:gd name="connsiteX11-127" fmla="*/ 1250989 w 3259303"/>
              <a:gd name="connsiteY11-128" fmla="*/ 959279 h 3242474"/>
              <a:gd name="connsiteX12-129" fmla="*/ 1065864 w 3259303"/>
              <a:gd name="connsiteY12-130" fmla="*/ 16828 h 3242474"/>
              <a:gd name="connsiteX0-131" fmla="*/ 1065864 w 3259303"/>
              <a:gd name="connsiteY0-132" fmla="*/ 16828 h 3242474"/>
              <a:gd name="connsiteX1-133" fmla="*/ 1464162 w 3259303"/>
              <a:gd name="connsiteY1-134" fmla="*/ 0 h 3242474"/>
              <a:gd name="connsiteX2-135" fmla="*/ 1682945 w 3259303"/>
              <a:gd name="connsiteY2-136" fmla="*/ 734886 h 3242474"/>
              <a:gd name="connsiteX3-137" fmla="*/ 2417830 w 3259303"/>
              <a:gd name="connsiteY3-138" fmla="*/ 560982 h 3242474"/>
              <a:gd name="connsiteX4-139" fmla="*/ 3259303 w 3259303"/>
              <a:gd name="connsiteY4-140" fmla="*/ 1828800 h 3242474"/>
              <a:gd name="connsiteX5-141" fmla="*/ 2311244 w 3259303"/>
              <a:gd name="connsiteY5-142" fmla="*/ 3107838 h 3242474"/>
              <a:gd name="connsiteX6-143" fmla="*/ 622689 w 3259303"/>
              <a:gd name="connsiteY6-144" fmla="*/ 2664663 h 3242474"/>
              <a:gd name="connsiteX7-145" fmla="*/ 398297 w 3259303"/>
              <a:gd name="connsiteY7-146" fmla="*/ 3242474 h 3242474"/>
              <a:gd name="connsiteX8-147" fmla="*/ 0 w 3259303"/>
              <a:gd name="connsiteY8-148" fmla="*/ 3236864 h 3242474"/>
              <a:gd name="connsiteX9-149" fmla="*/ 218783 w 3259303"/>
              <a:gd name="connsiteY9-150" fmla="*/ 2328074 h 3242474"/>
              <a:gd name="connsiteX10-151" fmla="*/ 1593187 w 3259303"/>
              <a:gd name="connsiteY10-152" fmla="*/ 1991485 h 3242474"/>
              <a:gd name="connsiteX11-153" fmla="*/ 1250989 w 3259303"/>
              <a:gd name="connsiteY11-154" fmla="*/ 959279 h 3242474"/>
              <a:gd name="connsiteX12-155" fmla="*/ 1065864 w 3259303"/>
              <a:gd name="connsiteY12-156" fmla="*/ 16828 h 3242474"/>
              <a:gd name="connsiteX0-157" fmla="*/ 1065864 w 3259303"/>
              <a:gd name="connsiteY0-158" fmla="*/ 16828 h 3242474"/>
              <a:gd name="connsiteX1-159" fmla="*/ 1464162 w 3259303"/>
              <a:gd name="connsiteY1-160" fmla="*/ 0 h 3242474"/>
              <a:gd name="connsiteX2-161" fmla="*/ 1682945 w 3259303"/>
              <a:gd name="connsiteY2-162" fmla="*/ 734886 h 3242474"/>
              <a:gd name="connsiteX3-163" fmla="*/ 2417830 w 3259303"/>
              <a:gd name="connsiteY3-164" fmla="*/ 560982 h 3242474"/>
              <a:gd name="connsiteX4-165" fmla="*/ 3259303 w 3259303"/>
              <a:gd name="connsiteY4-166" fmla="*/ 1828800 h 3242474"/>
              <a:gd name="connsiteX5-167" fmla="*/ 2311244 w 3259303"/>
              <a:gd name="connsiteY5-168" fmla="*/ 3107838 h 3242474"/>
              <a:gd name="connsiteX6-169" fmla="*/ 622689 w 3259303"/>
              <a:gd name="connsiteY6-170" fmla="*/ 2664663 h 3242474"/>
              <a:gd name="connsiteX7-171" fmla="*/ 398297 w 3259303"/>
              <a:gd name="connsiteY7-172" fmla="*/ 3242474 h 3242474"/>
              <a:gd name="connsiteX8-173" fmla="*/ 0 w 3259303"/>
              <a:gd name="connsiteY8-174" fmla="*/ 3236864 h 3242474"/>
              <a:gd name="connsiteX9-175" fmla="*/ 218783 w 3259303"/>
              <a:gd name="connsiteY9-176" fmla="*/ 2328074 h 3242474"/>
              <a:gd name="connsiteX10-177" fmla="*/ 1593187 w 3259303"/>
              <a:gd name="connsiteY10-178" fmla="*/ 1991485 h 3242474"/>
              <a:gd name="connsiteX11-179" fmla="*/ 1250989 w 3259303"/>
              <a:gd name="connsiteY11-180" fmla="*/ 959279 h 3242474"/>
              <a:gd name="connsiteX12-181" fmla="*/ 1065864 w 3259303"/>
              <a:gd name="connsiteY12-182" fmla="*/ 16828 h 3242474"/>
              <a:gd name="connsiteX0-183" fmla="*/ 1065864 w 3259303"/>
              <a:gd name="connsiteY0-184" fmla="*/ 16828 h 3242474"/>
              <a:gd name="connsiteX1-185" fmla="*/ 1464162 w 3259303"/>
              <a:gd name="connsiteY1-186" fmla="*/ 0 h 3242474"/>
              <a:gd name="connsiteX2-187" fmla="*/ 1682945 w 3259303"/>
              <a:gd name="connsiteY2-188" fmla="*/ 734886 h 3242474"/>
              <a:gd name="connsiteX3-189" fmla="*/ 2417830 w 3259303"/>
              <a:gd name="connsiteY3-190" fmla="*/ 560982 h 3242474"/>
              <a:gd name="connsiteX4-191" fmla="*/ 3259303 w 3259303"/>
              <a:gd name="connsiteY4-192" fmla="*/ 1828800 h 3242474"/>
              <a:gd name="connsiteX5-193" fmla="*/ 2311244 w 3259303"/>
              <a:gd name="connsiteY5-194" fmla="*/ 3107838 h 3242474"/>
              <a:gd name="connsiteX6-195" fmla="*/ 622689 w 3259303"/>
              <a:gd name="connsiteY6-196" fmla="*/ 2664663 h 3242474"/>
              <a:gd name="connsiteX7-197" fmla="*/ 398297 w 3259303"/>
              <a:gd name="connsiteY7-198" fmla="*/ 3242474 h 3242474"/>
              <a:gd name="connsiteX8-199" fmla="*/ 0 w 3259303"/>
              <a:gd name="connsiteY8-200" fmla="*/ 3236864 h 3242474"/>
              <a:gd name="connsiteX9-201" fmla="*/ 218783 w 3259303"/>
              <a:gd name="connsiteY9-202" fmla="*/ 2328074 h 3242474"/>
              <a:gd name="connsiteX10-203" fmla="*/ 1593187 w 3259303"/>
              <a:gd name="connsiteY10-204" fmla="*/ 1991485 h 3242474"/>
              <a:gd name="connsiteX11-205" fmla="*/ 1250989 w 3259303"/>
              <a:gd name="connsiteY11-206" fmla="*/ 959279 h 3242474"/>
              <a:gd name="connsiteX12-207" fmla="*/ 1065864 w 3259303"/>
              <a:gd name="connsiteY12-208" fmla="*/ 16828 h 3242474"/>
              <a:gd name="connsiteX0-209" fmla="*/ 1065864 w 3259303"/>
              <a:gd name="connsiteY0-210" fmla="*/ 16828 h 3242474"/>
              <a:gd name="connsiteX1-211" fmla="*/ 1464162 w 3259303"/>
              <a:gd name="connsiteY1-212" fmla="*/ 0 h 3242474"/>
              <a:gd name="connsiteX2-213" fmla="*/ 1682945 w 3259303"/>
              <a:gd name="connsiteY2-214" fmla="*/ 734886 h 3242474"/>
              <a:gd name="connsiteX3-215" fmla="*/ 2417830 w 3259303"/>
              <a:gd name="connsiteY3-216" fmla="*/ 560982 h 3242474"/>
              <a:gd name="connsiteX4-217" fmla="*/ 3259303 w 3259303"/>
              <a:gd name="connsiteY4-218" fmla="*/ 1828800 h 3242474"/>
              <a:gd name="connsiteX5-219" fmla="*/ 2311244 w 3259303"/>
              <a:gd name="connsiteY5-220" fmla="*/ 3107838 h 3242474"/>
              <a:gd name="connsiteX6-221" fmla="*/ 622689 w 3259303"/>
              <a:gd name="connsiteY6-222" fmla="*/ 2664663 h 3242474"/>
              <a:gd name="connsiteX7-223" fmla="*/ 398297 w 3259303"/>
              <a:gd name="connsiteY7-224" fmla="*/ 3242474 h 3242474"/>
              <a:gd name="connsiteX8-225" fmla="*/ 0 w 3259303"/>
              <a:gd name="connsiteY8-226" fmla="*/ 3236864 h 3242474"/>
              <a:gd name="connsiteX9-227" fmla="*/ 218783 w 3259303"/>
              <a:gd name="connsiteY9-228" fmla="*/ 2328074 h 3242474"/>
              <a:gd name="connsiteX10-229" fmla="*/ 1593187 w 3259303"/>
              <a:gd name="connsiteY10-230" fmla="*/ 1991485 h 3242474"/>
              <a:gd name="connsiteX11-231" fmla="*/ 1250989 w 3259303"/>
              <a:gd name="connsiteY11-232" fmla="*/ 959279 h 3242474"/>
              <a:gd name="connsiteX12-233" fmla="*/ 1065864 w 3259303"/>
              <a:gd name="connsiteY12-234" fmla="*/ 16828 h 3242474"/>
              <a:gd name="connsiteX0-235" fmla="*/ 1065864 w 3259303"/>
              <a:gd name="connsiteY0-236" fmla="*/ 16828 h 3242474"/>
              <a:gd name="connsiteX1-237" fmla="*/ 1464162 w 3259303"/>
              <a:gd name="connsiteY1-238" fmla="*/ 0 h 3242474"/>
              <a:gd name="connsiteX2-239" fmla="*/ 1682945 w 3259303"/>
              <a:gd name="connsiteY2-240" fmla="*/ 734886 h 3242474"/>
              <a:gd name="connsiteX3-241" fmla="*/ 2417830 w 3259303"/>
              <a:gd name="connsiteY3-242" fmla="*/ 560982 h 3242474"/>
              <a:gd name="connsiteX4-243" fmla="*/ 3259303 w 3259303"/>
              <a:gd name="connsiteY4-244" fmla="*/ 1828800 h 3242474"/>
              <a:gd name="connsiteX5-245" fmla="*/ 2311244 w 3259303"/>
              <a:gd name="connsiteY5-246" fmla="*/ 3107838 h 3242474"/>
              <a:gd name="connsiteX6-247" fmla="*/ 622689 w 3259303"/>
              <a:gd name="connsiteY6-248" fmla="*/ 2664663 h 3242474"/>
              <a:gd name="connsiteX7-249" fmla="*/ 398297 w 3259303"/>
              <a:gd name="connsiteY7-250" fmla="*/ 3242474 h 3242474"/>
              <a:gd name="connsiteX8-251" fmla="*/ 0 w 3259303"/>
              <a:gd name="connsiteY8-252" fmla="*/ 3236864 h 3242474"/>
              <a:gd name="connsiteX9-253" fmla="*/ 218783 w 3259303"/>
              <a:gd name="connsiteY9-254" fmla="*/ 2328074 h 3242474"/>
              <a:gd name="connsiteX10-255" fmla="*/ 1593187 w 3259303"/>
              <a:gd name="connsiteY10-256" fmla="*/ 1991485 h 3242474"/>
              <a:gd name="connsiteX11-257" fmla="*/ 1250989 w 3259303"/>
              <a:gd name="connsiteY11-258" fmla="*/ 959279 h 3242474"/>
              <a:gd name="connsiteX12-259" fmla="*/ 1065864 w 3259303"/>
              <a:gd name="connsiteY12-260" fmla="*/ 16828 h 3242474"/>
              <a:gd name="connsiteX0-261" fmla="*/ 1065864 w 3259303"/>
              <a:gd name="connsiteY0-262" fmla="*/ 16828 h 3242474"/>
              <a:gd name="connsiteX1-263" fmla="*/ 1464162 w 3259303"/>
              <a:gd name="connsiteY1-264" fmla="*/ 0 h 3242474"/>
              <a:gd name="connsiteX2-265" fmla="*/ 1682945 w 3259303"/>
              <a:gd name="connsiteY2-266" fmla="*/ 734886 h 3242474"/>
              <a:gd name="connsiteX3-267" fmla="*/ 2417830 w 3259303"/>
              <a:gd name="connsiteY3-268" fmla="*/ 560982 h 3242474"/>
              <a:gd name="connsiteX4-269" fmla="*/ 3259303 w 3259303"/>
              <a:gd name="connsiteY4-270" fmla="*/ 1828800 h 3242474"/>
              <a:gd name="connsiteX5-271" fmla="*/ 2311244 w 3259303"/>
              <a:gd name="connsiteY5-272" fmla="*/ 3107838 h 3242474"/>
              <a:gd name="connsiteX6-273" fmla="*/ 622689 w 3259303"/>
              <a:gd name="connsiteY6-274" fmla="*/ 2664663 h 3242474"/>
              <a:gd name="connsiteX7-275" fmla="*/ 398297 w 3259303"/>
              <a:gd name="connsiteY7-276" fmla="*/ 3242474 h 3242474"/>
              <a:gd name="connsiteX8-277" fmla="*/ 0 w 3259303"/>
              <a:gd name="connsiteY8-278" fmla="*/ 3236864 h 3242474"/>
              <a:gd name="connsiteX9-279" fmla="*/ 218783 w 3259303"/>
              <a:gd name="connsiteY9-280" fmla="*/ 2328074 h 3242474"/>
              <a:gd name="connsiteX10-281" fmla="*/ 1593187 w 3259303"/>
              <a:gd name="connsiteY10-282" fmla="*/ 1991485 h 3242474"/>
              <a:gd name="connsiteX11-283" fmla="*/ 1250989 w 3259303"/>
              <a:gd name="connsiteY11-284" fmla="*/ 959279 h 3242474"/>
              <a:gd name="connsiteX12-285" fmla="*/ 1065864 w 3259303"/>
              <a:gd name="connsiteY12-286" fmla="*/ 16828 h 3242474"/>
              <a:gd name="connsiteX0-287" fmla="*/ 1065864 w 3259303"/>
              <a:gd name="connsiteY0-288" fmla="*/ 16828 h 3242474"/>
              <a:gd name="connsiteX1-289" fmla="*/ 1464162 w 3259303"/>
              <a:gd name="connsiteY1-290" fmla="*/ 0 h 3242474"/>
              <a:gd name="connsiteX2-291" fmla="*/ 1682945 w 3259303"/>
              <a:gd name="connsiteY2-292" fmla="*/ 734886 h 3242474"/>
              <a:gd name="connsiteX3-293" fmla="*/ 2417830 w 3259303"/>
              <a:gd name="connsiteY3-294" fmla="*/ 560982 h 3242474"/>
              <a:gd name="connsiteX4-295" fmla="*/ 3259303 w 3259303"/>
              <a:gd name="connsiteY4-296" fmla="*/ 1828800 h 3242474"/>
              <a:gd name="connsiteX5-297" fmla="*/ 2311244 w 3259303"/>
              <a:gd name="connsiteY5-298" fmla="*/ 3107838 h 3242474"/>
              <a:gd name="connsiteX6-299" fmla="*/ 622689 w 3259303"/>
              <a:gd name="connsiteY6-300" fmla="*/ 2664663 h 3242474"/>
              <a:gd name="connsiteX7-301" fmla="*/ 398297 w 3259303"/>
              <a:gd name="connsiteY7-302" fmla="*/ 3242474 h 3242474"/>
              <a:gd name="connsiteX8-303" fmla="*/ 0 w 3259303"/>
              <a:gd name="connsiteY8-304" fmla="*/ 3236864 h 3242474"/>
              <a:gd name="connsiteX9-305" fmla="*/ 218783 w 3259303"/>
              <a:gd name="connsiteY9-306" fmla="*/ 2328074 h 3242474"/>
              <a:gd name="connsiteX10-307" fmla="*/ 1593187 w 3259303"/>
              <a:gd name="connsiteY10-308" fmla="*/ 1991485 h 3242474"/>
              <a:gd name="connsiteX11-309" fmla="*/ 1250989 w 3259303"/>
              <a:gd name="connsiteY11-310" fmla="*/ 959279 h 3242474"/>
              <a:gd name="connsiteX12-311" fmla="*/ 1065864 w 3259303"/>
              <a:gd name="connsiteY12-312" fmla="*/ 16828 h 3242474"/>
              <a:gd name="connsiteX0-313" fmla="*/ 1065864 w 3259303"/>
              <a:gd name="connsiteY0-314" fmla="*/ 16828 h 3242474"/>
              <a:gd name="connsiteX1-315" fmla="*/ 1464162 w 3259303"/>
              <a:gd name="connsiteY1-316" fmla="*/ 0 h 3242474"/>
              <a:gd name="connsiteX2-317" fmla="*/ 1682945 w 3259303"/>
              <a:gd name="connsiteY2-318" fmla="*/ 734886 h 3242474"/>
              <a:gd name="connsiteX3-319" fmla="*/ 2417830 w 3259303"/>
              <a:gd name="connsiteY3-320" fmla="*/ 560982 h 3242474"/>
              <a:gd name="connsiteX4-321" fmla="*/ 3259303 w 3259303"/>
              <a:gd name="connsiteY4-322" fmla="*/ 1828800 h 3242474"/>
              <a:gd name="connsiteX5-323" fmla="*/ 2311244 w 3259303"/>
              <a:gd name="connsiteY5-324" fmla="*/ 3107838 h 3242474"/>
              <a:gd name="connsiteX6-325" fmla="*/ 622689 w 3259303"/>
              <a:gd name="connsiteY6-326" fmla="*/ 2664663 h 3242474"/>
              <a:gd name="connsiteX7-327" fmla="*/ 398297 w 3259303"/>
              <a:gd name="connsiteY7-328" fmla="*/ 3242474 h 3242474"/>
              <a:gd name="connsiteX8-329" fmla="*/ 0 w 3259303"/>
              <a:gd name="connsiteY8-330" fmla="*/ 3236864 h 3242474"/>
              <a:gd name="connsiteX9-331" fmla="*/ 218783 w 3259303"/>
              <a:gd name="connsiteY9-332" fmla="*/ 2328074 h 3242474"/>
              <a:gd name="connsiteX10-333" fmla="*/ 1593187 w 3259303"/>
              <a:gd name="connsiteY10-334" fmla="*/ 1991485 h 3242474"/>
              <a:gd name="connsiteX11-335" fmla="*/ 1250989 w 3259303"/>
              <a:gd name="connsiteY11-336" fmla="*/ 959279 h 3242474"/>
              <a:gd name="connsiteX12-337" fmla="*/ 1065864 w 3259303"/>
              <a:gd name="connsiteY12-338" fmla="*/ 16828 h 3242474"/>
              <a:gd name="connsiteX0-339" fmla="*/ 1065864 w 3259303"/>
              <a:gd name="connsiteY0-340" fmla="*/ 16828 h 3242474"/>
              <a:gd name="connsiteX1-341" fmla="*/ 1464162 w 3259303"/>
              <a:gd name="connsiteY1-342" fmla="*/ 0 h 3242474"/>
              <a:gd name="connsiteX2-343" fmla="*/ 1682945 w 3259303"/>
              <a:gd name="connsiteY2-344" fmla="*/ 734886 h 3242474"/>
              <a:gd name="connsiteX3-345" fmla="*/ 2417830 w 3259303"/>
              <a:gd name="connsiteY3-346" fmla="*/ 560982 h 3242474"/>
              <a:gd name="connsiteX4-347" fmla="*/ 3259303 w 3259303"/>
              <a:gd name="connsiteY4-348" fmla="*/ 1828800 h 3242474"/>
              <a:gd name="connsiteX5-349" fmla="*/ 2311244 w 3259303"/>
              <a:gd name="connsiteY5-350" fmla="*/ 3107838 h 3242474"/>
              <a:gd name="connsiteX6-351" fmla="*/ 622689 w 3259303"/>
              <a:gd name="connsiteY6-352" fmla="*/ 2664663 h 3242474"/>
              <a:gd name="connsiteX7-353" fmla="*/ 398297 w 3259303"/>
              <a:gd name="connsiteY7-354" fmla="*/ 3242474 h 3242474"/>
              <a:gd name="connsiteX8-355" fmla="*/ 0 w 3259303"/>
              <a:gd name="connsiteY8-356" fmla="*/ 3236864 h 3242474"/>
              <a:gd name="connsiteX9-357" fmla="*/ 218783 w 3259303"/>
              <a:gd name="connsiteY9-358" fmla="*/ 2328074 h 3242474"/>
              <a:gd name="connsiteX10-359" fmla="*/ 1593187 w 3259303"/>
              <a:gd name="connsiteY10-360" fmla="*/ 1991485 h 3242474"/>
              <a:gd name="connsiteX11-361" fmla="*/ 1250989 w 3259303"/>
              <a:gd name="connsiteY11-362" fmla="*/ 959279 h 3242474"/>
              <a:gd name="connsiteX12-363" fmla="*/ 1065864 w 3259303"/>
              <a:gd name="connsiteY12-364" fmla="*/ 16828 h 3242474"/>
              <a:gd name="connsiteX0-365" fmla="*/ 1065864 w 3259303"/>
              <a:gd name="connsiteY0-366" fmla="*/ 16828 h 3242474"/>
              <a:gd name="connsiteX1-367" fmla="*/ 1464162 w 3259303"/>
              <a:gd name="connsiteY1-368" fmla="*/ 0 h 3242474"/>
              <a:gd name="connsiteX2-369" fmla="*/ 1682945 w 3259303"/>
              <a:gd name="connsiteY2-370" fmla="*/ 734886 h 3242474"/>
              <a:gd name="connsiteX3-371" fmla="*/ 2417830 w 3259303"/>
              <a:gd name="connsiteY3-372" fmla="*/ 560982 h 3242474"/>
              <a:gd name="connsiteX4-373" fmla="*/ 3259303 w 3259303"/>
              <a:gd name="connsiteY4-374" fmla="*/ 1828800 h 3242474"/>
              <a:gd name="connsiteX5-375" fmla="*/ 2311244 w 3259303"/>
              <a:gd name="connsiteY5-376" fmla="*/ 3107838 h 3242474"/>
              <a:gd name="connsiteX6-377" fmla="*/ 622689 w 3259303"/>
              <a:gd name="connsiteY6-378" fmla="*/ 2664663 h 3242474"/>
              <a:gd name="connsiteX7-379" fmla="*/ 398297 w 3259303"/>
              <a:gd name="connsiteY7-380" fmla="*/ 3242474 h 3242474"/>
              <a:gd name="connsiteX8-381" fmla="*/ 0 w 3259303"/>
              <a:gd name="connsiteY8-382" fmla="*/ 3236864 h 3242474"/>
              <a:gd name="connsiteX9-383" fmla="*/ 218783 w 3259303"/>
              <a:gd name="connsiteY9-384" fmla="*/ 2328074 h 3242474"/>
              <a:gd name="connsiteX10-385" fmla="*/ 1593187 w 3259303"/>
              <a:gd name="connsiteY10-386" fmla="*/ 1991485 h 3242474"/>
              <a:gd name="connsiteX11-387" fmla="*/ 1250989 w 3259303"/>
              <a:gd name="connsiteY11-388" fmla="*/ 959279 h 3242474"/>
              <a:gd name="connsiteX12-389" fmla="*/ 1065864 w 3259303"/>
              <a:gd name="connsiteY12-390" fmla="*/ 16828 h 3242474"/>
              <a:gd name="connsiteX0-391" fmla="*/ 1065864 w 3259303"/>
              <a:gd name="connsiteY0-392" fmla="*/ 16828 h 3242474"/>
              <a:gd name="connsiteX1-393" fmla="*/ 1464162 w 3259303"/>
              <a:gd name="connsiteY1-394" fmla="*/ 0 h 3242474"/>
              <a:gd name="connsiteX2-395" fmla="*/ 1682945 w 3259303"/>
              <a:gd name="connsiteY2-396" fmla="*/ 734886 h 3242474"/>
              <a:gd name="connsiteX3-397" fmla="*/ 2417830 w 3259303"/>
              <a:gd name="connsiteY3-398" fmla="*/ 560982 h 3242474"/>
              <a:gd name="connsiteX4-399" fmla="*/ 3259303 w 3259303"/>
              <a:gd name="connsiteY4-400" fmla="*/ 1828800 h 3242474"/>
              <a:gd name="connsiteX5-401" fmla="*/ 2311244 w 3259303"/>
              <a:gd name="connsiteY5-402" fmla="*/ 3107838 h 3242474"/>
              <a:gd name="connsiteX6-403" fmla="*/ 622689 w 3259303"/>
              <a:gd name="connsiteY6-404" fmla="*/ 2664663 h 3242474"/>
              <a:gd name="connsiteX7-405" fmla="*/ 398297 w 3259303"/>
              <a:gd name="connsiteY7-406" fmla="*/ 3242474 h 3242474"/>
              <a:gd name="connsiteX8-407" fmla="*/ 0 w 3259303"/>
              <a:gd name="connsiteY8-408" fmla="*/ 3236864 h 3242474"/>
              <a:gd name="connsiteX9-409" fmla="*/ 437566 w 3259303"/>
              <a:gd name="connsiteY9-410" fmla="*/ 2260757 h 3242474"/>
              <a:gd name="connsiteX10-411" fmla="*/ 1593187 w 3259303"/>
              <a:gd name="connsiteY10-412" fmla="*/ 1991485 h 3242474"/>
              <a:gd name="connsiteX11-413" fmla="*/ 1250989 w 3259303"/>
              <a:gd name="connsiteY11-414" fmla="*/ 959279 h 3242474"/>
              <a:gd name="connsiteX12-415" fmla="*/ 1065864 w 3259303"/>
              <a:gd name="connsiteY12-416" fmla="*/ 16828 h 3242474"/>
              <a:gd name="connsiteX0-417" fmla="*/ 1065864 w 3259303"/>
              <a:gd name="connsiteY0-418" fmla="*/ 16828 h 3242474"/>
              <a:gd name="connsiteX1-419" fmla="*/ 1464162 w 3259303"/>
              <a:gd name="connsiteY1-420" fmla="*/ 0 h 3242474"/>
              <a:gd name="connsiteX2-421" fmla="*/ 1682945 w 3259303"/>
              <a:gd name="connsiteY2-422" fmla="*/ 734886 h 3242474"/>
              <a:gd name="connsiteX3-423" fmla="*/ 2417830 w 3259303"/>
              <a:gd name="connsiteY3-424" fmla="*/ 560982 h 3242474"/>
              <a:gd name="connsiteX4-425" fmla="*/ 3259303 w 3259303"/>
              <a:gd name="connsiteY4-426" fmla="*/ 1828800 h 3242474"/>
              <a:gd name="connsiteX5-427" fmla="*/ 2311244 w 3259303"/>
              <a:gd name="connsiteY5-428" fmla="*/ 3107838 h 3242474"/>
              <a:gd name="connsiteX6-429" fmla="*/ 622689 w 3259303"/>
              <a:gd name="connsiteY6-430" fmla="*/ 2664663 h 3242474"/>
              <a:gd name="connsiteX7-431" fmla="*/ 398297 w 3259303"/>
              <a:gd name="connsiteY7-432" fmla="*/ 3242474 h 3242474"/>
              <a:gd name="connsiteX8-433" fmla="*/ 0 w 3259303"/>
              <a:gd name="connsiteY8-434" fmla="*/ 3236864 h 3242474"/>
              <a:gd name="connsiteX9-435" fmla="*/ 437566 w 3259303"/>
              <a:gd name="connsiteY9-436" fmla="*/ 2260757 h 3242474"/>
              <a:gd name="connsiteX10-437" fmla="*/ 1593187 w 3259303"/>
              <a:gd name="connsiteY10-438" fmla="*/ 1991485 h 3242474"/>
              <a:gd name="connsiteX11-439" fmla="*/ 1250989 w 3259303"/>
              <a:gd name="connsiteY11-440" fmla="*/ 959279 h 3242474"/>
              <a:gd name="connsiteX12-441" fmla="*/ 1065864 w 3259303"/>
              <a:gd name="connsiteY12-442" fmla="*/ 16828 h 3242474"/>
              <a:gd name="connsiteX0-443" fmla="*/ 1065864 w 3259303"/>
              <a:gd name="connsiteY0-444" fmla="*/ 16828 h 3242474"/>
              <a:gd name="connsiteX1-445" fmla="*/ 1464162 w 3259303"/>
              <a:gd name="connsiteY1-446" fmla="*/ 0 h 3242474"/>
              <a:gd name="connsiteX2-447" fmla="*/ 1682945 w 3259303"/>
              <a:gd name="connsiteY2-448" fmla="*/ 734886 h 3242474"/>
              <a:gd name="connsiteX3-449" fmla="*/ 2417830 w 3259303"/>
              <a:gd name="connsiteY3-450" fmla="*/ 560982 h 3242474"/>
              <a:gd name="connsiteX4-451" fmla="*/ 3259303 w 3259303"/>
              <a:gd name="connsiteY4-452" fmla="*/ 1828800 h 3242474"/>
              <a:gd name="connsiteX5-453" fmla="*/ 2311244 w 3259303"/>
              <a:gd name="connsiteY5-454" fmla="*/ 3107838 h 3242474"/>
              <a:gd name="connsiteX6-455" fmla="*/ 622689 w 3259303"/>
              <a:gd name="connsiteY6-456" fmla="*/ 2664663 h 3242474"/>
              <a:gd name="connsiteX7-457" fmla="*/ 398297 w 3259303"/>
              <a:gd name="connsiteY7-458" fmla="*/ 3242474 h 3242474"/>
              <a:gd name="connsiteX8-459" fmla="*/ 0 w 3259303"/>
              <a:gd name="connsiteY8-460" fmla="*/ 3236864 h 3242474"/>
              <a:gd name="connsiteX9-461" fmla="*/ 448785 w 3259303"/>
              <a:gd name="connsiteY9-462" fmla="*/ 2232708 h 3242474"/>
              <a:gd name="connsiteX10-463" fmla="*/ 1593187 w 3259303"/>
              <a:gd name="connsiteY10-464" fmla="*/ 1991485 h 3242474"/>
              <a:gd name="connsiteX11-465" fmla="*/ 1250989 w 3259303"/>
              <a:gd name="connsiteY11-466" fmla="*/ 959279 h 3242474"/>
              <a:gd name="connsiteX12-467" fmla="*/ 1065864 w 3259303"/>
              <a:gd name="connsiteY12-468" fmla="*/ 16828 h 3242474"/>
              <a:gd name="connsiteX0-469" fmla="*/ 1065864 w 3259303"/>
              <a:gd name="connsiteY0-470" fmla="*/ 16828 h 3242474"/>
              <a:gd name="connsiteX1-471" fmla="*/ 1464162 w 3259303"/>
              <a:gd name="connsiteY1-472" fmla="*/ 0 h 3242474"/>
              <a:gd name="connsiteX2-473" fmla="*/ 1682945 w 3259303"/>
              <a:gd name="connsiteY2-474" fmla="*/ 734886 h 3242474"/>
              <a:gd name="connsiteX3-475" fmla="*/ 2417830 w 3259303"/>
              <a:gd name="connsiteY3-476" fmla="*/ 560982 h 3242474"/>
              <a:gd name="connsiteX4-477" fmla="*/ 3259303 w 3259303"/>
              <a:gd name="connsiteY4-478" fmla="*/ 1828800 h 3242474"/>
              <a:gd name="connsiteX5-479" fmla="*/ 2311244 w 3259303"/>
              <a:gd name="connsiteY5-480" fmla="*/ 3107838 h 3242474"/>
              <a:gd name="connsiteX6-481" fmla="*/ 622689 w 3259303"/>
              <a:gd name="connsiteY6-482" fmla="*/ 2664663 h 3242474"/>
              <a:gd name="connsiteX7-483" fmla="*/ 398297 w 3259303"/>
              <a:gd name="connsiteY7-484" fmla="*/ 3242474 h 3242474"/>
              <a:gd name="connsiteX8-485" fmla="*/ 0 w 3259303"/>
              <a:gd name="connsiteY8-486" fmla="*/ 3236864 h 3242474"/>
              <a:gd name="connsiteX9-487" fmla="*/ 448785 w 3259303"/>
              <a:gd name="connsiteY9-488" fmla="*/ 2232708 h 3242474"/>
              <a:gd name="connsiteX10-489" fmla="*/ 1593187 w 3259303"/>
              <a:gd name="connsiteY10-490" fmla="*/ 1991485 h 3242474"/>
              <a:gd name="connsiteX11-491" fmla="*/ 1250989 w 3259303"/>
              <a:gd name="connsiteY11-492" fmla="*/ 959279 h 3242474"/>
              <a:gd name="connsiteX12-493" fmla="*/ 1065864 w 3259303"/>
              <a:gd name="connsiteY12-494" fmla="*/ 16828 h 3242474"/>
              <a:gd name="connsiteX0-495" fmla="*/ 1065864 w 3259303"/>
              <a:gd name="connsiteY0-496" fmla="*/ 16828 h 3242474"/>
              <a:gd name="connsiteX1-497" fmla="*/ 1464162 w 3259303"/>
              <a:gd name="connsiteY1-498" fmla="*/ 0 h 3242474"/>
              <a:gd name="connsiteX2-499" fmla="*/ 1682945 w 3259303"/>
              <a:gd name="connsiteY2-500" fmla="*/ 734886 h 3242474"/>
              <a:gd name="connsiteX3-501" fmla="*/ 2417830 w 3259303"/>
              <a:gd name="connsiteY3-502" fmla="*/ 560982 h 3242474"/>
              <a:gd name="connsiteX4-503" fmla="*/ 3259303 w 3259303"/>
              <a:gd name="connsiteY4-504" fmla="*/ 1828800 h 3242474"/>
              <a:gd name="connsiteX5-505" fmla="*/ 2311244 w 3259303"/>
              <a:gd name="connsiteY5-506" fmla="*/ 3107838 h 3242474"/>
              <a:gd name="connsiteX6-507" fmla="*/ 622689 w 3259303"/>
              <a:gd name="connsiteY6-508" fmla="*/ 2664663 h 3242474"/>
              <a:gd name="connsiteX7-509" fmla="*/ 398297 w 3259303"/>
              <a:gd name="connsiteY7-510" fmla="*/ 3242474 h 3242474"/>
              <a:gd name="connsiteX8-511" fmla="*/ 0 w 3259303"/>
              <a:gd name="connsiteY8-512" fmla="*/ 3236864 h 3242474"/>
              <a:gd name="connsiteX9-513" fmla="*/ 448785 w 3259303"/>
              <a:gd name="connsiteY9-514" fmla="*/ 2232708 h 3242474"/>
              <a:gd name="connsiteX10-515" fmla="*/ 1593187 w 3259303"/>
              <a:gd name="connsiteY10-516" fmla="*/ 1991485 h 3242474"/>
              <a:gd name="connsiteX11-517" fmla="*/ 1250989 w 3259303"/>
              <a:gd name="connsiteY11-518" fmla="*/ 959279 h 3242474"/>
              <a:gd name="connsiteX12-519" fmla="*/ 1065864 w 3259303"/>
              <a:gd name="connsiteY12-520" fmla="*/ 16828 h 3242474"/>
              <a:gd name="connsiteX0-521" fmla="*/ 1065864 w 3259303"/>
              <a:gd name="connsiteY0-522" fmla="*/ 16828 h 3242474"/>
              <a:gd name="connsiteX1-523" fmla="*/ 1464162 w 3259303"/>
              <a:gd name="connsiteY1-524" fmla="*/ 0 h 3242474"/>
              <a:gd name="connsiteX2-525" fmla="*/ 1682945 w 3259303"/>
              <a:gd name="connsiteY2-526" fmla="*/ 734886 h 3242474"/>
              <a:gd name="connsiteX3-527" fmla="*/ 2417830 w 3259303"/>
              <a:gd name="connsiteY3-528" fmla="*/ 560982 h 3242474"/>
              <a:gd name="connsiteX4-529" fmla="*/ 3259303 w 3259303"/>
              <a:gd name="connsiteY4-530" fmla="*/ 1828800 h 3242474"/>
              <a:gd name="connsiteX5-531" fmla="*/ 2311244 w 3259303"/>
              <a:gd name="connsiteY5-532" fmla="*/ 3107838 h 3242474"/>
              <a:gd name="connsiteX6-533" fmla="*/ 622689 w 3259303"/>
              <a:gd name="connsiteY6-534" fmla="*/ 2664663 h 3242474"/>
              <a:gd name="connsiteX7-535" fmla="*/ 398297 w 3259303"/>
              <a:gd name="connsiteY7-536" fmla="*/ 3242474 h 3242474"/>
              <a:gd name="connsiteX8-537" fmla="*/ 0 w 3259303"/>
              <a:gd name="connsiteY8-538" fmla="*/ 3236864 h 3242474"/>
              <a:gd name="connsiteX9-539" fmla="*/ 448785 w 3259303"/>
              <a:gd name="connsiteY9-540" fmla="*/ 2232708 h 3242474"/>
              <a:gd name="connsiteX10-541" fmla="*/ 1593187 w 3259303"/>
              <a:gd name="connsiteY10-542" fmla="*/ 1991485 h 3242474"/>
              <a:gd name="connsiteX11-543" fmla="*/ 1250989 w 3259303"/>
              <a:gd name="connsiteY11-544" fmla="*/ 959279 h 3242474"/>
              <a:gd name="connsiteX12-545" fmla="*/ 1065864 w 3259303"/>
              <a:gd name="connsiteY12-546" fmla="*/ 16828 h 3242474"/>
              <a:gd name="connsiteX0-547" fmla="*/ 1065864 w 3259303"/>
              <a:gd name="connsiteY0-548" fmla="*/ 16828 h 3242474"/>
              <a:gd name="connsiteX1-549" fmla="*/ 1464162 w 3259303"/>
              <a:gd name="connsiteY1-550" fmla="*/ 0 h 3242474"/>
              <a:gd name="connsiteX2-551" fmla="*/ 1682945 w 3259303"/>
              <a:gd name="connsiteY2-552" fmla="*/ 734886 h 3242474"/>
              <a:gd name="connsiteX3-553" fmla="*/ 2417830 w 3259303"/>
              <a:gd name="connsiteY3-554" fmla="*/ 560982 h 3242474"/>
              <a:gd name="connsiteX4-555" fmla="*/ 3259303 w 3259303"/>
              <a:gd name="connsiteY4-556" fmla="*/ 1828800 h 3242474"/>
              <a:gd name="connsiteX5-557" fmla="*/ 2311244 w 3259303"/>
              <a:gd name="connsiteY5-558" fmla="*/ 3107838 h 3242474"/>
              <a:gd name="connsiteX6-559" fmla="*/ 622689 w 3259303"/>
              <a:gd name="connsiteY6-560" fmla="*/ 2664663 h 3242474"/>
              <a:gd name="connsiteX7-561" fmla="*/ 398297 w 3259303"/>
              <a:gd name="connsiteY7-562" fmla="*/ 3242474 h 3242474"/>
              <a:gd name="connsiteX8-563" fmla="*/ 0 w 3259303"/>
              <a:gd name="connsiteY8-564" fmla="*/ 3236864 h 3242474"/>
              <a:gd name="connsiteX9-565" fmla="*/ 448785 w 3259303"/>
              <a:gd name="connsiteY9-566" fmla="*/ 2232708 h 3242474"/>
              <a:gd name="connsiteX10-567" fmla="*/ 1593187 w 3259303"/>
              <a:gd name="connsiteY10-568" fmla="*/ 1991485 h 3242474"/>
              <a:gd name="connsiteX11-569" fmla="*/ 1250989 w 3259303"/>
              <a:gd name="connsiteY11-570" fmla="*/ 959279 h 3242474"/>
              <a:gd name="connsiteX12-571" fmla="*/ 1065864 w 3259303"/>
              <a:gd name="connsiteY12-572" fmla="*/ 16828 h 3242474"/>
              <a:gd name="connsiteX0-573" fmla="*/ 1065864 w 3259303"/>
              <a:gd name="connsiteY0-574" fmla="*/ 16828 h 3242474"/>
              <a:gd name="connsiteX1-575" fmla="*/ 1464162 w 3259303"/>
              <a:gd name="connsiteY1-576" fmla="*/ 0 h 3242474"/>
              <a:gd name="connsiteX2-577" fmla="*/ 1682945 w 3259303"/>
              <a:gd name="connsiteY2-578" fmla="*/ 734886 h 3242474"/>
              <a:gd name="connsiteX3-579" fmla="*/ 2417830 w 3259303"/>
              <a:gd name="connsiteY3-580" fmla="*/ 560982 h 3242474"/>
              <a:gd name="connsiteX4-581" fmla="*/ 3259303 w 3259303"/>
              <a:gd name="connsiteY4-582" fmla="*/ 1828800 h 3242474"/>
              <a:gd name="connsiteX5-583" fmla="*/ 2311244 w 3259303"/>
              <a:gd name="connsiteY5-584" fmla="*/ 3107838 h 3242474"/>
              <a:gd name="connsiteX6-585" fmla="*/ 622689 w 3259303"/>
              <a:gd name="connsiteY6-586" fmla="*/ 2664663 h 3242474"/>
              <a:gd name="connsiteX7-587" fmla="*/ 398297 w 3259303"/>
              <a:gd name="connsiteY7-588" fmla="*/ 3242474 h 3242474"/>
              <a:gd name="connsiteX8-589" fmla="*/ 0 w 3259303"/>
              <a:gd name="connsiteY8-590" fmla="*/ 3236864 h 3242474"/>
              <a:gd name="connsiteX9-591" fmla="*/ 448785 w 3259303"/>
              <a:gd name="connsiteY9-592" fmla="*/ 2232708 h 3242474"/>
              <a:gd name="connsiteX10-593" fmla="*/ 1593187 w 3259303"/>
              <a:gd name="connsiteY10-594" fmla="*/ 1991485 h 3242474"/>
              <a:gd name="connsiteX11-595" fmla="*/ 1250989 w 3259303"/>
              <a:gd name="connsiteY11-596" fmla="*/ 959279 h 3242474"/>
              <a:gd name="connsiteX12-597" fmla="*/ 1065864 w 3259303"/>
              <a:gd name="connsiteY12-598" fmla="*/ 16828 h 3242474"/>
              <a:gd name="connsiteX0-599" fmla="*/ 1065864 w 3259303"/>
              <a:gd name="connsiteY0-600" fmla="*/ 16828 h 3242474"/>
              <a:gd name="connsiteX1-601" fmla="*/ 1464162 w 3259303"/>
              <a:gd name="connsiteY1-602" fmla="*/ 0 h 3242474"/>
              <a:gd name="connsiteX2-603" fmla="*/ 1682945 w 3259303"/>
              <a:gd name="connsiteY2-604" fmla="*/ 734886 h 3242474"/>
              <a:gd name="connsiteX3-605" fmla="*/ 2417830 w 3259303"/>
              <a:gd name="connsiteY3-606" fmla="*/ 560982 h 3242474"/>
              <a:gd name="connsiteX4-607" fmla="*/ 3259303 w 3259303"/>
              <a:gd name="connsiteY4-608" fmla="*/ 1828800 h 3242474"/>
              <a:gd name="connsiteX5-609" fmla="*/ 2311244 w 3259303"/>
              <a:gd name="connsiteY5-610" fmla="*/ 3107838 h 3242474"/>
              <a:gd name="connsiteX6-611" fmla="*/ 622689 w 3259303"/>
              <a:gd name="connsiteY6-612" fmla="*/ 2664663 h 3242474"/>
              <a:gd name="connsiteX7-613" fmla="*/ 398297 w 3259303"/>
              <a:gd name="connsiteY7-614" fmla="*/ 3242474 h 3242474"/>
              <a:gd name="connsiteX8-615" fmla="*/ 0 w 3259303"/>
              <a:gd name="connsiteY8-616" fmla="*/ 3236864 h 3242474"/>
              <a:gd name="connsiteX9-617" fmla="*/ 448785 w 3259303"/>
              <a:gd name="connsiteY9-618" fmla="*/ 2232708 h 3242474"/>
              <a:gd name="connsiteX10-619" fmla="*/ 1576358 w 3259303"/>
              <a:gd name="connsiteY10-620" fmla="*/ 1991485 h 3242474"/>
              <a:gd name="connsiteX11-621" fmla="*/ 1250989 w 3259303"/>
              <a:gd name="connsiteY11-622" fmla="*/ 959279 h 3242474"/>
              <a:gd name="connsiteX12-623" fmla="*/ 1065864 w 3259303"/>
              <a:gd name="connsiteY12-624" fmla="*/ 16828 h 3242474"/>
              <a:gd name="connsiteX0-625" fmla="*/ 1065864 w 3259303"/>
              <a:gd name="connsiteY0-626" fmla="*/ 16828 h 3242474"/>
              <a:gd name="connsiteX1-627" fmla="*/ 1464162 w 3259303"/>
              <a:gd name="connsiteY1-628" fmla="*/ 0 h 3242474"/>
              <a:gd name="connsiteX2-629" fmla="*/ 1682945 w 3259303"/>
              <a:gd name="connsiteY2-630" fmla="*/ 734886 h 3242474"/>
              <a:gd name="connsiteX3-631" fmla="*/ 2417830 w 3259303"/>
              <a:gd name="connsiteY3-632" fmla="*/ 560982 h 3242474"/>
              <a:gd name="connsiteX4-633" fmla="*/ 3259303 w 3259303"/>
              <a:gd name="connsiteY4-634" fmla="*/ 1828800 h 3242474"/>
              <a:gd name="connsiteX5-635" fmla="*/ 2311244 w 3259303"/>
              <a:gd name="connsiteY5-636" fmla="*/ 3107838 h 3242474"/>
              <a:gd name="connsiteX6-637" fmla="*/ 622689 w 3259303"/>
              <a:gd name="connsiteY6-638" fmla="*/ 2664663 h 3242474"/>
              <a:gd name="connsiteX7-639" fmla="*/ 398297 w 3259303"/>
              <a:gd name="connsiteY7-640" fmla="*/ 3242474 h 3242474"/>
              <a:gd name="connsiteX8-641" fmla="*/ 0 w 3259303"/>
              <a:gd name="connsiteY8-642" fmla="*/ 3236864 h 3242474"/>
              <a:gd name="connsiteX9-643" fmla="*/ 448785 w 3259303"/>
              <a:gd name="connsiteY9-644" fmla="*/ 2232708 h 3242474"/>
              <a:gd name="connsiteX10-645" fmla="*/ 1576358 w 3259303"/>
              <a:gd name="connsiteY10-646" fmla="*/ 1991485 h 3242474"/>
              <a:gd name="connsiteX11-647" fmla="*/ 1250989 w 3259303"/>
              <a:gd name="connsiteY11-648" fmla="*/ 959279 h 3242474"/>
              <a:gd name="connsiteX12-649" fmla="*/ 1065864 w 3259303"/>
              <a:gd name="connsiteY12-650" fmla="*/ 16828 h 3242474"/>
              <a:gd name="connsiteX0-651" fmla="*/ 1004156 w 3197595"/>
              <a:gd name="connsiteY0-652" fmla="*/ 16828 h 3242474"/>
              <a:gd name="connsiteX1-653" fmla="*/ 1402454 w 3197595"/>
              <a:gd name="connsiteY1-654" fmla="*/ 0 h 3242474"/>
              <a:gd name="connsiteX2-655" fmla="*/ 1621237 w 3197595"/>
              <a:gd name="connsiteY2-656" fmla="*/ 734886 h 3242474"/>
              <a:gd name="connsiteX3-657" fmla="*/ 2356122 w 3197595"/>
              <a:gd name="connsiteY3-658" fmla="*/ 560982 h 3242474"/>
              <a:gd name="connsiteX4-659" fmla="*/ 3197595 w 3197595"/>
              <a:gd name="connsiteY4-660" fmla="*/ 1828800 h 3242474"/>
              <a:gd name="connsiteX5-661" fmla="*/ 2249536 w 3197595"/>
              <a:gd name="connsiteY5-662" fmla="*/ 3107838 h 3242474"/>
              <a:gd name="connsiteX6-663" fmla="*/ 560981 w 3197595"/>
              <a:gd name="connsiteY6-664" fmla="*/ 2664663 h 3242474"/>
              <a:gd name="connsiteX7-665" fmla="*/ 336589 w 3197595"/>
              <a:gd name="connsiteY7-666" fmla="*/ 3242474 h 3242474"/>
              <a:gd name="connsiteX8-667" fmla="*/ 0 w 3197595"/>
              <a:gd name="connsiteY8-668" fmla="*/ 3236864 h 3242474"/>
              <a:gd name="connsiteX9-669" fmla="*/ 387077 w 3197595"/>
              <a:gd name="connsiteY9-670" fmla="*/ 2232708 h 3242474"/>
              <a:gd name="connsiteX10-671" fmla="*/ 1514650 w 3197595"/>
              <a:gd name="connsiteY10-672" fmla="*/ 1991485 h 3242474"/>
              <a:gd name="connsiteX11-673" fmla="*/ 1189281 w 3197595"/>
              <a:gd name="connsiteY11-674" fmla="*/ 959279 h 3242474"/>
              <a:gd name="connsiteX12-675" fmla="*/ 1004156 w 3197595"/>
              <a:gd name="connsiteY12-676" fmla="*/ 16828 h 3242474"/>
              <a:gd name="connsiteX0-677" fmla="*/ 1011476 w 3204915"/>
              <a:gd name="connsiteY0-678" fmla="*/ 16828 h 3242474"/>
              <a:gd name="connsiteX1-679" fmla="*/ 1409774 w 3204915"/>
              <a:gd name="connsiteY1-680" fmla="*/ 0 h 3242474"/>
              <a:gd name="connsiteX2-681" fmla="*/ 1628557 w 3204915"/>
              <a:gd name="connsiteY2-682" fmla="*/ 734886 h 3242474"/>
              <a:gd name="connsiteX3-683" fmla="*/ 2363442 w 3204915"/>
              <a:gd name="connsiteY3-684" fmla="*/ 560982 h 3242474"/>
              <a:gd name="connsiteX4-685" fmla="*/ 3204915 w 3204915"/>
              <a:gd name="connsiteY4-686" fmla="*/ 1828800 h 3242474"/>
              <a:gd name="connsiteX5-687" fmla="*/ 2256856 w 3204915"/>
              <a:gd name="connsiteY5-688" fmla="*/ 3107838 h 3242474"/>
              <a:gd name="connsiteX6-689" fmla="*/ 568301 w 3204915"/>
              <a:gd name="connsiteY6-690" fmla="*/ 2664663 h 3242474"/>
              <a:gd name="connsiteX7-691" fmla="*/ 343909 w 3204915"/>
              <a:gd name="connsiteY7-692" fmla="*/ 3242474 h 3242474"/>
              <a:gd name="connsiteX8-693" fmla="*/ 7320 w 3204915"/>
              <a:gd name="connsiteY8-694" fmla="*/ 3236864 h 3242474"/>
              <a:gd name="connsiteX9-695" fmla="*/ 394397 w 3204915"/>
              <a:gd name="connsiteY9-696" fmla="*/ 2232708 h 3242474"/>
              <a:gd name="connsiteX10-697" fmla="*/ 1521970 w 3204915"/>
              <a:gd name="connsiteY10-698" fmla="*/ 1991485 h 3242474"/>
              <a:gd name="connsiteX11-699" fmla="*/ 1196601 w 3204915"/>
              <a:gd name="connsiteY11-700" fmla="*/ 959279 h 3242474"/>
              <a:gd name="connsiteX12-701" fmla="*/ 1011476 w 3204915"/>
              <a:gd name="connsiteY12-702" fmla="*/ 16828 h 3242474"/>
              <a:gd name="connsiteX0-703" fmla="*/ 1007292 w 3200731"/>
              <a:gd name="connsiteY0-704" fmla="*/ 16828 h 3242474"/>
              <a:gd name="connsiteX1-705" fmla="*/ 1405590 w 3200731"/>
              <a:gd name="connsiteY1-706" fmla="*/ 0 h 3242474"/>
              <a:gd name="connsiteX2-707" fmla="*/ 1624373 w 3200731"/>
              <a:gd name="connsiteY2-708" fmla="*/ 734886 h 3242474"/>
              <a:gd name="connsiteX3-709" fmla="*/ 2359258 w 3200731"/>
              <a:gd name="connsiteY3-710" fmla="*/ 560982 h 3242474"/>
              <a:gd name="connsiteX4-711" fmla="*/ 3200731 w 3200731"/>
              <a:gd name="connsiteY4-712" fmla="*/ 1828800 h 3242474"/>
              <a:gd name="connsiteX5-713" fmla="*/ 2252672 w 3200731"/>
              <a:gd name="connsiteY5-714" fmla="*/ 3107838 h 3242474"/>
              <a:gd name="connsiteX6-715" fmla="*/ 564117 w 3200731"/>
              <a:gd name="connsiteY6-716" fmla="*/ 2664663 h 3242474"/>
              <a:gd name="connsiteX7-717" fmla="*/ 339725 w 3200731"/>
              <a:gd name="connsiteY7-718" fmla="*/ 3242474 h 3242474"/>
              <a:gd name="connsiteX8-719" fmla="*/ 3136 w 3200731"/>
              <a:gd name="connsiteY8-720" fmla="*/ 3236864 h 3242474"/>
              <a:gd name="connsiteX9-721" fmla="*/ 390213 w 3200731"/>
              <a:gd name="connsiteY9-722" fmla="*/ 2232708 h 3242474"/>
              <a:gd name="connsiteX10-723" fmla="*/ 1517786 w 3200731"/>
              <a:gd name="connsiteY10-724" fmla="*/ 1991485 h 3242474"/>
              <a:gd name="connsiteX11-725" fmla="*/ 1192417 w 3200731"/>
              <a:gd name="connsiteY11-726" fmla="*/ 959279 h 3242474"/>
              <a:gd name="connsiteX12-727" fmla="*/ 1007292 w 3200731"/>
              <a:gd name="connsiteY12-728" fmla="*/ 16828 h 3242474"/>
              <a:gd name="connsiteX0-729" fmla="*/ 1051443 w 3244882"/>
              <a:gd name="connsiteY0-730" fmla="*/ 16828 h 3242474"/>
              <a:gd name="connsiteX1-731" fmla="*/ 1449741 w 3244882"/>
              <a:gd name="connsiteY1-732" fmla="*/ 0 h 3242474"/>
              <a:gd name="connsiteX2-733" fmla="*/ 1668524 w 3244882"/>
              <a:gd name="connsiteY2-734" fmla="*/ 734886 h 3242474"/>
              <a:gd name="connsiteX3-735" fmla="*/ 2403409 w 3244882"/>
              <a:gd name="connsiteY3-736" fmla="*/ 560982 h 3242474"/>
              <a:gd name="connsiteX4-737" fmla="*/ 3244882 w 3244882"/>
              <a:gd name="connsiteY4-738" fmla="*/ 1828800 h 3242474"/>
              <a:gd name="connsiteX5-739" fmla="*/ 2296823 w 3244882"/>
              <a:gd name="connsiteY5-740" fmla="*/ 3107838 h 3242474"/>
              <a:gd name="connsiteX6-741" fmla="*/ 608268 w 3244882"/>
              <a:gd name="connsiteY6-742" fmla="*/ 2664663 h 3242474"/>
              <a:gd name="connsiteX7-743" fmla="*/ 383876 w 3244882"/>
              <a:gd name="connsiteY7-744" fmla="*/ 3242474 h 3242474"/>
              <a:gd name="connsiteX8-745" fmla="*/ 2408 w 3244882"/>
              <a:gd name="connsiteY8-746" fmla="*/ 3236864 h 3242474"/>
              <a:gd name="connsiteX9-747" fmla="*/ 434364 w 3244882"/>
              <a:gd name="connsiteY9-748" fmla="*/ 2232708 h 3242474"/>
              <a:gd name="connsiteX10-749" fmla="*/ 1561937 w 3244882"/>
              <a:gd name="connsiteY10-750" fmla="*/ 1991485 h 3242474"/>
              <a:gd name="connsiteX11-751" fmla="*/ 1236568 w 3244882"/>
              <a:gd name="connsiteY11-752" fmla="*/ 959279 h 3242474"/>
              <a:gd name="connsiteX12-753" fmla="*/ 1051443 w 3244882"/>
              <a:gd name="connsiteY12-754" fmla="*/ 16828 h 3242474"/>
              <a:gd name="connsiteX0-755" fmla="*/ 1049313 w 3242752"/>
              <a:gd name="connsiteY0-756" fmla="*/ 16828 h 3242474"/>
              <a:gd name="connsiteX1-757" fmla="*/ 1447611 w 3242752"/>
              <a:gd name="connsiteY1-758" fmla="*/ 0 h 3242474"/>
              <a:gd name="connsiteX2-759" fmla="*/ 1666394 w 3242752"/>
              <a:gd name="connsiteY2-760" fmla="*/ 734886 h 3242474"/>
              <a:gd name="connsiteX3-761" fmla="*/ 2401279 w 3242752"/>
              <a:gd name="connsiteY3-762" fmla="*/ 560982 h 3242474"/>
              <a:gd name="connsiteX4-763" fmla="*/ 3242752 w 3242752"/>
              <a:gd name="connsiteY4-764" fmla="*/ 1828800 h 3242474"/>
              <a:gd name="connsiteX5-765" fmla="*/ 2294693 w 3242752"/>
              <a:gd name="connsiteY5-766" fmla="*/ 3107838 h 3242474"/>
              <a:gd name="connsiteX6-767" fmla="*/ 606138 w 3242752"/>
              <a:gd name="connsiteY6-768" fmla="*/ 2664663 h 3242474"/>
              <a:gd name="connsiteX7-769" fmla="*/ 381746 w 3242752"/>
              <a:gd name="connsiteY7-770" fmla="*/ 3242474 h 3242474"/>
              <a:gd name="connsiteX8-771" fmla="*/ 278 w 3242752"/>
              <a:gd name="connsiteY8-772" fmla="*/ 3236864 h 3242474"/>
              <a:gd name="connsiteX9-773" fmla="*/ 432234 w 3242752"/>
              <a:gd name="connsiteY9-774" fmla="*/ 2232708 h 3242474"/>
              <a:gd name="connsiteX10-775" fmla="*/ 1559807 w 3242752"/>
              <a:gd name="connsiteY10-776" fmla="*/ 1991485 h 3242474"/>
              <a:gd name="connsiteX11-777" fmla="*/ 1234438 w 3242752"/>
              <a:gd name="connsiteY11-778" fmla="*/ 959279 h 3242474"/>
              <a:gd name="connsiteX12-779" fmla="*/ 1049313 w 3242752"/>
              <a:gd name="connsiteY12-780" fmla="*/ 16828 h 3242474"/>
              <a:gd name="connsiteX0-781" fmla="*/ 1049035 w 3242474"/>
              <a:gd name="connsiteY0-782" fmla="*/ 16828 h 3242474"/>
              <a:gd name="connsiteX1-783" fmla="*/ 1447333 w 3242474"/>
              <a:gd name="connsiteY1-784" fmla="*/ 0 h 3242474"/>
              <a:gd name="connsiteX2-785" fmla="*/ 1666116 w 3242474"/>
              <a:gd name="connsiteY2-786" fmla="*/ 734886 h 3242474"/>
              <a:gd name="connsiteX3-787" fmla="*/ 2401001 w 3242474"/>
              <a:gd name="connsiteY3-788" fmla="*/ 560982 h 3242474"/>
              <a:gd name="connsiteX4-789" fmla="*/ 3242474 w 3242474"/>
              <a:gd name="connsiteY4-790" fmla="*/ 1828800 h 3242474"/>
              <a:gd name="connsiteX5-791" fmla="*/ 2294415 w 3242474"/>
              <a:gd name="connsiteY5-792" fmla="*/ 3107838 h 3242474"/>
              <a:gd name="connsiteX6-793" fmla="*/ 605860 w 3242474"/>
              <a:gd name="connsiteY6-794" fmla="*/ 2664663 h 3242474"/>
              <a:gd name="connsiteX7-795" fmla="*/ 381468 w 3242474"/>
              <a:gd name="connsiteY7-796" fmla="*/ 3242474 h 3242474"/>
              <a:gd name="connsiteX8-797" fmla="*/ 0 w 3242474"/>
              <a:gd name="connsiteY8-798" fmla="*/ 3236864 h 3242474"/>
              <a:gd name="connsiteX9-799" fmla="*/ 431956 w 3242474"/>
              <a:gd name="connsiteY9-800" fmla="*/ 2232708 h 3242474"/>
              <a:gd name="connsiteX10-801" fmla="*/ 1559529 w 3242474"/>
              <a:gd name="connsiteY10-802" fmla="*/ 1991485 h 3242474"/>
              <a:gd name="connsiteX11-803" fmla="*/ 1234160 w 3242474"/>
              <a:gd name="connsiteY11-804" fmla="*/ 959279 h 3242474"/>
              <a:gd name="connsiteX12-805" fmla="*/ 1049035 w 3242474"/>
              <a:gd name="connsiteY12-806" fmla="*/ 16828 h 3242474"/>
              <a:gd name="connsiteX0-807" fmla="*/ 1049035 w 3242474"/>
              <a:gd name="connsiteY0-808" fmla="*/ 16828 h 3242474"/>
              <a:gd name="connsiteX1-809" fmla="*/ 1447333 w 3242474"/>
              <a:gd name="connsiteY1-810" fmla="*/ 0 h 3242474"/>
              <a:gd name="connsiteX2-811" fmla="*/ 1666116 w 3242474"/>
              <a:gd name="connsiteY2-812" fmla="*/ 734886 h 3242474"/>
              <a:gd name="connsiteX3-813" fmla="*/ 2401001 w 3242474"/>
              <a:gd name="connsiteY3-814" fmla="*/ 560982 h 3242474"/>
              <a:gd name="connsiteX4-815" fmla="*/ 3242474 w 3242474"/>
              <a:gd name="connsiteY4-816" fmla="*/ 1828800 h 3242474"/>
              <a:gd name="connsiteX5-817" fmla="*/ 2294415 w 3242474"/>
              <a:gd name="connsiteY5-818" fmla="*/ 3107838 h 3242474"/>
              <a:gd name="connsiteX6-819" fmla="*/ 605860 w 3242474"/>
              <a:gd name="connsiteY6-820" fmla="*/ 2664663 h 3242474"/>
              <a:gd name="connsiteX7-821" fmla="*/ 381468 w 3242474"/>
              <a:gd name="connsiteY7-822" fmla="*/ 3242474 h 3242474"/>
              <a:gd name="connsiteX8-823" fmla="*/ 0 w 3242474"/>
              <a:gd name="connsiteY8-824" fmla="*/ 3236864 h 3242474"/>
              <a:gd name="connsiteX9-825" fmla="*/ 431956 w 3242474"/>
              <a:gd name="connsiteY9-826" fmla="*/ 2232708 h 3242474"/>
              <a:gd name="connsiteX10-827" fmla="*/ 1559529 w 3242474"/>
              <a:gd name="connsiteY10-828" fmla="*/ 1991485 h 3242474"/>
              <a:gd name="connsiteX11-829" fmla="*/ 1234160 w 3242474"/>
              <a:gd name="connsiteY11-830" fmla="*/ 959279 h 3242474"/>
              <a:gd name="connsiteX12-831" fmla="*/ 1049035 w 3242474"/>
              <a:gd name="connsiteY12-832" fmla="*/ 16828 h 3242474"/>
              <a:gd name="connsiteX0-833" fmla="*/ 1049035 w 3242474"/>
              <a:gd name="connsiteY0-834" fmla="*/ 16828 h 3242474"/>
              <a:gd name="connsiteX1-835" fmla="*/ 1447333 w 3242474"/>
              <a:gd name="connsiteY1-836" fmla="*/ 0 h 3242474"/>
              <a:gd name="connsiteX2-837" fmla="*/ 1666116 w 3242474"/>
              <a:gd name="connsiteY2-838" fmla="*/ 734886 h 3242474"/>
              <a:gd name="connsiteX3-839" fmla="*/ 2401001 w 3242474"/>
              <a:gd name="connsiteY3-840" fmla="*/ 560982 h 3242474"/>
              <a:gd name="connsiteX4-841" fmla="*/ 3242474 w 3242474"/>
              <a:gd name="connsiteY4-842" fmla="*/ 1828800 h 3242474"/>
              <a:gd name="connsiteX5-843" fmla="*/ 2294415 w 3242474"/>
              <a:gd name="connsiteY5-844" fmla="*/ 3107838 h 3242474"/>
              <a:gd name="connsiteX6-845" fmla="*/ 605860 w 3242474"/>
              <a:gd name="connsiteY6-846" fmla="*/ 2664663 h 3242474"/>
              <a:gd name="connsiteX7-847" fmla="*/ 381468 w 3242474"/>
              <a:gd name="connsiteY7-848" fmla="*/ 3242474 h 3242474"/>
              <a:gd name="connsiteX8-849" fmla="*/ 0 w 3242474"/>
              <a:gd name="connsiteY8-850" fmla="*/ 3236864 h 3242474"/>
              <a:gd name="connsiteX9-851" fmla="*/ 431956 w 3242474"/>
              <a:gd name="connsiteY9-852" fmla="*/ 2232708 h 3242474"/>
              <a:gd name="connsiteX10-853" fmla="*/ 1559529 w 3242474"/>
              <a:gd name="connsiteY10-854" fmla="*/ 1991485 h 3242474"/>
              <a:gd name="connsiteX11-855" fmla="*/ 1234160 w 3242474"/>
              <a:gd name="connsiteY11-856" fmla="*/ 959279 h 3242474"/>
              <a:gd name="connsiteX12-857" fmla="*/ 1049035 w 3242474"/>
              <a:gd name="connsiteY12-858" fmla="*/ 16828 h 3242474"/>
              <a:gd name="connsiteX0-859" fmla="*/ 1049035 w 3242474"/>
              <a:gd name="connsiteY0-860" fmla="*/ 16828 h 3242474"/>
              <a:gd name="connsiteX1-861" fmla="*/ 1447333 w 3242474"/>
              <a:gd name="connsiteY1-862" fmla="*/ 0 h 3242474"/>
              <a:gd name="connsiteX2-863" fmla="*/ 1666116 w 3242474"/>
              <a:gd name="connsiteY2-864" fmla="*/ 734886 h 3242474"/>
              <a:gd name="connsiteX3-865" fmla="*/ 2401001 w 3242474"/>
              <a:gd name="connsiteY3-866" fmla="*/ 560982 h 3242474"/>
              <a:gd name="connsiteX4-867" fmla="*/ 3242474 w 3242474"/>
              <a:gd name="connsiteY4-868" fmla="*/ 1828800 h 3242474"/>
              <a:gd name="connsiteX5-869" fmla="*/ 2294415 w 3242474"/>
              <a:gd name="connsiteY5-870" fmla="*/ 3107838 h 3242474"/>
              <a:gd name="connsiteX6-871" fmla="*/ 605860 w 3242474"/>
              <a:gd name="connsiteY6-872" fmla="*/ 2664663 h 3242474"/>
              <a:gd name="connsiteX7-873" fmla="*/ 381468 w 3242474"/>
              <a:gd name="connsiteY7-874" fmla="*/ 3242474 h 3242474"/>
              <a:gd name="connsiteX8-875" fmla="*/ 0 w 3242474"/>
              <a:gd name="connsiteY8-876" fmla="*/ 3236864 h 3242474"/>
              <a:gd name="connsiteX9-877" fmla="*/ 431956 w 3242474"/>
              <a:gd name="connsiteY9-878" fmla="*/ 2232708 h 3242474"/>
              <a:gd name="connsiteX10-879" fmla="*/ 1559529 w 3242474"/>
              <a:gd name="connsiteY10-880" fmla="*/ 1991485 h 3242474"/>
              <a:gd name="connsiteX11-881" fmla="*/ 1234160 w 3242474"/>
              <a:gd name="connsiteY11-882" fmla="*/ 959279 h 3242474"/>
              <a:gd name="connsiteX12-883" fmla="*/ 1049035 w 3242474"/>
              <a:gd name="connsiteY12-884" fmla="*/ 16828 h 3242474"/>
              <a:gd name="connsiteX0-885" fmla="*/ 1049035 w 3242474"/>
              <a:gd name="connsiteY0-886" fmla="*/ 16828 h 3242474"/>
              <a:gd name="connsiteX1-887" fmla="*/ 1447333 w 3242474"/>
              <a:gd name="connsiteY1-888" fmla="*/ 0 h 3242474"/>
              <a:gd name="connsiteX2-889" fmla="*/ 1666116 w 3242474"/>
              <a:gd name="connsiteY2-890" fmla="*/ 734886 h 3242474"/>
              <a:gd name="connsiteX3-891" fmla="*/ 2401001 w 3242474"/>
              <a:gd name="connsiteY3-892" fmla="*/ 560982 h 3242474"/>
              <a:gd name="connsiteX4-893" fmla="*/ 3242474 w 3242474"/>
              <a:gd name="connsiteY4-894" fmla="*/ 1828800 h 3242474"/>
              <a:gd name="connsiteX5-895" fmla="*/ 2300025 w 3242474"/>
              <a:gd name="connsiteY5-896" fmla="*/ 3046130 h 3242474"/>
              <a:gd name="connsiteX6-897" fmla="*/ 605860 w 3242474"/>
              <a:gd name="connsiteY6-898" fmla="*/ 2664663 h 3242474"/>
              <a:gd name="connsiteX7-899" fmla="*/ 381468 w 3242474"/>
              <a:gd name="connsiteY7-900" fmla="*/ 3242474 h 3242474"/>
              <a:gd name="connsiteX8-901" fmla="*/ 0 w 3242474"/>
              <a:gd name="connsiteY8-902" fmla="*/ 3236864 h 3242474"/>
              <a:gd name="connsiteX9-903" fmla="*/ 431956 w 3242474"/>
              <a:gd name="connsiteY9-904" fmla="*/ 2232708 h 3242474"/>
              <a:gd name="connsiteX10-905" fmla="*/ 1559529 w 3242474"/>
              <a:gd name="connsiteY10-906" fmla="*/ 1991485 h 3242474"/>
              <a:gd name="connsiteX11-907" fmla="*/ 1234160 w 3242474"/>
              <a:gd name="connsiteY11-908" fmla="*/ 959279 h 3242474"/>
              <a:gd name="connsiteX12-909" fmla="*/ 1049035 w 3242474"/>
              <a:gd name="connsiteY12-910" fmla="*/ 16828 h 3242474"/>
              <a:gd name="connsiteX0-911" fmla="*/ 1049035 w 3242474"/>
              <a:gd name="connsiteY0-912" fmla="*/ 16828 h 3242474"/>
              <a:gd name="connsiteX1-913" fmla="*/ 1447333 w 3242474"/>
              <a:gd name="connsiteY1-914" fmla="*/ 0 h 3242474"/>
              <a:gd name="connsiteX2-915" fmla="*/ 1666116 w 3242474"/>
              <a:gd name="connsiteY2-916" fmla="*/ 734886 h 3242474"/>
              <a:gd name="connsiteX3-917" fmla="*/ 2401001 w 3242474"/>
              <a:gd name="connsiteY3-918" fmla="*/ 560982 h 3242474"/>
              <a:gd name="connsiteX4-919" fmla="*/ 3242474 w 3242474"/>
              <a:gd name="connsiteY4-920" fmla="*/ 1828800 h 3242474"/>
              <a:gd name="connsiteX5-921" fmla="*/ 2300025 w 3242474"/>
              <a:gd name="connsiteY5-922" fmla="*/ 3046130 h 3242474"/>
              <a:gd name="connsiteX6-923" fmla="*/ 605860 w 3242474"/>
              <a:gd name="connsiteY6-924" fmla="*/ 2664663 h 3242474"/>
              <a:gd name="connsiteX7-925" fmla="*/ 381468 w 3242474"/>
              <a:gd name="connsiteY7-926" fmla="*/ 3242474 h 3242474"/>
              <a:gd name="connsiteX8-927" fmla="*/ 0 w 3242474"/>
              <a:gd name="connsiteY8-928" fmla="*/ 3236864 h 3242474"/>
              <a:gd name="connsiteX9-929" fmla="*/ 431956 w 3242474"/>
              <a:gd name="connsiteY9-930" fmla="*/ 2232708 h 3242474"/>
              <a:gd name="connsiteX10-931" fmla="*/ 1559529 w 3242474"/>
              <a:gd name="connsiteY10-932" fmla="*/ 1991485 h 3242474"/>
              <a:gd name="connsiteX11-933" fmla="*/ 1234160 w 3242474"/>
              <a:gd name="connsiteY11-934" fmla="*/ 959279 h 3242474"/>
              <a:gd name="connsiteX12-935" fmla="*/ 1049035 w 3242474"/>
              <a:gd name="connsiteY12-936" fmla="*/ 16828 h 3242474"/>
              <a:gd name="connsiteX0-937" fmla="*/ 1049035 w 3242474"/>
              <a:gd name="connsiteY0-938" fmla="*/ 16828 h 3242474"/>
              <a:gd name="connsiteX1-939" fmla="*/ 1447333 w 3242474"/>
              <a:gd name="connsiteY1-940" fmla="*/ 0 h 3242474"/>
              <a:gd name="connsiteX2-941" fmla="*/ 1666116 w 3242474"/>
              <a:gd name="connsiteY2-942" fmla="*/ 734886 h 3242474"/>
              <a:gd name="connsiteX3-943" fmla="*/ 2401001 w 3242474"/>
              <a:gd name="connsiteY3-944" fmla="*/ 560982 h 3242474"/>
              <a:gd name="connsiteX4-945" fmla="*/ 3242474 w 3242474"/>
              <a:gd name="connsiteY4-946" fmla="*/ 1828800 h 3242474"/>
              <a:gd name="connsiteX5-947" fmla="*/ 2300025 w 3242474"/>
              <a:gd name="connsiteY5-948" fmla="*/ 3046130 h 3242474"/>
              <a:gd name="connsiteX6-949" fmla="*/ 605860 w 3242474"/>
              <a:gd name="connsiteY6-950" fmla="*/ 2664663 h 3242474"/>
              <a:gd name="connsiteX7-951" fmla="*/ 381468 w 3242474"/>
              <a:gd name="connsiteY7-952" fmla="*/ 3242474 h 3242474"/>
              <a:gd name="connsiteX8-953" fmla="*/ 0 w 3242474"/>
              <a:gd name="connsiteY8-954" fmla="*/ 3236864 h 3242474"/>
              <a:gd name="connsiteX9-955" fmla="*/ 431956 w 3242474"/>
              <a:gd name="connsiteY9-956" fmla="*/ 2232708 h 3242474"/>
              <a:gd name="connsiteX10-957" fmla="*/ 1559529 w 3242474"/>
              <a:gd name="connsiteY10-958" fmla="*/ 1991485 h 3242474"/>
              <a:gd name="connsiteX11-959" fmla="*/ 1234160 w 3242474"/>
              <a:gd name="connsiteY11-960" fmla="*/ 959279 h 3242474"/>
              <a:gd name="connsiteX12-961" fmla="*/ 1049035 w 3242474"/>
              <a:gd name="connsiteY12-962" fmla="*/ 16828 h 3242474"/>
              <a:gd name="connsiteX0-963" fmla="*/ 1049035 w 3242474"/>
              <a:gd name="connsiteY0-964" fmla="*/ 16828 h 3242474"/>
              <a:gd name="connsiteX1-965" fmla="*/ 1447333 w 3242474"/>
              <a:gd name="connsiteY1-966" fmla="*/ 0 h 3242474"/>
              <a:gd name="connsiteX2-967" fmla="*/ 1666116 w 3242474"/>
              <a:gd name="connsiteY2-968" fmla="*/ 734886 h 3242474"/>
              <a:gd name="connsiteX3-969" fmla="*/ 2401001 w 3242474"/>
              <a:gd name="connsiteY3-970" fmla="*/ 560982 h 3242474"/>
              <a:gd name="connsiteX4-971" fmla="*/ 3242474 w 3242474"/>
              <a:gd name="connsiteY4-972" fmla="*/ 1828800 h 3242474"/>
              <a:gd name="connsiteX5-973" fmla="*/ 2300025 w 3242474"/>
              <a:gd name="connsiteY5-974" fmla="*/ 3046130 h 3242474"/>
              <a:gd name="connsiteX6-975" fmla="*/ 605860 w 3242474"/>
              <a:gd name="connsiteY6-976" fmla="*/ 2664663 h 3242474"/>
              <a:gd name="connsiteX7-977" fmla="*/ 381468 w 3242474"/>
              <a:gd name="connsiteY7-978" fmla="*/ 3242474 h 3242474"/>
              <a:gd name="connsiteX8-979" fmla="*/ 0 w 3242474"/>
              <a:gd name="connsiteY8-980" fmla="*/ 3236864 h 3242474"/>
              <a:gd name="connsiteX9-981" fmla="*/ 431956 w 3242474"/>
              <a:gd name="connsiteY9-982" fmla="*/ 2232708 h 3242474"/>
              <a:gd name="connsiteX10-983" fmla="*/ 1559529 w 3242474"/>
              <a:gd name="connsiteY10-984" fmla="*/ 1991485 h 3242474"/>
              <a:gd name="connsiteX11-985" fmla="*/ 1234160 w 3242474"/>
              <a:gd name="connsiteY11-986" fmla="*/ 959279 h 3242474"/>
              <a:gd name="connsiteX12-987" fmla="*/ 1049035 w 3242474"/>
              <a:gd name="connsiteY12-988" fmla="*/ 16828 h 3242474"/>
              <a:gd name="connsiteX0-989" fmla="*/ 1049035 w 3186376"/>
              <a:gd name="connsiteY0-990" fmla="*/ 16828 h 3242474"/>
              <a:gd name="connsiteX1-991" fmla="*/ 1447333 w 3186376"/>
              <a:gd name="connsiteY1-992" fmla="*/ 0 h 3242474"/>
              <a:gd name="connsiteX2-993" fmla="*/ 1666116 w 3186376"/>
              <a:gd name="connsiteY2-994" fmla="*/ 734886 h 3242474"/>
              <a:gd name="connsiteX3-995" fmla="*/ 2401001 w 3186376"/>
              <a:gd name="connsiteY3-996" fmla="*/ 560982 h 3242474"/>
              <a:gd name="connsiteX4-997" fmla="*/ 3186376 w 3186376"/>
              <a:gd name="connsiteY4-998" fmla="*/ 1828800 h 3242474"/>
              <a:gd name="connsiteX5-999" fmla="*/ 2300025 w 3186376"/>
              <a:gd name="connsiteY5-1000" fmla="*/ 3046130 h 3242474"/>
              <a:gd name="connsiteX6-1001" fmla="*/ 605860 w 3186376"/>
              <a:gd name="connsiteY6-1002" fmla="*/ 2664663 h 3242474"/>
              <a:gd name="connsiteX7-1003" fmla="*/ 381468 w 3186376"/>
              <a:gd name="connsiteY7-1004" fmla="*/ 3242474 h 3242474"/>
              <a:gd name="connsiteX8-1005" fmla="*/ 0 w 3186376"/>
              <a:gd name="connsiteY8-1006" fmla="*/ 3236864 h 3242474"/>
              <a:gd name="connsiteX9-1007" fmla="*/ 431956 w 3186376"/>
              <a:gd name="connsiteY9-1008" fmla="*/ 2232708 h 3242474"/>
              <a:gd name="connsiteX10-1009" fmla="*/ 1559529 w 3186376"/>
              <a:gd name="connsiteY10-1010" fmla="*/ 1991485 h 3242474"/>
              <a:gd name="connsiteX11-1011" fmla="*/ 1234160 w 3186376"/>
              <a:gd name="connsiteY11-1012" fmla="*/ 959279 h 3242474"/>
              <a:gd name="connsiteX12-1013" fmla="*/ 1049035 w 3186376"/>
              <a:gd name="connsiteY12-1014" fmla="*/ 16828 h 3242474"/>
              <a:gd name="connsiteX0-1015" fmla="*/ 1049035 w 3186376"/>
              <a:gd name="connsiteY0-1016" fmla="*/ 16828 h 3242474"/>
              <a:gd name="connsiteX1-1017" fmla="*/ 1447333 w 3186376"/>
              <a:gd name="connsiteY1-1018" fmla="*/ 0 h 3242474"/>
              <a:gd name="connsiteX2-1019" fmla="*/ 1666116 w 3186376"/>
              <a:gd name="connsiteY2-1020" fmla="*/ 734886 h 3242474"/>
              <a:gd name="connsiteX3-1021" fmla="*/ 2401001 w 3186376"/>
              <a:gd name="connsiteY3-1022" fmla="*/ 560982 h 3242474"/>
              <a:gd name="connsiteX4-1023" fmla="*/ 3186376 w 3186376"/>
              <a:gd name="connsiteY4-1024" fmla="*/ 1828800 h 3242474"/>
              <a:gd name="connsiteX5-1025" fmla="*/ 2300025 w 3186376"/>
              <a:gd name="connsiteY5-1026" fmla="*/ 3046130 h 3242474"/>
              <a:gd name="connsiteX6-1027" fmla="*/ 605860 w 3186376"/>
              <a:gd name="connsiteY6-1028" fmla="*/ 2664663 h 3242474"/>
              <a:gd name="connsiteX7-1029" fmla="*/ 381468 w 3186376"/>
              <a:gd name="connsiteY7-1030" fmla="*/ 3242474 h 3242474"/>
              <a:gd name="connsiteX8-1031" fmla="*/ 0 w 3186376"/>
              <a:gd name="connsiteY8-1032" fmla="*/ 3236864 h 3242474"/>
              <a:gd name="connsiteX9-1033" fmla="*/ 431956 w 3186376"/>
              <a:gd name="connsiteY9-1034" fmla="*/ 2232708 h 3242474"/>
              <a:gd name="connsiteX10-1035" fmla="*/ 1559529 w 3186376"/>
              <a:gd name="connsiteY10-1036" fmla="*/ 1991485 h 3242474"/>
              <a:gd name="connsiteX11-1037" fmla="*/ 1234160 w 3186376"/>
              <a:gd name="connsiteY11-1038" fmla="*/ 959279 h 3242474"/>
              <a:gd name="connsiteX12-1039" fmla="*/ 1049035 w 3186376"/>
              <a:gd name="connsiteY12-1040" fmla="*/ 16828 h 3242474"/>
              <a:gd name="connsiteX0-1041" fmla="*/ 1049035 w 3186376"/>
              <a:gd name="connsiteY0-1042" fmla="*/ 16828 h 3242474"/>
              <a:gd name="connsiteX1-1043" fmla="*/ 1447333 w 3186376"/>
              <a:gd name="connsiteY1-1044" fmla="*/ 0 h 3242474"/>
              <a:gd name="connsiteX2-1045" fmla="*/ 1666116 w 3186376"/>
              <a:gd name="connsiteY2-1046" fmla="*/ 734886 h 3242474"/>
              <a:gd name="connsiteX3-1047" fmla="*/ 2401001 w 3186376"/>
              <a:gd name="connsiteY3-1048" fmla="*/ 560982 h 3242474"/>
              <a:gd name="connsiteX4-1049" fmla="*/ 3186376 w 3186376"/>
              <a:gd name="connsiteY4-1050" fmla="*/ 1828800 h 3242474"/>
              <a:gd name="connsiteX5-1051" fmla="*/ 2300025 w 3186376"/>
              <a:gd name="connsiteY5-1052" fmla="*/ 3046130 h 3242474"/>
              <a:gd name="connsiteX6-1053" fmla="*/ 605860 w 3186376"/>
              <a:gd name="connsiteY6-1054" fmla="*/ 2664663 h 3242474"/>
              <a:gd name="connsiteX7-1055" fmla="*/ 381468 w 3186376"/>
              <a:gd name="connsiteY7-1056" fmla="*/ 3242474 h 3242474"/>
              <a:gd name="connsiteX8-1057" fmla="*/ 0 w 3186376"/>
              <a:gd name="connsiteY8-1058" fmla="*/ 3236864 h 3242474"/>
              <a:gd name="connsiteX9-1059" fmla="*/ 431956 w 3186376"/>
              <a:gd name="connsiteY9-1060" fmla="*/ 2232708 h 3242474"/>
              <a:gd name="connsiteX10-1061" fmla="*/ 1559529 w 3186376"/>
              <a:gd name="connsiteY10-1062" fmla="*/ 1991485 h 3242474"/>
              <a:gd name="connsiteX11-1063" fmla="*/ 1234160 w 3186376"/>
              <a:gd name="connsiteY11-1064" fmla="*/ 959279 h 3242474"/>
              <a:gd name="connsiteX12-1065" fmla="*/ 1049035 w 3186376"/>
              <a:gd name="connsiteY12-1066" fmla="*/ 16828 h 3242474"/>
              <a:gd name="connsiteX0-1067" fmla="*/ 1049035 w 3203206"/>
              <a:gd name="connsiteY0-1068" fmla="*/ 16828 h 3242474"/>
              <a:gd name="connsiteX1-1069" fmla="*/ 1447333 w 3203206"/>
              <a:gd name="connsiteY1-1070" fmla="*/ 0 h 3242474"/>
              <a:gd name="connsiteX2-1071" fmla="*/ 1666116 w 3203206"/>
              <a:gd name="connsiteY2-1072" fmla="*/ 734886 h 3242474"/>
              <a:gd name="connsiteX3-1073" fmla="*/ 2401001 w 3203206"/>
              <a:gd name="connsiteY3-1074" fmla="*/ 560982 h 3242474"/>
              <a:gd name="connsiteX4-1075" fmla="*/ 3203206 w 3203206"/>
              <a:gd name="connsiteY4-1076" fmla="*/ 1823190 h 3242474"/>
              <a:gd name="connsiteX5-1077" fmla="*/ 2300025 w 3203206"/>
              <a:gd name="connsiteY5-1078" fmla="*/ 3046130 h 3242474"/>
              <a:gd name="connsiteX6-1079" fmla="*/ 605860 w 3203206"/>
              <a:gd name="connsiteY6-1080" fmla="*/ 2664663 h 3242474"/>
              <a:gd name="connsiteX7-1081" fmla="*/ 381468 w 3203206"/>
              <a:gd name="connsiteY7-1082" fmla="*/ 3242474 h 3242474"/>
              <a:gd name="connsiteX8-1083" fmla="*/ 0 w 3203206"/>
              <a:gd name="connsiteY8-1084" fmla="*/ 3236864 h 3242474"/>
              <a:gd name="connsiteX9-1085" fmla="*/ 431956 w 3203206"/>
              <a:gd name="connsiteY9-1086" fmla="*/ 2232708 h 3242474"/>
              <a:gd name="connsiteX10-1087" fmla="*/ 1559529 w 3203206"/>
              <a:gd name="connsiteY10-1088" fmla="*/ 1991485 h 3242474"/>
              <a:gd name="connsiteX11-1089" fmla="*/ 1234160 w 3203206"/>
              <a:gd name="connsiteY11-1090" fmla="*/ 959279 h 3242474"/>
              <a:gd name="connsiteX12-1091" fmla="*/ 1049035 w 3203206"/>
              <a:gd name="connsiteY12-1092" fmla="*/ 16828 h 3242474"/>
              <a:gd name="connsiteX0-1093" fmla="*/ 1049035 w 3203206"/>
              <a:gd name="connsiteY0-1094" fmla="*/ 16828 h 3242474"/>
              <a:gd name="connsiteX1-1095" fmla="*/ 1447333 w 3203206"/>
              <a:gd name="connsiteY1-1096" fmla="*/ 0 h 3242474"/>
              <a:gd name="connsiteX2-1097" fmla="*/ 1666116 w 3203206"/>
              <a:gd name="connsiteY2-1098" fmla="*/ 734886 h 3242474"/>
              <a:gd name="connsiteX3-1099" fmla="*/ 2401001 w 3203206"/>
              <a:gd name="connsiteY3-1100" fmla="*/ 560982 h 3242474"/>
              <a:gd name="connsiteX4-1101" fmla="*/ 3203206 w 3203206"/>
              <a:gd name="connsiteY4-1102" fmla="*/ 1823190 h 3242474"/>
              <a:gd name="connsiteX5-1103" fmla="*/ 2300025 w 3203206"/>
              <a:gd name="connsiteY5-1104" fmla="*/ 3046130 h 3242474"/>
              <a:gd name="connsiteX6-1105" fmla="*/ 605860 w 3203206"/>
              <a:gd name="connsiteY6-1106" fmla="*/ 2664663 h 3242474"/>
              <a:gd name="connsiteX7-1107" fmla="*/ 381468 w 3203206"/>
              <a:gd name="connsiteY7-1108" fmla="*/ 3242474 h 3242474"/>
              <a:gd name="connsiteX8-1109" fmla="*/ 0 w 3203206"/>
              <a:gd name="connsiteY8-1110" fmla="*/ 3236864 h 3242474"/>
              <a:gd name="connsiteX9-1111" fmla="*/ 431956 w 3203206"/>
              <a:gd name="connsiteY9-1112" fmla="*/ 2232708 h 3242474"/>
              <a:gd name="connsiteX10-1113" fmla="*/ 1559529 w 3203206"/>
              <a:gd name="connsiteY10-1114" fmla="*/ 1991485 h 3242474"/>
              <a:gd name="connsiteX11-1115" fmla="*/ 1234160 w 3203206"/>
              <a:gd name="connsiteY11-1116" fmla="*/ 959279 h 3242474"/>
              <a:gd name="connsiteX12-1117" fmla="*/ 1049035 w 3203206"/>
              <a:gd name="connsiteY12-1118" fmla="*/ 16828 h 3242474"/>
              <a:gd name="connsiteX0-1119" fmla="*/ 1049035 w 3203206"/>
              <a:gd name="connsiteY0-1120" fmla="*/ 16828 h 3242474"/>
              <a:gd name="connsiteX1-1121" fmla="*/ 1447333 w 3203206"/>
              <a:gd name="connsiteY1-1122" fmla="*/ 0 h 3242474"/>
              <a:gd name="connsiteX2-1123" fmla="*/ 1666116 w 3203206"/>
              <a:gd name="connsiteY2-1124" fmla="*/ 734886 h 3242474"/>
              <a:gd name="connsiteX3-1125" fmla="*/ 2401001 w 3203206"/>
              <a:gd name="connsiteY3-1126" fmla="*/ 560982 h 3242474"/>
              <a:gd name="connsiteX4-1127" fmla="*/ 3203206 w 3203206"/>
              <a:gd name="connsiteY4-1128" fmla="*/ 1823190 h 3242474"/>
              <a:gd name="connsiteX5-1129" fmla="*/ 2300025 w 3203206"/>
              <a:gd name="connsiteY5-1130" fmla="*/ 3046130 h 3242474"/>
              <a:gd name="connsiteX6-1131" fmla="*/ 605860 w 3203206"/>
              <a:gd name="connsiteY6-1132" fmla="*/ 2664663 h 3242474"/>
              <a:gd name="connsiteX7-1133" fmla="*/ 381468 w 3203206"/>
              <a:gd name="connsiteY7-1134" fmla="*/ 3242474 h 3242474"/>
              <a:gd name="connsiteX8-1135" fmla="*/ 0 w 3203206"/>
              <a:gd name="connsiteY8-1136" fmla="*/ 3236864 h 3242474"/>
              <a:gd name="connsiteX9-1137" fmla="*/ 431956 w 3203206"/>
              <a:gd name="connsiteY9-1138" fmla="*/ 2232708 h 3242474"/>
              <a:gd name="connsiteX10-1139" fmla="*/ 1559529 w 3203206"/>
              <a:gd name="connsiteY10-1140" fmla="*/ 1991485 h 3242474"/>
              <a:gd name="connsiteX11-1141" fmla="*/ 1234160 w 3203206"/>
              <a:gd name="connsiteY11-1142" fmla="*/ 959279 h 3242474"/>
              <a:gd name="connsiteX12-1143" fmla="*/ 1049035 w 3203206"/>
              <a:gd name="connsiteY12-1144" fmla="*/ 16828 h 3242474"/>
              <a:gd name="connsiteX0-1145" fmla="*/ 1049035 w 3175157"/>
              <a:gd name="connsiteY0-1146" fmla="*/ 16828 h 3242474"/>
              <a:gd name="connsiteX1-1147" fmla="*/ 1447333 w 3175157"/>
              <a:gd name="connsiteY1-1148" fmla="*/ 0 h 3242474"/>
              <a:gd name="connsiteX2-1149" fmla="*/ 1666116 w 3175157"/>
              <a:gd name="connsiteY2-1150" fmla="*/ 734886 h 3242474"/>
              <a:gd name="connsiteX3-1151" fmla="*/ 2401001 w 3175157"/>
              <a:gd name="connsiteY3-1152" fmla="*/ 560982 h 3242474"/>
              <a:gd name="connsiteX4-1153" fmla="*/ 3175157 w 3175157"/>
              <a:gd name="connsiteY4-1154" fmla="*/ 1834409 h 3242474"/>
              <a:gd name="connsiteX5-1155" fmla="*/ 2300025 w 3175157"/>
              <a:gd name="connsiteY5-1156" fmla="*/ 3046130 h 3242474"/>
              <a:gd name="connsiteX6-1157" fmla="*/ 605860 w 3175157"/>
              <a:gd name="connsiteY6-1158" fmla="*/ 2664663 h 3242474"/>
              <a:gd name="connsiteX7-1159" fmla="*/ 381468 w 3175157"/>
              <a:gd name="connsiteY7-1160" fmla="*/ 3242474 h 3242474"/>
              <a:gd name="connsiteX8-1161" fmla="*/ 0 w 3175157"/>
              <a:gd name="connsiteY8-1162" fmla="*/ 3236864 h 3242474"/>
              <a:gd name="connsiteX9-1163" fmla="*/ 431956 w 3175157"/>
              <a:gd name="connsiteY9-1164" fmla="*/ 2232708 h 3242474"/>
              <a:gd name="connsiteX10-1165" fmla="*/ 1559529 w 3175157"/>
              <a:gd name="connsiteY10-1166" fmla="*/ 1991485 h 3242474"/>
              <a:gd name="connsiteX11-1167" fmla="*/ 1234160 w 3175157"/>
              <a:gd name="connsiteY11-1168" fmla="*/ 959279 h 3242474"/>
              <a:gd name="connsiteX12-1169" fmla="*/ 1049035 w 3175157"/>
              <a:gd name="connsiteY12-1170" fmla="*/ 16828 h 3242474"/>
              <a:gd name="connsiteX0-1171" fmla="*/ 1049035 w 3175157"/>
              <a:gd name="connsiteY0-1172" fmla="*/ 16828 h 3242474"/>
              <a:gd name="connsiteX1-1173" fmla="*/ 1447333 w 3175157"/>
              <a:gd name="connsiteY1-1174" fmla="*/ 0 h 3242474"/>
              <a:gd name="connsiteX2-1175" fmla="*/ 1666116 w 3175157"/>
              <a:gd name="connsiteY2-1176" fmla="*/ 734886 h 3242474"/>
              <a:gd name="connsiteX3-1177" fmla="*/ 2401001 w 3175157"/>
              <a:gd name="connsiteY3-1178" fmla="*/ 560982 h 3242474"/>
              <a:gd name="connsiteX4-1179" fmla="*/ 3175157 w 3175157"/>
              <a:gd name="connsiteY4-1180" fmla="*/ 1834409 h 3242474"/>
              <a:gd name="connsiteX5-1181" fmla="*/ 2300025 w 3175157"/>
              <a:gd name="connsiteY5-1182" fmla="*/ 3046130 h 3242474"/>
              <a:gd name="connsiteX6-1183" fmla="*/ 605860 w 3175157"/>
              <a:gd name="connsiteY6-1184" fmla="*/ 2664663 h 3242474"/>
              <a:gd name="connsiteX7-1185" fmla="*/ 381468 w 3175157"/>
              <a:gd name="connsiteY7-1186" fmla="*/ 3242474 h 3242474"/>
              <a:gd name="connsiteX8-1187" fmla="*/ 0 w 3175157"/>
              <a:gd name="connsiteY8-1188" fmla="*/ 3236864 h 3242474"/>
              <a:gd name="connsiteX9-1189" fmla="*/ 431956 w 3175157"/>
              <a:gd name="connsiteY9-1190" fmla="*/ 2232708 h 3242474"/>
              <a:gd name="connsiteX10-1191" fmla="*/ 1559529 w 3175157"/>
              <a:gd name="connsiteY10-1192" fmla="*/ 1991485 h 3242474"/>
              <a:gd name="connsiteX11-1193" fmla="*/ 1234160 w 3175157"/>
              <a:gd name="connsiteY11-1194" fmla="*/ 959279 h 3242474"/>
              <a:gd name="connsiteX12-1195" fmla="*/ 1049035 w 3175157"/>
              <a:gd name="connsiteY12-1196" fmla="*/ 16828 h 3242474"/>
              <a:gd name="connsiteX0-1197" fmla="*/ 1049035 w 3175157"/>
              <a:gd name="connsiteY0-1198" fmla="*/ 16828 h 3242474"/>
              <a:gd name="connsiteX1-1199" fmla="*/ 1447333 w 3175157"/>
              <a:gd name="connsiteY1-1200" fmla="*/ 0 h 3242474"/>
              <a:gd name="connsiteX2-1201" fmla="*/ 1666116 w 3175157"/>
              <a:gd name="connsiteY2-1202" fmla="*/ 734886 h 3242474"/>
              <a:gd name="connsiteX3-1203" fmla="*/ 2401001 w 3175157"/>
              <a:gd name="connsiteY3-1204" fmla="*/ 560982 h 3242474"/>
              <a:gd name="connsiteX4-1205" fmla="*/ 3175157 w 3175157"/>
              <a:gd name="connsiteY4-1206" fmla="*/ 1834409 h 3242474"/>
              <a:gd name="connsiteX5-1207" fmla="*/ 2300025 w 3175157"/>
              <a:gd name="connsiteY5-1208" fmla="*/ 3046130 h 3242474"/>
              <a:gd name="connsiteX6-1209" fmla="*/ 605860 w 3175157"/>
              <a:gd name="connsiteY6-1210" fmla="*/ 2664663 h 3242474"/>
              <a:gd name="connsiteX7-1211" fmla="*/ 381468 w 3175157"/>
              <a:gd name="connsiteY7-1212" fmla="*/ 3242474 h 3242474"/>
              <a:gd name="connsiteX8-1213" fmla="*/ 0 w 3175157"/>
              <a:gd name="connsiteY8-1214" fmla="*/ 3236864 h 3242474"/>
              <a:gd name="connsiteX9-1215" fmla="*/ 431956 w 3175157"/>
              <a:gd name="connsiteY9-1216" fmla="*/ 2232708 h 3242474"/>
              <a:gd name="connsiteX10-1217" fmla="*/ 1559529 w 3175157"/>
              <a:gd name="connsiteY10-1218" fmla="*/ 1991485 h 3242474"/>
              <a:gd name="connsiteX11-1219" fmla="*/ 1234160 w 3175157"/>
              <a:gd name="connsiteY11-1220" fmla="*/ 959279 h 3242474"/>
              <a:gd name="connsiteX12-1221" fmla="*/ 1049035 w 3175157"/>
              <a:gd name="connsiteY12-1222" fmla="*/ 16828 h 3242474"/>
              <a:gd name="connsiteX0-1223" fmla="*/ 1049035 w 3175157"/>
              <a:gd name="connsiteY0-1224" fmla="*/ 16828 h 3242474"/>
              <a:gd name="connsiteX1-1225" fmla="*/ 1447333 w 3175157"/>
              <a:gd name="connsiteY1-1226" fmla="*/ 0 h 3242474"/>
              <a:gd name="connsiteX2-1227" fmla="*/ 1666116 w 3175157"/>
              <a:gd name="connsiteY2-1228" fmla="*/ 734886 h 3242474"/>
              <a:gd name="connsiteX3-1229" fmla="*/ 2401001 w 3175157"/>
              <a:gd name="connsiteY3-1230" fmla="*/ 560982 h 3242474"/>
              <a:gd name="connsiteX4-1231" fmla="*/ 3175157 w 3175157"/>
              <a:gd name="connsiteY4-1232" fmla="*/ 1834409 h 3242474"/>
              <a:gd name="connsiteX5-1233" fmla="*/ 2300025 w 3175157"/>
              <a:gd name="connsiteY5-1234" fmla="*/ 3046130 h 3242474"/>
              <a:gd name="connsiteX6-1235" fmla="*/ 605860 w 3175157"/>
              <a:gd name="connsiteY6-1236" fmla="*/ 2664663 h 3242474"/>
              <a:gd name="connsiteX7-1237" fmla="*/ 381468 w 3175157"/>
              <a:gd name="connsiteY7-1238" fmla="*/ 3242474 h 3242474"/>
              <a:gd name="connsiteX8-1239" fmla="*/ 0 w 3175157"/>
              <a:gd name="connsiteY8-1240" fmla="*/ 3236864 h 3242474"/>
              <a:gd name="connsiteX9-1241" fmla="*/ 431956 w 3175157"/>
              <a:gd name="connsiteY9-1242" fmla="*/ 2232708 h 3242474"/>
              <a:gd name="connsiteX10-1243" fmla="*/ 1559529 w 3175157"/>
              <a:gd name="connsiteY10-1244" fmla="*/ 1991485 h 3242474"/>
              <a:gd name="connsiteX11-1245" fmla="*/ 1234160 w 3175157"/>
              <a:gd name="connsiteY11-1246" fmla="*/ 959279 h 3242474"/>
              <a:gd name="connsiteX12-1247" fmla="*/ 1049035 w 3175157"/>
              <a:gd name="connsiteY12-1248" fmla="*/ 16828 h 3242474"/>
              <a:gd name="connsiteX0-1249" fmla="*/ 1049035 w 3175157"/>
              <a:gd name="connsiteY0-1250" fmla="*/ 16828 h 3242474"/>
              <a:gd name="connsiteX1-1251" fmla="*/ 1447333 w 3175157"/>
              <a:gd name="connsiteY1-1252" fmla="*/ 0 h 3242474"/>
              <a:gd name="connsiteX2-1253" fmla="*/ 1666116 w 3175157"/>
              <a:gd name="connsiteY2-1254" fmla="*/ 734886 h 3242474"/>
              <a:gd name="connsiteX3-1255" fmla="*/ 2401001 w 3175157"/>
              <a:gd name="connsiteY3-1256" fmla="*/ 560982 h 3242474"/>
              <a:gd name="connsiteX4-1257" fmla="*/ 3175157 w 3175157"/>
              <a:gd name="connsiteY4-1258" fmla="*/ 1834409 h 3242474"/>
              <a:gd name="connsiteX5-1259" fmla="*/ 2300025 w 3175157"/>
              <a:gd name="connsiteY5-1260" fmla="*/ 3046130 h 3242474"/>
              <a:gd name="connsiteX6-1261" fmla="*/ 605860 w 3175157"/>
              <a:gd name="connsiteY6-1262" fmla="*/ 2664663 h 3242474"/>
              <a:gd name="connsiteX7-1263" fmla="*/ 381468 w 3175157"/>
              <a:gd name="connsiteY7-1264" fmla="*/ 3242474 h 3242474"/>
              <a:gd name="connsiteX8-1265" fmla="*/ 0 w 3175157"/>
              <a:gd name="connsiteY8-1266" fmla="*/ 3236864 h 3242474"/>
              <a:gd name="connsiteX9-1267" fmla="*/ 431956 w 3175157"/>
              <a:gd name="connsiteY9-1268" fmla="*/ 2232708 h 3242474"/>
              <a:gd name="connsiteX10-1269" fmla="*/ 1559529 w 3175157"/>
              <a:gd name="connsiteY10-1270" fmla="*/ 1991485 h 3242474"/>
              <a:gd name="connsiteX11-1271" fmla="*/ 1234160 w 3175157"/>
              <a:gd name="connsiteY11-1272" fmla="*/ 959279 h 3242474"/>
              <a:gd name="connsiteX12-1273" fmla="*/ 1049035 w 3175157"/>
              <a:gd name="connsiteY12-1274" fmla="*/ 16828 h 3242474"/>
              <a:gd name="connsiteX0-1275" fmla="*/ 1049035 w 3175157"/>
              <a:gd name="connsiteY0-1276" fmla="*/ 16828 h 3242474"/>
              <a:gd name="connsiteX1-1277" fmla="*/ 1447333 w 3175157"/>
              <a:gd name="connsiteY1-1278" fmla="*/ 0 h 3242474"/>
              <a:gd name="connsiteX2-1279" fmla="*/ 1666116 w 3175157"/>
              <a:gd name="connsiteY2-1280" fmla="*/ 734886 h 3242474"/>
              <a:gd name="connsiteX3-1281" fmla="*/ 2401001 w 3175157"/>
              <a:gd name="connsiteY3-1282" fmla="*/ 560982 h 3242474"/>
              <a:gd name="connsiteX4-1283" fmla="*/ 3175157 w 3175157"/>
              <a:gd name="connsiteY4-1284" fmla="*/ 1834409 h 3242474"/>
              <a:gd name="connsiteX5-1285" fmla="*/ 2300025 w 3175157"/>
              <a:gd name="connsiteY5-1286" fmla="*/ 3046130 h 3242474"/>
              <a:gd name="connsiteX6-1287" fmla="*/ 605860 w 3175157"/>
              <a:gd name="connsiteY6-1288" fmla="*/ 2664663 h 3242474"/>
              <a:gd name="connsiteX7-1289" fmla="*/ 381468 w 3175157"/>
              <a:gd name="connsiteY7-1290" fmla="*/ 3242474 h 3242474"/>
              <a:gd name="connsiteX8-1291" fmla="*/ 0 w 3175157"/>
              <a:gd name="connsiteY8-1292" fmla="*/ 3236864 h 3242474"/>
              <a:gd name="connsiteX9-1293" fmla="*/ 431956 w 3175157"/>
              <a:gd name="connsiteY9-1294" fmla="*/ 2232708 h 3242474"/>
              <a:gd name="connsiteX10-1295" fmla="*/ 1559529 w 3175157"/>
              <a:gd name="connsiteY10-1296" fmla="*/ 1991485 h 3242474"/>
              <a:gd name="connsiteX11-1297" fmla="*/ 1234160 w 3175157"/>
              <a:gd name="connsiteY11-1298" fmla="*/ 959279 h 3242474"/>
              <a:gd name="connsiteX12-1299" fmla="*/ 1049035 w 3175157"/>
              <a:gd name="connsiteY12-1300" fmla="*/ 16828 h 3242474"/>
              <a:gd name="connsiteX0-1301" fmla="*/ 1049035 w 3175157"/>
              <a:gd name="connsiteY0-1302" fmla="*/ 16828 h 3242474"/>
              <a:gd name="connsiteX1-1303" fmla="*/ 1447333 w 3175157"/>
              <a:gd name="connsiteY1-1304" fmla="*/ 0 h 3242474"/>
              <a:gd name="connsiteX2-1305" fmla="*/ 1666116 w 3175157"/>
              <a:gd name="connsiteY2-1306" fmla="*/ 734886 h 3242474"/>
              <a:gd name="connsiteX3-1307" fmla="*/ 2401001 w 3175157"/>
              <a:gd name="connsiteY3-1308" fmla="*/ 560982 h 3242474"/>
              <a:gd name="connsiteX4-1309" fmla="*/ 3175157 w 3175157"/>
              <a:gd name="connsiteY4-1310" fmla="*/ 1834409 h 3242474"/>
              <a:gd name="connsiteX5-1311" fmla="*/ 2300025 w 3175157"/>
              <a:gd name="connsiteY5-1312" fmla="*/ 3046130 h 3242474"/>
              <a:gd name="connsiteX6-1313" fmla="*/ 605860 w 3175157"/>
              <a:gd name="connsiteY6-1314" fmla="*/ 2664663 h 3242474"/>
              <a:gd name="connsiteX7-1315" fmla="*/ 381468 w 3175157"/>
              <a:gd name="connsiteY7-1316" fmla="*/ 3242474 h 3242474"/>
              <a:gd name="connsiteX8-1317" fmla="*/ 0 w 3175157"/>
              <a:gd name="connsiteY8-1318" fmla="*/ 3236864 h 3242474"/>
              <a:gd name="connsiteX9-1319" fmla="*/ 431956 w 3175157"/>
              <a:gd name="connsiteY9-1320" fmla="*/ 2232708 h 3242474"/>
              <a:gd name="connsiteX10-1321" fmla="*/ 1559529 w 3175157"/>
              <a:gd name="connsiteY10-1322" fmla="*/ 1991485 h 3242474"/>
              <a:gd name="connsiteX11-1323" fmla="*/ 1234160 w 3175157"/>
              <a:gd name="connsiteY11-1324" fmla="*/ 959279 h 3242474"/>
              <a:gd name="connsiteX12-1325" fmla="*/ 1049035 w 3175157"/>
              <a:gd name="connsiteY12-1326" fmla="*/ 16828 h 3242474"/>
              <a:gd name="connsiteX0-1327" fmla="*/ 1049035 w 3175157"/>
              <a:gd name="connsiteY0-1328" fmla="*/ 16828 h 3242474"/>
              <a:gd name="connsiteX1-1329" fmla="*/ 1447333 w 3175157"/>
              <a:gd name="connsiteY1-1330" fmla="*/ 0 h 3242474"/>
              <a:gd name="connsiteX2-1331" fmla="*/ 1666116 w 3175157"/>
              <a:gd name="connsiteY2-1332" fmla="*/ 734886 h 3242474"/>
              <a:gd name="connsiteX3-1333" fmla="*/ 2401001 w 3175157"/>
              <a:gd name="connsiteY3-1334" fmla="*/ 560982 h 3242474"/>
              <a:gd name="connsiteX4-1335" fmla="*/ 3175157 w 3175157"/>
              <a:gd name="connsiteY4-1336" fmla="*/ 1834409 h 3242474"/>
              <a:gd name="connsiteX5-1337" fmla="*/ 2300025 w 3175157"/>
              <a:gd name="connsiteY5-1338" fmla="*/ 3046130 h 3242474"/>
              <a:gd name="connsiteX6-1339" fmla="*/ 605860 w 3175157"/>
              <a:gd name="connsiteY6-1340" fmla="*/ 2664663 h 3242474"/>
              <a:gd name="connsiteX7-1341" fmla="*/ 381468 w 3175157"/>
              <a:gd name="connsiteY7-1342" fmla="*/ 3242474 h 3242474"/>
              <a:gd name="connsiteX8-1343" fmla="*/ 0 w 3175157"/>
              <a:gd name="connsiteY8-1344" fmla="*/ 3236864 h 3242474"/>
              <a:gd name="connsiteX9-1345" fmla="*/ 431956 w 3175157"/>
              <a:gd name="connsiteY9-1346" fmla="*/ 2232708 h 3242474"/>
              <a:gd name="connsiteX10-1347" fmla="*/ 1559529 w 3175157"/>
              <a:gd name="connsiteY10-1348" fmla="*/ 1991485 h 3242474"/>
              <a:gd name="connsiteX11-1349" fmla="*/ 1234160 w 3175157"/>
              <a:gd name="connsiteY11-1350" fmla="*/ 959279 h 3242474"/>
              <a:gd name="connsiteX12-1351" fmla="*/ 1049035 w 3175157"/>
              <a:gd name="connsiteY12-1352" fmla="*/ 16828 h 3242474"/>
              <a:gd name="connsiteX0-1353" fmla="*/ 1049035 w 3175157"/>
              <a:gd name="connsiteY0-1354" fmla="*/ 16828 h 3242474"/>
              <a:gd name="connsiteX1-1355" fmla="*/ 1447333 w 3175157"/>
              <a:gd name="connsiteY1-1356" fmla="*/ 0 h 3242474"/>
              <a:gd name="connsiteX2-1357" fmla="*/ 1666116 w 3175157"/>
              <a:gd name="connsiteY2-1358" fmla="*/ 734886 h 3242474"/>
              <a:gd name="connsiteX3-1359" fmla="*/ 2401001 w 3175157"/>
              <a:gd name="connsiteY3-1360" fmla="*/ 560982 h 3242474"/>
              <a:gd name="connsiteX4-1361" fmla="*/ 3175157 w 3175157"/>
              <a:gd name="connsiteY4-1362" fmla="*/ 1834409 h 3242474"/>
              <a:gd name="connsiteX5-1363" fmla="*/ 2300025 w 3175157"/>
              <a:gd name="connsiteY5-1364" fmla="*/ 3046130 h 3242474"/>
              <a:gd name="connsiteX6-1365" fmla="*/ 605860 w 3175157"/>
              <a:gd name="connsiteY6-1366" fmla="*/ 2664663 h 3242474"/>
              <a:gd name="connsiteX7-1367" fmla="*/ 381468 w 3175157"/>
              <a:gd name="connsiteY7-1368" fmla="*/ 3242474 h 3242474"/>
              <a:gd name="connsiteX8-1369" fmla="*/ 0 w 3175157"/>
              <a:gd name="connsiteY8-1370" fmla="*/ 3236864 h 3242474"/>
              <a:gd name="connsiteX9-1371" fmla="*/ 431956 w 3175157"/>
              <a:gd name="connsiteY9-1372" fmla="*/ 2232708 h 3242474"/>
              <a:gd name="connsiteX10-1373" fmla="*/ 1559529 w 3175157"/>
              <a:gd name="connsiteY10-1374" fmla="*/ 1991485 h 3242474"/>
              <a:gd name="connsiteX11-1375" fmla="*/ 1234160 w 3175157"/>
              <a:gd name="connsiteY11-1376" fmla="*/ 959279 h 3242474"/>
              <a:gd name="connsiteX12-1377" fmla="*/ 1049035 w 3175157"/>
              <a:gd name="connsiteY12-1378" fmla="*/ 16828 h 3242474"/>
              <a:gd name="connsiteX0-1379" fmla="*/ 1049035 w 3175157"/>
              <a:gd name="connsiteY0-1380" fmla="*/ 16828 h 3242474"/>
              <a:gd name="connsiteX1-1381" fmla="*/ 1447333 w 3175157"/>
              <a:gd name="connsiteY1-1382" fmla="*/ 0 h 3242474"/>
              <a:gd name="connsiteX2-1383" fmla="*/ 1666116 w 3175157"/>
              <a:gd name="connsiteY2-1384" fmla="*/ 734886 h 3242474"/>
              <a:gd name="connsiteX3-1385" fmla="*/ 2401001 w 3175157"/>
              <a:gd name="connsiteY3-1386" fmla="*/ 560982 h 3242474"/>
              <a:gd name="connsiteX4-1387" fmla="*/ 3175157 w 3175157"/>
              <a:gd name="connsiteY4-1388" fmla="*/ 1834409 h 3242474"/>
              <a:gd name="connsiteX5-1389" fmla="*/ 2300025 w 3175157"/>
              <a:gd name="connsiteY5-1390" fmla="*/ 3046130 h 3242474"/>
              <a:gd name="connsiteX6-1391" fmla="*/ 605860 w 3175157"/>
              <a:gd name="connsiteY6-1392" fmla="*/ 2664663 h 3242474"/>
              <a:gd name="connsiteX7-1393" fmla="*/ 381468 w 3175157"/>
              <a:gd name="connsiteY7-1394" fmla="*/ 3242474 h 3242474"/>
              <a:gd name="connsiteX8-1395" fmla="*/ 0 w 3175157"/>
              <a:gd name="connsiteY8-1396" fmla="*/ 3236864 h 3242474"/>
              <a:gd name="connsiteX9-1397" fmla="*/ 431956 w 3175157"/>
              <a:gd name="connsiteY9-1398" fmla="*/ 2232708 h 3242474"/>
              <a:gd name="connsiteX10-1399" fmla="*/ 1559529 w 3175157"/>
              <a:gd name="connsiteY10-1400" fmla="*/ 1991485 h 3242474"/>
              <a:gd name="connsiteX11-1401" fmla="*/ 1234160 w 3175157"/>
              <a:gd name="connsiteY11-1402" fmla="*/ 959279 h 3242474"/>
              <a:gd name="connsiteX12-1403" fmla="*/ 1049035 w 3175157"/>
              <a:gd name="connsiteY12-1404" fmla="*/ 16828 h 3242474"/>
              <a:gd name="connsiteX0-1405" fmla="*/ 1049035 w 3175157"/>
              <a:gd name="connsiteY0-1406" fmla="*/ 16828 h 3242474"/>
              <a:gd name="connsiteX1-1407" fmla="*/ 1447333 w 3175157"/>
              <a:gd name="connsiteY1-1408" fmla="*/ 0 h 3242474"/>
              <a:gd name="connsiteX2-1409" fmla="*/ 1666116 w 3175157"/>
              <a:gd name="connsiteY2-1410" fmla="*/ 734886 h 3242474"/>
              <a:gd name="connsiteX3-1411" fmla="*/ 2401001 w 3175157"/>
              <a:gd name="connsiteY3-1412" fmla="*/ 560982 h 3242474"/>
              <a:gd name="connsiteX4-1413" fmla="*/ 3175157 w 3175157"/>
              <a:gd name="connsiteY4-1414" fmla="*/ 1834409 h 3242474"/>
              <a:gd name="connsiteX5-1415" fmla="*/ 2300025 w 3175157"/>
              <a:gd name="connsiteY5-1416" fmla="*/ 3046130 h 3242474"/>
              <a:gd name="connsiteX6-1417" fmla="*/ 605860 w 3175157"/>
              <a:gd name="connsiteY6-1418" fmla="*/ 2664663 h 3242474"/>
              <a:gd name="connsiteX7-1419" fmla="*/ 381468 w 3175157"/>
              <a:gd name="connsiteY7-1420" fmla="*/ 3242474 h 3242474"/>
              <a:gd name="connsiteX8-1421" fmla="*/ 0 w 3175157"/>
              <a:gd name="connsiteY8-1422" fmla="*/ 3236864 h 3242474"/>
              <a:gd name="connsiteX9-1423" fmla="*/ 431956 w 3175157"/>
              <a:gd name="connsiteY9-1424" fmla="*/ 2232708 h 3242474"/>
              <a:gd name="connsiteX10-1425" fmla="*/ 1559529 w 3175157"/>
              <a:gd name="connsiteY10-1426" fmla="*/ 1991485 h 3242474"/>
              <a:gd name="connsiteX11-1427" fmla="*/ 1234160 w 3175157"/>
              <a:gd name="connsiteY11-1428" fmla="*/ 959279 h 3242474"/>
              <a:gd name="connsiteX12-1429" fmla="*/ 1049035 w 3175157"/>
              <a:gd name="connsiteY12-1430" fmla="*/ 16828 h 3242474"/>
              <a:gd name="connsiteX0-1431" fmla="*/ 1049035 w 3175157"/>
              <a:gd name="connsiteY0-1432" fmla="*/ 16828 h 3242474"/>
              <a:gd name="connsiteX1-1433" fmla="*/ 1447333 w 3175157"/>
              <a:gd name="connsiteY1-1434" fmla="*/ 0 h 3242474"/>
              <a:gd name="connsiteX2-1435" fmla="*/ 1666116 w 3175157"/>
              <a:gd name="connsiteY2-1436" fmla="*/ 734886 h 3242474"/>
              <a:gd name="connsiteX3-1437" fmla="*/ 2401001 w 3175157"/>
              <a:gd name="connsiteY3-1438" fmla="*/ 560982 h 3242474"/>
              <a:gd name="connsiteX4-1439" fmla="*/ 3175157 w 3175157"/>
              <a:gd name="connsiteY4-1440" fmla="*/ 1834409 h 3242474"/>
              <a:gd name="connsiteX5-1441" fmla="*/ 2300025 w 3175157"/>
              <a:gd name="connsiteY5-1442" fmla="*/ 3046130 h 3242474"/>
              <a:gd name="connsiteX6-1443" fmla="*/ 605860 w 3175157"/>
              <a:gd name="connsiteY6-1444" fmla="*/ 2664663 h 3242474"/>
              <a:gd name="connsiteX7-1445" fmla="*/ 381468 w 3175157"/>
              <a:gd name="connsiteY7-1446" fmla="*/ 3242474 h 3242474"/>
              <a:gd name="connsiteX8-1447" fmla="*/ 0 w 3175157"/>
              <a:gd name="connsiteY8-1448" fmla="*/ 3236864 h 3242474"/>
              <a:gd name="connsiteX9-1449" fmla="*/ 516103 w 3175157"/>
              <a:gd name="connsiteY9-1450" fmla="*/ 2249538 h 3242474"/>
              <a:gd name="connsiteX10-1451" fmla="*/ 1559529 w 3175157"/>
              <a:gd name="connsiteY10-1452" fmla="*/ 1991485 h 3242474"/>
              <a:gd name="connsiteX11-1453" fmla="*/ 1234160 w 3175157"/>
              <a:gd name="connsiteY11-1454" fmla="*/ 959279 h 3242474"/>
              <a:gd name="connsiteX12-1455" fmla="*/ 1049035 w 3175157"/>
              <a:gd name="connsiteY12-1456" fmla="*/ 16828 h 3242474"/>
              <a:gd name="connsiteX0-1457" fmla="*/ 1049035 w 3175157"/>
              <a:gd name="connsiteY0-1458" fmla="*/ 16828 h 3242474"/>
              <a:gd name="connsiteX1-1459" fmla="*/ 1447333 w 3175157"/>
              <a:gd name="connsiteY1-1460" fmla="*/ 0 h 3242474"/>
              <a:gd name="connsiteX2-1461" fmla="*/ 1666116 w 3175157"/>
              <a:gd name="connsiteY2-1462" fmla="*/ 734886 h 3242474"/>
              <a:gd name="connsiteX3-1463" fmla="*/ 2401001 w 3175157"/>
              <a:gd name="connsiteY3-1464" fmla="*/ 560982 h 3242474"/>
              <a:gd name="connsiteX4-1465" fmla="*/ 3175157 w 3175157"/>
              <a:gd name="connsiteY4-1466" fmla="*/ 1834409 h 3242474"/>
              <a:gd name="connsiteX5-1467" fmla="*/ 2300025 w 3175157"/>
              <a:gd name="connsiteY5-1468" fmla="*/ 3046130 h 3242474"/>
              <a:gd name="connsiteX6-1469" fmla="*/ 605860 w 3175157"/>
              <a:gd name="connsiteY6-1470" fmla="*/ 2664663 h 3242474"/>
              <a:gd name="connsiteX7-1471" fmla="*/ 381468 w 3175157"/>
              <a:gd name="connsiteY7-1472" fmla="*/ 3242474 h 3242474"/>
              <a:gd name="connsiteX8-1473" fmla="*/ 0 w 3175157"/>
              <a:gd name="connsiteY8-1474" fmla="*/ 3236864 h 3242474"/>
              <a:gd name="connsiteX9-1475" fmla="*/ 516103 w 3175157"/>
              <a:gd name="connsiteY9-1476" fmla="*/ 2249538 h 3242474"/>
              <a:gd name="connsiteX10-1477" fmla="*/ 1559529 w 3175157"/>
              <a:gd name="connsiteY10-1478" fmla="*/ 1991485 h 3242474"/>
              <a:gd name="connsiteX11-1479" fmla="*/ 1234160 w 3175157"/>
              <a:gd name="connsiteY11-1480" fmla="*/ 959279 h 3242474"/>
              <a:gd name="connsiteX12-1481" fmla="*/ 1049035 w 3175157"/>
              <a:gd name="connsiteY12-1482" fmla="*/ 16828 h 3242474"/>
              <a:gd name="connsiteX0-1483" fmla="*/ 1049035 w 3175157"/>
              <a:gd name="connsiteY0-1484" fmla="*/ 16828 h 3242474"/>
              <a:gd name="connsiteX1-1485" fmla="*/ 1447333 w 3175157"/>
              <a:gd name="connsiteY1-1486" fmla="*/ 0 h 3242474"/>
              <a:gd name="connsiteX2-1487" fmla="*/ 1666116 w 3175157"/>
              <a:gd name="connsiteY2-1488" fmla="*/ 734886 h 3242474"/>
              <a:gd name="connsiteX3-1489" fmla="*/ 2401001 w 3175157"/>
              <a:gd name="connsiteY3-1490" fmla="*/ 560982 h 3242474"/>
              <a:gd name="connsiteX4-1491" fmla="*/ 3175157 w 3175157"/>
              <a:gd name="connsiteY4-1492" fmla="*/ 1834409 h 3242474"/>
              <a:gd name="connsiteX5-1493" fmla="*/ 2300025 w 3175157"/>
              <a:gd name="connsiteY5-1494" fmla="*/ 3046130 h 3242474"/>
              <a:gd name="connsiteX6-1495" fmla="*/ 605860 w 3175157"/>
              <a:gd name="connsiteY6-1496" fmla="*/ 2664663 h 3242474"/>
              <a:gd name="connsiteX7-1497" fmla="*/ 381468 w 3175157"/>
              <a:gd name="connsiteY7-1498" fmla="*/ 3242474 h 3242474"/>
              <a:gd name="connsiteX8-1499" fmla="*/ 0 w 3175157"/>
              <a:gd name="connsiteY8-1500" fmla="*/ 3236864 h 3242474"/>
              <a:gd name="connsiteX9-1501" fmla="*/ 516103 w 3175157"/>
              <a:gd name="connsiteY9-1502" fmla="*/ 2249538 h 3242474"/>
              <a:gd name="connsiteX10-1503" fmla="*/ 1559529 w 3175157"/>
              <a:gd name="connsiteY10-1504" fmla="*/ 1991485 h 3242474"/>
              <a:gd name="connsiteX11-1505" fmla="*/ 1234160 w 3175157"/>
              <a:gd name="connsiteY11-1506" fmla="*/ 959279 h 3242474"/>
              <a:gd name="connsiteX12-1507" fmla="*/ 1049035 w 3175157"/>
              <a:gd name="connsiteY12-1508" fmla="*/ 16828 h 3242474"/>
              <a:gd name="connsiteX0-1509" fmla="*/ 1049035 w 3175157"/>
              <a:gd name="connsiteY0-1510" fmla="*/ 16828 h 3242474"/>
              <a:gd name="connsiteX1-1511" fmla="*/ 1447333 w 3175157"/>
              <a:gd name="connsiteY1-1512" fmla="*/ 0 h 3242474"/>
              <a:gd name="connsiteX2-1513" fmla="*/ 1666116 w 3175157"/>
              <a:gd name="connsiteY2-1514" fmla="*/ 734886 h 3242474"/>
              <a:gd name="connsiteX3-1515" fmla="*/ 2401001 w 3175157"/>
              <a:gd name="connsiteY3-1516" fmla="*/ 560982 h 3242474"/>
              <a:gd name="connsiteX4-1517" fmla="*/ 3175157 w 3175157"/>
              <a:gd name="connsiteY4-1518" fmla="*/ 1834409 h 3242474"/>
              <a:gd name="connsiteX5-1519" fmla="*/ 2300025 w 3175157"/>
              <a:gd name="connsiteY5-1520" fmla="*/ 3046130 h 3242474"/>
              <a:gd name="connsiteX6-1521" fmla="*/ 605860 w 3175157"/>
              <a:gd name="connsiteY6-1522" fmla="*/ 2664663 h 3242474"/>
              <a:gd name="connsiteX7-1523" fmla="*/ 381468 w 3175157"/>
              <a:gd name="connsiteY7-1524" fmla="*/ 3242474 h 3242474"/>
              <a:gd name="connsiteX8-1525" fmla="*/ 0 w 3175157"/>
              <a:gd name="connsiteY8-1526" fmla="*/ 3236864 h 3242474"/>
              <a:gd name="connsiteX9-1527" fmla="*/ 516103 w 3175157"/>
              <a:gd name="connsiteY9-1528" fmla="*/ 2249538 h 3242474"/>
              <a:gd name="connsiteX10-1529" fmla="*/ 1559529 w 3175157"/>
              <a:gd name="connsiteY10-1530" fmla="*/ 1991485 h 3242474"/>
              <a:gd name="connsiteX11-1531" fmla="*/ 1234160 w 3175157"/>
              <a:gd name="connsiteY11-1532" fmla="*/ 959279 h 3242474"/>
              <a:gd name="connsiteX12-1533" fmla="*/ 1049035 w 3175157"/>
              <a:gd name="connsiteY12-1534" fmla="*/ 16828 h 3242474"/>
              <a:gd name="connsiteX0-1535" fmla="*/ 1049035 w 3203206"/>
              <a:gd name="connsiteY0-1536" fmla="*/ 16828 h 3242474"/>
              <a:gd name="connsiteX1-1537" fmla="*/ 1447333 w 3203206"/>
              <a:gd name="connsiteY1-1538" fmla="*/ 0 h 3242474"/>
              <a:gd name="connsiteX2-1539" fmla="*/ 1666116 w 3203206"/>
              <a:gd name="connsiteY2-1540" fmla="*/ 734886 h 3242474"/>
              <a:gd name="connsiteX3-1541" fmla="*/ 2401001 w 3203206"/>
              <a:gd name="connsiteY3-1542" fmla="*/ 560982 h 3242474"/>
              <a:gd name="connsiteX4-1543" fmla="*/ 3203206 w 3203206"/>
              <a:gd name="connsiteY4-1544" fmla="*/ 1834409 h 3242474"/>
              <a:gd name="connsiteX5-1545" fmla="*/ 2300025 w 3203206"/>
              <a:gd name="connsiteY5-1546" fmla="*/ 3046130 h 3242474"/>
              <a:gd name="connsiteX6-1547" fmla="*/ 605860 w 3203206"/>
              <a:gd name="connsiteY6-1548" fmla="*/ 2664663 h 3242474"/>
              <a:gd name="connsiteX7-1549" fmla="*/ 381468 w 3203206"/>
              <a:gd name="connsiteY7-1550" fmla="*/ 3242474 h 3242474"/>
              <a:gd name="connsiteX8-1551" fmla="*/ 0 w 3203206"/>
              <a:gd name="connsiteY8-1552" fmla="*/ 3236864 h 3242474"/>
              <a:gd name="connsiteX9-1553" fmla="*/ 516103 w 3203206"/>
              <a:gd name="connsiteY9-1554" fmla="*/ 2249538 h 3242474"/>
              <a:gd name="connsiteX10-1555" fmla="*/ 1559529 w 3203206"/>
              <a:gd name="connsiteY10-1556" fmla="*/ 1991485 h 3242474"/>
              <a:gd name="connsiteX11-1557" fmla="*/ 1234160 w 3203206"/>
              <a:gd name="connsiteY11-1558" fmla="*/ 959279 h 3242474"/>
              <a:gd name="connsiteX12-1559" fmla="*/ 1049035 w 3203206"/>
              <a:gd name="connsiteY12-1560" fmla="*/ 16828 h 3242474"/>
              <a:gd name="connsiteX0-1561" fmla="*/ 1049035 w 3203570"/>
              <a:gd name="connsiteY0-1562" fmla="*/ 16828 h 3242474"/>
              <a:gd name="connsiteX1-1563" fmla="*/ 1447333 w 3203570"/>
              <a:gd name="connsiteY1-1564" fmla="*/ 0 h 3242474"/>
              <a:gd name="connsiteX2-1565" fmla="*/ 1666116 w 3203570"/>
              <a:gd name="connsiteY2-1566" fmla="*/ 734886 h 3242474"/>
              <a:gd name="connsiteX3-1567" fmla="*/ 2401001 w 3203570"/>
              <a:gd name="connsiteY3-1568" fmla="*/ 560982 h 3242474"/>
              <a:gd name="connsiteX4-1569" fmla="*/ 3203206 w 3203570"/>
              <a:gd name="connsiteY4-1570" fmla="*/ 1834409 h 3242474"/>
              <a:gd name="connsiteX5-1571" fmla="*/ 2300025 w 3203570"/>
              <a:gd name="connsiteY5-1572" fmla="*/ 3046130 h 3242474"/>
              <a:gd name="connsiteX6-1573" fmla="*/ 605860 w 3203570"/>
              <a:gd name="connsiteY6-1574" fmla="*/ 2664663 h 3242474"/>
              <a:gd name="connsiteX7-1575" fmla="*/ 381468 w 3203570"/>
              <a:gd name="connsiteY7-1576" fmla="*/ 3242474 h 3242474"/>
              <a:gd name="connsiteX8-1577" fmla="*/ 0 w 3203570"/>
              <a:gd name="connsiteY8-1578" fmla="*/ 3236864 h 3242474"/>
              <a:gd name="connsiteX9-1579" fmla="*/ 516103 w 3203570"/>
              <a:gd name="connsiteY9-1580" fmla="*/ 2249538 h 3242474"/>
              <a:gd name="connsiteX10-1581" fmla="*/ 1559529 w 3203570"/>
              <a:gd name="connsiteY10-1582" fmla="*/ 1991485 h 3242474"/>
              <a:gd name="connsiteX11-1583" fmla="*/ 1234160 w 3203570"/>
              <a:gd name="connsiteY11-1584" fmla="*/ 959279 h 3242474"/>
              <a:gd name="connsiteX12-1585" fmla="*/ 1049035 w 3203570"/>
              <a:gd name="connsiteY12-1586" fmla="*/ 16828 h 3242474"/>
              <a:gd name="connsiteX0-1587" fmla="*/ 1049035 w 3203570"/>
              <a:gd name="connsiteY0-1588" fmla="*/ 16828 h 3242474"/>
              <a:gd name="connsiteX1-1589" fmla="*/ 1447333 w 3203570"/>
              <a:gd name="connsiteY1-1590" fmla="*/ 0 h 3242474"/>
              <a:gd name="connsiteX2-1591" fmla="*/ 1666116 w 3203570"/>
              <a:gd name="connsiteY2-1592" fmla="*/ 734886 h 3242474"/>
              <a:gd name="connsiteX3-1593" fmla="*/ 2401001 w 3203570"/>
              <a:gd name="connsiteY3-1594" fmla="*/ 560982 h 3242474"/>
              <a:gd name="connsiteX4-1595" fmla="*/ 3203206 w 3203570"/>
              <a:gd name="connsiteY4-1596" fmla="*/ 1834409 h 3242474"/>
              <a:gd name="connsiteX5-1597" fmla="*/ 2300025 w 3203570"/>
              <a:gd name="connsiteY5-1598" fmla="*/ 3046130 h 3242474"/>
              <a:gd name="connsiteX6-1599" fmla="*/ 605860 w 3203570"/>
              <a:gd name="connsiteY6-1600" fmla="*/ 2664663 h 3242474"/>
              <a:gd name="connsiteX7-1601" fmla="*/ 381468 w 3203570"/>
              <a:gd name="connsiteY7-1602" fmla="*/ 3242474 h 3242474"/>
              <a:gd name="connsiteX8-1603" fmla="*/ 0 w 3203570"/>
              <a:gd name="connsiteY8-1604" fmla="*/ 3236864 h 3242474"/>
              <a:gd name="connsiteX9-1605" fmla="*/ 516103 w 3203570"/>
              <a:gd name="connsiteY9-1606" fmla="*/ 2249538 h 3242474"/>
              <a:gd name="connsiteX10-1607" fmla="*/ 1559529 w 3203570"/>
              <a:gd name="connsiteY10-1608" fmla="*/ 1991485 h 3242474"/>
              <a:gd name="connsiteX11-1609" fmla="*/ 1234160 w 3203570"/>
              <a:gd name="connsiteY11-1610" fmla="*/ 959279 h 3242474"/>
              <a:gd name="connsiteX12-1611" fmla="*/ 1049035 w 3203570"/>
              <a:gd name="connsiteY12-1612" fmla="*/ 16828 h 3242474"/>
              <a:gd name="connsiteX0-1613" fmla="*/ 1049035 w 3203570"/>
              <a:gd name="connsiteY0-1614" fmla="*/ 16828 h 3242474"/>
              <a:gd name="connsiteX1-1615" fmla="*/ 1447333 w 3203570"/>
              <a:gd name="connsiteY1-1616" fmla="*/ 0 h 3242474"/>
              <a:gd name="connsiteX2-1617" fmla="*/ 1666116 w 3203570"/>
              <a:gd name="connsiteY2-1618" fmla="*/ 734886 h 3242474"/>
              <a:gd name="connsiteX3-1619" fmla="*/ 2401001 w 3203570"/>
              <a:gd name="connsiteY3-1620" fmla="*/ 560982 h 3242474"/>
              <a:gd name="connsiteX4-1621" fmla="*/ 3203206 w 3203570"/>
              <a:gd name="connsiteY4-1622" fmla="*/ 1834409 h 3242474"/>
              <a:gd name="connsiteX5-1623" fmla="*/ 2300025 w 3203570"/>
              <a:gd name="connsiteY5-1624" fmla="*/ 3046130 h 3242474"/>
              <a:gd name="connsiteX6-1625" fmla="*/ 605860 w 3203570"/>
              <a:gd name="connsiteY6-1626" fmla="*/ 2664663 h 3242474"/>
              <a:gd name="connsiteX7-1627" fmla="*/ 381468 w 3203570"/>
              <a:gd name="connsiteY7-1628" fmla="*/ 3242474 h 3242474"/>
              <a:gd name="connsiteX8-1629" fmla="*/ 0 w 3203570"/>
              <a:gd name="connsiteY8-1630" fmla="*/ 3236864 h 3242474"/>
              <a:gd name="connsiteX9-1631" fmla="*/ 516103 w 3203570"/>
              <a:gd name="connsiteY9-1632" fmla="*/ 2249538 h 3242474"/>
              <a:gd name="connsiteX10-1633" fmla="*/ 1559529 w 3203570"/>
              <a:gd name="connsiteY10-1634" fmla="*/ 1991485 h 3242474"/>
              <a:gd name="connsiteX11-1635" fmla="*/ 1234160 w 3203570"/>
              <a:gd name="connsiteY11-1636" fmla="*/ 959279 h 3242474"/>
              <a:gd name="connsiteX12-1637" fmla="*/ 1049035 w 3203570"/>
              <a:gd name="connsiteY12-1638" fmla="*/ 16828 h 3242474"/>
              <a:gd name="connsiteX0-1639" fmla="*/ 1049035 w 3203570"/>
              <a:gd name="connsiteY0-1640" fmla="*/ 16828 h 3242474"/>
              <a:gd name="connsiteX1-1641" fmla="*/ 1447333 w 3203570"/>
              <a:gd name="connsiteY1-1642" fmla="*/ 0 h 3242474"/>
              <a:gd name="connsiteX2-1643" fmla="*/ 1666116 w 3203570"/>
              <a:gd name="connsiteY2-1644" fmla="*/ 734886 h 3242474"/>
              <a:gd name="connsiteX3-1645" fmla="*/ 2401001 w 3203570"/>
              <a:gd name="connsiteY3-1646" fmla="*/ 560982 h 3242474"/>
              <a:gd name="connsiteX4-1647" fmla="*/ 3203206 w 3203570"/>
              <a:gd name="connsiteY4-1648" fmla="*/ 1834409 h 3242474"/>
              <a:gd name="connsiteX5-1649" fmla="*/ 2300025 w 3203570"/>
              <a:gd name="connsiteY5-1650" fmla="*/ 3046130 h 3242474"/>
              <a:gd name="connsiteX6-1651" fmla="*/ 605860 w 3203570"/>
              <a:gd name="connsiteY6-1652" fmla="*/ 2664663 h 3242474"/>
              <a:gd name="connsiteX7-1653" fmla="*/ 381468 w 3203570"/>
              <a:gd name="connsiteY7-1654" fmla="*/ 3242474 h 3242474"/>
              <a:gd name="connsiteX8-1655" fmla="*/ 0 w 3203570"/>
              <a:gd name="connsiteY8-1656" fmla="*/ 3236864 h 3242474"/>
              <a:gd name="connsiteX9-1657" fmla="*/ 516103 w 3203570"/>
              <a:gd name="connsiteY9-1658" fmla="*/ 2249538 h 3242474"/>
              <a:gd name="connsiteX10-1659" fmla="*/ 1559529 w 3203570"/>
              <a:gd name="connsiteY10-1660" fmla="*/ 1991485 h 3242474"/>
              <a:gd name="connsiteX11-1661" fmla="*/ 1234160 w 3203570"/>
              <a:gd name="connsiteY11-1662" fmla="*/ 959279 h 3242474"/>
              <a:gd name="connsiteX12-1663" fmla="*/ 1049035 w 3203570"/>
              <a:gd name="connsiteY12-1664" fmla="*/ 16828 h 324247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/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/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/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/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/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/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/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-1" fmla="*/ 143301 w 1910686"/>
              <a:gd name="connsiteY0-2" fmla="*/ 27296 h 3261815"/>
              <a:gd name="connsiteX1-3" fmla="*/ 0 w 1910686"/>
              <a:gd name="connsiteY1-4" fmla="*/ 1699146 h 3261815"/>
              <a:gd name="connsiteX2-5" fmla="*/ 436728 w 1910686"/>
              <a:gd name="connsiteY2-6" fmla="*/ 3261815 h 3261815"/>
              <a:gd name="connsiteX3-7" fmla="*/ 928047 w 1910686"/>
              <a:gd name="connsiteY3-8" fmla="*/ 1937982 h 3261815"/>
              <a:gd name="connsiteX4-9" fmla="*/ 1364776 w 1910686"/>
              <a:gd name="connsiteY4-10" fmla="*/ 3261815 h 3261815"/>
              <a:gd name="connsiteX5-11" fmla="*/ 1910686 w 1910686"/>
              <a:gd name="connsiteY5-12" fmla="*/ 1719618 h 3261815"/>
              <a:gd name="connsiteX6-13" fmla="*/ 1603612 w 1910686"/>
              <a:gd name="connsiteY6-14" fmla="*/ 0 h 3261815"/>
              <a:gd name="connsiteX7-15" fmla="*/ 1521725 w 1910686"/>
              <a:gd name="connsiteY7-16" fmla="*/ 13648 h 3261815"/>
              <a:gd name="connsiteX8-17" fmla="*/ 907576 w 1910686"/>
              <a:gd name="connsiteY8-18" fmla="*/ 156949 h 3261815"/>
              <a:gd name="connsiteX9-19" fmla="*/ 143301 w 1910686"/>
              <a:gd name="connsiteY9-20" fmla="*/ 27296 h 3261815"/>
              <a:gd name="connsiteX0-21" fmla="*/ 143301 w 1910686"/>
              <a:gd name="connsiteY0-22" fmla="*/ 27296 h 3261815"/>
              <a:gd name="connsiteX1-23" fmla="*/ 0 w 1910686"/>
              <a:gd name="connsiteY1-24" fmla="*/ 1699146 h 3261815"/>
              <a:gd name="connsiteX2-25" fmla="*/ 436728 w 1910686"/>
              <a:gd name="connsiteY2-26" fmla="*/ 3261815 h 3261815"/>
              <a:gd name="connsiteX3-27" fmla="*/ 928047 w 1910686"/>
              <a:gd name="connsiteY3-28" fmla="*/ 1937982 h 3261815"/>
              <a:gd name="connsiteX4-29" fmla="*/ 1364776 w 1910686"/>
              <a:gd name="connsiteY4-30" fmla="*/ 3261815 h 3261815"/>
              <a:gd name="connsiteX5-31" fmla="*/ 1910686 w 1910686"/>
              <a:gd name="connsiteY5-32" fmla="*/ 1719618 h 3261815"/>
              <a:gd name="connsiteX6-33" fmla="*/ 1603612 w 1910686"/>
              <a:gd name="connsiteY6-34" fmla="*/ 0 h 3261815"/>
              <a:gd name="connsiteX7-35" fmla="*/ 1521725 w 1910686"/>
              <a:gd name="connsiteY7-36" fmla="*/ 13648 h 3261815"/>
              <a:gd name="connsiteX8-37" fmla="*/ 907576 w 1910686"/>
              <a:gd name="connsiteY8-38" fmla="*/ 156949 h 3261815"/>
              <a:gd name="connsiteX9-39" fmla="*/ 143301 w 1910686"/>
              <a:gd name="connsiteY9-40" fmla="*/ 27296 h 3261815"/>
              <a:gd name="connsiteX0-41" fmla="*/ 326627 w 2094012"/>
              <a:gd name="connsiteY0-42" fmla="*/ 27296 h 3261815"/>
              <a:gd name="connsiteX1-43" fmla="*/ 183326 w 2094012"/>
              <a:gd name="connsiteY1-44" fmla="*/ 1699146 h 3261815"/>
              <a:gd name="connsiteX2-45" fmla="*/ 620054 w 2094012"/>
              <a:gd name="connsiteY2-46" fmla="*/ 3261815 h 3261815"/>
              <a:gd name="connsiteX3-47" fmla="*/ 1111373 w 2094012"/>
              <a:gd name="connsiteY3-48" fmla="*/ 1937982 h 3261815"/>
              <a:gd name="connsiteX4-49" fmla="*/ 1548102 w 2094012"/>
              <a:gd name="connsiteY4-50" fmla="*/ 3261815 h 3261815"/>
              <a:gd name="connsiteX5-51" fmla="*/ 2094012 w 2094012"/>
              <a:gd name="connsiteY5-52" fmla="*/ 1719618 h 3261815"/>
              <a:gd name="connsiteX6-53" fmla="*/ 1786938 w 2094012"/>
              <a:gd name="connsiteY6-54" fmla="*/ 0 h 3261815"/>
              <a:gd name="connsiteX7-55" fmla="*/ 1705051 w 2094012"/>
              <a:gd name="connsiteY7-56" fmla="*/ 13648 h 3261815"/>
              <a:gd name="connsiteX8-57" fmla="*/ 1090902 w 2094012"/>
              <a:gd name="connsiteY8-58" fmla="*/ 156949 h 3261815"/>
              <a:gd name="connsiteX9-59" fmla="*/ 326627 w 2094012"/>
              <a:gd name="connsiteY9-60" fmla="*/ 27296 h 3261815"/>
              <a:gd name="connsiteX0-61" fmla="*/ 402442 w 2169827"/>
              <a:gd name="connsiteY0-62" fmla="*/ 27296 h 3261815"/>
              <a:gd name="connsiteX1-63" fmla="*/ 259141 w 2169827"/>
              <a:gd name="connsiteY1-64" fmla="*/ 1699146 h 3261815"/>
              <a:gd name="connsiteX2-65" fmla="*/ 695869 w 2169827"/>
              <a:gd name="connsiteY2-66" fmla="*/ 3261815 h 3261815"/>
              <a:gd name="connsiteX3-67" fmla="*/ 1187188 w 2169827"/>
              <a:gd name="connsiteY3-68" fmla="*/ 1937982 h 3261815"/>
              <a:gd name="connsiteX4-69" fmla="*/ 1623917 w 2169827"/>
              <a:gd name="connsiteY4-70" fmla="*/ 3261815 h 3261815"/>
              <a:gd name="connsiteX5-71" fmla="*/ 2169827 w 2169827"/>
              <a:gd name="connsiteY5-72" fmla="*/ 1719618 h 3261815"/>
              <a:gd name="connsiteX6-73" fmla="*/ 1862753 w 2169827"/>
              <a:gd name="connsiteY6-74" fmla="*/ 0 h 3261815"/>
              <a:gd name="connsiteX7-75" fmla="*/ 1780866 w 2169827"/>
              <a:gd name="connsiteY7-76" fmla="*/ 13648 h 3261815"/>
              <a:gd name="connsiteX8-77" fmla="*/ 1166717 w 2169827"/>
              <a:gd name="connsiteY8-78" fmla="*/ 156949 h 3261815"/>
              <a:gd name="connsiteX9-79" fmla="*/ 402442 w 2169827"/>
              <a:gd name="connsiteY9-80" fmla="*/ 27296 h 3261815"/>
              <a:gd name="connsiteX0-81" fmla="*/ 402442 w 2169827"/>
              <a:gd name="connsiteY0-82" fmla="*/ 27296 h 3261815"/>
              <a:gd name="connsiteX1-83" fmla="*/ 259141 w 2169827"/>
              <a:gd name="connsiteY1-84" fmla="*/ 1699146 h 3261815"/>
              <a:gd name="connsiteX2-85" fmla="*/ 695869 w 2169827"/>
              <a:gd name="connsiteY2-86" fmla="*/ 3261815 h 3261815"/>
              <a:gd name="connsiteX3-87" fmla="*/ 1187188 w 2169827"/>
              <a:gd name="connsiteY3-88" fmla="*/ 1937982 h 3261815"/>
              <a:gd name="connsiteX4-89" fmla="*/ 1623917 w 2169827"/>
              <a:gd name="connsiteY4-90" fmla="*/ 3261815 h 3261815"/>
              <a:gd name="connsiteX5-91" fmla="*/ 2169827 w 2169827"/>
              <a:gd name="connsiteY5-92" fmla="*/ 1719618 h 3261815"/>
              <a:gd name="connsiteX6-93" fmla="*/ 1862753 w 2169827"/>
              <a:gd name="connsiteY6-94" fmla="*/ 0 h 3261815"/>
              <a:gd name="connsiteX7-95" fmla="*/ 1780866 w 2169827"/>
              <a:gd name="connsiteY7-96" fmla="*/ 13648 h 3261815"/>
              <a:gd name="connsiteX8-97" fmla="*/ 1166717 w 2169827"/>
              <a:gd name="connsiteY8-98" fmla="*/ 156949 h 3261815"/>
              <a:gd name="connsiteX9-99" fmla="*/ 402442 w 2169827"/>
              <a:gd name="connsiteY9-100" fmla="*/ 27296 h 3261815"/>
              <a:gd name="connsiteX0-101" fmla="*/ 377501 w 2144886"/>
              <a:gd name="connsiteY0-102" fmla="*/ 27296 h 3261815"/>
              <a:gd name="connsiteX1-103" fmla="*/ 295615 w 2144886"/>
              <a:gd name="connsiteY1-104" fmla="*/ 1774209 h 3261815"/>
              <a:gd name="connsiteX2-105" fmla="*/ 670928 w 2144886"/>
              <a:gd name="connsiteY2-106" fmla="*/ 3261815 h 3261815"/>
              <a:gd name="connsiteX3-107" fmla="*/ 1162247 w 2144886"/>
              <a:gd name="connsiteY3-108" fmla="*/ 1937982 h 3261815"/>
              <a:gd name="connsiteX4-109" fmla="*/ 1598976 w 2144886"/>
              <a:gd name="connsiteY4-110" fmla="*/ 3261815 h 3261815"/>
              <a:gd name="connsiteX5-111" fmla="*/ 2144886 w 2144886"/>
              <a:gd name="connsiteY5-112" fmla="*/ 1719618 h 3261815"/>
              <a:gd name="connsiteX6-113" fmla="*/ 1837812 w 2144886"/>
              <a:gd name="connsiteY6-114" fmla="*/ 0 h 3261815"/>
              <a:gd name="connsiteX7-115" fmla="*/ 1755925 w 2144886"/>
              <a:gd name="connsiteY7-116" fmla="*/ 13648 h 3261815"/>
              <a:gd name="connsiteX8-117" fmla="*/ 1141776 w 2144886"/>
              <a:gd name="connsiteY8-118" fmla="*/ 156949 h 3261815"/>
              <a:gd name="connsiteX9-119" fmla="*/ 377501 w 2144886"/>
              <a:gd name="connsiteY9-120" fmla="*/ 27296 h 3261815"/>
              <a:gd name="connsiteX0-121" fmla="*/ 408239 w 2175624"/>
              <a:gd name="connsiteY0-122" fmla="*/ 27296 h 3261815"/>
              <a:gd name="connsiteX1-123" fmla="*/ 326353 w 2175624"/>
              <a:gd name="connsiteY1-124" fmla="*/ 1774209 h 3261815"/>
              <a:gd name="connsiteX2-125" fmla="*/ 701666 w 2175624"/>
              <a:gd name="connsiteY2-126" fmla="*/ 3261815 h 3261815"/>
              <a:gd name="connsiteX3-127" fmla="*/ 1192985 w 2175624"/>
              <a:gd name="connsiteY3-128" fmla="*/ 1937982 h 3261815"/>
              <a:gd name="connsiteX4-129" fmla="*/ 1629714 w 2175624"/>
              <a:gd name="connsiteY4-130" fmla="*/ 3261815 h 3261815"/>
              <a:gd name="connsiteX5-131" fmla="*/ 2175624 w 2175624"/>
              <a:gd name="connsiteY5-132" fmla="*/ 1719618 h 3261815"/>
              <a:gd name="connsiteX6-133" fmla="*/ 1868550 w 2175624"/>
              <a:gd name="connsiteY6-134" fmla="*/ 0 h 3261815"/>
              <a:gd name="connsiteX7-135" fmla="*/ 1786663 w 2175624"/>
              <a:gd name="connsiteY7-136" fmla="*/ 13648 h 3261815"/>
              <a:gd name="connsiteX8-137" fmla="*/ 1172514 w 2175624"/>
              <a:gd name="connsiteY8-138" fmla="*/ 156949 h 3261815"/>
              <a:gd name="connsiteX9-139" fmla="*/ 408239 w 2175624"/>
              <a:gd name="connsiteY9-140" fmla="*/ 27296 h 3261815"/>
              <a:gd name="connsiteX0-141" fmla="*/ 408239 w 2175624"/>
              <a:gd name="connsiteY0-142" fmla="*/ 27296 h 3261815"/>
              <a:gd name="connsiteX1-143" fmla="*/ 326353 w 2175624"/>
              <a:gd name="connsiteY1-144" fmla="*/ 1774209 h 3261815"/>
              <a:gd name="connsiteX2-145" fmla="*/ 701666 w 2175624"/>
              <a:gd name="connsiteY2-146" fmla="*/ 3261815 h 3261815"/>
              <a:gd name="connsiteX3-147" fmla="*/ 1192985 w 2175624"/>
              <a:gd name="connsiteY3-148" fmla="*/ 1937982 h 3261815"/>
              <a:gd name="connsiteX4-149" fmla="*/ 1629714 w 2175624"/>
              <a:gd name="connsiteY4-150" fmla="*/ 3261815 h 3261815"/>
              <a:gd name="connsiteX5-151" fmla="*/ 2175624 w 2175624"/>
              <a:gd name="connsiteY5-152" fmla="*/ 1719618 h 3261815"/>
              <a:gd name="connsiteX6-153" fmla="*/ 1868550 w 2175624"/>
              <a:gd name="connsiteY6-154" fmla="*/ 0 h 3261815"/>
              <a:gd name="connsiteX7-155" fmla="*/ 1786663 w 2175624"/>
              <a:gd name="connsiteY7-156" fmla="*/ 13648 h 3261815"/>
              <a:gd name="connsiteX8-157" fmla="*/ 1172514 w 2175624"/>
              <a:gd name="connsiteY8-158" fmla="*/ 156949 h 3261815"/>
              <a:gd name="connsiteX9-159" fmla="*/ 408239 w 2175624"/>
              <a:gd name="connsiteY9-160" fmla="*/ 27296 h 3261815"/>
              <a:gd name="connsiteX0-161" fmla="*/ 408239 w 2175624"/>
              <a:gd name="connsiteY0-162" fmla="*/ 27296 h 3261815"/>
              <a:gd name="connsiteX1-163" fmla="*/ 326353 w 2175624"/>
              <a:gd name="connsiteY1-164" fmla="*/ 1774209 h 3261815"/>
              <a:gd name="connsiteX2-165" fmla="*/ 701666 w 2175624"/>
              <a:gd name="connsiteY2-166" fmla="*/ 3261815 h 3261815"/>
              <a:gd name="connsiteX3-167" fmla="*/ 1192985 w 2175624"/>
              <a:gd name="connsiteY3-168" fmla="*/ 1937982 h 3261815"/>
              <a:gd name="connsiteX4-169" fmla="*/ 1629714 w 2175624"/>
              <a:gd name="connsiteY4-170" fmla="*/ 3261815 h 3261815"/>
              <a:gd name="connsiteX5-171" fmla="*/ 2175624 w 2175624"/>
              <a:gd name="connsiteY5-172" fmla="*/ 1719618 h 3261815"/>
              <a:gd name="connsiteX6-173" fmla="*/ 1868550 w 2175624"/>
              <a:gd name="connsiteY6-174" fmla="*/ 0 h 3261815"/>
              <a:gd name="connsiteX7-175" fmla="*/ 1786663 w 2175624"/>
              <a:gd name="connsiteY7-176" fmla="*/ 13648 h 3261815"/>
              <a:gd name="connsiteX8-177" fmla="*/ 1172514 w 2175624"/>
              <a:gd name="connsiteY8-178" fmla="*/ 156949 h 3261815"/>
              <a:gd name="connsiteX9-179" fmla="*/ 408239 w 2175624"/>
              <a:gd name="connsiteY9-180" fmla="*/ 27296 h 3261815"/>
              <a:gd name="connsiteX0-181" fmla="*/ 408239 w 2175624"/>
              <a:gd name="connsiteY0-182" fmla="*/ 27296 h 3261815"/>
              <a:gd name="connsiteX1-183" fmla="*/ 326353 w 2175624"/>
              <a:gd name="connsiteY1-184" fmla="*/ 1774209 h 3261815"/>
              <a:gd name="connsiteX2-185" fmla="*/ 701666 w 2175624"/>
              <a:gd name="connsiteY2-186" fmla="*/ 3261815 h 3261815"/>
              <a:gd name="connsiteX3-187" fmla="*/ 1192985 w 2175624"/>
              <a:gd name="connsiteY3-188" fmla="*/ 1937982 h 3261815"/>
              <a:gd name="connsiteX4-189" fmla="*/ 1629714 w 2175624"/>
              <a:gd name="connsiteY4-190" fmla="*/ 3261815 h 3261815"/>
              <a:gd name="connsiteX5-191" fmla="*/ 2175624 w 2175624"/>
              <a:gd name="connsiteY5-192" fmla="*/ 1719618 h 3261815"/>
              <a:gd name="connsiteX6-193" fmla="*/ 1868550 w 2175624"/>
              <a:gd name="connsiteY6-194" fmla="*/ 0 h 3261815"/>
              <a:gd name="connsiteX7-195" fmla="*/ 1786663 w 2175624"/>
              <a:gd name="connsiteY7-196" fmla="*/ 13648 h 3261815"/>
              <a:gd name="connsiteX8-197" fmla="*/ 1172514 w 2175624"/>
              <a:gd name="connsiteY8-198" fmla="*/ 156949 h 3261815"/>
              <a:gd name="connsiteX9-199" fmla="*/ 408239 w 2175624"/>
              <a:gd name="connsiteY9-200" fmla="*/ 27296 h 3261815"/>
              <a:gd name="connsiteX0-201" fmla="*/ 411154 w 2178539"/>
              <a:gd name="connsiteY0-202" fmla="*/ 27296 h 3261815"/>
              <a:gd name="connsiteX1-203" fmla="*/ 322444 w 2178539"/>
              <a:gd name="connsiteY1-204" fmla="*/ 1801504 h 3261815"/>
              <a:gd name="connsiteX2-205" fmla="*/ 704581 w 2178539"/>
              <a:gd name="connsiteY2-206" fmla="*/ 3261815 h 3261815"/>
              <a:gd name="connsiteX3-207" fmla="*/ 1195900 w 2178539"/>
              <a:gd name="connsiteY3-208" fmla="*/ 1937982 h 3261815"/>
              <a:gd name="connsiteX4-209" fmla="*/ 1632629 w 2178539"/>
              <a:gd name="connsiteY4-210" fmla="*/ 3261815 h 3261815"/>
              <a:gd name="connsiteX5-211" fmla="*/ 2178539 w 2178539"/>
              <a:gd name="connsiteY5-212" fmla="*/ 1719618 h 3261815"/>
              <a:gd name="connsiteX6-213" fmla="*/ 1871465 w 2178539"/>
              <a:gd name="connsiteY6-214" fmla="*/ 0 h 3261815"/>
              <a:gd name="connsiteX7-215" fmla="*/ 1789578 w 2178539"/>
              <a:gd name="connsiteY7-216" fmla="*/ 13648 h 3261815"/>
              <a:gd name="connsiteX8-217" fmla="*/ 1175429 w 2178539"/>
              <a:gd name="connsiteY8-218" fmla="*/ 156949 h 3261815"/>
              <a:gd name="connsiteX9-219" fmla="*/ 411154 w 2178539"/>
              <a:gd name="connsiteY9-220" fmla="*/ 27296 h 3261815"/>
              <a:gd name="connsiteX0-221" fmla="*/ 411154 w 2178539"/>
              <a:gd name="connsiteY0-222" fmla="*/ 27296 h 3261815"/>
              <a:gd name="connsiteX1-223" fmla="*/ 322444 w 2178539"/>
              <a:gd name="connsiteY1-224" fmla="*/ 1801504 h 3261815"/>
              <a:gd name="connsiteX2-225" fmla="*/ 704581 w 2178539"/>
              <a:gd name="connsiteY2-226" fmla="*/ 3261815 h 3261815"/>
              <a:gd name="connsiteX3-227" fmla="*/ 1195900 w 2178539"/>
              <a:gd name="connsiteY3-228" fmla="*/ 1937982 h 3261815"/>
              <a:gd name="connsiteX4-229" fmla="*/ 1632629 w 2178539"/>
              <a:gd name="connsiteY4-230" fmla="*/ 3261815 h 3261815"/>
              <a:gd name="connsiteX5-231" fmla="*/ 2178539 w 2178539"/>
              <a:gd name="connsiteY5-232" fmla="*/ 1719618 h 3261815"/>
              <a:gd name="connsiteX6-233" fmla="*/ 1871465 w 2178539"/>
              <a:gd name="connsiteY6-234" fmla="*/ 0 h 3261815"/>
              <a:gd name="connsiteX7-235" fmla="*/ 1789578 w 2178539"/>
              <a:gd name="connsiteY7-236" fmla="*/ 13648 h 3261815"/>
              <a:gd name="connsiteX8-237" fmla="*/ 1175429 w 2178539"/>
              <a:gd name="connsiteY8-238" fmla="*/ 156949 h 3261815"/>
              <a:gd name="connsiteX9-239" fmla="*/ 411154 w 2178539"/>
              <a:gd name="connsiteY9-240" fmla="*/ 27296 h 3261815"/>
              <a:gd name="connsiteX0-241" fmla="*/ 411154 w 2178539"/>
              <a:gd name="connsiteY0-242" fmla="*/ 27296 h 3261815"/>
              <a:gd name="connsiteX1-243" fmla="*/ 322444 w 2178539"/>
              <a:gd name="connsiteY1-244" fmla="*/ 1801504 h 3261815"/>
              <a:gd name="connsiteX2-245" fmla="*/ 704581 w 2178539"/>
              <a:gd name="connsiteY2-246" fmla="*/ 3261815 h 3261815"/>
              <a:gd name="connsiteX3-247" fmla="*/ 1195900 w 2178539"/>
              <a:gd name="connsiteY3-248" fmla="*/ 1937982 h 3261815"/>
              <a:gd name="connsiteX4-249" fmla="*/ 1632629 w 2178539"/>
              <a:gd name="connsiteY4-250" fmla="*/ 3261815 h 3261815"/>
              <a:gd name="connsiteX5-251" fmla="*/ 2178539 w 2178539"/>
              <a:gd name="connsiteY5-252" fmla="*/ 1719618 h 3261815"/>
              <a:gd name="connsiteX6-253" fmla="*/ 1871465 w 2178539"/>
              <a:gd name="connsiteY6-254" fmla="*/ 0 h 3261815"/>
              <a:gd name="connsiteX7-255" fmla="*/ 1789578 w 2178539"/>
              <a:gd name="connsiteY7-256" fmla="*/ 13648 h 3261815"/>
              <a:gd name="connsiteX8-257" fmla="*/ 1175429 w 2178539"/>
              <a:gd name="connsiteY8-258" fmla="*/ 156949 h 3261815"/>
              <a:gd name="connsiteX9-259" fmla="*/ 411154 w 2178539"/>
              <a:gd name="connsiteY9-260" fmla="*/ 27296 h 3261815"/>
              <a:gd name="connsiteX0-261" fmla="*/ 411154 w 2178539"/>
              <a:gd name="connsiteY0-262" fmla="*/ 27296 h 3261815"/>
              <a:gd name="connsiteX1-263" fmla="*/ 322444 w 2178539"/>
              <a:gd name="connsiteY1-264" fmla="*/ 1801504 h 3261815"/>
              <a:gd name="connsiteX2-265" fmla="*/ 704581 w 2178539"/>
              <a:gd name="connsiteY2-266" fmla="*/ 3261815 h 3261815"/>
              <a:gd name="connsiteX3-267" fmla="*/ 1195900 w 2178539"/>
              <a:gd name="connsiteY3-268" fmla="*/ 1937982 h 3261815"/>
              <a:gd name="connsiteX4-269" fmla="*/ 1632629 w 2178539"/>
              <a:gd name="connsiteY4-270" fmla="*/ 3261815 h 3261815"/>
              <a:gd name="connsiteX5-271" fmla="*/ 2178539 w 2178539"/>
              <a:gd name="connsiteY5-272" fmla="*/ 1719618 h 3261815"/>
              <a:gd name="connsiteX6-273" fmla="*/ 1871465 w 2178539"/>
              <a:gd name="connsiteY6-274" fmla="*/ 0 h 3261815"/>
              <a:gd name="connsiteX7-275" fmla="*/ 1789578 w 2178539"/>
              <a:gd name="connsiteY7-276" fmla="*/ 13648 h 3261815"/>
              <a:gd name="connsiteX8-277" fmla="*/ 1175429 w 2178539"/>
              <a:gd name="connsiteY8-278" fmla="*/ 156949 h 3261815"/>
              <a:gd name="connsiteX9-279" fmla="*/ 411154 w 2178539"/>
              <a:gd name="connsiteY9-280" fmla="*/ 27296 h 3261815"/>
              <a:gd name="connsiteX0-281" fmla="*/ 411154 w 2178539"/>
              <a:gd name="connsiteY0-282" fmla="*/ 27296 h 3261815"/>
              <a:gd name="connsiteX1-283" fmla="*/ 322444 w 2178539"/>
              <a:gd name="connsiteY1-284" fmla="*/ 1801504 h 3261815"/>
              <a:gd name="connsiteX2-285" fmla="*/ 704581 w 2178539"/>
              <a:gd name="connsiteY2-286" fmla="*/ 3261815 h 3261815"/>
              <a:gd name="connsiteX3-287" fmla="*/ 1195900 w 2178539"/>
              <a:gd name="connsiteY3-288" fmla="*/ 1937982 h 3261815"/>
              <a:gd name="connsiteX4-289" fmla="*/ 1632629 w 2178539"/>
              <a:gd name="connsiteY4-290" fmla="*/ 3261815 h 3261815"/>
              <a:gd name="connsiteX5-291" fmla="*/ 2178539 w 2178539"/>
              <a:gd name="connsiteY5-292" fmla="*/ 1719618 h 3261815"/>
              <a:gd name="connsiteX6-293" fmla="*/ 1871465 w 2178539"/>
              <a:gd name="connsiteY6-294" fmla="*/ 0 h 3261815"/>
              <a:gd name="connsiteX7-295" fmla="*/ 1789578 w 2178539"/>
              <a:gd name="connsiteY7-296" fmla="*/ 13648 h 3261815"/>
              <a:gd name="connsiteX8-297" fmla="*/ 1175429 w 2178539"/>
              <a:gd name="connsiteY8-298" fmla="*/ 156949 h 3261815"/>
              <a:gd name="connsiteX9-299" fmla="*/ 411154 w 2178539"/>
              <a:gd name="connsiteY9-300" fmla="*/ 27296 h 3261815"/>
              <a:gd name="connsiteX0-301" fmla="*/ 411154 w 2178539"/>
              <a:gd name="connsiteY0-302" fmla="*/ 27296 h 3261815"/>
              <a:gd name="connsiteX1-303" fmla="*/ 322444 w 2178539"/>
              <a:gd name="connsiteY1-304" fmla="*/ 1801504 h 3261815"/>
              <a:gd name="connsiteX2-305" fmla="*/ 704581 w 2178539"/>
              <a:gd name="connsiteY2-306" fmla="*/ 3261815 h 3261815"/>
              <a:gd name="connsiteX3-307" fmla="*/ 1195900 w 2178539"/>
              <a:gd name="connsiteY3-308" fmla="*/ 1937982 h 3261815"/>
              <a:gd name="connsiteX4-309" fmla="*/ 1632629 w 2178539"/>
              <a:gd name="connsiteY4-310" fmla="*/ 3261815 h 3261815"/>
              <a:gd name="connsiteX5-311" fmla="*/ 2178539 w 2178539"/>
              <a:gd name="connsiteY5-312" fmla="*/ 1719618 h 3261815"/>
              <a:gd name="connsiteX6-313" fmla="*/ 1871465 w 2178539"/>
              <a:gd name="connsiteY6-314" fmla="*/ 0 h 3261815"/>
              <a:gd name="connsiteX7-315" fmla="*/ 1789578 w 2178539"/>
              <a:gd name="connsiteY7-316" fmla="*/ 13648 h 3261815"/>
              <a:gd name="connsiteX8-317" fmla="*/ 1175429 w 2178539"/>
              <a:gd name="connsiteY8-318" fmla="*/ 156949 h 3261815"/>
              <a:gd name="connsiteX9-319" fmla="*/ 411154 w 2178539"/>
              <a:gd name="connsiteY9-320" fmla="*/ 27296 h 3261815"/>
              <a:gd name="connsiteX0-321" fmla="*/ 411154 w 2178539"/>
              <a:gd name="connsiteY0-322" fmla="*/ 27296 h 3261815"/>
              <a:gd name="connsiteX1-323" fmla="*/ 322444 w 2178539"/>
              <a:gd name="connsiteY1-324" fmla="*/ 1801504 h 3261815"/>
              <a:gd name="connsiteX2-325" fmla="*/ 704581 w 2178539"/>
              <a:gd name="connsiteY2-326" fmla="*/ 3261815 h 3261815"/>
              <a:gd name="connsiteX3-327" fmla="*/ 1216372 w 2178539"/>
              <a:gd name="connsiteY3-328" fmla="*/ 1951629 h 3261815"/>
              <a:gd name="connsiteX4-329" fmla="*/ 1632629 w 2178539"/>
              <a:gd name="connsiteY4-330" fmla="*/ 3261815 h 3261815"/>
              <a:gd name="connsiteX5-331" fmla="*/ 2178539 w 2178539"/>
              <a:gd name="connsiteY5-332" fmla="*/ 1719618 h 3261815"/>
              <a:gd name="connsiteX6-333" fmla="*/ 1871465 w 2178539"/>
              <a:gd name="connsiteY6-334" fmla="*/ 0 h 3261815"/>
              <a:gd name="connsiteX7-335" fmla="*/ 1789578 w 2178539"/>
              <a:gd name="connsiteY7-336" fmla="*/ 13648 h 3261815"/>
              <a:gd name="connsiteX8-337" fmla="*/ 1175429 w 2178539"/>
              <a:gd name="connsiteY8-338" fmla="*/ 156949 h 3261815"/>
              <a:gd name="connsiteX9-339" fmla="*/ 411154 w 2178539"/>
              <a:gd name="connsiteY9-340" fmla="*/ 27296 h 3261815"/>
              <a:gd name="connsiteX0-341" fmla="*/ 411154 w 2178539"/>
              <a:gd name="connsiteY0-342" fmla="*/ 27296 h 3261815"/>
              <a:gd name="connsiteX1-343" fmla="*/ 322444 w 2178539"/>
              <a:gd name="connsiteY1-344" fmla="*/ 1801504 h 3261815"/>
              <a:gd name="connsiteX2-345" fmla="*/ 704581 w 2178539"/>
              <a:gd name="connsiteY2-346" fmla="*/ 3261815 h 3261815"/>
              <a:gd name="connsiteX3-347" fmla="*/ 1216372 w 2178539"/>
              <a:gd name="connsiteY3-348" fmla="*/ 1951629 h 3261815"/>
              <a:gd name="connsiteX4-349" fmla="*/ 1632629 w 2178539"/>
              <a:gd name="connsiteY4-350" fmla="*/ 3261815 h 3261815"/>
              <a:gd name="connsiteX5-351" fmla="*/ 2178539 w 2178539"/>
              <a:gd name="connsiteY5-352" fmla="*/ 1719618 h 3261815"/>
              <a:gd name="connsiteX6-353" fmla="*/ 1871465 w 2178539"/>
              <a:gd name="connsiteY6-354" fmla="*/ 0 h 3261815"/>
              <a:gd name="connsiteX7-355" fmla="*/ 1789578 w 2178539"/>
              <a:gd name="connsiteY7-356" fmla="*/ 13648 h 3261815"/>
              <a:gd name="connsiteX8-357" fmla="*/ 1175429 w 2178539"/>
              <a:gd name="connsiteY8-358" fmla="*/ 156949 h 3261815"/>
              <a:gd name="connsiteX9-359" fmla="*/ 411154 w 2178539"/>
              <a:gd name="connsiteY9-360" fmla="*/ 27296 h 3261815"/>
              <a:gd name="connsiteX0-361" fmla="*/ 411154 w 2178539"/>
              <a:gd name="connsiteY0-362" fmla="*/ 27296 h 3261815"/>
              <a:gd name="connsiteX1-363" fmla="*/ 322444 w 2178539"/>
              <a:gd name="connsiteY1-364" fmla="*/ 1801504 h 3261815"/>
              <a:gd name="connsiteX2-365" fmla="*/ 704581 w 2178539"/>
              <a:gd name="connsiteY2-366" fmla="*/ 3261815 h 3261815"/>
              <a:gd name="connsiteX3-367" fmla="*/ 1216372 w 2178539"/>
              <a:gd name="connsiteY3-368" fmla="*/ 1951629 h 3261815"/>
              <a:gd name="connsiteX4-369" fmla="*/ 1632629 w 2178539"/>
              <a:gd name="connsiteY4-370" fmla="*/ 3261815 h 3261815"/>
              <a:gd name="connsiteX5-371" fmla="*/ 2178539 w 2178539"/>
              <a:gd name="connsiteY5-372" fmla="*/ 1719618 h 3261815"/>
              <a:gd name="connsiteX6-373" fmla="*/ 1871465 w 2178539"/>
              <a:gd name="connsiteY6-374" fmla="*/ 0 h 3261815"/>
              <a:gd name="connsiteX7-375" fmla="*/ 1789578 w 2178539"/>
              <a:gd name="connsiteY7-376" fmla="*/ 13648 h 3261815"/>
              <a:gd name="connsiteX8-377" fmla="*/ 1175429 w 2178539"/>
              <a:gd name="connsiteY8-378" fmla="*/ 156949 h 3261815"/>
              <a:gd name="connsiteX9-379" fmla="*/ 411154 w 2178539"/>
              <a:gd name="connsiteY9-380" fmla="*/ 27296 h 3261815"/>
              <a:gd name="connsiteX0-381" fmla="*/ 411154 w 2178539"/>
              <a:gd name="connsiteY0-382" fmla="*/ 27296 h 3261815"/>
              <a:gd name="connsiteX1-383" fmla="*/ 322444 w 2178539"/>
              <a:gd name="connsiteY1-384" fmla="*/ 1801504 h 3261815"/>
              <a:gd name="connsiteX2-385" fmla="*/ 704581 w 2178539"/>
              <a:gd name="connsiteY2-386" fmla="*/ 3261815 h 3261815"/>
              <a:gd name="connsiteX3-387" fmla="*/ 1216372 w 2178539"/>
              <a:gd name="connsiteY3-388" fmla="*/ 1951629 h 3261815"/>
              <a:gd name="connsiteX4-389" fmla="*/ 1632629 w 2178539"/>
              <a:gd name="connsiteY4-390" fmla="*/ 3261815 h 3261815"/>
              <a:gd name="connsiteX5-391" fmla="*/ 2178539 w 2178539"/>
              <a:gd name="connsiteY5-392" fmla="*/ 1719618 h 3261815"/>
              <a:gd name="connsiteX6-393" fmla="*/ 1871465 w 2178539"/>
              <a:gd name="connsiteY6-394" fmla="*/ 0 h 3261815"/>
              <a:gd name="connsiteX7-395" fmla="*/ 1789578 w 2178539"/>
              <a:gd name="connsiteY7-396" fmla="*/ 13648 h 3261815"/>
              <a:gd name="connsiteX8-397" fmla="*/ 1175429 w 2178539"/>
              <a:gd name="connsiteY8-398" fmla="*/ 156949 h 3261815"/>
              <a:gd name="connsiteX9-399" fmla="*/ 411154 w 2178539"/>
              <a:gd name="connsiteY9-400" fmla="*/ 27296 h 3261815"/>
              <a:gd name="connsiteX0-401" fmla="*/ 411154 w 2178539"/>
              <a:gd name="connsiteY0-402" fmla="*/ 27296 h 3261815"/>
              <a:gd name="connsiteX1-403" fmla="*/ 322444 w 2178539"/>
              <a:gd name="connsiteY1-404" fmla="*/ 1801504 h 3261815"/>
              <a:gd name="connsiteX2-405" fmla="*/ 704581 w 2178539"/>
              <a:gd name="connsiteY2-406" fmla="*/ 3261815 h 3261815"/>
              <a:gd name="connsiteX3-407" fmla="*/ 1216372 w 2178539"/>
              <a:gd name="connsiteY3-408" fmla="*/ 1951629 h 3261815"/>
              <a:gd name="connsiteX4-409" fmla="*/ 1632629 w 2178539"/>
              <a:gd name="connsiteY4-410" fmla="*/ 3261815 h 3261815"/>
              <a:gd name="connsiteX5-411" fmla="*/ 2178539 w 2178539"/>
              <a:gd name="connsiteY5-412" fmla="*/ 1719618 h 3261815"/>
              <a:gd name="connsiteX6-413" fmla="*/ 1871465 w 2178539"/>
              <a:gd name="connsiteY6-414" fmla="*/ 0 h 3261815"/>
              <a:gd name="connsiteX7-415" fmla="*/ 1789578 w 2178539"/>
              <a:gd name="connsiteY7-416" fmla="*/ 13648 h 3261815"/>
              <a:gd name="connsiteX8-417" fmla="*/ 1175429 w 2178539"/>
              <a:gd name="connsiteY8-418" fmla="*/ 156949 h 3261815"/>
              <a:gd name="connsiteX9-419" fmla="*/ 411154 w 2178539"/>
              <a:gd name="connsiteY9-420" fmla="*/ 27296 h 3261815"/>
              <a:gd name="connsiteX0-421" fmla="*/ 411154 w 2178539"/>
              <a:gd name="connsiteY0-422" fmla="*/ 27296 h 3261815"/>
              <a:gd name="connsiteX1-423" fmla="*/ 322444 w 2178539"/>
              <a:gd name="connsiteY1-424" fmla="*/ 1801504 h 3261815"/>
              <a:gd name="connsiteX2-425" fmla="*/ 704581 w 2178539"/>
              <a:gd name="connsiteY2-426" fmla="*/ 3261815 h 3261815"/>
              <a:gd name="connsiteX3-427" fmla="*/ 1216372 w 2178539"/>
              <a:gd name="connsiteY3-428" fmla="*/ 1951629 h 3261815"/>
              <a:gd name="connsiteX4-429" fmla="*/ 1632629 w 2178539"/>
              <a:gd name="connsiteY4-430" fmla="*/ 3261815 h 3261815"/>
              <a:gd name="connsiteX5-431" fmla="*/ 2178539 w 2178539"/>
              <a:gd name="connsiteY5-432" fmla="*/ 1719618 h 3261815"/>
              <a:gd name="connsiteX6-433" fmla="*/ 1871465 w 2178539"/>
              <a:gd name="connsiteY6-434" fmla="*/ 0 h 3261815"/>
              <a:gd name="connsiteX7-435" fmla="*/ 1789578 w 2178539"/>
              <a:gd name="connsiteY7-436" fmla="*/ 13648 h 3261815"/>
              <a:gd name="connsiteX8-437" fmla="*/ 1175429 w 2178539"/>
              <a:gd name="connsiteY8-438" fmla="*/ 156949 h 3261815"/>
              <a:gd name="connsiteX9-439" fmla="*/ 411154 w 2178539"/>
              <a:gd name="connsiteY9-440" fmla="*/ 27296 h 3261815"/>
              <a:gd name="connsiteX0-441" fmla="*/ 411154 w 2178539"/>
              <a:gd name="connsiteY0-442" fmla="*/ 27296 h 3261815"/>
              <a:gd name="connsiteX1-443" fmla="*/ 322444 w 2178539"/>
              <a:gd name="connsiteY1-444" fmla="*/ 1801504 h 3261815"/>
              <a:gd name="connsiteX2-445" fmla="*/ 704581 w 2178539"/>
              <a:gd name="connsiteY2-446" fmla="*/ 3261815 h 3261815"/>
              <a:gd name="connsiteX3-447" fmla="*/ 1216372 w 2178539"/>
              <a:gd name="connsiteY3-448" fmla="*/ 1951629 h 3261815"/>
              <a:gd name="connsiteX4-449" fmla="*/ 1680396 w 2178539"/>
              <a:gd name="connsiteY4-450" fmla="*/ 3261815 h 3261815"/>
              <a:gd name="connsiteX5-451" fmla="*/ 2178539 w 2178539"/>
              <a:gd name="connsiteY5-452" fmla="*/ 1719618 h 3261815"/>
              <a:gd name="connsiteX6-453" fmla="*/ 1871465 w 2178539"/>
              <a:gd name="connsiteY6-454" fmla="*/ 0 h 3261815"/>
              <a:gd name="connsiteX7-455" fmla="*/ 1789578 w 2178539"/>
              <a:gd name="connsiteY7-456" fmla="*/ 13648 h 3261815"/>
              <a:gd name="connsiteX8-457" fmla="*/ 1175429 w 2178539"/>
              <a:gd name="connsiteY8-458" fmla="*/ 156949 h 3261815"/>
              <a:gd name="connsiteX9-459" fmla="*/ 411154 w 2178539"/>
              <a:gd name="connsiteY9-460" fmla="*/ 27296 h 3261815"/>
              <a:gd name="connsiteX0-461" fmla="*/ 411154 w 2178539"/>
              <a:gd name="connsiteY0-462" fmla="*/ 27296 h 3261815"/>
              <a:gd name="connsiteX1-463" fmla="*/ 322444 w 2178539"/>
              <a:gd name="connsiteY1-464" fmla="*/ 1801504 h 3261815"/>
              <a:gd name="connsiteX2-465" fmla="*/ 704581 w 2178539"/>
              <a:gd name="connsiteY2-466" fmla="*/ 3261815 h 3261815"/>
              <a:gd name="connsiteX3-467" fmla="*/ 1216372 w 2178539"/>
              <a:gd name="connsiteY3-468" fmla="*/ 1951629 h 3261815"/>
              <a:gd name="connsiteX4-469" fmla="*/ 1707692 w 2178539"/>
              <a:gd name="connsiteY4-470" fmla="*/ 3254991 h 3261815"/>
              <a:gd name="connsiteX5-471" fmla="*/ 2178539 w 2178539"/>
              <a:gd name="connsiteY5-472" fmla="*/ 1719618 h 3261815"/>
              <a:gd name="connsiteX6-473" fmla="*/ 1871465 w 2178539"/>
              <a:gd name="connsiteY6-474" fmla="*/ 0 h 3261815"/>
              <a:gd name="connsiteX7-475" fmla="*/ 1789578 w 2178539"/>
              <a:gd name="connsiteY7-476" fmla="*/ 13648 h 3261815"/>
              <a:gd name="connsiteX8-477" fmla="*/ 1175429 w 2178539"/>
              <a:gd name="connsiteY8-478" fmla="*/ 156949 h 3261815"/>
              <a:gd name="connsiteX9-479" fmla="*/ 411154 w 2178539"/>
              <a:gd name="connsiteY9-480" fmla="*/ 27296 h 3261815"/>
              <a:gd name="connsiteX0-481" fmla="*/ 411154 w 2178539"/>
              <a:gd name="connsiteY0-482" fmla="*/ 27296 h 3261815"/>
              <a:gd name="connsiteX1-483" fmla="*/ 322444 w 2178539"/>
              <a:gd name="connsiteY1-484" fmla="*/ 1801504 h 3261815"/>
              <a:gd name="connsiteX2-485" fmla="*/ 704581 w 2178539"/>
              <a:gd name="connsiteY2-486" fmla="*/ 3261815 h 3261815"/>
              <a:gd name="connsiteX3-487" fmla="*/ 1216372 w 2178539"/>
              <a:gd name="connsiteY3-488" fmla="*/ 1951629 h 3261815"/>
              <a:gd name="connsiteX4-489" fmla="*/ 1707692 w 2178539"/>
              <a:gd name="connsiteY4-490" fmla="*/ 3254991 h 3261815"/>
              <a:gd name="connsiteX5-491" fmla="*/ 2178539 w 2178539"/>
              <a:gd name="connsiteY5-492" fmla="*/ 1719618 h 3261815"/>
              <a:gd name="connsiteX6-493" fmla="*/ 1871465 w 2178539"/>
              <a:gd name="connsiteY6-494" fmla="*/ 0 h 3261815"/>
              <a:gd name="connsiteX7-495" fmla="*/ 1789578 w 2178539"/>
              <a:gd name="connsiteY7-496" fmla="*/ 13648 h 3261815"/>
              <a:gd name="connsiteX8-497" fmla="*/ 1175429 w 2178539"/>
              <a:gd name="connsiteY8-498" fmla="*/ 156949 h 3261815"/>
              <a:gd name="connsiteX9-499" fmla="*/ 411154 w 2178539"/>
              <a:gd name="connsiteY9-500" fmla="*/ 27296 h 3261815"/>
              <a:gd name="connsiteX0-501" fmla="*/ 411154 w 2178539"/>
              <a:gd name="connsiteY0-502" fmla="*/ 27296 h 3261815"/>
              <a:gd name="connsiteX1-503" fmla="*/ 322444 w 2178539"/>
              <a:gd name="connsiteY1-504" fmla="*/ 1801504 h 3261815"/>
              <a:gd name="connsiteX2-505" fmla="*/ 704581 w 2178539"/>
              <a:gd name="connsiteY2-506" fmla="*/ 3261815 h 3261815"/>
              <a:gd name="connsiteX3-507" fmla="*/ 1216372 w 2178539"/>
              <a:gd name="connsiteY3-508" fmla="*/ 1951629 h 3261815"/>
              <a:gd name="connsiteX4-509" fmla="*/ 1707692 w 2178539"/>
              <a:gd name="connsiteY4-510" fmla="*/ 3254991 h 3261815"/>
              <a:gd name="connsiteX5-511" fmla="*/ 2178539 w 2178539"/>
              <a:gd name="connsiteY5-512" fmla="*/ 1719618 h 3261815"/>
              <a:gd name="connsiteX6-513" fmla="*/ 1871465 w 2178539"/>
              <a:gd name="connsiteY6-514" fmla="*/ 0 h 3261815"/>
              <a:gd name="connsiteX7-515" fmla="*/ 1789578 w 2178539"/>
              <a:gd name="connsiteY7-516" fmla="*/ 13648 h 3261815"/>
              <a:gd name="connsiteX8-517" fmla="*/ 1175429 w 2178539"/>
              <a:gd name="connsiteY8-518" fmla="*/ 156949 h 3261815"/>
              <a:gd name="connsiteX9-519" fmla="*/ 411154 w 2178539"/>
              <a:gd name="connsiteY9-520" fmla="*/ 27296 h 3261815"/>
              <a:gd name="connsiteX0-521" fmla="*/ 411154 w 2178539"/>
              <a:gd name="connsiteY0-522" fmla="*/ 27296 h 3261815"/>
              <a:gd name="connsiteX1-523" fmla="*/ 322444 w 2178539"/>
              <a:gd name="connsiteY1-524" fmla="*/ 1801504 h 3261815"/>
              <a:gd name="connsiteX2-525" fmla="*/ 704581 w 2178539"/>
              <a:gd name="connsiteY2-526" fmla="*/ 3261815 h 3261815"/>
              <a:gd name="connsiteX3-527" fmla="*/ 1216372 w 2178539"/>
              <a:gd name="connsiteY3-528" fmla="*/ 1951629 h 3261815"/>
              <a:gd name="connsiteX4-529" fmla="*/ 1707692 w 2178539"/>
              <a:gd name="connsiteY4-530" fmla="*/ 3254991 h 3261815"/>
              <a:gd name="connsiteX5-531" fmla="*/ 2178539 w 2178539"/>
              <a:gd name="connsiteY5-532" fmla="*/ 1719618 h 3261815"/>
              <a:gd name="connsiteX6-533" fmla="*/ 1871465 w 2178539"/>
              <a:gd name="connsiteY6-534" fmla="*/ 0 h 3261815"/>
              <a:gd name="connsiteX7-535" fmla="*/ 1789578 w 2178539"/>
              <a:gd name="connsiteY7-536" fmla="*/ 13648 h 3261815"/>
              <a:gd name="connsiteX8-537" fmla="*/ 1175429 w 2178539"/>
              <a:gd name="connsiteY8-538" fmla="*/ 156949 h 3261815"/>
              <a:gd name="connsiteX9-539" fmla="*/ 411154 w 2178539"/>
              <a:gd name="connsiteY9-540" fmla="*/ 27296 h 3261815"/>
              <a:gd name="connsiteX0-541" fmla="*/ 411154 w 2178539"/>
              <a:gd name="connsiteY0-542" fmla="*/ 27296 h 3261815"/>
              <a:gd name="connsiteX1-543" fmla="*/ 322444 w 2178539"/>
              <a:gd name="connsiteY1-544" fmla="*/ 1801504 h 3261815"/>
              <a:gd name="connsiteX2-545" fmla="*/ 704581 w 2178539"/>
              <a:gd name="connsiteY2-546" fmla="*/ 3261815 h 3261815"/>
              <a:gd name="connsiteX3-547" fmla="*/ 1216372 w 2178539"/>
              <a:gd name="connsiteY3-548" fmla="*/ 1951629 h 3261815"/>
              <a:gd name="connsiteX4-549" fmla="*/ 1707692 w 2178539"/>
              <a:gd name="connsiteY4-550" fmla="*/ 3254991 h 3261815"/>
              <a:gd name="connsiteX5-551" fmla="*/ 2178539 w 2178539"/>
              <a:gd name="connsiteY5-552" fmla="*/ 1719618 h 3261815"/>
              <a:gd name="connsiteX6-553" fmla="*/ 1871465 w 2178539"/>
              <a:gd name="connsiteY6-554" fmla="*/ 0 h 3261815"/>
              <a:gd name="connsiteX7-555" fmla="*/ 1789578 w 2178539"/>
              <a:gd name="connsiteY7-556" fmla="*/ 13648 h 3261815"/>
              <a:gd name="connsiteX8-557" fmla="*/ 1175429 w 2178539"/>
              <a:gd name="connsiteY8-558" fmla="*/ 156949 h 3261815"/>
              <a:gd name="connsiteX9-559" fmla="*/ 411154 w 2178539"/>
              <a:gd name="connsiteY9-560" fmla="*/ 27296 h 3261815"/>
              <a:gd name="connsiteX0-561" fmla="*/ 411154 w 2178539"/>
              <a:gd name="connsiteY0-562" fmla="*/ 27296 h 3261815"/>
              <a:gd name="connsiteX1-563" fmla="*/ 322444 w 2178539"/>
              <a:gd name="connsiteY1-564" fmla="*/ 1801504 h 3261815"/>
              <a:gd name="connsiteX2-565" fmla="*/ 704581 w 2178539"/>
              <a:gd name="connsiteY2-566" fmla="*/ 3261815 h 3261815"/>
              <a:gd name="connsiteX3-567" fmla="*/ 1216372 w 2178539"/>
              <a:gd name="connsiteY3-568" fmla="*/ 1951629 h 3261815"/>
              <a:gd name="connsiteX4-569" fmla="*/ 1707692 w 2178539"/>
              <a:gd name="connsiteY4-570" fmla="*/ 3254991 h 3261815"/>
              <a:gd name="connsiteX5-571" fmla="*/ 2178539 w 2178539"/>
              <a:gd name="connsiteY5-572" fmla="*/ 1719618 h 3261815"/>
              <a:gd name="connsiteX6-573" fmla="*/ 1871465 w 2178539"/>
              <a:gd name="connsiteY6-574" fmla="*/ 0 h 3261815"/>
              <a:gd name="connsiteX7-575" fmla="*/ 1789578 w 2178539"/>
              <a:gd name="connsiteY7-576" fmla="*/ 13648 h 3261815"/>
              <a:gd name="connsiteX8-577" fmla="*/ 1175429 w 2178539"/>
              <a:gd name="connsiteY8-578" fmla="*/ 156949 h 3261815"/>
              <a:gd name="connsiteX9-579" fmla="*/ 411154 w 2178539"/>
              <a:gd name="connsiteY9-580" fmla="*/ 27296 h 3261815"/>
              <a:gd name="connsiteX0-581" fmla="*/ 411154 w 2144420"/>
              <a:gd name="connsiteY0-582" fmla="*/ 27296 h 3261815"/>
              <a:gd name="connsiteX1-583" fmla="*/ 322444 w 2144420"/>
              <a:gd name="connsiteY1-584" fmla="*/ 1801504 h 3261815"/>
              <a:gd name="connsiteX2-585" fmla="*/ 704581 w 2144420"/>
              <a:gd name="connsiteY2-586" fmla="*/ 3261815 h 3261815"/>
              <a:gd name="connsiteX3-587" fmla="*/ 1216372 w 2144420"/>
              <a:gd name="connsiteY3-588" fmla="*/ 1951629 h 3261815"/>
              <a:gd name="connsiteX4-589" fmla="*/ 1707692 w 2144420"/>
              <a:gd name="connsiteY4-590" fmla="*/ 3254991 h 3261815"/>
              <a:gd name="connsiteX5-591" fmla="*/ 2144420 w 2144420"/>
              <a:gd name="connsiteY5-592" fmla="*/ 1753737 h 3261815"/>
              <a:gd name="connsiteX6-593" fmla="*/ 1871465 w 2144420"/>
              <a:gd name="connsiteY6-594" fmla="*/ 0 h 3261815"/>
              <a:gd name="connsiteX7-595" fmla="*/ 1789578 w 2144420"/>
              <a:gd name="connsiteY7-596" fmla="*/ 13648 h 3261815"/>
              <a:gd name="connsiteX8-597" fmla="*/ 1175429 w 2144420"/>
              <a:gd name="connsiteY8-598" fmla="*/ 156949 h 3261815"/>
              <a:gd name="connsiteX9-599" fmla="*/ 411154 w 2144420"/>
              <a:gd name="connsiteY9-600" fmla="*/ 27296 h 3261815"/>
              <a:gd name="connsiteX0-601" fmla="*/ 411154 w 2144420"/>
              <a:gd name="connsiteY0-602" fmla="*/ 27296 h 3261815"/>
              <a:gd name="connsiteX1-603" fmla="*/ 322444 w 2144420"/>
              <a:gd name="connsiteY1-604" fmla="*/ 1801504 h 3261815"/>
              <a:gd name="connsiteX2-605" fmla="*/ 704581 w 2144420"/>
              <a:gd name="connsiteY2-606" fmla="*/ 3261815 h 3261815"/>
              <a:gd name="connsiteX3-607" fmla="*/ 1216372 w 2144420"/>
              <a:gd name="connsiteY3-608" fmla="*/ 1951629 h 3261815"/>
              <a:gd name="connsiteX4-609" fmla="*/ 1707692 w 2144420"/>
              <a:gd name="connsiteY4-610" fmla="*/ 3254991 h 3261815"/>
              <a:gd name="connsiteX5-611" fmla="*/ 2144420 w 2144420"/>
              <a:gd name="connsiteY5-612" fmla="*/ 1753737 h 3261815"/>
              <a:gd name="connsiteX6-613" fmla="*/ 1871465 w 2144420"/>
              <a:gd name="connsiteY6-614" fmla="*/ 0 h 3261815"/>
              <a:gd name="connsiteX7-615" fmla="*/ 1789578 w 2144420"/>
              <a:gd name="connsiteY7-616" fmla="*/ 13648 h 3261815"/>
              <a:gd name="connsiteX8-617" fmla="*/ 1175429 w 2144420"/>
              <a:gd name="connsiteY8-618" fmla="*/ 156949 h 3261815"/>
              <a:gd name="connsiteX9-619" fmla="*/ 411154 w 2144420"/>
              <a:gd name="connsiteY9-620" fmla="*/ 27296 h 3261815"/>
              <a:gd name="connsiteX0-621" fmla="*/ 411154 w 2144420"/>
              <a:gd name="connsiteY0-622" fmla="*/ 27296 h 3261815"/>
              <a:gd name="connsiteX1-623" fmla="*/ 322444 w 2144420"/>
              <a:gd name="connsiteY1-624" fmla="*/ 1801504 h 3261815"/>
              <a:gd name="connsiteX2-625" fmla="*/ 704581 w 2144420"/>
              <a:gd name="connsiteY2-626" fmla="*/ 3261815 h 3261815"/>
              <a:gd name="connsiteX3-627" fmla="*/ 1216372 w 2144420"/>
              <a:gd name="connsiteY3-628" fmla="*/ 1951629 h 3261815"/>
              <a:gd name="connsiteX4-629" fmla="*/ 1707692 w 2144420"/>
              <a:gd name="connsiteY4-630" fmla="*/ 3254991 h 3261815"/>
              <a:gd name="connsiteX5-631" fmla="*/ 2144420 w 2144420"/>
              <a:gd name="connsiteY5-632" fmla="*/ 1753737 h 3261815"/>
              <a:gd name="connsiteX6-633" fmla="*/ 1871465 w 2144420"/>
              <a:gd name="connsiteY6-634" fmla="*/ 0 h 3261815"/>
              <a:gd name="connsiteX7-635" fmla="*/ 1789578 w 2144420"/>
              <a:gd name="connsiteY7-636" fmla="*/ 13648 h 3261815"/>
              <a:gd name="connsiteX8-637" fmla="*/ 1175429 w 2144420"/>
              <a:gd name="connsiteY8-638" fmla="*/ 156949 h 3261815"/>
              <a:gd name="connsiteX9-639" fmla="*/ 411154 w 2144420"/>
              <a:gd name="connsiteY9-640" fmla="*/ 27296 h 3261815"/>
              <a:gd name="connsiteX0-641" fmla="*/ 411154 w 2205171"/>
              <a:gd name="connsiteY0-642" fmla="*/ 27296 h 3261815"/>
              <a:gd name="connsiteX1-643" fmla="*/ 322444 w 2205171"/>
              <a:gd name="connsiteY1-644" fmla="*/ 1801504 h 3261815"/>
              <a:gd name="connsiteX2-645" fmla="*/ 704581 w 2205171"/>
              <a:gd name="connsiteY2-646" fmla="*/ 3261815 h 3261815"/>
              <a:gd name="connsiteX3-647" fmla="*/ 1216372 w 2205171"/>
              <a:gd name="connsiteY3-648" fmla="*/ 1951629 h 3261815"/>
              <a:gd name="connsiteX4-649" fmla="*/ 1707692 w 2205171"/>
              <a:gd name="connsiteY4-650" fmla="*/ 3254991 h 3261815"/>
              <a:gd name="connsiteX5-651" fmla="*/ 2144420 w 2205171"/>
              <a:gd name="connsiteY5-652" fmla="*/ 1753737 h 3261815"/>
              <a:gd name="connsiteX6-653" fmla="*/ 1871465 w 2205171"/>
              <a:gd name="connsiteY6-654" fmla="*/ 0 h 3261815"/>
              <a:gd name="connsiteX7-655" fmla="*/ 1789578 w 2205171"/>
              <a:gd name="connsiteY7-656" fmla="*/ 13648 h 3261815"/>
              <a:gd name="connsiteX8-657" fmla="*/ 1175429 w 2205171"/>
              <a:gd name="connsiteY8-658" fmla="*/ 156949 h 3261815"/>
              <a:gd name="connsiteX9-659" fmla="*/ 411154 w 2205171"/>
              <a:gd name="connsiteY9-660" fmla="*/ 27296 h 3261815"/>
              <a:gd name="connsiteX0-661" fmla="*/ 411154 w 2145061"/>
              <a:gd name="connsiteY0-662" fmla="*/ 23869 h 3258388"/>
              <a:gd name="connsiteX1-663" fmla="*/ 322444 w 2145061"/>
              <a:gd name="connsiteY1-664" fmla="*/ 1798077 h 3258388"/>
              <a:gd name="connsiteX2-665" fmla="*/ 704581 w 2145061"/>
              <a:gd name="connsiteY2-666" fmla="*/ 3258388 h 3258388"/>
              <a:gd name="connsiteX3-667" fmla="*/ 1216372 w 2145061"/>
              <a:gd name="connsiteY3-668" fmla="*/ 1948202 h 3258388"/>
              <a:gd name="connsiteX4-669" fmla="*/ 1707692 w 2145061"/>
              <a:gd name="connsiteY4-670" fmla="*/ 3251564 h 3258388"/>
              <a:gd name="connsiteX5-671" fmla="*/ 2144420 w 2145061"/>
              <a:gd name="connsiteY5-672" fmla="*/ 1750310 h 3258388"/>
              <a:gd name="connsiteX6-673" fmla="*/ 1789578 w 2145061"/>
              <a:gd name="connsiteY6-674" fmla="*/ 10221 h 3258388"/>
              <a:gd name="connsiteX7-675" fmla="*/ 1175429 w 2145061"/>
              <a:gd name="connsiteY7-676" fmla="*/ 153522 h 3258388"/>
              <a:gd name="connsiteX8-677" fmla="*/ 411154 w 2145061"/>
              <a:gd name="connsiteY8-678" fmla="*/ 23869 h 3258388"/>
              <a:gd name="connsiteX0-679" fmla="*/ 411154 w 2146076"/>
              <a:gd name="connsiteY0-680" fmla="*/ 23869 h 3258388"/>
              <a:gd name="connsiteX1-681" fmla="*/ 322444 w 2146076"/>
              <a:gd name="connsiteY1-682" fmla="*/ 1798077 h 3258388"/>
              <a:gd name="connsiteX2-683" fmla="*/ 704581 w 2146076"/>
              <a:gd name="connsiteY2-684" fmla="*/ 3258388 h 3258388"/>
              <a:gd name="connsiteX3-685" fmla="*/ 1216372 w 2146076"/>
              <a:gd name="connsiteY3-686" fmla="*/ 1948202 h 3258388"/>
              <a:gd name="connsiteX4-687" fmla="*/ 1707692 w 2146076"/>
              <a:gd name="connsiteY4-688" fmla="*/ 3251564 h 3258388"/>
              <a:gd name="connsiteX5-689" fmla="*/ 2144420 w 2146076"/>
              <a:gd name="connsiteY5-690" fmla="*/ 1750310 h 3258388"/>
              <a:gd name="connsiteX6-691" fmla="*/ 1926056 w 2146076"/>
              <a:gd name="connsiteY6-692" fmla="*/ 17045 h 3258388"/>
              <a:gd name="connsiteX7-693" fmla="*/ 1175429 w 2146076"/>
              <a:gd name="connsiteY7-694" fmla="*/ 153522 h 3258388"/>
              <a:gd name="connsiteX8-695" fmla="*/ 411154 w 2146076"/>
              <a:gd name="connsiteY8-696" fmla="*/ 23869 h 3258388"/>
              <a:gd name="connsiteX0-697" fmla="*/ 411154 w 2374416"/>
              <a:gd name="connsiteY0-698" fmla="*/ 23869 h 3258388"/>
              <a:gd name="connsiteX1-699" fmla="*/ 322444 w 2374416"/>
              <a:gd name="connsiteY1-700" fmla="*/ 1798077 h 3258388"/>
              <a:gd name="connsiteX2-701" fmla="*/ 704581 w 2374416"/>
              <a:gd name="connsiteY2-702" fmla="*/ 3258388 h 3258388"/>
              <a:gd name="connsiteX3-703" fmla="*/ 1216372 w 2374416"/>
              <a:gd name="connsiteY3-704" fmla="*/ 1948202 h 3258388"/>
              <a:gd name="connsiteX4-705" fmla="*/ 1707692 w 2374416"/>
              <a:gd name="connsiteY4-706" fmla="*/ 3251564 h 3258388"/>
              <a:gd name="connsiteX5-707" fmla="*/ 2144420 w 2374416"/>
              <a:gd name="connsiteY5-708" fmla="*/ 1750310 h 3258388"/>
              <a:gd name="connsiteX6-709" fmla="*/ 1926056 w 2374416"/>
              <a:gd name="connsiteY6-710" fmla="*/ 17045 h 3258388"/>
              <a:gd name="connsiteX7-711" fmla="*/ 1175429 w 2374416"/>
              <a:gd name="connsiteY7-712" fmla="*/ 153522 h 3258388"/>
              <a:gd name="connsiteX8-713" fmla="*/ 411154 w 2374416"/>
              <a:gd name="connsiteY8-714" fmla="*/ 23869 h 3258388"/>
              <a:gd name="connsiteX0-715" fmla="*/ 411154 w 2441693"/>
              <a:gd name="connsiteY0-716" fmla="*/ 23869 h 3258388"/>
              <a:gd name="connsiteX1-717" fmla="*/ 322444 w 2441693"/>
              <a:gd name="connsiteY1-718" fmla="*/ 1798077 h 3258388"/>
              <a:gd name="connsiteX2-719" fmla="*/ 704581 w 2441693"/>
              <a:gd name="connsiteY2-720" fmla="*/ 3258388 h 3258388"/>
              <a:gd name="connsiteX3-721" fmla="*/ 1216372 w 2441693"/>
              <a:gd name="connsiteY3-722" fmla="*/ 1948202 h 3258388"/>
              <a:gd name="connsiteX4-723" fmla="*/ 1707692 w 2441693"/>
              <a:gd name="connsiteY4-724" fmla="*/ 3251564 h 3258388"/>
              <a:gd name="connsiteX5-725" fmla="*/ 2144420 w 2441693"/>
              <a:gd name="connsiteY5-726" fmla="*/ 1750310 h 3258388"/>
              <a:gd name="connsiteX6-727" fmla="*/ 1926056 w 2441693"/>
              <a:gd name="connsiteY6-728" fmla="*/ 17045 h 3258388"/>
              <a:gd name="connsiteX7-729" fmla="*/ 1175429 w 2441693"/>
              <a:gd name="connsiteY7-730" fmla="*/ 153522 h 3258388"/>
              <a:gd name="connsiteX8-731" fmla="*/ 411154 w 2441693"/>
              <a:gd name="connsiteY8-732" fmla="*/ 23869 h 3258388"/>
              <a:gd name="connsiteX0-733" fmla="*/ 411154 w 2377348"/>
              <a:gd name="connsiteY0-734" fmla="*/ 23869 h 3258388"/>
              <a:gd name="connsiteX1-735" fmla="*/ 322444 w 2377348"/>
              <a:gd name="connsiteY1-736" fmla="*/ 1798077 h 3258388"/>
              <a:gd name="connsiteX2-737" fmla="*/ 704581 w 2377348"/>
              <a:gd name="connsiteY2-738" fmla="*/ 3258388 h 3258388"/>
              <a:gd name="connsiteX3-739" fmla="*/ 1216372 w 2377348"/>
              <a:gd name="connsiteY3-740" fmla="*/ 1948202 h 3258388"/>
              <a:gd name="connsiteX4-741" fmla="*/ 1707692 w 2377348"/>
              <a:gd name="connsiteY4-742" fmla="*/ 3251564 h 3258388"/>
              <a:gd name="connsiteX5-743" fmla="*/ 2144420 w 2377348"/>
              <a:gd name="connsiteY5-744" fmla="*/ 1750310 h 3258388"/>
              <a:gd name="connsiteX6-745" fmla="*/ 1926056 w 2377348"/>
              <a:gd name="connsiteY6-746" fmla="*/ 17045 h 3258388"/>
              <a:gd name="connsiteX7-747" fmla="*/ 1175429 w 2377348"/>
              <a:gd name="connsiteY7-748" fmla="*/ 153522 h 3258388"/>
              <a:gd name="connsiteX8-749" fmla="*/ 411154 w 2377348"/>
              <a:gd name="connsiteY8-750" fmla="*/ 23869 h 3258388"/>
              <a:gd name="connsiteX0-751" fmla="*/ 411154 w 2424220"/>
              <a:gd name="connsiteY0-752" fmla="*/ 23869 h 3258388"/>
              <a:gd name="connsiteX1-753" fmla="*/ 322444 w 2424220"/>
              <a:gd name="connsiteY1-754" fmla="*/ 1798077 h 3258388"/>
              <a:gd name="connsiteX2-755" fmla="*/ 704581 w 2424220"/>
              <a:gd name="connsiteY2-756" fmla="*/ 3258388 h 3258388"/>
              <a:gd name="connsiteX3-757" fmla="*/ 1216372 w 2424220"/>
              <a:gd name="connsiteY3-758" fmla="*/ 1948202 h 3258388"/>
              <a:gd name="connsiteX4-759" fmla="*/ 1707692 w 2424220"/>
              <a:gd name="connsiteY4-760" fmla="*/ 3251564 h 3258388"/>
              <a:gd name="connsiteX5-761" fmla="*/ 2144420 w 2424220"/>
              <a:gd name="connsiteY5-762" fmla="*/ 1750310 h 3258388"/>
              <a:gd name="connsiteX6-763" fmla="*/ 1926056 w 2424220"/>
              <a:gd name="connsiteY6-764" fmla="*/ 17045 h 3258388"/>
              <a:gd name="connsiteX7-765" fmla="*/ 1175429 w 2424220"/>
              <a:gd name="connsiteY7-766" fmla="*/ 153522 h 3258388"/>
              <a:gd name="connsiteX8-767" fmla="*/ 411154 w 2424220"/>
              <a:gd name="connsiteY8-768" fmla="*/ 23869 h 3258388"/>
              <a:gd name="connsiteX0-769" fmla="*/ 411154 w 2449010"/>
              <a:gd name="connsiteY0-770" fmla="*/ 23869 h 3258388"/>
              <a:gd name="connsiteX1-771" fmla="*/ 322444 w 2449010"/>
              <a:gd name="connsiteY1-772" fmla="*/ 1798077 h 3258388"/>
              <a:gd name="connsiteX2-773" fmla="*/ 704581 w 2449010"/>
              <a:gd name="connsiteY2-774" fmla="*/ 3258388 h 3258388"/>
              <a:gd name="connsiteX3-775" fmla="*/ 1216372 w 2449010"/>
              <a:gd name="connsiteY3-776" fmla="*/ 1948202 h 3258388"/>
              <a:gd name="connsiteX4-777" fmla="*/ 1707692 w 2449010"/>
              <a:gd name="connsiteY4-778" fmla="*/ 3251564 h 3258388"/>
              <a:gd name="connsiteX5-779" fmla="*/ 2144420 w 2449010"/>
              <a:gd name="connsiteY5-780" fmla="*/ 1750310 h 3258388"/>
              <a:gd name="connsiteX6-781" fmla="*/ 1926056 w 2449010"/>
              <a:gd name="connsiteY6-782" fmla="*/ 17045 h 3258388"/>
              <a:gd name="connsiteX7-783" fmla="*/ 1175429 w 2449010"/>
              <a:gd name="connsiteY7-784" fmla="*/ 153522 h 3258388"/>
              <a:gd name="connsiteX8-785" fmla="*/ 411154 w 2449010"/>
              <a:gd name="connsiteY8-786" fmla="*/ 23869 h 3258388"/>
              <a:gd name="connsiteX0-787" fmla="*/ 411154 w 2433593"/>
              <a:gd name="connsiteY0-788" fmla="*/ 23869 h 3258388"/>
              <a:gd name="connsiteX1-789" fmla="*/ 322444 w 2433593"/>
              <a:gd name="connsiteY1-790" fmla="*/ 1798077 h 3258388"/>
              <a:gd name="connsiteX2-791" fmla="*/ 704581 w 2433593"/>
              <a:gd name="connsiteY2-792" fmla="*/ 3258388 h 3258388"/>
              <a:gd name="connsiteX3-793" fmla="*/ 1216372 w 2433593"/>
              <a:gd name="connsiteY3-794" fmla="*/ 1948202 h 3258388"/>
              <a:gd name="connsiteX4-795" fmla="*/ 1707692 w 2433593"/>
              <a:gd name="connsiteY4-796" fmla="*/ 3251564 h 3258388"/>
              <a:gd name="connsiteX5-797" fmla="*/ 2144420 w 2433593"/>
              <a:gd name="connsiteY5-798" fmla="*/ 1750310 h 3258388"/>
              <a:gd name="connsiteX6-799" fmla="*/ 1926056 w 2433593"/>
              <a:gd name="connsiteY6-800" fmla="*/ 17045 h 3258388"/>
              <a:gd name="connsiteX7-801" fmla="*/ 1175429 w 2433593"/>
              <a:gd name="connsiteY7-802" fmla="*/ 153522 h 3258388"/>
              <a:gd name="connsiteX8-803" fmla="*/ 411154 w 2433593"/>
              <a:gd name="connsiteY8-804" fmla="*/ 23869 h 3258388"/>
              <a:gd name="connsiteX0-805" fmla="*/ 411154 w 2433593"/>
              <a:gd name="connsiteY0-806" fmla="*/ 23869 h 3258388"/>
              <a:gd name="connsiteX1-807" fmla="*/ 322444 w 2433593"/>
              <a:gd name="connsiteY1-808" fmla="*/ 1798077 h 3258388"/>
              <a:gd name="connsiteX2-809" fmla="*/ 704581 w 2433593"/>
              <a:gd name="connsiteY2-810" fmla="*/ 3258388 h 3258388"/>
              <a:gd name="connsiteX3-811" fmla="*/ 1216372 w 2433593"/>
              <a:gd name="connsiteY3-812" fmla="*/ 1948202 h 3258388"/>
              <a:gd name="connsiteX4-813" fmla="*/ 1707692 w 2433593"/>
              <a:gd name="connsiteY4-814" fmla="*/ 3251564 h 3258388"/>
              <a:gd name="connsiteX5-815" fmla="*/ 2144420 w 2433593"/>
              <a:gd name="connsiteY5-816" fmla="*/ 1750310 h 3258388"/>
              <a:gd name="connsiteX6-817" fmla="*/ 1926056 w 2433593"/>
              <a:gd name="connsiteY6-818" fmla="*/ 17045 h 3258388"/>
              <a:gd name="connsiteX7-819" fmla="*/ 1175429 w 2433593"/>
              <a:gd name="connsiteY7-820" fmla="*/ 153522 h 3258388"/>
              <a:gd name="connsiteX8-821" fmla="*/ 411154 w 2433593"/>
              <a:gd name="connsiteY8-822" fmla="*/ 23869 h 3258388"/>
              <a:gd name="connsiteX0-823" fmla="*/ 411154 w 2433593"/>
              <a:gd name="connsiteY0-824" fmla="*/ 23869 h 3258388"/>
              <a:gd name="connsiteX1-825" fmla="*/ 322444 w 2433593"/>
              <a:gd name="connsiteY1-826" fmla="*/ 1798077 h 3258388"/>
              <a:gd name="connsiteX2-827" fmla="*/ 704581 w 2433593"/>
              <a:gd name="connsiteY2-828" fmla="*/ 3258388 h 3258388"/>
              <a:gd name="connsiteX3-829" fmla="*/ 1216372 w 2433593"/>
              <a:gd name="connsiteY3-830" fmla="*/ 1948202 h 3258388"/>
              <a:gd name="connsiteX4-831" fmla="*/ 1707692 w 2433593"/>
              <a:gd name="connsiteY4-832" fmla="*/ 3251564 h 3258388"/>
              <a:gd name="connsiteX5-833" fmla="*/ 2144420 w 2433593"/>
              <a:gd name="connsiteY5-834" fmla="*/ 1750310 h 3258388"/>
              <a:gd name="connsiteX6-835" fmla="*/ 1926056 w 2433593"/>
              <a:gd name="connsiteY6-836" fmla="*/ 17045 h 3258388"/>
              <a:gd name="connsiteX7-837" fmla="*/ 1175429 w 2433593"/>
              <a:gd name="connsiteY7-838" fmla="*/ 153522 h 3258388"/>
              <a:gd name="connsiteX8-839" fmla="*/ 411154 w 2433593"/>
              <a:gd name="connsiteY8-840" fmla="*/ 23869 h 3258388"/>
              <a:gd name="connsiteX0-841" fmla="*/ 411154 w 2433593"/>
              <a:gd name="connsiteY0-842" fmla="*/ 23869 h 3258388"/>
              <a:gd name="connsiteX1-843" fmla="*/ 322444 w 2433593"/>
              <a:gd name="connsiteY1-844" fmla="*/ 1798077 h 3258388"/>
              <a:gd name="connsiteX2-845" fmla="*/ 704581 w 2433593"/>
              <a:gd name="connsiteY2-846" fmla="*/ 3258388 h 3258388"/>
              <a:gd name="connsiteX3-847" fmla="*/ 1216372 w 2433593"/>
              <a:gd name="connsiteY3-848" fmla="*/ 1948202 h 3258388"/>
              <a:gd name="connsiteX4-849" fmla="*/ 1707692 w 2433593"/>
              <a:gd name="connsiteY4-850" fmla="*/ 3251564 h 3258388"/>
              <a:gd name="connsiteX5-851" fmla="*/ 2144420 w 2433593"/>
              <a:gd name="connsiteY5-852" fmla="*/ 1750310 h 3258388"/>
              <a:gd name="connsiteX6-853" fmla="*/ 1926056 w 2433593"/>
              <a:gd name="connsiteY6-854" fmla="*/ 17045 h 3258388"/>
              <a:gd name="connsiteX7-855" fmla="*/ 1175429 w 2433593"/>
              <a:gd name="connsiteY7-856" fmla="*/ 153522 h 3258388"/>
              <a:gd name="connsiteX8-857" fmla="*/ 411154 w 2433593"/>
              <a:gd name="connsiteY8-858" fmla="*/ 23869 h 32583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/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/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/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/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/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/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-1" fmla="*/ 430619 w 798902"/>
              <a:gd name="connsiteY0-2" fmla="*/ 1331843 h 2449001"/>
              <a:gd name="connsiteX1-3" fmla="*/ 541938 w 798902"/>
              <a:gd name="connsiteY1-4" fmla="*/ 1379551 h 2449001"/>
              <a:gd name="connsiteX2-5" fmla="*/ 780476 w 798902"/>
              <a:gd name="connsiteY2-6" fmla="*/ 1375575 h 2449001"/>
              <a:gd name="connsiteX3-7" fmla="*/ 625426 w 798902"/>
              <a:gd name="connsiteY3-8" fmla="*/ 1741335 h 2449001"/>
              <a:gd name="connsiteX4-9" fmla="*/ 609523 w 798902"/>
              <a:gd name="connsiteY4-10" fmla="*/ 2441050 h 2449001"/>
              <a:gd name="connsiteX5-11" fmla="*/ 319301 w 798902"/>
              <a:gd name="connsiteY5-12" fmla="*/ 2445025 h 2449001"/>
              <a:gd name="connsiteX6-13" fmla="*/ 211958 w 798902"/>
              <a:gd name="connsiteY6-14" fmla="*/ 1673750 h 2449001"/>
              <a:gd name="connsiteX7-15" fmla="*/ 207983 w 798902"/>
              <a:gd name="connsiteY7-16" fmla="*/ 2441050 h 2449001"/>
              <a:gd name="connsiteX8-17" fmla="*/ 136421 w 798902"/>
              <a:gd name="connsiteY8-18" fmla="*/ 2449001 h 2449001"/>
              <a:gd name="connsiteX9-19" fmla="*/ 5224 w 798902"/>
              <a:gd name="connsiteY9-20" fmla="*/ 1701579 h 2449001"/>
              <a:gd name="connsiteX10-21" fmla="*/ 37029 w 798902"/>
              <a:gd name="connsiteY10-22" fmla="*/ 1582309 h 2449001"/>
              <a:gd name="connsiteX11-23" fmla="*/ 76786 w 798902"/>
              <a:gd name="connsiteY11-24" fmla="*/ 1566407 h 2449001"/>
              <a:gd name="connsiteX12-25" fmla="*/ 89266 w 798902"/>
              <a:gd name="connsiteY12-26" fmla="*/ 1389262 h 2449001"/>
              <a:gd name="connsiteX13-27" fmla="*/ 339179 w 798902"/>
              <a:gd name="connsiteY13-28" fmla="*/ 1375575 h 2449001"/>
              <a:gd name="connsiteX14-29" fmla="*/ 430619 w 798902"/>
              <a:gd name="connsiteY14-30" fmla="*/ 1331843 h 2449001"/>
              <a:gd name="connsiteX15-31" fmla="*/ 243762 w 798902"/>
              <a:gd name="connsiteY15-32" fmla="*/ 0 h 2449001"/>
              <a:gd name="connsiteX16-33" fmla="*/ 557838 w 798902"/>
              <a:gd name="connsiteY16-34" fmla="*/ 0 h 2449001"/>
              <a:gd name="connsiteX17-35" fmla="*/ 689036 w 798902"/>
              <a:gd name="connsiteY17-36" fmla="*/ 962108 h 2449001"/>
              <a:gd name="connsiteX18-37" fmla="*/ 724816 w 798902"/>
              <a:gd name="connsiteY18-38" fmla="*/ 1307990 h 2449001"/>
              <a:gd name="connsiteX19-39" fmla="*/ 414715 w 798902"/>
              <a:gd name="connsiteY19-40" fmla="*/ 1268233 h 2449001"/>
              <a:gd name="connsiteX20-41" fmla="*/ 104615 w 798902"/>
              <a:gd name="connsiteY20-42" fmla="*/ 1288111 h 2449001"/>
              <a:gd name="connsiteX21-43" fmla="*/ 124493 w 798902"/>
              <a:gd name="connsiteY21-44" fmla="*/ 1017766 h 2449001"/>
              <a:gd name="connsiteX22-45" fmla="*/ 243762 w 798902"/>
              <a:gd name="connsiteY22-46" fmla="*/ 0 h 2449001"/>
              <a:gd name="connsiteX0-47" fmla="*/ 430619 w 784764"/>
              <a:gd name="connsiteY0-48" fmla="*/ 1331843 h 2449001"/>
              <a:gd name="connsiteX1-49" fmla="*/ 541938 w 784764"/>
              <a:gd name="connsiteY1-50" fmla="*/ 1379551 h 2449001"/>
              <a:gd name="connsiteX2-51" fmla="*/ 763368 w 784764"/>
              <a:gd name="connsiteY2-52" fmla="*/ 1406369 h 2449001"/>
              <a:gd name="connsiteX3-53" fmla="*/ 625426 w 784764"/>
              <a:gd name="connsiteY3-54" fmla="*/ 1741335 h 2449001"/>
              <a:gd name="connsiteX4-55" fmla="*/ 609523 w 784764"/>
              <a:gd name="connsiteY4-56" fmla="*/ 2441050 h 2449001"/>
              <a:gd name="connsiteX5-57" fmla="*/ 319301 w 784764"/>
              <a:gd name="connsiteY5-58" fmla="*/ 2445025 h 2449001"/>
              <a:gd name="connsiteX6-59" fmla="*/ 211958 w 784764"/>
              <a:gd name="connsiteY6-60" fmla="*/ 1673750 h 2449001"/>
              <a:gd name="connsiteX7-61" fmla="*/ 207983 w 784764"/>
              <a:gd name="connsiteY7-62" fmla="*/ 2441050 h 2449001"/>
              <a:gd name="connsiteX8-63" fmla="*/ 136421 w 784764"/>
              <a:gd name="connsiteY8-64" fmla="*/ 2449001 h 2449001"/>
              <a:gd name="connsiteX9-65" fmla="*/ 5224 w 784764"/>
              <a:gd name="connsiteY9-66" fmla="*/ 1701579 h 2449001"/>
              <a:gd name="connsiteX10-67" fmla="*/ 37029 w 784764"/>
              <a:gd name="connsiteY10-68" fmla="*/ 1582309 h 2449001"/>
              <a:gd name="connsiteX11-69" fmla="*/ 76786 w 784764"/>
              <a:gd name="connsiteY11-70" fmla="*/ 1566407 h 2449001"/>
              <a:gd name="connsiteX12-71" fmla="*/ 89266 w 784764"/>
              <a:gd name="connsiteY12-72" fmla="*/ 1389262 h 2449001"/>
              <a:gd name="connsiteX13-73" fmla="*/ 339179 w 784764"/>
              <a:gd name="connsiteY13-74" fmla="*/ 1375575 h 2449001"/>
              <a:gd name="connsiteX14-75" fmla="*/ 430619 w 784764"/>
              <a:gd name="connsiteY14-76" fmla="*/ 1331843 h 2449001"/>
              <a:gd name="connsiteX15-77" fmla="*/ 243762 w 784764"/>
              <a:gd name="connsiteY15-78" fmla="*/ 0 h 2449001"/>
              <a:gd name="connsiteX16-79" fmla="*/ 557838 w 784764"/>
              <a:gd name="connsiteY16-80" fmla="*/ 0 h 2449001"/>
              <a:gd name="connsiteX17-81" fmla="*/ 689036 w 784764"/>
              <a:gd name="connsiteY17-82" fmla="*/ 962108 h 2449001"/>
              <a:gd name="connsiteX18-83" fmla="*/ 724816 w 784764"/>
              <a:gd name="connsiteY18-84" fmla="*/ 1307990 h 2449001"/>
              <a:gd name="connsiteX19-85" fmla="*/ 414715 w 784764"/>
              <a:gd name="connsiteY19-86" fmla="*/ 1268233 h 2449001"/>
              <a:gd name="connsiteX20-87" fmla="*/ 104615 w 784764"/>
              <a:gd name="connsiteY20-88" fmla="*/ 1288111 h 2449001"/>
              <a:gd name="connsiteX21-89" fmla="*/ 124493 w 784764"/>
              <a:gd name="connsiteY21-90" fmla="*/ 1017766 h 2449001"/>
              <a:gd name="connsiteX22-91" fmla="*/ 243762 w 784764"/>
              <a:gd name="connsiteY22-92" fmla="*/ 0 h 2449001"/>
              <a:gd name="connsiteX0-93" fmla="*/ 430619 w 784764"/>
              <a:gd name="connsiteY0-94" fmla="*/ 1331843 h 2449001"/>
              <a:gd name="connsiteX1-95" fmla="*/ 541938 w 784764"/>
              <a:gd name="connsiteY1-96" fmla="*/ 1379551 h 2449001"/>
              <a:gd name="connsiteX2-97" fmla="*/ 763368 w 784764"/>
              <a:gd name="connsiteY2-98" fmla="*/ 1406369 h 2449001"/>
              <a:gd name="connsiteX3-99" fmla="*/ 625426 w 784764"/>
              <a:gd name="connsiteY3-100" fmla="*/ 1741335 h 2449001"/>
              <a:gd name="connsiteX4-101" fmla="*/ 609523 w 784764"/>
              <a:gd name="connsiteY4-102" fmla="*/ 2441050 h 2449001"/>
              <a:gd name="connsiteX5-103" fmla="*/ 319301 w 784764"/>
              <a:gd name="connsiteY5-104" fmla="*/ 2445025 h 2449001"/>
              <a:gd name="connsiteX6-105" fmla="*/ 211958 w 784764"/>
              <a:gd name="connsiteY6-106" fmla="*/ 1673750 h 2449001"/>
              <a:gd name="connsiteX7-107" fmla="*/ 207983 w 784764"/>
              <a:gd name="connsiteY7-108" fmla="*/ 2441050 h 2449001"/>
              <a:gd name="connsiteX8-109" fmla="*/ 136421 w 784764"/>
              <a:gd name="connsiteY8-110" fmla="*/ 2449001 h 2449001"/>
              <a:gd name="connsiteX9-111" fmla="*/ 5224 w 784764"/>
              <a:gd name="connsiteY9-112" fmla="*/ 1701579 h 2449001"/>
              <a:gd name="connsiteX10-113" fmla="*/ 37029 w 784764"/>
              <a:gd name="connsiteY10-114" fmla="*/ 1582309 h 2449001"/>
              <a:gd name="connsiteX11-115" fmla="*/ 76786 w 784764"/>
              <a:gd name="connsiteY11-116" fmla="*/ 1566407 h 2449001"/>
              <a:gd name="connsiteX12-117" fmla="*/ 89266 w 784764"/>
              <a:gd name="connsiteY12-118" fmla="*/ 1389262 h 2449001"/>
              <a:gd name="connsiteX13-119" fmla="*/ 339179 w 784764"/>
              <a:gd name="connsiteY13-120" fmla="*/ 1375575 h 2449001"/>
              <a:gd name="connsiteX14-121" fmla="*/ 430619 w 784764"/>
              <a:gd name="connsiteY14-122" fmla="*/ 1331843 h 2449001"/>
              <a:gd name="connsiteX15-123" fmla="*/ 243762 w 784764"/>
              <a:gd name="connsiteY15-124" fmla="*/ 0 h 2449001"/>
              <a:gd name="connsiteX16-125" fmla="*/ 557838 w 784764"/>
              <a:gd name="connsiteY16-126" fmla="*/ 0 h 2449001"/>
              <a:gd name="connsiteX17-127" fmla="*/ 689036 w 784764"/>
              <a:gd name="connsiteY17-128" fmla="*/ 962108 h 2449001"/>
              <a:gd name="connsiteX18-129" fmla="*/ 724816 w 784764"/>
              <a:gd name="connsiteY18-130" fmla="*/ 1307990 h 2449001"/>
              <a:gd name="connsiteX19-131" fmla="*/ 414715 w 784764"/>
              <a:gd name="connsiteY19-132" fmla="*/ 1268233 h 2449001"/>
              <a:gd name="connsiteX20-133" fmla="*/ 104615 w 784764"/>
              <a:gd name="connsiteY20-134" fmla="*/ 1288111 h 2449001"/>
              <a:gd name="connsiteX21-135" fmla="*/ 124493 w 784764"/>
              <a:gd name="connsiteY21-136" fmla="*/ 1017766 h 2449001"/>
              <a:gd name="connsiteX22-137" fmla="*/ 243762 w 784764"/>
              <a:gd name="connsiteY22-138" fmla="*/ 0 h 2449001"/>
              <a:gd name="connsiteX0-139" fmla="*/ 430619 w 784764"/>
              <a:gd name="connsiteY0-140" fmla="*/ 1331843 h 2449001"/>
              <a:gd name="connsiteX1-141" fmla="*/ 541938 w 784764"/>
              <a:gd name="connsiteY1-142" fmla="*/ 1379551 h 2449001"/>
              <a:gd name="connsiteX2-143" fmla="*/ 763368 w 784764"/>
              <a:gd name="connsiteY2-144" fmla="*/ 1406369 h 2449001"/>
              <a:gd name="connsiteX3-145" fmla="*/ 625426 w 784764"/>
              <a:gd name="connsiteY3-146" fmla="*/ 1741335 h 2449001"/>
              <a:gd name="connsiteX4-147" fmla="*/ 609523 w 784764"/>
              <a:gd name="connsiteY4-148" fmla="*/ 2441050 h 2449001"/>
              <a:gd name="connsiteX5-149" fmla="*/ 319301 w 784764"/>
              <a:gd name="connsiteY5-150" fmla="*/ 2445025 h 2449001"/>
              <a:gd name="connsiteX6-151" fmla="*/ 211958 w 784764"/>
              <a:gd name="connsiteY6-152" fmla="*/ 1673750 h 2449001"/>
              <a:gd name="connsiteX7-153" fmla="*/ 207983 w 784764"/>
              <a:gd name="connsiteY7-154" fmla="*/ 2441050 h 2449001"/>
              <a:gd name="connsiteX8-155" fmla="*/ 136421 w 784764"/>
              <a:gd name="connsiteY8-156" fmla="*/ 2449001 h 2449001"/>
              <a:gd name="connsiteX9-157" fmla="*/ 5224 w 784764"/>
              <a:gd name="connsiteY9-158" fmla="*/ 1701579 h 2449001"/>
              <a:gd name="connsiteX10-159" fmla="*/ 37029 w 784764"/>
              <a:gd name="connsiteY10-160" fmla="*/ 1582309 h 2449001"/>
              <a:gd name="connsiteX11-161" fmla="*/ 76786 w 784764"/>
              <a:gd name="connsiteY11-162" fmla="*/ 1566407 h 2449001"/>
              <a:gd name="connsiteX12-163" fmla="*/ 89266 w 784764"/>
              <a:gd name="connsiteY12-164" fmla="*/ 1389262 h 2449001"/>
              <a:gd name="connsiteX13-165" fmla="*/ 339179 w 784764"/>
              <a:gd name="connsiteY13-166" fmla="*/ 1375575 h 2449001"/>
              <a:gd name="connsiteX14-167" fmla="*/ 430619 w 784764"/>
              <a:gd name="connsiteY14-168" fmla="*/ 1331843 h 2449001"/>
              <a:gd name="connsiteX15-169" fmla="*/ 243762 w 784764"/>
              <a:gd name="connsiteY15-170" fmla="*/ 0 h 2449001"/>
              <a:gd name="connsiteX16-171" fmla="*/ 557838 w 784764"/>
              <a:gd name="connsiteY16-172" fmla="*/ 0 h 2449001"/>
              <a:gd name="connsiteX17-173" fmla="*/ 689036 w 784764"/>
              <a:gd name="connsiteY17-174" fmla="*/ 962108 h 2449001"/>
              <a:gd name="connsiteX18-175" fmla="*/ 724816 w 784764"/>
              <a:gd name="connsiteY18-176" fmla="*/ 1307990 h 2449001"/>
              <a:gd name="connsiteX19-177" fmla="*/ 414715 w 784764"/>
              <a:gd name="connsiteY19-178" fmla="*/ 1268233 h 2449001"/>
              <a:gd name="connsiteX20-179" fmla="*/ 104615 w 784764"/>
              <a:gd name="connsiteY20-180" fmla="*/ 1288111 h 2449001"/>
              <a:gd name="connsiteX21-181" fmla="*/ 124493 w 784764"/>
              <a:gd name="connsiteY21-182" fmla="*/ 1017766 h 2449001"/>
              <a:gd name="connsiteX22-183" fmla="*/ 243762 w 784764"/>
              <a:gd name="connsiteY22-184" fmla="*/ 0 h 2449001"/>
              <a:gd name="connsiteX0-185" fmla="*/ 430997 w 785142"/>
              <a:gd name="connsiteY0-186" fmla="*/ 1331843 h 2449001"/>
              <a:gd name="connsiteX1-187" fmla="*/ 542316 w 785142"/>
              <a:gd name="connsiteY1-188" fmla="*/ 1379551 h 2449001"/>
              <a:gd name="connsiteX2-189" fmla="*/ 763746 w 785142"/>
              <a:gd name="connsiteY2-190" fmla="*/ 1406369 h 2449001"/>
              <a:gd name="connsiteX3-191" fmla="*/ 625804 w 785142"/>
              <a:gd name="connsiteY3-192" fmla="*/ 1741335 h 2449001"/>
              <a:gd name="connsiteX4-193" fmla="*/ 609901 w 785142"/>
              <a:gd name="connsiteY4-194" fmla="*/ 2441050 h 2449001"/>
              <a:gd name="connsiteX5-195" fmla="*/ 319679 w 785142"/>
              <a:gd name="connsiteY5-196" fmla="*/ 2445025 h 2449001"/>
              <a:gd name="connsiteX6-197" fmla="*/ 212336 w 785142"/>
              <a:gd name="connsiteY6-198" fmla="*/ 1673750 h 2449001"/>
              <a:gd name="connsiteX7-199" fmla="*/ 208361 w 785142"/>
              <a:gd name="connsiteY7-200" fmla="*/ 2441050 h 2449001"/>
              <a:gd name="connsiteX8-201" fmla="*/ 136799 w 785142"/>
              <a:gd name="connsiteY8-202" fmla="*/ 2449001 h 2449001"/>
              <a:gd name="connsiteX9-203" fmla="*/ 5602 w 785142"/>
              <a:gd name="connsiteY9-204" fmla="*/ 1701579 h 2449001"/>
              <a:gd name="connsiteX10-205" fmla="*/ 37407 w 785142"/>
              <a:gd name="connsiteY10-206" fmla="*/ 1582309 h 2449001"/>
              <a:gd name="connsiteX11-207" fmla="*/ 101115 w 785142"/>
              <a:gd name="connsiteY11-208" fmla="*/ 1597201 h 2449001"/>
              <a:gd name="connsiteX12-209" fmla="*/ 89644 w 785142"/>
              <a:gd name="connsiteY12-210" fmla="*/ 1389262 h 2449001"/>
              <a:gd name="connsiteX13-211" fmla="*/ 339557 w 785142"/>
              <a:gd name="connsiteY13-212" fmla="*/ 1375575 h 2449001"/>
              <a:gd name="connsiteX14-213" fmla="*/ 430997 w 785142"/>
              <a:gd name="connsiteY14-214" fmla="*/ 1331843 h 2449001"/>
              <a:gd name="connsiteX15-215" fmla="*/ 244140 w 785142"/>
              <a:gd name="connsiteY15-216" fmla="*/ 0 h 2449001"/>
              <a:gd name="connsiteX16-217" fmla="*/ 558216 w 785142"/>
              <a:gd name="connsiteY16-218" fmla="*/ 0 h 2449001"/>
              <a:gd name="connsiteX17-219" fmla="*/ 689414 w 785142"/>
              <a:gd name="connsiteY17-220" fmla="*/ 962108 h 2449001"/>
              <a:gd name="connsiteX18-221" fmla="*/ 725194 w 785142"/>
              <a:gd name="connsiteY18-222" fmla="*/ 1307990 h 2449001"/>
              <a:gd name="connsiteX19-223" fmla="*/ 415093 w 785142"/>
              <a:gd name="connsiteY19-224" fmla="*/ 1268233 h 2449001"/>
              <a:gd name="connsiteX20-225" fmla="*/ 104993 w 785142"/>
              <a:gd name="connsiteY20-226" fmla="*/ 1288111 h 2449001"/>
              <a:gd name="connsiteX21-227" fmla="*/ 124871 w 785142"/>
              <a:gd name="connsiteY21-228" fmla="*/ 1017766 h 2449001"/>
              <a:gd name="connsiteX22-229" fmla="*/ 244140 w 785142"/>
              <a:gd name="connsiteY22-230" fmla="*/ 0 h 2449001"/>
              <a:gd name="connsiteX0-231" fmla="*/ 430997 w 785142"/>
              <a:gd name="connsiteY0-232" fmla="*/ 1331843 h 2449001"/>
              <a:gd name="connsiteX1-233" fmla="*/ 542316 w 785142"/>
              <a:gd name="connsiteY1-234" fmla="*/ 1379551 h 2449001"/>
              <a:gd name="connsiteX2-235" fmla="*/ 763746 w 785142"/>
              <a:gd name="connsiteY2-236" fmla="*/ 1406369 h 2449001"/>
              <a:gd name="connsiteX3-237" fmla="*/ 625804 w 785142"/>
              <a:gd name="connsiteY3-238" fmla="*/ 1741335 h 2449001"/>
              <a:gd name="connsiteX4-239" fmla="*/ 609901 w 785142"/>
              <a:gd name="connsiteY4-240" fmla="*/ 2441050 h 2449001"/>
              <a:gd name="connsiteX5-241" fmla="*/ 319679 w 785142"/>
              <a:gd name="connsiteY5-242" fmla="*/ 2445025 h 2449001"/>
              <a:gd name="connsiteX6-243" fmla="*/ 212336 w 785142"/>
              <a:gd name="connsiteY6-244" fmla="*/ 1673750 h 2449001"/>
              <a:gd name="connsiteX7-245" fmla="*/ 208361 w 785142"/>
              <a:gd name="connsiteY7-246" fmla="*/ 2441050 h 2449001"/>
              <a:gd name="connsiteX8-247" fmla="*/ 136799 w 785142"/>
              <a:gd name="connsiteY8-248" fmla="*/ 2449001 h 2449001"/>
              <a:gd name="connsiteX9-249" fmla="*/ 5602 w 785142"/>
              <a:gd name="connsiteY9-250" fmla="*/ 1701579 h 2449001"/>
              <a:gd name="connsiteX10-251" fmla="*/ 37407 w 785142"/>
              <a:gd name="connsiteY10-252" fmla="*/ 1582309 h 2449001"/>
              <a:gd name="connsiteX11-253" fmla="*/ 101115 w 785142"/>
              <a:gd name="connsiteY11-254" fmla="*/ 1597201 h 2449001"/>
              <a:gd name="connsiteX12-255" fmla="*/ 89644 w 785142"/>
              <a:gd name="connsiteY12-256" fmla="*/ 1389262 h 2449001"/>
              <a:gd name="connsiteX13-257" fmla="*/ 339557 w 785142"/>
              <a:gd name="connsiteY13-258" fmla="*/ 1375575 h 2449001"/>
              <a:gd name="connsiteX14-259" fmla="*/ 430997 w 785142"/>
              <a:gd name="connsiteY14-260" fmla="*/ 1331843 h 2449001"/>
              <a:gd name="connsiteX15-261" fmla="*/ 244140 w 785142"/>
              <a:gd name="connsiteY15-262" fmla="*/ 0 h 2449001"/>
              <a:gd name="connsiteX16-263" fmla="*/ 558216 w 785142"/>
              <a:gd name="connsiteY16-264" fmla="*/ 0 h 2449001"/>
              <a:gd name="connsiteX17-265" fmla="*/ 689414 w 785142"/>
              <a:gd name="connsiteY17-266" fmla="*/ 962108 h 2449001"/>
              <a:gd name="connsiteX18-267" fmla="*/ 725194 w 785142"/>
              <a:gd name="connsiteY18-268" fmla="*/ 1307990 h 2449001"/>
              <a:gd name="connsiteX19-269" fmla="*/ 415093 w 785142"/>
              <a:gd name="connsiteY19-270" fmla="*/ 1268233 h 2449001"/>
              <a:gd name="connsiteX20-271" fmla="*/ 104993 w 785142"/>
              <a:gd name="connsiteY20-272" fmla="*/ 1288111 h 2449001"/>
              <a:gd name="connsiteX21-273" fmla="*/ 124871 w 785142"/>
              <a:gd name="connsiteY21-274" fmla="*/ 1017766 h 2449001"/>
              <a:gd name="connsiteX22-275" fmla="*/ 244140 w 785142"/>
              <a:gd name="connsiteY22-276" fmla="*/ 0 h 2449001"/>
              <a:gd name="connsiteX0-277" fmla="*/ 425685 w 779830"/>
              <a:gd name="connsiteY0-278" fmla="*/ 1331843 h 2449001"/>
              <a:gd name="connsiteX1-279" fmla="*/ 537004 w 779830"/>
              <a:gd name="connsiteY1-280" fmla="*/ 1379551 h 2449001"/>
              <a:gd name="connsiteX2-281" fmla="*/ 758434 w 779830"/>
              <a:gd name="connsiteY2-282" fmla="*/ 1406369 h 2449001"/>
              <a:gd name="connsiteX3-283" fmla="*/ 620492 w 779830"/>
              <a:gd name="connsiteY3-284" fmla="*/ 1741335 h 2449001"/>
              <a:gd name="connsiteX4-285" fmla="*/ 604589 w 779830"/>
              <a:gd name="connsiteY4-286" fmla="*/ 2441050 h 2449001"/>
              <a:gd name="connsiteX5-287" fmla="*/ 314367 w 779830"/>
              <a:gd name="connsiteY5-288" fmla="*/ 2445025 h 2449001"/>
              <a:gd name="connsiteX6-289" fmla="*/ 207024 w 779830"/>
              <a:gd name="connsiteY6-290" fmla="*/ 1673750 h 2449001"/>
              <a:gd name="connsiteX7-291" fmla="*/ 203049 w 779830"/>
              <a:gd name="connsiteY7-292" fmla="*/ 2441050 h 2449001"/>
              <a:gd name="connsiteX8-293" fmla="*/ 131487 w 779830"/>
              <a:gd name="connsiteY8-294" fmla="*/ 2449001 h 2449001"/>
              <a:gd name="connsiteX9-295" fmla="*/ 290 w 779830"/>
              <a:gd name="connsiteY9-296" fmla="*/ 1701579 h 2449001"/>
              <a:gd name="connsiteX10-297" fmla="*/ 95803 w 779830"/>
              <a:gd name="connsiteY10-298" fmla="*/ 1597201 h 2449001"/>
              <a:gd name="connsiteX11-299" fmla="*/ 84332 w 779830"/>
              <a:gd name="connsiteY11-300" fmla="*/ 1389262 h 2449001"/>
              <a:gd name="connsiteX12-301" fmla="*/ 334245 w 779830"/>
              <a:gd name="connsiteY12-302" fmla="*/ 1375575 h 2449001"/>
              <a:gd name="connsiteX13-303" fmla="*/ 425685 w 779830"/>
              <a:gd name="connsiteY13-304" fmla="*/ 1331843 h 2449001"/>
              <a:gd name="connsiteX14-305" fmla="*/ 238828 w 779830"/>
              <a:gd name="connsiteY14-306" fmla="*/ 0 h 2449001"/>
              <a:gd name="connsiteX15-307" fmla="*/ 552904 w 779830"/>
              <a:gd name="connsiteY15-308" fmla="*/ 0 h 2449001"/>
              <a:gd name="connsiteX16-309" fmla="*/ 684102 w 779830"/>
              <a:gd name="connsiteY16-310" fmla="*/ 962108 h 2449001"/>
              <a:gd name="connsiteX17-311" fmla="*/ 719882 w 779830"/>
              <a:gd name="connsiteY17-312" fmla="*/ 1307990 h 2449001"/>
              <a:gd name="connsiteX18-313" fmla="*/ 409781 w 779830"/>
              <a:gd name="connsiteY18-314" fmla="*/ 1268233 h 2449001"/>
              <a:gd name="connsiteX19-315" fmla="*/ 99681 w 779830"/>
              <a:gd name="connsiteY19-316" fmla="*/ 1288111 h 2449001"/>
              <a:gd name="connsiteX20-317" fmla="*/ 119559 w 779830"/>
              <a:gd name="connsiteY20-318" fmla="*/ 1017766 h 2449001"/>
              <a:gd name="connsiteX21-319" fmla="*/ 238828 w 779830"/>
              <a:gd name="connsiteY21-320" fmla="*/ 0 h 2449001"/>
              <a:gd name="connsiteX0-321" fmla="*/ 425766 w 779911"/>
              <a:gd name="connsiteY0-322" fmla="*/ 1331843 h 2449001"/>
              <a:gd name="connsiteX1-323" fmla="*/ 537085 w 779911"/>
              <a:gd name="connsiteY1-324" fmla="*/ 1379551 h 2449001"/>
              <a:gd name="connsiteX2-325" fmla="*/ 758515 w 779911"/>
              <a:gd name="connsiteY2-326" fmla="*/ 1406369 h 2449001"/>
              <a:gd name="connsiteX3-327" fmla="*/ 620573 w 779911"/>
              <a:gd name="connsiteY3-328" fmla="*/ 1741335 h 2449001"/>
              <a:gd name="connsiteX4-329" fmla="*/ 604670 w 779911"/>
              <a:gd name="connsiteY4-330" fmla="*/ 2441050 h 2449001"/>
              <a:gd name="connsiteX5-331" fmla="*/ 314448 w 779911"/>
              <a:gd name="connsiteY5-332" fmla="*/ 2445025 h 2449001"/>
              <a:gd name="connsiteX6-333" fmla="*/ 207105 w 779911"/>
              <a:gd name="connsiteY6-334" fmla="*/ 1673750 h 2449001"/>
              <a:gd name="connsiteX7-335" fmla="*/ 203130 w 779911"/>
              <a:gd name="connsiteY7-336" fmla="*/ 2441050 h 2449001"/>
              <a:gd name="connsiteX8-337" fmla="*/ 131568 w 779911"/>
              <a:gd name="connsiteY8-338" fmla="*/ 2449001 h 2449001"/>
              <a:gd name="connsiteX9-339" fmla="*/ 371 w 779911"/>
              <a:gd name="connsiteY9-340" fmla="*/ 1701579 h 2449001"/>
              <a:gd name="connsiteX10-341" fmla="*/ 95884 w 779911"/>
              <a:gd name="connsiteY10-342" fmla="*/ 1597201 h 2449001"/>
              <a:gd name="connsiteX11-343" fmla="*/ 84413 w 779911"/>
              <a:gd name="connsiteY11-344" fmla="*/ 1389262 h 2449001"/>
              <a:gd name="connsiteX12-345" fmla="*/ 334326 w 779911"/>
              <a:gd name="connsiteY12-346" fmla="*/ 1375575 h 2449001"/>
              <a:gd name="connsiteX13-347" fmla="*/ 425766 w 779911"/>
              <a:gd name="connsiteY13-348" fmla="*/ 1331843 h 2449001"/>
              <a:gd name="connsiteX14-349" fmla="*/ 238909 w 779911"/>
              <a:gd name="connsiteY14-350" fmla="*/ 0 h 2449001"/>
              <a:gd name="connsiteX15-351" fmla="*/ 552985 w 779911"/>
              <a:gd name="connsiteY15-352" fmla="*/ 0 h 2449001"/>
              <a:gd name="connsiteX16-353" fmla="*/ 684183 w 779911"/>
              <a:gd name="connsiteY16-354" fmla="*/ 962108 h 2449001"/>
              <a:gd name="connsiteX17-355" fmla="*/ 719963 w 779911"/>
              <a:gd name="connsiteY17-356" fmla="*/ 1307990 h 2449001"/>
              <a:gd name="connsiteX18-357" fmla="*/ 409862 w 779911"/>
              <a:gd name="connsiteY18-358" fmla="*/ 1268233 h 2449001"/>
              <a:gd name="connsiteX19-359" fmla="*/ 99762 w 779911"/>
              <a:gd name="connsiteY19-360" fmla="*/ 1288111 h 2449001"/>
              <a:gd name="connsiteX20-361" fmla="*/ 119640 w 779911"/>
              <a:gd name="connsiteY20-362" fmla="*/ 1017766 h 2449001"/>
              <a:gd name="connsiteX21-363" fmla="*/ 238909 w 779911"/>
              <a:gd name="connsiteY21-364" fmla="*/ 0 h 2449001"/>
              <a:gd name="connsiteX0-365" fmla="*/ 425696 w 779841"/>
              <a:gd name="connsiteY0-366" fmla="*/ 1331843 h 2449001"/>
              <a:gd name="connsiteX1-367" fmla="*/ 537015 w 779841"/>
              <a:gd name="connsiteY1-368" fmla="*/ 1379551 h 2449001"/>
              <a:gd name="connsiteX2-369" fmla="*/ 758445 w 779841"/>
              <a:gd name="connsiteY2-370" fmla="*/ 1406369 h 2449001"/>
              <a:gd name="connsiteX3-371" fmla="*/ 620503 w 779841"/>
              <a:gd name="connsiteY3-372" fmla="*/ 1741335 h 2449001"/>
              <a:gd name="connsiteX4-373" fmla="*/ 604600 w 779841"/>
              <a:gd name="connsiteY4-374" fmla="*/ 2441050 h 2449001"/>
              <a:gd name="connsiteX5-375" fmla="*/ 314378 w 779841"/>
              <a:gd name="connsiteY5-376" fmla="*/ 2445025 h 2449001"/>
              <a:gd name="connsiteX6-377" fmla="*/ 207035 w 779841"/>
              <a:gd name="connsiteY6-378" fmla="*/ 1673750 h 2449001"/>
              <a:gd name="connsiteX7-379" fmla="*/ 203060 w 779841"/>
              <a:gd name="connsiteY7-380" fmla="*/ 2441050 h 2449001"/>
              <a:gd name="connsiteX8-381" fmla="*/ 131498 w 779841"/>
              <a:gd name="connsiteY8-382" fmla="*/ 2449001 h 2449001"/>
              <a:gd name="connsiteX9-383" fmla="*/ 301 w 779841"/>
              <a:gd name="connsiteY9-384" fmla="*/ 1701579 h 2449001"/>
              <a:gd name="connsiteX10-385" fmla="*/ 95814 w 779841"/>
              <a:gd name="connsiteY10-386" fmla="*/ 1597201 h 2449001"/>
              <a:gd name="connsiteX11-387" fmla="*/ 84343 w 779841"/>
              <a:gd name="connsiteY11-388" fmla="*/ 1389262 h 2449001"/>
              <a:gd name="connsiteX12-389" fmla="*/ 334256 w 779841"/>
              <a:gd name="connsiteY12-390" fmla="*/ 1375575 h 2449001"/>
              <a:gd name="connsiteX13-391" fmla="*/ 425696 w 779841"/>
              <a:gd name="connsiteY13-392" fmla="*/ 1331843 h 2449001"/>
              <a:gd name="connsiteX14-393" fmla="*/ 238839 w 779841"/>
              <a:gd name="connsiteY14-394" fmla="*/ 0 h 2449001"/>
              <a:gd name="connsiteX15-395" fmla="*/ 552915 w 779841"/>
              <a:gd name="connsiteY15-396" fmla="*/ 0 h 2449001"/>
              <a:gd name="connsiteX16-397" fmla="*/ 684113 w 779841"/>
              <a:gd name="connsiteY16-398" fmla="*/ 962108 h 2449001"/>
              <a:gd name="connsiteX17-399" fmla="*/ 719893 w 779841"/>
              <a:gd name="connsiteY17-400" fmla="*/ 1307990 h 2449001"/>
              <a:gd name="connsiteX18-401" fmla="*/ 409792 w 779841"/>
              <a:gd name="connsiteY18-402" fmla="*/ 1268233 h 2449001"/>
              <a:gd name="connsiteX19-403" fmla="*/ 99692 w 779841"/>
              <a:gd name="connsiteY19-404" fmla="*/ 1288111 h 2449001"/>
              <a:gd name="connsiteX20-405" fmla="*/ 119570 w 779841"/>
              <a:gd name="connsiteY20-406" fmla="*/ 1017766 h 2449001"/>
              <a:gd name="connsiteX21-407" fmla="*/ 238839 w 779841"/>
              <a:gd name="connsiteY21-408" fmla="*/ 0 h 2449001"/>
              <a:gd name="connsiteX0-409" fmla="*/ 425696 w 794874"/>
              <a:gd name="connsiteY0-410" fmla="*/ 1331843 h 2449001"/>
              <a:gd name="connsiteX1-411" fmla="*/ 537015 w 794874"/>
              <a:gd name="connsiteY1-412" fmla="*/ 1379551 h 2449001"/>
              <a:gd name="connsiteX2-413" fmla="*/ 758445 w 794874"/>
              <a:gd name="connsiteY2-414" fmla="*/ 1406369 h 2449001"/>
              <a:gd name="connsiteX3-415" fmla="*/ 620503 w 794874"/>
              <a:gd name="connsiteY3-416" fmla="*/ 1741335 h 2449001"/>
              <a:gd name="connsiteX4-417" fmla="*/ 604600 w 794874"/>
              <a:gd name="connsiteY4-418" fmla="*/ 2441050 h 2449001"/>
              <a:gd name="connsiteX5-419" fmla="*/ 314378 w 794874"/>
              <a:gd name="connsiteY5-420" fmla="*/ 2445025 h 2449001"/>
              <a:gd name="connsiteX6-421" fmla="*/ 207035 w 794874"/>
              <a:gd name="connsiteY6-422" fmla="*/ 1673750 h 2449001"/>
              <a:gd name="connsiteX7-423" fmla="*/ 203060 w 794874"/>
              <a:gd name="connsiteY7-424" fmla="*/ 2441050 h 2449001"/>
              <a:gd name="connsiteX8-425" fmla="*/ 131498 w 794874"/>
              <a:gd name="connsiteY8-426" fmla="*/ 2449001 h 2449001"/>
              <a:gd name="connsiteX9-427" fmla="*/ 301 w 794874"/>
              <a:gd name="connsiteY9-428" fmla="*/ 1701579 h 2449001"/>
              <a:gd name="connsiteX10-429" fmla="*/ 95814 w 794874"/>
              <a:gd name="connsiteY10-430" fmla="*/ 1597201 h 2449001"/>
              <a:gd name="connsiteX11-431" fmla="*/ 84343 w 794874"/>
              <a:gd name="connsiteY11-432" fmla="*/ 1389262 h 2449001"/>
              <a:gd name="connsiteX12-433" fmla="*/ 334256 w 794874"/>
              <a:gd name="connsiteY12-434" fmla="*/ 1375575 h 2449001"/>
              <a:gd name="connsiteX13-435" fmla="*/ 425696 w 794874"/>
              <a:gd name="connsiteY13-436" fmla="*/ 1331843 h 2449001"/>
              <a:gd name="connsiteX14-437" fmla="*/ 238839 w 794874"/>
              <a:gd name="connsiteY14-438" fmla="*/ 0 h 2449001"/>
              <a:gd name="connsiteX15-439" fmla="*/ 552915 w 794874"/>
              <a:gd name="connsiteY15-440" fmla="*/ 0 h 2449001"/>
              <a:gd name="connsiteX16-441" fmla="*/ 684113 w 794874"/>
              <a:gd name="connsiteY16-442" fmla="*/ 962108 h 2449001"/>
              <a:gd name="connsiteX17-443" fmla="*/ 719893 w 794874"/>
              <a:gd name="connsiteY17-444" fmla="*/ 1307990 h 2449001"/>
              <a:gd name="connsiteX18-445" fmla="*/ 409792 w 794874"/>
              <a:gd name="connsiteY18-446" fmla="*/ 1268233 h 2449001"/>
              <a:gd name="connsiteX19-447" fmla="*/ 99692 w 794874"/>
              <a:gd name="connsiteY19-448" fmla="*/ 1288111 h 2449001"/>
              <a:gd name="connsiteX20-449" fmla="*/ 119570 w 794874"/>
              <a:gd name="connsiteY20-450" fmla="*/ 1017766 h 2449001"/>
              <a:gd name="connsiteX21-451" fmla="*/ 238839 w 794874"/>
              <a:gd name="connsiteY21-452" fmla="*/ 0 h 2449001"/>
              <a:gd name="connsiteX0-453" fmla="*/ 425696 w 794874"/>
              <a:gd name="connsiteY0-454" fmla="*/ 1331843 h 2449001"/>
              <a:gd name="connsiteX1-455" fmla="*/ 537015 w 794874"/>
              <a:gd name="connsiteY1-456" fmla="*/ 1379551 h 2449001"/>
              <a:gd name="connsiteX2-457" fmla="*/ 758445 w 794874"/>
              <a:gd name="connsiteY2-458" fmla="*/ 1406369 h 2449001"/>
              <a:gd name="connsiteX3-459" fmla="*/ 620503 w 794874"/>
              <a:gd name="connsiteY3-460" fmla="*/ 1741335 h 2449001"/>
              <a:gd name="connsiteX4-461" fmla="*/ 604600 w 794874"/>
              <a:gd name="connsiteY4-462" fmla="*/ 2441050 h 2449001"/>
              <a:gd name="connsiteX5-463" fmla="*/ 314378 w 794874"/>
              <a:gd name="connsiteY5-464" fmla="*/ 2445025 h 2449001"/>
              <a:gd name="connsiteX6-465" fmla="*/ 207035 w 794874"/>
              <a:gd name="connsiteY6-466" fmla="*/ 1673750 h 2449001"/>
              <a:gd name="connsiteX7-467" fmla="*/ 203060 w 794874"/>
              <a:gd name="connsiteY7-468" fmla="*/ 2441050 h 2449001"/>
              <a:gd name="connsiteX8-469" fmla="*/ 131498 w 794874"/>
              <a:gd name="connsiteY8-470" fmla="*/ 2449001 h 2449001"/>
              <a:gd name="connsiteX9-471" fmla="*/ 301 w 794874"/>
              <a:gd name="connsiteY9-472" fmla="*/ 1701579 h 2449001"/>
              <a:gd name="connsiteX10-473" fmla="*/ 95814 w 794874"/>
              <a:gd name="connsiteY10-474" fmla="*/ 1597201 h 2449001"/>
              <a:gd name="connsiteX11-475" fmla="*/ 84343 w 794874"/>
              <a:gd name="connsiteY11-476" fmla="*/ 1389262 h 2449001"/>
              <a:gd name="connsiteX12-477" fmla="*/ 334256 w 794874"/>
              <a:gd name="connsiteY12-478" fmla="*/ 1375575 h 2449001"/>
              <a:gd name="connsiteX13-479" fmla="*/ 425696 w 794874"/>
              <a:gd name="connsiteY13-480" fmla="*/ 1331843 h 2449001"/>
              <a:gd name="connsiteX14-481" fmla="*/ 238839 w 794874"/>
              <a:gd name="connsiteY14-482" fmla="*/ 0 h 2449001"/>
              <a:gd name="connsiteX15-483" fmla="*/ 552915 w 794874"/>
              <a:gd name="connsiteY15-484" fmla="*/ 0 h 2449001"/>
              <a:gd name="connsiteX16-485" fmla="*/ 684113 w 794874"/>
              <a:gd name="connsiteY16-486" fmla="*/ 962108 h 2449001"/>
              <a:gd name="connsiteX17-487" fmla="*/ 719893 w 794874"/>
              <a:gd name="connsiteY17-488" fmla="*/ 1307990 h 2449001"/>
              <a:gd name="connsiteX18-489" fmla="*/ 409792 w 794874"/>
              <a:gd name="connsiteY18-490" fmla="*/ 1268233 h 2449001"/>
              <a:gd name="connsiteX19-491" fmla="*/ 99692 w 794874"/>
              <a:gd name="connsiteY19-492" fmla="*/ 1288111 h 2449001"/>
              <a:gd name="connsiteX20-493" fmla="*/ 133257 w 794874"/>
              <a:gd name="connsiteY20-494" fmla="*/ 945913 h 2449001"/>
              <a:gd name="connsiteX21-495" fmla="*/ 238839 w 794874"/>
              <a:gd name="connsiteY21-496" fmla="*/ 0 h 2449001"/>
              <a:gd name="connsiteX0-497" fmla="*/ 425696 w 794874"/>
              <a:gd name="connsiteY0-498" fmla="*/ 1331843 h 2449001"/>
              <a:gd name="connsiteX1-499" fmla="*/ 537015 w 794874"/>
              <a:gd name="connsiteY1-500" fmla="*/ 1379551 h 2449001"/>
              <a:gd name="connsiteX2-501" fmla="*/ 758445 w 794874"/>
              <a:gd name="connsiteY2-502" fmla="*/ 1406369 h 2449001"/>
              <a:gd name="connsiteX3-503" fmla="*/ 620503 w 794874"/>
              <a:gd name="connsiteY3-504" fmla="*/ 1741335 h 2449001"/>
              <a:gd name="connsiteX4-505" fmla="*/ 604600 w 794874"/>
              <a:gd name="connsiteY4-506" fmla="*/ 2441050 h 2449001"/>
              <a:gd name="connsiteX5-507" fmla="*/ 314378 w 794874"/>
              <a:gd name="connsiteY5-508" fmla="*/ 2445025 h 2449001"/>
              <a:gd name="connsiteX6-509" fmla="*/ 207035 w 794874"/>
              <a:gd name="connsiteY6-510" fmla="*/ 1673750 h 2449001"/>
              <a:gd name="connsiteX7-511" fmla="*/ 203060 w 794874"/>
              <a:gd name="connsiteY7-512" fmla="*/ 2441050 h 2449001"/>
              <a:gd name="connsiteX8-513" fmla="*/ 131498 w 794874"/>
              <a:gd name="connsiteY8-514" fmla="*/ 2449001 h 2449001"/>
              <a:gd name="connsiteX9-515" fmla="*/ 301 w 794874"/>
              <a:gd name="connsiteY9-516" fmla="*/ 1701579 h 2449001"/>
              <a:gd name="connsiteX10-517" fmla="*/ 95814 w 794874"/>
              <a:gd name="connsiteY10-518" fmla="*/ 1597201 h 2449001"/>
              <a:gd name="connsiteX11-519" fmla="*/ 84343 w 794874"/>
              <a:gd name="connsiteY11-520" fmla="*/ 1389262 h 2449001"/>
              <a:gd name="connsiteX12-521" fmla="*/ 334256 w 794874"/>
              <a:gd name="connsiteY12-522" fmla="*/ 1375575 h 2449001"/>
              <a:gd name="connsiteX13-523" fmla="*/ 425696 w 794874"/>
              <a:gd name="connsiteY13-524" fmla="*/ 1331843 h 2449001"/>
              <a:gd name="connsiteX14-525" fmla="*/ 238839 w 794874"/>
              <a:gd name="connsiteY14-526" fmla="*/ 0 h 2449001"/>
              <a:gd name="connsiteX15-527" fmla="*/ 552915 w 794874"/>
              <a:gd name="connsiteY15-528" fmla="*/ 0 h 2449001"/>
              <a:gd name="connsiteX16-529" fmla="*/ 684113 w 794874"/>
              <a:gd name="connsiteY16-530" fmla="*/ 962108 h 2449001"/>
              <a:gd name="connsiteX17-531" fmla="*/ 719893 w 794874"/>
              <a:gd name="connsiteY17-532" fmla="*/ 1307990 h 2449001"/>
              <a:gd name="connsiteX18-533" fmla="*/ 409792 w 794874"/>
              <a:gd name="connsiteY18-534" fmla="*/ 1268233 h 2449001"/>
              <a:gd name="connsiteX19-535" fmla="*/ 99692 w 794874"/>
              <a:gd name="connsiteY19-536" fmla="*/ 1288111 h 2449001"/>
              <a:gd name="connsiteX20-537" fmla="*/ 133257 w 794874"/>
              <a:gd name="connsiteY20-538" fmla="*/ 945913 h 2449001"/>
              <a:gd name="connsiteX21-539" fmla="*/ 238839 w 794874"/>
              <a:gd name="connsiteY21-540" fmla="*/ 0 h 2449001"/>
              <a:gd name="connsiteX0-541" fmla="*/ 425696 w 794874"/>
              <a:gd name="connsiteY0-542" fmla="*/ 1331843 h 2449001"/>
              <a:gd name="connsiteX1-543" fmla="*/ 537015 w 794874"/>
              <a:gd name="connsiteY1-544" fmla="*/ 1379551 h 2449001"/>
              <a:gd name="connsiteX2-545" fmla="*/ 758445 w 794874"/>
              <a:gd name="connsiteY2-546" fmla="*/ 1406369 h 2449001"/>
              <a:gd name="connsiteX3-547" fmla="*/ 620503 w 794874"/>
              <a:gd name="connsiteY3-548" fmla="*/ 1741335 h 2449001"/>
              <a:gd name="connsiteX4-549" fmla="*/ 604600 w 794874"/>
              <a:gd name="connsiteY4-550" fmla="*/ 2441050 h 2449001"/>
              <a:gd name="connsiteX5-551" fmla="*/ 314378 w 794874"/>
              <a:gd name="connsiteY5-552" fmla="*/ 2445025 h 2449001"/>
              <a:gd name="connsiteX6-553" fmla="*/ 207035 w 794874"/>
              <a:gd name="connsiteY6-554" fmla="*/ 1673750 h 2449001"/>
              <a:gd name="connsiteX7-555" fmla="*/ 203060 w 794874"/>
              <a:gd name="connsiteY7-556" fmla="*/ 2441050 h 2449001"/>
              <a:gd name="connsiteX8-557" fmla="*/ 131498 w 794874"/>
              <a:gd name="connsiteY8-558" fmla="*/ 2449001 h 2449001"/>
              <a:gd name="connsiteX9-559" fmla="*/ 301 w 794874"/>
              <a:gd name="connsiteY9-560" fmla="*/ 1701579 h 2449001"/>
              <a:gd name="connsiteX10-561" fmla="*/ 95814 w 794874"/>
              <a:gd name="connsiteY10-562" fmla="*/ 1597201 h 2449001"/>
              <a:gd name="connsiteX11-563" fmla="*/ 84343 w 794874"/>
              <a:gd name="connsiteY11-564" fmla="*/ 1389262 h 2449001"/>
              <a:gd name="connsiteX12-565" fmla="*/ 334256 w 794874"/>
              <a:gd name="connsiteY12-566" fmla="*/ 1375575 h 2449001"/>
              <a:gd name="connsiteX13-567" fmla="*/ 425696 w 794874"/>
              <a:gd name="connsiteY13-568" fmla="*/ 1331843 h 2449001"/>
              <a:gd name="connsiteX14-569" fmla="*/ 218310 w 794874"/>
              <a:gd name="connsiteY14-570" fmla="*/ 0 h 2449001"/>
              <a:gd name="connsiteX15-571" fmla="*/ 552915 w 794874"/>
              <a:gd name="connsiteY15-572" fmla="*/ 0 h 2449001"/>
              <a:gd name="connsiteX16-573" fmla="*/ 684113 w 794874"/>
              <a:gd name="connsiteY16-574" fmla="*/ 962108 h 2449001"/>
              <a:gd name="connsiteX17-575" fmla="*/ 719893 w 794874"/>
              <a:gd name="connsiteY17-576" fmla="*/ 1307990 h 2449001"/>
              <a:gd name="connsiteX18-577" fmla="*/ 409792 w 794874"/>
              <a:gd name="connsiteY18-578" fmla="*/ 1268233 h 2449001"/>
              <a:gd name="connsiteX19-579" fmla="*/ 99692 w 794874"/>
              <a:gd name="connsiteY19-580" fmla="*/ 1288111 h 2449001"/>
              <a:gd name="connsiteX20-581" fmla="*/ 133257 w 794874"/>
              <a:gd name="connsiteY20-582" fmla="*/ 945913 h 2449001"/>
              <a:gd name="connsiteX21-583" fmla="*/ 218310 w 794874"/>
              <a:gd name="connsiteY21-584" fmla="*/ 0 h 2449001"/>
              <a:gd name="connsiteX0-585" fmla="*/ 425696 w 794874"/>
              <a:gd name="connsiteY0-586" fmla="*/ 1331843 h 2449001"/>
              <a:gd name="connsiteX1-587" fmla="*/ 537015 w 794874"/>
              <a:gd name="connsiteY1-588" fmla="*/ 1379551 h 2449001"/>
              <a:gd name="connsiteX2-589" fmla="*/ 758445 w 794874"/>
              <a:gd name="connsiteY2-590" fmla="*/ 1406369 h 2449001"/>
              <a:gd name="connsiteX3-591" fmla="*/ 620503 w 794874"/>
              <a:gd name="connsiteY3-592" fmla="*/ 1741335 h 2449001"/>
              <a:gd name="connsiteX4-593" fmla="*/ 604600 w 794874"/>
              <a:gd name="connsiteY4-594" fmla="*/ 2441050 h 2449001"/>
              <a:gd name="connsiteX5-595" fmla="*/ 314378 w 794874"/>
              <a:gd name="connsiteY5-596" fmla="*/ 2445025 h 2449001"/>
              <a:gd name="connsiteX6-597" fmla="*/ 207035 w 794874"/>
              <a:gd name="connsiteY6-598" fmla="*/ 1673750 h 2449001"/>
              <a:gd name="connsiteX7-599" fmla="*/ 203060 w 794874"/>
              <a:gd name="connsiteY7-600" fmla="*/ 2441050 h 2449001"/>
              <a:gd name="connsiteX8-601" fmla="*/ 131498 w 794874"/>
              <a:gd name="connsiteY8-602" fmla="*/ 2449001 h 2449001"/>
              <a:gd name="connsiteX9-603" fmla="*/ 301 w 794874"/>
              <a:gd name="connsiteY9-604" fmla="*/ 1701579 h 2449001"/>
              <a:gd name="connsiteX10-605" fmla="*/ 95814 w 794874"/>
              <a:gd name="connsiteY10-606" fmla="*/ 1597201 h 2449001"/>
              <a:gd name="connsiteX11-607" fmla="*/ 84343 w 794874"/>
              <a:gd name="connsiteY11-608" fmla="*/ 1389262 h 2449001"/>
              <a:gd name="connsiteX12-609" fmla="*/ 334256 w 794874"/>
              <a:gd name="connsiteY12-610" fmla="*/ 1375575 h 2449001"/>
              <a:gd name="connsiteX13-611" fmla="*/ 425696 w 794874"/>
              <a:gd name="connsiteY13-612" fmla="*/ 1331843 h 2449001"/>
              <a:gd name="connsiteX14-613" fmla="*/ 218310 w 794874"/>
              <a:gd name="connsiteY14-614" fmla="*/ 0 h 2449001"/>
              <a:gd name="connsiteX15-615" fmla="*/ 570023 w 794874"/>
              <a:gd name="connsiteY15-616" fmla="*/ 3422 h 2449001"/>
              <a:gd name="connsiteX16-617" fmla="*/ 684113 w 794874"/>
              <a:gd name="connsiteY16-618" fmla="*/ 962108 h 2449001"/>
              <a:gd name="connsiteX17-619" fmla="*/ 719893 w 794874"/>
              <a:gd name="connsiteY17-620" fmla="*/ 1307990 h 2449001"/>
              <a:gd name="connsiteX18-621" fmla="*/ 409792 w 794874"/>
              <a:gd name="connsiteY18-622" fmla="*/ 1268233 h 2449001"/>
              <a:gd name="connsiteX19-623" fmla="*/ 99692 w 794874"/>
              <a:gd name="connsiteY19-624" fmla="*/ 1288111 h 2449001"/>
              <a:gd name="connsiteX20-625" fmla="*/ 133257 w 794874"/>
              <a:gd name="connsiteY20-626" fmla="*/ 945913 h 2449001"/>
              <a:gd name="connsiteX21-627" fmla="*/ 218310 w 794874"/>
              <a:gd name="connsiteY21-628" fmla="*/ 0 h 2449001"/>
              <a:gd name="connsiteX0-629" fmla="*/ 425696 w 794874"/>
              <a:gd name="connsiteY0-630" fmla="*/ 1331843 h 2449001"/>
              <a:gd name="connsiteX1-631" fmla="*/ 537015 w 794874"/>
              <a:gd name="connsiteY1-632" fmla="*/ 1379551 h 2449001"/>
              <a:gd name="connsiteX2-633" fmla="*/ 758445 w 794874"/>
              <a:gd name="connsiteY2-634" fmla="*/ 1406369 h 2449001"/>
              <a:gd name="connsiteX3-635" fmla="*/ 620503 w 794874"/>
              <a:gd name="connsiteY3-636" fmla="*/ 1741335 h 2449001"/>
              <a:gd name="connsiteX4-637" fmla="*/ 604600 w 794874"/>
              <a:gd name="connsiteY4-638" fmla="*/ 2441050 h 2449001"/>
              <a:gd name="connsiteX5-639" fmla="*/ 314378 w 794874"/>
              <a:gd name="connsiteY5-640" fmla="*/ 2445025 h 2449001"/>
              <a:gd name="connsiteX6-641" fmla="*/ 207035 w 794874"/>
              <a:gd name="connsiteY6-642" fmla="*/ 1673750 h 2449001"/>
              <a:gd name="connsiteX7-643" fmla="*/ 203060 w 794874"/>
              <a:gd name="connsiteY7-644" fmla="*/ 2441050 h 2449001"/>
              <a:gd name="connsiteX8-645" fmla="*/ 131498 w 794874"/>
              <a:gd name="connsiteY8-646" fmla="*/ 2449001 h 2449001"/>
              <a:gd name="connsiteX9-647" fmla="*/ 301 w 794874"/>
              <a:gd name="connsiteY9-648" fmla="*/ 1701579 h 2449001"/>
              <a:gd name="connsiteX10-649" fmla="*/ 95814 w 794874"/>
              <a:gd name="connsiteY10-650" fmla="*/ 1597201 h 2449001"/>
              <a:gd name="connsiteX11-651" fmla="*/ 84343 w 794874"/>
              <a:gd name="connsiteY11-652" fmla="*/ 1389262 h 2449001"/>
              <a:gd name="connsiteX12-653" fmla="*/ 334256 w 794874"/>
              <a:gd name="connsiteY12-654" fmla="*/ 1375575 h 2449001"/>
              <a:gd name="connsiteX13-655" fmla="*/ 425696 w 794874"/>
              <a:gd name="connsiteY13-656" fmla="*/ 1331843 h 2449001"/>
              <a:gd name="connsiteX14-657" fmla="*/ 218310 w 794874"/>
              <a:gd name="connsiteY14-658" fmla="*/ 0 h 2449001"/>
              <a:gd name="connsiteX15-659" fmla="*/ 570023 w 794874"/>
              <a:gd name="connsiteY15-660" fmla="*/ 3422 h 2449001"/>
              <a:gd name="connsiteX16-661" fmla="*/ 684113 w 794874"/>
              <a:gd name="connsiteY16-662" fmla="*/ 962108 h 2449001"/>
              <a:gd name="connsiteX17-663" fmla="*/ 719893 w 794874"/>
              <a:gd name="connsiteY17-664" fmla="*/ 1307990 h 2449001"/>
              <a:gd name="connsiteX18-665" fmla="*/ 409792 w 794874"/>
              <a:gd name="connsiteY18-666" fmla="*/ 1268233 h 2449001"/>
              <a:gd name="connsiteX19-667" fmla="*/ 99692 w 794874"/>
              <a:gd name="connsiteY19-668" fmla="*/ 1288111 h 2449001"/>
              <a:gd name="connsiteX20-669" fmla="*/ 133257 w 794874"/>
              <a:gd name="connsiteY20-670" fmla="*/ 945913 h 2449001"/>
              <a:gd name="connsiteX21-671" fmla="*/ 218310 w 794874"/>
              <a:gd name="connsiteY21-672" fmla="*/ 0 h 2449001"/>
              <a:gd name="connsiteX0-673" fmla="*/ 425696 w 794874"/>
              <a:gd name="connsiteY0-674" fmla="*/ 1331843 h 2449001"/>
              <a:gd name="connsiteX1-675" fmla="*/ 537015 w 794874"/>
              <a:gd name="connsiteY1-676" fmla="*/ 1379551 h 2449001"/>
              <a:gd name="connsiteX2-677" fmla="*/ 758445 w 794874"/>
              <a:gd name="connsiteY2-678" fmla="*/ 1406369 h 2449001"/>
              <a:gd name="connsiteX3-679" fmla="*/ 620503 w 794874"/>
              <a:gd name="connsiteY3-680" fmla="*/ 1741335 h 2449001"/>
              <a:gd name="connsiteX4-681" fmla="*/ 604600 w 794874"/>
              <a:gd name="connsiteY4-682" fmla="*/ 2441050 h 2449001"/>
              <a:gd name="connsiteX5-683" fmla="*/ 314378 w 794874"/>
              <a:gd name="connsiteY5-684" fmla="*/ 2445025 h 2449001"/>
              <a:gd name="connsiteX6-685" fmla="*/ 207035 w 794874"/>
              <a:gd name="connsiteY6-686" fmla="*/ 1673750 h 2449001"/>
              <a:gd name="connsiteX7-687" fmla="*/ 203060 w 794874"/>
              <a:gd name="connsiteY7-688" fmla="*/ 2441050 h 2449001"/>
              <a:gd name="connsiteX8-689" fmla="*/ 131498 w 794874"/>
              <a:gd name="connsiteY8-690" fmla="*/ 2449001 h 2449001"/>
              <a:gd name="connsiteX9-691" fmla="*/ 301 w 794874"/>
              <a:gd name="connsiteY9-692" fmla="*/ 1701579 h 2449001"/>
              <a:gd name="connsiteX10-693" fmla="*/ 95814 w 794874"/>
              <a:gd name="connsiteY10-694" fmla="*/ 1597201 h 2449001"/>
              <a:gd name="connsiteX11-695" fmla="*/ 84343 w 794874"/>
              <a:gd name="connsiteY11-696" fmla="*/ 1389262 h 2449001"/>
              <a:gd name="connsiteX12-697" fmla="*/ 334256 w 794874"/>
              <a:gd name="connsiteY12-698" fmla="*/ 1375575 h 2449001"/>
              <a:gd name="connsiteX13-699" fmla="*/ 425696 w 794874"/>
              <a:gd name="connsiteY13-700" fmla="*/ 1331843 h 2449001"/>
              <a:gd name="connsiteX14-701" fmla="*/ 218310 w 794874"/>
              <a:gd name="connsiteY14-702" fmla="*/ 0 h 2449001"/>
              <a:gd name="connsiteX15-703" fmla="*/ 570023 w 794874"/>
              <a:gd name="connsiteY15-704" fmla="*/ 3422 h 2449001"/>
              <a:gd name="connsiteX16-705" fmla="*/ 684113 w 794874"/>
              <a:gd name="connsiteY16-706" fmla="*/ 962108 h 2449001"/>
              <a:gd name="connsiteX17-707" fmla="*/ 719893 w 794874"/>
              <a:gd name="connsiteY17-708" fmla="*/ 1307990 h 2449001"/>
              <a:gd name="connsiteX18-709" fmla="*/ 409792 w 794874"/>
              <a:gd name="connsiteY18-710" fmla="*/ 1268233 h 2449001"/>
              <a:gd name="connsiteX19-711" fmla="*/ 99692 w 794874"/>
              <a:gd name="connsiteY19-712" fmla="*/ 1288111 h 2449001"/>
              <a:gd name="connsiteX20-713" fmla="*/ 133257 w 794874"/>
              <a:gd name="connsiteY20-714" fmla="*/ 945913 h 2449001"/>
              <a:gd name="connsiteX21-715" fmla="*/ 218310 w 794874"/>
              <a:gd name="connsiteY21-716" fmla="*/ 0 h 2449001"/>
              <a:gd name="connsiteX0-717" fmla="*/ 425696 w 791314"/>
              <a:gd name="connsiteY0-718" fmla="*/ 1331843 h 2449001"/>
              <a:gd name="connsiteX1-719" fmla="*/ 537015 w 791314"/>
              <a:gd name="connsiteY1-720" fmla="*/ 1379551 h 2449001"/>
              <a:gd name="connsiteX2-721" fmla="*/ 758445 w 791314"/>
              <a:gd name="connsiteY2-722" fmla="*/ 1406369 h 2449001"/>
              <a:gd name="connsiteX3-723" fmla="*/ 620503 w 791314"/>
              <a:gd name="connsiteY3-724" fmla="*/ 1741335 h 2449001"/>
              <a:gd name="connsiteX4-725" fmla="*/ 604600 w 791314"/>
              <a:gd name="connsiteY4-726" fmla="*/ 2441050 h 2449001"/>
              <a:gd name="connsiteX5-727" fmla="*/ 314378 w 791314"/>
              <a:gd name="connsiteY5-728" fmla="*/ 2445025 h 2449001"/>
              <a:gd name="connsiteX6-729" fmla="*/ 207035 w 791314"/>
              <a:gd name="connsiteY6-730" fmla="*/ 1673750 h 2449001"/>
              <a:gd name="connsiteX7-731" fmla="*/ 203060 w 791314"/>
              <a:gd name="connsiteY7-732" fmla="*/ 2441050 h 2449001"/>
              <a:gd name="connsiteX8-733" fmla="*/ 131498 w 791314"/>
              <a:gd name="connsiteY8-734" fmla="*/ 2449001 h 2449001"/>
              <a:gd name="connsiteX9-735" fmla="*/ 301 w 791314"/>
              <a:gd name="connsiteY9-736" fmla="*/ 1701579 h 2449001"/>
              <a:gd name="connsiteX10-737" fmla="*/ 95814 w 791314"/>
              <a:gd name="connsiteY10-738" fmla="*/ 1597201 h 2449001"/>
              <a:gd name="connsiteX11-739" fmla="*/ 84343 w 791314"/>
              <a:gd name="connsiteY11-740" fmla="*/ 1389262 h 2449001"/>
              <a:gd name="connsiteX12-741" fmla="*/ 334256 w 791314"/>
              <a:gd name="connsiteY12-742" fmla="*/ 1375575 h 2449001"/>
              <a:gd name="connsiteX13-743" fmla="*/ 425696 w 791314"/>
              <a:gd name="connsiteY13-744" fmla="*/ 1331843 h 2449001"/>
              <a:gd name="connsiteX14-745" fmla="*/ 218310 w 791314"/>
              <a:gd name="connsiteY14-746" fmla="*/ 0 h 2449001"/>
              <a:gd name="connsiteX15-747" fmla="*/ 570023 w 791314"/>
              <a:gd name="connsiteY15-748" fmla="*/ 3422 h 2449001"/>
              <a:gd name="connsiteX16-749" fmla="*/ 677271 w 791314"/>
              <a:gd name="connsiteY16-750" fmla="*/ 938156 h 2449001"/>
              <a:gd name="connsiteX17-751" fmla="*/ 719893 w 791314"/>
              <a:gd name="connsiteY17-752" fmla="*/ 1307990 h 2449001"/>
              <a:gd name="connsiteX18-753" fmla="*/ 409792 w 791314"/>
              <a:gd name="connsiteY18-754" fmla="*/ 1268233 h 2449001"/>
              <a:gd name="connsiteX19-755" fmla="*/ 99692 w 791314"/>
              <a:gd name="connsiteY19-756" fmla="*/ 1288111 h 2449001"/>
              <a:gd name="connsiteX20-757" fmla="*/ 133257 w 791314"/>
              <a:gd name="connsiteY20-758" fmla="*/ 945913 h 2449001"/>
              <a:gd name="connsiteX21-759" fmla="*/ 218310 w 791314"/>
              <a:gd name="connsiteY21-760" fmla="*/ 0 h 2449001"/>
              <a:gd name="connsiteX0-761" fmla="*/ 425696 w 791740"/>
              <a:gd name="connsiteY0-762" fmla="*/ 1331843 h 2449001"/>
              <a:gd name="connsiteX1-763" fmla="*/ 537015 w 791740"/>
              <a:gd name="connsiteY1-764" fmla="*/ 1379551 h 2449001"/>
              <a:gd name="connsiteX2-765" fmla="*/ 775553 w 791740"/>
              <a:gd name="connsiteY2-766" fmla="*/ 1406369 h 2449001"/>
              <a:gd name="connsiteX3-767" fmla="*/ 620503 w 791740"/>
              <a:gd name="connsiteY3-768" fmla="*/ 1741335 h 2449001"/>
              <a:gd name="connsiteX4-769" fmla="*/ 604600 w 791740"/>
              <a:gd name="connsiteY4-770" fmla="*/ 2441050 h 2449001"/>
              <a:gd name="connsiteX5-771" fmla="*/ 314378 w 791740"/>
              <a:gd name="connsiteY5-772" fmla="*/ 2445025 h 2449001"/>
              <a:gd name="connsiteX6-773" fmla="*/ 207035 w 791740"/>
              <a:gd name="connsiteY6-774" fmla="*/ 1673750 h 2449001"/>
              <a:gd name="connsiteX7-775" fmla="*/ 203060 w 791740"/>
              <a:gd name="connsiteY7-776" fmla="*/ 2441050 h 2449001"/>
              <a:gd name="connsiteX8-777" fmla="*/ 131498 w 791740"/>
              <a:gd name="connsiteY8-778" fmla="*/ 2449001 h 2449001"/>
              <a:gd name="connsiteX9-779" fmla="*/ 301 w 791740"/>
              <a:gd name="connsiteY9-780" fmla="*/ 1701579 h 2449001"/>
              <a:gd name="connsiteX10-781" fmla="*/ 95814 w 791740"/>
              <a:gd name="connsiteY10-782" fmla="*/ 1597201 h 2449001"/>
              <a:gd name="connsiteX11-783" fmla="*/ 84343 w 791740"/>
              <a:gd name="connsiteY11-784" fmla="*/ 1389262 h 2449001"/>
              <a:gd name="connsiteX12-785" fmla="*/ 334256 w 791740"/>
              <a:gd name="connsiteY12-786" fmla="*/ 1375575 h 2449001"/>
              <a:gd name="connsiteX13-787" fmla="*/ 425696 w 791740"/>
              <a:gd name="connsiteY13-788" fmla="*/ 1331843 h 2449001"/>
              <a:gd name="connsiteX14-789" fmla="*/ 218310 w 791740"/>
              <a:gd name="connsiteY14-790" fmla="*/ 0 h 2449001"/>
              <a:gd name="connsiteX15-791" fmla="*/ 570023 w 791740"/>
              <a:gd name="connsiteY15-792" fmla="*/ 3422 h 2449001"/>
              <a:gd name="connsiteX16-793" fmla="*/ 677271 w 791740"/>
              <a:gd name="connsiteY16-794" fmla="*/ 938156 h 2449001"/>
              <a:gd name="connsiteX17-795" fmla="*/ 719893 w 791740"/>
              <a:gd name="connsiteY17-796" fmla="*/ 1307990 h 2449001"/>
              <a:gd name="connsiteX18-797" fmla="*/ 409792 w 791740"/>
              <a:gd name="connsiteY18-798" fmla="*/ 1268233 h 2449001"/>
              <a:gd name="connsiteX19-799" fmla="*/ 99692 w 791740"/>
              <a:gd name="connsiteY19-800" fmla="*/ 1288111 h 2449001"/>
              <a:gd name="connsiteX20-801" fmla="*/ 133257 w 791740"/>
              <a:gd name="connsiteY20-802" fmla="*/ 945913 h 2449001"/>
              <a:gd name="connsiteX21-803" fmla="*/ 218310 w 791740"/>
              <a:gd name="connsiteY21-804" fmla="*/ 0 h 2449001"/>
              <a:gd name="connsiteX0-805" fmla="*/ 425696 w 798638"/>
              <a:gd name="connsiteY0-806" fmla="*/ 1331843 h 2449001"/>
              <a:gd name="connsiteX1-807" fmla="*/ 537015 w 798638"/>
              <a:gd name="connsiteY1-808" fmla="*/ 1379551 h 2449001"/>
              <a:gd name="connsiteX2-809" fmla="*/ 775553 w 798638"/>
              <a:gd name="connsiteY2-810" fmla="*/ 1406369 h 2449001"/>
              <a:gd name="connsiteX3-811" fmla="*/ 620503 w 798638"/>
              <a:gd name="connsiteY3-812" fmla="*/ 1741335 h 2449001"/>
              <a:gd name="connsiteX4-813" fmla="*/ 604600 w 798638"/>
              <a:gd name="connsiteY4-814" fmla="*/ 2441050 h 2449001"/>
              <a:gd name="connsiteX5-815" fmla="*/ 314378 w 798638"/>
              <a:gd name="connsiteY5-816" fmla="*/ 2445025 h 2449001"/>
              <a:gd name="connsiteX6-817" fmla="*/ 207035 w 798638"/>
              <a:gd name="connsiteY6-818" fmla="*/ 1673750 h 2449001"/>
              <a:gd name="connsiteX7-819" fmla="*/ 203060 w 798638"/>
              <a:gd name="connsiteY7-820" fmla="*/ 2441050 h 2449001"/>
              <a:gd name="connsiteX8-821" fmla="*/ 131498 w 798638"/>
              <a:gd name="connsiteY8-822" fmla="*/ 2449001 h 2449001"/>
              <a:gd name="connsiteX9-823" fmla="*/ 301 w 798638"/>
              <a:gd name="connsiteY9-824" fmla="*/ 1701579 h 2449001"/>
              <a:gd name="connsiteX10-825" fmla="*/ 95814 w 798638"/>
              <a:gd name="connsiteY10-826" fmla="*/ 1597201 h 2449001"/>
              <a:gd name="connsiteX11-827" fmla="*/ 84343 w 798638"/>
              <a:gd name="connsiteY11-828" fmla="*/ 1389262 h 2449001"/>
              <a:gd name="connsiteX12-829" fmla="*/ 334256 w 798638"/>
              <a:gd name="connsiteY12-830" fmla="*/ 1375575 h 2449001"/>
              <a:gd name="connsiteX13-831" fmla="*/ 425696 w 798638"/>
              <a:gd name="connsiteY13-832" fmla="*/ 1331843 h 2449001"/>
              <a:gd name="connsiteX14-833" fmla="*/ 218310 w 798638"/>
              <a:gd name="connsiteY14-834" fmla="*/ 0 h 2449001"/>
              <a:gd name="connsiteX15-835" fmla="*/ 570023 w 798638"/>
              <a:gd name="connsiteY15-836" fmla="*/ 3422 h 2449001"/>
              <a:gd name="connsiteX16-837" fmla="*/ 677271 w 798638"/>
              <a:gd name="connsiteY16-838" fmla="*/ 938156 h 2449001"/>
              <a:gd name="connsiteX17-839" fmla="*/ 719893 w 798638"/>
              <a:gd name="connsiteY17-840" fmla="*/ 1307990 h 2449001"/>
              <a:gd name="connsiteX18-841" fmla="*/ 409792 w 798638"/>
              <a:gd name="connsiteY18-842" fmla="*/ 1268233 h 2449001"/>
              <a:gd name="connsiteX19-843" fmla="*/ 99692 w 798638"/>
              <a:gd name="connsiteY19-844" fmla="*/ 1288111 h 2449001"/>
              <a:gd name="connsiteX20-845" fmla="*/ 133257 w 798638"/>
              <a:gd name="connsiteY20-846" fmla="*/ 945913 h 2449001"/>
              <a:gd name="connsiteX21-847" fmla="*/ 218310 w 798638"/>
              <a:gd name="connsiteY21-848" fmla="*/ 0 h 2449001"/>
              <a:gd name="connsiteX0-849" fmla="*/ 425696 w 798137"/>
              <a:gd name="connsiteY0-850" fmla="*/ 1331843 h 2449001"/>
              <a:gd name="connsiteX1-851" fmla="*/ 537015 w 798137"/>
              <a:gd name="connsiteY1-852" fmla="*/ 1379551 h 2449001"/>
              <a:gd name="connsiteX2-853" fmla="*/ 775553 w 798137"/>
              <a:gd name="connsiteY2-854" fmla="*/ 1406369 h 2449001"/>
              <a:gd name="connsiteX3-855" fmla="*/ 613659 w 798137"/>
              <a:gd name="connsiteY3-856" fmla="*/ 1785816 h 2449001"/>
              <a:gd name="connsiteX4-857" fmla="*/ 604600 w 798137"/>
              <a:gd name="connsiteY4-858" fmla="*/ 2441050 h 2449001"/>
              <a:gd name="connsiteX5-859" fmla="*/ 314378 w 798137"/>
              <a:gd name="connsiteY5-860" fmla="*/ 2445025 h 2449001"/>
              <a:gd name="connsiteX6-861" fmla="*/ 207035 w 798137"/>
              <a:gd name="connsiteY6-862" fmla="*/ 1673750 h 2449001"/>
              <a:gd name="connsiteX7-863" fmla="*/ 203060 w 798137"/>
              <a:gd name="connsiteY7-864" fmla="*/ 2441050 h 2449001"/>
              <a:gd name="connsiteX8-865" fmla="*/ 131498 w 798137"/>
              <a:gd name="connsiteY8-866" fmla="*/ 2449001 h 2449001"/>
              <a:gd name="connsiteX9-867" fmla="*/ 301 w 798137"/>
              <a:gd name="connsiteY9-868" fmla="*/ 1701579 h 2449001"/>
              <a:gd name="connsiteX10-869" fmla="*/ 95814 w 798137"/>
              <a:gd name="connsiteY10-870" fmla="*/ 1597201 h 2449001"/>
              <a:gd name="connsiteX11-871" fmla="*/ 84343 w 798137"/>
              <a:gd name="connsiteY11-872" fmla="*/ 1389262 h 2449001"/>
              <a:gd name="connsiteX12-873" fmla="*/ 334256 w 798137"/>
              <a:gd name="connsiteY12-874" fmla="*/ 1375575 h 2449001"/>
              <a:gd name="connsiteX13-875" fmla="*/ 425696 w 798137"/>
              <a:gd name="connsiteY13-876" fmla="*/ 1331843 h 2449001"/>
              <a:gd name="connsiteX14-877" fmla="*/ 218310 w 798137"/>
              <a:gd name="connsiteY14-878" fmla="*/ 0 h 2449001"/>
              <a:gd name="connsiteX15-879" fmla="*/ 570023 w 798137"/>
              <a:gd name="connsiteY15-880" fmla="*/ 3422 h 2449001"/>
              <a:gd name="connsiteX16-881" fmla="*/ 677271 w 798137"/>
              <a:gd name="connsiteY16-882" fmla="*/ 938156 h 2449001"/>
              <a:gd name="connsiteX17-883" fmla="*/ 719893 w 798137"/>
              <a:gd name="connsiteY17-884" fmla="*/ 1307990 h 2449001"/>
              <a:gd name="connsiteX18-885" fmla="*/ 409792 w 798137"/>
              <a:gd name="connsiteY18-886" fmla="*/ 1268233 h 2449001"/>
              <a:gd name="connsiteX19-887" fmla="*/ 99692 w 798137"/>
              <a:gd name="connsiteY19-888" fmla="*/ 1288111 h 2449001"/>
              <a:gd name="connsiteX20-889" fmla="*/ 133257 w 798137"/>
              <a:gd name="connsiteY20-890" fmla="*/ 945913 h 2449001"/>
              <a:gd name="connsiteX21-891" fmla="*/ 218310 w 798137"/>
              <a:gd name="connsiteY21-892" fmla="*/ 0 h 2449001"/>
              <a:gd name="connsiteX0-893" fmla="*/ 425696 w 797686"/>
              <a:gd name="connsiteY0-894" fmla="*/ 1331843 h 2449001"/>
              <a:gd name="connsiteX1-895" fmla="*/ 537015 w 797686"/>
              <a:gd name="connsiteY1-896" fmla="*/ 1379551 h 2449001"/>
              <a:gd name="connsiteX2-897" fmla="*/ 775553 w 797686"/>
              <a:gd name="connsiteY2-898" fmla="*/ 1406369 h 2449001"/>
              <a:gd name="connsiteX3-899" fmla="*/ 613659 w 797686"/>
              <a:gd name="connsiteY3-900" fmla="*/ 1785816 h 2449001"/>
              <a:gd name="connsiteX4-901" fmla="*/ 604600 w 797686"/>
              <a:gd name="connsiteY4-902" fmla="*/ 2441050 h 2449001"/>
              <a:gd name="connsiteX5-903" fmla="*/ 314378 w 797686"/>
              <a:gd name="connsiteY5-904" fmla="*/ 2445025 h 2449001"/>
              <a:gd name="connsiteX6-905" fmla="*/ 207035 w 797686"/>
              <a:gd name="connsiteY6-906" fmla="*/ 1673750 h 2449001"/>
              <a:gd name="connsiteX7-907" fmla="*/ 203060 w 797686"/>
              <a:gd name="connsiteY7-908" fmla="*/ 2441050 h 2449001"/>
              <a:gd name="connsiteX8-909" fmla="*/ 131498 w 797686"/>
              <a:gd name="connsiteY8-910" fmla="*/ 2449001 h 2449001"/>
              <a:gd name="connsiteX9-911" fmla="*/ 301 w 797686"/>
              <a:gd name="connsiteY9-912" fmla="*/ 1701579 h 2449001"/>
              <a:gd name="connsiteX10-913" fmla="*/ 95814 w 797686"/>
              <a:gd name="connsiteY10-914" fmla="*/ 1597201 h 2449001"/>
              <a:gd name="connsiteX11-915" fmla="*/ 84343 w 797686"/>
              <a:gd name="connsiteY11-916" fmla="*/ 1389262 h 2449001"/>
              <a:gd name="connsiteX12-917" fmla="*/ 334256 w 797686"/>
              <a:gd name="connsiteY12-918" fmla="*/ 1375575 h 2449001"/>
              <a:gd name="connsiteX13-919" fmla="*/ 425696 w 797686"/>
              <a:gd name="connsiteY13-920" fmla="*/ 1331843 h 2449001"/>
              <a:gd name="connsiteX14-921" fmla="*/ 218310 w 797686"/>
              <a:gd name="connsiteY14-922" fmla="*/ 0 h 2449001"/>
              <a:gd name="connsiteX15-923" fmla="*/ 570023 w 797686"/>
              <a:gd name="connsiteY15-924" fmla="*/ 3422 h 2449001"/>
              <a:gd name="connsiteX16-925" fmla="*/ 677271 w 797686"/>
              <a:gd name="connsiteY16-926" fmla="*/ 938156 h 2449001"/>
              <a:gd name="connsiteX17-927" fmla="*/ 719893 w 797686"/>
              <a:gd name="connsiteY17-928" fmla="*/ 1307990 h 2449001"/>
              <a:gd name="connsiteX18-929" fmla="*/ 409792 w 797686"/>
              <a:gd name="connsiteY18-930" fmla="*/ 1268233 h 2449001"/>
              <a:gd name="connsiteX19-931" fmla="*/ 99692 w 797686"/>
              <a:gd name="connsiteY19-932" fmla="*/ 1288111 h 2449001"/>
              <a:gd name="connsiteX20-933" fmla="*/ 133257 w 797686"/>
              <a:gd name="connsiteY20-934" fmla="*/ 945913 h 2449001"/>
              <a:gd name="connsiteX21-935" fmla="*/ 218310 w 797686"/>
              <a:gd name="connsiteY21-936" fmla="*/ 0 h 2449001"/>
              <a:gd name="connsiteX0-937" fmla="*/ 425696 w 797686"/>
              <a:gd name="connsiteY0-938" fmla="*/ 1331843 h 2449001"/>
              <a:gd name="connsiteX1-939" fmla="*/ 537015 w 797686"/>
              <a:gd name="connsiteY1-940" fmla="*/ 1379551 h 2449001"/>
              <a:gd name="connsiteX2-941" fmla="*/ 775553 w 797686"/>
              <a:gd name="connsiteY2-942" fmla="*/ 1406369 h 2449001"/>
              <a:gd name="connsiteX3-943" fmla="*/ 613659 w 797686"/>
              <a:gd name="connsiteY3-944" fmla="*/ 1785816 h 2449001"/>
              <a:gd name="connsiteX4-945" fmla="*/ 604600 w 797686"/>
              <a:gd name="connsiteY4-946" fmla="*/ 2441050 h 2449001"/>
              <a:gd name="connsiteX5-947" fmla="*/ 314378 w 797686"/>
              <a:gd name="connsiteY5-948" fmla="*/ 2445025 h 2449001"/>
              <a:gd name="connsiteX6-949" fmla="*/ 213878 w 797686"/>
              <a:gd name="connsiteY6-950" fmla="*/ 1707967 h 2449001"/>
              <a:gd name="connsiteX7-951" fmla="*/ 203060 w 797686"/>
              <a:gd name="connsiteY7-952" fmla="*/ 2441050 h 2449001"/>
              <a:gd name="connsiteX8-953" fmla="*/ 131498 w 797686"/>
              <a:gd name="connsiteY8-954" fmla="*/ 2449001 h 2449001"/>
              <a:gd name="connsiteX9-955" fmla="*/ 301 w 797686"/>
              <a:gd name="connsiteY9-956" fmla="*/ 1701579 h 2449001"/>
              <a:gd name="connsiteX10-957" fmla="*/ 95814 w 797686"/>
              <a:gd name="connsiteY10-958" fmla="*/ 1597201 h 2449001"/>
              <a:gd name="connsiteX11-959" fmla="*/ 84343 w 797686"/>
              <a:gd name="connsiteY11-960" fmla="*/ 1389262 h 2449001"/>
              <a:gd name="connsiteX12-961" fmla="*/ 334256 w 797686"/>
              <a:gd name="connsiteY12-962" fmla="*/ 1375575 h 2449001"/>
              <a:gd name="connsiteX13-963" fmla="*/ 425696 w 797686"/>
              <a:gd name="connsiteY13-964" fmla="*/ 1331843 h 2449001"/>
              <a:gd name="connsiteX14-965" fmla="*/ 218310 w 797686"/>
              <a:gd name="connsiteY14-966" fmla="*/ 0 h 2449001"/>
              <a:gd name="connsiteX15-967" fmla="*/ 570023 w 797686"/>
              <a:gd name="connsiteY15-968" fmla="*/ 3422 h 2449001"/>
              <a:gd name="connsiteX16-969" fmla="*/ 677271 w 797686"/>
              <a:gd name="connsiteY16-970" fmla="*/ 938156 h 2449001"/>
              <a:gd name="connsiteX17-971" fmla="*/ 719893 w 797686"/>
              <a:gd name="connsiteY17-972" fmla="*/ 1307990 h 2449001"/>
              <a:gd name="connsiteX18-973" fmla="*/ 409792 w 797686"/>
              <a:gd name="connsiteY18-974" fmla="*/ 1268233 h 2449001"/>
              <a:gd name="connsiteX19-975" fmla="*/ 99692 w 797686"/>
              <a:gd name="connsiteY19-976" fmla="*/ 1288111 h 2449001"/>
              <a:gd name="connsiteX20-977" fmla="*/ 133257 w 797686"/>
              <a:gd name="connsiteY20-978" fmla="*/ 945913 h 2449001"/>
              <a:gd name="connsiteX21-979" fmla="*/ 218310 w 797686"/>
              <a:gd name="connsiteY21-980" fmla="*/ 0 h 2449001"/>
              <a:gd name="connsiteX0-981" fmla="*/ 425696 w 797686"/>
              <a:gd name="connsiteY0-982" fmla="*/ 1331843 h 2449001"/>
              <a:gd name="connsiteX1-983" fmla="*/ 537015 w 797686"/>
              <a:gd name="connsiteY1-984" fmla="*/ 1379551 h 2449001"/>
              <a:gd name="connsiteX2-985" fmla="*/ 775553 w 797686"/>
              <a:gd name="connsiteY2-986" fmla="*/ 1406369 h 2449001"/>
              <a:gd name="connsiteX3-987" fmla="*/ 613659 w 797686"/>
              <a:gd name="connsiteY3-988" fmla="*/ 1785816 h 2449001"/>
              <a:gd name="connsiteX4-989" fmla="*/ 604600 w 797686"/>
              <a:gd name="connsiteY4-990" fmla="*/ 2441050 h 2449001"/>
              <a:gd name="connsiteX5-991" fmla="*/ 314378 w 797686"/>
              <a:gd name="connsiteY5-992" fmla="*/ 2445025 h 2449001"/>
              <a:gd name="connsiteX6-993" fmla="*/ 213878 w 797686"/>
              <a:gd name="connsiteY6-994" fmla="*/ 1707967 h 2449001"/>
              <a:gd name="connsiteX7-995" fmla="*/ 203060 w 797686"/>
              <a:gd name="connsiteY7-996" fmla="*/ 2441050 h 2449001"/>
              <a:gd name="connsiteX8-997" fmla="*/ 131498 w 797686"/>
              <a:gd name="connsiteY8-998" fmla="*/ 2449001 h 2449001"/>
              <a:gd name="connsiteX9-999" fmla="*/ 301 w 797686"/>
              <a:gd name="connsiteY9-1000" fmla="*/ 1701579 h 2449001"/>
              <a:gd name="connsiteX10-1001" fmla="*/ 95814 w 797686"/>
              <a:gd name="connsiteY10-1002" fmla="*/ 1597201 h 2449001"/>
              <a:gd name="connsiteX11-1003" fmla="*/ 84343 w 797686"/>
              <a:gd name="connsiteY11-1004" fmla="*/ 1389262 h 2449001"/>
              <a:gd name="connsiteX12-1005" fmla="*/ 334256 w 797686"/>
              <a:gd name="connsiteY12-1006" fmla="*/ 1375575 h 2449001"/>
              <a:gd name="connsiteX13-1007" fmla="*/ 425696 w 797686"/>
              <a:gd name="connsiteY13-1008" fmla="*/ 1331843 h 2449001"/>
              <a:gd name="connsiteX14-1009" fmla="*/ 218310 w 797686"/>
              <a:gd name="connsiteY14-1010" fmla="*/ 0 h 2449001"/>
              <a:gd name="connsiteX15-1011" fmla="*/ 570023 w 797686"/>
              <a:gd name="connsiteY15-1012" fmla="*/ 3422 h 2449001"/>
              <a:gd name="connsiteX16-1013" fmla="*/ 677271 w 797686"/>
              <a:gd name="connsiteY16-1014" fmla="*/ 938156 h 2449001"/>
              <a:gd name="connsiteX17-1015" fmla="*/ 719893 w 797686"/>
              <a:gd name="connsiteY17-1016" fmla="*/ 1307990 h 2449001"/>
              <a:gd name="connsiteX18-1017" fmla="*/ 409792 w 797686"/>
              <a:gd name="connsiteY18-1018" fmla="*/ 1268233 h 2449001"/>
              <a:gd name="connsiteX19-1019" fmla="*/ 99692 w 797686"/>
              <a:gd name="connsiteY19-1020" fmla="*/ 1288111 h 2449001"/>
              <a:gd name="connsiteX20-1021" fmla="*/ 133257 w 797686"/>
              <a:gd name="connsiteY20-1022" fmla="*/ 945913 h 2449001"/>
              <a:gd name="connsiteX21-1023" fmla="*/ 218310 w 797686"/>
              <a:gd name="connsiteY21-1024" fmla="*/ 0 h 2449001"/>
              <a:gd name="connsiteX0-1025" fmla="*/ 425696 w 797686"/>
              <a:gd name="connsiteY0-1026" fmla="*/ 1331843 h 2449001"/>
              <a:gd name="connsiteX1-1027" fmla="*/ 537015 w 797686"/>
              <a:gd name="connsiteY1-1028" fmla="*/ 1379551 h 2449001"/>
              <a:gd name="connsiteX2-1029" fmla="*/ 775553 w 797686"/>
              <a:gd name="connsiteY2-1030" fmla="*/ 1406369 h 2449001"/>
              <a:gd name="connsiteX3-1031" fmla="*/ 613659 w 797686"/>
              <a:gd name="connsiteY3-1032" fmla="*/ 1785816 h 2449001"/>
              <a:gd name="connsiteX4-1033" fmla="*/ 604600 w 797686"/>
              <a:gd name="connsiteY4-1034" fmla="*/ 2441050 h 2449001"/>
              <a:gd name="connsiteX5-1035" fmla="*/ 314378 w 797686"/>
              <a:gd name="connsiteY5-1036" fmla="*/ 2445025 h 2449001"/>
              <a:gd name="connsiteX6-1037" fmla="*/ 224143 w 797686"/>
              <a:gd name="connsiteY6-1038" fmla="*/ 1721654 h 2449001"/>
              <a:gd name="connsiteX7-1039" fmla="*/ 203060 w 797686"/>
              <a:gd name="connsiteY7-1040" fmla="*/ 2441050 h 2449001"/>
              <a:gd name="connsiteX8-1041" fmla="*/ 131498 w 797686"/>
              <a:gd name="connsiteY8-1042" fmla="*/ 2449001 h 2449001"/>
              <a:gd name="connsiteX9-1043" fmla="*/ 301 w 797686"/>
              <a:gd name="connsiteY9-1044" fmla="*/ 1701579 h 2449001"/>
              <a:gd name="connsiteX10-1045" fmla="*/ 95814 w 797686"/>
              <a:gd name="connsiteY10-1046" fmla="*/ 1597201 h 2449001"/>
              <a:gd name="connsiteX11-1047" fmla="*/ 84343 w 797686"/>
              <a:gd name="connsiteY11-1048" fmla="*/ 1389262 h 2449001"/>
              <a:gd name="connsiteX12-1049" fmla="*/ 334256 w 797686"/>
              <a:gd name="connsiteY12-1050" fmla="*/ 1375575 h 2449001"/>
              <a:gd name="connsiteX13-1051" fmla="*/ 425696 w 797686"/>
              <a:gd name="connsiteY13-1052" fmla="*/ 1331843 h 2449001"/>
              <a:gd name="connsiteX14-1053" fmla="*/ 218310 w 797686"/>
              <a:gd name="connsiteY14-1054" fmla="*/ 0 h 2449001"/>
              <a:gd name="connsiteX15-1055" fmla="*/ 570023 w 797686"/>
              <a:gd name="connsiteY15-1056" fmla="*/ 3422 h 2449001"/>
              <a:gd name="connsiteX16-1057" fmla="*/ 677271 w 797686"/>
              <a:gd name="connsiteY16-1058" fmla="*/ 938156 h 2449001"/>
              <a:gd name="connsiteX17-1059" fmla="*/ 719893 w 797686"/>
              <a:gd name="connsiteY17-1060" fmla="*/ 1307990 h 2449001"/>
              <a:gd name="connsiteX18-1061" fmla="*/ 409792 w 797686"/>
              <a:gd name="connsiteY18-1062" fmla="*/ 1268233 h 2449001"/>
              <a:gd name="connsiteX19-1063" fmla="*/ 99692 w 797686"/>
              <a:gd name="connsiteY19-1064" fmla="*/ 1288111 h 2449001"/>
              <a:gd name="connsiteX20-1065" fmla="*/ 133257 w 797686"/>
              <a:gd name="connsiteY20-1066" fmla="*/ 945913 h 2449001"/>
              <a:gd name="connsiteX21-1067" fmla="*/ 218310 w 797686"/>
              <a:gd name="connsiteY21-1068" fmla="*/ 0 h 2449001"/>
              <a:gd name="connsiteX0-1069" fmla="*/ 425647 w 797637"/>
              <a:gd name="connsiteY0-1070" fmla="*/ 1331843 h 2449001"/>
              <a:gd name="connsiteX1-1071" fmla="*/ 536966 w 797637"/>
              <a:gd name="connsiteY1-1072" fmla="*/ 1379551 h 2449001"/>
              <a:gd name="connsiteX2-1073" fmla="*/ 775504 w 797637"/>
              <a:gd name="connsiteY2-1074" fmla="*/ 1406369 h 2449001"/>
              <a:gd name="connsiteX3-1075" fmla="*/ 613610 w 797637"/>
              <a:gd name="connsiteY3-1076" fmla="*/ 1785816 h 2449001"/>
              <a:gd name="connsiteX4-1077" fmla="*/ 604551 w 797637"/>
              <a:gd name="connsiteY4-1078" fmla="*/ 2441050 h 2449001"/>
              <a:gd name="connsiteX5-1079" fmla="*/ 314329 w 797637"/>
              <a:gd name="connsiteY5-1080" fmla="*/ 2445025 h 2449001"/>
              <a:gd name="connsiteX6-1081" fmla="*/ 224094 w 797637"/>
              <a:gd name="connsiteY6-1082" fmla="*/ 1721654 h 2449001"/>
              <a:gd name="connsiteX7-1083" fmla="*/ 203011 w 797637"/>
              <a:gd name="connsiteY7-1084" fmla="*/ 2441050 h 2449001"/>
              <a:gd name="connsiteX8-1085" fmla="*/ 131449 w 797637"/>
              <a:gd name="connsiteY8-1086" fmla="*/ 2449001 h 2449001"/>
              <a:gd name="connsiteX9-1087" fmla="*/ 252 w 797637"/>
              <a:gd name="connsiteY9-1088" fmla="*/ 1701579 h 2449001"/>
              <a:gd name="connsiteX10-1089" fmla="*/ 112873 w 797637"/>
              <a:gd name="connsiteY10-1090" fmla="*/ 1641682 h 2449001"/>
              <a:gd name="connsiteX11-1091" fmla="*/ 84294 w 797637"/>
              <a:gd name="connsiteY11-1092" fmla="*/ 1389262 h 2449001"/>
              <a:gd name="connsiteX12-1093" fmla="*/ 334207 w 797637"/>
              <a:gd name="connsiteY12-1094" fmla="*/ 1375575 h 2449001"/>
              <a:gd name="connsiteX13-1095" fmla="*/ 425647 w 797637"/>
              <a:gd name="connsiteY13-1096" fmla="*/ 1331843 h 2449001"/>
              <a:gd name="connsiteX14-1097" fmla="*/ 218261 w 797637"/>
              <a:gd name="connsiteY14-1098" fmla="*/ 0 h 2449001"/>
              <a:gd name="connsiteX15-1099" fmla="*/ 569974 w 797637"/>
              <a:gd name="connsiteY15-1100" fmla="*/ 3422 h 2449001"/>
              <a:gd name="connsiteX16-1101" fmla="*/ 677222 w 797637"/>
              <a:gd name="connsiteY16-1102" fmla="*/ 938156 h 2449001"/>
              <a:gd name="connsiteX17-1103" fmla="*/ 719844 w 797637"/>
              <a:gd name="connsiteY17-1104" fmla="*/ 1307990 h 2449001"/>
              <a:gd name="connsiteX18-1105" fmla="*/ 409743 w 797637"/>
              <a:gd name="connsiteY18-1106" fmla="*/ 1268233 h 2449001"/>
              <a:gd name="connsiteX19-1107" fmla="*/ 99643 w 797637"/>
              <a:gd name="connsiteY19-1108" fmla="*/ 1288111 h 2449001"/>
              <a:gd name="connsiteX20-1109" fmla="*/ 133208 w 797637"/>
              <a:gd name="connsiteY20-1110" fmla="*/ 945913 h 2449001"/>
              <a:gd name="connsiteX21-1111" fmla="*/ 218261 w 797637"/>
              <a:gd name="connsiteY21-1112" fmla="*/ 0 h 2449001"/>
              <a:gd name="connsiteX0-1113" fmla="*/ 425647 w 797637"/>
              <a:gd name="connsiteY0-1114" fmla="*/ 1331843 h 2449001"/>
              <a:gd name="connsiteX1-1115" fmla="*/ 536966 w 797637"/>
              <a:gd name="connsiteY1-1116" fmla="*/ 1379551 h 2449001"/>
              <a:gd name="connsiteX2-1117" fmla="*/ 775504 w 797637"/>
              <a:gd name="connsiteY2-1118" fmla="*/ 1406369 h 2449001"/>
              <a:gd name="connsiteX3-1119" fmla="*/ 613610 w 797637"/>
              <a:gd name="connsiteY3-1120" fmla="*/ 1785816 h 2449001"/>
              <a:gd name="connsiteX4-1121" fmla="*/ 604551 w 797637"/>
              <a:gd name="connsiteY4-1122" fmla="*/ 2441050 h 2449001"/>
              <a:gd name="connsiteX5-1123" fmla="*/ 314329 w 797637"/>
              <a:gd name="connsiteY5-1124" fmla="*/ 2445025 h 2449001"/>
              <a:gd name="connsiteX6-1125" fmla="*/ 224094 w 797637"/>
              <a:gd name="connsiteY6-1126" fmla="*/ 1721654 h 2449001"/>
              <a:gd name="connsiteX7-1127" fmla="*/ 203011 w 797637"/>
              <a:gd name="connsiteY7-1128" fmla="*/ 2441050 h 2449001"/>
              <a:gd name="connsiteX8-1129" fmla="*/ 131449 w 797637"/>
              <a:gd name="connsiteY8-1130" fmla="*/ 2449001 h 2449001"/>
              <a:gd name="connsiteX9-1131" fmla="*/ 252 w 797637"/>
              <a:gd name="connsiteY9-1132" fmla="*/ 1701579 h 2449001"/>
              <a:gd name="connsiteX10-1133" fmla="*/ 112873 w 797637"/>
              <a:gd name="connsiteY10-1134" fmla="*/ 1641682 h 2449001"/>
              <a:gd name="connsiteX11-1135" fmla="*/ 84294 w 797637"/>
              <a:gd name="connsiteY11-1136" fmla="*/ 1389262 h 2449001"/>
              <a:gd name="connsiteX12-1137" fmla="*/ 334207 w 797637"/>
              <a:gd name="connsiteY12-1138" fmla="*/ 1375575 h 2449001"/>
              <a:gd name="connsiteX13-1139" fmla="*/ 425647 w 797637"/>
              <a:gd name="connsiteY13-1140" fmla="*/ 1331843 h 2449001"/>
              <a:gd name="connsiteX14-1141" fmla="*/ 218261 w 797637"/>
              <a:gd name="connsiteY14-1142" fmla="*/ 0 h 2449001"/>
              <a:gd name="connsiteX15-1143" fmla="*/ 569974 w 797637"/>
              <a:gd name="connsiteY15-1144" fmla="*/ 3422 h 2449001"/>
              <a:gd name="connsiteX16-1145" fmla="*/ 677222 w 797637"/>
              <a:gd name="connsiteY16-1146" fmla="*/ 938156 h 2449001"/>
              <a:gd name="connsiteX17-1147" fmla="*/ 719844 w 797637"/>
              <a:gd name="connsiteY17-1148" fmla="*/ 1307990 h 2449001"/>
              <a:gd name="connsiteX18-1149" fmla="*/ 409743 w 797637"/>
              <a:gd name="connsiteY18-1150" fmla="*/ 1268233 h 2449001"/>
              <a:gd name="connsiteX19-1151" fmla="*/ 99643 w 797637"/>
              <a:gd name="connsiteY19-1152" fmla="*/ 1288111 h 2449001"/>
              <a:gd name="connsiteX20-1153" fmla="*/ 133208 w 797637"/>
              <a:gd name="connsiteY20-1154" fmla="*/ 945913 h 2449001"/>
              <a:gd name="connsiteX21-1155" fmla="*/ 218261 w 797637"/>
              <a:gd name="connsiteY21-1156" fmla="*/ 0 h 2449001"/>
              <a:gd name="connsiteX0-1157" fmla="*/ 425647 w 797637"/>
              <a:gd name="connsiteY0-1158" fmla="*/ 1331843 h 2449001"/>
              <a:gd name="connsiteX1-1159" fmla="*/ 536966 w 797637"/>
              <a:gd name="connsiteY1-1160" fmla="*/ 1379551 h 2449001"/>
              <a:gd name="connsiteX2-1161" fmla="*/ 775504 w 797637"/>
              <a:gd name="connsiteY2-1162" fmla="*/ 1406369 h 2449001"/>
              <a:gd name="connsiteX3-1163" fmla="*/ 613610 w 797637"/>
              <a:gd name="connsiteY3-1164" fmla="*/ 1785816 h 2449001"/>
              <a:gd name="connsiteX4-1165" fmla="*/ 604551 w 797637"/>
              <a:gd name="connsiteY4-1166" fmla="*/ 2441050 h 2449001"/>
              <a:gd name="connsiteX5-1167" fmla="*/ 314329 w 797637"/>
              <a:gd name="connsiteY5-1168" fmla="*/ 2445025 h 2449001"/>
              <a:gd name="connsiteX6-1169" fmla="*/ 224094 w 797637"/>
              <a:gd name="connsiteY6-1170" fmla="*/ 1721654 h 2449001"/>
              <a:gd name="connsiteX7-1171" fmla="*/ 203011 w 797637"/>
              <a:gd name="connsiteY7-1172" fmla="*/ 2441050 h 2449001"/>
              <a:gd name="connsiteX8-1173" fmla="*/ 131449 w 797637"/>
              <a:gd name="connsiteY8-1174" fmla="*/ 2449001 h 2449001"/>
              <a:gd name="connsiteX9-1175" fmla="*/ 252 w 797637"/>
              <a:gd name="connsiteY9-1176" fmla="*/ 1701579 h 2449001"/>
              <a:gd name="connsiteX10-1177" fmla="*/ 112873 w 797637"/>
              <a:gd name="connsiteY10-1178" fmla="*/ 1641682 h 2449001"/>
              <a:gd name="connsiteX11-1179" fmla="*/ 84294 w 797637"/>
              <a:gd name="connsiteY11-1180" fmla="*/ 1389262 h 2449001"/>
              <a:gd name="connsiteX12-1181" fmla="*/ 334207 w 797637"/>
              <a:gd name="connsiteY12-1182" fmla="*/ 1375575 h 2449001"/>
              <a:gd name="connsiteX13-1183" fmla="*/ 425647 w 797637"/>
              <a:gd name="connsiteY13-1184" fmla="*/ 1331843 h 2449001"/>
              <a:gd name="connsiteX14-1185" fmla="*/ 218261 w 797637"/>
              <a:gd name="connsiteY14-1186" fmla="*/ 0 h 2449001"/>
              <a:gd name="connsiteX15-1187" fmla="*/ 569974 w 797637"/>
              <a:gd name="connsiteY15-1188" fmla="*/ 3422 h 2449001"/>
              <a:gd name="connsiteX16-1189" fmla="*/ 677222 w 797637"/>
              <a:gd name="connsiteY16-1190" fmla="*/ 938156 h 2449001"/>
              <a:gd name="connsiteX17-1191" fmla="*/ 719844 w 797637"/>
              <a:gd name="connsiteY17-1192" fmla="*/ 1307990 h 2449001"/>
              <a:gd name="connsiteX18-1193" fmla="*/ 409743 w 797637"/>
              <a:gd name="connsiteY18-1194" fmla="*/ 1268233 h 2449001"/>
              <a:gd name="connsiteX19-1195" fmla="*/ 99643 w 797637"/>
              <a:gd name="connsiteY19-1196" fmla="*/ 1288111 h 2449001"/>
              <a:gd name="connsiteX20-1197" fmla="*/ 133208 w 797637"/>
              <a:gd name="connsiteY20-1198" fmla="*/ 945913 h 2449001"/>
              <a:gd name="connsiteX21-1199" fmla="*/ 218261 w 797637"/>
              <a:gd name="connsiteY21-1200" fmla="*/ 0 h 2449001"/>
              <a:gd name="connsiteX0-1201" fmla="*/ 405179 w 777169"/>
              <a:gd name="connsiteY0-1202" fmla="*/ 1331843 h 2449001"/>
              <a:gd name="connsiteX1-1203" fmla="*/ 516498 w 777169"/>
              <a:gd name="connsiteY1-1204" fmla="*/ 1379551 h 2449001"/>
              <a:gd name="connsiteX2-1205" fmla="*/ 755036 w 777169"/>
              <a:gd name="connsiteY2-1206" fmla="*/ 1406369 h 2449001"/>
              <a:gd name="connsiteX3-1207" fmla="*/ 593142 w 777169"/>
              <a:gd name="connsiteY3-1208" fmla="*/ 1785816 h 2449001"/>
              <a:gd name="connsiteX4-1209" fmla="*/ 584083 w 777169"/>
              <a:gd name="connsiteY4-1210" fmla="*/ 2441050 h 2449001"/>
              <a:gd name="connsiteX5-1211" fmla="*/ 293861 w 777169"/>
              <a:gd name="connsiteY5-1212" fmla="*/ 2445025 h 2449001"/>
              <a:gd name="connsiteX6-1213" fmla="*/ 203626 w 777169"/>
              <a:gd name="connsiteY6-1214" fmla="*/ 1721654 h 2449001"/>
              <a:gd name="connsiteX7-1215" fmla="*/ 182543 w 777169"/>
              <a:gd name="connsiteY7-1216" fmla="*/ 2441050 h 2449001"/>
              <a:gd name="connsiteX8-1217" fmla="*/ 110981 w 777169"/>
              <a:gd name="connsiteY8-1218" fmla="*/ 2449001 h 2449001"/>
              <a:gd name="connsiteX9-1219" fmla="*/ 313 w 777169"/>
              <a:gd name="connsiteY9-1220" fmla="*/ 1749481 h 2449001"/>
              <a:gd name="connsiteX10-1221" fmla="*/ 92405 w 777169"/>
              <a:gd name="connsiteY10-1222" fmla="*/ 1641682 h 2449001"/>
              <a:gd name="connsiteX11-1223" fmla="*/ 63826 w 777169"/>
              <a:gd name="connsiteY11-1224" fmla="*/ 1389262 h 2449001"/>
              <a:gd name="connsiteX12-1225" fmla="*/ 313739 w 777169"/>
              <a:gd name="connsiteY12-1226" fmla="*/ 1375575 h 2449001"/>
              <a:gd name="connsiteX13-1227" fmla="*/ 405179 w 777169"/>
              <a:gd name="connsiteY13-1228" fmla="*/ 1331843 h 2449001"/>
              <a:gd name="connsiteX14-1229" fmla="*/ 197793 w 777169"/>
              <a:gd name="connsiteY14-1230" fmla="*/ 0 h 2449001"/>
              <a:gd name="connsiteX15-1231" fmla="*/ 549506 w 777169"/>
              <a:gd name="connsiteY15-1232" fmla="*/ 3422 h 2449001"/>
              <a:gd name="connsiteX16-1233" fmla="*/ 656754 w 777169"/>
              <a:gd name="connsiteY16-1234" fmla="*/ 938156 h 2449001"/>
              <a:gd name="connsiteX17-1235" fmla="*/ 699376 w 777169"/>
              <a:gd name="connsiteY17-1236" fmla="*/ 1307990 h 2449001"/>
              <a:gd name="connsiteX18-1237" fmla="*/ 389275 w 777169"/>
              <a:gd name="connsiteY18-1238" fmla="*/ 1268233 h 2449001"/>
              <a:gd name="connsiteX19-1239" fmla="*/ 79175 w 777169"/>
              <a:gd name="connsiteY19-1240" fmla="*/ 1288111 h 2449001"/>
              <a:gd name="connsiteX20-1241" fmla="*/ 112740 w 777169"/>
              <a:gd name="connsiteY20-1242" fmla="*/ 945913 h 2449001"/>
              <a:gd name="connsiteX21-1243" fmla="*/ 197793 w 777169"/>
              <a:gd name="connsiteY21-1244" fmla="*/ 0 h 2449001"/>
              <a:gd name="connsiteX0-1245" fmla="*/ 413332 w 785322"/>
              <a:gd name="connsiteY0-1246" fmla="*/ 1331843 h 2449001"/>
              <a:gd name="connsiteX1-1247" fmla="*/ 524651 w 785322"/>
              <a:gd name="connsiteY1-1248" fmla="*/ 1379551 h 2449001"/>
              <a:gd name="connsiteX2-1249" fmla="*/ 763189 w 785322"/>
              <a:gd name="connsiteY2-1250" fmla="*/ 1406369 h 2449001"/>
              <a:gd name="connsiteX3-1251" fmla="*/ 601295 w 785322"/>
              <a:gd name="connsiteY3-1252" fmla="*/ 1785816 h 2449001"/>
              <a:gd name="connsiteX4-1253" fmla="*/ 592236 w 785322"/>
              <a:gd name="connsiteY4-1254" fmla="*/ 2441050 h 2449001"/>
              <a:gd name="connsiteX5-1255" fmla="*/ 302014 w 785322"/>
              <a:gd name="connsiteY5-1256" fmla="*/ 2445025 h 2449001"/>
              <a:gd name="connsiteX6-1257" fmla="*/ 211779 w 785322"/>
              <a:gd name="connsiteY6-1258" fmla="*/ 1721654 h 2449001"/>
              <a:gd name="connsiteX7-1259" fmla="*/ 190696 w 785322"/>
              <a:gd name="connsiteY7-1260" fmla="*/ 2441050 h 2449001"/>
              <a:gd name="connsiteX8-1261" fmla="*/ 119134 w 785322"/>
              <a:gd name="connsiteY8-1262" fmla="*/ 2449001 h 2449001"/>
              <a:gd name="connsiteX9-1263" fmla="*/ 8466 w 785322"/>
              <a:gd name="connsiteY9-1264" fmla="*/ 1749481 h 2449001"/>
              <a:gd name="connsiteX10-1265" fmla="*/ 100558 w 785322"/>
              <a:gd name="connsiteY10-1266" fmla="*/ 1641682 h 2449001"/>
              <a:gd name="connsiteX11-1267" fmla="*/ 71979 w 785322"/>
              <a:gd name="connsiteY11-1268" fmla="*/ 1389262 h 2449001"/>
              <a:gd name="connsiteX12-1269" fmla="*/ 321892 w 785322"/>
              <a:gd name="connsiteY12-1270" fmla="*/ 1375575 h 2449001"/>
              <a:gd name="connsiteX13-1271" fmla="*/ 413332 w 785322"/>
              <a:gd name="connsiteY13-1272" fmla="*/ 1331843 h 2449001"/>
              <a:gd name="connsiteX14-1273" fmla="*/ 205946 w 785322"/>
              <a:gd name="connsiteY14-1274" fmla="*/ 0 h 2449001"/>
              <a:gd name="connsiteX15-1275" fmla="*/ 557659 w 785322"/>
              <a:gd name="connsiteY15-1276" fmla="*/ 3422 h 2449001"/>
              <a:gd name="connsiteX16-1277" fmla="*/ 664907 w 785322"/>
              <a:gd name="connsiteY16-1278" fmla="*/ 938156 h 2449001"/>
              <a:gd name="connsiteX17-1279" fmla="*/ 707529 w 785322"/>
              <a:gd name="connsiteY17-1280" fmla="*/ 1307990 h 2449001"/>
              <a:gd name="connsiteX18-1281" fmla="*/ 397428 w 785322"/>
              <a:gd name="connsiteY18-1282" fmla="*/ 1268233 h 2449001"/>
              <a:gd name="connsiteX19-1283" fmla="*/ 87328 w 785322"/>
              <a:gd name="connsiteY19-1284" fmla="*/ 1288111 h 2449001"/>
              <a:gd name="connsiteX20-1285" fmla="*/ 120893 w 785322"/>
              <a:gd name="connsiteY20-1286" fmla="*/ 945913 h 2449001"/>
              <a:gd name="connsiteX21-1287" fmla="*/ 205946 w 785322"/>
              <a:gd name="connsiteY21-1288" fmla="*/ 0 h 244900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/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/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/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/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-1" fmla="*/ 3030279 w 4784651"/>
                <a:gd name="connsiteY0-2" fmla="*/ 114 h 5890551"/>
                <a:gd name="connsiteX1-3" fmla="*/ 765544 w 4784651"/>
                <a:gd name="connsiteY1-4" fmla="*/ 1935240 h 5890551"/>
                <a:gd name="connsiteX2-5" fmla="*/ 0 w 4784651"/>
                <a:gd name="connsiteY2-6" fmla="*/ 3051658 h 5890551"/>
                <a:gd name="connsiteX3-7" fmla="*/ 510363 w 4784651"/>
                <a:gd name="connsiteY3-8" fmla="*/ 3328105 h 5890551"/>
                <a:gd name="connsiteX4-9" fmla="*/ 297711 w 4784651"/>
                <a:gd name="connsiteY4-10" fmla="*/ 3657714 h 5890551"/>
                <a:gd name="connsiteX5-11" fmla="*/ 489097 w 4784651"/>
                <a:gd name="connsiteY5-12" fmla="*/ 3870365 h 5890551"/>
                <a:gd name="connsiteX6-13" fmla="*/ 372139 w 4784651"/>
                <a:gd name="connsiteY6-14" fmla="*/ 4061751 h 5890551"/>
                <a:gd name="connsiteX7-15" fmla="*/ 563525 w 4784651"/>
                <a:gd name="connsiteY7-16" fmla="*/ 4316933 h 5890551"/>
                <a:gd name="connsiteX8-17" fmla="*/ 499730 w 4784651"/>
                <a:gd name="connsiteY8-18" fmla="*/ 4976151 h 5890551"/>
                <a:gd name="connsiteX9-19" fmla="*/ 1754372 w 4784651"/>
                <a:gd name="connsiteY9-20" fmla="*/ 5199435 h 5890551"/>
                <a:gd name="connsiteX10-21" fmla="*/ 1945758 w 4784651"/>
                <a:gd name="connsiteY10-22" fmla="*/ 5890551 h 5890551"/>
                <a:gd name="connsiteX11-23" fmla="*/ 4784651 w 4784651"/>
                <a:gd name="connsiteY11-24" fmla="*/ 5858654 h 5890551"/>
                <a:gd name="connsiteX12-25" fmla="*/ 4561367 w 4784651"/>
                <a:gd name="connsiteY12-26" fmla="*/ 4189342 h 5890551"/>
                <a:gd name="connsiteX13-27" fmla="*/ 3030279 w 4784651"/>
                <a:gd name="connsiteY13-28" fmla="*/ 114 h 5890551"/>
                <a:gd name="connsiteX0-29" fmla="*/ 3030279 w 4784651"/>
                <a:gd name="connsiteY0-30" fmla="*/ 398 h 5890835"/>
                <a:gd name="connsiteX1-31" fmla="*/ 765544 w 4784651"/>
                <a:gd name="connsiteY1-32" fmla="*/ 1935524 h 5890835"/>
                <a:gd name="connsiteX2-33" fmla="*/ 0 w 4784651"/>
                <a:gd name="connsiteY2-34" fmla="*/ 3051942 h 5890835"/>
                <a:gd name="connsiteX3-35" fmla="*/ 510363 w 4784651"/>
                <a:gd name="connsiteY3-36" fmla="*/ 3328389 h 5890835"/>
                <a:gd name="connsiteX4-37" fmla="*/ 297711 w 4784651"/>
                <a:gd name="connsiteY4-38" fmla="*/ 3657998 h 5890835"/>
                <a:gd name="connsiteX5-39" fmla="*/ 489097 w 4784651"/>
                <a:gd name="connsiteY5-40" fmla="*/ 3870649 h 5890835"/>
                <a:gd name="connsiteX6-41" fmla="*/ 372139 w 4784651"/>
                <a:gd name="connsiteY6-42" fmla="*/ 4062035 h 5890835"/>
                <a:gd name="connsiteX7-43" fmla="*/ 563525 w 4784651"/>
                <a:gd name="connsiteY7-44" fmla="*/ 4317217 h 5890835"/>
                <a:gd name="connsiteX8-45" fmla="*/ 499730 w 4784651"/>
                <a:gd name="connsiteY8-46" fmla="*/ 4976435 h 5890835"/>
                <a:gd name="connsiteX9-47" fmla="*/ 1754372 w 4784651"/>
                <a:gd name="connsiteY9-48" fmla="*/ 5199719 h 5890835"/>
                <a:gd name="connsiteX10-49" fmla="*/ 1945758 w 4784651"/>
                <a:gd name="connsiteY10-50" fmla="*/ 5890835 h 5890835"/>
                <a:gd name="connsiteX11-51" fmla="*/ 4784651 w 4784651"/>
                <a:gd name="connsiteY11-52" fmla="*/ 5858938 h 5890835"/>
                <a:gd name="connsiteX12-53" fmla="*/ 4561367 w 4784651"/>
                <a:gd name="connsiteY12-54" fmla="*/ 4189626 h 5890835"/>
                <a:gd name="connsiteX13-55" fmla="*/ 3030279 w 4784651"/>
                <a:gd name="connsiteY13-56" fmla="*/ 398 h 5890835"/>
                <a:gd name="connsiteX0-57" fmla="*/ 3030279 w 5042277"/>
                <a:gd name="connsiteY0-58" fmla="*/ 663 h 5891100"/>
                <a:gd name="connsiteX1-59" fmla="*/ 765544 w 5042277"/>
                <a:gd name="connsiteY1-60" fmla="*/ 1935789 h 5891100"/>
                <a:gd name="connsiteX2-61" fmla="*/ 0 w 5042277"/>
                <a:gd name="connsiteY2-62" fmla="*/ 3052207 h 5891100"/>
                <a:gd name="connsiteX3-63" fmla="*/ 510363 w 5042277"/>
                <a:gd name="connsiteY3-64" fmla="*/ 3328654 h 5891100"/>
                <a:gd name="connsiteX4-65" fmla="*/ 297711 w 5042277"/>
                <a:gd name="connsiteY4-66" fmla="*/ 3658263 h 5891100"/>
                <a:gd name="connsiteX5-67" fmla="*/ 489097 w 5042277"/>
                <a:gd name="connsiteY5-68" fmla="*/ 3870914 h 5891100"/>
                <a:gd name="connsiteX6-69" fmla="*/ 372139 w 5042277"/>
                <a:gd name="connsiteY6-70" fmla="*/ 4062300 h 5891100"/>
                <a:gd name="connsiteX7-71" fmla="*/ 563525 w 5042277"/>
                <a:gd name="connsiteY7-72" fmla="*/ 4317482 h 5891100"/>
                <a:gd name="connsiteX8-73" fmla="*/ 499730 w 5042277"/>
                <a:gd name="connsiteY8-74" fmla="*/ 4976700 h 5891100"/>
                <a:gd name="connsiteX9-75" fmla="*/ 1754372 w 5042277"/>
                <a:gd name="connsiteY9-76" fmla="*/ 5199984 h 5891100"/>
                <a:gd name="connsiteX10-77" fmla="*/ 1945758 w 5042277"/>
                <a:gd name="connsiteY10-78" fmla="*/ 5891100 h 5891100"/>
                <a:gd name="connsiteX11-79" fmla="*/ 4784651 w 5042277"/>
                <a:gd name="connsiteY11-80" fmla="*/ 5859203 h 5891100"/>
                <a:gd name="connsiteX12-81" fmla="*/ 4561367 w 5042277"/>
                <a:gd name="connsiteY12-82" fmla="*/ 4189891 h 5891100"/>
                <a:gd name="connsiteX13-83" fmla="*/ 3030279 w 5042277"/>
                <a:gd name="connsiteY13-84" fmla="*/ 663 h 5891100"/>
                <a:gd name="connsiteX0-85" fmla="*/ 3030279 w 5316637"/>
                <a:gd name="connsiteY0-86" fmla="*/ 1079 h 5891516"/>
                <a:gd name="connsiteX1-87" fmla="*/ 765544 w 5316637"/>
                <a:gd name="connsiteY1-88" fmla="*/ 1936205 h 5891516"/>
                <a:gd name="connsiteX2-89" fmla="*/ 0 w 5316637"/>
                <a:gd name="connsiteY2-90" fmla="*/ 3052623 h 5891516"/>
                <a:gd name="connsiteX3-91" fmla="*/ 510363 w 5316637"/>
                <a:gd name="connsiteY3-92" fmla="*/ 3329070 h 5891516"/>
                <a:gd name="connsiteX4-93" fmla="*/ 297711 w 5316637"/>
                <a:gd name="connsiteY4-94" fmla="*/ 3658679 h 5891516"/>
                <a:gd name="connsiteX5-95" fmla="*/ 489097 w 5316637"/>
                <a:gd name="connsiteY5-96" fmla="*/ 3871330 h 5891516"/>
                <a:gd name="connsiteX6-97" fmla="*/ 372139 w 5316637"/>
                <a:gd name="connsiteY6-98" fmla="*/ 4062716 h 5891516"/>
                <a:gd name="connsiteX7-99" fmla="*/ 563525 w 5316637"/>
                <a:gd name="connsiteY7-100" fmla="*/ 4317898 h 5891516"/>
                <a:gd name="connsiteX8-101" fmla="*/ 499730 w 5316637"/>
                <a:gd name="connsiteY8-102" fmla="*/ 4977116 h 5891516"/>
                <a:gd name="connsiteX9-103" fmla="*/ 1754372 w 5316637"/>
                <a:gd name="connsiteY9-104" fmla="*/ 5200400 h 5891516"/>
                <a:gd name="connsiteX10-105" fmla="*/ 1945758 w 5316637"/>
                <a:gd name="connsiteY10-106" fmla="*/ 5891516 h 5891516"/>
                <a:gd name="connsiteX11-107" fmla="*/ 4784651 w 5316637"/>
                <a:gd name="connsiteY11-108" fmla="*/ 5859619 h 5891516"/>
                <a:gd name="connsiteX12-109" fmla="*/ 4890977 w 5316637"/>
                <a:gd name="connsiteY12-110" fmla="*/ 3520456 h 5891516"/>
                <a:gd name="connsiteX13-111" fmla="*/ 3030279 w 5316637"/>
                <a:gd name="connsiteY13-112" fmla="*/ 1079 h 5891516"/>
                <a:gd name="connsiteX0-113" fmla="*/ 3030279 w 5338934"/>
                <a:gd name="connsiteY0-114" fmla="*/ 561 h 5890998"/>
                <a:gd name="connsiteX1-115" fmla="*/ 765544 w 5338934"/>
                <a:gd name="connsiteY1-116" fmla="*/ 1935687 h 5890998"/>
                <a:gd name="connsiteX2-117" fmla="*/ 0 w 5338934"/>
                <a:gd name="connsiteY2-118" fmla="*/ 3052105 h 5890998"/>
                <a:gd name="connsiteX3-119" fmla="*/ 510363 w 5338934"/>
                <a:gd name="connsiteY3-120" fmla="*/ 3328552 h 5890998"/>
                <a:gd name="connsiteX4-121" fmla="*/ 297711 w 5338934"/>
                <a:gd name="connsiteY4-122" fmla="*/ 3658161 h 5890998"/>
                <a:gd name="connsiteX5-123" fmla="*/ 489097 w 5338934"/>
                <a:gd name="connsiteY5-124" fmla="*/ 3870812 h 5890998"/>
                <a:gd name="connsiteX6-125" fmla="*/ 372139 w 5338934"/>
                <a:gd name="connsiteY6-126" fmla="*/ 4062198 h 5890998"/>
                <a:gd name="connsiteX7-127" fmla="*/ 563525 w 5338934"/>
                <a:gd name="connsiteY7-128" fmla="*/ 4317380 h 5890998"/>
                <a:gd name="connsiteX8-129" fmla="*/ 499730 w 5338934"/>
                <a:gd name="connsiteY8-130" fmla="*/ 4976598 h 5890998"/>
                <a:gd name="connsiteX9-131" fmla="*/ 1754372 w 5338934"/>
                <a:gd name="connsiteY9-132" fmla="*/ 5199882 h 5890998"/>
                <a:gd name="connsiteX10-133" fmla="*/ 1945758 w 5338934"/>
                <a:gd name="connsiteY10-134" fmla="*/ 5890998 h 5890998"/>
                <a:gd name="connsiteX11-135" fmla="*/ 4784651 w 5338934"/>
                <a:gd name="connsiteY11-136" fmla="*/ 5859101 h 5890998"/>
                <a:gd name="connsiteX12-137" fmla="*/ 4890977 w 5338934"/>
                <a:gd name="connsiteY12-138" fmla="*/ 3519938 h 5890998"/>
                <a:gd name="connsiteX13-139" fmla="*/ 3030279 w 5338934"/>
                <a:gd name="connsiteY13-140" fmla="*/ 561 h 5890998"/>
                <a:gd name="connsiteX0-141" fmla="*/ 3030279 w 5381346"/>
                <a:gd name="connsiteY0-142" fmla="*/ 115 h 5890552"/>
                <a:gd name="connsiteX1-143" fmla="*/ 765544 w 5381346"/>
                <a:gd name="connsiteY1-144" fmla="*/ 1935241 h 5890552"/>
                <a:gd name="connsiteX2-145" fmla="*/ 0 w 5381346"/>
                <a:gd name="connsiteY2-146" fmla="*/ 3051659 h 5890552"/>
                <a:gd name="connsiteX3-147" fmla="*/ 510363 w 5381346"/>
                <a:gd name="connsiteY3-148" fmla="*/ 3328106 h 5890552"/>
                <a:gd name="connsiteX4-149" fmla="*/ 297711 w 5381346"/>
                <a:gd name="connsiteY4-150" fmla="*/ 3657715 h 5890552"/>
                <a:gd name="connsiteX5-151" fmla="*/ 489097 w 5381346"/>
                <a:gd name="connsiteY5-152" fmla="*/ 3870366 h 5890552"/>
                <a:gd name="connsiteX6-153" fmla="*/ 372139 w 5381346"/>
                <a:gd name="connsiteY6-154" fmla="*/ 4061752 h 5890552"/>
                <a:gd name="connsiteX7-155" fmla="*/ 563525 w 5381346"/>
                <a:gd name="connsiteY7-156" fmla="*/ 4316934 h 5890552"/>
                <a:gd name="connsiteX8-157" fmla="*/ 499730 w 5381346"/>
                <a:gd name="connsiteY8-158" fmla="*/ 4976152 h 5890552"/>
                <a:gd name="connsiteX9-159" fmla="*/ 1754372 w 5381346"/>
                <a:gd name="connsiteY9-160" fmla="*/ 5199436 h 5890552"/>
                <a:gd name="connsiteX10-161" fmla="*/ 1945758 w 5381346"/>
                <a:gd name="connsiteY10-162" fmla="*/ 5890552 h 5890552"/>
                <a:gd name="connsiteX11-163" fmla="*/ 4784651 w 5381346"/>
                <a:gd name="connsiteY11-164" fmla="*/ 5858655 h 5890552"/>
                <a:gd name="connsiteX12-165" fmla="*/ 4890977 w 5381346"/>
                <a:gd name="connsiteY12-166" fmla="*/ 3519492 h 5890552"/>
                <a:gd name="connsiteX13-167" fmla="*/ 3030279 w 5381346"/>
                <a:gd name="connsiteY13-168" fmla="*/ 115 h 5890552"/>
                <a:gd name="connsiteX0-169" fmla="*/ 3030279 w 5381346"/>
                <a:gd name="connsiteY0-170" fmla="*/ 115 h 5890552"/>
                <a:gd name="connsiteX1-171" fmla="*/ 765544 w 5381346"/>
                <a:gd name="connsiteY1-172" fmla="*/ 1935241 h 5890552"/>
                <a:gd name="connsiteX2-173" fmla="*/ 0 w 5381346"/>
                <a:gd name="connsiteY2-174" fmla="*/ 3051659 h 5890552"/>
                <a:gd name="connsiteX3-175" fmla="*/ 510363 w 5381346"/>
                <a:gd name="connsiteY3-176" fmla="*/ 3328106 h 5890552"/>
                <a:gd name="connsiteX4-177" fmla="*/ 297711 w 5381346"/>
                <a:gd name="connsiteY4-178" fmla="*/ 3657715 h 5890552"/>
                <a:gd name="connsiteX5-179" fmla="*/ 489097 w 5381346"/>
                <a:gd name="connsiteY5-180" fmla="*/ 3870366 h 5890552"/>
                <a:gd name="connsiteX6-181" fmla="*/ 372139 w 5381346"/>
                <a:gd name="connsiteY6-182" fmla="*/ 4061752 h 5890552"/>
                <a:gd name="connsiteX7-183" fmla="*/ 563525 w 5381346"/>
                <a:gd name="connsiteY7-184" fmla="*/ 4316934 h 5890552"/>
                <a:gd name="connsiteX8-185" fmla="*/ 499730 w 5381346"/>
                <a:gd name="connsiteY8-186" fmla="*/ 4976152 h 5890552"/>
                <a:gd name="connsiteX9-187" fmla="*/ 1754372 w 5381346"/>
                <a:gd name="connsiteY9-188" fmla="*/ 5199436 h 5890552"/>
                <a:gd name="connsiteX10-189" fmla="*/ 1945758 w 5381346"/>
                <a:gd name="connsiteY10-190" fmla="*/ 5890552 h 5890552"/>
                <a:gd name="connsiteX11-191" fmla="*/ 4784651 w 5381346"/>
                <a:gd name="connsiteY11-192" fmla="*/ 5858655 h 5890552"/>
                <a:gd name="connsiteX12-193" fmla="*/ 4890977 w 5381346"/>
                <a:gd name="connsiteY12-194" fmla="*/ 3519492 h 5890552"/>
                <a:gd name="connsiteX13-195" fmla="*/ 3030279 w 5381346"/>
                <a:gd name="connsiteY13-196" fmla="*/ 115 h 5890552"/>
                <a:gd name="connsiteX0-197" fmla="*/ 3030279 w 5381346"/>
                <a:gd name="connsiteY0-198" fmla="*/ 115 h 5890552"/>
                <a:gd name="connsiteX1-199" fmla="*/ 765544 w 5381346"/>
                <a:gd name="connsiteY1-200" fmla="*/ 1935241 h 5890552"/>
                <a:gd name="connsiteX2-201" fmla="*/ 0 w 5381346"/>
                <a:gd name="connsiteY2-202" fmla="*/ 3051659 h 5890552"/>
                <a:gd name="connsiteX3-203" fmla="*/ 510363 w 5381346"/>
                <a:gd name="connsiteY3-204" fmla="*/ 3328106 h 5890552"/>
                <a:gd name="connsiteX4-205" fmla="*/ 297711 w 5381346"/>
                <a:gd name="connsiteY4-206" fmla="*/ 3657715 h 5890552"/>
                <a:gd name="connsiteX5-207" fmla="*/ 489097 w 5381346"/>
                <a:gd name="connsiteY5-208" fmla="*/ 3870366 h 5890552"/>
                <a:gd name="connsiteX6-209" fmla="*/ 372139 w 5381346"/>
                <a:gd name="connsiteY6-210" fmla="*/ 4061752 h 5890552"/>
                <a:gd name="connsiteX7-211" fmla="*/ 563525 w 5381346"/>
                <a:gd name="connsiteY7-212" fmla="*/ 4316934 h 5890552"/>
                <a:gd name="connsiteX8-213" fmla="*/ 499730 w 5381346"/>
                <a:gd name="connsiteY8-214" fmla="*/ 4976152 h 5890552"/>
                <a:gd name="connsiteX9-215" fmla="*/ 1754372 w 5381346"/>
                <a:gd name="connsiteY9-216" fmla="*/ 5199436 h 5890552"/>
                <a:gd name="connsiteX10-217" fmla="*/ 1945758 w 5381346"/>
                <a:gd name="connsiteY10-218" fmla="*/ 5890552 h 5890552"/>
                <a:gd name="connsiteX11-219" fmla="*/ 4784651 w 5381346"/>
                <a:gd name="connsiteY11-220" fmla="*/ 5858655 h 5890552"/>
                <a:gd name="connsiteX12-221" fmla="*/ 4890977 w 5381346"/>
                <a:gd name="connsiteY12-222" fmla="*/ 3519492 h 5890552"/>
                <a:gd name="connsiteX13-223" fmla="*/ 3030279 w 5381346"/>
                <a:gd name="connsiteY13-224" fmla="*/ 115 h 5890552"/>
                <a:gd name="connsiteX0-225" fmla="*/ 3030279 w 5381346"/>
                <a:gd name="connsiteY0-226" fmla="*/ 115 h 5890552"/>
                <a:gd name="connsiteX1-227" fmla="*/ 765544 w 5381346"/>
                <a:gd name="connsiteY1-228" fmla="*/ 1935241 h 5890552"/>
                <a:gd name="connsiteX2-229" fmla="*/ 0 w 5381346"/>
                <a:gd name="connsiteY2-230" fmla="*/ 3051659 h 5890552"/>
                <a:gd name="connsiteX3-231" fmla="*/ 510363 w 5381346"/>
                <a:gd name="connsiteY3-232" fmla="*/ 3328106 h 5890552"/>
                <a:gd name="connsiteX4-233" fmla="*/ 297711 w 5381346"/>
                <a:gd name="connsiteY4-234" fmla="*/ 3657715 h 5890552"/>
                <a:gd name="connsiteX5-235" fmla="*/ 489097 w 5381346"/>
                <a:gd name="connsiteY5-236" fmla="*/ 3870366 h 5890552"/>
                <a:gd name="connsiteX6-237" fmla="*/ 372139 w 5381346"/>
                <a:gd name="connsiteY6-238" fmla="*/ 4061752 h 5890552"/>
                <a:gd name="connsiteX7-239" fmla="*/ 563525 w 5381346"/>
                <a:gd name="connsiteY7-240" fmla="*/ 4316934 h 5890552"/>
                <a:gd name="connsiteX8-241" fmla="*/ 499730 w 5381346"/>
                <a:gd name="connsiteY8-242" fmla="*/ 4976152 h 5890552"/>
                <a:gd name="connsiteX9-243" fmla="*/ 1754372 w 5381346"/>
                <a:gd name="connsiteY9-244" fmla="*/ 5199436 h 5890552"/>
                <a:gd name="connsiteX10-245" fmla="*/ 1945758 w 5381346"/>
                <a:gd name="connsiteY10-246" fmla="*/ 5890552 h 5890552"/>
                <a:gd name="connsiteX11-247" fmla="*/ 4784651 w 5381346"/>
                <a:gd name="connsiteY11-248" fmla="*/ 5858655 h 5890552"/>
                <a:gd name="connsiteX12-249" fmla="*/ 4890977 w 5381346"/>
                <a:gd name="connsiteY12-250" fmla="*/ 3519492 h 5890552"/>
                <a:gd name="connsiteX13-251" fmla="*/ 3030279 w 5381346"/>
                <a:gd name="connsiteY13-252" fmla="*/ 115 h 5890552"/>
                <a:gd name="connsiteX0-253" fmla="*/ 3030279 w 5381346"/>
                <a:gd name="connsiteY0-254" fmla="*/ 115 h 5890552"/>
                <a:gd name="connsiteX1-255" fmla="*/ 765544 w 5381346"/>
                <a:gd name="connsiteY1-256" fmla="*/ 1935241 h 5890552"/>
                <a:gd name="connsiteX2-257" fmla="*/ 0 w 5381346"/>
                <a:gd name="connsiteY2-258" fmla="*/ 3051659 h 5890552"/>
                <a:gd name="connsiteX3-259" fmla="*/ 510363 w 5381346"/>
                <a:gd name="connsiteY3-260" fmla="*/ 3328106 h 5890552"/>
                <a:gd name="connsiteX4-261" fmla="*/ 297711 w 5381346"/>
                <a:gd name="connsiteY4-262" fmla="*/ 3657715 h 5890552"/>
                <a:gd name="connsiteX5-263" fmla="*/ 489097 w 5381346"/>
                <a:gd name="connsiteY5-264" fmla="*/ 3870366 h 5890552"/>
                <a:gd name="connsiteX6-265" fmla="*/ 372139 w 5381346"/>
                <a:gd name="connsiteY6-266" fmla="*/ 4061752 h 5890552"/>
                <a:gd name="connsiteX7-267" fmla="*/ 563525 w 5381346"/>
                <a:gd name="connsiteY7-268" fmla="*/ 4316934 h 5890552"/>
                <a:gd name="connsiteX8-269" fmla="*/ 499730 w 5381346"/>
                <a:gd name="connsiteY8-270" fmla="*/ 4976152 h 5890552"/>
                <a:gd name="connsiteX9-271" fmla="*/ 1754372 w 5381346"/>
                <a:gd name="connsiteY9-272" fmla="*/ 5199436 h 5890552"/>
                <a:gd name="connsiteX10-273" fmla="*/ 1945758 w 5381346"/>
                <a:gd name="connsiteY10-274" fmla="*/ 5890552 h 5890552"/>
                <a:gd name="connsiteX11-275" fmla="*/ 4784651 w 5381346"/>
                <a:gd name="connsiteY11-276" fmla="*/ 5858655 h 5890552"/>
                <a:gd name="connsiteX12-277" fmla="*/ 4890977 w 5381346"/>
                <a:gd name="connsiteY12-278" fmla="*/ 3519492 h 5890552"/>
                <a:gd name="connsiteX13-279" fmla="*/ 3030279 w 5381346"/>
                <a:gd name="connsiteY13-280" fmla="*/ 115 h 5890552"/>
                <a:gd name="connsiteX0-281" fmla="*/ 3030279 w 5381346"/>
                <a:gd name="connsiteY0-282" fmla="*/ 175 h 5890612"/>
                <a:gd name="connsiteX1-283" fmla="*/ 765544 w 5381346"/>
                <a:gd name="connsiteY1-284" fmla="*/ 1935301 h 5890612"/>
                <a:gd name="connsiteX2-285" fmla="*/ 0 w 5381346"/>
                <a:gd name="connsiteY2-286" fmla="*/ 3051719 h 5890612"/>
                <a:gd name="connsiteX3-287" fmla="*/ 510363 w 5381346"/>
                <a:gd name="connsiteY3-288" fmla="*/ 3328166 h 5890612"/>
                <a:gd name="connsiteX4-289" fmla="*/ 297711 w 5381346"/>
                <a:gd name="connsiteY4-290" fmla="*/ 3657775 h 5890612"/>
                <a:gd name="connsiteX5-291" fmla="*/ 489097 w 5381346"/>
                <a:gd name="connsiteY5-292" fmla="*/ 3870426 h 5890612"/>
                <a:gd name="connsiteX6-293" fmla="*/ 372139 w 5381346"/>
                <a:gd name="connsiteY6-294" fmla="*/ 4061812 h 5890612"/>
                <a:gd name="connsiteX7-295" fmla="*/ 563525 w 5381346"/>
                <a:gd name="connsiteY7-296" fmla="*/ 4316994 h 5890612"/>
                <a:gd name="connsiteX8-297" fmla="*/ 499730 w 5381346"/>
                <a:gd name="connsiteY8-298" fmla="*/ 4976212 h 5890612"/>
                <a:gd name="connsiteX9-299" fmla="*/ 1754372 w 5381346"/>
                <a:gd name="connsiteY9-300" fmla="*/ 5199496 h 5890612"/>
                <a:gd name="connsiteX10-301" fmla="*/ 1945758 w 5381346"/>
                <a:gd name="connsiteY10-302" fmla="*/ 5890612 h 5890612"/>
                <a:gd name="connsiteX11-303" fmla="*/ 4784651 w 5381346"/>
                <a:gd name="connsiteY11-304" fmla="*/ 5858715 h 5890612"/>
                <a:gd name="connsiteX12-305" fmla="*/ 4890977 w 5381346"/>
                <a:gd name="connsiteY12-306" fmla="*/ 3519552 h 5890612"/>
                <a:gd name="connsiteX13-307" fmla="*/ 3030279 w 5381346"/>
                <a:gd name="connsiteY13-308" fmla="*/ 175 h 5890612"/>
                <a:gd name="connsiteX0-309" fmla="*/ 3030279 w 5381346"/>
                <a:gd name="connsiteY0-310" fmla="*/ 1733 h 5892170"/>
                <a:gd name="connsiteX1-311" fmla="*/ 0 w 5381346"/>
                <a:gd name="connsiteY1-312" fmla="*/ 3053277 h 5892170"/>
                <a:gd name="connsiteX2-313" fmla="*/ 510363 w 5381346"/>
                <a:gd name="connsiteY2-314" fmla="*/ 3329724 h 5892170"/>
                <a:gd name="connsiteX3-315" fmla="*/ 297711 w 5381346"/>
                <a:gd name="connsiteY3-316" fmla="*/ 3659333 h 5892170"/>
                <a:gd name="connsiteX4-317" fmla="*/ 489097 w 5381346"/>
                <a:gd name="connsiteY4-318" fmla="*/ 3871984 h 5892170"/>
                <a:gd name="connsiteX5-319" fmla="*/ 372139 w 5381346"/>
                <a:gd name="connsiteY5-320" fmla="*/ 4063370 h 5892170"/>
                <a:gd name="connsiteX6-321" fmla="*/ 563525 w 5381346"/>
                <a:gd name="connsiteY6-322" fmla="*/ 4318552 h 5892170"/>
                <a:gd name="connsiteX7-323" fmla="*/ 499730 w 5381346"/>
                <a:gd name="connsiteY7-324" fmla="*/ 4977770 h 5892170"/>
                <a:gd name="connsiteX8-325" fmla="*/ 1754372 w 5381346"/>
                <a:gd name="connsiteY8-326" fmla="*/ 5201054 h 5892170"/>
                <a:gd name="connsiteX9-327" fmla="*/ 1945758 w 5381346"/>
                <a:gd name="connsiteY9-328" fmla="*/ 5892170 h 5892170"/>
                <a:gd name="connsiteX10-329" fmla="*/ 4784651 w 5381346"/>
                <a:gd name="connsiteY10-330" fmla="*/ 5860273 h 5892170"/>
                <a:gd name="connsiteX11-331" fmla="*/ 4890977 w 5381346"/>
                <a:gd name="connsiteY11-332" fmla="*/ 3521110 h 5892170"/>
                <a:gd name="connsiteX12-333" fmla="*/ 3030279 w 5381346"/>
                <a:gd name="connsiteY12-334" fmla="*/ 1733 h 5892170"/>
                <a:gd name="connsiteX0-335" fmla="*/ 3030279 w 5381346"/>
                <a:gd name="connsiteY0-336" fmla="*/ 4 h 5890441"/>
                <a:gd name="connsiteX1-337" fmla="*/ 0 w 5381346"/>
                <a:gd name="connsiteY1-338" fmla="*/ 3051548 h 5890441"/>
                <a:gd name="connsiteX2-339" fmla="*/ 510363 w 5381346"/>
                <a:gd name="connsiteY2-340" fmla="*/ 3327995 h 5890441"/>
                <a:gd name="connsiteX3-341" fmla="*/ 297711 w 5381346"/>
                <a:gd name="connsiteY3-342" fmla="*/ 3657604 h 5890441"/>
                <a:gd name="connsiteX4-343" fmla="*/ 489097 w 5381346"/>
                <a:gd name="connsiteY4-344" fmla="*/ 3870255 h 5890441"/>
                <a:gd name="connsiteX5-345" fmla="*/ 372139 w 5381346"/>
                <a:gd name="connsiteY5-346" fmla="*/ 4061641 h 5890441"/>
                <a:gd name="connsiteX6-347" fmla="*/ 563525 w 5381346"/>
                <a:gd name="connsiteY6-348" fmla="*/ 4316823 h 5890441"/>
                <a:gd name="connsiteX7-349" fmla="*/ 499730 w 5381346"/>
                <a:gd name="connsiteY7-350" fmla="*/ 4976041 h 5890441"/>
                <a:gd name="connsiteX8-351" fmla="*/ 1754372 w 5381346"/>
                <a:gd name="connsiteY8-352" fmla="*/ 5199325 h 5890441"/>
                <a:gd name="connsiteX9-353" fmla="*/ 1945758 w 5381346"/>
                <a:gd name="connsiteY9-354" fmla="*/ 5890441 h 5890441"/>
                <a:gd name="connsiteX10-355" fmla="*/ 4784651 w 5381346"/>
                <a:gd name="connsiteY10-356" fmla="*/ 5858544 h 5890441"/>
                <a:gd name="connsiteX11-357" fmla="*/ 4890977 w 5381346"/>
                <a:gd name="connsiteY11-358" fmla="*/ 3519381 h 5890441"/>
                <a:gd name="connsiteX12-359" fmla="*/ 3030279 w 5381346"/>
                <a:gd name="connsiteY12-360" fmla="*/ 4 h 5890441"/>
                <a:gd name="connsiteX0-361" fmla="*/ 3040277 w 5391344"/>
                <a:gd name="connsiteY0-362" fmla="*/ 4 h 5890441"/>
                <a:gd name="connsiteX1-363" fmla="*/ 9998 w 5391344"/>
                <a:gd name="connsiteY1-364" fmla="*/ 3051548 h 5890441"/>
                <a:gd name="connsiteX2-365" fmla="*/ 520361 w 5391344"/>
                <a:gd name="connsiteY2-366" fmla="*/ 3327995 h 5890441"/>
                <a:gd name="connsiteX3-367" fmla="*/ 307709 w 5391344"/>
                <a:gd name="connsiteY3-368" fmla="*/ 3657604 h 5890441"/>
                <a:gd name="connsiteX4-369" fmla="*/ 499095 w 5391344"/>
                <a:gd name="connsiteY4-370" fmla="*/ 3870255 h 5890441"/>
                <a:gd name="connsiteX5-371" fmla="*/ 382137 w 5391344"/>
                <a:gd name="connsiteY5-372" fmla="*/ 4061641 h 5890441"/>
                <a:gd name="connsiteX6-373" fmla="*/ 573523 w 5391344"/>
                <a:gd name="connsiteY6-374" fmla="*/ 4316823 h 5890441"/>
                <a:gd name="connsiteX7-375" fmla="*/ 509728 w 5391344"/>
                <a:gd name="connsiteY7-376" fmla="*/ 4976041 h 5890441"/>
                <a:gd name="connsiteX8-377" fmla="*/ 1764370 w 5391344"/>
                <a:gd name="connsiteY8-378" fmla="*/ 5199325 h 5890441"/>
                <a:gd name="connsiteX9-379" fmla="*/ 1955756 w 5391344"/>
                <a:gd name="connsiteY9-380" fmla="*/ 5890441 h 5890441"/>
                <a:gd name="connsiteX10-381" fmla="*/ 4794649 w 5391344"/>
                <a:gd name="connsiteY10-382" fmla="*/ 5858544 h 5890441"/>
                <a:gd name="connsiteX11-383" fmla="*/ 4900975 w 5391344"/>
                <a:gd name="connsiteY11-384" fmla="*/ 3519381 h 5890441"/>
                <a:gd name="connsiteX12-385" fmla="*/ 3040277 w 5391344"/>
                <a:gd name="connsiteY12-386" fmla="*/ 4 h 5890441"/>
                <a:gd name="connsiteX0-387" fmla="*/ 3040277 w 5391344"/>
                <a:gd name="connsiteY0-388" fmla="*/ 4 h 5890441"/>
                <a:gd name="connsiteX1-389" fmla="*/ 9998 w 5391344"/>
                <a:gd name="connsiteY1-390" fmla="*/ 3051548 h 5890441"/>
                <a:gd name="connsiteX2-391" fmla="*/ 520361 w 5391344"/>
                <a:gd name="connsiteY2-392" fmla="*/ 3327995 h 5890441"/>
                <a:gd name="connsiteX3-393" fmla="*/ 307709 w 5391344"/>
                <a:gd name="connsiteY3-394" fmla="*/ 3657604 h 5890441"/>
                <a:gd name="connsiteX4-395" fmla="*/ 499095 w 5391344"/>
                <a:gd name="connsiteY4-396" fmla="*/ 3870255 h 5890441"/>
                <a:gd name="connsiteX5-397" fmla="*/ 382137 w 5391344"/>
                <a:gd name="connsiteY5-398" fmla="*/ 4061641 h 5890441"/>
                <a:gd name="connsiteX6-399" fmla="*/ 573523 w 5391344"/>
                <a:gd name="connsiteY6-400" fmla="*/ 4316823 h 5890441"/>
                <a:gd name="connsiteX7-401" fmla="*/ 509728 w 5391344"/>
                <a:gd name="connsiteY7-402" fmla="*/ 4976041 h 5890441"/>
                <a:gd name="connsiteX8-403" fmla="*/ 1764370 w 5391344"/>
                <a:gd name="connsiteY8-404" fmla="*/ 5199325 h 5890441"/>
                <a:gd name="connsiteX9-405" fmla="*/ 1955756 w 5391344"/>
                <a:gd name="connsiteY9-406" fmla="*/ 5890441 h 5890441"/>
                <a:gd name="connsiteX10-407" fmla="*/ 4794649 w 5391344"/>
                <a:gd name="connsiteY10-408" fmla="*/ 5858544 h 5890441"/>
                <a:gd name="connsiteX11-409" fmla="*/ 4900975 w 5391344"/>
                <a:gd name="connsiteY11-410" fmla="*/ 3519381 h 5890441"/>
                <a:gd name="connsiteX12-411" fmla="*/ 3040277 w 5391344"/>
                <a:gd name="connsiteY12-412" fmla="*/ 4 h 5890441"/>
                <a:gd name="connsiteX0-413" fmla="*/ 3030279 w 5381346"/>
                <a:gd name="connsiteY0-414" fmla="*/ 92120 h 5982557"/>
                <a:gd name="connsiteX1-415" fmla="*/ 914399 w 5381346"/>
                <a:gd name="connsiteY1-416" fmla="*/ 1187274 h 5982557"/>
                <a:gd name="connsiteX2-417" fmla="*/ 0 w 5381346"/>
                <a:gd name="connsiteY2-418" fmla="*/ 3143664 h 5982557"/>
                <a:gd name="connsiteX3-419" fmla="*/ 510363 w 5381346"/>
                <a:gd name="connsiteY3-420" fmla="*/ 3420111 h 5982557"/>
                <a:gd name="connsiteX4-421" fmla="*/ 297711 w 5381346"/>
                <a:gd name="connsiteY4-422" fmla="*/ 3749720 h 5982557"/>
                <a:gd name="connsiteX5-423" fmla="*/ 489097 w 5381346"/>
                <a:gd name="connsiteY5-424" fmla="*/ 3962371 h 5982557"/>
                <a:gd name="connsiteX6-425" fmla="*/ 372139 w 5381346"/>
                <a:gd name="connsiteY6-426" fmla="*/ 4153757 h 5982557"/>
                <a:gd name="connsiteX7-427" fmla="*/ 563525 w 5381346"/>
                <a:gd name="connsiteY7-428" fmla="*/ 4408939 h 5982557"/>
                <a:gd name="connsiteX8-429" fmla="*/ 499730 w 5381346"/>
                <a:gd name="connsiteY8-430" fmla="*/ 5068157 h 5982557"/>
                <a:gd name="connsiteX9-431" fmla="*/ 1754372 w 5381346"/>
                <a:gd name="connsiteY9-432" fmla="*/ 5291441 h 5982557"/>
                <a:gd name="connsiteX10-433" fmla="*/ 1945758 w 5381346"/>
                <a:gd name="connsiteY10-434" fmla="*/ 5982557 h 5982557"/>
                <a:gd name="connsiteX11-435" fmla="*/ 4784651 w 5381346"/>
                <a:gd name="connsiteY11-436" fmla="*/ 5950660 h 5982557"/>
                <a:gd name="connsiteX12-437" fmla="*/ 4890977 w 5381346"/>
                <a:gd name="connsiteY12-438" fmla="*/ 3611497 h 5982557"/>
                <a:gd name="connsiteX13-439" fmla="*/ 3030279 w 5381346"/>
                <a:gd name="connsiteY13-440" fmla="*/ 92120 h 5982557"/>
                <a:gd name="connsiteX0-441" fmla="*/ 3030279 w 5381346"/>
                <a:gd name="connsiteY0-442" fmla="*/ 94250 h 5984687"/>
                <a:gd name="connsiteX1-443" fmla="*/ 914399 w 5381346"/>
                <a:gd name="connsiteY1-444" fmla="*/ 1189404 h 5984687"/>
                <a:gd name="connsiteX2-445" fmla="*/ 0 w 5381346"/>
                <a:gd name="connsiteY2-446" fmla="*/ 3145794 h 5984687"/>
                <a:gd name="connsiteX3-447" fmla="*/ 510363 w 5381346"/>
                <a:gd name="connsiteY3-448" fmla="*/ 3422241 h 5984687"/>
                <a:gd name="connsiteX4-449" fmla="*/ 297711 w 5381346"/>
                <a:gd name="connsiteY4-450" fmla="*/ 3751850 h 5984687"/>
                <a:gd name="connsiteX5-451" fmla="*/ 489097 w 5381346"/>
                <a:gd name="connsiteY5-452" fmla="*/ 3964501 h 5984687"/>
                <a:gd name="connsiteX6-453" fmla="*/ 372139 w 5381346"/>
                <a:gd name="connsiteY6-454" fmla="*/ 4155887 h 5984687"/>
                <a:gd name="connsiteX7-455" fmla="*/ 563525 w 5381346"/>
                <a:gd name="connsiteY7-456" fmla="*/ 4411069 h 5984687"/>
                <a:gd name="connsiteX8-457" fmla="*/ 499730 w 5381346"/>
                <a:gd name="connsiteY8-458" fmla="*/ 5070287 h 5984687"/>
                <a:gd name="connsiteX9-459" fmla="*/ 1754372 w 5381346"/>
                <a:gd name="connsiteY9-460" fmla="*/ 5293571 h 5984687"/>
                <a:gd name="connsiteX10-461" fmla="*/ 1945758 w 5381346"/>
                <a:gd name="connsiteY10-462" fmla="*/ 5984687 h 5984687"/>
                <a:gd name="connsiteX11-463" fmla="*/ 4784651 w 5381346"/>
                <a:gd name="connsiteY11-464" fmla="*/ 5952790 h 5984687"/>
                <a:gd name="connsiteX12-465" fmla="*/ 4890977 w 5381346"/>
                <a:gd name="connsiteY12-466" fmla="*/ 3613627 h 5984687"/>
                <a:gd name="connsiteX13-467" fmla="*/ 3030279 w 5381346"/>
                <a:gd name="connsiteY13-468" fmla="*/ 94250 h 5984687"/>
                <a:gd name="connsiteX0-469" fmla="*/ 3030279 w 5381346"/>
                <a:gd name="connsiteY0-470" fmla="*/ 0 h 5890437"/>
                <a:gd name="connsiteX1-471" fmla="*/ 914399 w 5381346"/>
                <a:gd name="connsiteY1-472" fmla="*/ 1095154 h 5890437"/>
                <a:gd name="connsiteX2-473" fmla="*/ 0 w 5381346"/>
                <a:gd name="connsiteY2-474" fmla="*/ 3051544 h 5890437"/>
                <a:gd name="connsiteX3-475" fmla="*/ 510363 w 5381346"/>
                <a:gd name="connsiteY3-476" fmla="*/ 3327991 h 5890437"/>
                <a:gd name="connsiteX4-477" fmla="*/ 297711 w 5381346"/>
                <a:gd name="connsiteY4-478" fmla="*/ 3657600 h 5890437"/>
                <a:gd name="connsiteX5-479" fmla="*/ 489097 w 5381346"/>
                <a:gd name="connsiteY5-480" fmla="*/ 3870251 h 5890437"/>
                <a:gd name="connsiteX6-481" fmla="*/ 372139 w 5381346"/>
                <a:gd name="connsiteY6-482" fmla="*/ 4061637 h 5890437"/>
                <a:gd name="connsiteX7-483" fmla="*/ 563525 w 5381346"/>
                <a:gd name="connsiteY7-484" fmla="*/ 4316819 h 5890437"/>
                <a:gd name="connsiteX8-485" fmla="*/ 499730 w 5381346"/>
                <a:gd name="connsiteY8-486" fmla="*/ 4976037 h 5890437"/>
                <a:gd name="connsiteX9-487" fmla="*/ 1754372 w 5381346"/>
                <a:gd name="connsiteY9-488" fmla="*/ 5199321 h 5890437"/>
                <a:gd name="connsiteX10-489" fmla="*/ 1945758 w 5381346"/>
                <a:gd name="connsiteY10-490" fmla="*/ 5890437 h 5890437"/>
                <a:gd name="connsiteX11-491" fmla="*/ 4784651 w 5381346"/>
                <a:gd name="connsiteY11-492" fmla="*/ 5858540 h 5890437"/>
                <a:gd name="connsiteX12-493" fmla="*/ 4890977 w 5381346"/>
                <a:gd name="connsiteY12-494" fmla="*/ 3519377 h 5890437"/>
                <a:gd name="connsiteX13-495" fmla="*/ 3030279 w 5381346"/>
                <a:gd name="connsiteY13-496" fmla="*/ 0 h 5890437"/>
                <a:gd name="connsiteX0-497" fmla="*/ 3030279 w 5381346"/>
                <a:gd name="connsiteY0-498" fmla="*/ 0 h 5890437"/>
                <a:gd name="connsiteX1-499" fmla="*/ 914399 w 5381346"/>
                <a:gd name="connsiteY1-500" fmla="*/ 1095154 h 5890437"/>
                <a:gd name="connsiteX2-501" fmla="*/ 0 w 5381346"/>
                <a:gd name="connsiteY2-502" fmla="*/ 3051544 h 5890437"/>
                <a:gd name="connsiteX3-503" fmla="*/ 510363 w 5381346"/>
                <a:gd name="connsiteY3-504" fmla="*/ 3327991 h 5890437"/>
                <a:gd name="connsiteX4-505" fmla="*/ 297711 w 5381346"/>
                <a:gd name="connsiteY4-506" fmla="*/ 3657600 h 5890437"/>
                <a:gd name="connsiteX5-507" fmla="*/ 489097 w 5381346"/>
                <a:gd name="connsiteY5-508" fmla="*/ 3870251 h 5890437"/>
                <a:gd name="connsiteX6-509" fmla="*/ 372139 w 5381346"/>
                <a:gd name="connsiteY6-510" fmla="*/ 4061637 h 5890437"/>
                <a:gd name="connsiteX7-511" fmla="*/ 563525 w 5381346"/>
                <a:gd name="connsiteY7-512" fmla="*/ 4316819 h 5890437"/>
                <a:gd name="connsiteX8-513" fmla="*/ 499730 w 5381346"/>
                <a:gd name="connsiteY8-514" fmla="*/ 4976037 h 5890437"/>
                <a:gd name="connsiteX9-515" fmla="*/ 1754372 w 5381346"/>
                <a:gd name="connsiteY9-516" fmla="*/ 5199321 h 5890437"/>
                <a:gd name="connsiteX10-517" fmla="*/ 1945758 w 5381346"/>
                <a:gd name="connsiteY10-518" fmla="*/ 5890437 h 5890437"/>
                <a:gd name="connsiteX11-519" fmla="*/ 4784651 w 5381346"/>
                <a:gd name="connsiteY11-520" fmla="*/ 5858540 h 5890437"/>
                <a:gd name="connsiteX12-521" fmla="*/ 4890977 w 5381346"/>
                <a:gd name="connsiteY12-522" fmla="*/ 3519377 h 5890437"/>
                <a:gd name="connsiteX13-523" fmla="*/ 3030279 w 5381346"/>
                <a:gd name="connsiteY13-524" fmla="*/ 0 h 5890437"/>
                <a:gd name="connsiteX0-525" fmla="*/ 3030726 w 5381793"/>
                <a:gd name="connsiteY0-526" fmla="*/ 0 h 5890437"/>
                <a:gd name="connsiteX1-527" fmla="*/ 914846 w 5381793"/>
                <a:gd name="connsiteY1-528" fmla="*/ 1095154 h 5890437"/>
                <a:gd name="connsiteX2-529" fmla="*/ 649032 w 5381793"/>
                <a:gd name="connsiteY2-530" fmla="*/ 2137144 h 5890437"/>
                <a:gd name="connsiteX3-531" fmla="*/ 447 w 5381793"/>
                <a:gd name="connsiteY3-532" fmla="*/ 3051544 h 5890437"/>
                <a:gd name="connsiteX4-533" fmla="*/ 510810 w 5381793"/>
                <a:gd name="connsiteY4-534" fmla="*/ 3327991 h 5890437"/>
                <a:gd name="connsiteX5-535" fmla="*/ 298158 w 5381793"/>
                <a:gd name="connsiteY5-536" fmla="*/ 3657600 h 5890437"/>
                <a:gd name="connsiteX6-537" fmla="*/ 489544 w 5381793"/>
                <a:gd name="connsiteY6-538" fmla="*/ 3870251 h 5890437"/>
                <a:gd name="connsiteX7-539" fmla="*/ 372586 w 5381793"/>
                <a:gd name="connsiteY7-540" fmla="*/ 4061637 h 5890437"/>
                <a:gd name="connsiteX8-541" fmla="*/ 563972 w 5381793"/>
                <a:gd name="connsiteY8-542" fmla="*/ 4316819 h 5890437"/>
                <a:gd name="connsiteX9-543" fmla="*/ 500177 w 5381793"/>
                <a:gd name="connsiteY9-544" fmla="*/ 4976037 h 5890437"/>
                <a:gd name="connsiteX10-545" fmla="*/ 1754819 w 5381793"/>
                <a:gd name="connsiteY10-546" fmla="*/ 5199321 h 5890437"/>
                <a:gd name="connsiteX11-547" fmla="*/ 1946205 w 5381793"/>
                <a:gd name="connsiteY11-548" fmla="*/ 5890437 h 5890437"/>
                <a:gd name="connsiteX12-549" fmla="*/ 4785098 w 5381793"/>
                <a:gd name="connsiteY12-550" fmla="*/ 5858540 h 5890437"/>
                <a:gd name="connsiteX13-551" fmla="*/ 4891424 w 5381793"/>
                <a:gd name="connsiteY13-552" fmla="*/ 3519377 h 5890437"/>
                <a:gd name="connsiteX14" fmla="*/ 3030726 w 5381793"/>
                <a:gd name="connsiteY14" fmla="*/ 0 h 5890437"/>
                <a:gd name="connsiteX0-553" fmla="*/ 3030726 w 5381793"/>
                <a:gd name="connsiteY0-554" fmla="*/ 0 h 5890437"/>
                <a:gd name="connsiteX1-555" fmla="*/ 914846 w 5381793"/>
                <a:gd name="connsiteY1-556" fmla="*/ 1095154 h 5890437"/>
                <a:gd name="connsiteX2-557" fmla="*/ 649032 w 5381793"/>
                <a:gd name="connsiteY2-558" fmla="*/ 2137144 h 5890437"/>
                <a:gd name="connsiteX3-559" fmla="*/ 447 w 5381793"/>
                <a:gd name="connsiteY3-560" fmla="*/ 3051544 h 5890437"/>
                <a:gd name="connsiteX4-561" fmla="*/ 510810 w 5381793"/>
                <a:gd name="connsiteY4-562" fmla="*/ 3327991 h 5890437"/>
                <a:gd name="connsiteX5-563" fmla="*/ 298158 w 5381793"/>
                <a:gd name="connsiteY5-564" fmla="*/ 3657600 h 5890437"/>
                <a:gd name="connsiteX6-565" fmla="*/ 489544 w 5381793"/>
                <a:gd name="connsiteY6-566" fmla="*/ 3870251 h 5890437"/>
                <a:gd name="connsiteX7-567" fmla="*/ 372586 w 5381793"/>
                <a:gd name="connsiteY7-568" fmla="*/ 4061637 h 5890437"/>
                <a:gd name="connsiteX8-569" fmla="*/ 563972 w 5381793"/>
                <a:gd name="connsiteY8-570" fmla="*/ 4316819 h 5890437"/>
                <a:gd name="connsiteX9-571" fmla="*/ 500177 w 5381793"/>
                <a:gd name="connsiteY9-572" fmla="*/ 4976037 h 5890437"/>
                <a:gd name="connsiteX10-573" fmla="*/ 1754819 w 5381793"/>
                <a:gd name="connsiteY10-574" fmla="*/ 5199321 h 5890437"/>
                <a:gd name="connsiteX11-575" fmla="*/ 1946205 w 5381793"/>
                <a:gd name="connsiteY11-576" fmla="*/ 5890437 h 5890437"/>
                <a:gd name="connsiteX12-577" fmla="*/ 4785098 w 5381793"/>
                <a:gd name="connsiteY12-578" fmla="*/ 5858540 h 5890437"/>
                <a:gd name="connsiteX13-579" fmla="*/ 4891424 w 5381793"/>
                <a:gd name="connsiteY13-580" fmla="*/ 3519377 h 5890437"/>
                <a:gd name="connsiteX14-581" fmla="*/ 3030726 w 5381793"/>
                <a:gd name="connsiteY14-582" fmla="*/ 0 h 5890437"/>
                <a:gd name="connsiteX0-583" fmla="*/ 3030726 w 5381793"/>
                <a:gd name="connsiteY0-584" fmla="*/ 0 h 5890437"/>
                <a:gd name="connsiteX1-585" fmla="*/ 914846 w 5381793"/>
                <a:gd name="connsiteY1-586" fmla="*/ 1095154 h 5890437"/>
                <a:gd name="connsiteX2-587" fmla="*/ 649032 w 5381793"/>
                <a:gd name="connsiteY2-588" fmla="*/ 2137144 h 5890437"/>
                <a:gd name="connsiteX3-589" fmla="*/ 447 w 5381793"/>
                <a:gd name="connsiteY3-590" fmla="*/ 3051544 h 5890437"/>
                <a:gd name="connsiteX4-591" fmla="*/ 510810 w 5381793"/>
                <a:gd name="connsiteY4-592" fmla="*/ 3327991 h 5890437"/>
                <a:gd name="connsiteX5-593" fmla="*/ 298158 w 5381793"/>
                <a:gd name="connsiteY5-594" fmla="*/ 3657600 h 5890437"/>
                <a:gd name="connsiteX6-595" fmla="*/ 489544 w 5381793"/>
                <a:gd name="connsiteY6-596" fmla="*/ 3870251 h 5890437"/>
                <a:gd name="connsiteX7-597" fmla="*/ 372586 w 5381793"/>
                <a:gd name="connsiteY7-598" fmla="*/ 4061637 h 5890437"/>
                <a:gd name="connsiteX8-599" fmla="*/ 563972 w 5381793"/>
                <a:gd name="connsiteY8-600" fmla="*/ 4316819 h 5890437"/>
                <a:gd name="connsiteX9-601" fmla="*/ 500177 w 5381793"/>
                <a:gd name="connsiteY9-602" fmla="*/ 4976037 h 5890437"/>
                <a:gd name="connsiteX10-603" fmla="*/ 1754819 w 5381793"/>
                <a:gd name="connsiteY10-604" fmla="*/ 5199321 h 5890437"/>
                <a:gd name="connsiteX11-605" fmla="*/ 1946205 w 5381793"/>
                <a:gd name="connsiteY11-606" fmla="*/ 5890437 h 5890437"/>
                <a:gd name="connsiteX12-607" fmla="*/ 4785098 w 5381793"/>
                <a:gd name="connsiteY12-608" fmla="*/ 5858540 h 5890437"/>
                <a:gd name="connsiteX13-609" fmla="*/ 4891424 w 5381793"/>
                <a:gd name="connsiteY13-610" fmla="*/ 3519377 h 5890437"/>
                <a:gd name="connsiteX14-611" fmla="*/ 3030726 w 5381793"/>
                <a:gd name="connsiteY14-612" fmla="*/ 0 h 5890437"/>
                <a:gd name="connsiteX0-613" fmla="*/ 3030726 w 5381793"/>
                <a:gd name="connsiteY0-614" fmla="*/ 0 h 5890437"/>
                <a:gd name="connsiteX1-615" fmla="*/ 872315 w 5381793"/>
                <a:gd name="connsiteY1-616" fmla="*/ 1063257 h 5890437"/>
                <a:gd name="connsiteX2-617" fmla="*/ 649032 w 5381793"/>
                <a:gd name="connsiteY2-618" fmla="*/ 2137144 h 5890437"/>
                <a:gd name="connsiteX3-619" fmla="*/ 447 w 5381793"/>
                <a:gd name="connsiteY3-620" fmla="*/ 3051544 h 5890437"/>
                <a:gd name="connsiteX4-621" fmla="*/ 510810 w 5381793"/>
                <a:gd name="connsiteY4-622" fmla="*/ 3327991 h 5890437"/>
                <a:gd name="connsiteX5-623" fmla="*/ 298158 w 5381793"/>
                <a:gd name="connsiteY5-624" fmla="*/ 3657600 h 5890437"/>
                <a:gd name="connsiteX6-625" fmla="*/ 489544 w 5381793"/>
                <a:gd name="connsiteY6-626" fmla="*/ 3870251 h 5890437"/>
                <a:gd name="connsiteX7-627" fmla="*/ 372586 w 5381793"/>
                <a:gd name="connsiteY7-628" fmla="*/ 4061637 h 5890437"/>
                <a:gd name="connsiteX8-629" fmla="*/ 563972 w 5381793"/>
                <a:gd name="connsiteY8-630" fmla="*/ 4316819 h 5890437"/>
                <a:gd name="connsiteX9-631" fmla="*/ 500177 w 5381793"/>
                <a:gd name="connsiteY9-632" fmla="*/ 4976037 h 5890437"/>
                <a:gd name="connsiteX10-633" fmla="*/ 1754819 w 5381793"/>
                <a:gd name="connsiteY10-634" fmla="*/ 5199321 h 5890437"/>
                <a:gd name="connsiteX11-635" fmla="*/ 1946205 w 5381793"/>
                <a:gd name="connsiteY11-636" fmla="*/ 5890437 h 5890437"/>
                <a:gd name="connsiteX12-637" fmla="*/ 4785098 w 5381793"/>
                <a:gd name="connsiteY12-638" fmla="*/ 5858540 h 5890437"/>
                <a:gd name="connsiteX13-639" fmla="*/ 4891424 w 5381793"/>
                <a:gd name="connsiteY13-640" fmla="*/ 3519377 h 5890437"/>
                <a:gd name="connsiteX14-641" fmla="*/ 3030726 w 5381793"/>
                <a:gd name="connsiteY14-642" fmla="*/ 0 h 5890437"/>
                <a:gd name="connsiteX0-643" fmla="*/ 3030726 w 5381793"/>
                <a:gd name="connsiteY0-644" fmla="*/ 0 h 5890437"/>
                <a:gd name="connsiteX1-645" fmla="*/ 872315 w 5381793"/>
                <a:gd name="connsiteY1-646" fmla="*/ 1063257 h 5890437"/>
                <a:gd name="connsiteX2-647" fmla="*/ 649032 w 5381793"/>
                <a:gd name="connsiteY2-648" fmla="*/ 2137144 h 5890437"/>
                <a:gd name="connsiteX3-649" fmla="*/ 447 w 5381793"/>
                <a:gd name="connsiteY3-650" fmla="*/ 3051544 h 5890437"/>
                <a:gd name="connsiteX4-651" fmla="*/ 510810 w 5381793"/>
                <a:gd name="connsiteY4-652" fmla="*/ 3327991 h 5890437"/>
                <a:gd name="connsiteX5-653" fmla="*/ 298158 w 5381793"/>
                <a:gd name="connsiteY5-654" fmla="*/ 3657600 h 5890437"/>
                <a:gd name="connsiteX6-655" fmla="*/ 489544 w 5381793"/>
                <a:gd name="connsiteY6-656" fmla="*/ 3870251 h 5890437"/>
                <a:gd name="connsiteX7-657" fmla="*/ 372586 w 5381793"/>
                <a:gd name="connsiteY7-658" fmla="*/ 4061637 h 5890437"/>
                <a:gd name="connsiteX8-659" fmla="*/ 563972 w 5381793"/>
                <a:gd name="connsiteY8-660" fmla="*/ 4316819 h 5890437"/>
                <a:gd name="connsiteX9-661" fmla="*/ 500177 w 5381793"/>
                <a:gd name="connsiteY9-662" fmla="*/ 4976037 h 5890437"/>
                <a:gd name="connsiteX10-663" fmla="*/ 1754819 w 5381793"/>
                <a:gd name="connsiteY10-664" fmla="*/ 5199321 h 5890437"/>
                <a:gd name="connsiteX11-665" fmla="*/ 1946205 w 5381793"/>
                <a:gd name="connsiteY11-666" fmla="*/ 5890437 h 5890437"/>
                <a:gd name="connsiteX12-667" fmla="*/ 4785098 w 5381793"/>
                <a:gd name="connsiteY12-668" fmla="*/ 5858540 h 5890437"/>
                <a:gd name="connsiteX13-669" fmla="*/ 4891424 w 5381793"/>
                <a:gd name="connsiteY13-670" fmla="*/ 3519377 h 5890437"/>
                <a:gd name="connsiteX14-671" fmla="*/ 3030726 w 5381793"/>
                <a:gd name="connsiteY14-672" fmla="*/ 0 h 5890437"/>
                <a:gd name="connsiteX0-673" fmla="*/ 3030726 w 5381793"/>
                <a:gd name="connsiteY0-674" fmla="*/ 0 h 5890437"/>
                <a:gd name="connsiteX1-675" fmla="*/ 872315 w 5381793"/>
                <a:gd name="connsiteY1-676" fmla="*/ 1063257 h 5890437"/>
                <a:gd name="connsiteX2-677" fmla="*/ 649032 w 5381793"/>
                <a:gd name="connsiteY2-678" fmla="*/ 2137144 h 5890437"/>
                <a:gd name="connsiteX3-679" fmla="*/ 447 w 5381793"/>
                <a:gd name="connsiteY3-680" fmla="*/ 3051544 h 5890437"/>
                <a:gd name="connsiteX4-681" fmla="*/ 510810 w 5381793"/>
                <a:gd name="connsiteY4-682" fmla="*/ 3327991 h 5890437"/>
                <a:gd name="connsiteX5-683" fmla="*/ 298158 w 5381793"/>
                <a:gd name="connsiteY5-684" fmla="*/ 3657600 h 5890437"/>
                <a:gd name="connsiteX6-685" fmla="*/ 489544 w 5381793"/>
                <a:gd name="connsiteY6-686" fmla="*/ 3870251 h 5890437"/>
                <a:gd name="connsiteX7-687" fmla="*/ 372586 w 5381793"/>
                <a:gd name="connsiteY7-688" fmla="*/ 4061637 h 5890437"/>
                <a:gd name="connsiteX8-689" fmla="*/ 563972 w 5381793"/>
                <a:gd name="connsiteY8-690" fmla="*/ 4316819 h 5890437"/>
                <a:gd name="connsiteX9-691" fmla="*/ 500177 w 5381793"/>
                <a:gd name="connsiteY9-692" fmla="*/ 4976037 h 5890437"/>
                <a:gd name="connsiteX10-693" fmla="*/ 1754819 w 5381793"/>
                <a:gd name="connsiteY10-694" fmla="*/ 5199321 h 5890437"/>
                <a:gd name="connsiteX11-695" fmla="*/ 1946205 w 5381793"/>
                <a:gd name="connsiteY11-696" fmla="*/ 5890437 h 5890437"/>
                <a:gd name="connsiteX12-697" fmla="*/ 4785098 w 5381793"/>
                <a:gd name="connsiteY12-698" fmla="*/ 5858540 h 5890437"/>
                <a:gd name="connsiteX13-699" fmla="*/ 4891424 w 5381793"/>
                <a:gd name="connsiteY13-700" fmla="*/ 3519377 h 5890437"/>
                <a:gd name="connsiteX14-701" fmla="*/ 3030726 w 5381793"/>
                <a:gd name="connsiteY14-702" fmla="*/ 0 h 5890437"/>
                <a:gd name="connsiteX0-703" fmla="*/ 3030726 w 5381793"/>
                <a:gd name="connsiteY0-704" fmla="*/ 0 h 5890437"/>
                <a:gd name="connsiteX1-705" fmla="*/ 872315 w 5381793"/>
                <a:gd name="connsiteY1-706" fmla="*/ 1063257 h 5890437"/>
                <a:gd name="connsiteX2-707" fmla="*/ 649032 w 5381793"/>
                <a:gd name="connsiteY2-708" fmla="*/ 2137144 h 5890437"/>
                <a:gd name="connsiteX3-709" fmla="*/ 447 w 5381793"/>
                <a:gd name="connsiteY3-710" fmla="*/ 3051544 h 5890437"/>
                <a:gd name="connsiteX4-711" fmla="*/ 510810 w 5381793"/>
                <a:gd name="connsiteY4-712" fmla="*/ 3327991 h 5890437"/>
                <a:gd name="connsiteX5-713" fmla="*/ 298158 w 5381793"/>
                <a:gd name="connsiteY5-714" fmla="*/ 3657600 h 5890437"/>
                <a:gd name="connsiteX6-715" fmla="*/ 489544 w 5381793"/>
                <a:gd name="connsiteY6-716" fmla="*/ 3870251 h 5890437"/>
                <a:gd name="connsiteX7-717" fmla="*/ 372586 w 5381793"/>
                <a:gd name="connsiteY7-718" fmla="*/ 4061637 h 5890437"/>
                <a:gd name="connsiteX8-719" fmla="*/ 563972 w 5381793"/>
                <a:gd name="connsiteY8-720" fmla="*/ 4316819 h 5890437"/>
                <a:gd name="connsiteX9-721" fmla="*/ 500177 w 5381793"/>
                <a:gd name="connsiteY9-722" fmla="*/ 4976037 h 5890437"/>
                <a:gd name="connsiteX10-723" fmla="*/ 1754819 w 5381793"/>
                <a:gd name="connsiteY10-724" fmla="*/ 5199321 h 5890437"/>
                <a:gd name="connsiteX11-725" fmla="*/ 1946205 w 5381793"/>
                <a:gd name="connsiteY11-726" fmla="*/ 5890437 h 5890437"/>
                <a:gd name="connsiteX12-727" fmla="*/ 4785098 w 5381793"/>
                <a:gd name="connsiteY12-728" fmla="*/ 5858540 h 5890437"/>
                <a:gd name="connsiteX13-729" fmla="*/ 4891424 w 5381793"/>
                <a:gd name="connsiteY13-730" fmla="*/ 3519377 h 5890437"/>
                <a:gd name="connsiteX14-731" fmla="*/ 3030726 w 5381793"/>
                <a:gd name="connsiteY14-732" fmla="*/ 0 h 5890437"/>
                <a:gd name="connsiteX0-733" fmla="*/ 3030726 w 5381793"/>
                <a:gd name="connsiteY0-734" fmla="*/ 0 h 5890437"/>
                <a:gd name="connsiteX1-735" fmla="*/ 872315 w 5381793"/>
                <a:gd name="connsiteY1-736" fmla="*/ 1063257 h 5890437"/>
                <a:gd name="connsiteX2-737" fmla="*/ 649032 w 5381793"/>
                <a:gd name="connsiteY2-738" fmla="*/ 2137144 h 5890437"/>
                <a:gd name="connsiteX3-739" fmla="*/ 447 w 5381793"/>
                <a:gd name="connsiteY3-740" fmla="*/ 3051544 h 5890437"/>
                <a:gd name="connsiteX4-741" fmla="*/ 510810 w 5381793"/>
                <a:gd name="connsiteY4-742" fmla="*/ 3327991 h 5890437"/>
                <a:gd name="connsiteX5-743" fmla="*/ 298158 w 5381793"/>
                <a:gd name="connsiteY5-744" fmla="*/ 3657600 h 5890437"/>
                <a:gd name="connsiteX6-745" fmla="*/ 489544 w 5381793"/>
                <a:gd name="connsiteY6-746" fmla="*/ 3870251 h 5890437"/>
                <a:gd name="connsiteX7-747" fmla="*/ 372586 w 5381793"/>
                <a:gd name="connsiteY7-748" fmla="*/ 4061637 h 5890437"/>
                <a:gd name="connsiteX8-749" fmla="*/ 563972 w 5381793"/>
                <a:gd name="connsiteY8-750" fmla="*/ 4316819 h 5890437"/>
                <a:gd name="connsiteX9-751" fmla="*/ 500177 w 5381793"/>
                <a:gd name="connsiteY9-752" fmla="*/ 4976037 h 5890437"/>
                <a:gd name="connsiteX10-753" fmla="*/ 1754819 w 5381793"/>
                <a:gd name="connsiteY10-754" fmla="*/ 5199321 h 5890437"/>
                <a:gd name="connsiteX11-755" fmla="*/ 1946205 w 5381793"/>
                <a:gd name="connsiteY11-756" fmla="*/ 5890437 h 5890437"/>
                <a:gd name="connsiteX12-757" fmla="*/ 4785098 w 5381793"/>
                <a:gd name="connsiteY12-758" fmla="*/ 5858540 h 5890437"/>
                <a:gd name="connsiteX13-759" fmla="*/ 4891424 w 5381793"/>
                <a:gd name="connsiteY13-760" fmla="*/ 3519377 h 5890437"/>
                <a:gd name="connsiteX14-761" fmla="*/ 3030726 w 5381793"/>
                <a:gd name="connsiteY14-762" fmla="*/ 0 h 5890437"/>
                <a:gd name="connsiteX0-763" fmla="*/ 3030726 w 5381793"/>
                <a:gd name="connsiteY0-764" fmla="*/ 0 h 5890437"/>
                <a:gd name="connsiteX1-765" fmla="*/ 890128 w 5381793"/>
                <a:gd name="connsiteY1-766" fmla="*/ 1098883 h 5890437"/>
                <a:gd name="connsiteX2-767" fmla="*/ 649032 w 5381793"/>
                <a:gd name="connsiteY2-768" fmla="*/ 2137144 h 5890437"/>
                <a:gd name="connsiteX3-769" fmla="*/ 447 w 5381793"/>
                <a:gd name="connsiteY3-770" fmla="*/ 3051544 h 5890437"/>
                <a:gd name="connsiteX4-771" fmla="*/ 510810 w 5381793"/>
                <a:gd name="connsiteY4-772" fmla="*/ 3327991 h 5890437"/>
                <a:gd name="connsiteX5-773" fmla="*/ 298158 w 5381793"/>
                <a:gd name="connsiteY5-774" fmla="*/ 3657600 h 5890437"/>
                <a:gd name="connsiteX6-775" fmla="*/ 489544 w 5381793"/>
                <a:gd name="connsiteY6-776" fmla="*/ 3870251 h 5890437"/>
                <a:gd name="connsiteX7-777" fmla="*/ 372586 w 5381793"/>
                <a:gd name="connsiteY7-778" fmla="*/ 4061637 h 5890437"/>
                <a:gd name="connsiteX8-779" fmla="*/ 563972 w 5381793"/>
                <a:gd name="connsiteY8-780" fmla="*/ 4316819 h 5890437"/>
                <a:gd name="connsiteX9-781" fmla="*/ 500177 w 5381793"/>
                <a:gd name="connsiteY9-782" fmla="*/ 4976037 h 5890437"/>
                <a:gd name="connsiteX10-783" fmla="*/ 1754819 w 5381793"/>
                <a:gd name="connsiteY10-784" fmla="*/ 5199321 h 5890437"/>
                <a:gd name="connsiteX11-785" fmla="*/ 1946205 w 5381793"/>
                <a:gd name="connsiteY11-786" fmla="*/ 5890437 h 5890437"/>
                <a:gd name="connsiteX12-787" fmla="*/ 4785098 w 5381793"/>
                <a:gd name="connsiteY12-788" fmla="*/ 5858540 h 5890437"/>
                <a:gd name="connsiteX13-789" fmla="*/ 4891424 w 5381793"/>
                <a:gd name="connsiteY13-790" fmla="*/ 3519377 h 5890437"/>
                <a:gd name="connsiteX14-791" fmla="*/ 3030726 w 5381793"/>
                <a:gd name="connsiteY14-792" fmla="*/ 0 h 5890437"/>
                <a:gd name="connsiteX0-793" fmla="*/ 3030726 w 5381793"/>
                <a:gd name="connsiteY0-794" fmla="*/ 0 h 5890437"/>
                <a:gd name="connsiteX1-795" fmla="*/ 890128 w 5381793"/>
                <a:gd name="connsiteY1-796" fmla="*/ 1098883 h 5890437"/>
                <a:gd name="connsiteX2-797" fmla="*/ 649032 w 5381793"/>
                <a:gd name="connsiteY2-798" fmla="*/ 2137144 h 5890437"/>
                <a:gd name="connsiteX3-799" fmla="*/ 447 w 5381793"/>
                <a:gd name="connsiteY3-800" fmla="*/ 3051544 h 5890437"/>
                <a:gd name="connsiteX4-801" fmla="*/ 510810 w 5381793"/>
                <a:gd name="connsiteY4-802" fmla="*/ 3327991 h 5890437"/>
                <a:gd name="connsiteX5-803" fmla="*/ 298158 w 5381793"/>
                <a:gd name="connsiteY5-804" fmla="*/ 3657600 h 5890437"/>
                <a:gd name="connsiteX6-805" fmla="*/ 489544 w 5381793"/>
                <a:gd name="connsiteY6-806" fmla="*/ 3870251 h 5890437"/>
                <a:gd name="connsiteX7-807" fmla="*/ 372586 w 5381793"/>
                <a:gd name="connsiteY7-808" fmla="*/ 4061637 h 5890437"/>
                <a:gd name="connsiteX8-809" fmla="*/ 563972 w 5381793"/>
                <a:gd name="connsiteY8-810" fmla="*/ 4316819 h 5890437"/>
                <a:gd name="connsiteX9-811" fmla="*/ 500177 w 5381793"/>
                <a:gd name="connsiteY9-812" fmla="*/ 4976037 h 5890437"/>
                <a:gd name="connsiteX10-813" fmla="*/ 1754819 w 5381793"/>
                <a:gd name="connsiteY10-814" fmla="*/ 5199321 h 5890437"/>
                <a:gd name="connsiteX11-815" fmla="*/ 1946205 w 5381793"/>
                <a:gd name="connsiteY11-816" fmla="*/ 5890437 h 5890437"/>
                <a:gd name="connsiteX12-817" fmla="*/ 4785098 w 5381793"/>
                <a:gd name="connsiteY12-818" fmla="*/ 5858540 h 5890437"/>
                <a:gd name="connsiteX13-819" fmla="*/ 4891424 w 5381793"/>
                <a:gd name="connsiteY13-820" fmla="*/ 3519377 h 5890437"/>
                <a:gd name="connsiteX14-821" fmla="*/ 3030726 w 5381793"/>
                <a:gd name="connsiteY14-822" fmla="*/ 0 h 5890437"/>
                <a:gd name="connsiteX0-823" fmla="*/ 3030764 w 5381831"/>
                <a:gd name="connsiteY0-824" fmla="*/ 0 h 5890437"/>
                <a:gd name="connsiteX1-825" fmla="*/ 890166 w 5381831"/>
                <a:gd name="connsiteY1-826" fmla="*/ 1098883 h 5890437"/>
                <a:gd name="connsiteX2-827" fmla="*/ 607506 w 5381831"/>
                <a:gd name="connsiteY2-828" fmla="*/ 2172770 h 5890437"/>
                <a:gd name="connsiteX3-829" fmla="*/ 485 w 5381831"/>
                <a:gd name="connsiteY3-830" fmla="*/ 3051544 h 5890437"/>
                <a:gd name="connsiteX4-831" fmla="*/ 510848 w 5381831"/>
                <a:gd name="connsiteY4-832" fmla="*/ 3327991 h 5890437"/>
                <a:gd name="connsiteX5-833" fmla="*/ 298196 w 5381831"/>
                <a:gd name="connsiteY5-834" fmla="*/ 3657600 h 5890437"/>
                <a:gd name="connsiteX6-835" fmla="*/ 489582 w 5381831"/>
                <a:gd name="connsiteY6-836" fmla="*/ 3870251 h 5890437"/>
                <a:gd name="connsiteX7-837" fmla="*/ 372624 w 5381831"/>
                <a:gd name="connsiteY7-838" fmla="*/ 4061637 h 5890437"/>
                <a:gd name="connsiteX8-839" fmla="*/ 564010 w 5381831"/>
                <a:gd name="connsiteY8-840" fmla="*/ 4316819 h 5890437"/>
                <a:gd name="connsiteX9-841" fmla="*/ 500215 w 5381831"/>
                <a:gd name="connsiteY9-842" fmla="*/ 4976037 h 5890437"/>
                <a:gd name="connsiteX10-843" fmla="*/ 1754857 w 5381831"/>
                <a:gd name="connsiteY10-844" fmla="*/ 5199321 h 5890437"/>
                <a:gd name="connsiteX11-845" fmla="*/ 1946243 w 5381831"/>
                <a:gd name="connsiteY11-846" fmla="*/ 5890437 h 5890437"/>
                <a:gd name="connsiteX12-847" fmla="*/ 4785136 w 5381831"/>
                <a:gd name="connsiteY12-848" fmla="*/ 5858540 h 5890437"/>
                <a:gd name="connsiteX13-849" fmla="*/ 4891462 w 5381831"/>
                <a:gd name="connsiteY13-850" fmla="*/ 3519377 h 5890437"/>
                <a:gd name="connsiteX14-851" fmla="*/ 3030764 w 5381831"/>
                <a:gd name="connsiteY14-852" fmla="*/ 0 h 5890437"/>
                <a:gd name="connsiteX0-853" fmla="*/ 3030764 w 5381831"/>
                <a:gd name="connsiteY0-854" fmla="*/ 0 h 5890437"/>
                <a:gd name="connsiteX1-855" fmla="*/ 890166 w 5381831"/>
                <a:gd name="connsiteY1-856" fmla="*/ 1098883 h 5890437"/>
                <a:gd name="connsiteX2-857" fmla="*/ 607506 w 5381831"/>
                <a:gd name="connsiteY2-858" fmla="*/ 2172770 h 5890437"/>
                <a:gd name="connsiteX3-859" fmla="*/ 485 w 5381831"/>
                <a:gd name="connsiteY3-860" fmla="*/ 3051544 h 5890437"/>
                <a:gd name="connsiteX4-861" fmla="*/ 510848 w 5381831"/>
                <a:gd name="connsiteY4-862" fmla="*/ 3327991 h 5890437"/>
                <a:gd name="connsiteX5-863" fmla="*/ 298196 w 5381831"/>
                <a:gd name="connsiteY5-864" fmla="*/ 3657600 h 5890437"/>
                <a:gd name="connsiteX6-865" fmla="*/ 489582 w 5381831"/>
                <a:gd name="connsiteY6-866" fmla="*/ 3870251 h 5890437"/>
                <a:gd name="connsiteX7-867" fmla="*/ 372624 w 5381831"/>
                <a:gd name="connsiteY7-868" fmla="*/ 4061637 h 5890437"/>
                <a:gd name="connsiteX8-869" fmla="*/ 564010 w 5381831"/>
                <a:gd name="connsiteY8-870" fmla="*/ 4316819 h 5890437"/>
                <a:gd name="connsiteX9-871" fmla="*/ 500215 w 5381831"/>
                <a:gd name="connsiteY9-872" fmla="*/ 4976037 h 5890437"/>
                <a:gd name="connsiteX10-873" fmla="*/ 1754857 w 5381831"/>
                <a:gd name="connsiteY10-874" fmla="*/ 5199321 h 5890437"/>
                <a:gd name="connsiteX11-875" fmla="*/ 1946243 w 5381831"/>
                <a:gd name="connsiteY11-876" fmla="*/ 5890437 h 5890437"/>
                <a:gd name="connsiteX12-877" fmla="*/ 4785136 w 5381831"/>
                <a:gd name="connsiteY12-878" fmla="*/ 5858540 h 5890437"/>
                <a:gd name="connsiteX13-879" fmla="*/ 4891462 w 5381831"/>
                <a:gd name="connsiteY13-880" fmla="*/ 3519377 h 5890437"/>
                <a:gd name="connsiteX14-881" fmla="*/ 3030764 w 5381831"/>
                <a:gd name="connsiteY14-882" fmla="*/ 0 h 5890437"/>
                <a:gd name="connsiteX0-883" fmla="*/ 3030839 w 5381906"/>
                <a:gd name="connsiteY0-884" fmla="*/ 0 h 5890437"/>
                <a:gd name="connsiteX1-885" fmla="*/ 890241 w 5381906"/>
                <a:gd name="connsiteY1-886" fmla="*/ 1098883 h 5890437"/>
                <a:gd name="connsiteX2-887" fmla="*/ 607581 w 5381906"/>
                <a:gd name="connsiteY2-888" fmla="*/ 2172770 h 5890437"/>
                <a:gd name="connsiteX3-889" fmla="*/ 560 w 5381906"/>
                <a:gd name="connsiteY3-890" fmla="*/ 3051544 h 5890437"/>
                <a:gd name="connsiteX4-891" fmla="*/ 510923 w 5381906"/>
                <a:gd name="connsiteY4-892" fmla="*/ 3327991 h 5890437"/>
                <a:gd name="connsiteX5-893" fmla="*/ 298271 w 5381906"/>
                <a:gd name="connsiteY5-894" fmla="*/ 3657600 h 5890437"/>
                <a:gd name="connsiteX6-895" fmla="*/ 489657 w 5381906"/>
                <a:gd name="connsiteY6-896" fmla="*/ 3870251 h 5890437"/>
                <a:gd name="connsiteX7-897" fmla="*/ 372699 w 5381906"/>
                <a:gd name="connsiteY7-898" fmla="*/ 4061637 h 5890437"/>
                <a:gd name="connsiteX8-899" fmla="*/ 564085 w 5381906"/>
                <a:gd name="connsiteY8-900" fmla="*/ 4316819 h 5890437"/>
                <a:gd name="connsiteX9-901" fmla="*/ 500290 w 5381906"/>
                <a:gd name="connsiteY9-902" fmla="*/ 4976037 h 5890437"/>
                <a:gd name="connsiteX10-903" fmla="*/ 1754932 w 5381906"/>
                <a:gd name="connsiteY10-904" fmla="*/ 5199321 h 5890437"/>
                <a:gd name="connsiteX11-905" fmla="*/ 1946318 w 5381906"/>
                <a:gd name="connsiteY11-906" fmla="*/ 5890437 h 5890437"/>
                <a:gd name="connsiteX12-907" fmla="*/ 4785211 w 5381906"/>
                <a:gd name="connsiteY12-908" fmla="*/ 5858540 h 5890437"/>
                <a:gd name="connsiteX13-909" fmla="*/ 4891537 w 5381906"/>
                <a:gd name="connsiteY13-910" fmla="*/ 3519377 h 5890437"/>
                <a:gd name="connsiteX14-911" fmla="*/ 3030839 w 5381906"/>
                <a:gd name="connsiteY14-912" fmla="*/ 0 h 5890437"/>
                <a:gd name="connsiteX0-913" fmla="*/ 3030839 w 5381906"/>
                <a:gd name="connsiteY0-914" fmla="*/ 0 h 5890437"/>
                <a:gd name="connsiteX1-915" fmla="*/ 890241 w 5381906"/>
                <a:gd name="connsiteY1-916" fmla="*/ 1098883 h 5890437"/>
                <a:gd name="connsiteX2-917" fmla="*/ 607581 w 5381906"/>
                <a:gd name="connsiteY2-918" fmla="*/ 2172770 h 5890437"/>
                <a:gd name="connsiteX3-919" fmla="*/ 560 w 5381906"/>
                <a:gd name="connsiteY3-920" fmla="*/ 3051544 h 5890437"/>
                <a:gd name="connsiteX4-921" fmla="*/ 510923 w 5381906"/>
                <a:gd name="connsiteY4-922" fmla="*/ 3327991 h 5890437"/>
                <a:gd name="connsiteX5-923" fmla="*/ 298271 w 5381906"/>
                <a:gd name="connsiteY5-924" fmla="*/ 3657600 h 5890437"/>
                <a:gd name="connsiteX6-925" fmla="*/ 489657 w 5381906"/>
                <a:gd name="connsiteY6-926" fmla="*/ 3870251 h 5890437"/>
                <a:gd name="connsiteX7-927" fmla="*/ 372699 w 5381906"/>
                <a:gd name="connsiteY7-928" fmla="*/ 4061637 h 5890437"/>
                <a:gd name="connsiteX8-929" fmla="*/ 564085 w 5381906"/>
                <a:gd name="connsiteY8-930" fmla="*/ 4316819 h 5890437"/>
                <a:gd name="connsiteX9-931" fmla="*/ 500290 w 5381906"/>
                <a:gd name="connsiteY9-932" fmla="*/ 4976037 h 5890437"/>
                <a:gd name="connsiteX10-933" fmla="*/ 1754932 w 5381906"/>
                <a:gd name="connsiteY10-934" fmla="*/ 5199321 h 5890437"/>
                <a:gd name="connsiteX11-935" fmla="*/ 1946318 w 5381906"/>
                <a:gd name="connsiteY11-936" fmla="*/ 5890437 h 5890437"/>
                <a:gd name="connsiteX12-937" fmla="*/ 4785211 w 5381906"/>
                <a:gd name="connsiteY12-938" fmla="*/ 5858540 h 5890437"/>
                <a:gd name="connsiteX13-939" fmla="*/ 4891537 w 5381906"/>
                <a:gd name="connsiteY13-940" fmla="*/ 3519377 h 5890437"/>
                <a:gd name="connsiteX14-941" fmla="*/ 3030839 w 5381906"/>
                <a:gd name="connsiteY14-942" fmla="*/ 0 h 5890437"/>
                <a:gd name="connsiteX0-943" fmla="*/ 3030839 w 5381906"/>
                <a:gd name="connsiteY0-944" fmla="*/ 0 h 5890437"/>
                <a:gd name="connsiteX1-945" fmla="*/ 890241 w 5381906"/>
                <a:gd name="connsiteY1-946" fmla="*/ 1098883 h 5890437"/>
                <a:gd name="connsiteX2-947" fmla="*/ 607581 w 5381906"/>
                <a:gd name="connsiteY2-948" fmla="*/ 2172770 h 5890437"/>
                <a:gd name="connsiteX3-949" fmla="*/ 560 w 5381906"/>
                <a:gd name="connsiteY3-950" fmla="*/ 3051544 h 5890437"/>
                <a:gd name="connsiteX4-951" fmla="*/ 510923 w 5381906"/>
                <a:gd name="connsiteY4-952" fmla="*/ 3327991 h 5890437"/>
                <a:gd name="connsiteX5-953" fmla="*/ 298271 w 5381906"/>
                <a:gd name="connsiteY5-954" fmla="*/ 3657600 h 5890437"/>
                <a:gd name="connsiteX6-955" fmla="*/ 489657 w 5381906"/>
                <a:gd name="connsiteY6-956" fmla="*/ 3870251 h 5890437"/>
                <a:gd name="connsiteX7-957" fmla="*/ 372699 w 5381906"/>
                <a:gd name="connsiteY7-958" fmla="*/ 4061637 h 5890437"/>
                <a:gd name="connsiteX8-959" fmla="*/ 564085 w 5381906"/>
                <a:gd name="connsiteY8-960" fmla="*/ 4316819 h 5890437"/>
                <a:gd name="connsiteX9-961" fmla="*/ 500290 w 5381906"/>
                <a:gd name="connsiteY9-962" fmla="*/ 4976037 h 5890437"/>
                <a:gd name="connsiteX10-963" fmla="*/ 1754932 w 5381906"/>
                <a:gd name="connsiteY10-964" fmla="*/ 5199321 h 5890437"/>
                <a:gd name="connsiteX11-965" fmla="*/ 1946318 w 5381906"/>
                <a:gd name="connsiteY11-966" fmla="*/ 5890437 h 5890437"/>
                <a:gd name="connsiteX12-967" fmla="*/ 4785211 w 5381906"/>
                <a:gd name="connsiteY12-968" fmla="*/ 5858540 h 5890437"/>
                <a:gd name="connsiteX13-969" fmla="*/ 4891537 w 5381906"/>
                <a:gd name="connsiteY13-970" fmla="*/ 3519377 h 5890437"/>
                <a:gd name="connsiteX14-971" fmla="*/ 3030839 w 5381906"/>
                <a:gd name="connsiteY14-972" fmla="*/ 0 h 5890437"/>
                <a:gd name="connsiteX0-973" fmla="*/ 3030839 w 5381906"/>
                <a:gd name="connsiteY0-974" fmla="*/ 0 h 5890437"/>
                <a:gd name="connsiteX1-975" fmla="*/ 890241 w 5381906"/>
                <a:gd name="connsiteY1-976" fmla="*/ 1098883 h 5890437"/>
                <a:gd name="connsiteX2-977" fmla="*/ 607581 w 5381906"/>
                <a:gd name="connsiteY2-978" fmla="*/ 2172770 h 5890437"/>
                <a:gd name="connsiteX3-979" fmla="*/ 560 w 5381906"/>
                <a:gd name="connsiteY3-980" fmla="*/ 3051544 h 5890437"/>
                <a:gd name="connsiteX4-981" fmla="*/ 510923 w 5381906"/>
                <a:gd name="connsiteY4-982" fmla="*/ 3327991 h 5890437"/>
                <a:gd name="connsiteX5-983" fmla="*/ 339835 w 5381906"/>
                <a:gd name="connsiteY5-984" fmla="*/ 3734790 h 5890437"/>
                <a:gd name="connsiteX6-985" fmla="*/ 489657 w 5381906"/>
                <a:gd name="connsiteY6-986" fmla="*/ 3870251 h 5890437"/>
                <a:gd name="connsiteX7-987" fmla="*/ 372699 w 5381906"/>
                <a:gd name="connsiteY7-988" fmla="*/ 4061637 h 5890437"/>
                <a:gd name="connsiteX8-989" fmla="*/ 564085 w 5381906"/>
                <a:gd name="connsiteY8-990" fmla="*/ 4316819 h 5890437"/>
                <a:gd name="connsiteX9-991" fmla="*/ 500290 w 5381906"/>
                <a:gd name="connsiteY9-992" fmla="*/ 4976037 h 5890437"/>
                <a:gd name="connsiteX10-993" fmla="*/ 1754932 w 5381906"/>
                <a:gd name="connsiteY10-994" fmla="*/ 5199321 h 5890437"/>
                <a:gd name="connsiteX11-995" fmla="*/ 1946318 w 5381906"/>
                <a:gd name="connsiteY11-996" fmla="*/ 5890437 h 5890437"/>
                <a:gd name="connsiteX12-997" fmla="*/ 4785211 w 5381906"/>
                <a:gd name="connsiteY12-998" fmla="*/ 5858540 h 5890437"/>
                <a:gd name="connsiteX13-999" fmla="*/ 4891537 w 5381906"/>
                <a:gd name="connsiteY13-1000" fmla="*/ 3519377 h 5890437"/>
                <a:gd name="connsiteX14-1001" fmla="*/ 3030839 w 5381906"/>
                <a:gd name="connsiteY14-1002" fmla="*/ 0 h 5890437"/>
                <a:gd name="connsiteX0-1003" fmla="*/ 3030839 w 5381906"/>
                <a:gd name="connsiteY0-1004" fmla="*/ 0 h 5890437"/>
                <a:gd name="connsiteX1-1005" fmla="*/ 890241 w 5381906"/>
                <a:gd name="connsiteY1-1006" fmla="*/ 1098883 h 5890437"/>
                <a:gd name="connsiteX2-1007" fmla="*/ 607581 w 5381906"/>
                <a:gd name="connsiteY2-1008" fmla="*/ 2172770 h 5890437"/>
                <a:gd name="connsiteX3-1009" fmla="*/ 560 w 5381906"/>
                <a:gd name="connsiteY3-1010" fmla="*/ 3051544 h 5890437"/>
                <a:gd name="connsiteX4-1011" fmla="*/ 510923 w 5381906"/>
                <a:gd name="connsiteY4-1012" fmla="*/ 3327991 h 5890437"/>
                <a:gd name="connsiteX5-1013" fmla="*/ 339835 w 5381906"/>
                <a:gd name="connsiteY5-1014" fmla="*/ 3734790 h 5890437"/>
                <a:gd name="connsiteX6-1015" fmla="*/ 489657 w 5381906"/>
                <a:gd name="connsiteY6-1016" fmla="*/ 3870251 h 5890437"/>
                <a:gd name="connsiteX7-1017" fmla="*/ 372699 w 5381906"/>
                <a:gd name="connsiteY7-1018" fmla="*/ 4061637 h 5890437"/>
                <a:gd name="connsiteX8-1019" fmla="*/ 564085 w 5381906"/>
                <a:gd name="connsiteY8-1020" fmla="*/ 4316819 h 5890437"/>
                <a:gd name="connsiteX9-1021" fmla="*/ 500290 w 5381906"/>
                <a:gd name="connsiteY9-1022" fmla="*/ 4976037 h 5890437"/>
                <a:gd name="connsiteX10-1023" fmla="*/ 1754932 w 5381906"/>
                <a:gd name="connsiteY10-1024" fmla="*/ 5199321 h 5890437"/>
                <a:gd name="connsiteX11-1025" fmla="*/ 1946318 w 5381906"/>
                <a:gd name="connsiteY11-1026" fmla="*/ 5890437 h 5890437"/>
                <a:gd name="connsiteX12-1027" fmla="*/ 4785211 w 5381906"/>
                <a:gd name="connsiteY12-1028" fmla="*/ 5858540 h 5890437"/>
                <a:gd name="connsiteX13-1029" fmla="*/ 4891537 w 5381906"/>
                <a:gd name="connsiteY13-1030" fmla="*/ 3519377 h 5890437"/>
                <a:gd name="connsiteX14-1031" fmla="*/ 3030839 w 5381906"/>
                <a:gd name="connsiteY14-1032" fmla="*/ 0 h 5890437"/>
                <a:gd name="connsiteX0-1033" fmla="*/ 3030839 w 5381906"/>
                <a:gd name="connsiteY0-1034" fmla="*/ 0 h 5890437"/>
                <a:gd name="connsiteX1-1035" fmla="*/ 890241 w 5381906"/>
                <a:gd name="connsiteY1-1036" fmla="*/ 1098883 h 5890437"/>
                <a:gd name="connsiteX2-1037" fmla="*/ 607581 w 5381906"/>
                <a:gd name="connsiteY2-1038" fmla="*/ 2172770 h 5890437"/>
                <a:gd name="connsiteX3-1039" fmla="*/ 560 w 5381906"/>
                <a:gd name="connsiteY3-1040" fmla="*/ 3051544 h 5890437"/>
                <a:gd name="connsiteX4-1041" fmla="*/ 510923 w 5381906"/>
                <a:gd name="connsiteY4-1042" fmla="*/ 3327991 h 5890437"/>
                <a:gd name="connsiteX5-1043" fmla="*/ 339835 w 5381906"/>
                <a:gd name="connsiteY5-1044" fmla="*/ 3734790 h 5890437"/>
                <a:gd name="connsiteX6-1045" fmla="*/ 531221 w 5381906"/>
                <a:gd name="connsiteY6-1046" fmla="*/ 3870251 h 5890437"/>
                <a:gd name="connsiteX7-1047" fmla="*/ 372699 w 5381906"/>
                <a:gd name="connsiteY7-1048" fmla="*/ 4061637 h 5890437"/>
                <a:gd name="connsiteX8-1049" fmla="*/ 564085 w 5381906"/>
                <a:gd name="connsiteY8-1050" fmla="*/ 4316819 h 5890437"/>
                <a:gd name="connsiteX9-1051" fmla="*/ 500290 w 5381906"/>
                <a:gd name="connsiteY9-1052" fmla="*/ 4976037 h 5890437"/>
                <a:gd name="connsiteX10-1053" fmla="*/ 1754932 w 5381906"/>
                <a:gd name="connsiteY10-1054" fmla="*/ 5199321 h 5890437"/>
                <a:gd name="connsiteX11-1055" fmla="*/ 1946318 w 5381906"/>
                <a:gd name="connsiteY11-1056" fmla="*/ 5890437 h 5890437"/>
                <a:gd name="connsiteX12-1057" fmla="*/ 4785211 w 5381906"/>
                <a:gd name="connsiteY12-1058" fmla="*/ 5858540 h 5890437"/>
                <a:gd name="connsiteX13-1059" fmla="*/ 4891537 w 5381906"/>
                <a:gd name="connsiteY13-1060" fmla="*/ 3519377 h 5890437"/>
                <a:gd name="connsiteX14-1061" fmla="*/ 3030839 w 5381906"/>
                <a:gd name="connsiteY14-1062" fmla="*/ 0 h 5890437"/>
                <a:gd name="connsiteX0-1063" fmla="*/ 3030839 w 5381906"/>
                <a:gd name="connsiteY0-1064" fmla="*/ 0 h 5890437"/>
                <a:gd name="connsiteX1-1065" fmla="*/ 890241 w 5381906"/>
                <a:gd name="connsiteY1-1066" fmla="*/ 1098883 h 5890437"/>
                <a:gd name="connsiteX2-1067" fmla="*/ 607581 w 5381906"/>
                <a:gd name="connsiteY2-1068" fmla="*/ 2172770 h 5890437"/>
                <a:gd name="connsiteX3-1069" fmla="*/ 560 w 5381906"/>
                <a:gd name="connsiteY3-1070" fmla="*/ 3051544 h 5890437"/>
                <a:gd name="connsiteX4-1071" fmla="*/ 510923 w 5381906"/>
                <a:gd name="connsiteY4-1072" fmla="*/ 3327991 h 5890437"/>
                <a:gd name="connsiteX5-1073" fmla="*/ 339835 w 5381906"/>
                <a:gd name="connsiteY5-1074" fmla="*/ 3734790 h 5890437"/>
                <a:gd name="connsiteX6-1075" fmla="*/ 531221 w 5381906"/>
                <a:gd name="connsiteY6-1076" fmla="*/ 3870251 h 5890437"/>
                <a:gd name="connsiteX7-1077" fmla="*/ 372699 w 5381906"/>
                <a:gd name="connsiteY7-1078" fmla="*/ 4061637 h 5890437"/>
                <a:gd name="connsiteX8-1079" fmla="*/ 564085 w 5381906"/>
                <a:gd name="connsiteY8-1080" fmla="*/ 4316819 h 5890437"/>
                <a:gd name="connsiteX9-1081" fmla="*/ 500290 w 5381906"/>
                <a:gd name="connsiteY9-1082" fmla="*/ 4976037 h 5890437"/>
                <a:gd name="connsiteX10-1083" fmla="*/ 1754932 w 5381906"/>
                <a:gd name="connsiteY10-1084" fmla="*/ 5199321 h 5890437"/>
                <a:gd name="connsiteX11-1085" fmla="*/ 1946318 w 5381906"/>
                <a:gd name="connsiteY11-1086" fmla="*/ 5890437 h 5890437"/>
                <a:gd name="connsiteX12-1087" fmla="*/ 4785211 w 5381906"/>
                <a:gd name="connsiteY12-1088" fmla="*/ 5858540 h 5890437"/>
                <a:gd name="connsiteX13-1089" fmla="*/ 4891537 w 5381906"/>
                <a:gd name="connsiteY13-1090" fmla="*/ 3519377 h 5890437"/>
                <a:gd name="connsiteX14-1091" fmla="*/ 3030839 w 5381906"/>
                <a:gd name="connsiteY14-1092" fmla="*/ 0 h 5890437"/>
                <a:gd name="connsiteX0-1093" fmla="*/ 3030839 w 5381906"/>
                <a:gd name="connsiteY0-1094" fmla="*/ 0 h 5890437"/>
                <a:gd name="connsiteX1-1095" fmla="*/ 890241 w 5381906"/>
                <a:gd name="connsiteY1-1096" fmla="*/ 1098883 h 5890437"/>
                <a:gd name="connsiteX2-1097" fmla="*/ 607581 w 5381906"/>
                <a:gd name="connsiteY2-1098" fmla="*/ 2172770 h 5890437"/>
                <a:gd name="connsiteX3-1099" fmla="*/ 560 w 5381906"/>
                <a:gd name="connsiteY3-1100" fmla="*/ 3051544 h 5890437"/>
                <a:gd name="connsiteX4-1101" fmla="*/ 510923 w 5381906"/>
                <a:gd name="connsiteY4-1102" fmla="*/ 3327991 h 5890437"/>
                <a:gd name="connsiteX5-1103" fmla="*/ 339835 w 5381906"/>
                <a:gd name="connsiteY5-1104" fmla="*/ 3734790 h 5890437"/>
                <a:gd name="connsiteX6-1105" fmla="*/ 531221 w 5381906"/>
                <a:gd name="connsiteY6-1106" fmla="*/ 3870251 h 5890437"/>
                <a:gd name="connsiteX7-1107" fmla="*/ 372699 w 5381906"/>
                <a:gd name="connsiteY7-1108" fmla="*/ 4061637 h 5890437"/>
                <a:gd name="connsiteX8-1109" fmla="*/ 564085 w 5381906"/>
                <a:gd name="connsiteY8-1110" fmla="*/ 4316819 h 5890437"/>
                <a:gd name="connsiteX9-1111" fmla="*/ 500290 w 5381906"/>
                <a:gd name="connsiteY9-1112" fmla="*/ 4976037 h 5890437"/>
                <a:gd name="connsiteX10-1113" fmla="*/ 1754932 w 5381906"/>
                <a:gd name="connsiteY10-1114" fmla="*/ 5199321 h 5890437"/>
                <a:gd name="connsiteX11-1115" fmla="*/ 1946318 w 5381906"/>
                <a:gd name="connsiteY11-1116" fmla="*/ 5890437 h 5890437"/>
                <a:gd name="connsiteX12-1117" fmla="*/ 4785211 w 5381906"/>
                <a:gd name="connsiteY12-1118" fmla="*/ 5858540 h 5890437"/>
                <a:gd name="connsiteX13-1119" fmla="*/ 4891537 w 5381906"/>
                <a:gd name="connsiteY13-1120" fmla="*/ 3519377 h 5890437"/>
                <a:gd name="connsiteX14-1121" fmla="*/ 3030839 w 5381906"/>
                <a:gd name="connsiteY14-1122" fmla="*/ 0 h 5890437"/>
                <a:gd name="connsiteX0-1123" fmla="*/ 3030839 w 5381906"/>
                <a:gd name="connsiteY0-1124" fmla="*/ 0 h 5890437"/>
                <a:gd name="connsiteX1-1125" fmla="*/ 890241 w 5381906"/>
                <a:gd name="connsiteY1-1126" fmla="*/ 1098883 h 5890437"/>
                <a:gd name="connsiteX2-1127" fmla="*/ 607581 w 5381906"/>
                <a:gd name="connsiteY2-1128" fmla="*/ 2172770 h 5890437"/>
                <a:gd name="connsiteX3-1129" fmla="*/ 560 w 5381906"/>
                <a:gd name="connsiteY3-1130" fmla="*/ 3051544 h 5890437"/>
                <a:gd name="connsiteX4-1131" fmla="*/ 510923 w 5381906"/>
                <a:gd name="connsiteY4-1132" fmla="*/ 3327991 h 5890437"/>
                <a:gd name="connsiteX5-1133" fmla="*/ 339835 w 5381906"/>
                <a:gd name="connsiteY5-1134" fmla="*/ 3734790 h 5890437"/>
                <a:gd name="connsiteX6-1135" fmla="*/ 531221 w 5381906"/>
                <a:gd name="connsiteY6-1136" fmla="*/ 3870251 h 5890437"/>
                <a:gd name="connsiteX7-1137" fmla="*/ 372699 w 5381906"/>
                <a:gd name="connsiteY7-1138" fmla="*/ 4061637 h 5890437"/>
                <a:gd name="connsiteX8-1139" fmla="*/ 564085 w 5381906"/>
                <a:gd name="connsiteY8-1140" fmla="*/ 4316819 h 5890437"/>
                <a:gd name="connsiteX9-1141" fmla="*/ 500290 w 5381906"/>
                <a:gd name="connsiteY9-1142" fmla="*/ 4976037 h 5890437"/>
                <a:gd name="connsiteX10-1143" fmla="*/ 1754932 w 5381906"/>
                <a:gd name="connsiteY10-1144" fmla="*/ 5199321 h 5890437"/>
                <a:gd name="connsiteX11-1145" fmla="*/ 1946318 w 5381906"/>
                <a:gd name="connsiteY11-1146" fmla="*/ 5890437 h 5890437"/>
                <a:gd name="connsiteX12-1147" fmla="*/ 4785211 w 5381906"/>
                <a:gd name="connsiteY12-1148" fmla="*/ 5858540 h 5890437"/>
                <a:gd name="connsiteX13-1149" fmla="*/ 4891537 w 5381906"/>
                <a:gd name="connsiteY13-1150" fmla="*/ 3519377 h 5890437"/>
                <a:gd name="connsiteX14-1151" fmla="*/ 3030839 w 5381906"/>
                <a:gd name="connsiteY14-1152" fmla="*/ 0 h 5890437"/>
                <a:gd name="connsiteX0-1153" fmla="*/ 3030839 w 5381906"/>
                <a:gd name="connsiteY0-1154" fmla="*/ 0 h 5890437"/>
                <a:gd name="connsiteX1-1155" fmla="*/ 890241 w 5381906"/>
                <a:gd name="connsiteY1-1156" fmla="*/ 1098883 h 5890437"/>
                <a:gd name="connsiteX2-1157" fmla="*/ 607581 w 5381906"/>
                <a:gd name="connsiteY2-1158" fmla="*/ 2172770 h 5890437"/>
                <a:gd name="connsiteX3-1159" fmla="*/ 560 w 5381906"/>
                <a:gd name="connsiteY3-1160" fmla="*/ 3051544 h 5890437"/>
                <a:gd name="connsiteX4-1161" fmla="*/ 510923 w 5381906"/>
                <a:gd name="connsiteY4-1162" fmla="*/ 3327991 h 5890437"/>
                <a:gd name="connsiteX5-1163" fmla="*/ 339835 w 5381906"/>
                <a:gd name="connsiteY5-1164" fmla="*/ 3734790 h 5890437"/>
                <a:gd name="connsiteX6-1165" fmla="*/ 531221 w 5381906"/>
                <a:gd name="connsiteY6-1166" fmla="*/ 3870251 h 5890437"/>
                <a:gd name="connsiteX7-1167" fmla="*/ 372699 w 5381906"/>
                <a:gd name="connsiteY7-1168" fmla="*/ 4061637 h 5890437"/>
                <a:gd name="connsiteX8-1169" fmla="*/ 564085 w 5381906"/>
                <a:gd name="connsiteY8-1170" fmla="*/ 4316819 h 5890437"/>
                <a:gd name="connsiteX9-1171" fmla="*/ 500290 w 5381906"/>
                <a:gd name="connsiteY9-1172" fmla="*/ 4976037 h 5890437"/>
                <a:gd name="connsiteX10-1173" fmla="*/ 1754932 w 5381906"/>
                <a:gd name="connsiteY10-1174" fmla="*/ 5199321 h 5890437"/>
                <a:gd name="connsiteX11-1175" fmla="*/ 1946318 w 5381906"/>
                <a:gd name="connsiteY11-1176" fmla="*/ 5890437 h 5890437"/>
                <a:gd name="connsiteX12-1177" fmla="*/ 4785211 w 5381906"/>
                <a:gd name="connsiteY12-1178" fmla="*/ 5858540 h 5890437"/>
                <a:gd name="connsiteX13-1179" fmla="*/ 4891537 w 5381906"/>
                <a:gd name="connsiteY13-1180" fmla="*/ 3519377 h 5890437"/>
                <a:gd name="connsiteX14-1181" fmla="*/ 3030839 w 5381906"/>
                <a:gd name="connsiteY14-1182" fmla="*/ 0 h 5890437"/>
                <a:gd name="connsiteX0-1183" fmla="*/ 3030839 w 5381906"/>
                <a:gd name="connsiteY0-1184" fmla="*/ 0 h 5890437"/>
                <a:gd name="connsiteX1-1185" fmla="*/ 890241 w 5381906"/>
                <a:gd name="connsiteY1-1186" fmla="*/ 1098883 h 5890437"/>
                <a:gd name="connsiteX2-1187" fmla="*/ 607581 w 5381906"/>
                <a:gd name="connsiteY2-1188" fmla="*/ 2172770 h 5890437"/>
                <a:gd name="connsiteX3-1189" fmla="*/ 560 w 5381906"/>
                <a:gd name="connsiteY3-1190" fmla="*/ 3051544 h 5890437"/>
                <a:gd name="connsiteX4-1191" fmla="*/ 510923 w 5381906"/>
                <a:gd name="connsiteY4-1192" fmla="*/ 3327991 h 5890437"/>
                <a:gd name="connsiteX5-1193" fmla="*/ 339835 w 5381906"/>
                <a:gd name="connsiteY5-1194" fmla="*/ 3734790 h 5890437"/>
                <a:gd name="connsiteX6-1195" fmla="*/ 531221 w 5381906"/>
                <a:gd name="connsiteY6-1196" fmla="*/ 3870251 h 5890437"/>
                <a:gd name="connsiteX7-1197" fmla="*/ 372699 w 5381906"/>
                <a:gd name="connsiteY7-1198" fmla="*/ 4061637 h 5890437"/>
                <a:gd name="connsiteX8-1199" fmla="*/ 564085 w 5381906"/>
                <a:gd name="connsiteY8-1200" fmla="*/ 4316819 h 5890437"/>
                <a:gd name="connsiteX9-1201" fmla="*/ 500290 w 5381906"/>
                <a:gd name="connsiteY9-1202" fmla="*/ 4976037 h 5890437"/>
                <a:gd name="connsiteX10-1203" fmla="*/ 1754932 w 5381906"/>
                <a:gd name="connsiteY10-1204" fmla="*/ 5199321 h 5890437"/>
                <a:gd name="connsiteX11-1205" fmla="*/ 1946318 w 5381906"/>
                <a:gd name="connsiteY11-1206" fmla="*/ 5890437 h 5890437"/>
                <a:gd name="connsiteX12-1207" fmla="*/ 4785211 w 5381906"/>
                <a:gd name="connsiteY12-1208" fmla="*/ 5858540 h 5890437"/>
                <a:gd name="connsiteX13-1209" fmla="*/ 4891537 w 5381906"/>
                <a:gd name="connsiteY13-1210" fmla="*/ 3519377 h 5890437"/>
                <a:gd name="connsiteX14-1211" fmla="*/ 3030839 w 5381906"/>
                <a:gd name="connsiteY14-1212" fmla="*/ 0 h 5890437"/>
                <a:gd name="connsiteX0-1213" fmla="*/ 3030839 w 5381906"/>
                <a:gd name="connsiteY0-1214" fmla="*/ 0 h 5890437"/>
                <a:gd name="connsiteX1-1215" fmla="*/ 890241 w 5381906"/>
                <a:gd name="connsiteY1-1216" fmla="*/ 1098883 h 5890437"/>
                <a:gd name="connsiteX2-1217" fmla="*/ 607581 w 5381906"/>
                <a:gd name="connsiteY2-1218" fmla="*/ 2172770 h 5890437"/>
                <a:gd name="connsiteX3-1219" fmla="*/ 560 w 5381906"/>
                <a:gd name="connsiteY3-1220" fmla="*/ 3051544 h 5890437"/>
                <a:gd name="connsiteX4-1221" fmla="*/ 510923 w 5381906"/>
                <a:gd name="connsiteY4-1222" fmla="*/ 3327991 h 5890437"/>
                <a:gd name="connsiteX5-1223" fmla="*/ 339835 w 5381906"/>
                <a:gd name="connsiteY5-1224" fmla="*/ 3734790 h 5890437"/>
                <a:gd name="connsiteX6-1225" fmla="*/ 531221 w 5381906"/>
                <a:gd name="connsiteY6-1226" fmla="*/ 3870251 h 5890437"/>
                <a:gd name="connsiteX7-1227" fmla="*/ 372699 w 5381906"/>
                <a:gd name="connsiteY7-1228" fmla="*/ 4061637 h 5890437"/>
                <a:gd name="connsiteX8-1229" fmla="*/ 564085 w 5381906"/>
                <a:gd name="connsiteY8-1230" fmla="*/ 4316819 h 5890437"/>
                <a:gd name="connsiteX9-1231" fmla="*/ 500290 w 5381906"/>
                <a:gd name="connsiteY9-1232" fmla="*/ 4976037 h 5890437"/>
                <a:gd name="connsiteX10-1233" fmla="*/ 1754932 w 5381906"/>
                <a:gd name="connsiteY10-1234" fmla="*/ 5199321 h 5890437"/>
                <a:gd name="connsiteX11-1235" fmla="*/ 1946318 w 5381906"/>
                <a:gd name="connsiteY11-1236" fmla="*/ 5890437 h 5890437"/>
                <a:gd name="connsiteX12-1237" fmla="*/ 4785211 w 5381906"/>
                <a:gd name="connsiteY12-1238" fmla="*/ 5858540 h 5890437"/>
                <a:gd name="connsiteX13-1239" fmla="*/ 4891537 w 5381906"/>
                <a:gd name="connsiteY13-1240" fmla="*/ 3519377 h 5890437"/>
                <a:gd name="connsiteX14-1241" fmla="*/ 3030839 w 5381906"/>
                <a:gd name="connsiteY14-1242" fmla="*/ 0 h 5890437"/>
                <a:gd name="connsiteX0-1243" fmla="*/ 3030839 w 5381906"/>
                <a:gd name="connsiteY0-1244" fmla="*/ 0 h 5890437"/>
                <a:gd name="connsiteX1-1245" fmla="*/ 890241 w 5381906"/>
                <a:gd name="connsiteY1-1246" fmla="*/ 1098883 h 5890437"/>
                <a:gd name="connsiteX2-1247" fmla="*/ 607581 w 5381906"/>
                <a:gd name="connsiteY2-1248" fmla="*/ 2172770 h 5890437"/>
                <a:gd name="connsiteX3-1249" fmla="*/ 560 w 5381906"/>
                <a:gd name="connsiteY3-1250" fmla="*/ 3051544 h 5890437"/>
                <a:gd name="connsiteX4-1251" fmla="*/ 510923 w 5381906"/>
                <a:gd name="connsiteY4-1252" fmla="*/ 3327991 h 5890437"/>
                <a:gd name="connsiteX5-1253" fmla="*/ 339835 w 5381906"/>
                <a:gd name="connsiteY5-1254" fmla="*/ 3734790 h 5890437"/>
                <a:gd name="connsiteX6-1255" fmla="*/ 531221 w 5381906"/>
                <a:gd name="connsiteY6-1256" fmla="*/ 3870251 h 5890437"/>
                <a:gd name="connsiteX7-1257" fmla="*/ 372699 w 5381906"/>
                <a:gd name="connsiteY7-1258" fmla="*/ 4061637 h 5890437"/>
                <a:gd name="connsiteX8-1259" fmla="*/ 564085 w 5381906"/>
                <a:gd name="connsiteY8-1260" fmla="*/ 4316819 h 5890437"/>
                <a:gd name="connsiteX9-1261" fmla="*/ 500290 w 5381906"/>
                <a:gd name="connsiteY9-1262" fmla="*/ 4976037 h 5890437"/>
                <a:gd name="connsiteX10-1263" fmla="*/ 1754932 w 5381906"/>
                <a:gd name="connsiteY10-1264" fmla="*/ 5199321 h 5890437"/>
                <a:gd name="connsiteX11-1265" fmla="*/ 1946318 w 5381906"/>
                <a:gd name="connsiteY11-1266" fmla="*/ 5890437 h 5890437"/>
                <a:gd name="connsiteX12-1267" fmla="*/ 4785211 w 5381906"/>
                <a:gd name="connsiteY12-1268" fmla="*/ 5858540 h 5890437"/>
                <a:gd name="connsiteX13-1269" fmla="*/ 4891537 w 5381906"/>
                <a:gd name="connsiteY13-1270" fmla="*/ 3519377 h 5890437"/>
                <a:gd name="connsiteX14-1271" fmla="*/ 3030839 w 5381906"/>
                <a:gd name="connsiteY14-1272" fmla="*/ 0 h 5890437"/>
                <a:gd name="connsiteX0-1273" fmla="*/ 3030839 w 5381906"/>
                <a:gd name="connsiteY0-1274" fmla="*/ 0 h 5890437"/>
                <a:gd name="connsiteX1-1275" fmla="*/ 890241 w 5381906"/>
                <a:gd name="connsiteY1-1276" fmla="*/ 1098883 h 5890437"/>
                <a:gd name="connsiteX2-1277" fmla="*/ 607581 w 5381906"/>
                <a:gd name="connsiteY2-1278" fmla="*/ 2172770 h 5890437"/>
                <a:gd name="connsiteX3-1279" fmla="*/ 560 w 5381906"/>
                <a:gd name="connsiteY3-1280" fmla="*/ 3051544 h 5890437"/>
                <a:gd name="connsiteX4-1281" fmla="*/ 510923 w 5381906"/>
                <a:gd name="connsiteY4-1282" fmla="*/ 3327991 h 5890437"/>
                <a:gd name="connsiteX5-1283" fmla="*/ 339835 w 5381906"/>
                <a:gd name="connsiteY5-1284" fmla="*/ 3734790 h 5890437"/>
                <a:gd name="connsiteX6-1285" fmla="*/ 531221 w 5381906"/>
                <a:gd name="connsiteY6-1286" fmla="*/ 3870251 h 5890437"/>
                <a:gd name="connsiteX7-1287" fmla="*/ 372699 w 5381906"/>
                <a:gd name="connsiteY7-1288" fmla="*/ 4061637 h 5890437"/>
                <a:gd name="connsiteX8-1289" fmla="*/ 564085 w 5381906"/>
                <a:gd name="connsiteY8-1290" fmla="*/ 4316819 h 5890437"/>
                <a:gd name="connsiteX9-1291" fmla="*/ 500290 w 5381906"/>
                <a:gd name="connsiteY9-1292" fmla="*/ 4976037 h 5890437"/>
                <a:gd name="connsiteX10-1293" fmla="*/ 1754932 w 5381906"/>
                <a:gd name="connsiteY10-1294" fmla="*/ 5039004 h 5890437"/>
                <a:gd name="connsiteX11-1295" fmla="*/ 1946318 w 5381906"/>
                <a:gd name="connsiteY11-1296" fmla="*/ 5890437 h 5890437"/>
                <a:gd name="connsiteX12-1297" fmla="*/ 4785211 w 5381906"/>
                <a:gd name="connsiteY12-1298" fmla="*/ 5858540 h 5890437"/>
                <a:gd name="connsiteX13-1299" fmla="*/ 4891537 w 5381906"/>
                <a:gd name="connsiteY13-1300" fmla="*/ 3519377 h 5890437"/>
                <a:gd name="connsiteX14-1301" fmla="*/ 3030839 w 5381906"/>
                <a:gd name="connsiteY14-1302" fmla="*/ 0 h 5890437"/>
                <a:gd name="connsiteX0-1303" fmla="*/ 3030839 w 5381906"/>
                <a:gd name="connsiteY0-1304" fmla="*/ 0 h 5890437"/>
                <a:gd name="connsiteX1-1305" fmla="*/ 890241 w 5381906"/>
                <a:gd name="connsiteY1-1306" fmla="*/ 1098883 h 5890437"/>
                <a:gd name="connsiteX2-1307" fmla="*/ 607581 w 5381906"/>
                <a:gd name="connsiteY2-1308" fmla="*/ 2172770 h 5890437"/>
                <a:gd name="connsiteX3-1309" fmla="*/ 560 w 5381906"/>
                <a:gd name="connsiteY3-1310" fmla="*/ 3051544 h 5890437"/>
                <a:gd name="connsiteX4-1311" fmla="*/ 510923 w 5381906"/>
                <a:gd name="connsiteY4-1312" fmla="*/ 3327991 h 5890437"/>
                <a:gd name="connsiteX5-1313" fmla="*/ 339835 w 5381906"/>
                <a:gd name="connsiteY5-1314" fmla="*/ 3734790 h 5890437"/>
                <a:gd name="connsiteX6-1315" fmla="*/ 531221 w 5381906"/>
                <a:gd name="connsiteY6-1316" fmla="*/ 3870251 h 5890437"/>
                <a:gd name="connsiteX7-1317" fmla="*/ 372699 w 5381906"/>
                <a:gd name="connsiteY7-1318" fmla="*/ 4061637 h 5890437"/>
                <a:gd name="connsiteX8-1319" fmla="*/ 564085 w 5381906"/>
                <a:gd name="connsiteY8-1320" fmla="*/ 4316819 h 5890437"/>
                <a:gd name="connsiteX9-1321" fmla="*/ 500290 w 5381906"/>
                <a:gd name="connsiteY9-1322" fmla="*/ 4976037 h 5890437"/>
                <a:gd name="connsiteX10-1323" fmla="*/ 1754932 w 5381906"/>
                <a:gd name="connsiteY10-1324" fmla="*/ 5039004 h 5890437"/>
                <a:gd name="connsiteX11-1325" fmla="*/ 1946318 w 5381906"/>
                <a:gd name="connsiteY11-1326" fmla="*/ 5890437 h 5890437"/>
                <a:gd name="connsiteX12-1327" fmla="*/ 4785211 w 5381906"/>
                <a:gd name="connsiteY12-1328" fmla="*/ 5858540 h 5890437"/>
                <a:gd name="connsiteX13-1329" fmla="*/ 4891537 w 5381906"/>
                <a:gd name="connsiteY13-1330" fmla="*/ 3519377 h 5890437"/>
                <a:gd name="connsiteX14-1331" fmla="*/ 3030839 w 5381906"/>
                <a:gd name="connsiteY14-1332" fmla="*/ 0 h 5890437"/>
                <a:gd name="connsiteX0-1333" fmla="*/ 3030839 w 5381906"/>
                <a:gd name="connsiteY0-1334" fmla="*/ 0 h 5890437"/>
                <a:gd name="connsiteX1-1335" fmla="*/ 890241 w 5381906"/>
                <a:gd name="connsiteY1-1336" fmla="*/ 1098883 h 5890437"/>
                <a:gd name="connsiteX2-1337" fmla="*/ 607581 w 5381906"/>
                <a:gd name="connsiteY2-1338" fmla="*/ 2172770 h 5890437"/>
                <a:gd name="connsiteX3-1339" fmla="*/ 560 w 5381906"/>
                <a:gd name="connsiteY3-1340" fmla="*/ 3051544 h 5890437"/>
                <a:gd name="connsiteX4-1341" fmla="*/ 510923 w 5381906"/>
                <a:gd name="connsiteY4-1342" fmla="*/ 3327991 h 5890437"/>
                <a:gd name="connsiteX5-1343" fmla="*/ 339835 w 5381906"/>
                <a:gd name="connsiteY5-1344" fmla="*/ 3734790 h 5890437"/>
                <a:gd name="connsiteX6-1345" fmla="*/ 531221 w 5381906"/>
                <a:gd name="connsiteY6-1346" fmla="*/ 3870251 h 5890437"/>
                <a:gd name="connsiteX7-1347" fmla="*/ 372699 w 5381906"/>
                <a:gd name="connsiteY7-1348" fmla="*/ 4061637 h 5890437"/>
                <a:gd name="connsiteX8-1349" fmla="*/ 564085 w 5381906"/>
                <a:gd name="connsiteY8-1350" fmla="*/ 4316819 h 5890437"/>
                <a:gd name="connsiteX9-1351" fmla="*/ 500290 w 5381906"/>
                <a:gd name="connsiteY9-1352" fmla="*/ 4976037 h 5890437"/>
                <a:gd name="connsiteX10-1353" fmla="*/ 1754932 w 5381906"/>
                <a:gd name="connsiteY10-1354" fmla="*/ 5039004 h 5890437"/>
                <a:gd name="connsiteX11-1355" fmla="*/ 1946318 w 5381906"/>
                <a:gd name="connsiteY11-1356" fmla="*/ 5890437 h 5890437"/>
                <a:gd name="connsiteX12-1357" fmla="*/ 4785211 w 5381906"/>
                <a:gd name="connsiteY12-1358" fmla="*/ 5858540 h 5890437"/>
                <a:gd name="connsiteX13-1359" fmla="*/ 4891537 w 5381906"/>
                <a:gd name="connsiteY13-1360" fmla="*/ 3519377 h 5890437"/>
                <a:gd name="connsiteX14-1361" fmla="*/ 3030839 w 5381906"/>
                <a:gd name="connsiteY14-1362" fmla="*/ 0 h 5890437"/>
                <a:gd name="connsiteX0-1363" fmla="*/ 3030839 w 5381906"/>
                <a:gd name="connsiteY0-1364" fmla="*/ 0 h 5890437"/>
                <a:gd name="connsiteX1-1365" fmla="*/ 890241 w 5381906"/>
                <a:gd name="connsiteY1-1366" fmla="*/ 1098883 h 5890437"/>
                <a:gd name="connsiteX2-1367" fmla="*/ 607581 w 5381906"/>
                <a:gd name="connsiteY2-1368" fmla="*/ 2172770 h 5890437"/>
                <a:gd name="connsiteX3-1369" fmla="*/ 560 w 5381906"/>
                <a:gd name="connsiteY3-1370" fmla="*/ 3051544 h 5890437"/>
                <a:gd name="connsiteX4-1371" fmla="*/ 510923 w 5381906"/>
                <a:gd name="connsiteY4-1372" fmla="*/ 3327991 h 5890437"/>
                <a:gd name="connsiteX5-1373" fmla="*/ 339835 w 5381906"/>
                <a:gd name="connsiteY5-1374" fmla="*/ 3734790 h 5890437"/>
                <a:gd name="connsiteX6-1375" fmla="*/ 531221 w 5381906"/>
                <a:gd name="connsiteY6-1376" fmla="*/ 3870251 h 5890437"/>
                <a:gd name="connsiteX7-1377" fmla="*/ 372699 w 5381906"/>
                <a:gd name="connsiteY7-1378" fmla="*/ 4061637 h 5890437"/>
                <a:gd name="connsiteX8-1379" fmla="*/ 564085 w 5381906"/>
                <a:gd name="connsiteY8-1380" fmla="*/ 4316819 h 5890437"/>
                <a:gd name="connsiteX9-1381" fmla="*/ 500290 w 5381906"/>
                <a:gd name="connsiteY9-1382" fmla="*/ 4976037 h 5890437"/>
                <a:gd name="connsiteX10-1383" fmla="*/ 1754932 w 5381906"/>
                <a:gd name="connsiteY10-1384" fmla="*/ 5039004 h 5890437"/>
                <a:gd name="connsiteX11-1385" fmla="*/ 1946318 w 5381906"/>
                <a:gd name="connsiteY11-1386" fmla="*/ 5890437 h 5890437"/>
                <a:gd name="connsiteX12-1387" fmla="*/ 4785211 w 5381906"/>
                <a:gd name="connsiteY12-1388" fmla="*/ 5858540 h 5890437"/>
                <a:gd name="connsiteX13-1389" fmla="*/ 4891537 w 5381906"/>
                <a:gd name="connsiteY13-1390" fmla="*/ 3519377 h 5890437"/>
                <a:gd name="connsiteX14-1391" fmla="*/ 3030839 w 5381906"/>
                <a:gd name="connsiteY14-1392" fmla="*/ 0 h 5890437"/>
                <a:gd name="connsiteX0-1393" fmla="*/ 3030839 w 5381906"/>
                <a:gd name="connsiteY0-1394" fmla="*/ 0 h 5890437"/>
                <a:gd name="connsiteX1-1395" fmla="*/ 890241 w 5381906"/>
                <a:gd name="connsiteY1-1396" fmla="*/ 1098883 h 5890437"/>
                <a:gd name="connsiteX2-1397" fmla="*/ 607581 w 5381906"/>
                <a:gd name="connsiteY2-1398" fmla="*/ 2172770 h 5890437"/>
                <a:gd name="connsiteX3-1399" fmla="*/ 560 w 5381906"/>
                <a:gd name="connsiteY3-1400" fmla="*/ 3051544 h 5890437"/>
                <a:gd name="connsiteX4-1401" fmla="*/ 510923 w 5381906"/>
                <a:gd name="connsiteY4-1402" fmla="*/ 3327991 h 5890437"/>
                <a:gd name="connsiteX5-1403" fmla="*/ 339835 w 5381906"/>
                <a:gd name="connsiteY5-1404" fmla="*/ 3734790 h 5890437"/>
                <a:gd name="connsiteX6-1405" fmla="*/ 531221 w 5381906"/>
                <a:gd name="connsiteY6-1406" fmla="*/ 3870251 h 5890437"/>
                <a:gd name="connsiteX7-1407" fmla="*/ 372699 w 5381906"/>
                <a:gd name="connsiteY7-1408" fmla="*/ 4061637 h 5890437"/>
                <a:gd name="connsiteX8-1409" fmla="*/ 564085 w 5381906"/>
                <a:gd name="connsiteY8-1410" fmla="*/ 4316819 h 5890437"/>
                <a:gd name="connsiteX9-1411" fmla="*/ 500290 w 5381906"/>
                <a:gd name="connsiteY9-1412" fmla="*/ 4976037 h 5890437"/>
                <a:gd name="connsiteX10-1413" fmla="*/ 1754932 w 5381906"/>
                <a:gd name="connsiteY10-1414" fmla="*/ 5039004 h 5890437"/>
                <a:gd name="connsiteX11-1415" fmla="*/ 1946318 w 5381906"/>
                <a:gd name="connsiteY11-1416" fmla="*/ 5890437 h 5890437"/>
                <a:gd name="connsiteX12-1417" fmla="*/ 4785211 w 5381906"/>
                <a:gd name="connsiteY12-1418" fmla="*/ 5858540 h 5890437"/>
                <a:gd name="connsiteX13-1419" fmla="*/ 4891537 w 5381906"/>
                <a:gd name="connsiteY13-1420" fmla="*/ 3519377 h 5890437"/>
                <a:gd name="connsiteX14-1421" fmla="*/ 3030839 w 5381906"/>
                <a:gd name="connsiteY14-1422" fmla="*/ 0 h 5890437"/>
                <a:gd name="connsiteX0-1423" fmla="*/ 3030765 w 5381832"/>
                <a:gd name="connsiteY0-1424" fmla="*/ 0 h 5890437"/>
                <a:gd name="connsiteX1-1425" fmla="*/ 890167 w 5381832"/>
                <a:gd name="connsiteY1-1426" fmla="*/ 1098883 h 5890437"/>
                <a:gd name="connsiteX2-1427" fmla="*/ 672821 w 5381832"/>
                <a:gd name="connsiteY2-1428" fmla="*/ 2220272 h 5890437"/>
                <a:gd name="connsiteX3-1429" fmla="*/ 486 w 5381832"/>
                <a:gd name="connsiteY3-1430" fmla="*/ 3051544 h 5890437"/>
                <a:gd name="connsiteX4-1431" fmla="*/ 510849 w 5381832"/>
                <a:gd name="connsiteY4-1432" fmla="*/ 3327991 h 5890437"/>
                <a:gd name="connsiteX5-1433" fmla="*/ 339761 w 5381832"/>
                <a:gd name="connsiteY5-1434" fmla="*/ 3734790 h 5890437"/>
                <a:gd name="connsiteX6-1435" fmla="*/ 531147 w 5381832"/>
                <a:gd name="connsiteY6-1436" fmla="*/ 3870251 h 5890437"/>
                <a:gd name="connsiteX7-1437" fmla="*/ 372625 w 5381832"/>
                <a:gd name="connsiteY7-1438" fmla="*/ 4061637 h 5890437"/>
                <a:gd name="connsiteX8-1439" fmla="*/ 564011 w 5381832"/>
                <a:gd name="connsiteY8-1440" fmla="*/ 4316819 h 5890437"/>
                <a:gd name="connsiteX9-1441" fmla="*/ 500216 w 5381832"/>
                <a:gd name="connsiteY9-1442" fmla="*/ 4976037 h 5890437"/>
                <a:gd name="connsiteX10-1443" fmla="*/ 1754858 w 5381832"/>
                <a:gd name="connsiteY10-1444" fmla="*/ 5039004 h 5890437"/>
                <a:gd name="connsiteX11-1445" fmla="*/ 1946244 w 5381832"/>
                <a:gd name="connsiteY11-1446" fmla="*/ 5890437 h 5890437"/>
                <a:gd name="connsiteX12-1447" fmla="*/ 4785137 w 5381832"/>
                <a:gd name="connsiteY12-1448" fmla="*/ 5858540 h 5890437"/>
                <a:gd name="connsiteX13-1449" fmla="*/ 4891463 w 5381832"/>
                <a:gd name="connsiteY13-1450" fmla="*/ 3519377 h 5890437"/>
                <a:gd name="connsiteX14-1451" fmla="*/ 3030765 w 5381832"/>
                <a:gd name="connsiteY14-1452" fmla="*/ 0 h 5890437"/>
                <a:gd name="connsiteX0-1453" fmla="*/ 3030862 w 5381929"/>
                <a:gd name="connsiteY0-1454" fmla="*/ 0 h 5890437"/>
                <a:gd name="connsiteX1-1455" fmla="*/ 890264 w 5381929"/>
                <a:gd name="connsiteY1-1456" fmla="*/ 1098883 h 5890437"/>
                <a:gd name="connsiteX2-1457" fmla="*/ 672918 w 5381929"/>
                <a:gd name="connsiteY2-1458" fmla="*/ 2220272 h 5890437"/>
                <a:gd name="connsiteX3-1459" fmla="*/ 583 w 5381929"/>
                <a:gd name="connsiteY3-1460" fmla="*/ 3051544 h 5890437"/>
                <a:gd name="connsiteX4-1461" fmla="*/ 510946 w 5381929"/>
                <a:gd name="connsiteY4-1462" fmla="*/ 3327991 h 5890437"/>
                <a:gd name="connsiteX5-1463" fmla="*/ 339858 w 5381929"/>
                <a:gd name="connsiteY5-1464" fmla="*/ 3734790 h 5890437"/>
                <a:gd name="connsiteX6-1465" fmla="*/ 531244 w 5381929"/>
                <a:gd name="connsiteY6-1466" fmla="*/ 3870251 h 5890437"/>
                <a:gd name="connsiteX7-1467" fmla="*/ 372722 w 5381929"/>
                <a:gd name="connsiteY7-1468" fmla="*/ 4061637 h 5890437"/>
                <a:gd name="connsiteX8-1469" fmla="*/ 564108 w 5381929"/>
                <a:gd name="connsiteY8-1470" fmla="*/ 4316819 h 5890437"/>
                <a:gd name="connsiteX9-1471" fmla="*/ 500313 w 5381929"/>
                <a:gd name="connsiteY9-1472" fmla="*/ 4976037 h 5890437"/>
                <a:gd name="connsiteX10-1473" fmla="*/ 1754955 w 5381929"/>
                <a:gd name="connsiteY10-1474" fmla="*/ 5039004 h 5890437"/>
                <a:gd name="connsiteX11-1475" fmla="*/ 1946341 w 5381929"/>
                <a:gd name="connsiteY11-1476" fmla="*/ 5890437 h 5890437"/>
                <a:gd name="connsiteX12-1477" fmla="*/ 4785234 w 5381929"/>
                <a:gd name="connsiteY12-1478" fmla="*/ 5858540 h 5890437"/>
                <a:gd name="connsiteX13-1479" fmla="*/ 4891560 w 5381929"/>
                <a:gd name="connsiteY13-1480" fmla="*/ 3519377 h 5890437"/>
                <a:gd name="connsiteX14-1481" fmla="*/ 3030862 w 5381929"/>
                <a:gd name="connsiteY14-1482" fmla="*/ 0 h 5890437"/>
                <a:gd name="connsiteX0-1483" fmla="*/ 3030862 w 5381929"/>
                <a:gd name="connsiteY0-1484" fmla="*/ 0 h 5890437"/>
                <a:gd name="connsiteX1-1485" fmla="*/ 890264 w 5381929"/>
                <a:gd name="connsiteY1-1486" fmla="*/ 1098883 h 5890437"/>
                <a:gd name="connsiteX2-1487" fmla="*/ 672918 w 5381929"/>
                <a:gd name="connsiteY2-1488" fmla="*/ 2220272 h 5890437"/>
                <a:gd name="connsiteX3-1489" fmla="*/ 583 w 5381929"/>
                <a:gd name="connsiteY3-1490" fmla="*/ 3051544 h 5890437"/>
                <a:gd name="connsiteX4-1491" fmla="*/ 510946 w 5381929"/>
                <a:gd name="connsiteY4-1492" fmla="*/ 3327991 h 5890437"/>
                <a:gd name="connsiteX5-1493" fmla="*/ 339858 w 5381929"/>
                <a:gd name="connsiteY5-1494" fmla="*/ 3734790 h 5890437"/>
                <a:gd name="connsiteX6-1495" fmla="*/ 531244 w 5381929"/>
                <a:gd name="connsiteY6-1496" fmla="*/ 3870251 h 5890437"/>
                <a:gd name="connsiteX7-1497" fmla="*/ 372722 w 5381929"/>
                <a:gd name="connsiteY7-1498" fmla="*/ 4061637 h 5890437"/>
                <a:gd name="connsiteX8-1499" fmla="*/ 564108 w 5381929"/>
                <a:gd name="connsiteY8-1500" fmla="*/ 4316819 h 5890437"/>
                <a:gd name="connsiteX9-1501" fmla="*/ 500313 w 5381929"/>
                <a:gd name="connsiteY9-1502" fmla="*/ 4976037 h 5890437"/>
                <a:gd name="connsiteX10-1503" fmla="*/ 1754955 w 5381929"/>
                <a:gd name="connsiteY10-1504" fmla="*/ 5039004 h 5890437"/>
                <a:gd name="connsiteX11-1505" fmla="*/ 1946341 w 5381929"/>
                <a:gd name="connsiteY11-1506" fmla="*/ 5890437 h 5890437"/>
                <a:gd name="connsiteX12-1507" fmla="*/ 4785234 w 5381929"/>
                <a:gd name="connsiteY12-1508" fmla="*/ 5858540 h 5890437"/>
                <a:gd name="connsiteX13-1509" fmla="*/ 4891560 w 5381929"/>
                <a:gd name="connsiteY13-1510" fmla="*/ 3519377 h 5890437"/>
                <a:gd name="connsiteX14-1511" fmla="*/ 3030862 w 5381929"/>
                <a:gd name="connsiteY14-1512" fmla="*/ 0 h 5890437"/>
                <a:gd name="connsiteX0-1513" fmla="*/ 3030862 w 5381929"/>
                <a:gd name="connsiteY0-1514" fmla="*/ 0 h 5890437"/>
                <a:gd name="connsiteX1-1515" fmla="*/ 890264 w 5381929"/>
                <a:gd name="connsiteY1-1516" fmla="*/ 1098883 h 5890437"/>
                <a:gd name="connsiteX2-1517" fmla="*/ 672918 w 5381929"/>
                <a:gd name="connsiteY2-1518" fmla="*/ 2220272 h 5890437"/>
                <a:gd name="connsiteX3-1519" fmla="*/ 583 w 5381929"/>
                <a:gd name="connsiteY3-1520" fmla="*/ 3051544 h 5890437"/>
                <a:gd name="connsiteX4-1521" fmla="*/ 510946 w 5381929"/>
                <a:gd name="connsiteY4-1522" fmla="*/ 3327991 h 5890437"/>
                <a:gd name="connsiteX5-1523" fmla="*/ 339858 w 5381929"/>
                <a:gd name="connsiteY5-1524" fmla="*/ 3734790 h 5890437"/>
                <a:gd name="connsiteX6-1525" fmla="*/ 531244 w 5381929"/>
                <a:gd name="connsiteY6-1526" fmla="*/ 3870251 h 5890437"/>
                <a:gd name="connsiteX7-1527" fmla="*/ 372722 w 5381929"/>
                <a:gd name="connsiteY7-1528" fmla="*/ 4061637 h 5890437"/>
                <a:gd name="connsiteX8-1529" fmla="*/ 564108 w 5381929"/>
                <a:gd name="connsiteY8-1530" fmla="*/ 4316819 h 5890437"/>
                <a:gd name="connsiteX9-1531" fmla="*/ 500313 w 5381929"/>
                <a:gd name="connsiteY9-1532" fmla="*/ 4976037 h 5890437"/>
                <a:gd name="connsiteX10-1533" fmla="*/ 1754955 w 5381929"/>
                <a:gd name="connsiteY10-1534" fmla="*/ 5039004 h 5890437"/>
                <a:gd name="connsiteX11-1535" fmla="*/ 1946341 w 5381929"/>
                <a:gd name="connsiteY11-1536" fmla="*/ 5890437 h 5890437"/>
                <a:gd name="connsiteX12-1537" fmla="*/ 4785234 w 5381929"/>
                <a:gd name="connsiteY12-1538" fmla="*/ 5858540 h 5890437"/>
                <a:gd name="connsiteX13-1539" fmla="*/ 4891560 w 5381929"/>
                <a:gd name="connsiteY13-1540" fmla="*/ 3519377 h 5890437"/>
                <a:gd name="connsiteX14-1541" fmla="*/ 3030862 w 5381929"/>
                <a:gd name="connsiteY14-1542" fmla="*/ 0 h 5890437"/>
                <a:gd name="connsiteX0-1543" fmla="*/ 3030862 w 5381929"/>
                <a:gd name="connsiteY0-1544" fmla="*/ 0 h 5890437"/>
                <a:gd name="connsiteX1-1545" fmla="*/ 890264 w 5381929"/>
                <a:gd name="connsiteY1-1546" fmla="*/ 1098883 h 5890437"/>
                <a:gd name="connsiteX2-1547" fmla="*/ 672918 w 5381929"/>
                <a:gd name="connsiteY2-1548" fmla="*/ 2220272 h 5890437"/>
                <a:gd name="connsiteX3-1549" fmla="*/ 583 w 5381929"/>
                <a:gd name="connsiteY3-1550" fmla="*/ 3051544 h 5890437"/>
                <a:gd name="connsiteX4-1551" fmla="*/ 510946 w 5381929"/>
                <a:gd name="connsiteY4-1552" fmla="*/ 3327991 h 5890437"/>
                <a:gd name="connsiteX5-1553" fmla="*/ 339858 w 5381929"/>
                <a:gd name="connsiteY5-1554" fmla="*/ 3734790 h 5890437"/>
                <a:gd name="connsiteX6-1555" fmla="*/ 531244 w 5381929"/>
                <a:gd name="connsiteY6-1556" fmla="*/ 3870251 h 5890437"/>
                <a:gd name="connsiteX7-1557" fmla="*/ 372722 w 5381929"/>
                <a:gd name="connsiteY7-1558" fmla="*/ 4061637 h 5890437"/>
                <a:gd name="connsiteX8-1559" fmla="*/ 564108 w 5381929"/>
                <a:gd name="connsiteY8-1560" fmla="*/ 4316819 h 5890437"/>
                <a:gd name="connsiteX9-1561" fmla="*/ 500313 w 5381929"/>
                <a:gd name="connsiteY9-1562" fmla="*/ 4976037 h 5890437"/>
                <a:gd name="connsiteX10-1563" fmla="*/ 1754955 w 5381929"/>
                <a:gd name="connsiteY10-1564" fmla="*/ 5039004 h 5890437"/>
                <a:gd name="connsiteX11-1565" fmla="*/ 1946341 w 5381929"/>
                <a:gd name="connsiteY11-1566" fmla="*/ 5890437 h 5890437"/>
                <a:gd name="connsiteX12-1567" fmla="*/ 4785234 w 5381929"/>
                <a:gd name="connsiteY12-1568" fmla="*/ 5858540 h 5890437"/>
                <a:gd name="connsiteX13-1569" fmla="*/ 4891560 w 5381929"/>
                <a:gd name="connsiteY13-1570" fmla="*/ 3519377 h 5890437"/>
                <a:gd name="connsiteX14-1571" fmla="*/ 3030862 w 5381929"/>
                <a:gd name="connsiteY14-1572" fmla="*/ 0 h 5890437"/>
                <a:gd name="connsiteX0-1573" fmla="*/ 3030862 w 5381929"/>
                <a:gd name="connsiteY0-1574" fmla="*/ 0 h 5890437"/>
                <a:gd name="connsiteX1-1575" fmla="*/ 872451 w 5381929"/>
                <a:gd name="connsiteY1-1576" fmla="*/ 1057320 h 5890437"/>
                <a:gd name="connsiteX2-1577" fmla="*/ 672918 w 5381929"/>
                <a:gd name="connsiteY2-1578" fmla="*/ 2220272 h 5890437"/>
                <a:gd name="connsiteX3-1579" fmla="*/ 583 w 5381929"/>
                <a:gd name="connsiteY3-1580" fmla="*/ 3051544 h 5890437"/>
                <a:gd name="connsiteX4-1581" fmla="*/ 510946 w 5381929"/>
                <a:gd name="connsiteY4-1582" fmla="*/ 3327991 h 5890437"/>
                <a:gd name="connsiteX5-1583" fmla="*/ 339858 w 5381929"/>
                <a:gd name="connsiteY5-1584" fmla="*/ 3734790 h 5890437"/>
                <a:gd name="connsiteX6-1585" fmla="*/ 531244 w 5381929"/>
                <a:gd name="connsiteY6-1586" fmla="*/ 3870251 h 5890437"/>
                <a:gd name="connsiteX7-1587" fmla="*/ 372722 w 5381929"/>
                <a:gd name="connsiteY7-1588" fmla="*/ 4061637 h 5890437"/>
                <a:gd name="connsiteX8-1589" fmla="*/ 564108 w 5381929"/>
                <a:gd name="connsiteY8-1590" fmla="*/ 4316819 h 5890437"/>
                <a:gd name="connsiteX9-1591" fmla="*/ 500313 w 5381929"/>
                <a:gd name="connsiteY9-1592" fmla="*/ 4976037 h 5890437"/>
                <a:gd name="connsiteX10-1593" fmla="*/ 1754955 w 5381929"/>
                <a:gd name="connsiteY10-1594" fmla="*/ 5039004 h 5890437"/>
                <a:gd name="connsiteX11-1595" fmla="*/ 1946341 w 5381929"/>
                <a:gd name="connsiteY11-1596" fmla="*/ 5890437 h 5890437"/>
                <a:gd name="connsiteX12-1597" fmla="*/ 4785234 w 5381929"/>
                <a:gd name="connsiteY12-1598" fmla="*/ 5858540 h 5890437"/>
                <a:gd name="connsiteX13-1599" fmla="*/ 4891560 w 5381929"/>
                <a:gd name="connsiteY13-1600" fmla="*/ 3519377 h 5890437"/>
                <a:gd name="connsiteX14-1601" fmla="*/ 3030862 w 5381929"/>
                <a:gd name="connsiteY14-1602" fmla="*/ 0 h 5890437"/>
                <a:gd name="connsiteX0-1603" fmla="*/ 3030862 w 5381929"/>
                <a:gd name="connsiteY0-1604" fmla="*/ 0 h 5890437"/>
                <a:gd name="connsiteX1-1605" fmla="*/ 872451 w 5381929"/>
                <a:gd name="connsiteY1-1606" fmla="*/ 1057320 h 5890437"/>
                <a:gd name="connsiteX2-1607" fmla="*/ 672918 w 5381929"/>
                <a:gd name="connsiteY2-1608" fmla="*/ 2220272 h 5890437"/>
                <a:gd name="connsiteX3-1609" fmla="*/ 583 w 5381929"/>
                <a:gd name="connsiteY3-1610" fmla="*/ 3051544 h 5890437"/>
                <a:gd name="connsiteX4-1611" fmla="*/ 510946 w 5381929"/>
                <a:gd name="connsiteY4-1612" fmla="*/ 3327991 h 5890437"/>
                <a:gd name="connsiteX5-1613" fmla="*/ 339858 w 5381929"/>
                <a:gd name="connsiteY5-1614" fmla="*/ 3734790 h 5890437"/>
                <a:gd name="connsiteX6-1615" fmla="*/ 531244 w 5381929"/>
                <a:gd name="connsiteY6-1616" fmla="*/ 3870251 h 5890437"/>
                <a:gd name="connsiteX7-1617" fmla="*/ 372722 w 5381929"/>
                <a:gd name="connsiteY7-1618" fmla="*/ 4061637 h 5890437"/>
                <a:gd name="connsiteX8-1619" fmla="*/ 564108 w 5381929"/>
                <a:gd name="connsiteY8-1620" fmla="*/ 4316819 h 5890437"/>
                <a:gd name="connsiteX9-1621" fmla="*/ 500313 w 5381929"/>
                <a:gd name="connsiteY9-1622" fmla="*/ 4976037 h 5890437"/>
                <a:gd name="connsiteX10-1623" fmla="*/ 1754955 w 5381929"/>
                <a:gd name="connsiteY10-1624" fmla="*/ 5039004 h 5890437"/>
                <a:gd name="connsiteX11-1625" fmla="*/ 1946341 w 5381929"/>
                <a:gd name="connsiteY11-1626" fmla="*/ 5890437 h 5890437"/>
                <a:gd name="connsiteX12-1627" fmla="*/ 4785234 w 5381929"/>
                <a:gd name="connsiteY12-1628" fmla="*/ 5858540 h 5890437"/>
                <a:gd name="connsiteX13-1629" fmla="*/ 4891560 w 5381929"/>
                <a:gd name="connsiteY13-1630" fmla="*/ 3519377 h 5890437"/>
                <a:gd name="connsiteX14-1631" fmla="*/ 3030862 w 5381929"/>
                <a:gd name="connsiteY14-1632" fmla="*/ 0 h 5890437"/>
                <a:gd name="connsiteX0-1633" fmla="*/ 3030862 w 5381929"/>
                <a:gd name="connsiteY0-1634" fmla="*/ 0 h 5890437"/>
                <a:gd name="connsiteX1-1635" fmla="*/ 981633 w 5381929"/>
                <a:gd name="connsiteY1-1636" fmla="*/ 920842 h 5890437"/>
                <a:gd name="connsiteX2-1637" fmla="*/ 672918 w 5381929"/>
                <a:gd name="connsiteY2-1638" fmla="*/ 2220272 h 5890437"/>
                <a:gd name="connsiteX3-1639" fmla="*/ 583 w 5381929"/>
                <a:gd name="connsiteY3-1640" fmla="*/ 3051544 h 5890437"/>
                <a:gd name="connsiteX4-1641" fmla="*/ 510946 w 5381929"/>
                <a:gd name="connsiteY4-1642" fmla="*/ 3327991 h 5890437"/>
                <a:gd name="connsiteX5-1643" fmla="*/ 339858 w 5381929"/>
                <a:gd name="connsiteY5-1644" fmla="*/ 3734790 h 5890437"/>
                <a:gd name="connsiteX6-1645" fmla="*/ 531244 w 5381929"/>
                <a:gd name="connsiteY6-1646" fmla="*/ 3870251 h 5890437"/>
                <a:gd name="connsiteX7-1647" fmla="*/ 372722 w 5381929"/>
                <a:gd name="connsiteY7-1648" fmla="*/ 4061637 h 5890437"/>
                <a:gd name="connsiteX8-1649" fmla="*/ 564108 w 5381929"/>
                <a:gd name="connsiteY8-1650" fmla="*/ 4316819 h 5890437"/>
                <a:gd name="connsiteX9-1651" fmla="*/ 500313 w 5381929"/>
                <a:gd name="connsiteY9-1652" fmla="*/ 4976037 h 5890437"/>
                <a:gd name="connsiteX10-1653" fmla="*/ 1754955 w 5381929"/>
                <a:gd name="connsiteY10-1654" fmla="*/ 5039004 h 5890437"/>
                <a:gd name="connsiteX11-1655" fmla="*/ 1946341 w 5381929"/>
                <a:gd name="connsiteY11-1656" fmla="*/ 5890437 h 5890437"/>
                <a:gd name="connsiteX12-1657" fmla="*/ 4785234 w 5381929"/>
                <a:gd name="connsiteY12-1658" fmla="*/ 5858540 h 5890437"/>
                <a:gd name="connsiteX13-1659" fmla="*/ 4891560 w 5381929"/>
                <a:gd name="connsiteY13-1660" fmla="*/ 3519377 h 5890437"/>
                <a:gd name="connsiteX14-1661" fmla="*/ 3030862 w 5381929"/>
                <a:gd name="connsiteY14-1662" fmla="*/ 0 h 5890437"/>
                <a:gd name="connsiteX0-1663" fmla="*/ 3030862 w 5381929"/>
                <a:gd name="connsiteY0-1664" fmla="*/ 0 h 5890437"/>
                <a:gd name="connsiteX1-1665" fmla="*/ 981633 w 5381929"/>
                <a:gd name="connsiteY1-1666" fmla="*/ 920842 h 5890437"/>
                <a:gd name="connsiteX2-1667" fmla="*/ 672918 w 5381929"/>
                <a:gd name="connsiteY2-1668" fmla="*/ 2220272 h 5890437"/>
                <a:gd name="connsiteX3-1669" fmla="*/ 583 w 5381929"/>
                <a:gd name="connsiteY3-1670" fmla="*/ 3051544 h 5890437"/>
                <a:gd name="connsiteX4-1671" fmla="*/ 510946 w 5381929"/>
                <a:gd name="connsiteY4-1672" fmla="*/ 3327991 h 5890437"/>
                <a:gd name="connsiteX5-1673" fmla="*/ 339858 w 5381929"/>
                <a:gd name="connsiteY5-1674" fmla="*/ 3734790 h 5890437"/>
                <a:gd name="connsiteX6-1675" fmla="*/ 531244 w 5381929"/>
                <a:gd name="connsiteY6-1676" fmla="*/ 3870251 h 5890437"/>
                <a:gd name="connsiteX7-1677" fmla="*/ 372722 w 5381929"/>
                <a:gd name="connsiteY7-1678" fmla="*/ 4061637 h 5890437"/>
                <a:gd name="connsiteX8-1679" fmla="*/ 564108 w 5381929"/>
                <a:gd name="connsiteY8-1680" fmla="*/ 4316819 h 5890437"/>
                <a:gd name="connsiteX9-1681" fmla="*/ 500313 w 5381929"/>
                <a:gd name="connsiteY9-1682" fmla="*/ 4976037 h 5890437"/>
                <a:gd name="connsiteX10-1683" fmla="*/ 1754955 w 5381929"/>
                <a:gd name="connsiteY10-1684" fmla="*/ 5039004 h 5890437"/>
                <a:gd name="connsiteX11-1685" fmla="*/ 1946341 w 5381929"/>
                <a:gd name="connsiteY11-1686" fmla="*/ 5890437 h 5890437"/>
                <a:gd name="connsiteX12-1687" fmla="*/ 4785234 w 5381929"/>
                <a:gd name="connsiteY12-1688" fmla="*/ 5858540 h 5890437"/>
                <a:gd name="connsiteX13-1689" fmla="*/ 4891560 w 5381929"/>
                <a:gd name="connsiteY13-1690" fmla="*/ 3519377 h 5890437"/>
                <a:gd name="connsiteX14-1691" fmla="*/ 3030862 w 5381929"/>
                <a:gd name="connsiteY14-1692" fmla="*/ 0 h 5890437"/>
                <a:gd name="connsiteX0-1693" fmla="*/ 3030862 w 5381929"/>
                <a:gd name="connsiteY0-1694" fmla="*/ 0 h 5890437"/>
                <a:gd name="connsiteX1-1695" fmla="*/ 927042 w 5381929"/>
                <a:gd name="connsiteY1-1696" fmla="*/ 866251 h 5890437"/>
                <a:gd name="connsiteX2-1697" fmla="*/ 672918 w 5381929"/>
                <a:gd name="connsiteY2-1698" fmla="*/ 2220272 h 5890437"/>
                <a:gd name="connsiteX3-1699" fmla="*/ 583 w 5381929"/>
                <a:gd name="connsiteY3-1700" fmla="*/ 3051544 h 5890437"/>
                <a:gd name="connsiteX4-1701" fmla="*/ 510946 w 5381929"/>
                <a:gd name="connsiteY4-1702" fmla="*/ 3327991 h 5890437"/>
                <a:gd name="connsiteX5-1703" fmla="*/ 339858 w 5381929"/>
                <a:gd name="connsiteY5-1704" fmla="*/ 3734790 h 5890437"/>
                <a:gd name="connsiteX6-1705" fmla="*/ 531244 w 5381929"/>
                <a:gd name="connsiteY6-1706" fmla="*/ 3870251 h 5890437"/>
                <a:gd name="connsiteX7-1707" fmla="*/ 372722 w 5381929"/>
                <a:gd name="connsiteY7-1708" fmla="*/ 4061637 h 5890437"/>
                <a:gd name="connsiteX8-1709" fmla="*/ 564108 w 5381929"/>
                <a:gd name="connsiteY8-1710" fmla="*/ 4316819 h 5890437"/>
                <a:gd name="connsiteX9-1711" fmla="*/ 500313 w 5381929"/>
                <a:gd name="connsiteY9-1712" fmla="*/ 4976037 h 5890437"/>
                <a:gd name="connsiteX10-1713" fmla="*/ 1754955 w 5381929"/>
                <a:gd name="connsiteY10-1714" fmla="*/ 5039004 h 5890437"/>
                <a:gd name="connsiteX11-1715" fmla="*/ 1946341 w 5381929"/>
                <a:gd name="connsiteY11-1716" fmla="*/ 5890437 h 5890437"/>
                <a:gd name="connsiteX12-1717" fmla="*/ 4785234 w 5381929"/>
                <a:gd name="connsiteY12-1718" fmla="*/ 5858540 h 5890437"/>
                <a:gd name="connsiteX13-1719" fmla="*/ 4891560 w 5381929"/>
                <a:gd name="connsiteY13-1720" fmla="*/ 3519377 h 5890437"/>
                <a:gd name="connsiteX14-1721" fmla="*/ 3030862 w 5381929"/>
                <a:gd name="connsiteY14-1722" fmla="*/ 0 h 5890437"/>
                <a:gd name="connsiteX0-1723" fmla="*/ 3030862 w 5381929"/>
                <a:gd name="connsiteY0-1724" fmla="*/ 0 h 5890437"/>
                <a:gd name="connsiteX1-1725" fmla="*/ 927042 w 5381929"/>
                <a:gd name="connsiteY1-1726" fmla="*/ 866251 h 5890437"/>
                <a:gd name="connsiteX2-1727" fmla="*/ 672918 w 5381929"/>
                <a:gd name="connsiteY2-1728" fmla="*/ 2220272 h 5890437"/>
                <a:gd name="connsiteX3-1729" fmla="*/ 583 w 5381929"/>
                <a:gd name="connsiteY3-1730" fmla="*/ 3051544 h 5890437"/>
                <a:gd name="connsiteX4-1731" fmla="*/ 510946 w 5381929"/>
                <a:gd name="connsiteY4-1732" fmla="*/ 3327991 h 5890437"/>
                <a:gd name="connsiteX5-1733" fmla="*/ 339858 w 5381929"/>
                <a:gd name="connsiteY5-1734" fmla="*/ 3734790 h 5890437"/>
                <a:gd name="connsiteX6-1735" fmla="*/ 531244 w 5381929"/>
                <a:gd name="connsiteY6-1736" fmla="*/ 3870251 h 5890437"/>
                <a:gd name="connsiteX7-1737" fmla="*/ 372722 w 5381929"/>
                <a:gd name="connsiteY7-1738" fmla="*/ 4061637 h 5890437"/>
                <a:gd name="connsiteX8-1739" fmla="*/ 564108 w 5381929"/>
                <a:gd name="connsiteY8-1740" fmla="*/ 4316819 h 5890437"/>
                <a:gd name="connsiteX9-1741" fmla="*/ 500313 w 5381929"/>
                <a:gd name="connsiteY9-1742" fmla="*/ 4976037 h 5890437"/>
                <a:gd name="connsiteX10-1743" fmla="*/ 1754955 w 5381929"/>
                <a:gd name="connsiteY10-1744" fmla="*/ 5039004 h 5890437"/>
                <a:gd name="connsiteX11-1745" fmla="*/ 1946341 w 5381929"/>
                <a:gd name="connsiteY11-1746" fmla="*/ 5890437 h 5890437"/>
                <a:gd name="connsiteX12-1747" fmla="*/ 4785234 w 5381929"/>
                <a:gd name="connsiteY12-1748" fmla="*/ 5858540 h 5890437"/>
                <a:gd name="connsiteX13-1749" fmla="*/ 4891560 w 5381929"/>
                <a:gd name="connsiteY13-1750" fmla="*/ 3519377 h 5890437"/>
                <a:gd name="connsiteX14-1751" fmla="*/ 3030862 w 5381929"/>
                <a:gd name="connsiteY14-1752" fmla="*/ 0 h 5890437"/>
                <a:gd name="connsiteX0-1753" fmla="*/ 3030862 w 5381929"/>
                <a:gd name="connsiteY0-1754" fmla="*/ 0 h 5890437"/>
                <a:gd name="connsiteX1-1755" fmla="*/ 927042 w 5381929"/>
                <a:gd name="connsiteY1-1756" fmla="*/ 866251 h 5890437"/>
                <a:gd name="connsiteX2-1757" fmla="*/ 672918 w 5381929"/>
                <a:gd name="connsiteY2-1758" fmla="*/ 2220272 h 5890437"/>
                <a:gd name="connsiteX3-1759" fmla="*/ 583 w 5381929"/>
                <a:gd name="connsiteY3-1760" fmla="*/ 3051544 h 5890437"/>
                <a:gd name="connsiteX4-1761" fmla="*/ 510946 w 5381929"/>
                <a:gd name="connsiteY4-1762" fmla="*/ 3327991 h 5890437"/>
                <a:gd name="connsiteX5-1763" fmla="*/ 339858 w 5381929"/>
                <a:gd name="connsiteY5-1764" fmla="*/ 3734790 h 5890437"/>
                <a:gd name="connsiteX6-1765" fmla="*/ 531244 w 5381929"/>
                <a:gd name="connsiteY6-1766" fmla="*/ 3870251 h 5890437"/>
                <a:gd name="connsiteX7-1767" fmla="*/ 372722 w 5381929"/>
                <a:gd name="connsiteY7-1768" fmla="*/ 4061637 h 5890437"/>
                <a:gd name="connsiteX8-1769" fmla="*/ 564108 w 5381929"/>
                <a:gd name="connsiteY8-1770" fmla="*/ 4316819 h 5890437"/>
                <a:gd name="connsiteX9-1771" fmla="*/ 500313 w 5381929"/>
                <a:gd name="connsiteY9-1772" fmla="*/ 4976037 h 5890437"/>
                <a:gd name="connsiteX10-1773" fmla="*/ 1754955 w 5381929"/>
                <a:gd name="connsiteY10-1774" fmla="*/ 5039004 h 5890437"/>
                <a:gd name="connsiteX11-1775" fmla="*/ 1946341 w 5381929"/>
                <a:gd name="connsiteY11-1776" fmla="*/ 5890437 h 5890437"/>
                <a:gd name="connsiteX12-1777" fmla="*/ 4785234 w 5381929"/>
                <a:gd name="connsiteY12-1778" fmla="*/ 5858540 h 5890437"/>
                <a:gd name="connsiteX13-1779" fmla="*/ 4891560 w 5381929"/>
                <a:gd name="connsiteY13-1780" fmla="*/ 3519377 h 5890437"/>
                <a:gd name="connsiteX14-1781" fmla="*/ 3030862 w 5381929"/>
                <a:gd name="connsiteY14-1782" fmla="*/ 0 h 5890437"/>
                <a:gd name="connsiteX0-1783" fmla="*/ 3030862 w 5381929"/>
                <a:gd name="connsiteY0-1784" fmla="*/ 1751 h 5892188"/>
                <a:gd name="connsiteX1-1785" fmla="*/ 927042 w 5381929"/>
                <a:gd name="connsiteY1-1786" fmla="*/ 868002 h 5892188"/>
                <a:gd name="connsiteX2-1787" fmla="*/ 672918 w 5381929"/>
                <a:gd name="connsiteY2-1788" fmla="*/ 2222023 h 5892188"/>
                <a:gd name="connsiteX3-1789" fmla="*/ 583 w 5381929"/>
                <a:gd name="connsiteY3-1790" fmla="*/ 3053295 h 5892188"/>
                <a:gd name="connsiteX4-1791" fmla="*/ 510946 w 5381929"/>
                <a:gd name="connsiteY4-1792" fmla="*/ 3329742 h 5892188"/>
                <a:gd name="connsiteX5-1793" fmla="*/ 339858 w 5381929"/>
                <a:gd name="connsiteY5-1794" fmla="*/ 3736541 h 5892188"/>
                <a:gd name="connsiteX6-1795" fmla="*/ 531244 w 5381929"/>
                <a:gd name="connsiteY6-1796" fmla="*/ 3872002 h 5892188"/>
                <a:gd name="connsiteX7-1797" fmla="*/ 372722 w 5381929"/>
                <a:gd name="connsiteY7-1798" fmla="*/ 4063388 h 5892188"/>
                <a:gd name="connsiteX8-1799" fmla="*/ 564108 w 5381929"/>
                <a:gd name="connsiteY8-1800" fmla="*/ 4318570 h 5892188"/>
                <a:gd name="connsiteX9-1801" fmla="*/ 500313 w 5381929"/>
                <a:gd name="connsiteY9-1802" fmla="*/ 4977788 h 5892188"/>
                <a:gd name="connsiteX10-1803" fmla="*/ 1754955 w 5381929"/>
                <a:gd name="connsiteY10-1804" fmla="*/ 5040755 h 5892188"/>
                <a:gd name="connsiteX11-1805" fmla="*/ 1946341 w 5381929"/>
                <a:gd name="connsiteY11-1806" fmla="*/ 5892188 h 5892188"/>
                <a:gd name="connsiteX12-1807" fmla="*/ 4785234 w 5381929"/>
                <a:gd name="connsiteY12-1808" fmla="*/ 5860291 h 5892188"/>
                <a:gd name="connsiteX13-1809" fmla="*/ 4891560 w 5381929"/>
                <a:gd name="connsiteY13-1810" fmla="*/ 3521128 h 5892188"/>
                <a:gd name="connsiteX14-1811" fmla="*/ 3030862 w 5381929"/>
                <a:gd name="connsiteY14-1812" fmla="*/ 1751 h 5892188"/>
                <a:gd name="connsiteX0-1813" fmla="*/ 3031042 w 5382109"/>
                <a:gd name="connsiteY0-1814" fmla="*/ 1751 h 5892188"/>
                <a:gd name="connsiteX1-1815" fmla="*/ 927222 w 5382109"/>
                <a:gd name="connsiteY1-1816" fmla="*/ 868002 h 5892188"/>
                <a:gd name="connsiteX2-1817" fmla="*/ 577563 w 5382109"/>
                <a:gd name="connsiteY2-1818" fmla="*/ 2303910 h 5892188"/>
                <a:gd name="connsiteX3-1819" fmla="*/ 763 w 5382109"/>
                <a:gd name="connsiteY3-1820" fmla="*/ 3053295 h 5892188"/>
                <a:gd name="connsiteX4-1821" fmla="*/ 511126 w 5382109"/>
                <a:gd name="connsiteY4-1822" fmla="*/ 3329742 h 5892188"/>
                <a:gd name="connsiteX5-1823" fmla="*/ 340038 w 5382109"/>
                <a:gd name="connsiteY5-1824" fmla="*/ 3736541 h 5892188"/>
                <a:gd name="connsiteX6-1825" fmla="*/ 531424 w 5382109"/>
                <a:gd name="connsiteY6-1826" fmla="*/ 3872002 h 5892188"/>
                <a:gd name="connsiteX7-1827" fmla="*/ 372902 w 5382109"/>
                <a:gd name="connsiteY7-1828" fmla="*/ 4063388 h 5892188"/>
                <a:gd name="connsiteX8-1829" fmla="*/ 564288 w 5382109"/>
                <a:gd name="connsiteY8-1830" fmla="*/ 4318570 h 5892188"/>
                <a:gd name="connsiteX9-1831" fmla="*/ 500493 w 5382109"/>
                <a:gd name="connsiteY9-1832" fmla="*/ 4977788 h 5892188"/>
                <a:gd name="connsiteX10-1833" fmla="*/ 1755135 w 5382109"/>
                <a:gd name="connsiteY10-1834" fmla="*/ 5040755 h 5892188"/>
                <a:gd name="connsiteX11-1835" fmla="*/ 1946521 w 5382109"/>
                <a:gd name="connsiteY11-1836" fmla="*/ 5892188 h 5892188"/>
                <a:gd name="connsiteX12-1837" fmla="*/ 4785414 w 5382109"/>
                <a:gd name="connsiteY12-1838" fmla="*/ 5860291 h 5892188"/>
                <a:gd name="connsiteX13-1839" fmla="*/ 4891740 w 5382109"/>
                <a:gd name="connsiteY13-1840" fmla="*/ 3521128 h 5892188"/>
                <a:gd name="connsiteX14-1841" fmla="*/ 3031042 w 5382109"/>
                <a:gd name="connsiteY14-1842" fmla="*/ 1751 h 5892188"/>
                <a:gd name="connsiteX0-1843" fmla="*/ 3031042 w 5382109"/>
                <a:gd name="connsiteY0-1844" fmla="*/ 2101 h 5892538"/>
                <a:gd name="connsiteX1-1845" fmla="*/ 913575 w 5382109"/>
                <a:gd name="connsiteY1-1846" fmla="*/ 827408 h 5892538"/>
                <a:gd name="connsiteX2-1847" fmla="*/ 577563 w 5382109"/>
                <a:gd name="connsiteY2-1848" fmla="*/ 2304260 h 5892538"/>
                <a:gd name="connsiteX3-1849" fmla="*/ 763 w 5382109"/>
                <a:gd name="connsiteY3-1850" fmla="*/ 3053645 h 5892538"/>
                <a:gd name="connsiteX4-1851" fmla="*/ 511126 w 5382109"/>
                <a:gd name="connsiteY4-1852" fmla="*/ 3330092 h 5892538"/>
                <a:gd name="connsiteX5-1853" fmla="*/ 340038 w 5382109"/>
                <a:gd name="connsiteY5-1854" fmla="*/ 3736891 h 5892538"/>
                <a:gd name="connsiteX6-1855" fmla="*/ 531424 w 5382109"/>
                <a:gd name="connsiteY6-1856" fmla="*/ 3872352 h 5892538"/>
                <a:gd name="connsiteX7-1857" fmla="*/ 372902 w 5382109"/>
                <a:gd name="connsiteY7-1858" fmla="*/ 4063738 h 5892538"/>
                <a:gd name="connsiteX8-1859" fmla="*/ 564288 w 5382109"/>
                <a:gd name="connsiteY8-1860" fmla="*/ 4318920 h 5892538"/>
                <a:gd name="connsiteX9-1861" fmla="*/ 500493 w 5382109"/>
                <a:gd name="connsiteY9-1862" fmla="*/ 4978138 h 5892538"/>
                <a:gd name="connsiteX10-1863" fmla="*/ 1755135 w 5382109"/>
                <a:gd name="connsiteY10-1864" fmla="*/ 5041105 h 5892538"/>
                <a:gd name="connsiteX11-1865" fmla="*/ 1946521 w 5382109"/>
                <a:gd name="connsiteY11-1866" fmla="*/ 5892538 h 5892538"/>
                <a:gd name="connsiteX12-1867" fmla="*/ 4785414 w 5382109"/>
                <a:gd name="connsiteY12-1868" fmla="*/ 5860641 h 5892538"/>
                <a:gd name="connsiteX13-1869" fmla="*/ 4891740 w 5382109"/>
                <a:gd name="connsiteY13-1870" fmla="*/ 3521478 h 5892538"/>
                <a:gd name="connsiteX14-1871" fmla="*/ 3031042 w 5382109"/>
                <a:gd name="connsiteY14-1872" fmla="*/ 2101 h 5892538"/>
                <a:gd name="connsiteX0-1873" fmla="*/ 3031042 w 5382109"/>
                <a:gd name="connsiteY0-1874" fmla="*/ 941 h 5891378"/>
                <a:gd name="connsiteX1-1875" fmla="*/ 886280 w 5382109"/>
                <a:gd name="connsiteY1-1876" fmla="*/ 1071908 h 5891378"/>
                <a:gd name="connsiteX2-1877" fmla="*/ 577563 w 5382109"/>
                <a:gd name="connsiteY2-1878" fmla="*/ 2303100 h 5891378"/>
                <a:gd name="connsiteX3-1879" fmla="*/ 763 w 5382109"/>
                <a:gd name="connsiteY3-1880" fmla="*/ 3052485 h 5891378"/>
                <a:gd name="connsiteX4-1881" fmla="*/ 511126 w 5382109"/>
                <a:gd name="connsiteY4-1882" fmla="*/ 3328932 h 5891378"/>
                <a:gd name="connsiteX5-1883" fmla="*/ 340038 w 5382109"/>
                <a:gd name="connsiteY5-1884" fmla="*/ 3735731 h 5891378"/>
                <a:gd name="connsiteX6-1885" fmla="*/ 531424 w 5382109"/>
                <a:gd name="connsiteY6-1886" fmla="*/ 3871192 h 5891378"/>
                <a:gd name="connsiteX7-1887" fmla="*/ 372902 w 5382109"/>
                <a:gd name="connsiteY7-1888" fmla="*/ 4062578 h 5891378"/>
                <a:gd name="connsiteX8-1889" fmla="*/ 564288 w 5382109"/>
                <a:gd name="connsiteY8-1890" fmla="*/ 4317760 h 5891378"/>
                <a:gd name="connsiteX9-1891" fmla="*/ 500493 w 5382109"/>
                <a:gd name="connsiteY9-1892" fmla="*/ 4976978 h 5891378"/>
                <a:gd name="connsiteX10-1893" fmla="*/ 1755135 w 5382109"/>
                <a:gd name="connsiteY10-1894" fmla="*/ 5039945 h 5891378"/>
                <a:gd name="connsiteX11-1895" fmla="*/ 1946521 w 5382109"/>
                <a:gd name="connsiteY11-1896" fmla="*/ 5891378 h 5891378"/>
                <a:gd name="connsiteX12-1897" fmla="*/ 4785414 w 5382109"/>
                <a:gd name="connsiteY12-1898" fmla="*/ 5859481 h 5891378"/>
                <a:gd name="connsiteX13-1899" fmla="*/ 4891740 w 5382109"/>
                <a:gd name="connsiteY13-1900" fmla="*/ 3520318 h 5891378"/>
                <a:gd name="connsiteX14-1901" fmla="*/ 3031042 w 5382109"/>
                <a:gd name="connsiteY14-1902" fmla="*/ 941 h 5891378"/>
                <a:gd name="connsiteX0-1903" fmla="*/ 3031042 w 5382109"/>
                <a:gd name="connsiteY0-1904" fmla="*/ 753 h 5891190"/>
                <a:gd name="connsiteX1-1905" fmla="*/ 886280 w 5382109"/>
                <a:gd name="connsiteY1-1906" fmla="*/ 1071720 h 5891190"/>
                <a:gd name="connsiteX2-1907" fmla="*/ 577563 w 5382109"/>
                <a:gd name="connsiteY2-1908" fmla="*/ 2302912 h 5891190"/>
                <a:gd name="connsiteX3-1909" fmla="*/ 763 w 5382109"/>
                <a:gd name="connsiteY3-1910" fmla="*/ 3052297 h 5891190"/>
                <a:gd name="connsiteX4-1911" fmla="*/ 511126 w 5382109"/>
                <a:gd name="connsiteY4-1912" fmla="*/ 3328744 h 5891190"/>
                <a:gd name="connsiteX5-1913" fmla="*/ 340038 w 5382109"/>
                <a:gd name="connsiteY5-1914" fmla="*/ 3735543 h 5891190"/>
                <a:gd name="connsiteX6-1915" fmla="*/ 531424 w 5382109"/>
                <a:gd name="connsiteY6-1916" fmla="*/ 3871004 h 5891190"/>
                <a:gd name="connsiteX7-1917" fmla="*/ 372902 w 5382109"/>
                <a:gd name="connsiteY7-1918" fmla="*/ 4062390 h 5891190"/>
                <a:gd name="connsiteX8-1919" fmla="*/ 564288 w 5382109"/>
                <a:gd name="connsiteY8-1920" fmla="*/ 4317572 h 5891190"/>
                <a:gd name="connsiteX9-1921" fmla="*/ 500493 w 5382109"/>
                <a:gd name="connsiteY9-1922" fmla="*/ 4976790 h 5891190"/>
                <a:gd name="connsiteX10-1923" fmla="*/ 1755135 w 5382109"/>
                <a:gd name="connsiteY10-1924" fmla="*/ 5039757 h 5891190"/>
                <a:gd name="connsiteX11-1925" fmla="*/ 1946521 w 5382109"/>
                <a:gd name="connsiteY11-1926" fmla="*/ 5891190 h 5891190"/>
                <a:gd name="connsiteX12-1927" fmla="*/ 4785414 w 5382109"/>
                <a:gd name="connsiteY12-1928" fmla="*/ 5859293 h 5891190"/>
                <a:gd name="connsiteX13-1929" fmla="*/ 4891740 w 5382109"/>
                <a:gd name="connsiteY13-1930" fmla="*/ 3520130 h 5891190"/>
                <a:gd name="connsiteX14-1931" fmla="*/ 3031042 w 5382109"/>
                <a:gd name="connsiteY14-1932" fmla="*/ 753 h 5891190"/>
                <a:gd name="connsiteX0-1933" fmla="*/ 3031042 w 5382109"/>
                <a:gd name="connsiteY0-1934" fmla="*/ 753 h 5891190"/>
                <a:gd name="connsiteX1-1935" fmla="*/ 886280 w 5382109"/>
                <a:gd name="connsiteY1-1936" fmla="*/ 1071720 h 5891190"/>
                <a:gd name="connsiteX2-1937" fmla="*/ 577563 w 5382109"/>
                <a:gd name="connsiteY2-1938" fmla="*/ 2302912 h 5891190"/>
                <a:gd name="connsiteX3-1939" fmla="*/ 763 w 5382109"/>
                <a:gd name="connsiteY3-1940" fmla="*/ 3052297 h 5891190"/>
                <a:gd name="connsiteX4-1941" fmla="*/ 511126 w 5382109"/>
                <a:gd name="connsiteY4-1942" fmla="*/ 3328744 h 5891190"/>
                <a:gd name="connsiteX5-1943" fmla="*/ 340038 w 5382109"/>
                <a:gd name="connsiteY5-1944" fmla="*/ 3735543 h 5891190"/>
                <a:gd name="connsiteX6-1945" fmla="*/ 531424 w 5382109"/>
                <a:gd name="connsiteY6-1946" fmla="*/ 3871004 h 5891190"/>
                <a:gd name="connsiteX7-1947" fmla="*/ 372902 w 5382109"/>
                <a:gd name="connsiteY7-1948" fmla="*/ 4062390 h 5891190"/>
                <a:gd name="connsiteX8-1949" fmla="*/ 564288 w 5382109"/>
                <a:gd name="connsiteY8-1950" fmla="*/ 4317572 h 5891190"/>
                <a:gd name="connsiteX9-1951" fmla="*/ 500493 w 5382109"/>
                <a:gd name="connsiteY9-1952" fmla="*/ 4976790 h 5891190"/>
                <a:gd name="connsiteX10-1953" fmla="*/ 1755135 w 5382109"/>
                <a:gd name="connsiteY10-1954" fmla="*/ 5039757 h 5891190"/>
                <a:gd name="connsiteX11-1955" fmla="*/ 1946521 w 5382109"/>
                <a:gd name="connsiteY11-1956" fmla="*/ 5891190 h 5891190"/>
                <a:gd name="connsiteX12-1957" fmla="*/ 4785414 w 5382109"/>
                <a:gd name="connsiteY12-1958" fmla="*/ 5859293 h 5891190"/>
                <a:gd name="connsiteX13-1959" fmla="*/ 4891740 w 5382109"/>
                <a:gd name="connsiteY13-1960" fmla="*/ 3520130 h 5891190"/>
                <a:gd name="connsiteX14-1961" fmla="*/ 3031042 w 5382109"/>
                <a:gd name="connsiteY14-1962" fmla="*/ 753 h 5891190"/>
                <a:gd name="connsiteX0-1963" fmla="*/ 3031042 w 5382109"/>
                <a:gd name="connsiteY0-1964" fmla="*/ 792 h 5891229"/>
                <a:gd name="connsiteX1-1965" fmla="*/ 777098 w 5382109"/>
                <a:gd name="connsiteY1-1966" fmla="*/ 1044464 h 5891229"/>
                <a:gd name="connsiteX2-1967" fmla="*/ 577563 w 5382109"/>
                <a:gd name="connsiteY2-1968" fmla="*/ 2302951 h 5891229"/>
                <a:gd name="connsiteX3-1969" fmla="*/ 763 w 5382109"/>
                <a:gd name="connsiteY3-1970" fmla="*/ 3052336 h 5891229"/>
                <a:gd name="connsiteX4-1971" fmla="*/ 511126 w 5382109"/>
                <a:gd name="connsiteY4-1972" fmla="*/ 3328783 h 5891229"/>
                <a:gd name="connsiteX5-1973" fmla="*/ 340038 w 5382109"/>
                <a:gd name="connsiteY5-1974" fmla="*/ 3735582 h 5891229"/>
                <a:gd name="connsiteX6-1975" fmla="*/ 531424 w 5382109"/>
                <a:gd name="connsiteY6-1976" fmla="*/ 3871043 h 5891229"/>
                <a:gd name="connsiteX7-1977" fmla="*/ 372902 w 5382109"/>
                <a:gd name="connsiteY7-1978" fmla="*/ 4062429 h 5891229"/>
                <a:gd name="connsiteX8-1979" fmla="*/ 564288 w 5382109"/>
                <a:gd name="connsiteY8-1980" fmla="*/ 4317611 h 5891229"/>
                <a:gd name="connsiteX9-1981" fmla="*/ 500493 w 5382109"/>
                <a:gd name="connsiteY9-1982" fmla="*/ 4976829 h 5891229"/>
                <a:gd name="connsiteX10-1983" fmla="*/ 1755135 w 5382109"/>
                <a:gd name="connsiteY10-1984" fmla="*/ 5039796 h 5891229"/>
                <a:gd name="connsiteX11-1985" fmla="*/ 1946521 w 5382109"/>
                <a:gd name="connsiteY11-1986" fmla="*/ 5891229 h 5891229"/>
                <a:gd name="connsiteX12-1987" fmla="*/ 4785414 w 5382109"/>
                <a:gd name="connsiteY12-1988" fmla="*/ 5859332 h 5891229"/>
                <a:gd name="connsiteX13-1989" fmla="*/ 4891740 w 5382109"/>
                <a:gd name="connsiteY13-1990" fmla="*/ 3520169 h 5891229"/>
                <a:gd name="connsiteX14-1991" fmla="*/ 3031042 w 5382109"/>
                <a:gd name="connsiteY14-1992" fmla="*/ 792 h 5891229"/>
                <a:gd name="connsiteX0-1993" fmla="*/ 3031042 w 5382109"/>
                <a:gd name="connsiteY0-1994" fmla="*/ 792 h 5891229"/>
                <a:gd name="connsiteX1-1995" fmla="*/ 777098 w 5382109"/>
                <a:gd name="connsiteY1-1996" fmla="*/ 1044464 h 5891229"/>
                <a:gd name="connsiteX2-1997" fmla="*/ 577563 w 5382109"/>
                <a:gd name="connsiteY2-1998" fmla="*/ 2302951 h 5891229"/>
                <a:gd name="connsiteX3-1999" fmla="*/ 763 w 5382109"/>
                <a:gd name="connsiteY3-2000" fmla="*/ 3052336 h 5891229"/>
                <a:gd name="connsiteX4-2001" fmla="*/ 511126 w 5382109"/>
                <a:gd name="connsiteY4-2002" fmla="*/ 3328783 h 5891229"/>
                <a:gd name="connsiteX5-2003" fmla="*/ 340038 w 5382109"/>
                <a:gd name="connsiteY5-2004" fmla="*/ 3735582 h 5891229"/>
                <a:gd name="connsiteX6-2005" fmla="*/ 531424 w 5382109"/>
                <a:gd name="connsiteY6-2006" fmla="*/ 3871043 h 5891229"/>
                <a:gd name="connsiteX7-2007" fmla="*/ 372902 w 5382109"/>
                <a:gd name="connsiteY7-2008" fmla="*/ 4062429 h 5891229"/>
                <a:gd name="connsiteX8-2009" fmla="*/ 564288 w 5382109"/>
                <a:gd name="connsiteY8-2010" fmla="*/ 4317611 h 5891229"/>
                <a:gd name="connsiteX9-2011" fmla="*/ 500493 w 5382109"/>
                <a:gd name="connsiteY9-2012" fmla="*/ 4976829 h 5891229"/>
                <a:gd name="connsiteX10-2013" fmla="*/ 1755135 w 5382109"/>
                <a:gd name="connsiteY10-2014" fmla="*/ 5039796 h 5891229"/>
                <a:gd name="connsiteX11-2015" fmla="*/ 1946521 w 5382109"/>
                <a:gd name="connsiteY11-2016" fmla="*/ 5891229 h 5891229"/>
                <a:gd name="connsiteX12-2017" fmla="*/ 4785414 w 5382109"/>
                <a:gd name="connsiteY12-2018" fmla="*/ 5859332 h 5891229"/>
                <a:gd name="connsiteX13-2019" fmla="*/ 4891740 w 5382109"/>
                <a:gd name="connsiteY13-2020" fmla="*/ 3520169 h 5891229"/>
                <a:gd name="connsiteX14-2021" fmla="*/ 3031042 w 5382109"/>
                <a:gd name="connsiteY14-2022" fmla="*/ 792 h 5891229"/>
                <a:gd name="connsiteX0-2023" fmla="*/ 3031042 w 5382109"/>
                <a:gd name="connsiteY0-2024" fmla="*/ 792 h 5891229"/>
                <a:gd name="connsiteX1-2025" fmla="*/ 777098 w 5382109"/>
                <a:gd name="connsiteY1-2026" fmla="*/ 1044464 h 5891229"/>
                <a:gd name="connsiteX2-2027" fmla="*/ 577563 w 5382109"/>
                <a:gd name="connsiteY2-2028" fmla="*/ 2302951 h 5891229"/>
                <a:gd name="connsiteX3-2029" fmla="*/ 763 w 5382109"/>
                <a:gd name="connsiteY3-2030" fmla="*/ 3052336 h 5891229"/>
                <a:gd name="connsiteX4-2031" fmla="*/ 511126 w 5382109"/>
                <a:gd name="connsiteY4-2032" fmla="*/ 3328783 h 5891229"/>
                <a:gd name="connsiteX5-2033" fmla="*/ 340038 w 5382109"/>
                <a:gd name="connsiteY5-2034" fmla="*/ 3735582 h 5891229"/>
                <a:gd name="connsiteX6-2035" fmla="*/ 531424 w 5382109"/>
                <a:gd name="connsiteY6-2036" fmla="*/ 3871043 h 5891229"/>
                <a:gd name="connsiteX7-2037" fmla="*/ 372902 w 5382109"/>
                <a:gd name="connsiteY7-2038" fmla="*/ 4062429 h 5891229"/>
                <a:gd name="connsiteX8-2039" fmla="*/ 564288 w 5382109"/>
                <a:gd name="connsiteY8-2040" fmla="*/ 4317611 h 5891229"/>
                <a:gd name="connsiteX9-2041" fmla="*/ 500493 w 5382109"/>
                <a:gd name="connsiteY9-2042" fmla="*/ 4976829 h 5891229"/>
                <a:gd name="connsiteX10-2043" fmla="*/ 1755135 w 5382109"/>
                <a:gd name="connsiteY10-2044" fmla="*/ 5039796 h 5891229"/>
                <a:gd name="connsiteX11-2045" fmla="*/ 1946521 w 5382109"/>
                <a:gd name="connsiteY11-2046" fmla="*/ 5891229 h 5891229"/>
                <a:gd name="connsiteX12-2047" fmla="*/ 4785414 w 5382109"/>
                <a:gd name="connsiteY12-2048" fmla="*/ 5859332 h 5891229"/>
                <a:gd name="connsiteX13-2049" fmla="*/ 4891740 w 5382109"/>
                <a:gd name="connsiteY13-2050" fmla="*/ 3520169 h 5891229"/>
                <a:gd name="connsiteX14-2051" fmla="*/ 3031042 w 5382109"/>
                <a:gd name="connsiteY14-2052" fmla="*/ 792 h 5891229"/>
                <a:gd name="connsiteX0-2053" fmla="*/ 3031042 w 5382109"/>
                <a:gd name="connsiteY0-2054" fmla="*/ 627 h 5891064"/>
                <a:gd name="connsiteX1-2055" fmla="*/ 777098 w 5382109"/>
                <a:gd name="connsiteY1-2056" fmla="*/ 1180776 h 5891064"/>
                <a:gd name="connsiteX2-2057" fmla="*/ 577563 w 5382109"/>
                <a:gd name="connsiteY2-2058" fmla="*/ 2302786 h 5891064"/>
                <a:gd name="connsiteX3-2059" fmla="*/ 763 w 5382109"/>
                <a:gd name="connsiteY3-2060" fmla="*/ 3052171 h 5891064"/>
                <a:gd name="connsiteX4-2061" fmla="*/ 511126 w 5382109"/>
                <a:gd name="connsiteY4-2062" fmla="*/ 3328618 h 5891064"/>
                <a:gd name="connsiteX5-2063" fmla="*/ 340038 w 5382109"/>
                <a:gd name="connsiteY5-2064" fmla="*/ 3735417 h 5891064"/>
                <a:gd name="connsiteX6-2065" fmla="*/ 531424 w 5382109"/>
                <a:gd name="connsiteY6-2066" fmla="*/ 3870878 h 5891064"/>
                <a:gd name="connsiteX7-2067" fmla="*/ 372902 w 5382109"/>
                <a:gd name="connsiteY7-2068" fmla="*/ 4062264 h 5891064"/>
                <a:gd name="connsiteX8-2069" fmla="*/ 564288 w 5382109"/>
                <a:gd name="connsiteY8-2070" fmla="*/ 4317446 h 5891064"/>
                <a:gd name="connsiteX9-2071" fmla="*/ 500493 w 5382109"/>
                <a:gd name="connsiteY9-2072" fmla="*/ 4976664 h 5891064"/>
                <a:gd name="connsiteX10-2073" fmla="*/ 1755135 w 5382109"/>
                <a:gd name="connsiteY10-2074" fmla="*/ 5039631 h 5891064"/>
                <a:gd name="connsiteX11-2075" fmla="*/ 1946521 w 5382109"/>
                <a:gd name="connsiteY11-2076" fmla="*/ 5891064 h 5891064"/>
                <a:gd name="connsiteX12-2077" fmla="*/ 4785414 w 5382109"/>
                <a:gd name="connsiteY12-2078" fmla="*/ 5859167 h 5891064"/>
                <a:gd name="connsiteX13-2079" fmla="*/ 4891740 w 5382109"/>
                <a:gd name="connsiteY13-2080" fmla="*/ 3520004 h 5891064"/>
                <a:gd name="connsiteX14-2081" fmla="*/ 3031042 w 5382109"/>
                <a:gd name="connsiteY14-2082" fmla="*/ 627 h 5891064"/>
                <a:gd name="connsiteX0-2083" fmla="*/ 3031042 w 5382109"/>
                <a:gd name="connsiteY0-2084" fmla="*/ 968 h 5891405"/>
                <a:gd name="connsiteX1-2085" fmla="*/ 777098 w 5382109"/>
                <a:gd name="connsiteY1-2086" fmla="*/ 1181117 h 5891405"/>
                <a:gd name="connsiteX2-2087" fmla="*/ 577563 w 5382109"/>
                <a:gd name="connsiteY2-2088" fmla="*/ 2303127 h 5891405"/>
                <a:gd name="connsiteX3-2089" fmla="*/ 763 w 5382109"/>
                <a:gd name="connsiteY3-2090" fmla="*/ 3052512 h 5891405"/>
                <a:gd name="connsiteX4-2091" fmla="*/ 511126 w 5382109"/>
                <a:gd name="connsiteY4-2092" fmla="*/ 3328959 h 5891405"/>
                <a:gd name="connsiteX5-2093" fmla="*/ 340038 w 5382109"/>
                <a:gd name="connsiteY5-2094" fmla="*/ 3735758 h 5891405"/>
                <a:gd name="connsiteX6-2095" fmla="*/ 531424 w 5382109"/>
                <a:gd name="connsiteY6-2096" fmla="*/ 3871219 h 5891405"/>
                <a:gd name="connsiteX7-2097" fmla="*/ 372902 w 5382109"/>
                <a:gd name="connsiteY7-2098" fmla="*/ 4062605 h 5891405"/>
                <a:gd name="connsiteX8-2099" fmla="*/ 564288 w 5382109"/>
                <a:gd name="connsiteY8-2100" fmla="*/ 4317787 h 5891405"/>
                <a:gd name="connsiteX9-2101" fmla="*/ 500493 w 5382109"/>
                <a:gd name="connsiteY9-2102" fmla="*/ 4977005 h 5891405"/>
                <a:gd name="connsiteX10-2103" fmla="*/ 1755135 w 5382109"/>
                <a:gd name="connsiteY10-2104" fmla="*/ 5039972 h 5891405"/>
                <a:gd name="connsiteX11-2105" fmla="*/ 1946521 w 5382109"/>
                <a:gd name="connsiteY11-2106" fmla="*/ 5891405 h 5891405"/>
                <a:gd name="connsiteX12-2107" fmla="*/ 4785414 w 5382109"/>
                <a:gd name="connsiteY12-2108" fmla="*/ 5859508 h 5891405"/>
                <a:gd name="connsiteX13-2109" fmla="*/ 4891740 w 5382109"/>
                <a:gd name="connsiteY13-2110" fmla="*/ 3520345 h 5891405"/>
                <a:gd name="connsiteX14-2111" fmla="*/ 3031042 w 5382109"/>
                <a:gd name="connsiteY14-2112" fmla="*/ 968 h 5891405"/>
                <a:gd name="connsiteX0-2113" fmla="*/ 3031042 w 5382109"/>
                <a:gd name="connsiteY0-2114" fmla="*/ 968 h 5891405"/>
                <a:gd name="connsiteX1-2115" fmla="*/ 777098 w 5382109"/>
                <a:gd name="connsiteY1-2116" fmla="*/ 1181117 h 5891405"/>
                <a:gd name="connsiteX2-2117" fmla="*/ 577563 w 5382109"/>
                <a:gd name="connsiteY2-2118" fmla="*/ 2303127 h 5891405"/>
                <a:gd name="connsiteX3-2119" fmla="*/ 763 w 5382109"/>
                <a:gd name="connsiteY3-2120" fmla="*/ 3052512 h 5891405"/>
                <a:gd name="connsiteX4-2121" fmla="*/ 511126 w 5382109"/>
                <a:gd name="connsiteY4-2122" fmla="*/ 3328959 h 5891405"/>
                <a:gd name="connsiteX5-2123" fmla="*/ 340038 w 5382109"/>
                <a:gd name="connsiteY5-2124" fmla="*/ 3735758 h 5891405"/>
                <a:gd name="connsiteX6-2125" fmla="*/ 531424 w 5382109"/>
                <a:gd name="connsiteY6-2126" fmla="*/ 3871219 h 5891405"/>
                <a:gd name="connsiteX7-2127" fmla="*/ 372902 w 5382109"/>
                <a:gd name="connsiteY7-2128" fmla="*/ 4062605 h 5891405"/>
                <a:gd name="connsiteX8-2129" fmla="*/ 564288 w 5382109"/>
                <a:gd name="connsiteY8-2130" fmla="*/ 4317787 h 5891405"/>
                <a:gd name="connsiteX9-2131" fmla="*/ 500493 w 5382109"/>
                <a:gd name="connsiteY9-2132" fmla="*/ 4977005 h 5891405"/>
                <a:gd name="connsiteX10-2133" fmla="*/ 1755135 w 5382109"/>
                <a:gd name="connsiteY10-2134" fmla="*/ 5039972 h 5891405"/>
                <a:gd name="connsiteX11-2135" fmla="*/ 1946521 w 5382109"/>
                <a:gd name="connsiteY11-2136" fmla="*/ 5891405 h 5891405"/>
                <a:gd name="connsiteX12-2137" fmla="*/ 4785414 w 5382109"/>
                <a:gd name="connsiteY12-2138" fmla="*/ 5859508 h 5891405"/>
                <a:gd name="connsiteX13-2139" fmla="*/ 4891740 w 5382109"/>
                <a:gd name="connsiteY13-2140" fmla="*/ 3520345 h 5891405"/>
                <a:gd name="connsiteX14-2141" fmla="*/ 3031042 w 5382109"/>
                <a:gd name="connsiteY14-2142" fmla="*/ 968 h 5891405"/>
                <a:gd name="connsiteX0-2143" fmla="*/ 3031204 w 5382271"/>
                <a:gd name="connsiteY0-2144" fmla="*/ 968 h 5891405"/>
                <a:gd name="connsiteX1-2145" fmla="*/ 777260 w 5382271"/>
                <a:gd name="connsiteY1-2146" fmla="*/ 1181117 h 5891405"/>
                <a:gd name="connsiteX2-2147" fmla="*/ 523134 w 5382271"/>
                <a:gd name="connsiteY2-2148" fmla="*/ 2303127 h 5891405"/>
                <a:gd name="connsiteX3-2149" fmla="*/ 925 w 5382271"/>
                <a:gd name="connsiteY3-2150" fmla="*/ 3052512 h 5891405"/>
                <a:gd name="connsiteX4-2151" fmla="*/ 511288 w 5382271"/>
                <a:gd name="connsiteY4-2152" fmla="*/ 3328959 h 5891405"/>
                <a:gd name="connsiteX5-2153" fmla="*/ 340200 w 5382271"/>
                <a:gd name="connsiteY5-2154" fmla="*/ 3735758 h 5891405"/>
                <a:gd name="connsiteX6-2155" fmla="*/ 531586 w 5382271"/>
                <a:gd name="connsiteY6-2156" fmla="*/ 3871219 h 5891405"/>
                <a:gd name="connsiteX7-2157" fmla="*/ 373064 w 5382271"/>
                <a:gd name="connsiteY7-2158" fmla="*/ 4062605 h 5891405"/>
                <a:gd name="connsiteX8-2159" fmla="*/ 564450 w 5382271"/>
                <a:gd name="connsiteY8-2160" fmla="*/ 4317787 h 5891405"/>
                <a:gd name="connsiteX9-2161" fmla="*/ 500655 w 5382271"/>
                <a:gd name="connsiteY9-2162" fmla="*/ 4977005 h 5891405"/>
                <a:gd name="connsiteX10-2163" fmla="*/ 1755297 w 5382271"/>
                <a:gd name="connsiteY10-2164" fmla="*/ 5039972 h 5891405"/>
                <a:gd name="connsiteX11-2165" fmla="*/ 1946683 w 5382271"/>
                <a:gd name="connsiteY11-2166" fmla="*/ 5891405 h 5891405"/>
                <a:gd name="connsiteX12-2167" fmla="*/ 4785576 w 5382271"/>
                <a:gd name="connsiteY12-2168" fmla="*/ 5859508 h 5891405"/>
                <a:gd name="connsiteX13-2169" fmla="*/ 4891902 w 5382271"/>
                <a:gd name="connsiteY13-2170" fmla="*/ 3520345 h 5891405"/>
                <a:gd name="connsiteX14-2171" fmla="*/ 3031204 w 5382271"/>
                <a:gd name="connsiteY14-2172" fmla="*/ 968 h 5891405"/>
                <a:gd name="connsiteX0-2173" fmla="*/ 3031204 w 5382271"/>
                <a:gd name="connsiteY0-2174" fmla="*/ 968 h 5891405"/>
                <a:gd name="connsiteX1-2175" fmla="*/ 777260 w 5382271"/>
                <a:gd name="connsiteY1-2176" fmla="*/ 1181117 h 5891405"/>
                <a:gd name="connsiteX2-2177" fmla="*/ 523134 w 5382271"/>
                <a:gd name="connsiteY2-2178" fmla="*/ 2303127 h 5891405"/>
                <a:gd name="connsiteX3-2179" fmla="*/ 925 w 5382271"/>
                <a:gd name="connsiteY3-2180" fmla="*/ 3052512 h 5891405"/>
                <a:gd name="connsiteX4-2181" fmla="*/ 511288 w 5382271"/>
                <a:gd name="connsiteY4-2182" fmla="*/ 3328959 h 5891405"/>
                <a:gd name="connsiteX5-2183" fmla="*/ 340200 w 5382271"/>
                <a:gd name="connsiteY5-2184" fmla="*/ 3735758 h 5891405"/>
                <a:gd name="connsiteX6-2185" fmla="*/ 531586 w 5382271"/>
                <a:gd name="connsiteY6-2186" fmla="*/ 3871219 h 5891405"/>
                <a:gd name="connsiteX7-2187" fmla="*/ 373064 w 5382271"/>
                <a:gd name="connsiteY7-2188" fmla="*/ 4062605 h 5891405"/>
                <a:gd name="connsiteX8-2189" fmla="*/ 564450 w 5382271"/>
                <a:gd name="connsiteY8-2190" fmla="*/ 4317787 h 5891405"/>
                <a:gd name="connsiteX9-2191" fmla="*/ 500655 w 5382271"/>
                <a:gd name="connsiteY9-2192" fmla="*/ 4977005 h 5891405"/>
                <a:gd name="connsiteX10-2193" fmla="*/ 1755297 w 5382271"/>
                <a:gd name="connsiteY10-2194" fmla="*/ 5039972 h 5891405"/>
                <a:gd name="connsiteX11-2195" fmla="*/ 1946683 w 5382271"/>
                <a:gd name="connsiteY11-2196" fmla="*/ 5891405 h 5891405"/>
                <a:gd name="connsiteX12-2197" fmla="*/ 4785576 w 5382271"/>
                <a:gd name="connsiteY12-2198" fmla="*/ 5859508 h 5891405"/>
                <a:gd name="connsiteX13-2199" fmla="*/ 4891902 w 5382271"/>
                <a:gd name="connsiteY13-2200" fmla="*/ 3520345 h 5891405"/>
                <a:gd name="connsiteX14-2201" fmla="*/ 3031204 w 5382271"/>
                <a:gd name="connsiteY14-2202" fmla="*/ 968 h 5891405"/>
                <a:gd name="connsiteX0-2203" fmla="*/ 3031204 w 5382271"/>
                <a:gd name="connsiteY0-2204" fmla="*/ 968 h 5891405"/>
                <a:gd name="connsiteX1-2205" fmla="*/ 777260 w 5382271"/>
                <a:gd name="connsiteY1-2206" fmla="*/ 1181117 h 5891405"/>
                <a:gd name="connsiteX2-2207" fmla="*/ 523134 w 5382271"/>
                <a:gd name="connsiteY2-2208" fmla="*/ 2303127 h 5891405"/>
                <a:gd name="connsiteX3-2209" fmla="*/ 925 w 5382271"/>
                <a:gd name="connsiteY3-2210" fmla="*/ 3052512 h 5891405"/>
                <a:gd name="connsiteX4-2211" fmla="*/ 511288 w 5382271"/>
                <a:gd name="connsiteY4-2212" fmla="*/ 3328959 h 5891405"/>
                <a:gd name="connsiteX5-2213" fmla="*/ 340200 w 5382271"/>
                <a:gd name="connsiteY5-2214" fmla="*/ 3735758 h 5891405"/>
                <a:gd name="connsiteX6-2215" fmla="*/ 531586 w 5382271"/>
                <a:gd name="connsiteY6-2216" fmla="*/ 3871219 h 5891405"/>
                <a:gd name="connsiteX7-2217" fmla="*/ 373064 w 5382271"/>
                <a:gd name="connsiteY7-2218" fmla="*/ 4062605 h 5891405"/>
                <a:gd name="connsiteX8-2219" fmla="*/ 564450 w 5382271"/>
                <a:gd name="connsiteY8-2220" fmla="*/ 4317787 h 5891405"/>
                <a:gd name="connsiteX9-2221" fmla="*/ 500655 w 5382271"/>
                <a:gd name="connsiteY9-2222" fmla="*/ 4977005 h 5891405"/>
                <a:gd name="connsiteX10-2223" fmla="*/ 1755297 w 5382271"/>
                <a:gd name="connsiteY10-2224" fmla="*/ 5039972 h 5891405"/>
                <a:gd name="connsiteX11-2225" fmla="*/ 1946683 w 5382271"/>
                <a:gd name="connsiteY11-2226" fmla="*/ 5891405 h 5891405"/>
                <a:gd name="connsiteX12-2227" fmla="*/ 4785576 w 5382271"/>
                <a:gd name="connsiteY12-2228" fmla="*/ 5859508 h 5891405"/>
                <a:gd name="connsiteX13-2229" fmla="*/ 4891902 w 5382271"/>
                <a:gd name="connsiteY13-2230" fmla="*/ 3520345 h 5891405"/>
                <a:gd name="connsiteX14-2231" fmla="*/ 3031204 w 5382271"/>
                <a:gd name="connsiteY14-2232" fmla="*/ 968 h 5891405"/>
                <a:gd name="connsiteX0-2233" fmla="*/ 3038119 w 5389186"/>
                <a:gd name="connsiteY0-2234" fmla="*/ 968 h 5891405"/>
                <a:gd name="connsiteX1-2235" fmla="*/ 784175 w 5389186"/>
                <a:gd name="connsiteY1-2236" fmla="*/ 1181117 h 5891405"/>
                <a:gd name="connsiteX2-2237" fmla="*/ 530049 w 5389186"/>
                <a:gd name="connsiteY2-2238" fmla="*/ 2303127 h 5891405"/>
                <a:gd name="connsiteX3-2239" fmla="*/ 7840 w 5389186"/>
                <a:gd name="connsiteY3-2240" fmla="*/ 3052512 h 5891405"/>
                <a:gd name="connsiteX4-2241" fmla="*/ 518203 w 5389186"/>
                <a:gd name="connsiteY4-2242" fmla="*/ 3328959 h 5891405"/>
                <a:gd name="connsiteX5-2243" fmla="*/ 347115 w 5389186"/>
                <a:gd name="connsiteY5-2244" fmla="*/ 3735758 h 5891405"/>
                <a:gd name="connsiteX6-2245" fmla="*/ 538501 w 5389186"/>
                <a:gd name="connsiteY6-2246" fmla="*/ 3871219 h 5891405"/>
                <a:gd name="connsiteX7-2247" fmla="*/ 379979 w 5389186"/>
                <a:gd name="connsiteY7-2248" fmla="*/ 4062605 h 5891405"/>
                <a:gd name="connsiteX8-2249" fmla="*/ 571365 w 5389186"/>
                <a:gd name="connsiteY8-2250" fmla="*/ 4317787 h 5891405"/>
                <a:gd name="connsiteX9-2251" fmla="*/ 507570 w 5389186"/>
                <a:gd name="connsiteY9-2252" fmla="*/ 4977005 h 5891405"/>
                <a:gd name="connsiteX10-2253" fmla="*/ 1762212 w 5389186"/>
                <a:gd name="connsiteY10-2254" fmla="*/ 5039972 h 5891405"/>
                <a:gd name="connsiteX11-2255" fmla="*/ 1953598 w 5389186"/>
                <a:gd name="connsiteY11-2256" fmla="*/ 5891405 h 5891405"/>
                <a:gd name="connsiteX12-2257" fmla="*/ 4792491 w 5389186"/>
                <a:gd name="connsiteY12-2258" fmla="*/ 5859508 h 5891405"/>
                <a:gd name="connsiteX13-2259" fmla="*/ 4898817 w 5389186"/>
                <a:gd name="connsiteY13-2260" fmla="*/ 3520345 h 5891405"/>
                <a:gd name="connsiteX14-2261" fmla="*/ 3038119 w 5389186"/>
                <a:gd name="connsiteY14-2262" fmla="*/ 968 h 5891405"/>
                <a:gd name="connsiteX0-2263" fmla="*/ 3037057 w 5388124"/>
                <a:gd name="connsiteY0-2264" fmla="*/ 968 h 5891405"/>
                <a:gd name="connsiteX1-2265" fmla="*/ 783113 w 5388124"/>
                <a:gd name="connsiteY1-2266" fmla="*/ 1181117 h 5891405"/>
                <a:gd name="connsiteX2-2267" fmla="*/ 528987 w 5388124"/>
                <a:gd name="connsiteY2-2268" fmla="*/ 2303127 h 5891405"/>
                <a:gd name="connsiteX3-2269" fmla="*/ 6778 w 5388124"/>
                <a:gd name="connsiteY3-2270" fmla="*/ 3052512 h 5891405"/>
                <a:gd name="connsiteX4-2271" fmla="*/ 517141 w 5388124"/>
                <a:gd name="connsiteY4-2272" fmla="*/ 3328959 h 5891405"/>
                <a:gd name="connsiteX5-2273" fmla="*/ 346053 w 5388124"/>
                <a:gd name="connsiteY5-2274" fmla="*/ 3735758 h 5891405"/>
                <a:gd name="connsiteX6-2275" fmla="*/ 537439 w 5388124"/>
                <a:gd name="connsiteY6-2276" fmla="*/ 3871219 h 5891405"/>
                <a:gd name="connsiteX7-2277" fmla="*/ 378917 w 5388124"/>
                <a:gd name="connsiteY7-2278" fmla="*/ 4062605 h 5891405"/>
                <a:gd name="connsiteX8-2279" fmla="*/ 570303 w 5388124"/>
                <a:gd name="connsiteY8-2280" fmla="*/ 4317787 h 5891405"/>
                <a:gd name="connsiteX9-2281" fmla="*/ 506508 w 5388124"/>
                <a:gd name="connsiteY9-2282" fmla="*/ 4977005 h 5891405"/>
                <a:gd name="connsiteX10-2283" fmla="*/ 1761150 w 5388124"/>
                <a:gd name="connsiteY10-2284" fmla="*/ 5039972 h 5891405"/>
                <a:gd name="connsiteX11-2285" fmla="*/ 1952536 w 5388124"/>
                <a:gd name="connsiteY11-2286" fmla="*/ 5891405 h 5891405"/>
                <a:gd name="connsiteX12-2287" fmla="*/ 4791429 w 5388124"/>
                <a:gd name="connsiteY12-2288" fmla="*/ 5859508 h 5891405"/>
                <a:gd name="connsiteX13-2289" fmla="*/ 4897755 w 5388124"/>
                <a:gd name="connsiteY13-2290" fmla="*/ 3520345 h 5891405"/>
                <a:gd name="connsiteX14-2291" fmla="*/ 3037057 w 5388124"/>
                <a:gd name="connsiteY14-2292" fmla="*/ 968 h 5891405"/>
                <a:gd name="connsiteX0-2293" fmla="*/ 3034541 w 5385608"/>
                <a:gd name="connsiteY0-2294" fmla="*/ 968 h 5891405"/>
                <a:gd name="connsiteX1-2295" fmla="*/ 780597 w 5385608"/>
                <a:gd name="connsiteY1-2296" fmla="*/ 1181117 h 5891405"/>
                <a:gd name="connsiteX2-2297" fmla="*/ 526471 w 5385608"/>
                <a:gd name="connsiteY2-2298" fmla="*/ 2303127 h 5891405"/>
                <a:gd name="connsiteX3-2299" fmla="*/ 4262 w 5385608"/>
                <a:gd name="connsiteY3-2300" fmla="*/ 3052512 h 5891405"/>
                <a:gd name="connsiteX4-2301" fmla="*/ 514625 w 5385608"/>
                <a:gd name="connsiteY4-2302" fmla="*/ 3328959 h 5891405"/>
                <a:gd name="connsiteX5-2303" fmla="*/ 343537 w 5385608"/>
                <a:gd name="connsiteY5-2304" fmla="*/ 3735758 h 5891405"/>
                <a:gd name="connsiteX6-2305" fmla="*/ 534923 w 5385608"/>
                <a:gd name="connsiteY6-2306" fmla="*/ 3871219 h 5891405"/>
                <a:gd name="connsiteX7-2307" fmla="*/ 376401 w 5385608"/>
                <a:gd name="connsiteY7-2308" fmla="*/ 4062605 h 5891405"/>
                <a:gd name="connsiteX8-2309" fmla="*/ 567787 w 5385608"/>
                <a:gd name="connsiteY8-2310" fmla="*/ 4317787 h 5891405"/>
                <a:gd name="connsiteX9-2311" fmla="*/ 503992 w 5385608"/>
                <a:gd name="connsiteY9-2312" fmla="*/ 4977005 h 5891405"/>
                <a:gd name="connsiteX10-2313" fmla="*/ 1758634 w 5385608"/>
                <a:gd name="connsiteY10-2314" fmla="*/ 5039972 h 5891405"/>
                <a:gd name="connsiteX11-2315" fmla="*/ 1950020 w 5385608"/>
                <a:gd name="connsiteY11-2316" fmla="*/ 5891405 h 5891405"/>
                <a:gd name="connsiteX12-2317" fmla="*/ 4788913 w 5385608"/>
                <a:gd name="connsiteY12-2318" fmla="*/ 5859508 h 5891405"/>
                <a:gd name="connsiteX13-2319" fmla="*/ 4895239 w 5385608"/>
                <a:gd name="connsiteY13-2320" fmla="*/ 3520345 h 5891405"/>
                <a:gd name="connsiteX14-2321" fmla="*/ 3034541 w 5385608"/>
                <a:gd name="connsiteY14-2322" fmla="*/ 968 h 5891405"/>
                <a:gd name="connsiteX0-2323" fmla="*/ 3034541 w 5385608"/>
                <a:gd name="connsiteY0-2324" fmla="*/ 968 h 5891405"/>
                <a:gd name="connsiteX1-2325" fmla="*/ 780597 w 5385608"/>
                <a:gd name="connsiteY1-2326" fmla="*/ 1181117 h 5891405"/>
                <a:gd name="connsiteX2-2327" fmla="*/ 526471 w 5385608"/>
                <a:gd name="connsiteY2-2328" fmla="*/ 2303127 h 5891405"/>
                <a:gd name="connsiteX3-2329" fmla="*/ 4262 w 5385608"/>
                <a:gd name="connsiteY3-2330" fmla="*/ 3052512 h 5891405"/>
                <a:gd name="connsiteX4-2331" fmla="*/ 514625 w 5385608"/>
                <a:gd name="connsiteY4-2332" fmla="*/ 3328959 h 5891405"/>
                <a:gd name="connsiteX5-2333" fmla="*/ 343537 w 5385608"/>
                <a:gd name="connsiteY5-2334" fmla="*/ 3735758 h 5891405"/>
                <a:gd name="connsiteX6-2335" fmla="*/ 534923 w 5385608"/>
                <a:gd name="connsiteY6-2336" fmla="*/ 3871219 h 5891405"/>
                <a:gd name="connsiteX7-2337" fmla="*/ 376401 w 5385608"/>
                <a:gd name="connsiteY7-2338" fmla="*/ 4062605 h 5891405"/>
                <a:gd name="connsiteX8-2339" fmla="*/ 567787 w 5385608"/>
                <a:gd name="connsiteY8-2340" fmla="*/ 4317787 h 5891405"/>
                <a:gd name="connsiteX9-2341" fmla="*/ 503992 w 5385608"/>
                <a:gd name="connsiteY9-2342" fmla="*/ 4977005 h 5891405"/>
                <a:gd name="connsiteX10-2343" fmla="*/ 1758634 w 5385608"/>
                <a:gd name="connsiteY10-2344" fmla="*/ 5039972 h 5891405"/>
                <a:gd name="connsiteX11-2345" fmla="*/ 1950020 w 5385608"/>
                <a:gd name="connsiteY11-2346" fmla="*/ 5891405 h 5891405"/>
                <a:gd name="connsiteX12-2347" fmla="*/ 4788913 w 5385608"/>
                <a:gd name="connsiteY12-2348" fmla="*/ 5859508 h 5891405"/>
                <a:gd name="connsiteX13-2349" fmla="*/ 4895239 w 5385608"/>
                <a:gd name="connsiteY13-2350" fmla="*/ 3520345 h 5891405"/>
                <a:gd name="connsiteX14-2351" fmla="*/ 3034541 w 5385608"/>
                <a:gd name="connsiteY14-2352" fmla="*/ 968 h 5891405"/>
                <a:gd name="connsiteX0-2353" fmla="*/ 2980702 w 5331769"/>
                <a:gd name="connsiteY0-2354" fmla="*/ 968 h 5891405"/>
                <a:gd name="connsiteX1-2355" fmla="*/ 726758 w 5331769"/>
                <a:gd name="connsiteY1-2356" fmla="*/ 1181117 h 5891405"/>
                <a:gd name="connsiteX2-2357" fmla="*/ 472632 w 5331769"/>
                <a:gd name="connsiteY2-2358" fmla="*/ 2303127 h 5891405"/>
                <a:gd name="connsiteX3-2359" fmla="*/ 5014 w 5331769"/>
                <a:gd name="connsiteY3-2360" fmla="*/ 3079808 h 5891405"/>
                <a:gd name="connsiteX4-2361" fmla="*/ 460786 w 5331769"/>
                <a:gd name="connsiteY4-2362" fmla="*/ 3328959 h 5891405"/>
                <a:gd name="connsiteX5-2363" fmla="*/ 289698 w 5331769"/>
                <a:gd name="connsiteY5-2364" fmla="*/ 3735758 h 5891405"/>
                <a:gd name="connsiteX6-2365" fmla="*/ 481084 w 5331769"/>
                <a:gd name="connsiteY6-2366" fmla="*/ 3871219 h 5891405"/>
                <a:gd name="connsiteX7-2367" fmla="*/ 322562 w 5331769"/>
                <a:gd name="connsiteY7-2368" fmla="*/ 4062605 h 5891405"/>
                <a:gd name="connsiteX8-2369" fmla="*/ 513948 w 5331769"/>
                <a:gd name="connsiteY8-2370" fmla="*/ 4317787 h 5891405"/>
                <a:gd name="connsiteX9-2371" fmla="*/ 450153 w 5331769"/>
                <a:gd name="connsiteY9-2372" fmla="*/ 4977005 h 5891405"/>
                <a:gd name="connsiteX10-2373" fmla="*/ 1704795 w 5331769"/>
                <a:gd name="connsiteY10-2374" fmla="*/ 5039972 h 5891405"/>
                <a:gd name="connsiteX11-2375" fmla="*/ 1896181 w 5331769"/>
                <a:gd name="connsiteY11-2376" fmla="*/ 5891405 h 5891405"/>
                <a:gd name="connsiteX12-2377" fmla="*/ 4735074 w 5331769"/>
                <a:gd name="connsiteY12-2378" fmla="*/ 5859508 h 5891405"/>
                <a:gd name="connsiteX13-2379" fmla="*/ 4841400 w 5331769"/>
                <a:gd name="connsiteY13-2380" fmla="*/ 3520345 h 5891405"/>
                <a:gd name="connsiteX14-2381" fmla="*/ 2980702 w 5331769"/>
                <a:gd name="connsiteY14-2382" fmla="*/ 968 h 5891405"/>
                <a:gd name="connsiteX0-2383" fmla="*/ 2980491 w 5331558"/>
                <a:gd name="connsiteY0-2384" fmla="*/ 968 h 5891405"/>
                <a:gd name="connsiteX1-2385" fmla="*/ 726547 w 5331558"/>
                <a:gd name="connsiteY1-2386" fmla="*/ 1181117 h 5891405"/>
                <a:gd name="connsiteX2-2387" fmla="*/ 486068 w 5331558"/>
                <a:gd name="connsiteY2-2388" fmla="*/ 2371366 h 5891405"/>
                <a:gd name="connsiteX3-2389" fmla="*/ 4803 w 5331558"/>
                <a:gd name="connsiteY3-2390" fmla="*/ 3079808 h 5891405"/>
                <a:gd name="connsiteX4-2391" fmla="*/ 460575 w 5331558"/>
                <a:gd name="connsiteY4-2392" fmla="*/ 3328959 h 5891405"/>
                <a:gd name="connsiteX5-2393" fmla="*/ 289487 w 5331558"/>
                <a:gd name="connsiteY5-2394" fmla="*/ 3735758 h 5891405"/>
                <a:gd name="connsiteX6-2395" fmla="*/ 480873 w 5331558"/>
                <a:gd name="connsiteY6-2396" fmla="*/ 3871219 h 5891405"/>
                <a:gd name="connsiteX7-2397" fmla="*/ 322351 w 5331558"/>
                <a:gd name="connsiteY7-2398" fmla="*/ 4062605 h 5891405"/>
                <a:gd name="connsiteX8-2399" fmla="*/ 513737 w 5331558"/>
                <a:gd name="connsiteY8-2400" fmla="*/ 4317787 h 5891405"/>
                <a:gd name="connsiteX9-2401" fmla="*/ 449942 w 5331558"/>
                <a:gd name="connsiteY9-2402" fmla="*/ 4977005 h 5891405"/>
                <a:gd name="connsiteX10-2403" fmla="*/ 1704584 w 5331558"/>
                <a:gd name="connsiteY10-2404" fmla="*/ 5039972 h 5891405"/>
                <a:gd name="connsiteX11-2405" fmla="*/ 1895970 w 5331558"/>
                <a:gd name="connsiteY11-2406" fmla="*/ 5891405 h 5891405"/>
                <a:gd name="connsiteX12-2407" fmla="*/ 4734863 w 5331558"/>
                <a:gd name="connsiteY12-2408" fmla="*/ 5859508 h 5891405"/>
                <a:gd name="connsiteX13-2409" fmla="*/ 4841189 w 5331558"/>
                <a:gd name="connsiteY13-2410" fmla="*/ 3520345 h 5891405"/>
                <a:gd name="connsiteX14-2411" fmla="*/ 2980491 w 5331558"/>
                <a:gd name="connsiteY14-2412" fmla="*/ 968 h 589140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581" y="connsiteY14-582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/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/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/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-1" fmla="*/ 2500704 w 3745816"/>
              <a:gd name="connsiteY0-2" fmla="*/ 2026790 h 3316502"/>
              <a:gd name="connsiteX1-3" fmla="*/ 2261868 w 3745816"/>
              <a:gd name="connsiteY1-4" fmla="*/ 2108676 h 3316502"/>
              <a:gd name="connsiteX2-5" fmla="*/ 2364227 w 3745816"/>
              <a:gd name="connsiteY2-6" fmla="*/ 2313393 h 3316502"/>
              <a:gd name="connsiteX3-7" fmla="*/ 2500704 w 3745816"/>
              <a:gd name="connsiteY3-8" fmla="*/ 2026790 h 3316502"/>
              <a:gd name="connsiteX4-9" fmla="*/ 1245112 w 3745816"/>
              <a:gd name="connsiteY4-10" fmla="*/ 2026790 h 3316502"/>
              <a:gd name="connsiteX5-11" fmla="*/ 1381589 w 3745816"/>
              <a:gd name="connsiteY5-12" fmla="*/ 2313393 h 3316502"/>
              <a:gd name="connsiteX6-13" fmla="*/ 1483948 w 3745816"/>
              <a:gd name="connsiteY6-14" fmla="*/ 2108676 h 3316502"/>
              <a:gd name="connsiteX7-15" fmla="*/ 1245112 w 3745816"/>
              <a:gd name="connsiteY7-16" fmla="*/ 2026790 h 3316502"/>
              <a:gd name="connsiteX8-17" fmla="*/ 3185000 w 3745816"/>
              <a:gd name="connsiteY8-18" fmla="*/ 1670667 h 3316502"/>
              <a:gd name="connsiteX9-19" fmla="*/ 3244509 w 3745816"/>
              <a:gd name="connsiteY9-20" fmla="*/ 1692418 h 3316502"/>
              <a:gd name="connsiteX10-21" fmla="*/ 3380986 w 3745816"/>
              <a:gd name="connsiteY10-22" fmla="*/ 1856191 h 3316502"/>
              <a:gd name="connsiteX11-23" fmla="*/ 3599350 w 3745816"/>
              <a:gd name="connsiteY11-24" fmla="*/ 1903959 h 3316502"/>
              <a:gd name="connsiteX12-25" fmla="*/ 3735827 w 3745816"/>
              <a:gd name="connsiteY12-26" fmla="*/ 2142795 h 3316502"/>
              <a:gd name="connsiteX13-27" fmla="*/ 3572054 w 3745816"/>
              <a:gd name="connsiteY13-28" fmla="*/ 2620466 h 3316502"/>
              <a:gd name="connsiteX14-29" fmla="*/ 3551583 w 3745816"/>
              <a:gd name="connsiteY14-30" fmla="*/ 3316502 h 3316502"/>
              <a:gd name="connsiteX15-31" fmla="*/ 3292276 w 3745816"/>
              <a:gd name="connsiteY15-32" fmla="*/ 3302855 h 3316502"/>
              <a:gd name="connsiteX16-33" fmla="*/ 3271804 w 3745816"/>
              <a:gd name="connsiteY16-34" fmla="*/ 2511284 h 3316502"/>
              <a:gd name="connsiteX17-35" fmla="*/ 3278628 w 3745816"/>
              <a:gd name="connsiteY17-36" fmla="*/ 2272449 h 3316502"/>
              <a:gd name="connsiteX18-37" fmla="*/ 3128502 w 3745816"/>
              <a:gd name="connsiteY18-38" fmla="*/ 2108675 h 3316502"/>
              <a:gd name="connsiteX19-39" fmla="*/ 2869195 w 3745816"/>
              <a:gd name="connsiteY19-40" fmla="*/ 2019965 h 3316502"/>
              <a:gd name="connsiteX20-41" fmla="*/ 3185000 w 3745816"/>
              <a:gd name="connsiteY20-42" fmla="*/ 1670667 h 3316502"/>
              <a:gd name="connsiteX21-43" fmla="*/ 560816 w 3745816"/>
              <a:gd name="connsiteY21-44" fmla="*/ 1670667 h 3316502"/>
              <a:gd name="connsiteX22-45" fmla="*/ 876621 w 3745816"/>
              <a:gd name="connsiteY22-46" fmla="*/ 2019965 h 3316502"/>
              <a:gd name="connsiteX23-47" fmla="*/ 617314 w 3745816"/>
              <a:gd name="connsiteY23-48" fmla="*/ 2108675 h 3316502"/>
              <a:gd name="connsiteX24-49" fmla="*/ 467188 w 3745816"/>
              <a:gd name="connsiteY24-50" fmla="*/ 2272449 h 3316502"/>
              <a:gd name="connsiteX25-51" fmla="*/ 474012 w 3745816"/>
              <a:gd name="connsiteY25-52" fmla="*/ 2511284 h 3316502"/>
              <a:gd name="connsiteX26-53" fmla="*/ 453540 w 3745816"/>
              <a:gd name="connsiteY26-54" fmla="*/ 3302855 h 3316502"/>
              <a:gd name="connsiteX27-55" fmla="*/ 194233 w 3745816"/>
              <a:gd name="connsiteY27-56" fmla="*/ 3316502 h 3316502"/>
              <a:gd name="connsiteX28-57" fmla="*/ 173762 w 3745816"/>
              <a:gd name="connsiteY28-58" fmla="*/ 2620466 h 3316502"/>
              <a:gd name="connsiteX29-59" fmla="*/ 9989 w 3745816"/>
              <a:gd name="connsiteY29-60" fmla="*/ 2142795 h 3316502"/>
              <a:gd name="connsiteX30-61" fmla="*/ 146466 w 3745816"/>
              <a:gd name="connsiteY30-62" fmla="*/ 1903959 h 3316502"/>
              <a:gd name="connsiteX31-63" fmla="*/ 364830 w 3745816"/>
              <a:gd name="connsiteY31-64" fmla="*/ 1856191 h 3316502"/>
              <a:gd name="connsiteX32-65" fmla="*/ 501307 w 3745816"/>
              <a:gd name="connsiteY32-66" fmla="*/ 1692418 h 3316502"/>
              <a:gd name="connsiteX33-67" fmla="*/ 560816 w 3745816"/>
              <a:gd name="connsiteY33-68" fmla="*/ 1670667 h 3316502"/>
              <a:gd name="connsiteX34-69" fmla="*/ 2609647 w 3745816"/>
              <a:gd name="connsiteY34-70" fmla="*/ 1003649 h 3316502"/>
              <a:gd name="connsiteX35-71" fmla="*/ 2234575 w 3745816"/>
              <a:gd name="connsiteY35-72" fmla="*/ 1385343 h 3316502"/>
              <a:gd name="connsiteX36-73" fmla="*/ 1968444 w 3745816"/>
              <a:gd name="connsiteY36-74" fmla="*/ 1951725 h 3316502"/>
              <a:gd name="connsiteX37-75" fmla="*/ 2248223 w 3745816"/>
              <a:gd name="connsiteY37-76" fmla="*/ 1897134 h 3316502"/>
              <a:gd name="connsiteX38-77" fmla="*/ 2644008 w 3745816"/>
              <a:gd name="connsiteY38-78" fmla="*/ 1010029 h 3316502"/>
              <a:gd name="connsiteX39-79" fmla="*/ 2609647 w 3745816"/>
              <a:gd name="connsiteY39-80" fmla="*/ 1003649 h 3316502"/>
              <a:gd name="connsiteX40-81" fmla="*/ 1136169 w 3745816"/>
              <a:gd name="connsiteY40-82" fmla="*/ 1003649 h 3316502"/>
              <a:gd name="connsiteX41-83" fmla="*/ 1101808 w 3745816"/>
              <a:gd name="connsiteY41-84" fmla="*/ 1010029 h 3316502"/>
              <a:gd name="connsiteX42-85" fmla="*/ 1497593 w 3745816"/>
              <a:gd name="connsiteY42-86" fmla="*/ 1897134 h 3316502"/>
              <a:gd name="connsiteX43-87" fmla="*/ 1777372 w 3745816"/>
              <a:gd name="connsiteY43-88" fmla="*/ 1951725 h 3316502"/>
              <a:gd name="connsiteX44-89" fmla="*/ 1511241 w 3745816"/>
              <a:gd name="connsiteY44-90" fmla="*/ 1385343 h 3316502"/>
              <a:gd name="connsiteX45-91" fmla="*/ 1136169 w 3745816"/>
              <a:gd name="connsiteY45-92" fmla="*/ 1003649 h 3316502"/>
              <a:gd name="connsiteX46-93" fmla="*/ 665081 w 3745816"/>
              <a:gd name="connsiteY46-94" fmla="*/ 96 h 3316502"/>
              <a:gd name="connsiteX47-95" fmla="*/ 1862679 w 3745816"/>
              <a:gd name="connsiteY47-96" fmla="*/ 634117 h 3316502"/>
              <a:gd name="connsiteX48-97" fmla="*/ 3080735 w 3745816"/>
              <a:gd name="connsiteY48-98" fmla="*/ 96 h 3316502"/>
              <a:gd name="connsiteX49-99" fmla="*/ 3619822 w 3745816"/>
              <a:gd name="connsiteY49-100" fmla="*/ 921320 h 3316502"/>
              <a:gd name="connsiteX50-101" fmla="*/ 3456049 w 3745816"/>
              <a:gd name="connsiteY50-102" fmla="*/ 955441 h 3316502"/>
              <a:gd name="connsiteX51-103" fmla="*/ 3189917 w 3745816"/>
              <a:gd name="connsiteY51-104" fmla="*/ 1317105 h 3316502"/>
              <a:gd name="connsiteX52-105" fmla="*/ 3155798 w 3745816"/>
              <a:gd name="connsiteY52-106" fmla="*/ 1596884 h 3316502"/>
              <a:gd name="connsiteX53-107" fmla="*/ 2848723 w 3745816"/>
              <a:gd name="connsiteY53-108" fmla="*/ 1842544 h 3316502"/>
              <a:gd name="connsiteX54-109" fmla="*/ 2650831 w 3745816"/>
              <a:gd name="connsiteY54-110" fmla="*/ 2518108 h 3316502"/>
              <a:gd name="connsiteX55-111" fmla="*/ 2193630 w 3745816"/>
              <a:gd name="connsiteY55-112" fmla="*/ 2531756 h 3316502"/>
              <a:gd name="connsiteX56-113" fmla="*/ 1941147 w 3745816"/>
              <a:gd name="connsiteY56-114" fmla="*/ 2211033 h 3316502"/>
              <a:gd name="connsiteX57-115" fmla="*/ 1872908 w 3745816"/>
              <a:gd name="connsiteY57-116" fmla="*/ 2313392 h 3316502"/>
              <a:gd name="connsiteX58-117" fmla="*/ 1804669 w 3745816"/>
              <a:gd name="connsiteY58-118" fmla="*/ 2211033 h 3316502"/>
              <a:gd name="connsiteX59-119" fmla="*/ 1552186 w 3745816"/>
              <a:gd name="connsiteY59-120" fmla="*/ 2531756 h 3316502"/>
              <a:gd name="connsiteX60-121" fmla="*/ 1094985 w 3745816"/>
              <a:gd name="connsiteY60-122" fmla="*/ 2518108 h 3316502"/>
              <a:gd name="connsiteX61-123" fmla="*/ 897093 w 3745816"/>
              <a:gd name="connsiteY61-124" fmla="*/ 1842544 h 3316502"/>
              <a:gd name="connsiteX62-125" fmla="*/ 590018 w 3745816"/>
              <a:gd name="connsiteY62-126" fmla="*/ 1596884 h 3316502"/>
              <a:gd name="connsiteX63-127" fmla="*/ 555899 w 3745816"/>
              <a:gd name="connsiteY63-128" fmla="*/ 1317105 h 3316502"/>
              <a:gd name="connsiteX64-129" fmla="*/ 388154 w 3745816"/>
              <a:gd name="connsiteY64-130" fmla="*/ 1151989 h 3316502"/>
              <a:gd name="connsiteX65-131" fmla="*/ 289767 w 3745816"/>
              <a:gd name="connsiteY65-132" fmla="*/ 1006142 h 3316502"/>
              <a:gd name="connsiteX66-133" fmla="*/ 125994 w 3745816"/>
              <a:gd name="connsiteY66-134" fmla="*/ 921320 h 3316502"/>
              <a:gd name="connsiteX67-135" fmla="*/ 665081 w 3745816"/>
              <a:gd name="connsiteY67-136" fmla="*/ 96 h 3316502"/>
              <a:gd name="connsiteX0-137" fmla="*/ 2500704 w 3745816"/>
              <a:gd name="connsiteY0-138" fmla="*/ 2026790 h 3316502"/>
              <a:gd name="connsiteX1-139" fmla="*/ 2261868 w 3745816"/>
              <a:gd name="connsiteY1-140" fmla="*/ 2108676 h 3316502"/>
              <a:gd name="connsiteX2-141" fmla="*/ 2364227 w 3745816"/>
              <a:gd name="connsiteY2-142" fmla="*/ 2313393 h 3316502"/>
              <a:gd name="connsiteX3-143" fmla="*/ 2500704 w 3745816"/>
              <a:gd name="connsiteY3-144" fmla="*/ 2026790 h 3316502"/>
              <a:gd name="connsiteX4-145" fmla="*/ 1245112 w 3745816"/>
              <a:gd name="connsiteY4-146" fmla="*/ 2026790 h 3316502"/>
              <a:gd name="connsiteX5-147" fmla="*/ 1381589 w 3745816"/>
              <a:gd name="connsiteY5-148" fmla="*/ 2313393 h 3316502"/>
              <a:gd name="connsiteX6-149" fmla="*/ 1483948 w 3745816"/>
              <a:gd name="connsiteY6-150" fmla="*/ 2108676 h 3316502"/>
              <a:gd name="connsiteX7-151" fmla="*/ 1245112 w 3745816"/>
              <a:gd name="connsiteY7-152" fmla="*/ 2026790 h 3316502"/>
              <a:gd name="connsiteX8-153" fmla="*/ 3185000 w 3745816"/>
              <a:gd name="connsiteY8-154" fmla="*/ 1670667 h 3316502"/>
              <a:gd name="connsiteX9-155" fmla="*/ 3244509 w 3745816"/>
              <a:gd name="connsiteY9-156" fmla="*/ 1692418 h 3316502"/>
              <a:gd name="connsiteX10-157" fmla="*/ 3380986 w 3745816"/>
              <a:gd name="connsiteY10-158" fmla="*/ 1856191 h 3316502"/>
              <a:gd name="connsiteX11-159" fmla="*/ 3599350 w 3745816"/>
              <a:gd name="connsiteY11-160" fmla="*/ 1903959 h 3316502"/>
              <a:gd name="connsiteX12-161" fmla="*/ 3735827 w 3745816"/>
              <a:gd name="connsiteY12-162" fmla="*/ 2142795 h 3316502"/>
              <a:gd name="connsiteX13-163" fmla="*/ 3572054 w 3745816"/>
              <a:gd name="connsiteY13-164" fmla="*/ 2620466 h 3316502"/>
              <a:gd name="connsiteX14-165" fmla="*/ 3551583 w 3745816"/>
              <a:gd name="connsiteY14-166" fmla="*/ 3316502 h 3316502"/>
              <a:gd name="connsiteX15-167" fmla="*/ 3292276 w 3745816"/>
              <a:gd name="connsiteY15-168" fmla="*/ 3302855 h 3316502"/>
              <a:gd name="connsiteX16-169" fmla="*/ 3271804 w 3745816"/>
              <a:gd name="connsiteY16-170" fmla="*/ 2511284 h 3316502"/>
              <a:gd name="connsiteX17-171" fmla="*/ 3278628 w 3745816"/>
              <a:gd name="connsiteY17-172" fmla="*/ 2272449 h 3316502"/>
              <a:gd name="connsiteX18-173" fmla="*/ 3128502 w 3745816"/>
              <a:gd name="connsiteY18-174" fmla="*/ 2108675 h 3316502"/>
              <a:gd name="connsiteX19-175" fmla="*/ 2869195 w 3745816"/>
              <a:gd name="connsiteY19-176" fmla="*/ 2019965 h 3316502"/>
              <a:gd name="connsiteX20-177" fmla="*/ 3185000 w 3745816"/>
              <a:gd name="connsiteY20-178" fmla="*/ 1670667 h 3316502"/>
              <a:gd name="connsiteX21-179" fmla="*/ 560816 w 3745816"/>
              <a:gd name="connsiteY21-180" fmla="*/ 1670667 h 3316502"/>
              <a:gd name="connsiteX22-181" fmla="*/ 876621 w 3745816"/>
              <a:gd name="connsiteY22-182" fmla="*/ 2019965 h 3316502"/>
              <a:gd name="connsiteX23-183" fmla="*/ 617314 w 3745816"/>
              <a:gd name="connsiteY23-184" fmla="*/ 2108675 h 3316502"/>
              <a:gd name="connsiteX24-185" fmla="*/ 467188 w 3745816"/>
              <a:gd name="connsiteY24-186" fmla="*/ 2272449 h 3316502"/>
              <a:gd name="connsiteX25-187" fmla="*/ 474012 w 3745816"/>
              <a:gd name="connsiteY25-188" fmla="*/ 2511284 h 3316502"/>
              <a:gd name="connsiteX26-189" fmla="*/ 453540 w 3745816"/>
              <a:gd name="connsiteY26-190" fmla="*/ 3302855 h 3316502"/>
              <a:gd name="connsiteX27-191" fmla="*/ 194233 w 3745816"/>
              <a:gd name="connsiteY27-192" fmla="*/ 3316502 h 3316502"/>
              <a:gd name="connsiteX28-193" fmla="*/ 173762 w 3745816"/>
              <a:gd name="connsiteY28-194" fmla="*/ 2620466 h 3316502"/>
              <a:gd name="connsiteX29-195" fmla="*/ 9989 w 3745816"/>
              <a:gd name="connsiteY29-196" fmla="*/ 2142795 h 3316502"/>
              <a:gd name="connsiteX30-197" fmla="*/ 146466 w 3745816"/>
              <a:gd name="connsiteY30-198" fmla="*/ 1903959 h 3316502"/>
              <a:gd name="connsiteX31-199" fmla="*/ 364830 w 3745816"/>
              <a:gd name="connsiteY31-200" fmla="*/ 1856191 h 3316502"/>
              <a:gd name="connsiteX32-201" fmla="*/ 501307 w 3745816"/>
              <a:gd name="connsiteY32-202" fmla="*/ 1692418 h 3316502"/>
              <a:gd name="connsiteX33-203" fmla="*/ 560816 w 3745816"/>
              <a:gd name="connsiteY33-204" fmla="*/ 1670667 h 3316502"/>
              <a:gd name="connsiteX34-205" fmla="*/ 2609647 w 3745816"/>
              <a:gd name="connsiteY34-206" fmla="*/ 1003649 h 3316502"/>
              <a:gd name="connsiteX35-207" fmla="*/ 2234575 w 3745816"/>
              <a:gd name="connsiteY35-208" fmla="*/ 1385343 h 3316502"/>
              <a:gd name="connsiteX36-209" fmla="*/ 1968444 w 3745816"/>
              <a:gd name="connsiteY36-210" fmla="*/ 1951725 h 3316502"/>
              <a:gd name="connsiteX37-211" fmla="*/ 2248223 w 3745816"/>
              <a:gd name="connsiteY37-212" fmla="*/ 1897134 h 3316502"/>
              <a:gd name="connsiteX38-213" fmla="*/ 2644008 w 3745816"/>
              <a:gd name="connsiteY38-214" fmla="*/ 1010029 h 3316502"/>
              <a:gd name="connsiteX39-215" fmla="*/ 2609647 w 3745816"/>
              <a:gd name="connsiteY39-216" fmla="*/ 1003649 h 3316502"/>
              <a:gd name="connsiteX40-217" fmla="*/ 1136169 w 3745816"/>
              <a:gd name="connsiteY40-218" fmla="*/ 1003649 h 3316502"/>
              <a:gd name="connsiteX41-219" fmla="*/ 1101808 w 3745816"/>
              <a:gd name="connsiteY41-220" fmla="*/ 1010029 h 3316502"/>
              <a:gd name="connsiteX42-221" fmla="*/ 1497593 w 3745816"/>
              <a:gd name="connsiteY42-222" fmla="*/ 1897134 h 3316502"/>
              <a:gd name="connsiteX43-223" fmla="*/ 1777372 w 3745816"/>
              <a:gd name="connsiteY43-224" fmla="*/ 1951725 h 3316502"/>
              <a:gd name="connsiteX44-225" fmla="*/ 1511241 w 3745816"/>
              <a:gd name="connsiteY44-226" fmla="*/ 1385343 h 3316502"/>
              <a:gd name="connsiteX45-227" fmla="*/ 1136169 w 3745816"/>
              <a:gd name="connsiteY45-228" fmla="*/ 1003649 h 3316502"/>
              <a:gd name="connsiteX46-229" fmla="*/ 665081 w 3745816"/>
              <a:gd name="connsiteY46-230" fmla="*/ 96 h 3316502"/>
              <a:gd name="connsiteX47-231" fmla="*/ 1862679 w 3745816"/>
              <a:gd name="connsiteY47-232" fmla="*/ 634117 h 3316502"/>
              <a:gd name="connsiteX48-233" fmla="*/ 3080735 w 3745816"/>
              <a:gd name="connsiteY48-234" fmla="*/ 96 h 3316502"/>
              <a:gd name="connsiteX49-235" fmla="*/ 3619822 w 3745816"/>
              <a:gd name="connsiteY49-236" fmla="*/ 921320 h 3316502"/>
              <a:gd name="connsiteX50-237" fmla="*/ 3456049 w 3745816"/>
              <a:gd name="connsiteY50-238" fmla="*/ 955441 h 3316502"/>
              <a:gd name="connsiteX51-239" fmla="*/ 3189917 w 3745816"/>
              <a:gd name="connsiteY51-240" fmla="*/ 1317105 h 3316502"/>
              <a:gd name="connsiteX52-241" fmla="*/ 3155798 w 3745816"/>
              <a:gd name="connsiteY52-242" fmla="*/ 1596884 h 3316502"/>
              <a:gd name="connsiteX53-243" fmla="*/ 2848723 w 3745816"/>
              <a:gd name="connsiteY53-244" fmla="*/ 1842544 h 3316502"/>
              <a:gd name="connsiteX54-245" fmla="*/ 2650831 w 3745816"/>
              <a:gd name="connsiteY54-246" fmla="*/ 2518108 h 3316502"/>
              <a:gd name="connsiteX55-247" fmla="*/ 2193630 w 3745816"/>
              <a:gd name="connsiteY55-248" fmla="*/ 2531756 h 3316502"/>
              <a:gd name="connsiteX56-249" fmla="*/ 1941147 w 3745816"/>
              <a:gd name="connsiteY56-250" fmla="*/ 2211033 h 3316502"/>
              <a:gd name="connsiteX57-251" fmla="*/ 1872908 w 3745816"/>
              <a:gd name="connsiteY57-252" fmla="*/ 2313392 h 3316502"/>
              <a:gd name="connsiteX58-253" fmla="*/ 1804669 w 3745816"/>
              <a:gd name="connsiteY58-254" fmla="*/ 2211033 h 3316502"/>
              <a:gd name="connsiteX59-255" fmla="*/ 1552186 w 3745816"/>
              <a:gd name="connsiteY59-256" fmla="*/ 2531756 h 3316502"/>
              <a:gd name="connsiteX60-257" fmla="*/ 1094985 w 3745816"/>
              <a:gd name="connsiteY60-258" fmla="*/ 2518108 h 3316502"/>
              <a:gd name="connsiteX61-259" fmla="*/ 897093 w 3745816"/>
              <a:gd name="connsiteY61-260" fmla="*/ 1842544 h 3316502"/>
              <a:gd name="connsiteX62-261" fmla="*/ 590018 w 3745816"/>
              <a:gd name="connsiteY62-262" fmla="*/ 1596884 h 3316502"/>
              <a:gd name="connsiteX63-263" fmla="*/ 555899 w 3745816"/>
              <a:gd name="connsiteY63-264" fmla="*/ 1317105 h 3316502"/>
              <a:gd name="connsiteX64-265" fmla="*/ 380265 w 3745816"/>
              <a:gd name="connsiteY64-266" fmla="*/ 1173717 h 3316502"/>
              <a:gd name="connsiteX65-267" fmla="*/ 289767 w 3745816"/>
              <a:gd name="connsiteY65-268" fmla="*/ 1006142 h 3316502"/>
              <a:gd name="connsiteX66-269" fmla="*/ 125994 w 3745816"/>
              <a:gd name="connsiteY66-270" fmla="*/ 921320 h 3316502"/>
              <a:gd name="connsiteX67-271" fmla="*/ 665081 w 3745816"/>
              <a:gd name="connsiteY67-272" fmla="*/ 96 h 3316502"/>
              <a:gd name="connsiteX0-273" fmla="*/ 2500704 w 3745816"/>
              <a:gd name="connsiteY0-274" fmla="*/ 2026790 h 3316502"/>
              <a:gd name="connsiteX1-275" fmla="*/ 2261868 w 3745816"/>
              <a:gd name="connsiteY1-276" fmla="*/ 2108676 h 3316502"/>
              <a:gd name="connsiteX2-277" fmla="*/ 2364227 w 3745816"/>
              <a:gd name="connsiteY2-278" fmla="*/ 2313393 h 3316502"/>
              <a:gd name="connsiteX3-279" fmla="*/ 2500704 w 3745816"/>
              <a:gd name="connsiteY3-280" fmla="*/ 2026790 h 3316502"/>
              <a:gd name="connsiteX4-281" fmla="*/ 1245112 w 3745816"/>
              <a:gd name="connsiteY4-282" fmla="*/ 2026790 h 3316502"/>
              <a:gd name="connsiteX5-283" fmla="*/ 1381589 w 3745816"/>
              <a:gd name="connsiteY5-284" fmla="*/ 2313393 h 3316502"/>
              <a:gd name="connsiteX6-285" fmla="*/ 1483948 w 3745816"/>
              <a:gd name="connsiteY6-286" fmla="*/ 2108676 h 3316502"/>
              <a:gd name="connsiteX7-287" fmla="*/ 1245112 w 3745816"/>
              <a:gd name="connsiteY7-288" fmla="*/ 2026790 h 3316502"/>
              <a:gd name="connsiteX8-289" fmla="*/ 3185000 w 3745816"/>
              <a:gd name="connsiteY8-290" fmla="*/ 1670667 h 3316502"/>
              <a:gd name="connsiteX9-291" fmla="*/ 3244509 w 3745816"/>
              <a:gd name="connsiteY9-292" fmla="*/ 1692418 h 3316502"/>
              <a:gd name="connsiteX10-293" fmla="*/ 3380986 w 3745816"/>
              <a:gd name="connsiteY10-294" fmla="*/ 1856191 h 3316502"/>
              <a:gd name="connsiteX11-295" fmla="*/ 3599350 w 3745816"/>
              <a:gd name="connsiteY11-296" fmla="*/ 1903959 h 3316502"/>
              <a:gd name="connsiteX12-297" fmla="*/ 3735827 w 3745816"/>
              <a:gd name="connsiteY12-298" fmla="*/ 2142795 h 3316502"/>
              <a:gd name="connsiteX13-299" fmla="*/ 3572054 w 3745816"/>
              <a:gd name="connsiteY13-300" fmla="*/ 2620466 h 3316502"/>
              <a:gd name="connsiteX14-301" fmla="*/ 3551583 w 3745816"/>
              <a:gd name="connsiteY14-302" fmla="*/ 3316502 h 3316502"/>
              <a:gd name="connsiteX15-303" fmla="*/ 3292276 w 3745816"/>
              <a:gd name="connsiteY15-304" fmla="*/ 3302855 h 3316502"/>
              <a:gd name="connsiteX16-305" fmla="*/ 3271804 w 3745816"/>
              <a:gd name="connsiteY16-306" fmla="*/ 2511284 h 3316502"/>
              <a:gd name="connsiteX17-307" fmla="*/ 3278628 w 3745816"/>
              <a:gd name="connsiteY17-308" fmla="*/ 2272449 h 3316502"/>
              <a:gd name="connsiteX18-309" fmla="*/ 3128502 w 3745816"/>
              <a:gd name="connsiteY18-310" fmla="*/ 2108675 h 3316502"/>
              <a:gd name="connsiteX19-311" fmla="*/ 2869195 w 3745816"/>
              <a:gd name="connsiteY19-312" fmla="*/ 2019965 h 3316502"/>
              <a:gd name="connsiteX20-313" fmla="*/ 3185000 w 3745816"/>
              <a:gd name="connsiteY20-314" fmla="*/ 1670667 h 3316502"/>
              <a:gd name="connsiteX21-315" fmla="*/ 560816 w 3745816"/>
              <a:gd name="connsiteY21-316" fmla="*/ 1670667 h 3316502"/>
              <a:gd name="connsiteX22-317" fmla="*/ 876621 w 3745816"/>
              <a:gd name="connsiteY22-318" fmla="*/ 2019965 h 3316502"/>
              <a:gd name="connsiteX23-319" fmla="*/ 617314 w 3745816"/>
              <a:gd name="connsiteY23-320" fmla="*/ 2108675 h 3316502"/>
              <a:gd name="connsiteX24-321" fmla="*/ 467188 w 3745816"/>
              <a:gd name="connsiteY24-322" fmla="*/ 2272449 h 3316502"/>
              <a:gd name="connsiteX25-323" fmla="*/ 474012 w 3745816"/>
              <a:gd name="connsiteY25-324" fmla="*/ 2511284 h 3316502"/>
              <a:gd name="connsiteX26-325" fmla="*/ 453540 w 3745816"/>
              <a:gd name="connsiteY26-326" fmla="*/ 3302855 h 3316502"/>
              <a:gd name="connsiteX27-327" fmla="*/ 194233 w 3745816"/>
              <a:gd name="connsiteY27-328" fmla="*/ 3316502 h 3316502"/>
              <a:gd name="connsiteX28-329" fmla="*/ 173762 w 3745816"/>
              <a:gd name="connsiteY28-330" fmla="*/ 2620466 h 3316502"/>
              <a:gd name="connsiteX29-331" fmla="*/ 9989 w 3745816"/>
              <a:gd name="connsiteY29-332" fmla="*/ 2142795 h 3316502"/>
              <a:gd name="connsiteX30-333" fmla="*/ 146466 w 3745816"/>
              <a:gd name="connsiteY30-334" fmla="*/ 1903959 h 3316502"/>
              <a:gd name="connsiteX31-335" fmla="*/ 364830 w 3745816"/>
              <a:gd name="connsiteY31-336" fmla="*/ 1856191 h 3316502"/>
              <a:gd name="connsiteX32-337" fmla="*/ 501307 w 3745816"/>
              <a:gd name="connsiteY32-338" fmla="*/ 1692418 h 3316502"/>
              <a:gd name="connsiteX33-339" fmla="*/ 560816 w 3745816"/>
              <a:gd name="connsiteY33-340" fmla="*/ 1670667 h 3316502"/>
              <a:gd name="connsiteX34-341" fmla="*/ 2609647 w 3745816"/>
              <a:gd name="connsiteY34-342" fmla="*/ 1003649 h 3316502"/>
              <a:gd name="connsiteX35-343" fmla="*/ 2234575 w 3745816"/>
              <a:gd name="connsiteY35-344" fmla="*/ 1385343 h 3316502"/>
              <a:gd name="connsiteX36-345" fmla="*/ 1968444 w 3745816"/>
              <a:gd name="connsiteY36-346" fmla="*/ 1951725 h 3316502"/>
              <a:gd name="connsiteX37-347" fmla="*/ 2248223 w 3745816"/>
              <a:gd name="connsiteY37-348" fmla="*/ 1897134 h 3316502"/>
              <a:gd name="connsiteX38-349" fmla="*/ 2644008 w 3745816"/>
              <a:gd name="connsiteY38-350" fmla="*/ 1010029 h 3316502"/>
              <a:gd name="connsiteX39-351" fmla="*/ 2609647 w 3745816"/>
              <a:gd name="connsiteY39-352" fmla="*/ 1003649 h 3316502"/>
              <a:gd name="connsiteX40-353" fmla="*/ 1136169 w 3745816"/>
              <a:gd name="connsiteY40-354" fmla="*/ 1003649 h 3316502"/>
              <a:gd name="connsiteX41-355" fmla="*/ 1101808 w 3745816"/>
              <a:gd name="connsiteY41-356" fmla="*/ 1010029 h 3316502"/>
              <a:gd name="connsiteX42-357" fmla="*/ 1497593 w 3745816"/>
              <a:gd name="connsiteY42-358" fmla="*/ 1897134 h 3316502"/>
              <a:gd name="connsiteX43-359" fmla="*/ 1777372 w 3745816"/>
              <a:gd name="connsiteY43-360" fmla="*/ 1951725 h 3316502"/>
              <a:gd name="connsiteX44-361" fmla="*/ 1511241 w 3745816"/>
              <a:gd name="connsiteY44-362" fmla="*/ 1385343 h 3316502"/>
              <a:gd name="connsiteX45-363" fmla="*/ 1136169 w 3745816"/>
              <a:gd name="connsiteY45-364" fmla="*/ 1003649 h 3316502"/>
              <a:gd name="connsiteX46-365" fmla="*/ 665081 w 3745816"/>
              <a:gd name="connsiteY46-366" fmla="*/ 96 h 3316502"/>
              <a:gd name="connsiteX47-367" fmla="*/ 1862679 w 3745816"/>
              <a:gd name="connsiteY47-368" fmla="*/ 634117 h 3316502"/>
              <a:gd name="connsiteX48-369" fmla="*/ 3080735 w 3745816"/>
              <a:gd name="connsiteY48-370" fmla="*/ 96 h 3316502"/>
              <a:gd name="connsiteX49-371" fmla="*/ 3619822 w 3745816"/>
              <a:gd name="connsiteY49-372" fmla="*/ 921320 h 3316502"/>
              <a:gd name="connsiteX50-373" fmla="*/ 3456049 w 3745816"/>
              <a:gd name="connsiteY50-374" fmla="*/ 955441 h 3316502"/>
              <a:gd name="connsiteX51-375" fmla="*/ 3189917 w 3745816"/>
              <a:gd name="connsiteY51-376" fmla="*/ 1317105 h 3316502"/>
              <a:gd name="connsiteX52-377" fmla="*/ 3155798 w 3745816"/>
              <a:gd name="connsiteY52-378" fmla="*/ 1596884 h 3316502"/>
              <a:gd name="connsiteX53-379" fmla="*/ 2848723 w 3745816"/>
              <a:gd name="connsiteY53-380" fmla="*/ 1842544 h 3316502"/>
              <a:gd name="connsiteX54-381" fmla="*/ 2650831 w 3745816"/>
              <a:gd name="connsiteY54-382" fmla="*/ 2518108 h 3316502"/>
              <a:gd name="connsiteX55-383" fmla="*/ 2193630 w 3745816"/>
              <a:gd name="connsiteY55-384" fmla="*/ 2531756 h 3316502"/>
              <a:gd name="connsiteX56-385" fmla="*/ 1941147 w 3745816"/>
              <a:gd name="connsiteY56-386" fmla="*/ 2211033 h 3316502"/>
              <a:gd name="connsiteX57-387" fmla="*/ 1872908 w 3745816"/>
              <a:gd name="connsiteY57-388" fmla="*/ 2313392 h 3316502"/>
              <a:gd name="connsiteX58-389" fmla="*/ 1804669 w 3745816"/>
              <a:gd name="connsiteY58-390" fmla="*/ 2211033 h 3316502"/>
              <a:gd name="connsiteX59-391" fmla="*/ 1552186 w 3745816"/>
              <a:gd name="connsiteY59-392" fmla="*/ 2531756 h 3316502"/>
              <a:gd name="connsiteX60-393" fmla="*/ 1094985 w 3745816"/>
              <a:gd name="connsiteY60-394" fmla="*/ 2518108 h 3316502"/>
              <a:gd name="connsiteX61-395" fmla="*/ 897093 w 3745816"/>
              <a:gd name="connsiteY61-396" fmla="*/ 1842544 h 3316502"/>
              <a:gd name="connsiteX62-397" fmla="*/ 590018 w 3745816"/>
              <a:gd name="connsiteY62-398" fmla="*/ 1596884 h 3316502"/>
              <a:gd name="connsiteX63-399" fmla="*/ 555899 w 3745816"/>
              <a:gd name="connsiteY63-400" fmla="*/ 1317105 h 3316502"/>
              <a:gd name="connsiteX64-401" fmla="*/ 380265 w 3745816"/>
              <a:gd name="connsiteY64-402" fmla="*/ 1173717 h 3316502"/>
              <a:gd name="connsiteX65-403" fmla="*/ 289767 w 3745816"/>
              <a:gd name="connsiteY65-404" fmla="*/ 1006142 h 3316502"/>
              <a:gd name="connsiteX66-405" fmla="*/ 125994 w 3745816"/>
              <a:gd name="connsiteY66-406" fmla="*/ 921320 h 3316502"/>
              <a:gd name="connsiteX67-407" fmla="*/ 665081 w 3745816"/>
              <a:gd name="connsiteY67-408" fmla="*/ 96 h 3316502"/>
              <a:gd name="connsiteX0-409" fmla="*/ 2500704 w 3745816"/>
              <a:gd name="connsiteY0-410" fmla="*/ 2026790 h 3316502"/>
              <a:gd name="connsiteX1-411" fmla="*/ 2261868 w 3745816"/>
              <a:gd name="connsiteY1-412" fmla="*/ 2108676 h 3316502"/>
              <a:gd name="connsiteX2-413" fmla="*/ 2364227 w 3745816"/>
              <a:gd name="connsiteY2-414" fmla="*/ 2313393 h 3316502"/>
              <a:gd name="connsiteX3-415" fmla="*/ 2500704 w 3745816"/>
              <a:gd name="connsiteY3-416" fmla="*/ 2026790 h 3316502"/>
              <a:gd name="connsiteX4-417" fmla="*/ 1245112 w 3745816"/>
              <a:gd name="connsiteY4-418" fmla="*/ 2026790 h 3316502"/>
              <a:gd name="connsiteX5-419" fmla="*/ 1381589 w 3745816"/>
              <a:gd name="connsiteY5-420" fmla="*/ 2313393 h 3316502"/>
              <a:gd name="connsiteX6-421" fmla="*/ 1483948 w 3745816"/>
              <a:gd name="connsiteY6-422" fmla="*/ 2108676 h 3316502"/>
              <a:gd name="connsiteX7-423" fmla="*/ 1245112 w 3745816"/>
              <a:gd name="connsiteY7-424" fmla="*/ 2026790 h 3316502"/>
              <a:gd name="connsiteX8-425" fmla="*/ 3185000 w 3745816"/>
              <a:gd name="connsiteY8-426" fmla="*/ 1670667 h 3316502"/>
              <a:gd name="connsiteX9-427" fmla="*/ 3244509 w 3745816"/>
              <a:gd name="connsiteY9-428" fmla="*/ 1692418 h 3316502"/>
              <a:gd name="connsiteX10-429" fmla="*/ 3380986 w 3745816"/>
              <a:gd name="connsiteY10-430" fmla="*/ 1856191 h 3316502"/>
              <a:gd name="connsiteX11-431" fmla="*/ 3599350 w 3745816"/>
              <a:gd name="connsiteY11-432" fmla="*/ 1903959 h 3316502"/>
              <a:gd name="connsiteX12-433" fmla="*/ 3735827 w 3745816"/>
              <a:gd name="connsiteY12-434" fmla="*/ 2142795 h 3316502"/>
              <a:gd name="connsiteX13-435" fmla="*/ 3572054 w 3745816"/>
              <a:gd name="connsiteY13-436" fmla="*/ 2620466 h 3316502"/>
              <a:gd name="connsiteX14-437" fmla="*/ 3551583 w 3745816"/>
              <a:gd name="connsiteY14-438" fmla="*/ 3316502 h 3316502"/>
              <a:gd name="connsiteX15-439" fmla="*/ 3292276 w 3745816"/>
              <a:gd name="connsiteY15-440" fmla="*/ 3302855 h 3316502"/>
              <a:gd name="connsiteX16-441" fmla="*/ 3271804 w 3745816"/>
              <a:gd name="connsiteY16-442" fmla="*/ 2511284 h 3316502"/>
              <a:gd name="connsiteX17-443" fmla="*/ 3278628 w 3745816"/>
              <a:gd name="connsiteY17-444" fmla="*/ 2272449 h 3316502"/>
              <a:gd name="connsiteX18-445" fmla="*/ 3128502 w 3745816"/>
              <a:gd name="connsiteY18-446" fmla="*/ 2108675 h 3316502"/>
              <a:gd name="connsiteX19-447" fmla="*/ 2869195 w 3745816"/>
              <a:gd name="connsiteY19-448" fmla="*/ 2019965 h 3316502"/>
              <a:gd name="connsiteX20-449" fmla="*/ 3185000 w 3745816"/>
              <a:gd name="connsiteY20-450" fmla="*/ 1670667 h 3316502"/>
              <a:gd name="connsiteX21-451" fmla="*/ 560816 w 3745816"/>
              <a:gd name="connsiteY21-452" fmla="*/ 1670667 h 3316502"/>
              <a:gd name="connsiteX22-453" fmla="*/ 876621 w 3745816"/>
              <a:gd name="connsiteY22-454" fmla="*/ 2019965 h 3316502"/>
              <a:gd name="connsiteX23-455" fmla="*/ 617314 w 3745816"/>
              <a:gd name="connsiteY23-456" fmla="*/ 2108675 h 3316502"/>
              <a:gd name="connsiteX24-457" fmla="*/ 467188 w 3745816"/>
              <a:gd name="connsiteY24-458" fmla="*/ 2272449 h 3316502"/>
              <a:gd name="connsiteX25-459" fmla="*/ 474012 w 3745816"/>
              <a:gd name="connsiteY25-460" fmla="*/ 2511284 h 3316502"/>
              <a:gd name="connsiteX26-461" fmla="*/ 453540 w 3745816"/>
              <a:gd name="connsiteY26-462" fmla="*/ 3302855 h 3316502"/>
              <a:gd name="connsiteX27-463" fmla="*/ 194233 w 3745816"/>
              <a:gd name="connsiteY27-464" fmla="*/ 3316502 h 3316502"/>
              <a:gd name="connsiteX28-465" fmla="*/ 173762 w 3745816"/>
              <a:gd name="connsiteY28-466" fmla="*/ 2620466 h 3316502"/>
              <a:gd name="connsiteX29-467" fmla="*/ 9989 w 3745816"/>
              <a:gd name="connsiteY29-468" fmla="*/ 2142795 h 3316502"/>
              <a:gd name="connsiteX30-469" fmla="*/ 146466 w 3745816"/>
              <a:gd name="connsiteY30-470" fmla="*/ 1903959 h 3316502"/>
              <a:gd name="connsiteX31-471" fmla="*/ 364830 w 3745816"/>
              <a:gd name="connsiteY31-472" fmla="*/ 1856191 h 3316502"/>
              <a:gd name="connsiteX32-473" fmla="*/ 501307 w 3745816"/>
              <a:gd name="connsiteY32-474" fmla="*/ 1692418 h 3316502"/>
              <a:gd name="connsiteX33-475" fmla="*/ 560816 w 3745816"/>
              <a:gd name="connsiteY33-476" fmla="*/ 1670667 h 3316502"/>
              <a:gd name="connsiteX34-477" fmla="*/ 2609647 w 3745816"/>
              <a:gd name="connsiteY34-478" fmla="*/ 1003649 h 3316502"/>
              <a:gd name="connsiteX35-479" fmla="*/ 2234575 w 3745816"/>
              <a:gd name="connsiteY35-480" fmla="*/ 1385343 h 3316502"/>
              <a:gd name="connsiteX36-481" fmla="*/ 1968444 w 3745816"/>
              <a:gd name="connsiteY36-482" fmla="*/ 1951725 h 3316502"/>
              <a:gd name="connsiteX37-483" fmla="*/ 2248223 w 3745816"/>
              <a:gd name="connsiteY37-484" fmla="*/ 1897134 h 3316502"/>
              <a:gd name="connsiteX38-485" fmla="*/ 2644008 w 3745816"/>
              <a:gd name="connsiteY38-486" fmla="*/ 1010029 h 3316502"/>
              <a:gd name="connsiteX39-487" fmla="*/ 2609647 w 3745816"/>
              <a:gd name="connsiteY39-488" fmla="*/ 1003649 h 3316502"/>
              <a:gd name="connsiteX40-489" fmla="*/ 1136169 w 3745816"/>
              <a:gd name="connsiteY40-490" fmla="*/ 1003649 h 3316502"/>
              <a:gd name="connsiteX41-491" fmla="*/ 1101808 w 3745816"/>
              <a:gd name="connsiteY41-492" fmla="*/ 1010029 h 3316502"/>
              <a:gd name="connsiteX42-493" fmla="*/ 1497593 w 3745816"/>
              <a:gd name="connsiteY42-494" fmla="*/ 1897134 h 3316502"/>
              <a:gd name="connsiteX43-495" fmla="*/ 1777372 w 3745816"/>
              <a:gd name="connsiteY43-496" fmla="*/ 1951725 h 3316502"/>
              <a:gd name="connsiteX44-497" fmla="*/ 1511241 w 3745816"/>
              <a:gd name="connsiteY44-498" fmla="*/ 1385343 h 3316502"/>
              <a:gd name="connsiteX45-499" fmla="*/ 1136169 w 3745816"/>
              <a:gd name="connsiteY45-500" fmla="*/ 1003649 h 3316502"/>
              <a:gd name="connsiteX46-501" fmla="*/ 665081 w 3745816"/>
              <a:gd name="connsiteY46-502" fmla="*/ 96 h 3316502"/>
              <a:gd name="connsiteX47-503" fmla="*/ 1862679 w 3745816"/>
              <a:gd name="connsiteY47-504" fmla="*/ 634117 h 3316502"/>
              <a:gd name="connsiteX48-505" fmla="*/ 3080735 w 3745816"/>
              <a:gd name="connsiteY48-506" fmla="*/ 96 h 3316502"/>
              <a:gd name="connsiteX49-507" fmla="*/ 3619822 w 3745816"/>
              <a:gd name="connsiteY49-508" fmla="*/ 921320 h 3316502"/>
              <a:gd name="connsiteX50-509" fmla="*/ 3456049 w 3745816"/>
              <a:gd name="connsiteY50-510" fmla="*/ 955441 h 3316502"/>
              <a:gd name="connsiteX51-511" fmla="*/ 3370271 w 3745816"/>
              <a:gd name="connsiteY51-512" fmla="*/ 1159232 h 3316502"/>
              <a:gd name="connsiteX52-513" fmla="*/ 3189917 w 3745816"/>
              <a:gd name="connsiteY52-514" fmla="*/ 1317105 h 3316502"/>
              <a:gd name="connsiteX53-515" fmla="*/ 3155798 w 3745816"/>
              <a:gd name="connsiteY53-516" fmla="*/ 1596884 h 3316502"/>
              <a:gd name="connsiteX54-517" fmla="*/ 2848723 w 3745816"/>
              <a:gd name="connsiteY54-518" fmla="*/ 1842544 h 3316502"/>
              <a:gd name="connsiteX55-519" fmla="*/ 2650831 w 3745816"/>
              <a:gd name="connsiteY55-520" fmla="*/ 2518108 h 3316502"/>
              <a:gd name="connsiteX56-521" fmla="*/ 2193630 w 3745816"/>
              <a:gd name="connsiteY56-522" fmla="*/ 2531756 h 3316502"/>
              <a:gd name="connsiteX57-523" fmla="*/ 1941147 w 3745816"/>
              <a:gd name="connsiteY57-524" fmla="*/ 2211033 h 3316502"/>
              <a:gd name="connsiteX58-525" fmla="*/ 1872908 w 3745816"/>
              <a:gd name="connsiteY58-526" fmla="*/ 2313392 h 3316502"/>
              <a:gd name="connsiteX59-527" fmla="*/ 1804669 w 3745816"/>
              <a:gd name="connsiteY59-528" fmla="*/ 2211033 h 3316502"/>
              <a:gd name="connsiteX60-529" fmla="*/ 1552186 w 3745816"/>
              <a:gd name="connsiteY60-530" fmla="*/ 2531756 h 3316502"/>
              <a:gd name="connsiteX61-531" fmla="*/ 1094985 w 3745816"/>
              <a:gd name="connsiteY61-532" fmla="*/ 2518108 h 3316502"/>
              <a:gd name="connsiteX62-533" fmla="*/ 897093 w 3745816"/>
              <a:gd name="connsiteY62-534" fmla="*/ 1842544 h 3316502"/>
              <a:gd name="connsiteX63-535" fmla="*/ 590018 w 3745816"/>
              <a:gd name="connsiteY63-536" fmla="*/ 1596884 h 3316502"/>
              <a:gd name="connsiteX64-537" fmla="*/ 555899 w 3745816"/>
              <a:gd name="connsiteY64-538" fmla="*/ 1317105 h 3316502"/>
              <a:gd name="connsiteX65-539" fmla="*/ 380265 w 3745816"/>
              <a:gd name="connsiteY65-540" fmla="*/ 1173717 h 3316502"/>
              <a:gd name="connsiteX66-541" fmla="*/ 289767 w 3745816"/>
              <a:gd name="connsiteY66-542" fmla="*/ 1006142 h 3316502"/>
              <a:gd name="connsiteX67-543" fmla="*/ 125994 w 3745816"/>
              <a:gd name="connsiteY67-544" fmla="*/ 921320 h 3316502"/>
              <a:gd name="connsiteX68" fmla="*/ 665081 w 3745816"/>
              <a:gd name="connsiteY68" fmla="*/ 96 h 3316502"/>
              <a:gd name="connsiteX0-545" fmla="*/ 2500704 w 3745816"/>
              <a:gd name="connsiteY0-546" fmla="*/ 2026790 h 3316502"/>
              <a:gd name="connsiteX1-547" fmla="*/ 2261868 w 3745816"/>
              <a:gd name="connsiteY1-548" fmla="*/ 2108676 h 3316502"/>
              <a:gd name="connsiteX2-549" fmla="*/ 2364227 w 3745816"/>
              <a:gd name="connsiteY2-550" fmla="*/ 2313393 h 3316502"/>
              <a:gd name="connsiteX3-551" fmla="*/ 2500704 w 3745816"/>
              <a:gd name="connsiteY3-552" fmla="*/ 2026790 h 3316502"/>
              <a:gd name="connsiteX4-553" fmla="*/ 1245112 w 3745816"/>
              <a:gd name="connsiteY4-554" fmla="*/ 2026790 h 3316502"/>
              <a:gd name="connsiteX5-555" fmla="*/ 1381589 w 3745816"/>
              <a:gd name="connsiteY5-556" fmla="*/ 2313393 h 3316502"/>
              <a:gd name="connsiteX6-557" fmla="*/ 1483948 w 3745816"/>
              <a:gd name="connsiteY6-558" fmla="*/ 2108676 h 3316502"/>
              <a:gd name="connsiteX7-559" fmla="*/ 1245112 w 3745816"/>
              <a:gd name="connsiteY7-560" fmla="*/ 2026790 h 3316502"/>
              <a:gd name="connsiteX8-561" fmla="*/ 3185000 w 3745816"/>
              <a:gd name="connsiteY8-562" fmla="*/ 1670667 h 3316502"/>
              <a:gd name="connsiteX9-563" fmla="*/ 3244509 w 3745816"/>
              <a:gd name="connsiteY9-564" fmla="*/ 1692418 h 3316502"/>
              <a:gd name="connsiteX10-565" fmla="*/ 3380986 w 3745816"/>
              <a:gd name="connsiteY10-566" fmla="*/ 1856191 h 3316502"/>
              <a:gd name="connsiteX11-567" fmla="*/ 3599350 w 3745816"/>
              <a:gd name="connsiteY11-568" fmla="*/ 1903959 h 3316502"/>
              <a:gd name="connsiteX12-569" fmla="*/ 3735827 w 3745816"/>
              <a:gd name="connsiteY12-570" fmla="*/ 2142795 h 3316502"/>
              <a:gd name="connsiteX13-571" fmla="*/ 3572054 w 3745816"/>
              <a:gd name="connsiteY13-572" fmla="*/ 2620466 h 3316502"/>
              <a:gd name="connsiteX14-573" fmla="*/ 3551583 w 3745816"/>
              <a:gd name="connsiteY14-574" fmla="*/ 3316502 h 3316502"/>
              <a:gd name="connsiteX15-575" fmla="*/ 3292276 w 3745816"/>
              <a:gd name="connsiteY15-576" fmla="*/ 3302855 h 3316502"/>
              <a:gd name="connsiteX16-577" fmla="*/ 3271804 w 3745816"/>
              <a:gd name="connsiteY16-578" fmla="*/ 2511284 h 3316502"/>
              <a:gd name="connsiteX17-579" fmla="*/ 3278628 w 3745816"/>
              <a:gd name="connsiteY17-580" fmla="*/ 2272449 h 3316502"/>
              <a:gd name="connsiteX18-581" fmla="*/ 3128502 w 3745816"/>
              <a:gd name="connsiteY18-582" fmla="*/ 2108675 h 3316502"/>
              <a:gd name="connsiteX19-583" fmla="*/ 2869195 w 3745816"/>
              <a:gd name="connsiteY19-584" fmla="*/ 2019965 h 3316502"/>
              <a:gd name="connsiteX20-585" fmla="*/ 3185000 w 3745816"/>
              <a:gd name="connsiteY20-586" fmla="*/ 1670667 h 3316502"/>
              <a:gd name="connsiteX21-587" fmla="*/ 560816 w 3745816"/>
              <a:gd name="connsiteY21-588" fmla="*/ 1670667 h 3316502"/>
              <a:gd name="connsiteX22-589" fmla="*/ 876621 w 3745816"/>
              <a:gd name="connsiteY22-590" fmla="*/ 2019965 h 3316502"/>
              <a:gd name="connsiteX23-591" fmla="*/ 617314 w 3745816"/>
              <a:gd name="connsiteY23-592" fmla="*/ 2108675 h 3316502"/>
              <a:gd name="connsiteX24-593" fmla="*/ 467188 w 3745816"/>
              <a:gd name="connsiteY24-594" fmla="*/ 2272449 h 3316502"/>
              <a:gd name="connsiteX25-595" fmla="*/ 474012 w 3745816"/>
              <a:gd name="connsiteY25-596" fmla="*/ 2511284 h 3316502"/>
              <a:gd name="connsiteX26-597" fmla="*/ 453540 w 3745816"/>
              <a:gd name="connsiteY26-598" fmla="*/ 3302855 h 3316502"/>
              <a:gd name="connsiteX27-599" fmla="*/ 194233 w 3745816"/>
              <a:gd name="connsiteY27-600" fmla="*/ 3316502 h 3316502"/>
              <a:gd name="connsiteX28-601" fmla="*/ 173762 w 3745816"/>
              <a:gd name="connsiteY28-602" fmla="*/ 2620466 h 3316502"/>
              <a:gd name="connsiteX29-603" fmla="*/ 9989 w 3745816"/>
              <a:gd name="connsiteY29-604" fmla="*/ 2142795 h 3316502"/>
              <a:gd name="connsiteX30-605" fmla="*/ 146466 w 3745816"/>
              <a:gd name="connsiteY30-606" fmla="*/ 1903959 h 3316502"/>
              <a:gd name="connsiteX31-607" fmla="*/ 364830 w 3745816"/>
              <a:gd name="connsiteY31-608" fmla="*/ 1856191 h 3316502"/>
              <a:gd name="connsiteX32-609" fmla="*/ 501307 w 3745816"/>
              <a:gd name="connsiteY32-610" fmla="*/ 1692418 h 3316502"/>
              <a:gd name="connsiteX33-611" fmla="*/ 560816 w 3745816"/>
              <a:gd name="connsiteY33-612" fmla="*/ 1670667 h 3316502"/>
              <a:gd name="connsiteX34-613" fmla="*/ 2609647 w 3745816"/>
              <a:gd name="connsiteY34-614" fmla="*/ 1003649 h 3316502"/>
              <a:gd name="connsiteX35-615" fmla="*/ 2234575 w 3745816"/>
              <a:gd name="connsiteY35-616" fmla="*/ 1385343 h 3316502"/>
              <a:gd name="connsiteX36-617" fmla="*/ 1968444 w 3745816"/>
              <a:gd name="connsiteY36-618" fmla="*/ 1951725 h 3316502"/>
              <a:gd name="connsiteX37-619" fmla="*/ 2248223 w 3745816"/>
              <a:gd name="connsiteY37-620" fmla="*/ 1897134 h 3316502"/>
              <a:gd name="connsiteX38-621" fmla="*/ 2644008 w 3745816"/>
              <a:gd name="connsiteY38-622" fmla="*/ 1010029 h 3316502"/>
              <a:gd name="connsiteX39-623" fmla="*/ 2609647 w 3745816"/>
              <a:gd name="connsiteY39-624" fmla="*/ 1003649 h 3316502"/>
              <a:gd name="connsiteX40-625" fmla="*/ 1136169 w 3745816"/>
              <a:gd name="connsiteY40-626" fmla="*/ 1003649 h 3316502"/>
              <a:gd name="connsiteX41-627" fmla="*/ 1101808 w 3745816"/>
              <a:gd name="connsiteY41-628" fmla="*/ 1010029 h 3316502"/>
              <a:gd name="connsiteX42-629" fmla="*/ 1497593 w 3745816"/>
              <a:gd name="connsiteY42-630" fmla="*/ 1897134 h 3316502"/>
              <a:gd name="connsiteX43-631" fmla="*/ 1777372 w 3745816"/>
              <a:gd name="connsiteY43-632" fmla="*/ 1951725 h 3316502"/>
              <a:gd name="connsiteX44-633" fmla="*/ 1511241 w 3745816"/>
              <a:gd name="connsiteY44-634" fmla="*/ 1385343 h 3316502"/>
              <a:gd name="connsiteX45-635" fmla="*/ 1136169 w 3745816"/>
              <a:gd name="connsiteY45-636" fmla="*/ 1003649 h 3316502"/>
              <a:gd name="connsiteX46-637" fmla="*/ 665081 w 3745816"/>
              <a:gd name="connsiteY46-638" fmla="*/ 96 h 3316502"/>
              <a:gd name="connsiteX47-639" fmla="*/ 1862679 w 3745816"/>
              <a:gd name="connsiteY47-640" fmla="*/ 634117 h 3316502"/>
              <a:gd name="connsiteX48-641" fmla="*/ 3080735 w 3745816"/>
              <a:gd name="connsiteY48-642" fmla="*/ 96 h 3316502"/>
              <a:gd name="connsiteX49-643" fmla="*/ 3619822 w 3745816"/>
              <a:gd name="connsiteY49-644" fmla="*/ 921320 h 3316502"/>
              <a:gd name="connsiteX50-645" fmla="*/ 3456049 w 3745816"/>
              <a:gd name="connsiteY50-646" fmla="*/ 955441 h 3316502"/>
              <a:gd name="connsiteX51-647" fmla="*/ 3370271 w 3745816"/>
              <a:gd name="connsiteY51-648" fmla="*/ 1159232 h 3316502"/>
              <a:gd name="connsiteX52-649" fmla="*/ 3189917 w 3745816"/>
              <a:gd name="connsiteY52-650" fmla="*/ 1317105 h 3316502"/>
              <a:gd name="connsiteX53-651" fmla="*/ 3155798 w 3745816"/>
              <a:gd name="connsiteY53-652" fmla="*/ 1596884 h 3316502"/>
              <a:gd name="connsiteX54-653" fmla="*/ 2848723 w 3745816"/>
              <a:gd name="connsiteY54-654" fmla="*/ 1842544 h 3316502"/>
              <a:gd name="connsiteX55-655" fmla="*/ 2650831 w 3745816"/>
              <a:gd name="connsiteY55-656" fmla="*/ 2518108 h 3316502"/>
              <a:gd name="connsiteX56-657" fmla="*/ 2193630 w 3745816"/>
              <a:gd name="connsiteY56-658" fmla="*/ 2531756 h 3316502"/>
              <a:gd name="connsiteX57-659" fmla="*/ 1941147 w 3745816"/>
              <a:gd name="connsiteY57-660" fmla="*/ 2211033 h 3316502"/>
              <a:gd name="connsiteX58-661" fmla="*/ 1872908 w 3745816"/>
              <a:gd name="connsiteY58-662" fmla="*/ 2313392 h 3316502"/>
              <a:gd name="connsiteX59-663" fmla="*/ 1804669 w 3745816"/>
              <a:gd name="connsiteY59-664" fmla="*/ 2211033 h 3316502"/>
              <a:gd name="connsiteX60-665" fmla="*/ 1552186 w 3745816"/>
              <a:gd name="connsiteY60-666" fmla="*/ 2531756 h 3316502"/>
              <a:gd name="connsiteX61-667" fmla="*/ 1094985 w 3745816"/>
              <a:gd name="connsiteY61-668" fmla="*/ 2518108 h 3316502"/>
              <a:gd name="connsiteX62-669" fmla="*/ 897093 w 3745816"/>
              <a:gd name="connsiteY62-670" fmla="*/ 1842544 h 3316502"/>
              <a:gd name="connsiteX63-671" fmla="*/ 590018 w 3745816"/>
              <a:gd name="connsiteY63-672" fmla="*/ 1596884 h 3316502"/>
              <a:gd name="connsiteX64-673" fmla="*/ 555899 w 3745816"/>
              <a:gd name="connsiteY64-674" fmla="*/ 1317105 h 3316502"/>
              <a:gd name="connsiteX65-675" fmla="*/ 380265 w 3745816"/>
              <a:gd name="connsiteY65-676" fmla="*/ 1173717 h 3316502"/>
              <a:gd name="connsiteX66-677" fmla="*/ 289767 w 3745816"/>
              <a:gd name="connsiteY66-678" fmla="*/ 1006142 h 3316502"/>
              <a:gd name="connsiteX67-679" fmla="*/ 125994 w 3745816"/>
              <a:gd name="connsiteY67-680" fmla="*/ 921320 h 3316502"/>
              <a:gd name="connsiteX68-681" fmla="*/ 665081 w 3745816"/>
              <a:gd name="connsiteY68-682" fmla="*/ 96 h 331650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681" y="connsiteY68-682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/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/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/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/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/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/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/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/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/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/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/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/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/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/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/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/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/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/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/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/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/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-1" fmla="*/ 1979373 w 3960440"/>
              <a:gd name="connsiteY0-2" fmla="*/ 472350 h 3960000"/>
              <a:gd name="connsiteX1-3" fmla="*/ 813783 w 3960440"/>
              <a:gd name="connsiteY1-4" fmla="*/ 1434034 h 3960000"/>
              <a:gd name="connsiteX2-5" fmla="*/ 1171732 w 3960440"/>
              <a:gd name="connsiteY2-6" fmla="*/ 2285845 h 3960000"/>
              <a:gd name="connsiteX3-7" fmla="*/ 1296382 w 3960440"/>
              <a:gd name="connsiteY3-8" fmla="*/ 1907811 h 3960000"/>
              <a:gd name="connsiteX4-9" fmla="*/ 1182276 w 3960440"/>
              <a:gd name="connsiteY4-10" fmla="*/ 1442314 h 3960000"/>
              <a:gd name="connsiteX5-11" fmla="*/ 2217373 w 3960440"/>
              <a:gd name="connsiteY5-12" fmla="*/ 796414 h 3960000"/>
              <a:gd name="connsiteX6-13" fmla="*/ 2730780 w 3960440"/>
              <a:gd name="connsiteY6-14" fmla="*/ 1554106 h 3960000"/>
              <a:gd name="connsiteX7-15" fmla="*/ 2424394 w 3960440"/>
              <a:gd name="connsiteY7-16" fmla="*/ 2278672 h 3960000"/>
              <a:gd name="connsiteX8-17" fmla="*/ 1910984 w 3960440"/>
              <a:gd name="connsiteY8-18" fmla="*/ 2071653 h 3960000"/>
              <a:gd name="connsiteX9-19" fmla="*/ 2072459 w 3960440"/>
              <a:gd name="connsiteY9-20" fmla="*/ 1512703 h 3960000"/>
              <a:gd name="connsiteX10-21" fmla="*/ 1873721 w 3960440"/>
              <a:gd name="connsiteY10-22" fmla="*/ 1156628 h 3960000"/>
              <a:gd name="connsiteX11-23" fmla="*/ 1525929 w 3960440"/>
              <a:gd name="connsiteY11-24" fmla="*/ 1392629 h 3960000"/>
              <a:gd name="connsiteX12-25" fmla="*/ 1521788 w 3960440"/>
              <a:gd name="connsiteY12-26" fmla="*/ 1897758 h 3960000"/>
              <a:gd name="connsiteX13-27" fmla="*/ 1339611 w 3960440"/>
              <a:gd name="connsiteY13-28" fmla="*/ 3487664 h 3960000"/>
              <a:gd name="connsiteX14-29" fmla="*/ 1803335 w 3960440"/>
              <a:gd name="connsiteY14-30" fmla="*/ 2485692 h 3960000"/>
              <a:gd name="connsiteX15-31" fmla="*/ 2283619 w 3960440"/>
              <a:gd name="connsiteY15-32" fmla="*/ 2688571 h 3960000"/>
              <a:gd name="connsiteX16-33" fmla="*/ 3144820 w 3960440"/>
              <a:gd name="connsiteY16-34" fmla="*/ 1595509 h 3960000"/>
              <a:gd name="connsiteX17-35" fmla="*/ 2134565 w 3960440"/>
              <a:gd name="connsiteY17-36" fmla="*/ 477605 h 3960000"/>
              <a:gd name="connsiteX18-37" fmla="*/ 1979373 w 3960440"/>
              <a:gd name="connsiteY18-38" fmla="*/ 472350 h 3960000"/>
              <a:gd name="connsiteX19-39" fmla="*/ 436907 w 3960440"/>
              <a:gd name="connsiteY19-40" fmla="*/ 0 h 3960000"/>
              <a:gd name="connsiteX20-41" fmla="*/ 3523533 w 3960440"/>
              <a:gd name="connsiteY20-42" fmla="*/ 0 h 3960000"/>
              <a:gd name="connsiteX21-43" fmla="*/ 3960440 w 3960440"/>
              <a:gd name="connsiteY21-44" fmla="*/ 436907 h 3960000"/>
              <a:gd name="connsiteX22-45" fmla="*/ 3960440 w 3960440"/>
              <a:gd name="connsiteY22-46" fmla="*/ 3523093 h 3960000"/>
              <a:gd name="connsiteX23-47" fmla="*/ 3523533 w 3960440"/>
              <a:gd name="connsiteY23-48" fmla="*/ 3960000 h 3960000"/>
              <a:gd name="connsiteX24-49" fmla="*/ 436907 w 3960440"/>
              <a:gd name="connsiteY24-50" fmla="*/ 3960000 h 3960000"/>
              <a:gd name="connsiteX25-51" fmla="*/ 0 w 3960440"/>
              <a:gd name="connsiteY25-52" fmla="*/ 3523093 h 3960000"/>
              <a:gd name="connsiteX26-53" fmla="*/ 0 w 3960440"/>
              <a:gd name="connsiteY26-54" fmla="*/ 436907 h 3960000"/>
              <a:gd name="connsiteX27-55" fmla="*/ 436907 w 3960440"/>
              <a:gd name="connsiteY27-56" fmla="*/ 0 h 3960000"/>
              <a:gd name="connsiteX0-57" fmla="*/ 1979373 w 3960440"/>
              <a:gd name="connsiteY0-58" fmla="*/ 472350 h 3960000"/>
              <a:gd name="connsiteX1-59" fmla="*/ 813783 w 3960440"/>
              <a:gd name="connsiteY1-60" fmla="*/ 1434034 h 3960000"/>
              <a:gd name="connsiteX2-61" fmla="*/ 1119009 w 3960440"/>
              <a:gd name="connsiteY2-62" fmla="*/ 2222584 h 3960000"/>
              <a:gd name="connsiteX3-63" fmla="*/ 1296382 w 3960440"/>
              <a:gd name="connsiteY3-64" fmla="*/ 1907811 h 3960000"/>
              <a:gd name="connsiteX4-65" fmla="*/ 1182276 w 3960440"/>
              <a:gd name="connsiteY4-66" fmla="*/ 1442314 h 3960000"/>
              <a:gd name="connsiteX5-67" fmla="*/ 2217373 w 3960440"/>
              <a:gd name="connsiteY5-68" fmla="*/ 796414 h 3960000"/>
              <a:gd name="connsiteX6-69" fmla="*/ 2730780 w 3960440"/>
              <a:gd name="connsiteY6-70" fmla="*/ 1554106 h 3960000"/>
              <a:gd name="connsiteX7-71" fmla="*/ 2424394 w 3960440"/>
              <a:gd name="connsiteY7-72" fmla="*/ 2278672 h 3960000"/>
              <a:gd name="connsiteX8-73" fmla="*/ 1910984 w 3960440"/>
              <a:gd name="connsiteY8-74" fmla="*/ 2071653 h 3960000"/>
              <a:gd name="connsiteX9-75" fmla="*/ 2072459 w 3960440"/>
              <a:gd name="connsiteY9-76" fmla="*/ 1512703 h 3960000"/>
              <a:gd name="connsiteX10-77" fmla="*/ 1873721 w 3960440"/>
              <a:gd name="connsiteY10-78" fmla="*/ 1156628 h 3960000"/>
              <a:gd name="connsiteX11-79" fmla="*/ 1525929 w 3960440"/>
              <a:gd name="connsiteY11-80" fmla="*/ 1392629 h 3960000"/>
              <a:gd name="connsiteX12-81" fmla="*/ 1521788 w 3960440"/>
              <a:gd name="connsiteY12-82" fmla="*/ 1897758 h 3960000"/>
              <a:gd name="connsiteX13-83" fmla="*/ 1339611 w 3960440"/>
              <a:gd name="connsiteY13-84" fmla="*/ 3487664 h 3960000"/>
              <a:gd name="connsiteX14-85" fmla="*/ 1803335 w 3960440"/>
              <a:gd name="connsiteY14-86" fmla="*/ 2485692 h 3960000"/>
              <a:gd name="connsiteX15-87" fmla="*/ 2283619 w 3960440"/>
              <a:gd name="connsiteY15-88" fmla="*/ 2688571 h 3960000"/>
              <a:gd name="connsiteX16-89" fmla="*/ 3144820 w 3960440"/>
              <a:gd name="connsiteY16-90" fmla="*/ 1595509 h 3960000"/>
              <a:gd name="connsiteX17-91" fmla="*/ 2134565 w 3960440"/>
              <a:gd name="connsiteY17-92" fmla="*/ 477605 h 3960000"/>
              <a:gd name="connsiteX18-93" fmla="*/ 1979373 w 3960440"/>
              <a:gd name="connsiteY18-94" fmla="*/ 472350 h 3960000"/>
              <a:gd name="connsiteX19-95" fmla="*/ 436907 w 3960440"/>
              <a:gd name="connsiteY19-96" fmla="*/ 0 h 3960000"/>
              <a:gd name="connsiteX20-97" fmla="*/ 3523533 w 3960440"/>
              <a:gd name="connsiteY20-98" fmla="*/ 0 h 3960000"/>
              <a:gd name="connsiteX21-99" fmla="*/ 3960440 w 3960440"/>
              <a:gd name="connsiteY21-100" fmla="*/ 436907 h 3960000"/>
              <a:gd name="connsiteX22-101" fmla="*/ 3960440 w 3960440"/>
              <a:gd name="connsiteY22-102" fmla="*/ 3523093 h 3960000"/>
              <a:gd name="connsiteX23-103" fmla="*/ 3523533 w 3960440"/>
              <a:gd name="connsiteY23-104" fmla="*/ 3960000 h 3960000"/>
              <a:gd name="connsiteX24-105" fmla="*/ 436907 w 3960440"/>
              <a:gd name="connsiteY24-106" fmla="*/ 3960000 h 3960000"/>
              <a:gd name="connsiteX25-107" fmla="*/ 0 w 3960440"/>
              <a:gd name="connsiteY25-108" fmla="*/ 3523093 h 3960000"/>
              <a:gd name="connsiteX26-109" fmla="*/ 0 w 3960440"/>
              <a:gd name="connsiteY26-110" fmla="*/ 436907 h 3960000"/>
              <a:gd name="connsiteX27-111" fmla="*/ 436907 w 3960440"/>
              <a:gd name="connsiteY27-112" fmla="*/ 0 h 3960000"/>
              <a:gd name="connsiteX0-113" fmla="*/ 1979373 w 3960440"/>
              <a:gd name="connsiteY0-114" fmla="*/ 472350 h 3960000"/>
              <a:gd name="connsiteX1-115" fmla="*/ 813783 w 3960440"/>
              <a:gd name="connsiteY1-116" fmla="*/ 1434034 h 3960000"/>
              <a:gd name="connsiteX2-117" fmla="*/ 1119009 w 3960440"/>
              <a:gd name="connsiteY2-118" fmla="*/ 2222584 h 3960000"/>
              <a:gd name="connsiteX3-119" fmla="*/ 1296382 w 3960440"/>
              <a:gd name="connsiteY3-120" fmla="*/ 1907811 h 3960000"/>
              <a:gd name="connsiteX4-121" fmla="*/ 1182276 w 3960440"/>
              <a:gd name="connsiteY4-122" fmla="*/ 1442314 h 3960000"/>
              <a:gd name="connsiteX5-123" fmla="*/ 2217373 w 3960440"/>
              <a:gd name="connsiteY5-124" fmla="*/ 796414 h 3960000"/>
              <a:gd name="connsiteX6-125" fmla="*/ 2730780 w 3960440"/>
              <a:gd name="connsiteY6-126" fmla="*/ 1554106 h 3960000"/>
              <a:gd name="connsiteX7-127" fmla="*/ 2424394 w 3960440"/>
              <a:gd name="connsiteY7-128" fmla="*/ 2278672 h 3960000"/>
              <a:gd name="connsiteX8-129" fmla="*/ 1910984 w 3960440"/>
              <a:gd name="connsiteY8-130" fmla="*/ 2071653 h 3960000"/>
              <a:gd name="connsiteX9-131" fmla="*/ 2072459 w 3960440"/>
              <a:gd name="connsiteY9-132" fmla="*/ 1512703 h 3960000"/>
              <a:gd name="connsiteX10-133" fmla="*/ 1873721 w 3960440"/>
              <a:gd name="connsiteY10-134" fmla="*/ 1156628 h 3960000"/>
              <a:gd name="connsiteX11-135" fmla="*/ 1525929 w 3960440"/>
              <a:gd name="connsiteY11-136" fmla="*/ 1392629 h 3960000"/>
              <a:gd name="connsiteX12-137" fmla="*/ 1521788 w 3960440"/>
              <a:gd name="connsiteY12-138" fmla="*/ 1897758 h 3960000"/>
              <a:gd name="connsiteX13-139" fmla="*/ 1339611 w 3960440"/>
              <a:gd name="connsiteY13-140" fmla="*/ 3487664 h 3960000"/>
              <a:gd name="connsiteX14-141" fmla="*/ 1803335 w 3960440"/>
              <a:gd name="connsiteY14-142" fmla="*/ 2485692 h 3960000"/>
              <a:gd name="connsiteX15-143" fmla="*/ 2283619 w 3960440"/>
              <a:gd name="connsiteY15-144" fmla="*/ 2688571 h 3960000"/>
              <a:gd name="connsiteX16-145" fmla="*/ 3144820 w 3960440"/>
              <a:gd name="connsiteY16-146" fmla="*/ 1595509 h 3960000"/>
              <a:gd name="connsiteX17-147" fmla="*/ 2134565 w 3960440"/>
              <a:gd name="connsiteY17-148" fmla="*/ 477605 h 3960000"/>
              <a:gd name="connsiteX18-149" fmla="*/ 1979373 w 3960440"/>
              <a:gd name="connsiteY18-150" fmla="*/ 472350 h 3960000"/>
              <a:gd name="connsiteX19-151" fmla="*/ 436907 w 3960440"/>
              <a:gd name="connsiteY19-152" fmla="*/ 0 h 3960000"/>
              <a:gd name="connsiteX20-153" fmla="*/ 3523533 w 3960440"/>
              <a:gd name="connsiteY20-154" fmla="*/ 0 h 3960000"/>
              <a:gd name="connsiteX21-155" fmla="*/ 3960440 w 3960440"/>
              <a:gd name="connsiteY21-156" fmla="*/ 436907 h 3960000"/>
              <a:gd name="connsiteX22-157" fmla="*/ 3960440 w 3960440"/>
              <a:gd name="connsiteY22-158" fmla="*/ 3523093 h 3960000"/>
              <a:gd name="connsiteX23-159" fmla="*/ 3523533 w 3960440"/>
              <a:gd name="connsiteY23-160" fmla="*/ 3960000 h 3960000"/>
              <a:gd name="connsiteX24-161" fmla="*/ 436907 w 3960440"/>
              <a:gd name="connsiteY24-162" fmla="*/ 3960000 h 3960000"/>
              <a:gd name="connsiteX25-163" fmla="*/ 0 w 3960440"/>
              <a:gd name="connsiteY25-164" fmla="*/ 3523093 h 3960000"/>
              <a:gd name="connsiteX26-165" fmla="*/ 0 w 3960440"/>
              <a:gd name="connsiteY26-166" fmla="*/ 436907 h 3960000"/>
              <a:gd name="connsiteX27-167" fmla="*/ 436907 w 3960440"/>
              <a:gd name="connsiteY27-168" fmla="*/ 0 h 3960000"/>
              <a:gd name="connsiteX0-169" fmla="*/ 1979373 w 3960440"/>
              <a:gd name="connsiteY0-170" fmla="*/ 472350 h 3960000"/>
              <a:gd name="connsiteX1-171" fmla="*/ 813783 w 3960440"/>
              <a:gd name="connsiteY1-172" fmla="*/ 1434034 h 3960000"/>
              <a:gd name="connsiteX2-173" fmla="*/ 1119009 w 3960440"/>
              <a:gd name="connsiteY2-174" fmla="*/ 2222584 h 3960000"/>
              <a:gd name="connsiteX3-175" fmla="*/ 1296382 w 3960440"/>
              <a:gd name="connsiteY3-176" fmla="*/ 1907811 h 3960000"/>
              <a:gd name="connsiteX4-177" fmla="*/ 1182276 w 3960440"/>
              <a:gd name="connsiteY4-178" fmla="*/ 1442314 h 3960000"/>
              <a:gd name="connsiteX5-179" fmla="*/ 2217373 w 3960440"/>
              <a:gd name="connsiteY5-180" fmla="*/ 796414 h 3960000"/>
              <a:gd name="connsiteX6-181" fmla="*/ 2730780 w 3960440"/>
              <a:gd name="connsiteY6-182" fmla="*/ 1554106 h 3960000"/>
              <a:gd name="connsiteX7-183" fmla="*/ 2424394 w 3960440"/>
              <a:gd name="connsiteY7-184" fmla="*/ 2278672 h 3960000"/>
              <a:gd name="connsiteX8-185" fmla="*/ 1910984 w 3960440"/>
              <a:gd name="connsiteY8-186" fmla="*/ 2071653 h 3960000"/>
              <a:gd name="connsiteX9-187" fmla="*/ 2072459 w 3960440"/>
              <a:gd name="connsiteY9-188" fmla="*/ 1512703 h 3960000"/>
              <a:gd name="connsiteX10-189" fmla="*/ 1873721 w 3960440"/>
              <a:gd name="connsiteY10-190" fmla="*/ 1156628 h 3960000"/>
              <a:gd name="connsiteX11-191" fmla="*/ 1525929 w 3960440"/>
              <a:gd name="connsiteY11-192" fmla="*/ 1392629 h 3960000"/>
              <a:gd name="connsiteX12-193" fmla="*/ 1521788 w 3960440"/>
              <a:gd name="connsiteY12-194" fmla="*/ 1897758 h 3960000"/>
              <a:gd name="connsiteX13-195" fmla="*/ 1339611 w 3960440"/>
              <a:gd name="connsiteY13-196" fmla="*/ 3487664 h 3960000"/>
              <a:gd name="connsiteX14-197" fmla="*/ 1803335 w 3960440"/>
              <a:gd name="connsiteY14-198" fmla="*/ 2485692 h 3960000"/>
              <a:gd name="connsiteX15-199" fmla="*/ 2283619 w 3960440"/>
              <a:gd name="connsiteY15-200" fmla="*/ 2688571 h 3960000"/>
              <a:gd name="connsiteX16-201" fmla="*/ 3144820 w 3960440"/>
              <a:gd name="connsiteY16-202" fmla="*/ 1595509 h 3960000"/>
              <a:gd name="connsiteX17-203" fmla="*/ 2134565 w 3960440"/>
              <a:gd name="connsiteY17-204" fmla="*/ 477605 h 3960000"/>
              <a:gd name="connsiteX18-205" fmla="*/ 1979373 w 3960440"/>
              <a:gd name="connsiteY18-206" fmla="*/ 472350 h 3960000"/>
              <a:gd name="connsiteX19-207" fmla="*/ 436907 w 3960440"/>
              <a:gd name="connsiteY19-208" fmla="*/ 0 h 3960000"/>
              <a:gd name="connsiteX20-209" fmla="*/ 3523533 w 3960440"/>
              <a:gd name="connsiteY20-210" fmla="*/ 0 h 3960000"/>
              <a:gd name="connsiteX21-211" fmla="*/ 3960440 w 3960440"/>
              <a:gd name="connsiteY21-212" fmla="*/ 436907 h 3960000"/>
              <a:gd name="connsiteX22-213" fmla="*/ 3960440 w 3960440"/>
              <a:gd name="connsiteY22-214" fmla="*/ 3523093 h 3960000"/>
              <a:gd name="connsiteX23-215" fmla="*/ 3523533 w 3960440"/>
              <a:gd name="connsiteY23-216" fmla="*/ 3960000 h 3960000"/>
              <a:gd name="connsiteX24-217" fmla="*/ 436907 w 3960440"/>
              <a:gd name="connsiteY24-218" fmla="*/ 3960000 h 3960000"/>
              <a:gd name="connsiteX25-219" fmla="*/ 0 w 3960440"/>
              <a:gd name="connsiteY25-220" fmla="*/ 3523093 h 3960000"/>
              <a:gd name="connsiteX26-221" fmla="*/ 0 w 3960440"/>
              <a:gd name="connsiteY26-222" fmla="*/ 436907 h 3960000"/>
              <a:gd name="connsiteX27-223" fmla="*/ 436907 w 3960440"/>
              <a:gd name="connsiteY27-224" fmla="*/ 0 h 3960000"/>
              <a:gd name="connsiteX0-225" fmla="*/ 1979373 w 3960440"/>
              <a:gd name="connsiteY0-226" fmla="*/ 472350 h 3960000"/>
              <a:gd name="connsiteX1-227" fmla="*/ 813783 w 3960440"/>
              <a:gd name="connsiteY1-228" fmla="*/ 1434034 h 3960000"/>
              <a:gd name="connsiteX2-229" fmla="*/ 1119009 w 3960440"/>
              <a:gd name="connsiteY2-230" fmla="*/ 2222584 h 3960000"/>
              <a:gd name="connsiteX3-231" fmla="*/ 1296382 w 3960440"/>
              <a:gd name="connsiteY3-232" fmla="*/ 1907811 h 3960000"/>
              <a:gd name="connsiteX4-233" fmla="*/ 1182276 w 3960440"/>
              <a:gd name="connsiteY4-234" fmla="*/ 1442314 h 3960000"/>
              <a:gd name="connsiteX5-235" fmla="*/ 2217373 w 3960440"/>
              <a:gd name="connsiteY5-236" fmla="*/ 796414 h 3960000"/>
              <a:gd name="connsiteX6-237" fmla="*/ 2730780 w 3960440"/>
              <a:gd name="connsiteY6-238" fmla="*/ 1554106 h 3960000"/>
              <a:gd name="connsiteX7-239" fmla="*/ 2424394 w 3960440"/>
              <a:gd name="connsiteY7-240" fmla="*/ 2278672 h 3960000"/>
              <a:gd name="connsiteX8-241" fmla="*/ 1910984 w 3960440"/>
              <a:gd name="connsiteY8-242" fmla="*/ 2071653 h 3960000"/>
              <a:gd name="connsiteX9-243" fmla="*/ 2072459 w 3960440"/>
              <a:gd name="connsiteY9-244" fmla="*/ 1512703 h 3960000"/>
              <a:gd name="connsiteX10-245" fmla="*/ 1873721 w 3960440"/>
              <a:gd name="connsiteY10-246" fmla="*/ 1156628 h 3960000"/>
              <a:gd name="connsiteX11-247" fmla="*/ 1525929 w 3960440"/>
              <a:gd name="connsiteY11-248" fmla="*/ 1392629 h 3960000"/>
              <a:gd name="connsiteX12-249" fmla="*/ 1521788 w 3960440"/>
              <a:gd name="connsiteY12-250" fmla="*/ 1897758 h 3960000"/>
              <a:gd name="connsiteX13-251" fmla="*/ 1339611 w 3960440"/>
              <a:gd name="connsiteY13-252" fmla="*/ 3487664 h 3960000"/>
              <a:gd name="connsiteX14-253" fmla="*/ 1803335 w 3960440"/>
              <a:gd name="connsiteY14-254" fmla="*/ 2485692 h 3960000"/>
              <a:gd name="connsiteX15-255" fmla="*/ 2283619 w 3960440"/>
              <a:gd name="connsiteY15-256" fmla="*/ 2688571 h 3960000"/>
              <a:gd name="connsiteX16-257" fmla="*/ 3144820 w 3960440"/>
              <a:gd name="connsiteY16-258" fmla="*/ 1595509 h 3960000"/>
              <a:gd name="connsiteX17-259" fmla="*/ 2134565 w 3960440"/>
              <a:gd name="connsiteY17-260" fmla="*/ 477605 h 3960000"/>
              <a:gd name="connsiteX18-261" fmla="*/ 1979373 w 3960440"/>
              <a:gd name="connsiteY18-262" fmla="*/ 472350 h 3960000"/>
              <a:gd name="connsiteX19-263" fmla="*/ 436907 w 3960440"/>
              <a:gd name="connsiteY19-264" fmla="*/ 0 h 3960000"/>
              <a:gd name="connsiteX20-265" fmla="*/ 3523533 w 3960440"/>
              <a:gd name="connsiteY20-266" fmla="*/ 0 h 3960000"/>
              <a:gd name="connsiteX21-267" fmla="*/ 3960440 w 3960440"/>
              <a:gd name="connsiteY21-268" fmla="*/ 436907 h 3960000"/>
              <a:gd name="connsiteX22-269" fmla="*/ 3960440 w 3960440"/>
              <a:gd name="connsiteY22-270" fmla="*/ 3523093 h 3960000"/>
              <a:gd name="connsiteX23-271" fmla="*/ 3523533 w 3960440"/>
              <a:gd name="connsiteY23-272" fmla="*/ 3960000 h 3960000"/>
              <a:gd name="connsiteX24-273" fmla="*/ 436907 w 3960440"/>
              <a:gd name="connsiteY24-274" fmla="*/ 3960000 h 3960000"/>
              <a:gd name="connsiteX25-275" fmla="*/ 0 w 3960440"/>
              <a:gd name="connsiteY25-276" fmla="*/ 3523093 h 3960000"/>
              <a:gd name="connsiteX26-277" fmla="*/ 0 w 3960440"/>
              <a:gd name="connsiteY26-278" fmla="*/ 436907 h 3960000"/>
              <a:gd name="connsiteX27-279" fmla="*/ 436907 w 3960440"/>
              <a:gd name="connsiteY27-280" fmla="*/ 0 h 3960000"/>
              <a:gd name="connsiteX0-281" fmla="*/ 1979373 w 3960440"/>
              <a:gd name="connsiteY0-282" fmla="*/ 472350 h 3960000"/>
              <a:gd name="connsiteX1-283" fmla="*/ 813783 w 3960440"/>
              <a:gd name="connsiteY1-284" fmla="*/ 1434034 h 3960000"/>
              <a:gd name="connsiteX2-285" fmla="*/ 1119009 w 3960440"/>
              <a:gd name="connsiteY2-286" fmla="*/ 2222584 h 3960000"/>
              <a:gd name="connsiteX3-287" fmla="*/ 1296382 w 3960440"/>
              <a:gd name="connsiteY3-288" fmla="*/ 1907811 h 3960000"/>
              <a:gd name="connsiteX4-289" fmla="*/ 1182276 w 3960440"/>
              <a:gd name="connsiteY4-290" fmla="*/ 1442314 h 3960000"/>
              <a:gd name="connsiteX5-291" fmla="*/ 2217373 w 3960440"/>
              <a:gd name="connsiteY5-292" fmla="*/ 838586 h 3960000"/>
              <a:gd name="connsiteX6-293" fmla="*/ 2730780 w 3960440"/>
              <a:gd name="connsiteY6-294" fmla="*/ 1554106 h 3960000"/>
              <a:gd name="connsiteX7-295" fmla="*/ 2424394 w 3960440"/>
              <a:gd name="connsiteY7-296" fmla="*/ 2278672 h 3960000"/>
              <a:gd name="connsiteX8-297" fmla="*/ 1910984 w 3960440"/>
              <a:gd name="connsiteY8-298" fmla="*/ 2071653 h 3960000"/>
              <a:gd name="connsiteX9-299" fmla="*/ 2072459 w 3960440"/>
              <a:gd name="connsiteY9-300" fmla="*/ 1512703 h 3960000"/>
              <a:gd name="connsiteX10-301" fmla="*/ 1873721 w 3960440"/>
              <a:gd name="connsiteY10-302" fmla="*/ 1156628 h 3960000"/>
              <a:gd name="connsiteX11-303" fmla="*/ 1525929 w 3960440"/>
              <a:gd name="connsiteY11-304" fmla="*/ 1392629 h 3960000"/>
              <a:gd name="connsiteX12-305" fmla="*/ 1521788 w 3960440"/>
              <a:gd name="connsiteY12-306" fmla="*/ 1897758 h 3960000"/>
              <a:gd name="connsiteX13-307" fmla="*/ 1339611 w 3960440"/>
              <a:gd name="connsiteY13-308" fmla="*/ 3487664 h 3960000"/>
              <a:gd name="connsiteX14-309" fmla="*/ 1803335 w 3960440"/>
              <a:gd name="connsiteY14-310" fmla="*/ 2485692 h 3960000"/>
              <a:gd name="connsiteX15-311" fmla="*/ 2283619 w 3960440"/>
              <a:gd name="connsiteY15-312" fmla="*/ 2688571 h 3960000"/>
              <a:gd name="connsiteX16-313" fmla="*/ 3144820 w 3960440"/>
              <a:gd name="connsiteY16-314" fmla="*/ 1595509 h 3960000"/>
              <a:gd name="connsiteX17-315" fmla="*/ 2134565 w 3960440"/>
              <a:gd name="connsiteY17-316" fmla="*/ 477605 h 3960000"/>
              <a:gd name="connsiteX18-317" fmla="*/ 1979373 w 3960440"/>
              <a:gd name="connsiteY18-318" fmla="*/ 472350 h 3960000"/>
              <a:gd name="connsiteX19-319" fmla="*/ 436907 w 3960440"/>
              <a:gd name="connsiteY19-320" fmla="*/ 0 h 3960000"/>
              <a:gd name="connsiteX20-321" fmla="*/ 3523533 w 3960440"/>
              <a:gd name="connsiteY20-322" fmla="*/ 0 h 3960000"/>
              <a:gd name="connsiteX21-323" fmla="*/ 3960440 w 3960440"/>
              <a:gd name="connsiteY21-324" fmla="*/ 436907 h 3960000"/>
              <a:gd name="connsiteX22-325" fmla="*/ 3960440 w 3960440"/>
              <a:gd name="connsiteY22-326" fmla="*/ 3523093 h 3960000"/>
              <a:gd name="connsiteX23-327" fmla="*/ 3523533 w 3960440"/>
              <a:gd name="connsiteY23-328" fmla="*/ 3960000 h 3960000"/>
              <a:gd name="connsiteX24-329" fmla="*/ 436907 w 3960440"/>
              <a:gd name="connsiteY24-330" fmla="*/ 3960000 h 3960000"/>
              <a:gd name="connsiteX25-331" fmla="*/ 0 w 3960440"/>
              <a:gd name="connsiteY25-332" fmla="*/ 3523093 h 3960000"/>
              <a:gd name="connsiteX26-333" fmla="*/ 0 w 3960440"/>
              <a:gd name="connsiteY26-334" fmla="*/ 436907 h 3960000"/>
              <a:gd name="connsiteX27-335" fmla="*/ 436907 w 3960440"/>
              <a:gd name="connsiteY27-336" fmla="*/ 0 h 3960000"/>
              <a:gd name="connsiteX0-337" fmla="*/ 1979373 w 3960440"/>
              <a:gd name="connsiteY0-338" fmla="*/ 472350 h 3960000"/>
              <a:gd name="connsiteX1-339" fmla="*/ 813783 w 3960440"/>
              <a:gd name="connsiteY1-340" fmla="*/ 1434034 h 3960000"/>
              <a:gd name="connsiteX2-341" fmla="*/ 1119009 w 3960440"/>
              <a:gd name="connsiteY2-342" fmla="*/ 2222584 h 3960000"/>
              <a:gd name="connsiteX3-343" fmla="*/ 1296382 w 3960440"/>
              <a:gd name="connsiteY3-344" fmla="*/ 1907811 h 3960000"/>
              <a:gd name="connsiteX4-345" fmla="*/ 1234998 w 3960440"/>
              <a:gd name="connsiteY4-346" fmla="*/ 1431771 h 3960000"/>
              <a:gd name="connsiteX5-347" fmla="*/ 2217373 w 3960440"/>
              <a:gd name="connsiteY5-348" fmla="*/ 838586 h 3960000"/>
              <a:gd name="connsiteX6-349" fmla="*/ 2730780 w 3960440"/>
              <a:gd name="connsiteY6-350" fmla="*/ 1554106 h 3960000"/>
              <a:gd name="connsiteX7-351" fmla="*/ 2424394 w 3960440"/>
              <a:gd name="connsiteY7-352" fmla="*/ 2278672 h 3960000"/>
              <a:gd name="connsiteX8-353" fmla="*/ 1910984 w 3960440"/>
              <a:gd name="connsiteY8-354" fmla="*/ 2071653 h 3960000"/>
              <a:gd name="connsiteX9-355" fmla="*/ 2072459 w 3960440"/>
              <a:gd name="connsiteY9-356" fmla="*/ 1512703 h 3960000"/>
              <a:gd name="connsiteX10-357" fmla="*/ 1873721 w 3960440"/>
              <a:gd name="connsiteY10-358" fmla="*/ 1156628 h 3960000"/>
              <a:gd name="connsiteX11-359" fmla="*/ 1525929 w 3960440"/>
              <a:gd name="connsiteY11-360" fmla="*/ 1392629 h 3960000"/>
              <a:gd name="connsiteX12-361" fmla="*/ 1521788 w 3960440"/>
              <a:gd name="connsiteY12-362" fmla="*/ 1897758 h 3960000"/>
              <a:gd name="connsiteX13-363" fmla="*/ 1339611 w 3960440"/>
              <a:gd name="connsiteY13-364" fmla="*/ 3487664 h 3960000"/>
              <a:gd name="connsiteX14-365" fmla="*/ 1803335 w 3960440"/>
              <a:gd name="connsiteY14-366" fmla="*/ 2485692 h 3960000"/>
              <a:gd name="connsiteX15-367" fmla="*/ 2283619 w 3960440"/>
              <a:gd name="connsiteY15-368" fmla="*/ 2688571 h 3960000"/>
              <a:gd name="connsiteX16-369" fmla="*/ 3144820 w 3960440"/>
              <a:gd name="connsiteY16-370" fmla="*/ 1595509 h 3960000"/>
              <a:gd name="connsiteX17-371" fmla="*/ 2134565 w 3960440"/>
              <a:gd name="connsiteY17-372" fmla="*/ 477605 h 3960000"/>
              <a:gd name="connsiteX18-373" fmla="*/ 1979373 w 3960440"/>
              <a:gd name="connsiteY18-374" fmla="*/ 472350 h 3960000"/>
              <a:gd name="connsiteX19-375" fmla="*/ 436907 w 3960440"/>
              <a:gd name="connsiteY19-376" fmla="*/ 0 h 3960000"/>
              <a:gd name="connsiteX20-377" fmla="*/ 3523533 w 3960440"/>
              <a:gd name="connsiteY20-378" fmla="*/ 0 h 3960000"/>
              <a:gd name="connsiteX21-379" fmla="*/ 3960440 w 3960440"/>
              <a:gd name="connsiteY21-380" fmla="*/ 436907 h 3960000"/>
              <a:gd name="connsiteX22-381" fmla="*/ 3960440 w 3960440"/>
              <a:gd name="connsiteY22-382" fmla="*/ 3523093 h 3960000"/>
              <a:gd name="connsiteX23-383" fmla="*/ 3523533 w 3960440"/>
              <a:gd name="connsiteY23-384" fmla="*/ 3960000 h 3960000"/>
              <a:gd name="connsiteX24-385" fmla="*/ 436907 w 3960440"/>
              <a:gd name="connsiteY24-386" fmla="*/ 3960000 h 3960000"/>
              <a:gd name="connsiteX25-387" fmla="*/ 0 w 3960440"/>
              <a:gd name="connsiteY25-388" fmla="*/ 3523093 h 3960000"/>
              <a:gd name="connsiteX26-389" fmla="*/ 0 w 3960440"/>
              <a:gd name="connsiteY26-390" fmla="*/ 436907 h 3960000"/>
              <a:gd name="connsiteX27-391" fmla="*/ 436907 w 3960440"/>
              <a:gd name="connsiteY27-392" fmla="*/ 0 h 3960000"/>
              <a:gd name="connsiteX0-393" fmla="*/ 1979373 w 3960440"/>
              <a:gd name="connsiteY0-394" fmla="*/ 472350 h 3960000"/>
              <a:gd name="connsiteX1-395" fmla="*/ 813783 w 3960440"/>
              <a:gd name="connsiteY1-396" fmla="*/ 1434034 h 3960000"/>
              <a:gd name="connsiteX2-397" fmla="*/ 1119009 w 3960440"/>
              <a:gd name="connsiteY2-398" fmla="*/ 2222584 h 3960000"/>
              <a:gd name="connsiteX3-399" fmla="*/ 1296382 w 3960440"/>
              <a:gd name="connsiteY3-400" fmla="*/ 1907811 h 3960000"/>
              <a:gd name="connsiteX4-401" fmla="*/ 1234998 w 3960440"/>
              <a:gd name="connsiteY4-402" fmla="*/ 1431771 h 3960000"/>
              <a:gd name="connsiteX5-403" fmla="*/ 2217373 w 3960440"/>
              <a:gd name="connsiteY5-404" fmla="*/ 838586 h 3960000"/>
              <a:gd name="connsiteX6-405" fmla="*/ 2730780 w 3960440"/>
              <a:gd name="connsiteY6-406" fmla="*/ 1554106 h 3960000"/>
              <a:gd name="connsiteX7-407" fmla="*/ 2424394 w 3960440"/>
              <a:gd name="connsiteY7-408" fmla="*/ 2278672 h 3960000"/>
              <a:gd name="connsiteX8-409" fmla="*/ 1910984 w 3960440"/>
              <a:gd name="connsiteY8-410" fmla="*/ 2071653 h 3960000"/>
              <a:gd name="connsiteX9-411" fmla="*/ 2072459 w 3960440"/>
              <a:gd name="connsiteY9-412" fmla="*/ 1512703 h 3960000"/>
              <a:gd name="connsiteX10-413" fmla="*/ 1915898 w 3960440"/>
              <a:gd name="connsiteY10-414" fmla="*/ 1219889 h 3960000"/>
              <a:gd name="connsiteX11-415" fmla="*/ 1525929 w 3960440"/>
              <a:gd name="connsiteY11-416" fmla="*/ 1392629 h 3960000"/>
              <a:gd name="connsiteX12-417" fmla="*/ 1521788 w 3960440"/>
              <a:gd name="connsiteY12-418" fmla="*/ 1897758 h 3960000"/>
              <a:gd name="connsiteX13-419" fmla="*/ 1339611 w 3960440"/>
              <a:gd name="connsiteY13-420" fmla="*/ 3487664 h 3960000"/>
              <a:gd name="connsiteX14-421" fmla="*/ 1803335 w 3960440"/>
              <a:gd name="connsiteY14-422" fmla="*/ 2485692 h 3960000"/>
              <a:gd name="connsiteX15-423" fmla="*/ 2283619 w 3960440"/>
              <a:gd name="connsiteY15-424" fmla="*/ 2688571 h 3960000"/>
              <a:gd name="connsiteX16-425" fmla="*/ 3144820 w 3960440"/>
              <a:gd name="connsiteY16-426" fmla="*/ 1595509 h 3960000"/>
              <a:gd name="connsiteX17-427" fmla="*/ 2134565 w 3960440"/>
              <a:gd name="connsiteY17-428" fmla="*/ 477605 h 3960000"/>
              <a:gd name="connsiteX18-429" fmla="*/ 1979373 w 3960440"/>
              <a:gd name="connsiteY18-430" fmla="*/ 472350 h 3960000"/>
              <a:gd name="connsiteX19-431" fmla="*/ 436907 w 3960440"/>
              <a:gd name="connsiteY19-432" fmla="*/ 0 h 3960000"/>
              <a:gd name="connsiteX20-433" fmla="*/ 3523533 w 3960440"/>
              <a:gd name="connsiteY20-434" fmla="*/ 0 h 3960000"/>
              <a:gd name="connsiteX21-435" fmla="*/ 3960440 w 3960440"/>
              <a:gd name="connsiteY21-436" fmla="*/ 436907 h 3960000"/>
              <a:gd name="connsiteX22-437" fmla="*/ 3960440 w 3960440"/>
              <a:gd name="connsiteY22-438" fmla="*/ 3523093 h 3960000"/>
              <a:gd name="connsiteX23-439" fmla="*/ 3523533 w 3960440"/>
              <a:gd name="connsiteY23-440" fmla="*/ 3960000 h 3960000"/>
              <a:gd name="connsiteX24-441" fmla="*/ 436907 w 3960440"/>
              <a:gd name="connsiteY24-442" fmla="*/ 3960000 h 3960000"/>
              <a:gd name="connsiteX25-443" fmla="*/ 0 w 3960440"/>
              <a:gd name="connsiteY25-444" fmla="*/ 3523093 h 3960000"/>
              <a:gd name="connsiteX26-445" fmla="*/ 0 w 3960440"/>
              <a:gd name="connsiteY26-446" fmla="*/ 436907 h 3960000"/>
              <a:gd name="connsiteX27-447" fmla="*/ 436907 w 3960440"/>
              <a:gd name="connsiteY27-448" fmla="*/ 0 h 3960000"/>
              <a:gd name="connsiteX0-449" fmla="*/ 1979373 w 3960440"/>
              <a:gd name="connsiteY0-450" fmla="*/ 472350 h 3960000"/>
              <a:gd name="connsiteX1-451" fmla="*/ 813783 w 3960440"/>
              <a:gd name="connsiteY1-452" fmla="*/ 1434034 h 3960000"/>
              <a:gd name="connsiteX2-453" fmla="*/ 1119009 w 3960440"/>
              <a:gd name="connsiteY2-454" fmla="*/ 2222584 h 3960000"/>
              <a:gd name="connsiteX3-455" fmla="*/ 1296382 w 3960440"/>
              <a:gd name="connsiteY3-456" fmla="*/ 1907811 h 3960000"/>
              <a:gd name="connsiteX4-457" fmla="*/ 1234998 w 3960440"/>
              <a:gd name="connsiteY4-458" fmla="*/ 1431771 h 3960000"/>
              <a:gd name="connsiteX5-459" fmla="*/ 2217373 w 3960440"/>
              <a:gd name="connsiteY5-460" fmla="*/ 838586 h 3960000"/>
              <a:gd name="connsiteX6-461" fmla="*/ 2730780 w 3960440"/>
              <a:gd name="connsiteY6-462" fmla="*/ 1554106 h 3960000"/>
              <a:gd name="connsiteX7-463" fmla="*/ 2424394 w 3960440"/>
              <a:gd name="connsiteY7-464" fmla="*/ 2278672 h 3960000"/>
              <a:gd name="connsiteX8-465" fmla="*/ 1910984 w 3960440"/>
              <a:gd name="connsiteY8-466" fmla="*/ 2071653 h 3960000"/>
              <a:gd name="connsiteX9-467" fmla="*/ 2072459 w 3960440"/>
              <a:gd name="connsiteY9-468" fmla="*/ 1512703 h 3960000"/>
              <a:gd name="connsiteX10-469" fmla="*/ 1915898 w 3960440"/>
              <a:gd name="connsiteY10-470" fmla="*/ 1219889 h 3960000"/>
              <a:gd name="connsiteX11-471" fmla="*/ 1589196 w 3960440"/>
              <a:gd name="connsiteY11-472" fmla="*/ 1434803 h 3960000"/>
              <a:gd name="connsiteX12-473" fmla="*/ 1521788 w 3960440"/>
              <a:gd name="connsiteY12-474" fmla="*/ 1897758 h 3960000"/>
              <a:gd name="connsiteX13-475" fmla="*/ 1339611 w 3960440"/>
              <a:gd name="connsiteY13-476" fmla="*/ 3487664 h 3960000"/>
              <a:gd name="connsiteX14-477" fmla="*/ 1803335 w 3960440"/>
              <a:gd name="connsiteY14-478" fmla="*/ 2485692 h 3960000"/>
              <a:gd name="connsiteX15-479" fmla="*/ 2283619 w 3960440"/>
              <a:gd name="connsiteY15-480" fmla="*/ 2688571 h 3960000"/>
              <a:gd name="connsiteX16-481" fmla="*/ 3144820 w 3960440"/>
              <a:gd name="connsiteY16-482" fmla="*/ 1595509 h 3960000"/>
              <a:gd name="connsiteX17-483" fmla="*/ 2134565 w 3960440"/>
              <a:gd name="connsiteY17-484" fmla="*/ 477605 h 3960000"/>
              <a:gd name="connsiteX18-485" fmla="*/ 1979373 w 3960440"/>
              <a:gd name="connsiteY18-486" fmla="*/ 472350 h 3960000"/>
              <a:gd name="connsiteX19-487" fmla="*/ 436907 w 3960440"/>
              <a:gd name="connsiteY19-488" fmla="*/ 0 h 3960000"/>
              <a:gd name="connsiteX20-489" fmla="*/ 3523533 w 3960440"/>
              <a:gd name="connsiteY20-490" fmla="*/ 0 h 3960000"/>
              <a:gd name="connsiteX21-491" fmla="*/ 3960440 w 3960440"/>
              <a:gd name="connsiteY21-492" fmla="*/ 436907 h 3960000"/>
              <a:gd name="connsiteX22-493" fmla="*/ 3960440 w 3960440"/>
              <a:gd name="connsiteY22-494" fmla="*/ 3523093 h 3960000"/>
              <a:gd name="connsiteX23-495" fmla="*/ 3523533 w 3960440"/>
              <a:gd name="connsiteY23-496" fmla="*/ 3960000 h 3960000"/>
              <a:gd name="connsiteX24-497" fmla="*/ 436907 w 3960440"/>
              <a:gd name="connsiteY24-498" fmla="*/ 3960000 h 3960000"/>
              <a:gd name="connsiteX25-499" fmla="*/ 0 w 3960440"/>
              <a:gd name="connsiteY25-500" fmla="*/ 3523093 h 3960000"/>
              <a:gd name="connsiteX26-501" fmla="*/ 0 w 3960440"/>
              <a:gd name="connsiteY26-502" fmla="*/ 436907 h 3960000"/>
              <a:gd name="connsiteX27-503" fmla="*/ 436907 w 3960440"/>
              <a:gd name="connsiteY27-504" fmla="*/ 0 h 3960000"/>
              <a:gd name="connsiteX0-505" fmla="*/ 1979373 w 3960440"/>
              <a:gd name="connsiteY0-506" fmla="*/ 472350 h 3960000"/>
              <a:gd name="connsiteX1-507" fmla="*/ 813783 w 3960440"/>
              <a:gd name="connsiteY1-508" fmla="*/ 1434034 h 3960000"/>
              <a:gd name="connsiteX2-509" fmla="*/ 1119009 w 3960440"/>
              <a:gd name="connsiteY2-510" fmla="*/ 2222584 h 3960000"/>
              <a:gd name="connsiteX3-511" fmla="*/ 1296382 w 3960440"/>
              <a:gd name="connsiteY3-512" fmla="*/ 1907811 h 3960000"/>
              <a:gd name="connsiteX4-513" fmla="*/ 1234998 w 3960440"/>
              <a:gd name="connsiteY4-514" fmla="*/ 1431771 h 3960000"/>
              <a:gd name="connsiteX5-515" fmla="*/ 2217373 w 3960440"/>
              <a:gd name="connsiteY5-516" fmla="*/ 838586 h 3960000"/>
              <a:gd name="connsiteX6-517" fmla="*/ 2730780 w 3960440"/>
              <a:gd name="connsiteY6-518" fmla="*/ 1554106 h 3960000"/>
              <a:gd name="connsiteX7-519" fmla="*/ 2424394 w 3960440"/>
              <a:gd name="connsiteY7-520" fmla="*/ 2278672 h 3960000"/>
              <a:gd name="connsiteX8-521" fmla="*/ 1910984 w 3960440"/>
              <a:gd name="connsiteY8-522" fmla="*/ 2071653 h 3960000"/>
              <a:gd name="connsiteX9-523" fmla="*/ 2072459 w 3960440"/>
              <a:gd name="connsiteY9-524" fmla="*/ 1512703 h 3960000"/>
              <a:gd name="connsiteX10-525" fmla="*/ 1915898 w 3960440"/>
              <a:gd name="connsiteY10-526" fmla="*/ 1219889 h 3960000"/>
              <a:gd name="connsiteX11-527" fmla="*/ 1589196 w 3960440"/>
              <a:gd name="connsiteY11-528" fmla="*/ 1434803 h 3960000"/>
              <a:gd name="connsiteX12-529" fmla="*/ 1574511 w 3960440"/>
              <a:gd name="connsiteY12-530" fmla="*/ 1939931 h 3960000"/>
              <a:gd name="connsiteX13-531" fmla="*/ 1339611 w 3960440"/>
              <a:gd name="connsiteY13-532" fmla="*/ 3487664 h 3960000"/>
              <a:gd name="connsiteX14-533" fmla="*/ 1803335 w 3960440"/>
              <a:gd name="connsiteY14-534" fmla="*/ 2485692 h 3960000"/>
              <a:gd name="connsiteX15-535" fmla="*/ 2283619 w 3960440"/>
              <a:gd name="connsiteY15-536" fmla="*/ 2688571 h 3960000"/>
              <a:gd name="connsiteX16-537" fmla="*/ 3144820 w 3960440"/>
              <a:gd name="connsiteY16-538" fmla="*/ 1595509 h 3960000"/>
              <a:gd name="connsiteX17-539" fmla="*/ 2134565 w 3960440"/>
              <a:gd name="connsiteY17-540" fmla="*/ 477605 h 3960000"/>
              <a:gd name="connsiteX18-541" fmla="*/ 1979373 w 3960440"/>
              <a:gd name="connsiteY18-542" fmla="*/ 472350 h 3960000"/>
              <a:gd name="connsiteX19-543" fmla="*/ 436907 w 3960440"/>
              <a:gd name="connsiteY19-544" fmla="*/ 0 h 3960000"/>
              <a:gd name="connsiteX20-545" fmla="*/ 3523533 w 3960440"/>
              <a:gd name="connsiteY20-546" fmla="*/ 0 h 3960000"/>
              <a:gd name="connsiteX21-547" fmla="*/ 3960440 w 3960440"/>
              <a:gd name="connsiteY21-548" fmla="*/ 436907 h 3960000"/>
              <a:gd name="connsiteX22-549" fmla="*/ 3960440 w 3960440"/>
              <a:gd name="connsiteY22-550" fmla="*/ 3523093 h 3960000"/>
              <a:gd name="connsiteX23-551" fmla="*/ 3523533 w 3960440"/>
              <a:gd name="connsiteY23-552" fmla="*/ 3960000 h 3960000"/>
              <a:gd name="connsiteX24-553" fmla="*/ 436907 w 3960440"/>
              <a:gd name="connsiteY24-554" fmla="*/ 3960000 h 3960000"/>
              <a:gd name="connsiteX25-555" fmla="*/ 0 w 3960440"/>
              <a:gd name="connsiteY25-556" fmla="*/ 3523093 h 3960000"/>
              <a:gd name="connsiteX26-557" fmla="*/ 0 w 3960440"/>
              <a:gd name="connsiteY26-558" fmla="*/ 436907 h 3960000"/>
              <a:gd name="connsiteX27-559" fmla="*/ 436907 w 3960440"/>
              <a:gd name="connsiteY27-560" fmla="*/ 0 h 3960000"/>
              <a:gd name="connsiteX0-561" fmla="*/ 1979373 w 3960440"/>
              <a:gd name="connsiteY0-562" fmla="*/ 472350 h 3960000"/>
              <a:gd name="connsiteX1-563" fmla="*/ 813783 w 3960440"/>
              <a:gd name="connsiteY1-564" fmla="*/ 1434034 h 3960000"/>
              <a:gd name="connsiteX2-565" fmla="*/ 1119009 w 3960440"/>
              <a:gd name="connsiteY2-566" fmla="*/ 2222584 h 3960000"/>
              <a:gd name="connsiteX3-567" fmla="*/ 1296382 w 3960440"/>
              <a:gd name="connsiteY3-568" fmla="*/ 1907811 h 3960000"/>
              <a:gd name="connsiteX4-569" fmla="*/ 1234998 w 3960440"/>
              <a:gd name="connsiteY4-570" fmla="*/ 1431771 h 3960000"/>
              <a:gd name="connsiteX5-571" fmla="*/ 2217373 w 3960440"/>
              <a:gd name="connsiteY5-572" fmla="*/ 838586 h 3960000"/>
              <a:gd name="connsiteX6-573" fmla="*/ 2730780 w 3960440"/>
              <a:gd name="connsiteY6-574" fmla="*/ 1554106 h 3960000"/>
              <a:gd name="connsiteX7-575" fmla="*/ 2424394 w 3960440"/>
              <a:gd name="connsiteY7-576" fmla="*/ 2278672 h 3960000"/>
              <a:gd name="connsiteX8-577" fmla="*/ 1910984 w 3960440"/>
              <a:gd name="connsiteY8-578" fmla="*/ 2071653 h 3960000"/>
              <a:gd name="connsiteX9-579" fmla="*/ 2072459 w 3960440"/>
              <a:gd name="connsiteY9-580" fmla="*/ 1512703 h 3960000"/>
              <a:gd name="connsiteX10-581" fmla="*/ 1915898 w 3960440"/>
              <a:gd name="connsiteY10-582" fmla="*/ 1219889 h 3960000"/>
              <a:gd name="connsiteX11-583" fmla="*/ 1589196 w 3960440"/>
              <a:gd name="connsiteY11-584" fmla="*/ 1434803 h 3960000"/>
              <a:gd name="connsiteX12-585" fmla="*/ 1574511 w 3960440"/>
              <a:gd name="connsiteY12-586" fmla="*/ 1939931 h 3960000"/>
              <a:gd name="connsiteX13-587" fmla="*/ 1339611 w 3960440"/>
              <a:gd name="connsiteY13-588" fmla="*/ 3487664 h 3960000"/>
              <a:gd name="connsiteX14-589" fmla="*/ 1866603 w 3960440"/>
              <a:gd name="connsiteY14-590" fmla="*/ 2506778 h 3960000"/>
              <a:gd name="connsiteX15-591" fmla="*/ 2283619 w 3960440"/>
              <a:gd name="connsiteY15-592" fmla="*/ 2688571 h 3960000"/>
              <a:gd name="connsiteX16-593" fmla="*/ 3144820 w 3960440"/>
              <a:gd name="connsiteY16-594" fmla="*/ 1595509 h 3960000"/>
              <a:gd name="connsiteX17-595" fmla="*/ 2134565 w 3960440"/>
              <a:gd name="connsiteY17-596" fmla="*/ 477605 h 3960000"/>
              <a:gd name="connsiteX18-597" fmla="*/ 1979373 w 3960440"/>
              <a:gd name="connsiteY18-598" fmla="*/ 472350 h 3960000"/>
              <a:gd name="connsiteX19-599" fmla="*/ 436907 w 3960440"/>
              <a:gd name="connsiteY19-600" fmla="*/ 0 h 3960000"/>
              <a:gd name="connsiteX20-601" fmla="*/ 3523533 w 3960440"/>
              <a:gd name="connsiteY20-602" fmla="*/ 0 h 3960000"/>
              <a:gd name="connsiteX21-603" fmla="*/ 3960440 w 3960440"/>
              <a:gd name="connsiteY21-604" fmla="*/ 436907 h 3960000"/>
              <a:gd name="connsiteX22-605" fmla="*/ 3960440 w 3960440"/>
              <a:gd name="connsiteY22-606" fmla="*/ 3523093 h 3960000"/>
              <a:gd name="connsiteX23-607" fmla="*/ 3523533 w 3960440"/>
              <a:gd name="connsiteY23-608" fmla="*/ 3960000 h 3960000"/>
              <a:gd name="connsiteX24-609" fmla="*/ 436907 w 3960440"/>
              <a:gd name="connsiteY24-610" fmla="*/ 3960000 h 3960000"/>
              <a:gd name="connsiteX25-611" fmla="*/ 0 w 3960440"/>
              <a:gd name="connsiteY25-612" fmla="*/ 3523093 h 3960000"/>
              <a:gd name="connsiteX26-613" fmla="*/ 0 w 3960440"/>
              <a:gd name="connsiteY26-614" fmla="*/ 436907 h 3960000"/>
              <a:gd name="connsiteX27-615" fmla="*/ 436907 w 3960440"/>
              <a:gd name="connsiteY27-616" fmla="*/ 0 h 3960000"/>
              <a:gd name="connsiteX0-617" fmla="*/ 1979373 w 3960440"/>
              <a:gd name="connsiteY0-618" fmla="*/ 472350 h 3960000"/>
              <a:gd name="connsiteX1-619" fmla="*/ 813783 w 3960440"/>
              <a:gd name="connsiteY1-620" fmla="*/ 1434034 h 3960000"/>
              <a:gd name="connsiteX2-621" fmla="*/ 1119009 w 3960440"/>
              <a:gd name="connsiteY2-622" fmla="*/ 2222584 h 3960000"/>
              <a:gd name="connsiteX3-623" fmla="*/ 1296382 w 3960440"/>
              <a:gd name="connsiteY3-624" fmla="*/ 1907811 h 3960000"/>
              <a:gd name="connsiteX4-625" fmla="*/ 1234998 w 3960440"/>
              <a:gd name="connsiteY4-626" fmla="*/ 1431771 h 3960000"/>
              <a:gd name="connsiteX5-627" fmla="*/ 2217373 w 3960440"/>
              <a:gd name="connsiteY5-628" fmla="*/ 838586 h 3960000"/>
              <a:gd name="connsiteX6-629" fmla="*/ 2730780 w 3960440"/>
              <a:gd name="connsiteY6-630" fmla="*/ 1554106 h 3960000"/>
              <a:gd name="connsiteX7-631" fmla="*/ 2424394 w 3960440"/>
              <a:gd name="connsiteY7-632" fmla="*/ 2278672 h 3960000"/>
              <a:gd name="connsiteX8-633" fmla="*/ 1995341 w 3960440"/>
              <a:gd name="connsiteY8-634" fmla="*/ 2082197 h 3960000"/>
              <a:gd name="connsiteX9-635" fmla="*/ 2072459 w 3960440"/>
              <a:gd name="connsiteY9-636" fmla="*/ 1512703 h 3960000"/>
              <a:gd name="connsiteX10-637" fmla="*/ 1915898 w 3960440"/>
              <a:gd name="connsiteY10-638" fmla="*/ 1219889 h 3960000"/>
              <a:gd name="connsiteX11-639" fmla="*/ 1589196 w 3960440"/>
              <a:gd name="connsiteY11-640" fmla="*/ 1434803 h 3960000"/>
              <a:gd name="connsiteX12-641" fmla="*/ 1574511 w 3960440"/>
              <a:gd name="connsiteY12-642" fmla="*/ 1939931 h 3960000"/>
              <a:gd name="connsiteX13-643" fmla="*/ 1339611 w 3960440"/>
              <a:gd name="connsiteY13-644" fmla="*/ 3487664 h 3960000"/>
              <a:gd name="connsiteX14-645" fmla="*/ 1866603 w 3960440"/>
              <a:gd name="connsiteY14-646" fmla="*/ 2506778 h 3960000"/>
              <a:gd name="connsiteX15-647" fmla="*/ 2283619 w 3960440"/>
              <a:gd name="connsiteY15-648" fmla="*/ 2688571 h 3960000"/>
              <a:gd name="connsiteX16-649" fmla="*/ 3144820 w 3960440"/>
              <a:gd name="connsiteY16-650" fmla="*/ 1595509 h 3960000"/>
              <a:gd name="connsiteX17-651" fmla="*/ 2134565 w 3960440"/>
              <a:gd name="connsiteY17-652" fmla="*/ 477605 h 3960000"/>
              <a:gd name="connsiteX18-653" fmla="*/ 1979373 w 3960440"/>
              <a:gd name="connsiteY18-654" fmla="*/ 472350 h 3960000"/>
              <a:gd name="connsiteX19-655" fmla="*/ 436907 w 3960440"/>
              <a:gd name="connsiteY19-656" fmla="*/ 0 h 3960000"/>
              <a:gd name="connsiteX20-657" fmla="*/ 3523533 w 3960440"/>
              <a:gd name="connsiteY20-658" fmla="*/ 0 h 3960000"/>
              <a:gd name="connsiteX21-659" fmla="*/ 3960440 w 3960440"/>
              <a:gd name="connsiteY21-660" fmla="*/ 436907 h 3960000"/>
              <a:gd name="connsiteX22-661" fmla="*/ 3960440 w 3960440"/>
              <a:gd name="connsiteY22-662" fmla="*/ 3523093 h 3960000"/>
              <a:gd name="connsiteX23-663" fmla="*/ 3523533 w 3960440"/>
              <a:gd name="connsiteY23-664" fmla="*/ 3960000 h 3960000"/>
              <a:gd name="connsiteX24-665" fmla="*/ 436907 w 3960440"/>
              <a:gd name="connsiteY24-666" fmla="*/ 3960000 h 3960000"/>
              <a:gd name="connsiteX25-667" fmla="*/ 0 w 3960440"/>
              <a:gd name="connsiteY25-668" fmla="*/ 3523093 h 3960000"/>
              <a:gd name="connsiteX26-669" fmla="*/ 0 w 3960440"/>
              <a:gd name="connsiteY26-670" fmla="*/ 436907 h 3960000"/>
              <a:gd name="connsiteX27-671" fmla="*/ 436907 w 3960440"/>
              <a:gd name="connsiteY27-672" fmla="*/ 0 h 3960000"/>
              <a:gd name="connsiteX0-673" fmla="*/ 1979373 w 3960440"/>
              <a:gd name="connsiteY0-674" fmla="*/ 472350 h 3960000"/>
              <a:gd name="connsiteX1-675" fmla="*/ 813783 w 3960440"/>
              <a:gd name="connsiteY1-676" fmla="*/ 1434034 h 3960000"/>
              <a:gd name="connsiteX2-677" fmla="*/ 1119009 w 3960440"/>
              <a:gd name="connsiteY2-678" fmla="*/ 2222584 h 3960000"/>
              <a:gd name="connsiteX3-679" fmla="*/ 1296382 w 3960440"/>
              <a:gd name="connsiteY3-680" fmla="*/ 1907811 h 3960000"/>
              <a:gd name="connsiteX4-681" fmla="*/ 1234998 w 3960440"/>
              <a:gd name="connsiteY4-682" fmla="*/ 1431771 h 3960000"/>
              <a:gd name="connsiteX5-683" fmla="*/ 2217373 w 3960440"/>
              <a:gd name="connsiteY5-684" fmla="*/ 838586 h 3960000"/>
              <a:gd name="connsiteX6-685" fmla="*/ 2730780 w 3960440"/>
              <a:gd name="connsiteY6-686" fmla="*/ 1554106 h 3960000"/>
              <a:gd name="connsiteX7-687" fmla="*/ 2424394 w 3960440"/>
              <a:gd name="connsiteY7-688" fmla="*/ 2278672 h 3960000"/>
              <a:gd name="connsiteX8-689" fmla="*/ 1995341 w 3960440"/>
              <a:gd name="connsiteY8-690" fmla="*/ 2082197 h 3960000"/>
              <a:gd name="connsiteX9-691" fmla="*/ 2135727 w 3960440"/>
              <a:gd name="connsiteY9-692" fmla="*/ 1554876 h 3960000"/>
              <a:gd name="connsiteX10-693" fmla="*/ 1915898 w 3960440"/>
              <a:gd name="connsiteY10-694" fmla="*/ 1219889 h 3960000"/>
              <a:gd name="connsiteX11-695" fmla="*/ 1589196 w 3960440"/>
              <a:gd name="connsiteY11-696" fmla="*/ 1434803 h 3960000"/>
              <a:gd name="connsiteX12-697" fmla="*/ 1574511 w 3960440"/>
              <a:gd name="connsiteY12-698" fmla="*/ 1939931 h 3960000"/>
              <a:gd name="connsiteX13-699" fmla="*/ 1339611 w 3960440"/>
              <a:gd name="connsiteY13-700" fmla="*/ 3487664 h 3960000"/>
              <a:gd name="connsiteX14-701" fmla="*/ 1866603 w 3960440"/>
              <a:gd name="connsiteY14-702" fmla="*/ 2506778 h 3960000"/>
              <a:gd name="connsiteX15-703" fmla="*/ 2283619 w 3960440"/>
              <a:gd name="connsiteY15-704" fmla="*/ 2688571 h 3960000"/>
              <a:gd name="connsiteX16-705" fmla="*/ 3144820 w 3960440"/>
              <a:gd name="connsiteY16-706" fmla="*/ 1595509 h 3960000"/>
              <a:gd name="connsiteX17-707" fmla="*/ 2134565 w 3960440"/>
              <a:gd name="connsiteY17-708" fmla="*/ 477605 h 3960000"/>
              <a:gd name="connsiteX18-709" fmla="*/ 1979373 w 3960440"/>
              <a:gd name="connsiteY18-710" fmla="*/ 472350 h 3960000"/>
              <a:gd name="connsiteX19-711" fmla="*/ 436907 w 3960440"/>
              <a:gd name="connsiteY19-712" fmla="*/ 0 h 3960000"/>
              <a:gd name="connsiteX20-713" fmla="*/ 3523533 w 3960440"/>
              <a:gd name="connsiteY20-714" fmla="*/ 0 h 3960000"/>
              <a:gd name="connsiteX21-715" fmla="*/ 3960440 w 3960440"/>
              <a:gd name="connsiteY21-716" fmla="*/ 436907 h 3960000"/>
              <a:gd name="connsiteX22-717" fmla="*/ 3960440 w 3960440"/>
              <a:gd name="connsiteY22-718" fmla="*/ 3523093 h 3960000"/>
              <a:gd name="connsiteX23-719" fmla="*/ 3523533 w 3960440"/>
              <a:gd name="connsiteY23-720" fmla="*/ 3960000 h 3960000"/>
              <a:gd name="connsiteX24-721" fmla="*/ 436907 w 3960440"/>
              <a:gd name="connsiteY24-722" fmla="*/ 3960000 h 3960000"/>
              <a:gd name="connsiteX25-723" fmla="*/ 0 w 3960440"/>
              <a:gd name="connsiteY25-724" fmla="*/ 3523093 h 3960000"/>
              <a:gd name="connsiteX26-725" fmla="*/ 0 w 3960440"/>
              <a:gd name="connsiteY26-726" fmla="*/ 436907 h 3960000"/>
              <a:gd name="connsiteX27-727" fmla="*/ 436907 w 3960440"/>
              <a:gd name="connsiteY27-728" fmla="*/ 0 h 3960000"/>
              <a:gd name="connsiteX0-729" fmla="*/ 1979373 w 3960440"/>
              <a:gd name="connsiteY0-730" fmla="*/ 472350 h 3960000"/>
              <a:gd name="connsiteX1-731" fmla="*/ 813783 w 3960440"/>
              <a:gd name="connsiteY1-732" fmla="*/ 1434034 h 3960000"/>
              <a:gd name="connsiteX2-733" fmla="*/ 1119009 w 3960440"/>
              <a:gd name="connsiteY2-734" fmla="*/ 2222584 h 3960000"/>
              <a:gd name="connsiteX3-735" fmla="*/ 1296382 w 3960440"/>
              <a:gd name="connsiteY3-736" fmla="*/ 1907811 h 3960000"/>
              <a:gd name="connsiteX4-737" fmla="*/ 1234998 w 3960440"/>
              <a:gd name="connsiteY4-738" fmla="*/ 1431771 h 3960000"/>
              <a:gd name="connsiteX5-739" fmla="*/ 2217373 w 3960440"/>
              <a:gd name="connsiteY5-740" fmla="*/ 891303 h 3960000"/>
              <a:gd name="connsiteX6-741" fmla="*/ 2730780 w 3960440"/>
              <a:gd name="connsiteY6-742" fmla="*/ 1554106 h 3960000"/>
              <a:gd name="connsiteX7-743" fmla="*/ 2424394 w 3960440"/>
              <a:gd name="connsiteY7-744" fmla="*/ 2278672 h 3960000"/>
              <a:gd name="connsiteX8-745" fmla="*/ 1995341 w 3960440"/>
              <a:gd name="connsiteY8-746" fmla="*/ 2082197 h 3960000"/>
              <a:gd name="connsiteX9-747" fmla="*/ 2135727 w 3960440"/>
              <a:gd name="connsiteY9-748" fmla="*/ 1554876 h 3960000"/>
              <a:gd name="connsiteX10-749" fmla="*/ 1915898 w 3960440"/>
              <a:gd name="connsiteY10-750" fmla="*/ 1219889 h 3960000"/>
              <a:gd name="connsiteX11-751" fmla="*/ 1589196 w 3960440"/>
              <a:gd name="connsiteY11-752" fmla="*/ 1434803 h 3960000"/>
              <a:gd name="connsiteX12-753" fmla="*/ 1574511 w 3960440"/>
              <a:gd name="connsiteY12-754" fmla="*/ 1939931 h 3960000"/>
              <a:gd name="connsiteX13-755" fmla="*/ 1339611 w 3960440"/>
              <a:gd name="connsiteY13-756" fmla="*/ 3487664 h 3960000"/>
              <a:gd name="connsiteX14-757" fmla="*/ 1866603 w 3960440"/>
              <a:gd name="connsiteY14-758" fmla="*/ 2506778 h 3960000"/>
              <a:gd name="connsiteX15-759" fmla="*/ 2283619 w 3960440"/>
              <a:gd name="connsiteY15-760" fmla="*/ 2688571 h 3960000"/>
              <a:gd name="connsiteX16-761" fmla="*/ 3144820 w 3960440"/>
              <a:gd name="connsiteY16-762" fmla="*/ 1595509 h 3960000"/>
              <a:gd name="connsiteX17-763" fmla="*/ 2134565 w 3960440"/>
              <a:gd name="connsiteY17-764" fmla="*/ 477605 h 3960000"/>
              <a:gd name="connsiteX18-765" fmla="*/ 1979373 w 3960440"/>
              <a:gd name="connsiteY18-766" fmla="*/ 472350 h 3960000"/>
              <a:gd name="connsiteX19-767" fmla="*/ 436907 w 3960440"/>
              <a:gd name="connsiteY19-768" fmla="*/ 0 h 3960000"/>
              <a:gd name="connsiteX20-769" fmla="*/ 3523533 w 3960440"/>
              <a:gd name="connsiteY20-770" fmla="*/ 0 h 3960000"/>
              <a:gd name="connsiteX21-771" fmla="*/ 3960440 w 3960440"/>
              <a:gd name="connsiteY21-772" fmla="*/ 436907 h 3960000"/>
              <a:gd name="connsiteX22-773" fmla="*/ 3960440 w 3960440"/>
              <a:gd name="connsiteY22-774" fmla="*/ 3523093 h 3960000"/>
              <a:gd name="connsiteX23-775" fmla="*/ 3523533 w 3960440"/>
              <a:gd name="connsiteY23-776" fmla="*/ 3960000 h 3960000"/>
              <a:gd name="connsiteX24-777" fmla="*/ 436907 w 3960440"/>
              <a:gd name="connsiteY24-778" fmla="*/ 3960000 h 3960000"/>
              <a:gd name="connsiteX25-779" fmla="*/ 0 w 3960440"/>
              <a:gd name="connsiteY25-780" fmla="*/ 3523093 h 3960000"/>
              <a:gd name="connsiteX26-781" fmla="*/ 0 w 3960440"/>
              <a:gd name="connsiteY26-782" fmla="*/ 436907 h 3960000"/>
              <a:gd name="connsiteX27-783" fmla="*/ 436907 w 3960440"/>
              <a:gd name="connsiteY27-784" fmla="*/ 0 h 3960000"/>
              <a:gd name="connsiteX0-785" fmla="*/ 1979373 w 3960440"/>
              <a:gd name="connsiteY0-786" fmla="*/ 472350 h 3960000"/>
              <a:gd name="connsiteX1-787" fmla="*/ 813783 w 3960440"/>
              <a:gd name="connsiteY1-788" fmla="*/ 1434034 h 3960000"/>
              <a:gd name="connsiteX2-789" fmla="*/ 1119009 w 3960440"/>
              <a:gd name="connsiteY2-790" fmla="*/ 2222584 h 3960000"/>
              <a:gd name="connsiteX3-791" fmla="*/ 1296382 w 3960440"/>
              <a:gd name="connsiteY3-792" fmla="*/ 1907811 h 3960000"/>
              <a:gd name="connsiteX4-793" fmla="*/ 1234998 w 3960440"/>
              <a:gd name="connsiteY4-794" fmla="*/ 1431771 h 3960000"/>
              <a:gd name="connsiteX5-795" fmla="*/ 2217373 w 3960440"/>
              <a:gd name="connsiteY5-796" fmla="*/ 891303 h 3960000"/>
              <a:gd name="connsiteX6-797" fmla="*/ 2783502 w 3960440"/>
              <a:gd name="connsiteY6-798" fmla="*/ 1606823 h 3960000"/>
              <a:gd name="connsiteX7-799" fmla="*/ 2424394 w 3960440"/>
              <a:gd name="connsiteY7-800" fmla="*/ 2278672 h 3960000"/>
              <a:gd name="connsiteX8-801" fmla="*/ 1995341 w 3960440"/>
              <a:gd name="connsiteY8-802" fmla="*/ 2082197 h 3960000"/>
              <a:gd name="connsiteX9-803" fmla="*/ 2135727 w 3960440"/>
              <a:gd name="connsiteY9-804" fmla="*/ 1554876 h 3960000"/>
              <a:gd name="connsiteX10-805" fmla="*/ 1915898 w 3960440"/>
              <a:gd name="connsiteY10-806" fmla="*/ 1219889 h 3960000"/>
              <a:gd name="connsiteX11-807" fmla="*/ 1589196 w 3960440"/>
              <a:gd name="connsiteY11-808" fmla="*/ 1434803 h 3960000"/>
              <a:gd name="connsiteX12-809" fmla="*/ 1574511 w 3960440"/>
              <a:gd name="connsiteY12-810" fmla="*/ 1939931 h 3960000"/>
              <a:gd name="connsiteX13-811" fmla="*/ 1339611 w 3960440"/>
              <a:gd name="connsiteY13-812" fmla="*/ 3487664 h 3960000"/>
              <a:gd name="connsiteX14-813" fmla="*/ 1866603 w 3960440"/>
              <a:gd name="connsiteY14-814" fmla="*/ 2506778 h 3960000"/>
              <a:gd name="connsiteX15-815" fmla="*/ 2283619 w 3960440"/>
              <a:gd name="connsiteY15-816" fmla="*/ 2688571 h 3960000"/>
              <a:gd name="connsiteX16-817" fmla="*/ 3144820 w 3960440"/>
              <a:gd name="connsiteY16-818" fmla="*/ 1595509 h 3960000"/>
              <a:gd name="connsiteX17-819" fmla="*/ 2134565 w 3960440"/>
              <a:gd name="connsiteY17-820" fmla="*/ 477605 h 3960000"/>
              <a:gd name="connsiteX18-821" fmla="*/ 1979373 w 3960440"/>
              <a:gd name="connsiteY18-822" fmla="*/ 472350 h 3960000"/>
              <a:gd name="connsiteX19-823" fmla="*/ 436907 w 3960440"/>
              <a:gd name="connsiteY19-824" fmla="*/ 0 h 3960000"/>
              <a:gd name="connsiteX20-825" fmla="*/ 3523533 w 3960440"/>
              <a:gd name="connsiteY20-826" fmla="*/ 0 h 3960000"/>
              <a:gd name="connsiteX21-827" fmla="*/ 3960440 w 3960440"/>
              <a:gd name="connsiteY21-828" fmla="*/ 436907 h 3960000"/>
              <a:gd name="connsiteX22-829" fmla="*/ 3960440 w 3960440"/>
              <a:gd name="connsiteY22-830" fmla="*/ 3523093 h 3960000"/>
              <a:gd name="connsiteX23-831" fmla="*/ 3523533 w 3960440"/>
              <a:gd name="connsiteY23-832" fmla="*/ 3960000 h 3960000"/>
              <a:gd name="connsiteX24-833" fmla="*/ 436907 w 3960440"/>
              <a:gd name="connsiteY24-834" fmla="*/ 3960000 h 3960000"/>
              <a:gd name="connsiteX25-835" fmla="*/ 0 w 3960440"/>
              <a:gd name="connsiteY25-836" fmla="*/ 3523093 h 3960000"/>
              <a:gd name="connsiteX26-837" fmla="*/ 0 w 3960440"/>
              <a:gd name="connsiteY26-838" fmla="*/ 436907 h 3960000"/>
              <a:gd name="connsiteX27-839" fmla="*/ 436907 w 3960440"/>
              <a:gd name="connsiteY27-840" fmla="*/ 0 h 3960000"/>
              <a:gd name="connsiteX0-841" fmla="*/ 1979373 w 3960440"/>
              <a:gd name="connsiteY0-842" fmla="*/ 472350 h 3960000"/>
              <a:gd name="connsiteX1-843" fmla="*/ 813783 w 3960440"/>
              <a:gd name="connsiteY1-844" fmla="*/ 1434034 h 3960000"/>
              <a:gd name="connsiteX2-845" fmla="*/ 1119009 w 3960440"/>
              <a:gd name="connsiteY2-846" fmla="*/ 2222584 h 3960000"/>
              <a:gd name="connsiteX3-847" fmla="*/ 1296382 w 3960440"/>
              <a:gd name="connsiteY3-848" fmla="*/ 1907811 h 3960000"/>
              <a:gd name="connsiteX4-849" fmla="*/ 1234998 w 3960440"/>
              <a:gd name="connsiteY4-850" fmla="*/ 1431771 h 3960000"/>
              <a:gd name="connsiteX5-851" fmla="*/ 2217373 w 3960440"/>
              <a:gd name="connsiteY5-852" fmla="*/ 891303 h 3960000"/>
              <a:gd name="connsiteX6-853" fmla="*/ 2783502 w 3960440"/>
              <a:gd name="connsiteY6-854" fmla="*/ 1606823 h 3960000"/>
              <a:gd name="connsiteX7-855" fmla="*/ 2456028 w 3960440"/>
              <a:gd name="connsiteY7-856" fmla="*/ 2225955 h 3960000"/>
              <a:gd name="connsiteX8-857" fmla="*/ 1995341 w 3960440"/>
              <a:gd name="connsiteY8-858" fmla="*/ 2082197 h 3960000"/>
              <a:gd name="connsiteX9-859" fmla="*/ 2135727 w 3960440"/>
              <a:gd name="connsiteY9-860" fmla="*/ 1554876 h 3960000"/>
              <a:gd name="connsiteX10-861" fmla="*/ 1915898 w 3960440"/>
              <a:gd name="connsiteY10-862" fmla="*/ 1219889 h 3960000"/>
              <a:gd name="connsiteX11-863" fmla="*/ 1589196 w 3960440"/>
              <a:gd name="connsiteY11-864" fmla="*/ 1434803 h 3960000"/>
              <a:gd name="connsiteX12-865" fmla="*/ 1574511 w 3960440"/>
              <a:gd name="connsiteY12-866" fmla="*/ 1939931 h 3960000"/>
              <a:gd name="connsiteX13-867" fmla="*/ 1339611 w 3960440"/>
              <a:gd name="connsiteY13-868" fmla="*/ 3487664 h 3960000"/>
              <a:gd name="connsiteX14-869" fmla="*/ 1866603 w 3960440"/>
              <a:gd name="connsiteY14-870" fmla="*/ 2506778 h 3960000"/>
              <a:gd name="connsiteX15-871" fmla="*/ 2283619 w 3960440"/>
              <a:gd name="connsiteY15-872" fmla="*/ 2688571 h 3960000"/>
              <a:gd name="connsiteX16-873" fmla="*/ 3144820 w 3960440"/>
              <a:gd name="connsiteY16-874" fmla="*/ 1595509 h 3960000"/>
              <a:gd name="connsiteX17-875" fmla="*/ 2134565 w 3960440"/>
              <a:gd name="connsiteY17-876" fmla="*/ 477605 h 3960000"/>
              <a:gd name="connsiteX18-877" fmla="*/ 1979373 w 3960440"/>
              <a:gd name="connsiteY18-878" fmla="*/ 472350 h 3960000"/>
              <a:gd name="connsiteX19-879" fmla="*/ 436907 w 3960440"/>
              <a:gd name="connsiteY19-880" fmla="*/ 0 h 3960000"/>
              <a:gd name="connsiteX20-881" fmla="*/ 3523533 w 3960440"/>
              <a:gd name="connsiteY20-882" fmla="*/ 0 h 3960000"/>
              <a:gd name="connsiteX21-883" fmla="*/ 3960440 w 3960440"/>
              <a:gd name="connsiteY21-884" fmla="*/ 436907 h 3960000"/>
              <a:gd name="connsiteX22-885" fmla="*/ 3960440 w 3960440"/>
              <a:gd name="connsiteY22-886" fmla="*/ 3523093 h 3960000"/>
              <a:gd name="connsiteX23-887" fmla="*/ 3523533 w 3960440"/>
              <a:gd name="connsiteY23-888" fmla="*/ 3960000 h 3960000"/>
              <a:gd name="connsiteX24-889" fmla="*/ 436907 w 3960440"/>
              <a:gd name="connsiteY24-890" fmla="*/ 3960000 h 3960000"/>
              <a:gd name="connsiteX25-891" fmla="*/ 0 w 3960440"/>
              <a:gd name="connsiteY25-892" fmla="*/ 3523093 h 3960000"/>
              <a:gd name="connsiteX26-893" fmla="*/ 0 w 3960440"/>
              <a:gd name="connsiteY26-894" fmla="*/ 436907 h 3960000"/>
              <a:gd name="connsiteX27-895" fmla="*/ 436907 w 3960440"/>
              <a:gd name="connsiteY27-896" fmla="*/ 0 h 3960000"/>
              <a:gd name="connsiteX0-897" fmla="*/ 1979373 w 3960440"/>
              <a:gd name="connsiteY0-898" fmla="*/ 472350 h 3960000"/>
              <a:gd name="connsiteX1-899" fmla="*/ 813783 w 3960440"/>
              <a:gd name="connsiteY1-900" fmla="*/ 1434034 h 3960000"/>
              <a:gd name="connsiteX2-901" fmla="*/ 1119009 w 3960440"/>
              <a:gd name="connsiteY2-902" fmla="*/ 2222584 h 3960000"/>
              <a:gd name="connsiteX3-903" fmla="*/ 1296382 w 3960440"/>
              <a:gd name="connsiteY3-904" fmla="*/ 1907811 h 3960000"/>
              <a:gd name="connsiteX4-905" fmla="*/ 1234998 w 3960440"/>
              <a:gd name="connsiteY4-906" fmla="*/ 1431771 h 3960000"/>
              <a:gd name="connsiteX5-907" fmla="*/ 2217373 w 3960440"/>
              <a:gd name="connsiteY5-908" fmla="*/ 891303 h 3960000"/>
              <a:gd name="connsiteX6-909" fmla="*/ 2783502 w 3960440"/>
              <a:gd name="connsiteY6-910" fmla="*/ 1606823 h 3960000"/>
              <a:gd name="connsiteX7-911" fmla="*/ 2456028 w 3960440"/>
              <a:gd name="connsiteY7-912" fmla="*/ 2225955 h 3960000"/>
              <a:gd name="connsiteX8-913" fmla="*/ 2026974 w 3960440"/>
              <a:gd name="connsiteY8-914" fmla="*/ 2018938 h 3960000"/>
              <a:gd name="connsiteX9-915" fmla="*/ 2135727 w 3960440"/>
              <a:gd name="connsiteY9-916" fmla="*/ 1554876 h 3960000"/>
              <a:gd name="connsiteX10-917" fmla="*/ 1915898 w 3960440"/>
              <a:gd name="connsiteY10-918" fmla="*/ 1219889 h 3960000"/>
              <a:gd name="connsiteX11-919" fmla="*/ 1589196 w 3960440"/>
              <a:gd name="connsiteY11-920" fmla="*/ 1434803 h 3960000"/>
              <a:gd name="connsiteX12-921" fmla="*/ 1574511 w 3960440"/>
              <a:gd name="connsiteY12-922" fmla="*/ 1939931 h 3960000"/>
              <a:gd name="connsiteX13-923" fmla="*/ 1339611 w 3960440"/>
              <a:gd name="connsiteY13-924" fmla="*/ 3487664 h 3960000"/>
              <a:gd name="connsiteX14-925" fmla="*/ 1866603 w 3960440"/>
              <a:gd name="connsiteY14-926" fmla="*/ 2506778 h 3960000"/>
              <a:gd name="connsiteX15-927" fmla="*/ 2283619 w 3960440"/>
              <a:gd name="connsiteY15-928" fmla="*/ 2688571 h 3960000"/>
              <a:gd name="connsiteX16-929" fmla="*/ 3144820 w 3960440"/>
              <a:gd name="connsiteY16-930" fmla="*/ 1595509 h 3960000"/>
              <a:gd name="connsiteX17-931" fmla="*/ 2134565 w 3960440"/>
              <a:gd name="connsiteY17-932" fmla="*/ 477605 h 3960000"/>
              <a:gd name="connsiteX18-933" fmla="*/ 1979373 w 3960440"/>
              <a:gd name="connsiteY18-934" fmla="*/ 472350 h 3960000"/>
              <a:gd name="connsiteX19-935" fmla="*/ 436907 w 3960440"/>
              <a:gd name="connsiteY19-936" fmla="*/ 0 h 3960000"/>
              <a:gd name="connsiteX20-937" fmla="*/ 3523533 w 3960440"/>
              <a:gd name="connsiteY20-938" fmla="*/ 0 h 3960000"/>
              <a:gd name="connsiteX21-939" fmla="*/ 3960440 w 3960440"/>
              <a:gd name="connsiteY21-940" fmla="*/ 436907 h 3960000"/>
              <a:gd name="connsiteX22-941" fmla="*/ 3960440 w 3960440"/>
              <a:gd name="connsiteY22-942" fmla="*/ 3523093 h 3960000"/>
              <a:gd name="connsiteX23-943" fmla="*/ 3523533 w 3960440"/>
              <a:gd name="connsiteY23-944" fmla="*/ 3960000 h 3960000"/>
              <a:gd name="connsiteX24-945" fmla="*/ 436907 w 3960440"/>
              <a:gd name="connsiteY24-946" fmla="*/ 3960000 h 3960000"/>
              <a:gd name="connsiteX25-947" fmla="*/ 0 w 3960440"/>
              <a:gd name="connsiteY25-948" fmla="*/ 3523093 h 3960000"/>
              <a:gd name="connsiteX26-949" fmla="*/ 0 w 3960440"/>
              <a:gd name="connsiteY26-950" fmla="*/ 436907 h 3960000"/>
              <a:gd name="connsiteX27-951" fmla="*/ 436907 w 3960440"/>
              <a:gd name="connsiteY27-952" fmla="*/ 0 h 3960000"/>
              <a:gd name="connsiteX0-953" fmla="*/ 1979373 w 3960440"/>
              <a:gd name="connsiteY0-954" fmla="*/ 472350 h 3960000"/>
              <a:gd name="connsiteX1-955" fmla="*/ 813783 w 3960440"/>
              <a:gd name="connsiteY1-956" fmla="*/ 1434034 h 3960000"/>
              <a:gd name="connsiteX2-957" fmla="*/ 1119009 w 3960440"/>
              <a:gd name="connsiteY2-958" fmla="*/ 2222584 h 3960000"/>
              <a:gd name="connsiteX3-959" fmla="*/ 1296382 w 3960440"/>
              <a:gd name="connsiteY3-960" fmla="*/ 1907811 h 3960000"/>
              <a:gd name="connsiteX4-961" fmla="*/ 1234998 w 3960440"/>
              <a:gd name="connsiteY4-962" fmla="*/ 1431771 h 3960000"/>
              <a:gd name="connsiteX5-963" fmla="*/ 2217373 w 3960440"/>
              <a:gd name="connsiteY5-964" fmla="*/ 891303 h 3960000"/>
              <a:gd name="connsiteX6-965" fmla="*/ 2783502 w 3960440"/>
              <a:gd name="connsiteY6-966" fmla="*/ 1606823 h 3960000"/>
              <a:gd name="connsiteX7-967" fmla="*/ 2456028 w 3960440"/>
              <a:gd name="connsiteY7-968" fmla="*/ 2225955 h 3960000"/>
              <a:gd name="connsiteX8-969" fmla="*/ 2026974 w 3960440"/>
              <a:gd name="connsiteY8-970" fmla="*/ 2018938 h 3960000"/>
              <a:gd name="connsiteX9-971" fmla="*/ 2135727 w 3960440"/>
              <a:gd name="connsiteY9-972" fmla="*/ 1554876 h 3960000"/>
              <a:gd name="connsiteX10-973" fmla="*/ 1915898 w 3960440"/>
              <a:gd name="connsiteY10-974" fmla="*/ 1219889 h 3960000"/>
              <a:gd name="connsiteX11-975" fmla="*/ 1589196 w 3960440"/>
              <a:gd name="connsiteY11-976" fmla="*/ 1434803 h 3960000"/>
              <a:gd name="connsiteX12-977" fmla="*/ 1574511 w 3960440"/>
              <a:gd name="connsiteY12-978" fmla="*/ 1939931 h 3960000"/>
              <a:gd name="connsiteX13-979" fmla="*/ 1339611 w 3960440"/>
              <a:gd name="connsiteY13-980" fmla="*/ 3487664 h 3960000"/>
              <a:gd name="connsiteX14-981" fmla="*/ 1887692 w 3960440"/>
              <a:gd name="connsiteY14-982" fmla="*/ 2422431 h 3960000"/>
              <a:gd name="connsiteX15-983" fmla="*/ 2283619 w 3960440"/>
              <a:gd name="connsiteY15-984" fmla="*/ 2688571 h 3960000"/>
              <a:gd name="connsiteX16-985" fmla="*/ 3144820 w 3960440"/>
              <a:gd name="connsiteY16-986" fmla="*/ 1595509 h 3960000"/>
              <a:gd name="connsiteX17-987" fmla="*/ 2134565 w 3960440"/>
              <a:gd name="connsiteY17-988" fmla="*/ 477605 h 3960000"/>
              <a:gd name="connsiteX18-989" fmla="*/ 1979373 w 3960440"/>
              <a:gd name="connsiteY18-990" fmla="*/ 472350 h 3960000"/>
              <a:gd name="connsiteX19-991" fmla="*/ 436907 w 3960440"/>
              <a:gd name="connsiteY19-992" fmla="*/ 0 h 3960000"/>
              <a:gd name="connsiteX20-993" fmla="*/ 3523533 w 3960440"/>
              <a:gd name="connsiteY20-994" fmla="*/ 0 h 3960000"/>
              <a:gd name="connsiteX21-995" fmla="*/ 3960440 w 3960440"/>
              <a:gd name="connsiteY21-996" fmla="*/ 436907 h 3960000"/>
              <a:gd name="connsiteX22-997" fmla="*/ 3960440 w 3960440"/>
              <a:gd name="connsiteY22-998" fmla="*/ 3523093 h 3960000"/>
              <a:gd name="connsiteX23-999" fmla="*/ 3523533 w 3960440"/>
              <a:gd name="connsiteY23-1000" fmla="*/ 3960000 h 3960000"/>
              <a:gd name="connsiteX24-1001" fmla="*/ 436907 w 3960440"/>
              <a:gd name="connsiteY24-1002" fmla="*/ 3960000 h 3960000"/>
              <a:gd name="connsiteX25-1003" fmla="*/ 0 w 3960440"/>
              <a:gd name="connsiteY25-1004" fmla="*/ 3523093 h 3960000"/>
              <a:gd name="connsiteX26-1005" fmla="*/ 0 w 3960440"/>
              <a:gd name="connsiteY26-1006" fmla="*/ 436907 h 3960000"/>
              <a:gd name="connsiteX27-1007" fmla="*/ 436907 w 3960440"/>
              <a:gd name="connsiteY27-1008" fmla="*/ 0 h 3960000"/>
              <a:gd name="connsiteX0-1009" fmla="*/ 1979373 w 3960440"/>
              <a:gd name="connsiteY0-1010" fmla="*/ 472350 h 3960000"/>
              <a:gd name="connsiteX1-1011" fmla="*/ 813783 w 3960440"/>
              <a:gd name="connsiteY1-1012" fmla="*/ 1434034 h 3960000"/>
              <a:gd name="connsiteX2-1013" fmla="*/ 1119009 w 3960440"/>
              <a:gd name="connsiteY2-1014" fmla="*/ 2222584 h 3960000"/>
              <a:gd name="connsiteX3-1015" fmla="*/ 1296382 w 3960440"/>
              <a:gd name="connsiteY3-1016" fmla="*/ 1907811 h 3960000"/>
              <a:gd name="connsiteX4-1017" fmla="*/ 1234998 w 3960440"/>
              <a:gd name="connsiteY4-1018" fmla="*/ 1431771 h 3960000"/>
              <a:gd name="connsiteX5-1019" fmla="*/ 2217373 w 3960440"/>
              <a:gd name="connsiteY5-1020" fmla="*/ 891303 h 3960000"/>
              <a:gd name="connsiteX6-1021" fmla="*/ 2783502 w 3960440"/>
              <a:gd name="connsiteY6-1022" fmla="*/ 1606823 h 3960000"/>
              <a:gd name="connsiteX7-1023" fmla="*/ 2456028 w 3960440"/>
              <a:gd name="connsiteY7-1024" fmla="*/ 2225955 h 3960000"/>
              <a:gd name="connsiteX8-1025" fmla="*/ 2026974 w 3960440"/>
              <a:gd name="connsiteY8-1026" fmla="*/ 2018938 h 3960000"/>
              <a:gd name="connsiteX9-1027" fmla="*/ 2135727 w 3960440"/>
              <a:gd name="connsiteY9-1028" fmla="*/ 1554876 h 3960000"/>
              <a:gd name="connsiteX10-1029" fmla="*/ 1915898 w 3960440"/>
              <a:gd name="connsiteY10-1030" fmla="*/ 1219889 h 3960000"/>
              <a:gd name="connsiteX11-1031" fmla="*/ 1589196 w 3960440"/>
              <a:gd name="connsiteY11-1032" fmla="*/ 1434803 h 3960000"/>
              <a:gd name="connsiteX12-1033" fmla="*/ 1574511 w 3960440"/>
              <a:gd name="connsiteY12-1034" fmla="*/ 1939931 h 3960000"/>
              <a:gd name="connsiteX13-1035" fmla="*/ 1339611 w 3960440"/>
              <a:gd name="connsiteY13-1036" fmla="*/ 3487664 h 3960000"/>
              <a:gd name="connsiteX14-1037" fmla="*/ 1887692 w 3960440"/>
              <a:gd name="connsiteY14-1038" fmla="*/ 2422431 h 3960000"/>
              <a:gd name="connsiteX15-1039" fmla="*/ 2336342 w 3960440"/>
              <a:gd name="connsiteY15-1040" fmla="*/ 2720202 h 3960000"/>
              <a:gd name="connsiteX16-1041" fmla="*/ 3144820 w 3960440"/>
              <a:gd name="connsiteY16-1042" fmla="*/ 1595509 h 3960000"/>
              <a:gd name="connsiteX17-1043" fmla="*/ 2134565 w 3960440"/>
              <a:gd name="connsiteY17-1044" fmla="*/ 477605 h 3960000"/>
              <a:gd name="connsiteX18-1045" fmla="*/ 1979373 w 3960440"/>
              <a:gd name="connsiteY18-1046" fmla="*/ 472350 h 3960000"/>
              <a:gd name="connsiteX19-1047" fmla="*/ 436907 w 3960440"/>
              <a:gd name="connsiteY19-1048" fmla="*/ 0 h 3960000"/>
              <a:gd name="connsiteX20-1049" fmla="*/ 3523533 w 3960440"/>
              <a:gd name="connsiteY20-1050" fmla="*/ 0 h 3960000"/>
              <a:gd name="connsiteX21-1051" fmla="*/ 3960440 w 3960440"/>
              <a:gd name="connsiteY21-1052" fmla="*/ 436907 h 3960000"/>
              <a:gd name="connsiteX22-1053" fmla="*/ 3960440 w 3960440"/>
              <a:gd name="connsiteY22-1054" fmla="*/ 3523093 h 3960000"/>
              <a:gd name="connsiteX23-1055" fmla="*/ 3523533 w 3960440"/>
              <a:gd name="connsiteY23-1056" fmla="*/ 3960000 h 3960000"/>
              <a:gd name="connsiteX24-1057" fmla="*/ 436907 w 3960440"/>
              <a:gd name="connsiteY24-1058" fmla="*/ 3960000 h 3960000"/>
              <a:gd name="connsiteX25-1059" fmla="*/ 0 w 3960440"/>
              <a:gd name="connsiteY25-1060" fmla="*/ 3523093 h 3960000"/>
              <a:gd name="connsiteX26-1061" fmla="*/ 0 w 3960440"/>
              <a:gd name="connsiteY26-1062" fmla="*/ 436907 h 3960000"/>
              <a:gd name="connsiteX27-1063" fmla="*/ 436907 w 3960440"/>
              <a:gd name="connsiteY27-1064" fmla="*/ 0 h 3960000"/>
              <a:gd name="connsiteX0-1065" fmla="*/ 1979373 w 3960440"/>
              <a:gd name="connsiteY0-1066" fmla="*/ 472350 h 3960000"/>
              <a:gd name="connsiteX1-1067" fmla="*/ 813783 w 3960440"/>
              <a:gd name="connsiteY1-1068" fmla="*/ 1434034 h 3960000"/>
              <a:gd name="connsiteX2-1069" fmla="*/ 1119009 w 3960440"/>
              <a:gd name="connsiteY2-1070" fmla="*/ 2222584 h 3960000"/>
              <a:gd name="connsiteX3-1071" fmla="*/ 1296382 w 3960440"/>
              <a:gd name="connsiteY3-1072" fmla="*/ 1907811 h 3960000"/>
              <a:gd name="connsiteX4-1073" fmla="*/ 1234998 w 3960440"/>
              <a:gd name="connsiteY4-1074" fmla="*/ 1431771 h 3960000"/>
              <a:gd name="connsiteX5-1075" fmla="*/ 2217373 w 3960440"/>
              <a:gd name="connsiteY5-1076" fmla="*/ 891303 h 3960000"/>
              <a:gd name="connsiteX6-1077" fmla="*/ 2783502 w 3960440"/>
              <a:gd name="connsiteY6-1078" fmla="*/ 1606823 h 3960000"/>
              <a:gd name="connsiteX7-1079" fmla="*/ 2456028 w 3960440"/>
              <a:gd name="connsiteY7-1080" fmla="*/ 2225955 h 3960000"/>
              <a:gd name="connsiteX8-1081" fmla="*/ 2026974 w 3960440"/>
              <a:gd name="connsiteY8-1082" fmla="*/ 2018938 h 3960000"/>
              <a:gd name="connsiteX9-1083" fmla="*/ 2135727 w 3960440"/>
              <a:gd name="connsiteY9-1084" fmla="*/ 1554876 h 3960000"/>
              <a:gd name="connsiteX10-1085" fmla="*/ 1915898 w 3960440"/>
              <a:gd name="connsiteY10-1086" fmla="*/ 1219889 h 3960000"/>
              <a:gd name="connsiteX11-1087" fmla="*/ 1589196 w 3960440"/>
              <a:gd name="connsiteY11-1088" fmla="*/ 1434803 h 3960000"/>
              <a:gd name="connsiteX12-1089" fmla="*/ 1574511 w 3960440"/>
              <a:gd name="connsiteY12-1090" fmla="*/ 1939931 h 3960000"/>
              <a:gd name="connsiteX13-1091" fmla="*/ 1339611 w 3960440"/>
              <a:gd name="connsiteY13-1092" fmla="*/ 3487664 h 3960000"/>
              <a:gd name="connsiteX14-1093" fmla="*/ 1887692 w 3960440"/>
              <a:gd name="connsiteY14-1094" fmla="*/ 2422431 h 3960000"/>
              <a:gd name="connsiteX15-1095" fmla="*/ 2336342 w 3960440"/>
              <a:gd name="connsiteY15-1096" fmla="*/ 2720202 h 3960000"/>
              <a:gd name="connsiteX16-1097" fmla="*/ 3176454 w 3960440"/>
              <a:gd name="connsiteY16-1098" fmla="*/ 1627140 h 3960000"/>
              <a:gd name="connsiteX17-1099" fmla="*/ 2134565 w 3960440"/>
              <a:gd name="connsiteY17-1100" fmla="*/ 477605 h 3960000"/>
              <a:gd name="connsiteX18-1101" fmla="*/ 1979373 w 3960440"/>
              <a:gd name="connsiteY18-1102" fmla="*/ 472350 h 3960000"/>
              <a:gd name="connsiteX19-1103" fmla="*/ 436907 w 3960440"/>
              <a:gd name="connsiteY19-1104" fmla="*/ 0 h 3960000"/>
              <a:gd name="connsiteX20-1105" fmla="*/ 3523533 w 3960440"/>
              <a:gd name="connsiteY20-1106" fmla="*/ 0 h 3960000"/>
              <a:gd name="connsiteX21-1107" fmla="*/ 3960440 w 3960440"/>
              <a:gd name="connsiteY21-1108" fmla="*/ 436907 h 3960000"/>
              <a:gd name="connsiteX22-1109" fmla="*/ 3960440 w 3960440"/>
              <a:gd name="connsiteY22-1110" fmla="*/ 3523093 h 3960000"/>
              <a:gd name="connsiteX23-1111" fmla="*/ 3523533 w 3960440"/>
              <a:gd name="connsiteY23-1112" fmla="*/ 3960000 h 3960000"/>
              <a:gd name="connsiteX24-1113" fmla="*/ 436907 w 3960440"/>
              <a:gd name="connsiteY24-1114" fmla="*/ 3960000 h 3960000"/>
              <a:gd name="connsiteX25-1115" fmla="*/ 0 w 3960440"/>
              <a:gd name="connsiteY25-1116" fmla="*/ 3523093 h 3960000"/>
              <a:gd name="connsiteX26-1117" fmla="*/ 0 w 3960440"/>
              <a:gd name="connsiteY26-1118" fmla="*/ 436907 h 3960000"/>
              <a:gd name="connsiteX27-1119" fmla="*/ 436907 w 3960440"/>
              <a:gd name="connsiteY27-1120" fmla="*/ 0 h 3960000"/>
              <a:gd name="connsiteX0-1121" fmla="*/ 1979373 w 3960440"/>
              <a:gd name="connsiteY0-1122" fmla="*/ 472350 h 3960000"/>
              <a:gd name="connsiteX1-1123" fmla="*/ 813783 w 3960440"/>
              <a:gd name="connsiteY1-1124" fmla="*/ 1434034 h 3960000"/>
              <a:gd name="connsiteX2-1125" fmla="*/ 1119009 w 3960440"/>
              <a:gd name="connsiteY2-1126" fmla="*/ 2222584 h 3960000"/>
              <a:gd name="connsiteX3-1127" fmla="*/ 1296382 w 3960440"/>
              <a:gd name="connsiteY3-1128" fmla="*/ 1907811 h 3960000"/>
              <a:gd name="connsiteX4-1129" fmla="*/ 1234998 w 3960440"/>
              <a:gd name="connsiteY4-1130" fmla="*/ 1431771 h 3960000"/>
              <a:gd name="connsiteX5-1131" fmla="*/ 2217373 w 3960440"/>
              <a:gd name="connsiteY5-1132" fmla="*/ 891303 h 3960000"/>
              <a:gd name="connsiteX6-1133" fmla="*/ 2783502 w 3960440"/>
              <a:gd name="connsiteY6-1134" fmla="*/ 1606823 h 3960000"/>
              <a:gd name="connsiteX7-1135" fmla="*/ 2456028 w 3960440"/>
              <a:gd name="connsiteY7-1136" fmla="*/ 2225955 h 3960000"/>
              <a:gd name="connsiteX8-1137" fmla="*/ 2026974 w 3960440"/>
              <a:gd name="connsiteY8-1138" fmla="*/ 2018938 h 3960000"/>
              <a:gd name="connsiteX9-1139" fmla="*/ 2135727 w 3960440"/>
              <a:gd name="connsiteY9-1140" fmla="*/ 1554876 h 3960000"/>
              <a:gd name="connsiteX10-1141" fmla="*/ 1915898 w 3960440"/>
              <a:gd name="connsiteY10-1142" fmla="*/ 1219889 h 3960000"/>
              <a:gd name="connsiteX11-1143" fmla="*/ 1589196 w 3960440"/>
              <a:gd name="connsiteY11-1144" fmla="*/ 1434803 h 3960000"/>
              <a:gd name="connsiteX12-1145" fmla="*/ 1574511 w 3960440"/>
              <a:gd name="connsiteY12-1146" fmla="*/ 1939931 h 3960000"/>
              <a:gd name="connsiteX13-1147" fmla="*/ 1339611 w 3960440"/>
              <a:gd name="connsiteY13-1148" fmla="*/ 3487664 h 3960000"/>
              <a:gd name="connsiteX14-1149" fmla="*/ 1887692 w 3960440"/>
              <a:gd name="connsiteY14-1150" fmla="*/ 2422431 h 3960000"/>
              <a:gd name="connsiteX15-1151" fmla="*/ 2336342 w 3960440"/>
              <a:gd name="connsiteY15-1152" fmla="*/ 2720202 h 3960000"/>
              <a:gd name="connsiteX16-1153" fmla="*/ 3176454 w 3960440"/>
              <a:gd name="connsiteY16-1154" fmla="*/ 1627140 h 3960000"/>
              <a:gd name="connsiteX17-1155" fmla="*/ 2134565 w 3960440"/>
              <a:gd name="connsiteY17-1156" fmla="*/ 477605 h 3960000"/>
              <a:gd name="connsiteX18-1157" fmla="*/ 1979373 w 3960440"/>
              <a:gd name="connsiteY18-1158" fmla="*/ 472350 h 3960000"/>
              <a:gd name="connsiteX19-1159" fmla="*/ 436907 w 3960440"/>
              <a:gd name="connsiteY19-1160" fmla="*/ 0 h 3960000"/>
              <a:gd name="connsiteX20-1161" fmla="*/ 3523533 w 3960440"/>
              <a:gd name="connsiteY20-1162" fmla="*/ 0 h 3960000"/>
              <a:gd name="connsiteX21-1163" fmla="*/ 3960440 w 3960440"/>
              <a:gd name="connsiteY21-1164" fmla="*/ 436907 h 3960000"/>
              <a:gd name="connsiteX22-1165" fmla="*/ 3960440 w 3960440"/>
              <a:gd name="connsiteY22-1166" fmla="*/ 3523093 h 3960000"/>
              <a:gd name="connsiteX23-1167" fmla="*/ 3523533 w 3960440"/>
              <a:gd name="connsiteY23-1168" fmla="*/ 3960000 h 3960000"/>
              <a:gd name="connsiteX24-1169" fmla="*/ 436907 w 3960440"/>
              <a:gd name="connsiteY24-1170" fmla="*/ 3960000 h 3960000"/>
              <a:gd name="connsiteX25-1171" fmla="*/ 0 w 3960440"/>
              <a:gd name="connsiteY25-1172" fmla="*/ 3523093 h 3960000"/>
              <a:gd name="connsiteX26-1173" fmla="*/ 0 w 3960440"/>
              <a:gd name="connsiteY26-1174" fmla="*/ 436907 h 3960000"/>
              <a:gd name="connsiteX27-1175" fmla="*/ 436907 w 3960440"/>
              <a:gd name="connsiteY27-1176" fmla="*/ 0 h 3960000"/>
              <a:gd name="connsiteX0-1177" fmla="*/ 1979373 w 3960440"/>
              <a:gd name="connsiteY0-1178" fmla="*/ 472350 h 3960000"/>
              <a:gd name="connsiteX1-1179" fmla="*/ 813783 w 3960440"/>
              <a:gd name="connsiteY1-1180" fmla="*/ 1434034 h 3960000"/>
              <a:gd name="connsiteX2-1181" fmla="*/ 1119009 w 3960440"/>
              <a:gd name="connsiteY2-1182" fmla="*/ 2222584 h 3960000"/>
              <a:gd name="connsiteX3-1183" fmla="*/ 1296382 w 3960440"/>
              <a:gd name="connsiteY3-1184" fmla="*/ 1907811 h 3960000"/>
              <a:gd name="connsiteX4-1185" fmla="*/ 1234998 w 3960440"/>
              <a:gd name="connsiteY4-1186" fmla="*/ 1431771 h 3960000"/>
              <a:gd name="connsiteX5-1187" fmla="*/ 2217373 w 3960440"/>
              <a:gd name="connsiteY5-1188" fmla="*/ 891303 h 3960000"/>
              <a:gd name="connsiteX6-1189" fmla="*/ 2783502 w 3960440"/>
              <a:gd name="connsiteY6-1190" fmla="*/ 1606823 h 3960000"/>
              <a:gd name="connsiteX7-1191" fmla="*/ 2456028 w 3960440"/>
              <a:gd name="connsiteY7-1192" fmla="*/ 2225955 h 3960000"/>
              <a:gd name="connsiteX8-1193" fmla="*/ 2026974 w 3960440"/>
              <a:gd name="connsiteY8-1194" fmla="*/ 2018938 h 3960000"/>
              <a:gd name="connsiteX9-1195" fmla="*/ 2135727 w 3960440"/>
              <a:gd name="connsiteY9-1196" fmla="*/ 1554876 h 3960000"/>
              <a:gd name="connsiteX10-1197" fmla="*/ 1915898 w 3960440"/>
              <a:gd name="connsiteY10-1198" fmla="*/ 1219889 h 3960000"/>
              <a:gd name="connsiteX11-1199" fmla="*/ 1589196 w 3960440"/>
              <a:gd name="connsiteY11-1200" fmla="*/ 1434803 h 3960000"/>
              <a:gd name="connsiteX12-1201" fmla="*/ 1574511 w 3960440"/>
              <a:gd name="connsiteY12-1202" fmla="*/ 1939931 h 3960000"/>
              <a:gd name="connsiteX13-1203" fmla="*/ 1339611 w 3960440"/>
              <a:gd name="connsiteY13-1204" fmla="*/ 3487664 h 3960000"/>
              <a:gd name="connsiteX14-1205" fmla="*/ 1887692 w 3960440"/>
              <a:gd name="connsiteY14-1206" fmla="*/ 2422431 h 3960000"/>
              <a:gd name="connsiteX15-1207" fmla="*/ 2336342 w 3960440"/>
              <a:gd name="connsiteY15-1208" fmla="*/ 2720202 h 3960000"/>
              <a:gd name="connsiteX16-1209" fmla="*/ 3176454 w 3960440"/>
              <a:gd name="connsiteY16-1210" fmla="*/ 1627140 h 3960000"/>
              <a:gd name="connsiteX17-1211" fmla="*/ 2134565 w 3960440"/>
              <a:gd name="connsiteY17-1212" fmla="*/ 477605 h 3960000"/>
              <a:gd name="connsiteX18-1213" fmla="*/ 1979373 w 3960440"/>
              <a:gd name="connsiteY18-1214" fmla="*/ 472350 h 3960000"/>
              <a:gd name="connsiteX19-1215" fmla="*/ 436907 w 3960440"/>
              <a:gd name="connsiteY19-1216" fmla="*/ 0 h 3960000"/>
              <a:gd name="connsiteX20-1217" fmla="*/ 3523533 w 3960440"/>
              <a:gd name="connsiteY20-1218" fmla="*/ 0 h 3960000"/>
              <a:gd name="connsiteX21-1219" fmla="*/ 3960440 w 3960440"/>
              <a:gd name="connsiteY21-1220" fmla="*/ 436907 h 3960000"/>
              <a:gd name="connsiteX22-1221" fmla="*/ 3960440 w 3960440"/>
              <a:gd name="connsiteY22-1222" fmla="*/ 3523093 h 3960000"/>
              <a:gd name="connsiteX23-1223" fmla="*/ 3523533 w 3960440"/>
              <a:gd name="connsiteY23-1224" fmla="*/ 3960000 h 3960000"/>
              <a:gd name="connsiteX24-1225" fmla="*/ 436907 w 3960440"/>
              <a:gd name="connsiteY24-1226" fmla="*/ 3960000 h 3960000"/>
              <a:gd name="connsiteX25-1227" fmla="*/ 0 w 3960440"/>
              <a:gd name="connsiteY25-1228" fmla="*/ 3523093 h 3960000"/>
              <a:gd name="connsiteX26-1229" fmla="*/ 0 w 3960440"/>
              <a:gd name="connsiteY26-1230" fmla="*/ 436907 h 3960000"/>
              <a:gd name="connsiteX27-1231" fmla="*/ 436907 w 3960440"/>
              <a:gd name="connsiteY27-1232" fmla="*/ 0 h 3960000"/>
              <a:gd name="connsiteX0-1233" fmla="*/ 1979373 w 3960440"/>
              <a:gd name="connsiteY0-1234" fmla="*/ 472350 h 3960000"/>
              <a:gd name="connsiteX1-1235" fmla="*/ 813783 w 3960440"/>
              <a:gd name="connsiteY1-1236" fmla="*/ 1434034 h 3960000"/>
              <a:gd name="connsiteX2-1237" fmla="*/ 1119009 w 3960440"/>
              <a:gd name="connsiteY2-1238" fmla="*/ 2222584 h 3960000"/>
              <a:gd name="connsiteX3-1239" fmla="*/ 1296382 w 3960440"/>
              <a:gd name="connsiteY3-1240" fmla="*/ 1907811 h 3960000"/>
              <a:gd name="connsiteX4-1241" fmla="*/ 1234998 w 3960440"/>
              <a:gd name="connsiteY4-1242" fmla="*/ 1431771 h 3960000"/>
              <a:gd name="connsiteX5-1243" fmla="*/ 2217373 w 3960440"/>
              <a:gd name="connsiteY5-1244" fmla="*/ 891303 h 3960000"/>
              <a:gd name="connsiteX6-1245" fmla="*/ 2783502 w 3960440"/>
              <a:gd name="connsiteY6-1246" fmla="*/ 1606823 h 3960000"/>
              <a:gd name="connsiteX7-1247" fmla="*/ 2456028 w 3960440"/>
              <a:gd name="connsiteY7-1248" fmla="*/ 2225955 h 3960000"/>
              <a:gd name="connsiteX8-1249" fmla="*/ 2026974 w 3960440"/>
              <a:gd name="connsiteY8-1250" fmla="*/ 2018938 h 3960000"/>
              <a:gd name="connsiteX9-1251" fmla="*/ 2135727 w 3960440"/>
              <a:gd name="connsiteY9-1252" fmla="*/ 1554876 h 3960000"/>
              <a:gd name="connsiteX10-1253" fmla="*/ 1915898 w 3960440"/>
              <a:gd name="connsiteY10-1254" fmla="*/ 1219889 h 3960000"/>
              <a:gd name="connsiteX11-1255" fmla="*/ 1589196 w 3960440"/>
              <a:gd name="connsiteY11-1256" fmla="*/ 1434803 h 3960000"/>
              <a:gd name="connsiteX12-1257" fmla="*/ 1574511 w 3960440"/>
              <a:gd name="connsiteY12-1258" fmla="*/ 1939931 h 3960000"/>
              <a:gd name="connsiteX13-1259" fmla="*/ 1339611 w 3960440"/>
              <a:gd name="connsiteY13-1260" fmla="*/ 3487664 h 3960000"/>
              <a:gd name="connsiteX14-1261" fmla="*/ 1887692 w 3960440"/>
              <a:gd name="connsiteY14-1262" fmla="*/ 2422431 h 3960000"/>
              <a:gd name="connsiteX15-1263" fmla="*/ 2336342 w 3960440"/>
              <a:gd name="connsiteY15-1264" fmla="*/ 2720202 h 3960000"/>
              <a:gd name="connsiteX16-1265" fmla="*/ 3176454 w 3960440"/>
              <a:gd name="connsiteY16-1266" fmla="*/ 1627140 h 3960000"/>
              <a:gd name="connsiteX17-1267" fmla="*/ 2134565 w 3960440"/>
              <a:gd name="connsiteY17-1268" fmla="*/ 477605 h 3960000"/>
              <a:gd name="connsiteX18-1269" fmla="*/ 1979373 w 3960440"/>
              <a:gd name="connsiteY18-1270" fmla="*/ 472350 h 3960000"/>
              <a:gd name="connsiteX19-1271" fmla="*/ 436907 w 3960440"/>
              <a:gd name="connsiteY19-1272" fmla="*/ 0 h 3960000"/>
              <a:gd name="connsiteX20-1273" fmla="*/ 3523533 w 3960440"/>
              <a:gd name="connsiteY20-1274" fmla="*/ 0 h 3960000"/>
              <a:gd name="connsiteX21-1275" fmla="*/ 3960440 w 3960440"/>
              <a:gd name="connsiteY21-1276" fmla="*/ 436907 h 3960000"/>
              <a:gd name="connsiteX22-1277" fmla="*/ 3960440 w 3960440"/>
              <a:gd name="connsiteY22-1278" fmla="*/ 3523093 h 3960000"/>
              <a:gd name="connsiteX23-1279" fmla="*/ 3523533 w 3960440"/>
              <a:gd name="connsiteY23-1280" fmla="*/ 3960000 h 3960000"/>
              <a:gd name="connsiteX24-1281" fmla="*/ 436907 w 3960440"/>
              <a:gd name="connsiteY24-1282" fmla="*/ 3960000 h 3960000"/>
              <a:gd name="connsiteX25-1283" fmla="*/ 0 w 3960440"/>
              <a:gd name="connsiteY25-1284" fmla="*/ 3523093 h 3960000"/>
              <a:gd name="connsiteX26-1285" fmla="*/ 0 w 3960440"/>
              <a:gd name="connsiteY26-1286" fmla="*/ 436907 h 3960000"/>
              <a:gd name="connsiteX27-1287" fmla="*/ 436907 w 3960440"/>
              <a:gd name="connsiteY27-1288" fmla="*/ 0 h 3960000"/>
              <a:gd name="connsiteX0-1289" fmla="*/ 1979373 w 3960440"/>
              <a:gd name="connsiteY0-1290" fmla="*/ 472350 h 3960000"/>
              <a:gd name="connsiteX1-1291" fmla="*/ 813783 w 3960440"/>
              <a:gd name="connsiteY1-1292" fmla="*/ 1434034 h 3960000"/>
              <a:gd name="connsiteX2-1293" fmla="*/ 1119009 w 3960440"/>
              <a:gd name="connsiteY2-1294" fmla="*/ 2222584 h 3960000"/>
              <a:gd name="connsiteX3-1295" fmla="*/ 1296382 w 3960440"/>
              <a:gd name="connsiteY3-1296" fmla="*/ 1907811 h 3960000"/>
              <a:gd name="connsiteX4-1297" fmla="*/ 1234998 w 3960440"/>
              <a:gd name="connsiteY4-1298" fmla="*/ 1431771 h 3960000"/>
              <a:gd name="connsiteX5-1299" fmla="*/ 2217373 w 3960440"/>
              <a:gd name="connsiteY5-1300" fmla="*/ 891303 h 3960000"/>
              <a:gd name="connsiteX6-1301" fmla="*/ 2783502 w 3960440"/>
              <a:gd name="connsiteY6-1302" fmla="*/ 1606823 h 3960000"/>
              <a:gd name="connsiteX7-1303" fmla="*/ 2456028 w 3960440"/>
              <a:gd name="connsiteY7-1304" fmla="*/ 2225955 h 3960000"/>
              <a:gd name="connsiteX8-1305" fmla="*/ 2026974 w 3960440"/>
              <a:gd name="connsiteY8-1306" fmla="*/ 2018938 h 3960000"/>
              <a:gd name="connsiteX9-1307" fmla="*/ 2135727 w 3960440"/>
              <a:gd name="connsiteY9-1308" fmla="*/ 1554876 h 3960000"/>
              <a:gd name="connsiteX10-1309" fmla="*/ 1915898 w 3960440"/>
              <a:gd name="connsiteY10-1310" fmla="*/ 1219889 h 3960000"/>
              <a:gd name="connsiteX11-1311" fmla="*/ 1589196 w 3960440"/>
              <a:gd name="connsiteY11-1312" fmla="*/ 1434803 h 3960000"/>
              <a:gd name="connsiteX12-1313" fmla="*/ 1574511 w 3960440"/>
              <a:gd name="connsiteY12-1314" fmla="*/ 1939931 h 3960000"/>
              <a:gd name="connsiteX13-1315" fmla="*/ 1339611 w 3960440"/>
              <a:gd name="connsiteY13-1316" fmla="*/ 3487664 h 3960000"/>
              <a:gd name="connsiteX14-1317" fmla="*/ 1887692 w 3960440"/>
              <a:gd name="connsiteY14-1318" fmla="*/ 2422431 h 3960000"/>
              <a:gd name="connsiteX15-1319" fmla="*/ 2336342 w 3960440"/>
              <a:gd name="connsiteY15-1320" fmla="*/ 2720202 h 3960000"/>
              <a:gd name="connsiteX16-1321" fmla="*/ 3176454 w 3960440"/>
              <a:gd name="connsiteY16-1322" fmla="*/ 1627140 h 3960000"/>
              <a:gd name="connsiteX17-1323" fmla="*/ 1979373 w 3960440"/>
              <a:gd name="connsiteY17-1324" fmla="*/ 472350 h 3960000"/>
              <a:gd name="connsiteX18-1325" fmla="*/ 436907 w 3960440"/>
              <a:gd name="connsiteY18-1326" fmla="*/ 0 h 3960000"/>
              <a:gd name="connsiteX19-1327" fmla="*/ 3523533 w 3960440"/>
              <a:gd name="connsiteY19-1328" fmla="*/ 0 h 3960000"/>
              <a:gd name="connsiteX20-1329" fmla="*/ 3960440 w 3960440"/>
              <a:gd name="connsiteY20-1330" fmla="*/ 436907 h 3960000"/>
              <a:gd name="connsiteX21-1331" fmla="*/ 3960440 w 3960440"/>
              <a:gd name="connsiteY21-1332" fmla="*/ 3523093 h 3960000"/>
              <a:gd name="connsiteX22-1333" fmla="*/ 3523533 w 3960440"/>
              <a:gd name="connsiteY22-1334" fmla="*/ 3960000 h 3960000"/>
              <a:gd name="connsiteX23-1335" fmla="*/ 436907 w 3960440"/>
              <a:gd name="connsiteY23-1336" fmla="*/ 3960000 h 3960000"/>
              <a:gd name="connsiteX24-1337" fmla="*/ 0 w 3960440"/>
              <a:gd name="connsiteY24-1338" fmla="*/ 3523093 h 3960000"/>
              <a:gd name="connsiteX25-1339" fmla="*/ 0 w 3960440"/>
              <a:gd name="connsiteY25-1340" fmla="*/ 436907 h 3960000"/>
              <a:gd name="connsiteX26-1341" fmla="*/ 436907 w 3960440"/>
              <a:gd name="connsiteY26-1342" fmla="*/ 0 h 3960000"/>
              <a:gd name="connsiteX0-1343" fmla="*/ 1979373 w 3960440"/>
              <a:gd name="connsiteY0-1344" fmla="*/ 472350 h 3960000"/>
              <a:gd name="connsiteX1-1345" fmla="*/ 813783 w 3960440"/>
              <a:gd name="connsiteY1-1346" fmla="*/ 1434034 h 3960000"/>
              <a:gd name="connsiteX2-1347" fmla="*/ 1119009 w 3960440"/>
              <a:gd name="connsiteY2-1348" fmla="*/ 2222584 h 3960000"/>
              <a:gd name="connsiteX3-1349" fmla="*/ 1296382 w 3960440"/>
              <a:gd name="connsiteY3-1350" fmla="*/ 1907811 h 3960000"/>
              <a:gd name="connsiteX4-1351" fmla="*/ 1234998 w 3960440"/>
              <a:gd name="connsiteY4-1352" fmla="*/ 1431771 h 3960000"/>
              <a:gd name="connsiteX5-1353" fmla="*/ 2217373 w 3960440"/>
              <a:gd name="connsiteY5-1354" fmla="*/ 891303 h 3960000"/>
              <a:gd name="connsiteX6-1355" fmla="*/ 2783502 w 3960440"/>
              <a:gd name="connsiteY6-1356" fmla="*/ 1606823 h 3960000"/>
              <a:gd name="connsiteX7-1357" fmla="*/ 2456028 w 3960440"/>
              <a:gd name="connsiteY7-1358" fmla="*/ 2225955 h 3960000"/>
              <a:gd name="connsiteX8-1359" fmla="*/ 2026974 w 3960440"/>
              <a:gd name="connsiteY8-1360" fmla="*/ 2018938 h 3960000"/>
              <a:gd name="connsiteX9-1361" fmla="*/ 2135727 w 3960440"/>
              <a:gd name="connsiteY9-1362" fmla="*/ 1554876 h 3960000"/>
              <a:gd name="connsiteX10-1363" fmla="*/ 1915898 w 3960440"/>
              <a:gd name="connsiteY10-1364" fmla="*/ 1219889 h 3960000"/>
              <a:gd name="connsiteX11-1365" fmla="*/ 1589196 w 3960440"/>
              <a:gd name="connsiteY11-1366" fmla="*/ 1434803 h 3960000"/>
              <a:gd name="connsiteX12-1367" fmla="*/ 1574511 w 3960440"/>
              <a:gd name="connsiteY12-1368" fmla="*/ 1939931 h 3960000"/>
              <a:gd name="connsiteX13-1369" fmla="*/ 1339611 w 3960440"/>
              <a:gd name="connsiteY13-1370" fmla="*/ 3487664 h 3960000"/>
              <a:gd name="connsiteX14-1371" fmla="*/ 1887692 w 3960440"/>
              <a:gd name="connsiteY14-1372" fmla="*/ 2422431 h 3960000"/>
              <a:gd name="connsiteX15-1373" fmla="*/ 2336342 w 3960440"/>
              <a:gd name="connsiteY15-1374" fmla="*/ 2720202 h 3960000"/>
              <a:gd name="connsiteX16-1375" fmla="*/ 3176454 w 3960440"/>
              <a:gd name="connsiteY16-1376" fmla="*/ 1627140 h 3960000"/>
              <a:gd name="connsiteX17-1377" fmla="*/ 1979373 w 3960440"/>
              <a:gd name="connsiteY17-1378" fmla="*/ 472350 h 3960000"/>
              <a:gd name="connsiteX18-1379" fmla="*/ 436907 w 3960440"/>
              <a:gd name="connsiteY18-1380" fmla="*/ 0 h 3960000"/>
              <a:gd name="connsiteX19-1381" fmla="*/ 3523533 w 3960440"/>
              <a:gd name="connsiteY19-1382" fmla="*/ 0 h 3960000"/>
              <a:gd name="connsiteX20-1383" fmla="*/ 3960440 w 3960440"/>
              <a:gd name="connsiteY20-1384" fmla="*/ 436907 h 3960000"/>
              <a:gd name="connsiteX21-1385" fmla="*/ 3960440 w 3960440"/>
              <a:gd name="connsiteY21-1386" fmla="*/ 3523093 h 3960000"/>
              <a:gd name="connsiteX22-1387" fmla="*/ 3523533 w 3960440"/>
              <a:gd name="connsiteY22-1388" fmla="*/ 3960000 h 3960000"/>
              <a:gd name="connsiteX23-1389" fmla="*/ 436907 w 3960440"/>
              <a:gd name="connsiteY23-1390" fmla="*/ 3960000 h 3960000"/>
              <a:gd name="connsiteX24-1391" fmla="*/ 0 w 3960440"/>
              <a:gd name="connsiteY24-1392" fmla="*/ 3523093 h 3960000"/>
              <a:gd name="connsiteX25-1393" fmla="*/ 0 w 3960440"/>
              <a:gd name="connsiteY25-1394" fmla="*/ 436907 h 3960000"/>
              <a:gd name="connsiteX26-1395" fmla="*/ 436907 w 3960440"/>
              <a:gd name="connsiteY26-1396" fmla="*/ 0 h 3960000"/>
              <a:gd name="connsiteX0-1397" fmla="*/ 1979373 w 3960440"/>
              <a:gd name="connsiteY0-1398" fmla="*/ 472350 h 3960000"/>
              <a:gd name="connsiteX1-1399" fmla="*/ 813783 w 3960440"/>
              <a:gd name="connsiteY1-1400" fmla="*/ 1434034 h 3960000"/>
              <a:gd name="connsiteX2-1401" fmla="*/ 1119009 w 3960440"/>
              <a:gd name="connsiteY2-1402" fmla="*/ 2222584 h 3960000"/>
              <a:gd name="connsiteX3-1403" fmla="*/ 1296382 w 3960440"/>
              <a:gd name="connsiteY3-1404" fmla="*/ 1907811 h 3960000"/>
              <a:gd name="connsiteX4-1405" fmla="*/ 1234998 w 3960440"/>
              <a:gd name="connsiteY4-1406" fmla="*/ 1431771 h 3960000"/>
              <a:gd name="connsiteX5-1407" fmla="*/ 2217373 w 3960440"/>
              <a:gd name="connsiteY5-1408" fmla="*/ 891303 h 3960000"/>
              <a:gd name="connsiteX6-1409" fmla="*/ 2783502 w 3960440"/>
              <a:gd name="connsiteY6-1410" fmla="*/ 1606823 h 3960000"/>
              <a:gd name="connsiteX7-1411" fmla="*/ 2456028 w 3960440"/>
              <a:gd name="connsiteY7-1412" fmla="*/ 2225955 h 3960000"/>
              <a:gd name="connsiteX8-1413" fmla="*/ 2026974 w 3960440"/>
              <a:gd name="connsiteY8-1414" fmla="*/ 2018938 h 3960000"/>
              <a:gd name="connsiteX9-1415" fmla="*/ 2135727 w 3960440"/>
              <a:gd name="connsiteY9-1416" fmla="*/ 1554876 h 3960000"/>
              <a:gd name="connsiteX10-1417" fmla="*/ 1915898 w 3960440"/>
              <a:gd name="connsiteY10-1418" fmla="*/ 1219889 h 3960000"/>
              <a:gd name="connsiteX11-1419" fmla="*/ 1589196 w 3960440"/>
              <a:gd name="connsiteY11-1420" fmla="*/ 1434803 h 3960000"/>
              <a:gd name="connsiteX12-1421" fmla="*/ 1574511 w 3960440"/>
              <a:gd name="connsiteY12-1422" fmla="*/ 1939931 h 3960000"/>
              <a:gd name="connsiteX13-1423" fmla="*/ 1339611 w 3960440"/>
              <a:gd name="connsiteY13-1424" fmla="*/ 3487664 h 3960000"/>
              <a:gd name="connsiteX14-1425" fmla="*/ 1887692 w 3960440"/>
              <a:gd name="connsiteY14-1426" fmla="*/ 2422431 h 3960000"/>
              <a:gd name="connsiteX15-1427" fmla="*/ 2336342 w 3960440"/>
              <a:gd name="connsiteY15-1428" fmla="*/ 2720202 h 3960000"/>
              <a:gd name="connsiteX16-1429" fmla="*/ 3176454 w 3960440"/>
              <a:gd name="connsiteY16-1430" fmla="*/ 1627140 h 3960000"/>
              <a:gd name="connsiteX17-1431" fmla="*/ 1979373 w 3960440"/>
              <a:gd name="connsiteY17-1432" fmla="*/ 472350 h 3960000"/>
              <a:gd name="connsiteX18-1433" fmla="*/ 436907 w 3960440"/>
              <a:gd name="connsiteY18-1434" fmla="*/ 0 h 3960000"/>
              <a:gd name="connsiteX19-1435" fmla="*/ 3523533 w 3960440"/>
              <a:gd name="connsiteY19-1436" fmla="*/ 0 h 3960000"/>
              <a:gd name="connsiteX20-1437" fmla="*/ 3960440 w 3960440"/>
              <a:gd name="connsiteY20-1438" fmla="*/ 436907 h 3960000"/>
              <a:gd name="connsiteX21-1439" fmla="*/ 3960440 w 3960440"/>
              <a:gd name="connsiteY21-1440" fmla="*/ 3523093 h 3960000"/>
              <a:gd name="connsiteX22-1441" fmla="*/ 3523533 w 3960440"/>
              <a:gd name="connsiteY22-1442" fmla="*/ 3960000 h 3960000"/>
              <a:gd name="connsiteX23-1443" fmla="*/ 436907 w 3960440"/>
              <a:gd name="connsiteY23-1444" fmla="*/ 3960000 h 3960000"/>
              <a:gd name="connsiteX24-1445" fmla="*/ 0 w 3960440"/>
              <a:gd name="connsiteY24-1446" fmla="*/ 3523093 h 3960000"/>
              <a:gd name="connsiteX25-1447" fmla="*/ 0 w 3960440"/>
              <a:gd name="connsiteY25-1448" fmla="*/ 436907 h 3960000"/>
              <a:gd name="connsiteX26-1449" fmla="*/ 436907 w 3960440"/>
              <a:gd name="connsiteY26-1450" fmla="*/ 0 h 3960000"/>
              <a:gd name="connsiteX0-1451" fmla="*/ 1979373 w 3960440"/>
              <a:gd name="connsiteY0-1452" fmla="*/ 472350 h 3960000"/>
              <a:gd name="connsiteX1-1453" fmla="*/ 813783 w 3960440"/>
              <a:gd name="connsiteY1-1454" fmla="*/ 1434034 h 3960000"/>
              <a:gd name="connsiteX2-1455" fmla="*/ 1119009 w 3960440"/>
              <a:gd name="connsiteY2-1456" fmla="*/ 2222584 h 3960000"/>
              <a:gd name="connsiteX3-1457" fmla="*/ 1328015 w 3960440"/>
              <a:gd name="connsiteY3-1458" fmla="*/ 1812920 h 3960000"/>
              <a:gd name="connsiteX4-1459" fmla="*/ 1234998 w 3960440"/>
              <a:gd name="connsiteY4-1460" fmla="*/ 1431771 h 3960000"/>
              <a:gd name="connsiteX5-1461" fmla="*/ 2217373 w 3960440"/>
              <a:gd name="connsiteY5-1462" fmla="*/ 891303 h 3960000"/>
              <a:gd name="connsiteX6-1463" fmla="*/ 2783502 w 3960440"/>
              <a:gd name="connsiteY6-1464" fmla="*/ 1606823 h 3960000"/>
              <a:gd name="connsiteX7-1465" fmla="*/ 2456028 w 3960440"/>
              <a:gd name="connsiteY7-1466" fmla="*/ 2225955 h 3960000"/>
              <a:gd name="connsiteX8-1467" fmla="*/ 2026974 w 3960440"/>
              <a:gd name="connsiteY8-1468" fmla="*/ 2018938 h 3960000"/>
              <a:gd name="connsiteX9-1469" fmla="*/ 2135727 w 3960440"/>
              <a:gd name="connsiteY9-1470" fmla="*/ 1554876 h 3960000"/>
              <a:gd name="connsiteX10-1471" fmla="*/ 1915898 w 3960440"/>
              <a:gd name="connsiteY10-1472" fmla="*/ 1219889 h 3960000"/>
              <a:gd name="connsiteX11-1473" fmla="*/ 1589196 w 3960440"/>
              <a:gd name="connsiteY11-1474" fmla="*/ 1434803 h 3960000"/>
              <a:gd name="connsiteX12-1475" fmla="*/ 1574511 w 3960440"/>
              <a:gd name="connsiteY12-1476" fmla="*/ 1939931 h 3960000"/>
              <a:gd name="connsiteX13-1477" fmla="*/ 1339611 w 3960440"/>
              <a:gd name="connsiteY13-1478" fmla="*/ 3487664 h 3960000"/>
              <a:gd name="connsiteX14-1479" fmla="*/ 1887692 w 3960440"/>
              <a:gd name="connsiteY14-1480" fmla="*/ 2422431 h 3960000"/>
              <a:gd name="connsiteX15-1481" fmla="*/ 2336342 w 3960440"/>
              <a:gd name="connsiteY15-1482" fmla="*/ 2720202 h 3960000"/>
              <a:gd name="connsiteX16-1483" fmla="*/ 3176454 w 3960440"/>
              <a:gd name="connsiteY16-1484" fmla="*/ 1627140 h 3960000"/>
              <a:gd name="connsiteX17-1485" fmla="*/ 1979373 w 3960440"/>
              <a:gd name="connsiteY17-1486" fmla="*/ 472350 h 3960000"/>
              <a:gd name="connsiteX18-1487" fmla="*/ 436907 w 3960440"/>
              <a:gd name="connsiteY18-1488" fmla="*/ 0 h 3960000"/>
              <a:gd name="connsiteX19-1489" fmla="*/ 3523533 w 3960440"/>
              <a:gd name="connsiteY19-1490" fmla="*/ 0 h 3960000"/>
              <a:gd name="connsiteX20-1491" fmla="*/ 3960440 w 3960440"/>
              <a:gd name="connsiteY20-1492" fmla="*/ 436907 h 3960000"/>
              <a:gd name="connsiteX21-1493" fmla="*/ 3960440 w 3960440"/>
              <a:gd name="connsiteY21-1494" fmla="*/ 3523093 h 3960000"/>
              <a:gd name="connsiteX22-1495" fmla="*/ 3523533 w 3960440"/>
              <a:gd name="connsiteY22-1496" fmla="*/ 3960000 h 3960000"/>
              <a:gd name="connsiteX23-1497" fmla="*/ 436907 w 3960440"/>
              <a:gd name="connsiteY23-1498" fmla="*/ 3960000 h 3960000"/>
              <a:gd name="connsiteX24-1499" fmla="*/ 0 w 3960440"/>
              <a:gd name="connsiteY24-1500" fmla="*/ 3523093 h 3960000"/>
              <a:gd name="connsiteX25-1501" fmla="*/ 0 w 3960440"/>
              <a:gd name="connsiteY25-1502" fmla="*/ 436907 h 3960000"/>
              <a:gd name="connsiteX26-1503" fmla="*/ 436907 w 3960440"/>
              <a:gd name="connsiteY26-1504" fmla="*/ 0 h 3960000"/>
              <a:gd name="connsiteX0-1505" fmla="*/ 1979373 w 3960440"/>
              <a:gd name="connsiteY0-1506" fmla="*/ 472350 h 3960000"/>
              <a:gd name="connsiteX1-1507" fmla="*/ 813783 w 3960440"/>
              <a:gd name="connsiteY1-1508" fmla="*/ 1434034 h 3960000"/>
              <a:gd name="connsiteX2-1509" fmla="*/ 1119009 w 3960440"/>
              <a:gd name="connsiteY2-1510" fmla="*/ 2222584 h 3960000"/>
              <a:gd name="connsiteX3-1511" fmla="*/ 1328015 w 3960440"/>
              <a:gd name="connsiteY3-1512" fmla="*/ 1812920 h 3960000"/>
              <a:gd name="connsiteX4-1513" fmla="*/ 1234998 w 3960440"/>
              <a:gd name="connsiteY4-1514" fmla="*/ 1431771 h 3960000"/>
              <a:gd name="connsiteX5-1515" fmla="*/ 2217373 w 3960440"/>
              <a:gd name="connsiteY5-1516" fmla="*/ 891303 h 3960000"/>
              <a:gd name="connsiteX6-1517" fmla="*/ 2783502 w 3960440"/>
              <a:gd name="connsiteY6-1518" fmla="*/ 1606823 h 3960000"/>
              <a:gd name="connsiteX7-1519" fmla="*/ 2456028 w 3960440"/>
              <a:gd name="connsiteY7-1520" fmla="*/ 2225955 h 3960000"/>
              <a:gd name="connsiteX8-1521" fmla="*/ 2026974 w 3960440"/>
              <a:gd name="connsiteY8-1522" fmla="*/ 2018938 h 3960000"/>
              <a:gd name="connsiteX9-1523" fmla="*/ 2135727 w 3960440"/>
              <a:gd name="connsiteY9-1524" fmla="*/ 1554876 h 3960000"/>
              <a:gd name="connsiteX10-1525" fmla="*/ 1915898 w 3960440"/>
              <a:gd name="connsiteY10-1526" fmla="*/ 1219889 h 3960000"/>
              <a:gd name="connsiteX11-1527" fmla="*/ 1589196 w 3960440"/>
              <a:gd name="connsiteY11-1528" fmla="*/ 1434803 h 3960000"/>
              <a:gd name="connsiteX12-1529" fmla="*/ 1574511 w 3960440"/>
              <a:gd name="connsiteY12-1530" fmla="*/ 1939931 h 3960000"/>
              <a:gd name="connsiteX13-1531" fmla="*/ 1339611 w 3960440"/>
              <a:gd name="connsiteY13-1532" fmla="*/ 3487664 h 3960000"/>
              <a:gd name="connsiteX14-1533" fmla="*/ 1887692 w 3960440"/>
              <a:gd name="connsiteY14-1534" fmla="*/ 2422431 h 3960000"/>
              <a:gd name="connsiteX15-1535" fmla="*/ 2336342 w 3960440"/>
              <a:gd name="connsiteY15-1536" fmla="*/ 2720202 h 3960000"/>
              <a:gd name="connsiteX16-1537" fmla="*/ 3176454 w 3960440"/>
              <a:gd name="connsiteY16-1538" fmla="*/ 1627140 h 3960000"/>
              <a:gd name="connsiteX17-1539" fmla="*/ 1979373 w 3960440"/>
              <a:gd name="connsiteY17-1540" fmla="*/ 472350 h 3960000"/>
              <a:gd name="connsiteX18-1541" fmla="*/ 436907 w 3960440"/>
              <a:gd name="connsiteY18-1542" fmla="*/ 0 h 3960000"/>
              <a:gd name="connsiteX19-1543" fmla="*/ 3523533 w 3960440"/>
              <a:gd name="connsiteY19-1544" fmla="*/ 0 h 3960000"/>
              <a:gd name="connsiteX20-1545" fmla="*/ 3960440 w 3960440"/>
              <a:gd name="connsiteY20-1546" fmla="*/ 436907 h 3960000"/>
              <a:gd name="connsiteX21-1547" fmla="*/ 3960440 w 3960440"/>
              <a:gd name="connsiteY21-1548" fmla="*/ 3523093 h 3960000"/>
              <a:gd name="connsiteX22-1549" fmla="*/ 3523533 w 3960440"/>
              <a:gd name="connsiteY22-1550" fmla="*/ 3960000 h 3960000"/>
              <a:gd name="connsiteX23-1551" fmla="*/ 436907 w 3960440"/>
              <a:gd name="connsiteY23-1552" fmla="*/ 3960000 h 3960000"/>
              <a:gd name="connsiteX24-1553" fmla="*/ 0 w 3960440"/>
              <a:gd name="connsiteY24-1554" fmla="*/ 3523093 h 3960000"/>
              <a:gd name="connsiteX25-1555" fmla="*/ 0 w 3960440"/>
              <a:gd name="connsiteY25-1556" fmla="*/ 436907 h 3960000"/>
              <a:gd name="connsiteX26-1557" fmla="*/ 436907 w 3960440"/>
              <a:gd name="connsiteY26-1558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/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-1" fmla="*/ 554477 w 3888432"/>
              <a:gd name="connsiteY0-2" fmla="*/ 1512168 h 3960440"/>
              <a:gd name="connsiteX1-3" fmla="*/ 554477 w 3888432"/>
              <a:gd name="connsiteY1-4" fmla="*/ 3312368 h 3960440"/>
              <a:gd name="connsiteX2-5" fmla="*/ 1201638 w 3888432"/>
              <a:gd name="connsiteY2-6" fmla="*/ 3312368 h 3960440"/>
              <a:gd name="connsiteX3-7" fmla="*/ 1201638 w 3888432"/>
              <a:gd name="connsiteY3-8" fmla="*/ 1512168 h 3960440"/>
              <a:gd name="connsiteX4-9" fmla="*/ 554477 w 3888432"/>
              <a:gd name="connsiteY4-10" fmla="*/ 1512168 h 3960440"/>
              <a:gd name="connsiteX5-11" fmla="*/ 2840340 w 3888432"/>
              <a:gd name="connsiteY5-12" fmla="*/ 1479943 h 3960440"/>
              <a:gd name="connsiteX6-13" fmla="*/ 2136833 w 3888432"/>
              <a:gd name="connsiteY6-14" fmla="*/ 1785510 h 3960440"/>
              <a:gd name="connsiteX7-15" fmla="*/ 2136833 w 3888432"/>
              <a:gd name="connsiteY7-16" fmla="*/ 1510185 h 3960440"/>
              <a:gd name="connsiteX8-17" fmla="*/ 1489672 w 3888432"/>
              <a:gd name="connsiteY8-18" fmla="*/ 1510185 h 3960440"/>
              <a:gd name="connsiteX9-19" fmla="*/ 1489672 w 3888432"/>
              <a:gd name="connsiteY9-20" fmla="*/ 3310385 h 3960440"/>
              <a:gd name="connsiteX10-21" fmla="*/ 2136833 w 3888432"/>
              <a:gd name="connsiteY10-22" fmla="*/ 3310385 h 3960440"/>
              <a:gd name="connsiteX11-23" fmla="*/ 2136833 w 3888432"/>
              <a:gd name="connsiteY11-24" fmla="*/ 2084121 h 3960440"/>
              <a:gd name="connsiteX12-25" fmla="*/ 2673919 w 3888432"/>
              <a:gd name="connsiteY12-26" fmla="*/ 2138897 h 3960440"/>
              <a:gd name="connsiteX13-27" fmla="*/ 2679688 w 3888432"/>
              <a:gd name="connsiteY13-28" fmla="*/ 3312366 h 3960440"/>
              <a:gd name="connsiteX14-29" fmla="*/ 3326849 w 3888432"/>
              <a:gd name="connsiteY14-30" fmla="*/ 3312366 h 3960440"/>
              <a:gd name="connsiteX15-31" fmla="*/ 3333768 w 3888432"/>
              <a:gd name="connsiteY15-32" fmla="*/ 2128613 h 3960440"/>
              <a:gd name="connsiteX16-33" fmla="*/ 2840340 w 3888432"/>
              <a:gd name="connsiteY16-34" fmla="*/ 1479943 h 3960440"/>
              <a:gd name="connsiteX17-35" fmla="*/ 878058 w 3888432"/>
              <a:gd name="connsiteY17-36" fmla="*/ 648072 h 3960440"/>
              <a:gd name="connsiteX18-37" fmla="*/ 554477 w 3888432"/>
              <a:gd name="connsiteY18-38" fmla="*/ 971653 h 3960440"/>
              <a:gd name="connsiteX19-39" fmla="*/ 878058 w 3888432"/>
              <a:gd name="connsiteY19-40" fmla="*/ 1295234 h 3960440"/>
              <a:gd name="connsiteX20-41" fmla="*/ 1201639 w 3888432"/>
              <a:gd name="connsiteY20-42" fmla="*/ 971653 h 3960440"/>
              <a:gd name="connsiteX21-43" fmla="*/ 878058 w 3888432"/>
              <a:gd name="connsiteY21-44" fmla="*/ 648072 h 3960440"/>
              <a:gd name="connsiteX22-45" fmla="*/ 333511 w 3888432"/>
              <a:gd name="connsiteY22-46" fmla="*/ 0 h 3960440"/>
              <a:gd name="connsiteX23-47" fmla="*/ 3554921 w 3888432"/>
              <a:gd name="connsiteY23-48" fmla="*/ 0 h 3960440"/>
              <a:gd name="connsiteX24-49" fmla="*/ 3888432 w 3888432"/>
              <a:gd name="connsiteY24-50" fmla="*/ 333511 h 3960440"/>
              <a:gd name="connsiteX25-51" fmla="*/ 3888432 w 3888432"/>
              <a:gd name="connsiteY25-52" fmla="*/ 3626929 h 3960440"/>
              <a:gd name="connsiteX26-53" fmla="*/ 3554921 w 3888432"/>
              <a:gd name="connsiteY26-54" fmla="*/ 3960440 h 3960440"/>
              <a:gd name="connsiteX27-55" fmla="*/ 333511 w 3888432"/>
              <a:gd name="connsiteY27-56" fmla="*/ 3960440 h 3960440"/>
              <a:gd name="connsiteX28-57" fmla="*/ 0 w 3888432"/>
              <a:gd name="connsiteY28-58" fmla="*/ 3626929 h 3960440"/>
              <a:gd name="connsiteX29-59" fmla="*/ 0 w 3888432"/>
              <a:gd name="connsiteY29-60" fmla="*/ 333511 h 3960440"/>
              <a:gd name="connsiteX30-61" fmla="*/ 333511 w 3888432"/>
              <a:gd name="connsiteY30-62" fmla="*/ 0 h 3960440"/>
              <a:gd name="connsiteX0-63" fmla="*/ 554477 w 3888432"/>
              <a:gd name="connsiteY0-64" fmla="*/ 1512168 h 3960440"/>
              <a:gd name="connsiteX1-65" fmla="*/ 554477 w 3888432"/>
              <a:gd name="connsiteY1-66" fmla="*/ 3312368 h 3960440"/>
              <a:gd name="connsiteX2-67" fmla="*/ 1201638 w 3888432"/>
              <a:gd name="connsiteY2-68" fmla="*/ 3312368 h 3960440"/>
              <a:gd name="connsiteX3-69" fmla="*/ 1201638 w 3888432"/>
              <a:gd name="connsiteY3-70" fmla="*/ 1512168 h 3960440"/>
              <a:gd name="connsiteX4-71" fmla="*/ 554477 w 3888432"/>
              <a:gd name="connsiteY4-72" fmla="*/ 1512168 h 3960440"/>
              <a:gd name="connsiteX5-73" fmla="*/ 2840340 w 3888432"/>
              <a:gd name="connsiteY5-74" fmla="*/ 1479943 h 3960440"/>
              <a:gd name="connsiteX6-75" fmla="*/ 2136833 w 3888432"/>
              <a:gd name="connsiteY6-76" fmla="*/ 1785510 h 3960440"/>
              <a:gd name="connsiteX7-77" fmla="*/ 2136833 w 3888432"/>
              <a:gd name="connsiteY7-78" fmla="*/ 1510185 h 3960440"/>
              <a:gd name="connsiteX8-79" fmla="*/ 1489672 w 3888432"/>
              <a:gd name="connsiteY8-80" fmla="*/ 1510185 h 3960440"/>
              <a:gd name="connsiteX9-81" fmla="*/ 1489672 w 3888432"/>
              <a:gd name="connsiteY9-82" fmla="*/ 3310385 h 3960440"/>
              <a:gd name="connsiteX10-83" fmla="*/ 2136833 w 3888432"/>
              <a:gd name="connsiteY10-84" fmla="*/ 3310385 h 3960440"/>
              <a:gd name="connsiteX11-85" fmla="*/ 2136833 w 3888432"/>
              <a:gd name="connsiteY11-86" fmla="*/ 2084121 h 3960440"/>
              <a:gd name="connsiteX12-87" fmla="*/ 2673919 w 3888432"/>
              <a:gd name="connsiteY12-88" fmla="*/ 2138897 h 3960440"/>
              <a:gd name="connsiteX13-89" fmla="*/ 2679688 w 3888432"/>
              <a:gd name="connsiteY13-90" fmla="*/ 3312366 h 3960440"/>
              <a:gd name="connsiteX14-91" fmla="*/ 3326849 w 3888432"/>
              <a:gd name="connsiteY14-92" fmla="*/ 3312366 h 3960440"/>
              <a:gd name="connsiteX15-93" fmla="*/ 3333768 w 3888432"/>
              <a:gd name="connsiteY15-94" fmla="*/ 2128613 h 3960440"/>
              <a:gd name="connsiteX16-95" fmla="*/ 2840340 w 3888432"/>
              <a:gd name="connsiteY16-96" fmla="*/ 1479943 h 3960440"/>
              <a:gd name="connsiteX17-97" fmla="*/ 878058 w 3888432"/>
              <a:gd name="connsiteY17-98" fmla="*/ 648072 h 3960440"/>
              <a:gd name="connsiteX18-99" fmla="*/ 554477 w 3888432"/>
              <a:gd name="connsiteY18-100" fmla="*/ 971653 h 3960440"/>
              <a:gd name="connsiteX19-101" fmla="*/ 878058 w 3888432"/>
              <a:gd name="connsiteY19-102" fmla="*/ 1295234 h 3960440"/>
              <a:gd name="connsiteX20-103" fmla="*/ 1201639 w 3888432"/>
              <a:gd name="connsiteY20-104" fmla="*/ 971653 h 3960440"/>
              <a:gd name="connsiteX21-105" fmla="*/ 878058 w 3888432"/>
              <a:gd name="connsiteY21-106" fmla="*/ 648072 h 3960440"/>
              <a:gd name="connsiteX22-107" fmla="*/ 333511 w 3888432"/>
              <a:gd name="connsiteY22-108" fmla="*/ 0 h 3960440"/>
              <a:gd name="connsiteX23-109" fmla="*/ 3554921 w 3888432"/>
              <a:gd name="connsiteY23-110" fmla="*/ 0 h 3960440"/>
              <a:gd name="connsiteX24-111" fmla="*/ 3888432 w 3888432"/>
              <a:gd name="connsiteY24-112" fmla="*/ 333511 h 3960440"/>
              <a:gd name="connsiteX25-113" fmla="*/ 3888432 w 3888432"/>
              <a:gd name="connsiteY25-114" fmla="*/ 3626929 h 3960440"/>
              <a:gd name="connsiteX26-115" fmla="*/ 3554921 w 3888432"/>
              <a:gd name="connsiteY26-116" fmla="*/ 3960440 h 3960440"/>
              <a:gd name="connsiteX27-117" fmla="*/ 333511 w 3888432"/>
              <a:gd name="connsiteY27-118" fmla="*/ 3960440 h 3960440"/>
              <a:gd name="connsiteX28-119" fmla="*/ 0 w 3888432"/>
              <a:gd name="connsiteY28-120" fmla="*/ 3626929 h 3960440"/>
              <a:gd name="connsiteX29-121" fmla="*/ 0 w 3888432"/>
              <a:gd name="connsiteY29-122" fmla="*/ 333511 h 3960440"/>
              <a:gd name="connsiteX30-123" fmla="*/ 333511 w 3888432"/>
              <a:gd name="connsiteY30-124" fmla="*/ 0 h 3960440"/>
              <a:gd name="connsiteX0-125" fmla="*/ 554477 w 3888432"/>
              <a:gd name="connsiteY0-126" fmla="*/ 1512168 h 3960440"/>
              <a:gd name="connsiteX1-127" fmla="*/ 554477 w 3888432"/>
              <a:gd name="connsiteY1-128" fmla="*/ 3312368 h 3960440"/>
              <a:gd name="connsiteX2-129" fmla="*/ 1201638 w 3888432"/>
              <a:gd name="connsiteY2-130" fmla="*/ 3312368 h 3960440"/>
              <a:gd name="connsiteX3-131" fmla="*/ 1201638 w 3888432"/>
              <a:gd name="connsiteY3-132" fmla="*/ 1512168 h 3960440"/>
              <a:gd name="connsiteX4-133" fmla="*/ 554477 w 3888432"/>
              <a:gd name="connsiteY4-134" fmla="*/ 1512168 h 3960440"/>
              <a:gd name="connsiteX5-135" fmla="*/ 2840340 w 3888432"/>
              <a:gd name="connsiteY5-136" fmla="*/ 1479943 h 3960440"/>
              <a:gd name="connsiteX6-137" fmla="*/ 2136833 w 3888432"/>
              <a:gd name="connsiteY6-138" fmla="*/ 1785510 h 3960440"/>
              <a:gd name="connsiteX7-139" fmla="*/ 2136833 w 3888432"/>
              <a:gd name="connsiteY7-140" fmla="*/ 1510185 h 3960440"/>
              <a:gd name="connsiteX8-141" fmla="*/ 1489672 w 3888432"/>
              <a:gd name="connsiteY8-142" fmla="*/ 1510185 h 3960440"/>
              <a:gd name="connsiteX9-143" fmla="*/ 1489672 w 3888432"/>
              <a:gd name="connsiteY9-144" fmla="*/ 3310385 h 3960440"/>
              <a:gd name="connsiteX10-145" fmla="*/ 2136833 w 3888432"/>
              <a:gd name="connsiteY10-146" fmla="*/ 3310385 h 3960440"/>
              <a:gd name="connsiteX11-147" fmla="*/ 2136833 w 3888432"/>
              <a:gd name="connsiteY11-148" fmla="*/ 2084121 h 3960440"/>
              <a:gd name="connsiteX12-149" fmla="*/ 2673919 w 3888432"/>
              <a:gd name="connsiteY12-150" fmla="*/ 2138897 h 3960440"/>
              <a:gd name="connsiteX13-151" fmla="*/ 2679688 w 3888432"/>
              <a:gd name="connsiteY13-152" fmla="*/ 3312366 h 3960440"/>
              <a:gd name="connsiteX14-153" fmla="*/ 3326849 w 3888432"/>
              <a:gd name="connsiteY14-154" fmla="*/ 3312366 h 3960440"/>
              <a:gd name="connsiteX15-155" fmla="*/ 3333768 w 3888432"/>
              <a:gd name="connsiteY15-156" fmla="*/ 2128613 h 3960440"/>
              <a:gd name="connsiteX16-157" fmla="*/ 2840340 w 3888432"/>
              <a:gd name="connsiteY16-158" fmla="*/ 1479943 h 3960440"/>
              <a:gd name="connsiteX17-159" fmla="*/ 878058 w 3888432"/>
              <a:gd name="connsiteY17-160" fmla="*/ 648072 h 3960440"/>
              <a:gd name="connsiteX18-161" fmla="*/ 554477 w 3888432"/>
              <a:gd name="connsiteY18-162" fmla="*/ 971653 h 3960440"/>
              <a:gd name="connsiteX19-163" fmla="*/ 878058 w 3888432"/>
              <a:gd name="connsiteY19-164" fmla="*/ 1295234 h 3960440"/>
              <a:gd name="connsiteX20-165" fmla="*/ 1201639 w 3888432"/>
              <a:gd name="connsiteY20-166" fmla="*/ 971653 h 3960440"/>
              <a:gd name="connsiteX21-167" fmla="*/ 878058 w 3888432"/>
              <a:gd name="connsiteY21-168" fmla="*/ 648072 h 3960440"/>
              <a:gd name="connsiteX22-169" fmla="*/ 333511 w 3888432"/>
              <a:gd name="connsiteY22-170" fmla="*/ 0 h 3960440"/>
              <a:gd name="connsiteX23-171" fmla="*/ 3554921 w 3888432"/>
              <a:gd name="connsiteY23-172" fmla="*/ 0 h 3960440"/>
              <a:gd name="connsiteX24-173" fmla="*/ 3888432 w 3888432"/>
              <a:gd name="connsiteY24-174" fmla="*/ 333511 h 3960440"/>
              <a:gd name="connsiteX25-175" fmla="*/ 3888432 w 3888432"/>
              <a:gd name="connsiteY25-176" fmla="*/ 3626929 h 3960440"/>
              <a:gd name="connsiteX26-177" fmla="*/ 3554921 w 3888432"/>
              <a:gd name="connsiteY26-178" fmla="*/ 3960440 h 3960440"/>
              <a:gd name="connsiteX27-179" fmla="*/ 333511 w 3888432"/>
              <a:gd name="connsiteY27-180" fmla="*/ 3960440 h 3960440"/>
              <a:gd name="connsiteX28-181" fmla="*/ 0 w 3888432"/>
              <a:gd name="connsiteY28-182" fmla="*/ 3626929 h 3960440"/>
              <a:gd name="connsiteX29-183" fmla="*/ 0 w 3888432"/>
              <a:gd name="connsiteY29-184" fmla="*/ 333511 h 3960440"/>
              <a:gd name="connsiteX30-185" fmla="*/ 333511 w 3888432"/>
              <a:gd name="connsiteY30-186" fmla="*/ 0 h 3960440"/>
              <a:gd name="connsiteX0-187" fmla="*/ 554477 w 3888432"/>
              <a:gd name="connsiteY0-188" fmla="*/ 1512168 h 3960440"/>
              <a:gd name="connsiteX1-189" fmla="*/ 554477 w 3888432"/>
              <a:gd name="connsiteY1-190" fmla="*/ 3312368 h 3960440"/>
              <a:gd name="connsiteX2-191" fmla="*/ 1201638 w 3888432"/>
              <a:gd name="connsiteY2-192" fmla="*/ 3312368 h 3960440"/>
              <a:gd name="connsiteX3-193" fmla="*/ 1201638 w 3888432"/>
              <a:gd name="connsiteY3-194" fmla="*/ 1512168 h 3960440"/>
              <a:gd name="connsiteX4-195" fmla="*/ 554477 w 3888432"/>
              <a:gd name="connsiteY4-196" fmla="*/ 1512168 h 3960440"/>
              <a:gd name="connsiteX5-197" fmla="*/ 2840340 w 3888432"/>
              <a:gd name="connsiteY5-198" fmla="*/ 1479943 h 3960440"/>
              <a:gd name="connsiteX6-199" fmla="*/ 2136833 w 3888432"/>
              <a:gd name="connsiteY6-200" fmla="*/ 1785510 h 3960440"/>
              <a:gd name="connsiteX7-201" fmla="*/ 2136833 w 3888432"/>
              <a:gd name="connsiteY7-202" fmla="*/ 1510185 h 3960440"/>
              <a:gd name="connsiteX8-203" fmla="*/ 1489672 w 3888432"/>
              <a:gd name="connsiteY8-204" fmla="*/ 1510185 h 3960440"/>
              <a:gd name="connsiteX9-205" fmla="*/ 1489672 w 3888432"/>
              <a:gd name="connsiteY9-206" fmla="*/ 3310385 h 3960440"/>
              <a:gd name="connsiteX10-207" fmla="*/ 2136833 w 3888432"/>
              <a:gd name="connsiteY10-208" fmla="*/ 3310385 h 3960440"/>
              <a:gd name="connsiteX11-209" fmla="*/ 2136833 w 3888432"/>
              <a:gd name="connsiteY11-210" fmla="*/ 2084121 h 3960440"/>
              <a:gd name="connsiteX12-211" fmla="*/ 2673919 w 3888432"/>
              <a:gd name="connsiteY12-212" fmla="*/ 2138897 h 3960440"/>
              <a:gd name="connsiteX13-213" fmla="*/ 2679688 w 3888432"/>
              <a:gd name="connsiteY13-214" fmla="*/ 3312366 h 3960440"/>
              <a:gd name="connsiteX14-215" fmla="*/ 3326849 w 3888432"/>
              <a:gd name="connsiteY14-216" fmla="*/ 3312366 h 3960440"/>
              <a:gd name="connsiteX15-217" fmla="*/ 3333768 w 3888432"/>
              <a:gd name="connsiteY15-218" fmla="*/ 2128613 h 3960440"/>
              <a:gd name="connsiteX16-219" fmla="*/ 2840340 w 3888432"/>
              <a:gd name="connsiteY16-220" fmla="*/ 1479943 h 3960440"/>
              <a:gd name="connsiteX17-221" fmla="*/ 878058 w 3888432"/>
              <a:gd name="connsiteY17-222" fmla="*/ 648072 h 3960440"/>
              <a:gd name="connsiteX18-223" fmla="*/ 554477 w 3888432"/>
              <a:gd name="connsiteY18-224" fmla="*/ 971653 h 3960440"/>
              <a:gd name="connsiteX19-225" fmla="*/ 878058 w 3888432"/>
              <a:gd name="connsiteY19-226" fmla="*/ 1295234 h 3960440"/>
              <a:gd name="connsiteX20-227" fmla="*/ 1201639 w 3888432"/>
              <a:gd name="connsiteY20-228" fmla="*/ 971653 h 3960440"/>
              <a:gd name="connsiteX21-229" fmla="*/ 878058 w 3888432"/>
              <a:gd name="connsiteY21-230" fmla="*/ 648072 h 3960440"/>
              <a:gd name="connsiteX22-231" fmla="*/ 333511 w 3888432"/>
              <a:gd name="connsiteY22-232" fmla="*/ 0 h 3960440"/>
              <a:gd name="connsiteX23-233" fmla="*/ 3554921 w 3888432"/>
              <a:gd name="connsiteY23-234" fmla="*/ 0 h 3960440"/>
              <a:gd name="connsiteX24-235" fmla="*/ 3888432 w 3888432"/>
              <a:gd name="connsiteY24-236" fmla="*/ 333511 h 3960440"/>
              <a:gd name="connsiteX25-237" fmla="*/ 3888432 w 3888432"/>
              <a:gd name="connsiteY25-238" fmla="*/ 3626929 h 3960440"/>
              <a:gd name="connsiteX26-239" fmla="*/ 3554921 w 3888432"/>
              <a:gd name="connsiteY26-240" fmla="*/ 3960440 h 3960440"/>
              <a:gd name="connsiteX27-241" fmla="*/ 333511 w 3888432"/>
              <a:gd name="connsiteY27-242" fmla="*/ 3960440 h 3960440"/>
              <a:gd name="connsiteX28-243" fmla="*/ 0 w 3888432"/>
              <a:gd name="connsiteY28-244" fmla="*/ 3626929 h 3960440"/>
              <a:gd name="connsiteX29-245" fmla="*/ 0 w 3888432"/>
              <a:gd name="connsiteY29-246" fmla="*/ 333511 h 3960440"/>
              <a:gd name="connsiteX30-247" fmla="*/ 333511 w 3888432"/>
              <a:gd name="connsiteY30-248" fmla="*/ 0 h 3960440"/>
              <a:gd name="connsiteX0-249" fmla="*/ 554477 w 3888432"/>
              <a:gd name="connsiteY0-250" fmla="*/ 1512168 h 3960440"/>
              <a:gd name="connsiteX1-251" fmla="*/ 554477 w 3888432"/>
              <a:gd name="connsiteY1-252" fmla="*/ 3312368 h 3960440"/>
              <a:gd name="connsiteX2-253" fmla="*/ 1201638 w 3888432"/>
              <a:gd name="connsiteY2-254" fmla="*/ 3312368 h 3960440"/>
              <a:gd name="connsiteX3-255" fmla="*/ 1201638 w 3888432"/>
              <a:gd name="connsiteY3-256" fmla="*/ 1512168 h 3960440"/>
              <a:gd name="connsiteX4-257" fmla="*/ 554477 w 3888432"/>
              <a:gd name="connsiteY4-258" fmla="*/ 1512168 h 3960440"/>
              <a:gd name="connsiteX5-259" fmla="*/ 2840340 w 3888432"/>
              <a:gd name="connsiteY5-260" fmla="*/ 1479943 h 3960440"/>
              <a:gd name="connsiteX6-261" fmla="*/ 2136833 w 3888432"/>
              <a:gd name="connsiteY6-262" fmla="*/ 1785510 h 3960440"/>
              <a:gd name="connsiteX7-263" fmla="*/ 2136833 w 3888432"/>
              <a:gd name="connsiteY7-264" fmla="*/ 1510185 h 3960440"/>
              <a:gd name="connsiteX8-265" fmla="*/ 1489672 w 3888432"/>
              <a:gd name="connsiteY8-266" fmla="*/ 1510185 h 3960440"/>
              <a:gd name="connsiteX9-267" fmla="*/ 1489672 w 3888432"/>
              <a:gd name="connsiteY9-268" fmla="*/ 3310385 h 3960440"/>
              <a:gd name="connsiteX10-269" fmla="*/ 2136833 w 3888432"/>
              <a:gd name="connsiteY10-270" fmla="*/ 3310385 h 3960440"/>
              <a:gd name="connsiteX11-271" fmla="*/ 2136833 w 3888432"/>
              <a:gd name="connsiteY11-272" fmla="*/ 2084121 h 3960440"/>
              <a:gd name="connsiteX12-273" fmla="*/ 2673919 w 3888432"/>
              <a:gd name="connsiteY12-274" fmla="*/ 2138897 h 3960440"/>
              <a:gd name="connsiteX13-275" fmla="*/ 2679688 w 3888432"/>
              <a:gd name="connsiteY13-276" fmla="*/ 3312366 h 3960440"/>
              <a:gd name="connsiteX14-277" fmla="*/ 3326849 w 3888432"/>
              <a:gd name="connsiteY14-278" fmla="*/ 3312366 h 3960440"/>
              <a:gd name="connsiteX15-279" fmla="*/ 3333768 w 3888432"/>
              <a:gd name="connsiteY15-280" fmla="*/ 2128613 h 3960440"/>
              <a:gd name="connsiteX16-281" fmla="*/ 2840340 w 3888432"/>
              <a:gd name="connsiteY16-282" fmla="*/ 1479943 h 3960440"/>
              <a:gd name="connsiteX17-283" fmla="*/ 878058 w 3888432"/>
              <a:gd name="connsiteY17-284" fmla="*/ 648072 h 3960440"/>
              <a:gd name="connsiteX18-285" fmla="*/ 554477 w 3888432"/>
              <a:gd name="connsiteY18-286" fmla="*/ 971653 h 3960440"/>
              <a:gd name="connsiteX19-287" fmla="*/ 878058 w 3888432"/>
              <a:gd name="connsiteY19-288" fmla="*/ 1295234 h 3960440"/>
              <a:gd name="connsiteX20-289" fmla="*/ 1201639 w 3888432"/>
              <a:gd name="connsiteY20-290" fmla="*/ 971653 h 3960440"/>
              <a:gd name="connsiteX21-291" fmla="*/ 878058 w 3888432"/>
              <a:gd name="connsiteY21-292" fmla="*/ 648072 h 3960440"/>
              <a:gd name="connsiteX22-293" fmla="*/ 333511 w 3888432"/>
              <a:gd name="connsiteY22-294" fmla="*/ 0 h 3960440"/>
              <a:gd name="connsiteX23-295" fmla="*/ 3554921 w 3888432"/>
              <a:gd name="connsiteY23-296" fmla="*/ 0 h 3960440"/>
              <a:gd name="connsiteX24-297" fmla="*/ 3888432 w 3888432"/>
              <a:gd name="connsiteY24-298" fmla="*/ 333511 h 3960440"/>
              <a:gd name="connsiteX25-299" fmla="*/ 3888432 w 3888432"/>
              <a:gd name="connsiteY25-300" fmla="*/ 3626929 h 3960440"/>
              <a:gd name="connsiteX26-301" fmla="*/ 3554921 w 3888432"/>
              <a:gd name="connsiteY26-302" fmla="*/ 3960440 h 3960440"/>
              <a:gd name="connsiteX27-303" fmla="*/ 333511 w 3888432"/>
              <a:gd name="connsiteY27-304" fmla="*/ 3960440 h 3960440"/>
              <a:gd name="connsiteX28-305" fmla="*/ 0 w 3888432"/>
              <a:gd name="connsiteY28-306" fmla="*/ 3626929 h 3960440"/>
              <a:gd name="connsiteX29-307" fmla="*/ 0 w 3888432"/>
              <a:gd name="connsiteY29-308" fmla="*/ 333511 h 3960440"/>
              <a:gd name="connsiteX30-309" fmla="*/ 333511 w 3888432"/>
              <a:gd name="connsiteY30-310" fmla="*/ 0 h 3960440"/>
              <a:gd name="connsiteX0-311" fmla="*/ 554477 w 3888432"/>
              <a:gd name="connsiteY0-312" fmla="*/ 1512168 h 3960440"/>
              <a:gd name="connsiteX1-313" fmla="*/ 554477 w 3888432"/>
              <a:gd name="connsiteY1-314" fmla="*/ 3312368 h 3960440"/>
              <a:gd name="connsiteX2-315" fmla="*/ 1201638 w 3888432"/>
              <a:gd name="connsiteY2-316" fmla="*/ 3312368 h 3960440"/>
              <a:gd name="connsiteX3-317" fmla="*/ 1201638 w 3888432"/>
              <a:gd name="connsiteY3-318" fmla="*/ 1512168 h 3960440"/>
              <a:gd name="connsiteX4-319" fmla="*/ 554477 w 3888432"/>
              <a:gd name="connsiteY4-320" fmla="*/ 1512168 h 3960440"/>
              <a:gd name="connsiteX5-321" fmla="*/ 2840340 w 3888432"/>
              <a:gd name="connsiteY5-322" fmla="*/ 1479943 h 3960440"/>
              <a:gd name="connsiteX6-323" fmla="*/ 2136833 w 3888432"/>
              <a:gd name="connsiteY6-324" fmla="*/ 1785510 h 3960440"/>
              <a:gd name="connsiteX7-325" fmla="*/ 2136833 w 3888432"/>
              <a:gd name="connsiteY7-326" fmla="*/ 1510185 h 3960440"/>
              <a:gd name="connsiteX8-327" fmla="*/ 1489672 w 3888432"/>
              <a:gd name="connsiteY8-328" fmla="*/ 1510185 h 3960440"/>
              <a:gd name="connsiteX9-329" fmla="*/ 1489672 w 3888432"/>
              <a:gd name="connsiteY9-330" fmla="*/ 3310385 h 3960440"/>
              <a:gd name="connsiteX10-331" fmla="*/ 2136833 w 3888432"/>
              <a:gd name="connsiteY10-332" fmla="*/ 3310385 h 3960440"/>
              <a:gd name="connsiteX11-333" fmla="*/ 2147184 w 3888432"/>
              <a:gd name="connsiteY11-334" fmla="*/ 2155564 h 3960440"/>
              <a:gd name="connsiteX12-335" fmla="*/ 2673919 w 3888432"/>
              <a:gd name="connsiteY12-336" fmla="*/ 2138897 h 3960440"/>
              <a:gd name="connsiteX13-337" fmla="*/ 2679688 w 3888432"/>
              <a:gd name="connsiteY13-338" fmla="*/ 3312366 h 3960440"/>
              <a:gd name="connsiteX14-339" fmla="*/ 3326849 w 3888432"/>
              <a:gd name="connsiteY14-340" fmla="*/ 3312366 h 3960440"/>
              <a:gd name="connsiteX15-341" fmla="*/ 3333768 w 3888432"/>
              <a:gd name="connsiteY15-342" fmla="*/ 2128613 h 3960440"/>
              <a:gd name="connsiteX16-343" fmla="*/ 2840340 w 3888432"/>
              <a:gd name="connsiteY16-344" fmla="*/ 1479943 h 3960440"/>
              <a:gd name="connsiteX17-345" fmla="*/ 878058 w 3888432"/>
              <a:gd name="connsiteY17-346" fmla="*/ 648072 h 3960440"/>
              <a:gd name="connsiteX18-347" fmla="*/ 554477 w 3888432"/>
              <a:gd name="connsiteY18-348" fmla="*/ 971653 h 3960440"/>
              <a:gd name="connsiteX19-349" fmla="*/ 878058 w 3888432"/>
              <a:gd name="connsiteY19-350" fmla="*/ 1295234 h 3960440"/>
              <a:gd name="connsiteX20-351" fmla="*/ 1201639 w 3888432"/>
              <a:gd name="connsiteY20-352" fmla="*/ 971653 h 3960440"/>
              <a:gd name="connsiteX21-353" fmla="*/ 878058 w 3888432"/>
              <a:gd name="connsiteY21-354" fmla="*/ 648072 h 3960440"/>
              <a:gd name="connsiteX22-355" fmla="*/ 333511 w 3888432"/>
              <a:gd name="connsiteY22-356" fmla="*/ 0 h 3960440"/>
              <a:gd name="connsiteX23-357" fmla="*/ 3554921 w 3888432"/>
              <a:gd name="connsiteY23-358" fmla="*/ 0 h 3960440"/>
              <a:gd name="connsiteX24-359" fmla="*/ 3888432 w 3888432"/>
              <a:gd name="connsiteY24-360" fmla="*/ 333511 h 3960440"/>
              <a:gd name="connsiteX25-361" fmla="*/ 3888432 w 3888432"/>
              <a:gd name="connsiteY25-362" fmla="*/ 3626929 h 3960440"/>
              <a:gd name="connsiteX26-363" fmla="*/ 3554921 w 3888432"/>
              <a:gd name="connsiteY26-364" fmla="*/ 3960440 h 3960440"/>
              <a:gd name="connsiteX27-365" fmla="*/ 333511 w 3888432"/>
              <a:gd name="connsiteY27-366" fmla="*/ 3960440 h 3960440"/>
              <a:gd name="connsiteX28-367" fmla="*/ 0 w 3888432"/>
              <a:gd name="connsiteY28-368" fmla="*/ 3626929 h 3960440"/>
              <a:gd name="connsiteX29-369" fmla="*/ 0 w 3888432"/>
              <a:gd name="connsiteY29-370" fmla="*/ 333511 h 3960440"/>
              <a:gd name="connsiteX30-371" fmla="*/ 333511 w 3888432"/>
              <a:gd name="connsiteY30-372" fmla="*/ 0 h 3960440"/>
              <a:gd name="connsiteX0-373" fmla="*/ 554477 w 3888432"/>
              <a:gd name="connsiteY0-374" fmla="*/ 1512168 h 3960440"/>
              <a:gd name="connsiteX1-375" fmla="*/ 554477 w 3888432"/>
              <a:gd name="connsiteY1-376" fmla="*/ 3312368 h 3960440"/>
              <a:gd name="connsiteX2-377" fmla="*/ 1201638 w 3888432"/>
              <a:gd name="connsiteY2-378" fmla="*/ 3312368 h 3960440"/>
              <a:gd name="connsiteX3-379" fmla="*/ 1201638 w 3888432"/>
              <a:gd name="connsiteY3-380" fmla="*/ 1512168 h 3960440"/>
              <a:gd name="connsiteX4-381" fmla="*/ 554477 w 3888432"/>
              <a:gd name="connsiteY4-382" fmla="*/ 1512168 h 3960440"/>
              <a:gd name="connsiteX5-383" fmla="*/ 2840340 w 3888432"/>
              <a:gd name="connsiteY5-384" fmla="*/ 1479943 h 3960440"/>
              <a:gd name="connsiteX6-385" fmla="*/ 2136833 w 3888432"/>
              <a:gd name="connsiteY6-386" fmla="*/ 1785510 h 3960440"/>
              <a:gd name="connsiteX7-387" fmla="*/ 2136833 w 3888432"/>
              <a:gd name="connsiteY7-388" fmla="*/ 1510185 h 3960440"/>
              <a:gd name="connsiteX8-389" fmla="*/ 1489672 w 3888432"/>
              <a:gd name="connsiteY8-390" fmla="*/ 1510185 h 3960440"/>
              <a:gd name="connsiteX9-391" fmla="*/ 1489672 w 3888432"/>
              <a:gd name="connsiteY9-392" fmla="*/ 3310385 h 3960440"/>
              <a:gd name="connsiteX10-393" fmla="*/ 2136833 w 3888432"/>
              <a:gd name="connsiteY10-394" fmla="*/ 3310385 h 3960440"/>
              <a:gd name="connsiteX11-395" fmla="*/ 2147184 w 3888432"/>
              <a:gd name="connsiteY11-396" fmla="*/ 2155564 h 3960440"/>
              <a:gd name="connsiteX12-397" fmla="*/ 2673919 w 3888432"/>
              <a:gd name="connsiteY12-398" fmla="*/ 2138897 h 3960440"/>
              <a:gd name="connsiteX13-399" fmla="*/ 2679688 w 3888432"/>
              <a:gd name="connsiteY13-400" fmla="*/ 3312366 h 3960440"/>
              <a:gd name="connsiteX14-401" fmla="*/ 3326849 w 3888432"/>
              <a:gd name="connsiteY14-402" fmla="*/ 3312366 h 3960440"/>
              <a:gd name="connsiteX15-403" fmla="*/ 3333768 w 3888432"/>
              <a:gd name="connsiteY15-404" fmla="*/ 2128613 h 3960440"/>
              <a:gd name="connsiteX16-405" fmla="*/ 2840340 w 3888432"/>
              <a:gd name="connsiteY16-406" fmla="*/ 1479943 h 3960440"/>
              <a:gd name="connsiteX17-407" fmla="*/ 878058 w 3888432"/>
              <a:gd name="connsiteY17-408" fmla="*/ 648072 h 3960440"/>
              <a:gd name="connsiteX18-409" fmla="*/ 554477 w 3888432"/>
              <a:gd name="connsiteY18-410" fmla="*/ 971653 h 3960440"/>
              <a:gd name="connsiteX19-411" fmla="*/ 878058 w 3888432"/>
              <a:gd name="connsiteY19-412" fmla="*/ 1295234 h 3960440"/>
              <a:gd name="connsiteX20-413" fmla="*/ 1201639 w 3888432"/>
              <a:gd name="connsiteY20-414" fmla="*/ 971653 h 3960440"/>
              <a:gd name="connsiteX21-415" fmla="*/ 878058 w 3888432"/>
              <a:gd name="connsiteY21-416" fmla="*/ 648072 h 3960440"/>
              <a:gd name="connsiteX22-417" fmla="*/ 333511 w 3888432"/>
              <a:gd name="connsiteY22-418" fmla="*/ 0 h 3960440"/>
              <a:gd name="connsiteX23-419" fmla="*/ 3554921 w 3888432"/>
              <a:gd name="connsiteY23-420" fmla="*/ 0 h 3960440"/>
              <a:gd name="connsiteX24-421" fmla="*/ 3888432 w 3888432"/>
              <a:gd name="connsiteY24-422" fmla="*/ 333511 h 3960440"/>
              <a:gd name="connsiteX25-423" fmla="*/ 3888432 w 3888432"/>
              <a:gd name="connsiteY25-424" fmla="*/ 3626929 h 3960440"/>
              <a:gd name="connsiteX26-425" fmla="*/ 3554921 w 3888432"/>
              <a:gd name="connsiteY26-426" fmla="*/ 3960440 h 3960440"/>
              <a:gd name="connsiteX27-427" fmla="*/ 333511 w 3888432"/>
              <a:gd name="connsiteY27-428" fmla="*/ 3960440 h 3960440"/>
              <a:gd name="connsiteX28-429" fmla="*/ 0 w 3888432"/>
              <a:gd name="connsiteY28-430" fmla="*/ 3626929 h 3960440"/>
              <a:gd name="connsiteX29-431" fmla="*/ 0 w 3888432"/>
              <a:gd name="connsiteY29-432" fmla="*/ 333511 h 3960440"/>
              <a:gd name="connsiteX30-433" fmla="*/ 333511 w 3888432"/>
              <a:gd name="connsiteY30-434" fmla="*/ 0 h 3960440"/>
              <a:gd name="connsiteX0-435" fmla="*/ 554477 w 3888432"/>
              <a:gd name="connsiteY0-436" fmla="*/ 1512168 h 3960440"/>
              <a:gd name="connsiteX1-437" fmla="*/ 554477 w 3888432"/>
              <a:gd name="connsiteY1-438" fmla="*/ 3312368 h 3960440"/>
              <a:gd name="connsiteX2-439" fmla="*/ 1201638 w 3888432"/>
              <a:gd name="connsiteY2-440" fmla="*/ 3312368 h 3960440"/>
              <a:gd name="connsiteX3-441" fmla="*/ 1201638 w 3888432"/>
              <a:gd name="connsiteY3-442" fmla="*/ 1512168 h 3960440"/>
              <a:gd name="connsiteX4-443" fmla="*/ 554477 w 3888432"/>
              <a:gd name="connsiteY4-444" fmla="*/ 1512168 h 3960440"/>
              <a:gd name="connsiteX5-445" fmla="*/ 2840340 w 3888432"/>
              <a:gd name="connsiteY5-446" fmla="*/ 1479943 h 3960440"/>
              <a:gd name="connsiteX6-447" fmla="*/ 2136833 w 3888432"/>
              <a:gd name="connsiteY6-448" fmla="*/ 1785510 h 3960440"/>
              <a:gd name="connsiteX7-449" fmla="*/ 2136833 w 3888432"/>
              <a:gd name="connsiteY7-450" fmla="*/ 1510185 h 3960440"/>
              <a:gd name="connsiteX8-451" fmla="*/ 1489672 w 3888432"/>
              <a:gd name="connsiteY8-452" fmla="*/ 1510185 h 3960440"/>
              <a:gd name="connsiteX9-453" fmla="*/ 1489672 w 3888432"/>
              <a:gd name="connsiteY9-454" fmla="*/ 3310385 h 3960440"/>
              <a:gd name="connsiteX10-455" fmla="*/ 2136833 w 3888432"/>
              <a:gd name="connsiteY10-456" fmla="*/ 3310385 h 3960440"/>
              <a:gd name="connsiteX11-457" fmla="*/ 2147184 w 3888432"/>
              <a:gd name="connsiteY11-458" fmla="*/ 2155564 h 3960440"/>
              <a:gd name="connsiteX12-459" fmla="*/ 2673919 w 3888432"/>
              <a:gd name="connsiteY12-460" fmla="*/ 2138897 h 3960440"/>
              <a:gd name="connsiteX13-461" fmla="*/ 2679688 w 3888432"/>
              <a:gd name="connsiteY13-462" fmla="*/ 3312366 h 3960440"/>
              <a:gd name="connsiteX14-463" fmla="*/ 3326849 w 3888432"/>
              <a:gd name="connsiteY14-464" fmla="*/ 3312366 h 3960440"/>
              <a:gd name="connsiteX15-465" fmla="*/ 3333768 w 3888432"/>
              <a:gd name="connsiteY15-466" fmla="*/ 2128613 h 3960440"/>
              <a:gd name="connsiteX16-467" fmla="*/ 2840340 w 3888432"/>
              <a:gd name="connsiteY16-468" fmla="*/ 1479943 h 3960440"/>
              <a:gd name="connsiteX17-469" fmla="*/ 878058 w 3888432"/>
              <a:gd name="connsiteY17-470" fmla="*/ 648072 h 3960440"/>
              <a:gd name="connsiteX18-471" fmla="*/ 554477 w 3888432"/>
              <a:gd name="connsiteY18-472" fmla="*/ 971653 h 3960440"/>
              <a:gd name="connsiteX19-473" fmla="*/ 878058 w 3888432"/>
              <a:gd name="connsiteY19-474" fmla="*/ 1295234 h 3960440"/>
              <a:gd name="connsiteX20-475" fmla="*/ 1201639 w 3888432"/>
              <a:gd name="connsiteY20-476" fmla="*/ 971653 h 3960440"/>
              <a:gd name="connsiteX21-477" fmla="*/ 878058 w 3888432"/>
              <a:gd name="connsiteY21-478" fmla="*/ 648072 h 3960440"/>
              <a:gd name="connsiteX22-479" fmla="*/ 333511 w 3888432"/>
              <a:gd name="connsiteY22-480" fmla="*/ 0 h 3960440"/>
              <a:gd name="connsiteX23-481" fmla="*/ 3554921 w 3888432"/>
              <a:gd name="connsiteY23-482" fmla="*/ 0 h 3960440"/>
              <a:gd name="connsiteX24-483" fmla="*/ 3888432 w 3888432"/>
              <a:gd name="connsiteY24-484" fmla="*/ 333511 h 3960440"/>
              <a:gd name="connsiteX25-485" fmla="*/ 3888432 w 3888432"/>
              <a:gd name="connsiteY25-486" fmla="*/ 3626929 h 3960440"/>
              <a:gd name="connsiteX26-487" fmla="*/ 3554921 w 3888432"/>
              <a:gd name="connsiteY26-488" fmla="*/ 3960440 h 3960440"/>
              <a:gd name="connsiteX27-489" fmla="*/ 333511 w 3888432"/>
              <a:gd name="connsiteY27-490" fmla="*/ 3960440 h 3960440"/>
              <a:gd name="connsiteX28-491" fmla="*/ 0 w 3888432"/>
              <a:gd name="connsiteY28-492" fmla="*/ 3626929 h 3960440"/>
              <a:gd name="connsiteX29-493" fmla="*/ 0 w 3888432"/>
              <a:gd name="connsiteY29-494" fmla="*/ 333511 h 3960440"/>
              <a:gd name="connsiteX30-495" fmla="*/ 333511 w 3888432"/>
              <a:gd name="connsiteY30-496" fmla="*/ 0 h 396044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/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-1" fmla="*/ 3160999 w 3960000"/>
              <a:gd name="connsiteY0-2" fmla="*/ 1374274 h 3960000"/>
              <a:gd name="connsiteX1-3" fmla="*/ 3155132 w 3960000"/>
              <a:gd name="connsiteY1-4" fmla="*/ 1419362 h 3960000"/>
              <a:gd name="connsiteX2-5" fmla="*/ 3155131 w 3960000"/>
              <a:gd name="connsiteY2-6" fmla="*/ 1419362 h 3960000"/>
              <a:gd name="connsiteX3-7" fmla="*/ 3160999 w 3960000"/>
              <a:gd name="connsiteY3-8" fmla="*/ 1374274 h 3960000"/>
              <a:gd name="connsiteX4-9" fmla="*/ 2538382 w 3960000"/>
              <a:gd name="connsiteY4-10" fmla="*/ 802616 h 3960000"/>
              <a:gd name="connsiteX5-11" fmla="*/ 1921633 w 3960000"/>
              <a:gd name="connsiteY5-12" fmla="*/ 1419365 h 3960000"/>
              <a:gd name="connsiteX6-13" fmla="*/ 1942445 w 3960000"/>
              <a:gd name="connsiteY6-14" fmla="*/ 1570340 h 3960000"/>
              <a:gd name="connsiteX7-15" fmla="*/ 752016 w 3960000"/>
              <a:gd name="connsiteY7-16" fmla="*/ 931012 h 3960000"/>
              <a:gd name="connsiteX8-17" fmla="*/ 934030 w 3960000"/>
              <a:gd name="connsiteY8-18" fmla="*/ 1745738 h 3960000"/>
              <a:gd name="connsiteX9-19" fmla="*/ 665343 w 3960000"/>
              <a:gd name="connsiteY9-20" fmla="*/ 1650397 h 3960000"/>
              <a:gd name="connsiteX10-21" fmla="*/ 1111709 w 3960000"/>
              <a:gd name="connsiteY10-22" fmla="*/ 2257108 h 3960000"/>
              <a:gd name="connsiteX11-23" fmla="*/ 856023 w 3960000"/>
              <a:gd name="connsiteY11-24" fmla="*/ 2244108 h 3960000"/>
              <a:gd name="connsiteX12-25" fmla="*/ 1402064 w 3960000"/>
              <a:gd name="connsiteY12-26" fmla="*/ 2660137 h 3960000"/>
              <a:gd name="connsiteX13-27" fmla="*/ 552668 w 3960000"/>
              <a:gd name="connsiteY13-28" fmla="*/ 2902822 h 3960000"/>
              <a:gd name="connsiteX14-29" fmla="*/ 1978439 w 3960000"/>
              <a:gd name="connsiteY14-30" fmla="*/ 3093502 h 3960000"/>
              <a:gd name="connsiteX15-31" fmla="*/ 3053184 w 3960000"/>
              <a:gd name="connsiteY15-32" fmla="*/ 2031759 h 3960000"/>
              <a:gd name="connsiteX16-33" fmla="*/ 3207849 w 3960000"/>
              <a:gd name="connsiteY16-34" fmla="*/ 1493166 h 3960000"/>
              <a:gd name="connsiteX17-35" fmla="*/ 3407333 w 3960000"/>
              <a:gd name="connsiteY17-36" fmla="*/ 1117847 h 3960000"/>
              <a:gd name="connsiteX18-37" fmla="*/ 3108461 w 3960000"/>
              <a:gd name="connsiteY18-38" fmla="*/ 1185086 h 3960000"/>
              <a:gd name="connsiteX19-39" fmla="*/ 3334650 w 3960000"/>
              <a:gd name="connsiteY19-40" fmla="*/ 883134 h 3960000"/>
              <a:gd name="connsiteX20-41" fmla="*/ 2995677 w 3960000"/>
              <a:gd name="connsiteY20-42" fmla="*/ 1008938 h 3960000"/>
              <a:gd name="connsiteX21-43" fmla="*/ 2538382 w 3960000"/>
              <a:gd name="connsiteY21-44" fmla="*/ 802616 h 3960000"/>
              <a:gd name="connsiteX22-45" fmla="*/ 308009 w 3960000"/>
              <a:gd name="connsiteY22-46" fmla="*/ 0 h 3960000"/>
              <a:gd name="connsiteX23-47" fmla="*/ 3651991 w 3960000"/>
              <a:gd name="connsiteY23-48" fmla="*/ 0 h 3960000"/>
              <a:gd name="connsiteX24-49" fmla="*/ 3960000 w 3960000"/>
              <a:gd name="connsiteY24-50" fmla="*/ 308009 h 3960000"/>
              <a:gd name="connsiteX25-51" fmla="*/ 3960000 w 3960000"/>
              <a:gd name="connsiteY25-52" fmla="*/ 3651991 h 3960000"/>
              <a:gd name="connsiteX26-53" fmla="*/ 3651991 w 3960000"/>
              <a:gd name="connsiteY26-54" fmla="*/ 3960000 h 3960000"/>
              <a:gd name="connsiteX27-55" fmla="*/ 308009 w 3960000"/>
              <a:gd name="connsiteY27-56" fmla="*/ 3960000 h 3960000"/>
              <a:gd name="connsiteX28-57" fmla="*/ 0 w 3960000"/>
              <a:gd name="connsiteY28-58" fmla="*/ 3651991 h 3960000"/>
              <a:gd name="connsiteX29-59" fmla="*/ 0 w 3960000"/>
              <a:gd name="connsiteY29-60" fmla="*/ 308009 h 3960000"/>
              <a:gd name="connsiteX30-61" fmla="*/ 308009 w 3960000"/>
              <a:gd name="connsiteY30-62" fmla="*/ 0 h 3960000"/>
              <a:gd name="connsiteX0-63" fmla="*/ 3160999 w 3960000"/>
              <a:gd name="connsiteY0-64" fmla="*/ 1374274 h 3960000"/>
              <a:gd name="connsiteX1-65" fmla="*/ 3155132 w 3960000"/>
              <a:gd name="connsiteY1-66" fmla="*/ 1419362 h 3960000"/>
              <a:gd name="connsiteX2-67" fmla="*/ 3160999 w 3960000"/>
              <a:gd name="connsiteY2-68" fmla="*/ 1374274 h 3960000"/>
              <a:gd name="connsiteX3-69" fmla="*/ 2538382 w 3960000"/>
              <a:gd name="connsiteY3-70" fmla="*/ 802616 h 3960000"/>
              <a:gd name="connsiteX4-71" fmla="*/ 1921633 w 3960000"/>
              <a:gd name="connsiteY4-72" fmla="*/ 1419365 h 3960000"/>
              <a:gd name="connsiteX5-73" fmla="*/ 1942445 w 3960000"/>
              <a:gd name="connsiteY5-74" fmla="*/ 1570340 h 3960000"/>
              <a:gd name="connsiteX6-75" fmla="*/ 752016 w 3960000"/>
              <a:gd name="connsiteY6-76" fmla="*/ 931012 h 3960000"/>
              <a:gd name="connsiteX7-77" fmla="*/ 934030 w 3960000"/>
              <a:gd name="connsiteY7-78" fmla="*/ 1745738 h 3960000"/>
              <a:gd name="connsiteX8-79" fmla="*/ 665343 w 3960000"/>
              <a:gd name="connsiteY8-80" fmla="*/ 1650397 h 3960000"/>
              <a:gd name="connsiteX9-81" fmla="*/ 1111709 w 3960000"/>
              <a:gd name="connsiteY9-82" fmla="*/ 2257108 h 3960000"/>
              <a:gd name="connsiteX10-83" fmla="*/ 856023 w 3960000"/>
              <a:gd name="connsiteY10-84" fmla="*/ 2244108 h 3960000"/>
              <a:gd name="connsiteX11-85" fmla="*/ 1402064 w 3960000"/>
              <a:gd name="connsiteY11-86" fmla="*/ 2660137 h 3960000"/>
              <a:gd name="connsiteX12-87" fmla="*/ 552668 w 3960000"/>
              <a:gd name="connsiteY12-88" fmla="*/ 2902822 h 3960000"/>
              <a:gd name="connsiteX13-89" fmla="*/ 1978439 w 3960000"/>
              <a:gd name="connsiteY13-90" fmla="*/ 3093502 h 3960000"/>
              <a:gd name="connsiteX14-91" fmla="*/ 3053184 w 3960000"/>
              <a:gd name="connsiteY14-92" fmla="*/ 2031759 h 3960000"/>
              <a:gd name="connsiteX15-93" fmla="*/ 3207849 w 3960000"/>
              <a:gd name="connsiteY15-94" fmla="*/ 1493166 h 3960000"/>
              <a:gd name="connsiteX16-95" fmla="*/ 3407333 w 3960000"/>
              <a:gd name="connsiteY16-96" fmla="*/ 1117847 h 3960000"/>
              <a:gd name="connsiteX17-97" fmla="*/ 3108461 w 3960000"/>
              <a:gd name="connsiteY17-98" fmla="*/ 1185086 h 3960000"/>
              <a:gd name="connsiteX18-99" fmla="*/ 3334650 w 3960000"/>
              <a:gd name="connsiteY18-100" fmla="*/ 883134 h 3960000"/>
              <a:gd name="connsiteX19-101" fmla="*/ 2995677 w 3960000"/>
              <a:gd name="connsiteY19-102" fmla="*/ 1008938 h 3960000"/>
              <a:gd name="connsiteX20-103" fmla="*/ 2538382 w 3960000"/>
              <a:gd name="connsiteY20-104" fmla="*/ 802616 h 3960000"/>
              <a:gd name="connsiteX21-105" fmla="*/ 308009 w 3960000"/>
              <a:gd name="connsiteY21-106" fmla="*/ 0 h 3960000"/>
              <a:gd name="connsiteX22-107" fmla="*/ 3651991 w 3960000"/>
              <a:gd name="connsiteY22-108" fmla="*/ 0 h 3960000"/>
              <a:gd name="connsiteX23-109" fmla="*/ 3960000 w 3960000"/>
              <a:gd name="connsiteY23-110" fmla="*/ 308009 h 3960000"/>
              <a:gd name="connsiteX24-111" fmla="*/ 3960000 w 3960000"/>
              <a:gd name="connsiteY24-112" fmla="*/ 3651991 h 3960000"/>
              <a:gd name="connsiteX25-113" fmla="*/ 3651991 w 3960000"/>
              <a:gd name="connsiteY25-114" fmla="*/ 3960000 h 3960000"/>
              <a:gd name="connsiteX26-115" fmla="*/ 308009 w 3960000"/>
              <a:gd name="connsiteY26-116" fmla="*/ 3960000 h 3960000"/>
              <a:gd name="connsiteX27-117" fmla="*/ 0 w 3960000"/>
              <a:gd name="connsiteY27-118" fmla="*/ 3651991 h 3960000"/>
              <a:gd name="connsiteX28-119" fmla="*/ 0 w 3960000"/>
              <a:gd name="connsiteY28-120" fmla="*/ 308009 h 3960000"/>
              <a:gd name="connsiteX29-121" fmla="*/ 308009 w 3960000"/>
              <a:gd name="connsiteY29-122" fmla="*/ 0 h 3960000"/>
              <a:gd name="connsiteX0-123" fmla="*/ 3160999 w 3960000"/>
              <a:gd name="connsiteY0-124" fmla="*/ 1374274 h 3960000"/>
              <a:gd name="connsiteX1-125" fmla="*/ 3155132 w 3960000"/>
              <a:gd name="connsiteY1-126" fmla="*/ 1419362 h 3960000"/>
              <a:gd name="connsiteX2-127" fmla="*/ 3160999 w 3960000"/>
              <a:gd name="connsiteY2-128" fmla="*/ 1374274 h 3960000"/>
              <a:gd name="connsiteX3-129" fmla="*/ 2538382 w 3960000"/>
              <a:gd name="connsiteY3-130" fmla="*/ 802616 h 3960000"/>
              <a:gd name="connsiteX4-131" fmla="*/ 1921633 w 3960000"/>
              <a:gd name="connsiteY4-132" fmla="*/ 1419365 h 3960000"/>
              <a:gd name="connsiteX5-133" fmla="*/ 1942445 w 3960000"/>
              <a:gd name="connsiteY5-134" fmla="*/ 1570340 h 3960000"/>
              <a:gd name="connsiteX6-135" fmla="*/ 752016 w 3960000"/>
              <a:gd name="connsiteY6-136" fmla="*/ 931012 h 3960000"/>
              <a:gd name="connsiteX7-137" fmla="*/ 934030 w 3960000"/>
              <a:gd name="connsiteY7-138" fmla="*/ 1745738 h 3960000"/>
              <a:gd name="connsiteX8-139" fmla="*/ 665343 w 3960000"/>
              <a:gd name="connsiteY8-140" fmla="*/ 1650397 h 3960000"/>
              <a:gd name="connsiteX9-141" fmla="*/ 1111709 w 3960000"/>
              <a:gd name="connsiteY9-142" fmla="*/ 2257108 h 3960000"/>
              <a:gd name="connsiteX10-143" fmla="*/ 856023 w 3960000"/>
              <a:gd name="connsiteY10-144" fmla="*/ 2244108 h 3960000"/>
              <a:gd name="connsiteX11-145" fmla="*/ 1402064 w 3960000"/>
              <a:gd name="connsiteY11-146" fmla="*/ 2660137 h 3960000"/>
              <a:gd name="connsiteX12-147" fmla="*/ 552668 w 3960000"/>
              <a:gd name="connsiteY12-148" fmla="*/ 2902822 h 3960000"/>
              <a:gd name="connsiteX13-149" fmla="*/ 1978439 w 3960000"/>
              <a:gd name="connsiteY13-150" fmla="*/ 3093502 h 3960000"/>
              <a:gd name="connsiteX14-151" fmla="*/ 3053184 w 3960000"/>
              <a:gd name="connsiteY14-152" fmla="*/ 2031759 h 3960000"/>
              <a:gd name="connsiteX15-153" fmla="*/ 3207849 w 3960000"/>
              <a:gd name="connsiteY15-154" fmla="*/ 1493166 h 3960000"/>
              <a:gd name="connsiteX16-155" fmla="*/ 3407333 w 3960000"/>
              <a:gd name="connsiteY16-156" fmla="*/ 1117847 h 3960000"/>
              <a:gd name="connsiteX17-157" fmla="*/ 3140091 w 3960000"/>
              <a:gd name="connsiteY17-158" fmla="*/ 1227260 h 3960000"/>
              <a:gd name="connsiteX18-159" fmla="*/ 3334650 w 3960000"/>
              <a:gd name="connsiteY18-160" fmla="*/ 883134 h 3960000"/>
              <a:gd name="connsiteX19-161" fmla="*/ 2995677 w 3960000"/>
              <a:gd name="connsiteY19-162" fmla="*/ 1008938 h 3960000"/>
              <a:gd name="connsiteX20-163" fmla="*/ 2538382 w 3960000"/>
              <a:gd name="connsiteY20-164" fmla="*/ 802616 h 3960000"/>
              <a:gd name="connsiteX21-165" fmla="*/ 308009 w 3960000"/>
              <a:gd name="connsiteY21-166" fmla="*/ 0 h 3960000"/>
              <a:gd name="connsiteX22-167" fmla="*/ 3651991 w 3960000"/>
              <a:gd name="connsiteY22-168" fmla="*/ 0 h 3960000"/>
              <a:gd name="connsiteX23-169" fmla="*/ 3960000 w 3960000"/>
              <a:gd name="connsiteY23-170" fmla="*/ 308009 h 3960000"/>
              <a:gd name="connsiteX24-171" fmla="*/ 3960000 w 3960000"/>
              <a:gd name="connsiteY24-172" fmla="*/ 3651991 h 3960000"/>
              <a:gd name="connsiteX25-173" fmla="*/ 3651991 w 3960000"/>
              <a:gd name="connsiteY25-174" fmla="*/ 3960000 h 3960000"/>
              <a:gd name="connsiteX26-175" fmla="*/ 308009 w 3960000"/>
              <a:gd name="connsiteY26-176" fmla="*/ 3960000 h 3960000"/>
              <a:gd name="connsiteX27-177" fmla="*/ 0 w 3960000"/>
              <a:gd name="connsiteY27-178" fmla="*/ 3651991 h 3960000"/>
              <a:gd name="connsiteX28-179" fmla="*/ 0 w 3960000"/>
              <a:gd name="connsiteY28-180" fmla="*/ 308009 h 3960000"/>
              <a:gd name="connsiteX29-181" fmla="*/ 308009 w 3960000"/>
              <a:gd name="connsiteY29-182" fmla="*/ 0 h 3960000"/>
              <a:gd name="connsiteX0-183" fmla="*/ 3160999 w 3960000"/>
              <a:gd name="connsiteY0-184" fmla="*/ 1374274 h 3960000"/>
              <a:gd name="connsiteX1-185" fmla="*/ 3155132 w 3960000"/>
              <a:gd name="connsiteY1-186" fmla="*/ 1419362 h 3960000"/>
              <a:gd name="connsiteX2-187" fmla="*/ 3160999 w 3960000"/>
              <a:gd name="connsiteY2-188" fmla="*/ 1374274 h 3960000"/>
              <a:gd name="connsiteX3-189" fmla="*/ 2538382 w 3960000"/>
              <a:gd name="connsiteY3-190" fmla="*/ 802616 h 3960000"/>
              <a:gd name="connsiteX4-191" fmla="*/ 1921633 w 3960000"/>
              <a:gd name="connsiteY4-192" fmla="*/ 1419365 h 3960000"/>
              <a:gd name="connsiteX5-193" fmla="*/ 1942445 w 3960000"/>
              <a:gd name="connsiteY5-194" fmla="*/ 1570340 h 3960000"/>
              <a:gd name="connsiteX6-195" fmla="*/ 752016 w 3960000"/>
              <a:gd name="connsiteY6-196" fmla="*/ 931012 h 3960000"/>
              <a:gd name="connsiteX7-197" fmla="*/ 934030 w 3960000"/>
              <a:gd name="connsiteY7-198" fmla="*/ 1745738 h 3960000"/>
              <a:gd name="connsiteX8-199" fmla="*/ 665343 w 3960000"/>
              <a:gd name="connsiteY8-200" fmla="*/ 1650397 h 3960000"/>
              <a:gd name="connsiteX9-201" fmla="*/ 1111709 w 3960000"/>
              <a:gd name="connsiteY9-202" fmla="*/ 2257108 h 3960000"/>
              <a:gd name="connsiteX10-203" fmla="*/ 856023 w 3960000"/>
              <a:gd name="connsiteY10-204" fmla="*/ 2244108 h 3960000"/>
              <a:gd name="connsiteX11-205" fmla="*/ 1402064 w 3960000"/>
              <a:gd name="connsiteY11-206" fmla="*/ 2660137 h 3960000"/>
              <a:gd name="connsiteX12-207" fmla="*/ 552668 w 3960000"/>
              <a:gd name="connsiteY12-208" fmla="*/ 2902822 h 3960000"/>
              <a:gd name="connsiteX13-209" fmla="*/ 1978439 w 3960000"/>
              <a:gd name="connsiteY13-210" fmla="*/ 3093502 h 3960000"/>
              <a:gd name="connsiteX14-211" fmla="*/ 3053184 w 3960000"/>
              <a:gd name="connsiteY14-212" fmla="*/ 2031759 h 3960000"/>
              <a:gd name="connsiteX15-213" fmla="*/ 3207849 w 3960000"/>
              <a:gd name="connsiteY15-214" fmla="*/ 1493166 h 3960000"/>
              <a:gd name="connsiteX16-215" fmla="*/ 3449507 w 3960000"/>
              <a:gd name="connsiteY16-216" fmla="*/ 1170564 h 3960000"/>
              <a:gd name="connsiteX17-217" fmla="*/ 3140091 w 3960000"/>
              <a:gd name="connsiteY17-218" fmla="*/ 1227260 h 3960000"/>
              <a:gd name="connsiteX18-219" fmla="*/ 3334650 w 3960000"/>
              <a:gd name="connsiteY18-220" fmla="*/ 883134 h 3960000"/>
              <a:gd name="connsiteX19-221" fmla="*/ 2995677 w 3960000"/>
              <a:gd name="connsiteY19-222" fmla="*/ 1008938 h 3960000"/>
              <a:gd name="connsiteX20-223" fmla="*/ 2538382 w 3960000"/>
              <a:gd name="connsiteY20-224" fmla="*/ 802616 h 3960000"/>
              <a:gd name="connsiteX21-225" fmla="*/ 308009 w 3960000"/>
              <a:gd name="connsiteY21-226" fmla="*/ 0 h 3960000"/>
              <a:gd name="connsiteX22-227" fmla="*/ 3651991 w 3960000"/>
              <a:gd name="connsiteY22-228" fmla="*/ 0 h 3960000"/>
              <a:gd name="connsiteX23-229" fmla="*/ 3960000 w 3960000"/>
              <a:gd name="connsiteY23-230" fmla="*/ 308009 h 3960000"/>
              <a:gd name="connsiteX24-231" fmla="*/ 3960000 w 3960000"/>
              <a:gd name="connsiteY24-232" fmla="*/ 3651991 h 3960000"/>
              <a:gd name="connsiteX25-233" fmla="*/ 3651991 w 3960000"/>
              <a:gd name="connsiteY25-234" fmla="*/ 3960000 h 3960000"/>
              <a:gd name="connsiteX26-235" fmla="*/ 308009 w 3960000"/>
              <a:gd name="connsiteY26-236" fmla="*/ 3960000 h 3960000"/>
              <a:gd name="connsiteX27-237" fmla="*/ 0 w 3960000"/>
              <a:gd name="connsiteY27-238" fmla="*/ 3651991 h 3960000"/>
              <a:gd name="connsiteX28-239" fmla="*/ 0 w 3960000"/>
              <a:gd name="connsiteY28-240" fmla="*/ 308009 h 3960000"/>
              <a:gd name="connsiteX29-241" fmla="*/ 308009 w 3960000"/>
              <a:gd name="connsiteY29-242" fmla="*/ 0 h 3960000"/>
              <a:gd name="connsiteX0-243" fmla="*/ 3160999 w 3960000"/>
              <a:gd name="connsiteY0-244" fmla="*/ 1374274 h 3960000"/>
              <a:gd name="connsiteX1-245" fmla="*/ 3155132 w 3960000"/>
              <a:gd name="connsiteY1-246" fmla="*/ 1419362 h 3960000"/>
              <a:gd name="connsiteX2-247" fmla="*/ 3160999 w 3960000"/>
              <a:gd name="connsiteY2-248" fmla="*/ 1374274 h 3960000"/>
              <a:gd name="connsiteX3-249" fmla="*/ 2538382 w 3960000"/>
              <a:gd name="connsiteY3-250" fmla="*/ 802616 h 3960000"/>
              <a:gd name="connsiteX4-251" fmla="*/ 1921633 w 3960000"/>
              <a:gd name="connsiteY4-252" fmla="*/ 1419365 h 3960000"/>
              <a:gd name="connsiteX5-253" fmla="*/ 1942445 w 3960000"/>
              <a:gd name="connsiteY5-254" fmla="*/ 1570340 h 3960000"/>
              <a:gd name="connsiteX6-255" fmla="*/ 752016 w 3960000"/>
              <a:gd name="connsiteY6-256" fmla="*/ 931012 h 3960000"/>
              <a:gd name="connsiteX7-257" fmla="*/ 934030 w 3960000"/>
              <a:gd name="connsiteY7-258" fmla="*/ 1745738 h 3960000"/>
              <a:gd name="connsiteX8-259" fmla="*/ 665343 w 3960000"/>
              <a:gd name="connsiteY8-260" fmla="*/ 1650397 h 3960000"/>
              <a:gd name="connsiteX9-261" fmla="*/ 1111709 w 3960000"/>
              <a:gd name="connsiteY9-262" fmla="*/ 2257108 h 3960000"/>
              <a:gd name="connsiteX10-263" fmla="*/ 856023 w 3960000"/>
              <a:gd name="connsiteY10-264" fmla="*/ 2244108 h 3960000"/>
              <a:gd name="connsiteX11-265" fmla="*/ 1402064 w 3960000"/>
              <a:gd name="connsiteY11-266" fmla="*/ 2660137 h 3960000"/>
              <a:gd name="connsiteX12-267" fmla="*/ 552668 w 3960000"/>
              <a:gd name="connsiteY12-268" fmla="*/ 2902822 h 3960000"/>
              <a:gd name="connsiteX13-269" fmla="*/ 1978439 w 3960000"/>
              <a:gd name="connsiteY13-270" fmla="*/ 3093502 h 3960000"/>
              <a:gd name="connsiteX14-271" fmla="*/ 3053184 w 3960000"/>
              <a:gd name="connsiteY14-272" fmla="*/ 2031759 h 3960000"/>
              <a:gd name="connsiteX15-273" fmla="*/ 3207849 w 3960000"/>
              <a:gd name="connsiteY15-274" fmla="*/ 1493166 h 3960000"/>
              <a:gd name="connsiteX16-275" fmla="*/ 3449507 w 3960000"/>
              <a:gd name="connsiteY16-276" fmla="*/ 1170564 h 3960000"/>
              <a:gd name="connsiteX17-277" fmla="*/ 3140091 w 3960000"/>
              <a:gd name="connsiteY17-278" fmla="*/ 1227260 h 3960000"/>
              <a:gd name="connsiteX18-279" fmla="*/ 3324107 w 3960000"/>
              <a:gd name="connsiteY18-280" fmla="*/ 851504 h 3960000"/>
              <a:gd name="connsiteX19-281" fmla="*/ 2995677 w 3960000"/>
              <a:gd name="connsiteY19-282" fmla="*/ 1008938 h 3960000"/>
              <a:gd name="connsiteX20-283" fmla="*/ 2538382 w 3960000"/>
              <a:gd name="connsiteY20-284" fmla="*/ 802616 h 3960000"/>
              <a:gd name="connsiteX21-285" fmla="*/ 308009 w 3960000"/>
              <a:gd name="connsiteY21-286" fmla="*/ 0 h 3960000"/>
              <a:gd name="connsiteX22-287" fmla="*/ 3651991 w 3960000"/>
              <a:gd name="connsiteY22-288" fmla="*/ 0 h 3960000"/>
              <a:gd name="connsiteX23-289" fmla="*/ 3960000 w 3960000"/>
              <a:gd name="connsiteY23-290" fmla="*/ 308009 h 3960000"/>
              <a:gd name="connsiteX24-291" fmla="*/ 3960000 w 3960000"/>
              <a:gd name="connsiteY24-292" fmla="*/ 3651991 h 3960000"/>
              <a:gd name="connsiteX25-293" fmla="*/ 3651991 w 3960000"/>
              <a:gd name="connsiteY25-294" fmla="*/ 3960000 h 3960000"/>
              <a:gd name="connsiteX26-295" fmla="*/ 308009 w 3960000"/>
              <a:gd name="connsiteY26-296" fmla="*/ 3960000 h 3960000"/>
              <a:gd name="connsiteX27-297" fmla="*/ 0 w 3960000"/>
              <a:gd name="connsiteY27-298" fmla="*/ 3651991 h 3960000"/>
              <a:gd name="connsiteX28-299" fmla="*/ 0 w 3960000"/>
              <a:gd name="connsiteY28-300" fmla="*/ 308009 h 3960000"/>
              <a:gd name="connsiteX29-301" fmla="*/ 308009 w 3960000"/>
              <a:gd name="connsiteY29-302" fmla="*/ 0 h 3960000"/>
              <a:gd name="connsiteX0-303" fmla="*/ 3160999 w 3960000"/>
              <a:gd name="connsiteY0-304" fmla="*/ 1374274 h 3960000"/>
              <a:gd name="connsiteX1-305" fmla="*/ 3155132 w 3960000"/>
              <a:gd name="connsiteY1-306" fmla="*/ 1419362 h 3960000"/>
              <a:gd name="connsiteX2-307" fmla="*/ 3160999 w 3960000"/>
              <a:gd name="connsiteY2-308" fmla="*/ 1374274 h 3960000"/>
              <a:gd name="connsiteX3-309" fmla="*/ 2538382 w 3960000"/>
              <a:gd name="connsiteY3-310" fmla="*/ 802616 h 3960000"/>
              <a:gd name="connsiteX4-311" fmla="*/ 1921633 w 3960000"/>
              <a:gd name="connsiteY4-312" fmla="*/ 1292845 h 3960000"/>
              <a:gd name="connsiteX5-313" fmla="*/ 1942445 w 3960000"/>
              <a:gd name="connsiteY5-314" fmla="*/ 1570340 h 3960000"/>
              <a:gd name="connsiteX6-315" fmla="*/ 752016 w 3960000"/>
              <a:gd name="connsiteY6-316" fmla="*/ 931012 h 3960000"/>
              <a:gd name="connsiteX7-317" fmla="*/ 934030 w 3960000"/>
              <a:gd name="connsiteY7-318" fmla="*/ 1745738 h 3960000"/>
              <a:gd name="connsiteX8-319" fmla="*/ 665343 w 3960000"/>
              <a:gd name="connsiteY8-320" fmla="*/ 1650397 h 3960000"/>
              <a:gd name="connsiteX9-321" fmla="*/ 1111709 w 3960000"/>
              <a:gd name="connsiteY9-322" fmla="*/ 2257108 h 3960000"/>
              <a:gd name="connsiteX10-323" fmla="*/ 856023 w 3960000"/>
              <a:gd name="connsiteY10-324" fmla="*/ 2244108 h 3960000"/>
              <a:gd name="connsiteX11-325" fmla="*/ 1402064 w 3960000"/>
              <a:gd name="connsiteY11-326" fmla="*/ 2660137 h 3960000"/>
              <a:gd name="connsiteX12-327" fmla="*/ 552668 w 3960000"/>
              <a:gd name="connsiteY12-328" fmla="*/ 2902822 h 3960000"/>
              <a:gd name="connsiteX13-329" fmla="*/ 1978439 w 3960000"/>
              <a:gd name="connsiteY13-330" fmla="*/ 3093502 h 3960000"/>
              <a:gd name="connsiteX14-331" fmla="*/ 3053184 w 3960000"/>
              <a:gd name="connsiteY14-332" fmla="*/ 2031759 h 3960000"/>
              <a:gd name="connsiteX15-333" fmla="*/ 3207849 w 3960000"/>
              <a:gd name="connsiteY15-334" fmla="*/ 1493166 h 3960000"/>
              <a:gd name="connsiteX16-335" fmla="*/ 3449507 w 3960000"/>
              <a:gd name="connsiteY16-336" fmla="*/ 1170564 h 3960000"/>
              <a:gd name="connsiteX17-337" fmla="*/ 3140091 w 3960000"/>
              <a:gd name="connsiteY17-338" fmla="*/ 1227260 h 3960000"/>
              <a:gd name="connsiteX18-339" fmla="*/ 3324107 w 3960000"/>
              <a:gd name="connsiteY18-340" fmla="*/ 851504 h 3960000"/>
              <a:gd name="connsiteX19-341" fmla="*/ 2995677 w 3960000"/>
              <a:gd name="connsiteY19-342" fmla="*/ 1008938 h 3960000"/>
              <a:gd name="connsiteX20-343" fmla="*/ 2538382 w 3960000"/>
              <a:gd name="connsiteY20-344" fmla="*/ 802616 h 3960000"/>
              <a:gd name="connsiteX21-345" fmla="*/ 308009 w 3960000"/>
              <a:gd name="connsiteY21-346" fmla="*/ 0 h 3960000"/>
              <a:gd name="connsiteX22-347" fmla="*/ 3651991 w 3960000"/>
              <a:gd name="connsiteY22-348" fmla="*/ 0 h 3960000"/>
              <a:gd name="connsiteX23-349" fmla="*/ 3960000 w 3960000"/>
              <a:gd name="connsiteY23-350" fmla="*/ 308009 h 3960000"/>
              <a:gd name="connsiteX24-351" fmla="*/ 3960000 w 3960000"/>
              <a:gd name="connsiteY24-352" fmla="*/ 3651991 h 3960000"/>
              <a:gd name="connsiteX25-353" fmla="*/ 3651991 w 3960000"/>
              <a:gd name="connsiteY25-354" fmla="*/ 3960000 h 3960000"/>
              <a:gd name="connsiteX26-355" fmla="*/ 308009 w 3960000"/>
              <a:gd name="connsiteY26-356" fmla="*/ 3960000 h 3960000"/>
              <a:gd name="connsiteX27-357" fmla="*/ 0 w 3960000"/>
              <a:gd name="connsiteY27-358" fmla="*/ 3651991 h 3960000"/>
              <a:gd name="connsiteX28-359" fmla="*/ 0 w 3960000"/>
              <a:gd name="connsiteY28-360" fmla="*/ 308009 h 3960000"/>
              <a:gd name="connsiteX29-361" fmla="*/ 308009 w 3960000"/>
              <a:gd name="connsiteY29-362" fmla="*/ 0 h 3960000"/>
              <a:gd name="connsiteX0-363" fmla="*/ 3160999 w 3960000"/>
              <a:gd name="connsiteY0-364" fmla="*/ 1374274 h 3960000"/>
              <a:gd name="connsiteX1-365" fmla="*/ 3155132 w 3960000"/>
              <a:gd name="connsiteY1-366" fmla="*/ 1419362 h 3960000"/>
              <a:gd name="connsiteX2-367" fmla="*/ 3160999 w 3960000"/>
              <a:gd name="connsiteY2-368" fmla="*/ 1374274 h 3960000"/>
              <a:gd name="connsiteX3-369" fmla="*/ 2496208 w 3960000"/>
              <a:gd name="connsiteY3-370" fmla="*/ 770986 h 3960000"/>
              <a:gd name="connsiteX4-371" fmla="*/ 1921633 w 3960000"/>
              <a:gd name="connsiteY4-372" fmla="*/ 1292845 h 3960000"/>
              <a:gd name="connsiteX5-373" fmla="*/ 1942445 w 3960000"/>
              <a:gd name="connsiteY5-374" fmla="*/ 1570340 h 3960000"/>
              <a:gd name="connsiteX6-375" fmla="*/ 752016 w 3960000"/>
              <a:gd name="connsiteY6-376" fmla="*/ 931012 h 3960000"/>
              <a:gd name="connsiteX7-377" fmla="*/ 934030 w 3960000"/>
              <a:gd name="connsiteY7-378" fmla="*/ 1745738 h 3960000"/>
              <a:gd name="connsiteX8-379" fmla="*/ 665343 w 3960000"/>
              <a:gd name="connsiteY8-380" fmla="*/ 1650397 h 3960000"/>
              <a:gd name="connsiteX9-381" fmla="*/ 1111709 w 3960000"/>
              <a:gd name="connsiteY9-382" fmla="*/ 2257108 h 3960000"/>
              <a:gd name="connsiteX10-383" fmla="*/ 856023 w 3960000"/>
              <a:gd name="connsiteY10-384" fmla="*/ 2244108 h 3960000"/>
              <a:gd name="connsiteX11-385" fmla="*/ 1402064 w 3960000"/>
              <a:gd name="connsiteY11-386" fmla="*/ 2660137 h 3960000"/>
              <a:gd name="connsiteX12-387" fmla="*/ 552668 w 3960000"/>
              <a:gd name="connsiteY12-388" fmla="*/ 2902822 h 3960000"/>
              <a:gd name="connsiteX13-389" fmla="*/ 1978439 w 3960000"/>
              <a:gd name="connsiteY13-390" fmla="*/ 3093502 h 3960000"/>
              <a:gd name="connsiteX14-391" fmla="*/ 3053184 w 3960000"/>
              <a:gd name="connsiteY14-392" fmla="*/ 2031759 h 3960000"/>
              <a:gd name="connsiteX15-393" fmla="*/ 3207849 w 3960000"/>
              <a:gd name="connsiteY15-394" fmla="*/ 1493166 h 3960000"/>
              <a:gd name="connsiteX16-395" fmla="*/ 3449507 w 3960000"/>
              <a:gd name="connsiteY16-396" fmla="*/ 1170564 h 3960000"/>
              <a:gd name="connsiteX17-397" fmla="*/ 3140091 w 3960000"/>
              <a:gd name="connsiteY17-398" fmla="*/ 1227260 h 3960000"/>
              <a:gd name="connsiteX18-399" fmla="*/ 3324107 w 3960000"/>
              <a:gd name="connsiteY18-400" fmla="*/ 851504 h 3960000"/>
              <a:gd name="connsiteX19-401" fmla="*/ 2995677 w 3960000"/>
              <a:gd name="connsiteY19-402" fmla="*/ 1008938 h 3960000"/>
              <a:gd name="connsiteX20-403" fmla="*/ 2496208 w 3960000"/>
              <a:gd name="connsiteY20-404" fmla="*/ 770986 h 3960000"/>
              <a:gd name="connsiteX21-405" fmla="*/ 308009 w 3960000"/>
              <a:gd name="connsiteY21-406" fmla="*/ 0 h 3960000"/>
              <a:gd name="connsiteX22-407" fmla="*/ 3651991 w 3960000"/>
              <a:gd name="connsiteY22-408" fmla="*/ 0 h 3960000"/>
              <a:gd name="connsiteX23-409" fmla="*/ 3960000 w 3960000"/>
              <a:gd name="connsiteY23-410" fmla="*/ 308009 h 3960000"/>
              <a:gd name="connsiteX24-411" fmla="*/ 3960000 w 3960000"/>
              <a:gd name="connsiteY24-412" fmla="*/ 3651991 h 3960000"/>
              <a:gd name="connsiteX25-413" fmla="*/ 3651991 w 3960000"/>
              <a:gd name="connsiteY25-414" fmla="*/ 3960000 h 3960000"/>
              <a:gd name="connsiteX26-415" fmla="*/ 308009 w 3960000"/>
              <a:gd name="connsiteY26-416" fmla="*/ 3960000 h 3960000"/>
              <a:gd name="connsiteX27-417" fmla="*/ 0 w 3960000"/>
              <a:gd name="connsiteY27-418" fmla="*/ 3651991 h 3960000"/>
              <a:gd name="connsiteX28-419" fmla="*/ 0 w 3960000"/>
              <a:gd name="connsiteY28-420" fmla="*/ 308009 h 3960000"/>
              <a:gd name="connsiteX29-421" fmla="*/ 308009 w 3960000"/>
              <a:gd name="connsiteY29-422" fmla="*/ 0 h 3960000"/>
              <a:gd name="connsiteX0-423" fmla="*/ 3160999 w 3960000"/>
              <a:gd name="connsiteY0-424" fmla="*/ 1374274 h 3960000"/>
              <a:gd name="connsiteX1-425" fmla="*/ 3155132 w 3960000"/>
              <a:gd name="connsiteY1-426" fmla="*/ 1419362 h 3960000"/>
              <a:gd name="connsiteX2-427" fmla="*/ 3160999 w 3960000"/>
              <a:gd name="connsiteY2-428" fmla="*/ 1374274 h 3960000"/>
              <a:gd name="connsiteX3-429" fmla="*/ 2496208 w 3960000"/>
              <a:gd name="connsiteY3-430" fmla="*/ 770986 h 3960000"/>
              <a:gd name="connsiteX4-431" fmla="*/ 1921633 w 3960000"/>
              <a:gd name="connsiteY4-432" fmla="*/ 1292845 h 3960000"/>
              <a:gd name="connsiteX5-433" fmla="*/ 1942445 w 3960000"/>
              <a:gd name="connsiteY5-434" fmla="*/ 1570340 h 3960000"/>
              <a:gd name="connsiteX6-435" fmla="*/ 752016 w 3960000"/>
              <a:gd name="connsiteY6-436" fmla="*/ 931012 h 3960000"/>
              <a:gd name="connsiteX7-437" fmla="*/ 934030 w 3960000"/>
              <a:gd name="connsiteY7-438" fmla="*/ 1745738 h 3960000"/>
              <a:gd name="connsiteX8-439" fmla="*/ 665343 w 3960000"/>
              <a:gd name="connsiteY8-440" fmla="*/ 1650397 h 3960000"/>
              <a:gd name="connsiteX9-441" fmla="*/ 1111709 w 3960000"/>
              <a:gd name="connsiteY9-442" fmla="*/ 2257108 h 3960000"/>
              <a:gd name="connsiteX10-443" fmla="*/ 856023 w 3960000"/>
              <a:gd name="connsiteY10-444" fmla="*/ 2244108 h 3960000"/>
              <a:gd name="connsiteX11-445" fmla="*/ 1402064 w 3960000"/>
              <a:gd name="connsiteY11-446" fmla="*/ 2660137 h 3960000"/>
              <a:gd name="connsiteX12-447" fmla="*/ 552668 w 3960000"/>
              <a:gd name="connsiteY12-448" fmla="*/ 2902822 h 3960000"/>
              <a:gd name="connsiteX13-449" fmla="*/ 1978439 w 3960000"/>
              <a:gd name="connsiteY13-450" fmla="*/ 3093502 h 3960000"/>
              <a:gd name="connsiteX14-451" fmla="*/ 3053184 w 3960000"/>
              <a:gd name="connsiteY14-452" fmla="*/ 2031759 h 3960000"/>
              <a:gd name="connsiteX15-453" fmla="*/ 3207849 w 3960000"/>
              <a:gd name="connsiteY15-454" fmla="*/ 1493166 h 3960000"/>
              <a:gd name="connsiteX16-455" fmla="*/ 3449507 w 3960000"/>
              <a:gd name="connsiteY16-456" fmla="*/ 1170564 h 3960000"/>
              <a:gd name="connsiteX17-457" fmla="*/ 3140091 w 3960000"/>
              <a:gd name="connsiteY17-458" fmla="*/ 1227260 h 3960000"/>
              <a:gd name="connsiteX18-459" fmla="*/ 3324107 w 3960000"/>
              <a:gd name="connsiteY18-460" fmla="*/ 851504 h 3960000"/>
              <a:gd name="connsiteX19-461" fmla="*/ 2995677 w 3960000"/>
              <a:gd name="connsiteY19-462" fmla="*/ 1008938 h 3960000"/>
              <a:gd name="connsiteX20-463" fmla="*/ 2496208 w 3960000"/>
              <a:gd name="connsiteY20-464" fmla="*/ 770986 h 3960000"/>
              <a:gd name="connsiteX21-465" fmla="*/ 308009 w 3960000"/>
              <a:gd name="connsiteY21-466" fmla="*/ 0 h 3960000"/>
              <a:gd name="connsiteX22-467" fmla="*/ 3651991 w 3960000"/>
              <a:gd name="connsiteY22-468" fmla="*/ 0 h 3960000"/>
              <a:gd name="connsiteX23-469" fmla="*/ 3960000 w 3960000"/>
              <a:gd name="connsiteY23-470" fmla="*/ 308009 h 3960000"/>
              <a:gd name="connsiteX24-471" fmla="*/ 3960000 w 3960000"/>
              <a:gd name="connsiteY24-472" fmla="*/ 3651991 h 3960000"/>
              <a:gd name="connsiteX25-473" fmla="*/ 3651991 w 3960000"/>
              <a:gd name="connsiteY25-474" fmla="*/ 3960000 h 3960000"/>
              <a:gd name="connsiteX26-475" fmla="*/ 308009 w 3960000"/>
              <a:gd name="connsiteY26-476" fmla="*/ 3960000 h 3960000"/>
              <a:gd name="connsiteX27-477" fmla="*/ 0 w 3960000"/>
              <a:gd name="connsiteY27-478" fmla="*/ 3651991 h 3960000"/>
              <a:gd name="connsiteX28-479" fmla="*/ 0 w 3960000"/>
              <a:gd name="connsiteY28-480" fmla="*/ 308009 h 3960000"/>
              <a:gd name="connsiteX29-481" fmla="*/ 308009 w 3960000"/>
              <a:gd name="connsiteY29-482" fmla="*/ 0 h 3960000"/>
              <a:gd name="connsiteX0-483" fmla="*/ 3160999 w 3960000"/>
              <a:gd name="connsiteY0-484" fmla="*/ 1374274 h 3960000"/>
              <a:gd name="connsiteX1-485" fmla="*/ 3155132 w 3960000"/>
              <a:gd name="connsiteY1-486" fmla="*/ 1419362 h 3960000"/>
              <a:gd name="connsiteX2-487" fmla="*/ 3160999 w 3960000"/>
              <a:gd name="connsiteY2-488" fmla="*/ 1374274 h 3960000"/>
              <a:gd name="connsiteX3-489" fmla="*/ 2496208 w 3960000"/>
              <a:gd name="connsiteY3-490" fmla="*/ 770986 h 3960000"/>
              <a:gd name="connsiteX4-491" fmla="*/ 1921633 w 3960000"/>
              <a:gd name="connsiteY4-492" fmla="*/ 1292845 h 3960000"/>
              <a:gd name="connsiteX5-493" fmla="*/ 1942445 w 3960000"/>
              <a:gd name="connsiteY5-494" fmla="*/ 1570340 h 3960000"/>
              <a:gd name="connsiteX6-495" fmla="*/ 752016 w 3960000"/>
              <a:gd name="connsiteY6-496" fmla="*/ 931012 h 3960000"/>
              <a:gd name="connsiteX7-497" fmla="*/ 934030 w 3960000"/>
              <a:gd name="connsiteY7-498" fmla="*/ 1745738 h 3960000"/>
              <a:gd name="connsiteX8-499" fmla="*/ 665343 w 3960000"/>
              <a:gd name="connsiteY8-500" fmla="*/ 1650397 h 3960000"/>
              <a:gd name="connsiteX9-501" fmla="*/ 1111709 w 3960000"/>
              <a:gd name="connsiteY9-502" fmla="*/ 2257108 h 3960000"/>
              <a:gd name="connsiteX10-503" fmla="*/ 856023 w 3960000"/>
              <a:gd name="connsiteY10-504" fmla="*/ 2244108 h 3960000"/>
              <a:gd name="connsiteX11-505" fmla="*/ 1402064 w 3960000"/>
              <a:gd name="connsiteY11-506" fmla="*/ 2660137 h 3960000"/>
              <a:gd name="connsiteX12-507" fmla="*/ 552668 w 3960000"/>
              <a:gd name="connsiteY12-508" fmla="*/ 2902822 h 3960000"/>
              <a:gd name="connsiteX13-509" fmla="*/ 1978439 w 3960000"/>
              <a:gd name="connsiteY13-510" fmla="*/ 3093502 h 3960000"/>
              <a:gd name="connsiteX14-511" fmla="*/ 3053184 w 3960000"/>
              <a:gd name="connsiteY14-512" fmla="*/ 2031759 h 3960000"/>
              <a:gd name="connsiteX15-513" fmla="*/ 3207849 w 3960000"/>
              <a:gd name="connsiteY15-514" fmla="*/ 1493166 h 3960000"/>
              <a:gd name="connsiteX16-515" fmla="*/ 3449507 w 3960000"/>
              <a:gd name="connsiteY16-516" fmla="*/ 1170564 h 3960000"/>
              <a:gd name="connsiteX17-517" fmla="*/ 3140091 w 3960000"/>
              <a:gd name="connsiteY17-518" fmla="*/ 1227260 h 3960000"/>
              <a:gd name="connsiteX18-519" fmla="*/ 3324107 w 3960000"/>
              <a:gd name="connsiteY18-520" fmla="*/ 851504 h 3960000"/>
              <a:gd name="connsiteX19-521" fmla="*/ 2995677 w 3960000"/>
              <a:gd name="connsiteY19-522" fmla="*/ 1008938 h 3960000"/>
              <a:gd name="connsiteX20-523" fmla="*/ 2496208 w 3960000"/>
              <a:gd name="connsiteY20-524" fmla="*/ 770986 h 3960000"/>
              <a:gd name="connsiteX21-525" fmla="*/ 308009 w 3960000"/>
              <a:gd name="connsiteY21-526" fmla="*/ 0 h 3960000"/>
              <a:gd name="connsiteX22-527" fmla="*/ 3651991 w 3960000"/>
              <a:gd name="connsiteY22-528" fmla="*/ 0 h 3960000"/>
              <a:gd name="connsiteX23-529" fmla="*/ 3960000 w 3960000"/>
              <a:gd name="connsiteY23-530" fmla="*/ 308009 h 3960000"/>
              <a:gd name="connsiteX24-531" fmla="*/ 3960000 w 3960000"/>
              <a:gd name="connsiteY24-532" fmla="*/ 3651991 h 3960000"/>
              <a:gd name="connsiteX25-533" fmla="*/ 3651991 w 3960000"/>
              <a:gd name="connsiteY25-534" fmla="*/ 3960000 h 3960000"/>
              <a:gd name="connsiteX26-535" fmla="*/ 308009 w 3960000"/>
              <a:gd name="connsiteY26-536" fmla="*/ 3960000 h 3960000"/>
              <a:gd name="connsiteX27-537" fmla="*/ 0 w 3960000"/>
              <a:gd name="connsiteY27-538" fmla="*/ 3651991 h 3960000"/>
              <a:gd name="connsiteX28-539" fmla="*/ 0 w 3960000"/>
              <a:gd name="connsiteY28-540" fmla="*/ 308009 h 3960000"/>
              <a:gd name="connsiteX29-541" fmla="*/ 308009 w 3960000"/>
              <a:gd name="connsiteY29-542" fmla="*/ 0 h 3960000"/>
              <a:gd name="connsiteX0-543" fmla="*/ 3160999 w 3960000"/>
              <a:gd name="connsiteY0-544" fmla="*/ 1374274 h 3960000"/>
              <a:gd name="connsiteX1-545" fmla="*/ 3155132 w 3960000"/>
              <a:gd name="connsiteY1-546" fmla="*/ 1419362 h 3960000"/>
              <a:gd name="connsiteX2-547" fmla="*/ 3160999 w 3960000"/>
              <a:gd name="connsiteY2-548" fmla="*/ 1374274 h 3960000"/>
              <a:gd name="connsiteX3-549" fmla="*/ 2496208 w 3960000"/>
              <a:gd name="connsiteY3-550" fmla="*/ 770986 h 3960000"/>
              <a:gd name="connsiteX4-551" fmla="*/ 1921633 w 3960000"/>
              <a:gd name="connsiteY4-552" fmla="*/ 1292845 h 3960000"/>
              <a:gd name="connsiteX5-553" fmla="*/ 1942445 w 3960000"/>
              <a:gd name="connsiteY5-554" fmla="*/ 1570340 h 3960000"/>
              <a:gd name="connsiteX6-555" fmla="*/ 815277 w 3960000"/>
              <a:gd name="connsiteY6-556" fmla="*/ 836121 h 3960000"/>
              <a:gd name="connsiteX7-557" fmla="*/ 934030 w 3960000"/>
              <a:gd name="connsiteY7-558" fmla="*/ 1745738 h 3960000"/>
              <a:gd name="connsiteX8-559" fmla="*/ 665343 w 3960000"/>
              <a:gd name="connsiteY8-560" fmla="*/ 1650397 h 3960000"/>
              <a:gd name="connsiteX9-561" fmla="*/ 1111709 w 3960000"/>
              <a:gd name="connsiteY9-562" fmla="*/ 2257108 h 3960000"/>
              <a:gd name="connsiteX10-563" fmla="*/ 856023 w 3960000"/>
              <a:gd name="connsiteY10-564" fmla="*/ 2244108 h 3960000"/>
              <a:gd name="connsiteX11-565" fmla="*/ 1402064 w 3960000"/>
              <a:gd name="connsiteY11-566" fmla="*/ 2660137 h 3960000"/>
              <a:gd name="connsiteX12-567" fmla="*/ 552668 w 3960000"/>
              <a:gd name="connsiteY12-568" fmla="*/ 2902822 h 3960000"/>
              <a:gd name="connsiteX13-569" fmla="*/ 1978439 w 3960000"/>
              <a:gd name="connsiteY13-570" fmla="*/ 3093502 h 3960000"/>
              <a:gd name="connsiteX14-571" fmla="*/ 3053184 w 3960000"/>
              <a:gd name="connsiteY14-572" fmla="*/ 2031759 h 3960000"/>
              <a:gd name="connsiteX15-573" fmla="*/ 3207849 w 3960000"/>
              <a:gd name="connsiteY15-574" fmla="*/ 1493166 h 3960000"/>
              <a:gd name="connsiteX16-575" fmla="*/ 3449507 w 3960000"/>
              <a:gd name="connsiteY16-576" fmla="*/ 1170564 h 3960000"/>
              <a:gd name="connsiteX17-577" fmla="*/ 3140091 w 3960000"/>
              <a:gd name="connsiteY17-578" fmla="*/ 1227260 h 3960000"/>
              <a:gd name="connsiteX18-579" fmla="*/ 3324107 w 3960000"/>
              <a:gd name="connsiteY18-580" fmla="*/ 851504 h 3960000"/>
              <a:gd name="connsiteX19-581" fmla="*/ 2995677 w 3960000"/>
              <a:gd name="connsiteY19-582" fmla="*/ 1008938 h 3960000"/>
              <a:gd name="connsiteX20-583" fmla="*/ 2496208 w 3960000"/>
              <a:gd name="connsiteY20-584" fmla="*/ 770986 h 3960000"/>
              <a:gd name="connsiteX21-585" fmla="*/ 308009 w 3960000"/>
              <a:gd name="connsiteY21-586" fmla="*/ 0 h 3960000"/>
              <a:gd name="connsiteX22-587" fmla="*/ 3651991 w 3960000"/>
              <a:gd name="connsiteY22-588" fmla="*/ 0 h 3960000"/>
              <a:gd name="connsiteX23-589" fmla="*/ 3960000 w 3960000"/>
              <a:gd name="connsiteY23-590" fmla="*/ 308009 h 3960000"/>
              <a:gd name="connsiteX24-591" fmla="*/ 3960000 w 3960000"/>
              <a:gd name="connsiteY24-592" fmla="*/ 3651991 h 3960000"/>
              <a:gd name="connsiteX25-593" fmla="*/ 3651991 w 3960000"/>
              <a:gd name="connsiteY25-594" fmla="*/ 3960000 h 3960000"/>
              <a:gd name="connsiteX26-595" fmla="*/ 308009 w 3960000"/>
              <a:gd name="connsiteY26-596" fmla="*/ 3960000 h 3960000"/>
              <a:gd name="connsiteX27-597" fmla="*/ 0 w 3960000"/>
              <a:gd name="connsiteY27-598" fmla="*/ 3651991 h 3960000"/>
              <a:gd name="connsiteX28-599" fmla="*/ 0 w 3960000"/>
              <a:gd name="connsiteY28-600" fmla="*/ 308009 h 3960000"/>
              <a:gd name="connsiteX29-601" fmla="*/ 308009 w 3960000"/>
              <a:gd name="connsiteY29-602" fmla="*/ 0 h 3960000"/>
              <a:gd name="connsiteX0-603" fmla="*/ 3160999 w 3960000"/>
              <a:gd name="connsiteY0-604" fmla="*/ 1374274 h 3960000"/>
              <a:gd name="connsiteX1-605" fmla="*/ 3155132 w 3960000"/>
              <a:gd name="connsiteY1-606" fmla="*/ 1419362 h 3960000"/>
              <a:gd name="connsiteX2-607" fmla="*/ 3160999 w 3960000"/>
              <a:gd name="connsiteY2-608" fmla="*/ 1374274 h 3960000"/>
              <a:gd name="connsiteX3-609" fmla="*/ 2496208 w 3960000"/>
              <a:gd name="connsiteY3-610" fmla="*/ 770986 h 3960000"/>
              <a:gd name="connsiteX4-611" fmla="*/ 1921633 w 3960000"/>
              <a:gd name="connsiteY4-612" fmla="*/ 1292845 h 3960000"/>
              <a:gd name="connsiteX5-613" fmla="*/ 1942445 w 3960000"/>
              <a:gd name="connsiteY5-614" fmla="*/ 1570340 h 3960000"/>
              <a:gd name="connsiteX6-615" fmla="*/ 815277 w 3960000"/>
              <a:gd name="connsiteY6-616" fmla="*/ 836121 h 3960000"/>
              <a:gd name="connsiteX7-617" fmla="*/ 934030 w 3960000"/>
              <a:gd name="connsiteY7-618" fmla="*/ 1745738 h 3960000"/>
              <a:gd name="connsiteX8-619" fmla="*/ 644257 w 3960000"/>
              <a:gd name="connsiteY8-620" fmla="*/ 1555506 h 3960000"/>
              <a:gd name="connsiteX9-621" fmla="*/ 1111709 w 3960000"/>
              <a:gd name="connsiteY9-622" fmla="*/ 2257108 h 3960000"/>
              <a:gd name="connsiteX10-623" fmla="*/ 856023 w 3960000"/>
              <a:gd name="connsiteY10-624" fmla="*/ 2244108 h 3960000"/>
              <a:gd name="connsiteX11-625" fmla="*/ 1402064 w 3960000"/>
              <a:gd name="connsiteY11-626" fmla="*/ 2660137 h 3960000"/>
              <a:gd name="connsiteX12-627" fmla="*/ 552668 w 3960000"/>
              <a:gd name="connsiteY12-628" fmla="*/ 2902822 h 3960000"/>
              <a:gd name="connsiteX13-629" fmla="*/ 1978439 w 3960000"/>
              <a:gd name="connsiteY13-630" fmla="*/ 3093502 h 3960000"/>
              <a:gd name="connsiteX14-631" fmla="*/ 3053184 w 3960000"/>
              <a:gd name="connsiteY14-632" fmla="*/ 2031759 h 3960000"/>
              <a:gd name="connsiteX15-633" fmla="*/ 3207849 w 3960000"/>
              <a:gd name="connsiteY15-634" fmla="*/ 1493166 h 3960000"/>
              <a:gd name="connsiteX16-635" fmla="*/ 3449507 w 3960000"/>
              <a:gd name="connsiteY16-636" fmla="*/ 1170564 h 3960000"/>
              <a:gd name="connsiteX17-637" fmla="*/ 3140091 w 3960000"/>
              <a:gd name="connsiteY17-638" fmla="*/ 1227260 h 3960000"/>
              <a:gd name="connsiteX18-639" fmla="*/ 3324107 w 3960000"/>
              <a:gd name="connsiteY18-640" fmla="*/ 851504 h 3960000"/>
              <a:gd name="connsiteX19-641" fmla="*/ 2995677 w 3960000"/>
              <a:gd name="connsiteY19-642" fmla="*/ 1008938 h 3960000"/>
              <a:gd name="connsiteX20-643" fmla="*/ 2496208 w 3960000"/>
              <a:gd name="connsiteY20-644" fmla="*/ 770986 h 3960000"/>
              <a:gd name="connsiteX21-645" fmla="*/ 308009 w 3960000"/>
              <a:gd name="connsiteY21-646" fmla="*/ 0 h 3960000"/>
              <a:gd name="connsiteX22-647" fmla="*/ 3651991 w 3960000"/>
              <a:gd name="connsiteY22-648" fmla="*/ 0 h 3960000"/>
              <a:gd name="connsiteX23-649" fmla="*/ 3960000 w 3960000"/>
              <a:gd name="connsiteY23-650" fmla="*/ 308009 h 3960000"/>
              <a:gd name="connsiteX24-651" fmla="*/ 3960000 w 3960000"/>
              <a:gd name="connsiteY24-652" fmla="*/ 3651991 h 3960000"/>
              <a:gd name="connsiteX25-653" fmla="*/ 3651991 w 3960000"/>
              <a:gd name="connsiteY25-654" fmla="*/ 3960000 h 3960000"/>
              <a:gd name="connsiteX26-655" fmla="*/ 308009 w 3960000"/>
              <a:gd name="connsiteY26-656" fmla="*/ 3960000 h 3960000"/>
              <a:gd name="connsiteX27-657" fmla="*/ 0 w 3960000"/>
              <a:gd name="connsiteY27-658" fmla="*/ 3651991 h 3960000"/>
              <a:gd name="connsiteX28-659" fmla="*/ 0 w 3960000"/>
              <a:gd name="connsiteY28-660" fmla="*/ 308009 h 3960000"/>
              <a:gd name="connsiteX29-661" fmla="*/ 308009 w 3960000"/>
              <a:gd name="connsiteY29-662" fmla="*/ 0 h 3960000"/>
              <a:gd name="connsiteX0-663" fmla="*/ 3160999 w 3960000"/>
              <a:gd name="connsiteY0-664" fmla="*/ 1374274 h 3960000"/>
              <a:gd name="connsiteX1-665" fmla="*/ 3155132 w 3960000"/>
              <a:gd name="connsiteY1-666" fmla="*/ 1419362 h 3960000"/>
              <a:gd name="connsiteX2-667" fmla="*/ 3160999 w 3960000"/>
              <a:gd name="connsiteY2-668" fmla="*/ 1374274 h 3960000"/>
              <a:gd name="connsiteX3-669" fmla="*/ 2496208 w 3960000"/>
              <a:gd name="connsiteY3-670" fmla="*/ 770986 h 3960000"/>
              <a:gd name="connsiteX4-671" fmla="*/ 1921633 w 3960000"/>
              <a:gd name="connsiteY4-672" fmla="*/ 1292845 h 3960000"/>
              <a:gd name="connsiteX5-673" fmla="*/ 1942445 w 3960000"/>
              <a:gd name="connsiteY5-674" fmla="*/ 1570340 h 3960000"/>
              <a:gd name="connsiteX6-675" fmla="*/ 815277 w 3960000"/>
              <a:gd name="connsiteY6-676" fmla="*/ 836121 h 3960000"/>
              <a:gd name="connsiteX7-677" fmla="*/ 965659 w 3960000"/>
              <a:gd name="connsiteY7-678" fmla="*/ 1735195 h 3960000"/>
              <a:gd name="connsiteX8-679" fmla="*/ 644257 w 3960000"/>
              <a:gd name="connsiteY8-680" fmla="*/ 1555506 h 3960000"/>
              <a:gd name="connsiteX9-681" fmla="*/ 1111709 w 3960000"/>
              <a:gd name="connsiteY9-682" fmla="*/ 2257108 h 3960000"/>
              <a:gd name="connsiteX10-683" fmla="*/ 856023 w 3960000"/>
              <a:gd name="connsiteY10-684" fmla="*/ 2244108 h 3960000"/>
              <a:gd name="connsiteX11-685" fmla="*/ 1402064 w 3960000"/>
              <a:gd name="connsiteY11-686" fmla="*/ 2660137 h 3960000"/>
              <a:gd name="connsiteX12-687" fmla="*/ 552668 w 3960000"/>
              <a:gd name="connsiteY12-688" fmla="*/ 2902822 h 3960000"/>
              <a:gd name="connsiteX13-689" fmla="*/ 1978439 w 3960000"/>
              <a:gd name="connsiteY13-690" fmla="*/ 3093502 h 3960000"/>
              <a:gd name="connsiteX14-691" fmla="*/ 3053184 w 3960000"/>
              <a:gd name="connsiteY14-692" fmla="*/ 2031759 h 3960000"/>
              <a:gd name="connsiteX15-693" fmla="*/ 3207849 w 3960000"/>
              <a:gd name="connsiteY15-694" fmla="*/ 1493166 h 3960000"/>
              <a:gd name="connsiteX16-695" fmla="*/ 3449507 w 3960000"/>
              <a:gd name="connsiteY16-696" fmla="*/ 1170564 h 3960000"/>
              <a:gd name="connsiteX17-697" fmla="*/ 3140091 w 3960000"/>
              <a:gd name="connsiteY17-698" fmla="*/ 1227260 h 3960000"/>
              <a:gd name="connsiteX18-699" fmla="*/ 3324107 w 3960000"/>
              <a:gd name="connsiteY18-700" fmla="*/ 851504 h 3960000"/>
              <a:gd name="connsiteX19-701" fmla="*/ 2995677 w 3960000"/>
              <a:gd name="connsiteY19-702" fmla="*/ 1008938 h 3960000"/>
              <a:gd name="connsiteX20-703" fmla="*/ 2496208 w 3960000"/>
              <a:gd name="connsiteY20-704" fmla="*/ 770986 h 3960000"/>
              <a:gd name="connsiteX21-705" fmla="*/ 308009 w 3960000"/>
              <a:gd name="connsiteY21-706" fmla="*/ 0 h 3960000"/>
              <a:gd name="connsiteX22-707" fmla="*/ 3651991 w 3960000"/>
              <a:gd name="connsiteY22-708" fmla="*/ 0 h 3960000"/>
              <a:gd name="connsiteX23-709" fmla="*/ 3960000 w 3960000"/>
              <a:gd name="connsiteY23-710" fmla="*/ 308009 h 3960000"/>
              <a:gd name="connsiteX24-711" fmla="*/ 3960000 w 3960000"/>
              <a:gd name="connsiteY24-712" fmla="*/ 3651991 h 3960000"/>
              <a:gd name="connsiteX25-713" fmla="*/ 3651991 w 3960000"/>
              <a:gd name="connsiteY25-714" fmla="*/ 3960000 h 3960000"/>
              <a:gd name="connsiteX26-715" fmla="*/ 308009 w 3960000"/>
              <a:gd name="connsiteY26-716" fmla="*/ 3960000 h 3960000"/>
              <a:gd name="connsiteX27-717" fmla="*/ 0 w 3960000"/>
              <a:gd name="connsiteY27-718" fmla="*/ 3651991 h 3960000"/>
              <a:gd name="connsiteX28-719" fmla="*/ 0 w 3960000"/>
              <a:gd name="connsiteY28-720" fmla="*/ 308009 h 3960000"/>
              <a:gd name="connsiteX29-721" fmla="*/ 308009 w 3960000"/>
              <a:gd name="connsiteY29-722" fmla="*/ 0 h 3960000"/>
              <a:gd name="connsiteX0-723" fmla="*/ 3160999 w 3960000"/>
              <a:gd name="connsiteY0-724" fmla="*/ 1374274 h 3960000"/>
              <a:gd name="connsiteX1-725" fmla="*/ 3155132 w 3960000"/>
              <a:gd name="connsiteY1-726" fmla="*/ 1419362 h 3960000"/>
              <a:gd name="connsiteX2-727" fmla="*/ 3160999 w 3960000"/>
              <a:gd name="connsiteY2-728" fmla="*/ 1374274 h 3960000"/>
              <a:gd name="connsiteX3-729" fmla="*/ 2496208 w 3960000"/>
              <a:gd name="connsiteY3-730" fmla="*/ 770986 h 3960000"/>
              <a:gd name="connsiteX4-731" fmla="*/ 1921633 w 3960000"/>
              <a:gd name="connsiteY4-732" fmla="*/ 1292845 h 3960000"/>
              <a:gd name="connsiteX5-733" fmla="*/ 1942445 w 3960000"/>
              <a:gd name="connsiteY5-734" fmla="*/ 1570340 h 3960000"/>
              <a:gd name="connsiteX6-735" fmla="*/ 815277 w 3960000"/>
              <a:gd name="connsiteY6-736" fmla="*/ 836121 h 3960000"/>
              <a:gd name="connsiteX7-737" fmla="*/ 965659 w 3960000"/>
              <a:gd name="connsiteY7-738" fmla="*/ 1735195 h 3960000"/>
              <a:gd name="connsiteX8-739" fmla="*/ 644257 w 3960000"/>
              <a:gd name="connsiteY8-740" fmla="*/ 1555506 h 3960000"/>
              <a:gd name="connsiteX9-741" fmla="*/ 1196057 w 3960000"/>
              <a:gd name="connsiteY9-742" fmla="*/ 2257108 h 3960000"/>
              <a:gd name="connsiteX10-743" fmla="*/ 856023 w 3960000"/>
              <a:gd name="connsiteY10-744" fmla="*/ 2244108 h 3960000"/>
              <a:gd name="connsiteX11-745" fmla="*/ 1402064 w 3960000"/>
              <a:gd name="connsiteY11-746" fmla="*/ 2660137 h 3960000"/>
              <a:gd name="connsiteX12-747" fmla="*/ 552668 w 3960000"/>
              <a:gd name="connsiteY12-748" fmla="*/ 2902822 h 3960000"/>
              <a:gd name="connsiteX13-749" fmla="*/ 1978439 w 3960000"/>
              <a:gd name="connsiteY13-750" fmla="*/ 3093502 h 3960000"/>
              <a:gd name="connsiteX14-751" fmla="*/ 3053184 w 3960000"/>
              <a:gd name="connsiteY14-752" fmla="*/ 2031759 h 3960000"/>
              <a:gd name="connsiteX15-753" fmla="*/ 3207849 w 3960000"/>
              <a:gd name="connsiteY15-754" fmla="*/ 1493166 h 3960000"/>
              <a:gd name="connsiteX16-755" fmla="*/ 3449507 w 3960000"/>
              <a:gd name="connsiteY16-756" fmla="*/ 1170564 h 3960000"/>
              <a:gd name="connsiteX17-757" fmla="*/ 3140091 w 3960000"/>
              <a:gd name="connsiteY17-758" fmla="*/ 1227260 h 3960000"/>
              <a:gd name="connsiteX18-759" fmla="*/ 3324107 w 3960000"/>
              <a:gd name="connsiteY18-760" fmla="*/ 851504 h 3960000"/>
              <a:gd name="connsiteX19-761" fmla="*/ 2995677 w 3960000"/>
              <a:gd name="connsiteY19-762" fmla="*/ 1008938 h 3960000"/>
              <a:gd name="connsiteX20-763" fmla="*/ 2496208 w 3960000"/>
              <a:gd name="connsiteY20-764" fmla="*/ 770986 h 3960000"/>
              <a:gd name="connsiteX21-765" fmla="*/ 308009 w 3960000"/>
              <a:gd name="connsiteY21-766" fmla="*/ 0 h 3960000"/>
              <a:gd name="connsiteX22-767" fmla="*/ 3651991 w 3960000"/>
              <a:gd name="connsiteY22-768" fmla="*/ 0 h 3960000"/>
              <a:gd name="connsiteX23-769" fmla="*/ 3960000 w 3960000"/>
              <a:gd name="connsiteY23-770" fmla="*/ 308009 h 3960000"/>
              <a:gd name="connsiteX24-771" fmla="*/ 3960000 w 3960000"/>
              <a:gd name="connsiteY24-772" fmla="*/ 3651991 h 3960000"/>
              <a:gd name="connsiteX25-773" fmla="*/ 3651991 w 3960000"/>
              <a:gd name="connsiteY25-774" fmla="*/ 3960000 h 3960000"/>
              <a:gd name="connsiteX26-775" fmla="*/ 308009 w 3960000"/>
              <a:gd name="connsiteY26-776" fmla="*/ 3960000 h 3960000"/>
              <a:gd name="connsiteX27-777" fmla="*/ 0 w 3960000"/>
              <a:gd name="connsiteY27-778" fmla="*/ 3651991 h 3960000"/>
              <a:gd name="connsiteX28-779" fmla="*/ 0 w 3960000"/>
              <a:gd name="connsiteY28-780" fmla="*/ 308009 h 3960000"/>
              <a:gd name="connsiteX29-781" fmla="*/ 308009 w 3960000"/>
              <a:gd name="connsiteY29-782" fmla="*/ 0 h 3960000"/>
              <a:gd name="connsiteX0-783" fmla="*/ 3160999 w 3960000"/>
              <a:gd name="connsiteY0-784" fmla="*/ 1374274 h 3960000"/>
              <a:gd name="connsiteX1-785" fmla="*/ 3155132 w 3960000"/>
              <a:gd name="connsiteY1-786" fmla="*/ 1419362 h 3960000"/>
              <a:gd name="connsiteX2-787" fmla="*/ 3160999 w 3960000"/>
              <a:gd name="connsiteY2-788" fmla="*/ 1374274 h 3960000"/>
              <a:gd name="connsiteX3-789" fmla="*/ 2496208 w 3960000"/>
              <a:gd name="connsiteY3-790" fmla="*/ 770986 h 3960000"/>
              <a:gd name="connsiteX4-791" fmla="*/ 1921633 w 3960000"/>
              <a:gd name="connsiteY4-792" fmla="*/ 1292845 h 3960000"/>
              <a:gd name="connsiteX5-793" fmla="*/ 1942445 w 3960000"/>
              <a:gd name="connsiteY5-794" fmla="*/ 1570340 h 3960000"/>
              <a:gd name="connsiteX6-795" fmla="*/ 815277 w 3960000"/>
              <a:gd name="connsiteY6-796" fmla="*/ 836121 h 3960000"/>
              <a:gd name="connsiteX7-797" fmla="*/ 965659 w 3960000"/>
              <a:gd name="connsiteY7-798" fmla="*/ 1735195 h 3960000"/>
              <a:gd name="connsiteX8-799" fmla="*/ 644257 w 3960000"/>
              <a:gd name="connsiteY8-800" fmla="*/ 1555506 h 3960000"/>
              <a:gd name="connsiteX9-801" fmla="*/ 1196057 w 3960000"/>
              <a:gd name="connsiteY9-802" fmla="*/ 2257108 h 3960000"/>
              <a:gd name="connsiteX10-803" fmla="*/ 856023 w 3960000"/>
              <a:gd name="connsiteY10-804" fmla="*/ 2244108 h 3960000"/>
              <a:gd name="connsiteX11-805" fmla="*/ 1486410 w 3960000"/>
              <a:gd name="connsiteY11-806" fmla="*/ 2607420 h 3960000"/>
              <a:gd name="connsiteX12-807" fmla="*/ 552668 w 3960000"/>
              <a:gd name="connsiteY12-808" fmla="*/ 2902822 h 3960000"/>
              <a:gd name="connsiteX13-809" fmla="*/ 1978439 w 3960000"/>
              <a:gd name="connsiteY13-810" fmla="*/ 3093502 h 3960000"/>
              <a:gd name="connsiteX14-811" fmla="*/ 3053184 w 3960000"/>
              <a:gd name="connsiteY14-812" fmla="*/ 2031759 h 3960000"/>
              <a:gd name="connsiteX15-813" fmla="*/ 3207849 w 3960000"/>
              <a:gd name="connsiteY15-814" fmla="*/ 1493166 h 3960000"/>
              <a:gd name="connsiteX16-815" fmla="*/ 3449507 w 3960000"/>
              <a:gd name="connsiteY16-816" fmla="*/ 1170564 h 3960000"/>
              <a:gd name="connsiteX17-817" fmla="*/ 3140091 w 3960000"/>
              <a:gd name="connsiteY17-818" fmla="*/ 1227260 h 3960000"/>
              <a:gd name="connsiteX18-819" fmla="*/ 3324107 w 3960000"/>
              <a:gd name="connsiteY18-820" fmla="*/ 851504 h 3960000"/>
              <a:gd name="connsiteX19-821" fmla="*/ 2995677 w 3960000"/>
              <a:gd name="connsiteY19-822" fmla="*/ 1008938 h 3960000"/>
              <a:gd name="connsiteX20-823" fmla="*/ 2496208 w 3960000"/>
              <a:gd name="connsiteY20-824" fmla="*/ 770986 h 3960000"/>
              <a:gd name="connsiteX21-825" fmla="*/ 308009 w 3960000"/>
              <a:gd name="connsiteY21-826" fmla="*/ 0 h 3960000"/>
              <a:gd name="connsiteX22-827" fmla="*/ 3651991 w 3960000"/>
              <a:gd name="connsiteY22-828" fmla="*/ 0 h 3960000"/>
              <a:gd name="connsiteX23-829" fmla="*/ 3960000 w 3960000"/>
              <a:gd name="connsiteY23-830" fmla="*/ 308009 h 3960000"/>
              <a:gd name="connsiteX24-831" fmla="*/ 3960000 w 3960000"/>
              <a:gd name="connsiteY24-832" fmla="*/ 3651991 h 3960000"/>
              <a:gd name="connsiteX25-833" fmla="*/ 3651991 w 3960000"/>
              <a:gd name="connsiteY25-834" fmla="*/ 3960000 h 3960000"/>
              <a:gd name="connsiteX26-835" fmla="*/ 308009 w 3960000"/>
              <a:gd name="connsiteY26-836" fmla="*/ 3960000 h 3960000"/>
              <a:gd name="connsiteX27-837" fmla="*/ 0 w 3960000"/>
              <a:gd name="connsiteY27-838" fmla="*/ 3651991 h 3960000"/>
              <a:gd name="connsiteX28-839" fmla="*/ 0 w 3960000"/>
              <a:gd name="connsiteY28-840" fmla="*/ 308009 h 3960000"/>
              <a:gd name="connsiteX29-841" fmla="*/ 308009 w 3960000"/>
              <a:gd name="connsiteY29-842" fmla="*/ 0 h 3960000"/>
              <a:gd name="connsiteX0-843" fmla="*/ 3160999 w 3960000"/>
              <a:gd name="connsiteY0-844" fmla="*/ 1374274 h 3960000"/>
              <a:gd name="connsiteX1-845" fmla="*/ 3155132 w 3960000"/>
              <a:gd name="connsiteY1-846" fmla="*/ 1419362 h 3960000"/>
              <a:gd name="connsiteX2-847" fmla="*/ 3160999 w 3960000"/>
              <a:gd name="connsiteY2-848" fmla="*/ 1374274 h 3960000"/>
              <a:gd name="connsiteX3-849" fmla="*/ 2496208 w 3960000"/>
              <a:gd name="connsiteY3-850" fmla="*/ 770986 h 3960000"/>
              <a:gd name="connsiteX4-851" fmla="*/ 1921633 w 3960000"/>
              <a:gd name="connsiteY4-852" fmla="*/ 1292845 h 3960000"/>
              <a:gd name="connsiteX5-853" fmla="*/ 1942445 w 3960000"/>
              <a:gd name="connsiteY5-854" fmla="*/ 1570340 h 3960000"/>
              <a:gd name="connsiteX6-855" fmla="*/ 815277 w 3960000"/>
              <a:gd name="connsiteY6-856" fmla="*/ 836121 h 3960000"/>
              <a:gd name="connsiteX7-857" fmla="*/ 965659 w 3960000"/>
              <a:gd name="connsiteY7-858" fmla="*/ 1735195 h 3960000"/>
              <a:gd name="connsiteX8-859" fmla="*/ 644257 w 3960000"/>
              <a:gd name="connsiteY8-860" fmla="*/ 1555506 h 3960000"/>
              <a:gd name="connsiteX9-861" fmla="*/ 1196057 w 3960000"/>
              <a:gd name="connsiteY9-862" fmla="*/ 2257108 h 3960000"/>
              <a:gd name="connsiteX10-863" fmla="*/ 813848 w 3960000"/>
              <a:gd name="connsiteY10-864" fmla="*/ 2296824 h 3960000"/>
              <a:gd name="connsiteX11-865" fmla="*/ 1486410 w 3960000"/>
              <a:gd name="connsiteY11-866" fmla="*/ 2607420 h 3960000"/>
              <a:gd name="connsiteX12-867" fmla="*/ 552668 w 3960000"/>
              <a:gd name="connsiteY12-868" fmla="*/ 2902822 h 3960000"/>
              <a:gd name="connsiteX13-869" fmla="*/ 1978439 w 3960000"/>
              <a:gd name="connsiteY13-870" fmla="*/ 3093502 h 3960000"/>
              <a:gd name="connsiteX14-871" fmla="*/ 3053184 w 3960000"/>
              <a:gd name="connsiteY14-872" fmla="*/ 2031759 h 3960000"/>
              <a:gd name="connsiteX15-873" fmla="*/ 3207849 w 3960000"/>
              <a:gd name="connsiteY15-874" fmla="*/ 1493166 h 3960000"/>
              <a:gd name="connsiteX16-875" fmla="*/ 3449507 w 3960000"/>
              <a:gd name="connsiteY16-876" fmla="*/ 1170564 h 3960000"/>
              <a:gd name="connsiteX17-877" fmla="*/ 3140091 w 3960000"/>
              <a:gd name="connsiteY17-878" fmla="*/ 1227260 h 3960000"/>
              <a:gd name="connsiteX18-879" fmla="*/ 3324107 w 3960000"/>
              <a:gd name="connsiteY18-880" fmla="*/ 851504 h 3960000"/>
              <a:gd name="connsiteX19-881" fmla="*/ 2995677 w 3960000"/>
              <a:gd name="connsiteY19-882" fmla="*/ 1008938 h 3960000"/>
              <a:gd name="connsiteX20-883" fmla="*/ 2496208 w 3960000"/>
              <a:gd name="connsiteY20-884" fmla="*/ 770986 h 3960000"/>
              <a:gd name="connsiteX21-885" fmla="*/ 308009 w 3960000"/>
              <a:gd name="connsiteY21-886" fmla="*/ 0 h 3960000"/>
              <a:gd name="connsiteX22-887" fmla="*/ 3651991 w 3960000"/>
              <a:gd name="connsiteY22-888" fmla="*/ 0 h 3960000"/>
              <a:gd name="connsiteX23-889" fmla="*/ 3960000 w 3960000"/>
              <a:gd name="connsiteY23-890" fmla="*/ 308009 h 3960000"/>
              <a:gd name="connsiteX24-891" fmla="*/ 3960000 w 3960000"/>
              <a:gd name="connsiteY24-892" fmla="*/ 3651991 h 3960000"/>
              <a:gd name="connsiteX25-893" fmla="*/ 3651991 w 3960000"/>
              <a:gd name="connsiteY25-894" fmla="*/ 3960000 h 3960000"/>
              <a:gd name="connsiteX26-895" fmla="*/ 308009 w 3960000"/>
              <a:gd name="connsiteY26-896" fmla="*/ 3960000 h 3960000"/>
              <a:gd name="connsiteX27-897" fmla="*/ 0 w 3960000"/>
              <a:gd name="connsiteY27-898" fmla="*/ 3651991 h 3960000"/>
              <a:gd name="connsiteX28-899" fmla="*/ 0 w 3960000"/>
              <a:gd name="connsiteY28-900" fmla="*/ 308009 h 3960000"/>
              <a:gd name="connsiteX29-901" fmla="*/ 308009 w 3960000"/>
              <a:gd name="connsiteY29-902" fmla="*/ 0 h 3960000"/>
              <a:gd name="connsiteX0-903" fmla="*/ 3160999 w 3960000"/>
              <a:gd name="connsiteY0-904" fmla="*/ 1374274 h 3960000"/>
              <a:gd name="connsiteX1-905" fmla="*/ 3155132 w 3960000"/>
              <a:gd name="connsiteY1-906" fmla="*/ 1419362 h 3960000"/>
              <a:gd name="connsiteX2-907" fmla="*/ 3160999 w 3960000"/>
              <a:gd name="connsiteY2-908" fmla="*/ 1374274 h 3960000"/>
              <a:gd name="connsiteX3-909" fmla="*/ 2496208 w 3960000"/>
              <a:gd name="connsiteY3-910" fmla="*/ 770986 h 3960000"/>
              <a:gd name="connsiteX4-911" fmla="*/ 1921633 w 3960000"/>
              <a:gd name="connsiteY4-912" fmla="*/ 1292845 h 3960000"/>
              <a:gd name="connsiteX5-913" fmla="*/ 1942445 w 3960000"/>
              <a:gd name="connsiteY5-914" fmla="*/ 1570340 h 3960000"/>
              <a:gd name="connsiteX6-915" fmla="*/ 815277 w 3960000"/>
              <a:gd name="connsiteY6-916" fmla="*/ 836121 h 3960000"/>
              <a:gd name="connsiteX7-917" fmla="*/ 965659 w 3960000"/>
              <a:gd name="connsiteY7-918" fmla="*/ 1735195 h 3960000"/>
              <a:gd name="connsiteX8-919" fmla="*/ 570453 w 3960000"/>
              <a:gd name="connsiteY8-920" fmla="*/ 1629310 h 3960000"/>
              <a:gd name="connsiteX9-921" fmla="*/ 1196057 w 3960000"/>
              <a:gd name="connsiteY9-922" fmla="*/ 2257108 h 3960000"/>
              <a:gd name="connsiteX10-923" fmla="*/ 813848 w 3960000"/>
              <a:gd name="connsiteY10-924" fmla="*/ 2296824 h 3960000"/>
              <a:gd name="connsiteX11-925" fmla="*/ 1486410 w 3960000"/>
              <a:gd name="connsiteY11-926" fmla="*/ 2607420 h 3960000"/>
              <a:gd name="connsiteX12-927" fmla="*/ 552668 w 3960000"/>
              <a:gd name="connsiteY12-928" fmla="*/ 2902822 h 3960000"/>
              <a:gd name="connsiteX13-929" fmla="*/ 1978439 w 3960000"/>
              <a:gd name="connsiteY13-930" fmla="*/ 3093502 h 3960000"/>
              <a:gd name="connsiteX14-931" fmla="*/ 3053184 w 3960000"/>
              <a:gd name="connsiteY14-932" fmla="*/ 2031759 h 3960000"/>
              <a:gd name="connsiteX15-933" fmla="*/ 3207849 w 3960000"/>
              <a:gd name="connsiteY15-934" fmla="*/ 1493166 h 3960000"/>
              <a:gd name="connsiteX16-935" fmla="*/ 3449507 w 3960000"/>
              <a:gd name="connsiteY16-936" fmla="*/ 1170564 h 3960000"/>
              <a:gd name="connsiteX17-937" fmla="*/ 3140091 w 3960000"/>
              <a:gd name="connsiteY17-938" fmla="*/ 1227260 h 3960000"/>
              <a:gd name="connsiteX18-939" fmla="*/ 3324107 w 3960000"/>
              <a:gd name="connsiteY18-940" fmla="*/ 851504 h 3960000"/>
              <a:gd name="connsiteX19-941" fmla="*/ 2995677 w 3960000"/>
              <a:gd name="connsiteY19-942" fmla="*/ 1008938 h 3960000"/>
              <a:gd name="connsiteX20-943" fmla="*/ 2496208 w 3960000"/>
              <a:gd name="connsiteY20-944" fmla="*/ 770986 h 3960000"/>
              <a:gd name="connsiteX21-945" fmla="*/ 308009 w 3960000"/>
              <a:gd name="connsiteY21-946" fmla="*/ 0 h 3960000"/>
              <a:gd name="connsiteX22-947" fmla="*/ 3651991 w 3960000"/>
              <a:gd name="connsiteY22-948" fmla="*/ 0 h 3960000"/>
              <a:gd name="connsiteX23-949" fmla="*/ 3960000 w 3960000"/>
              <a:gd name="connsiteY23-950" fmla="*/ 308009 h 3960000"/>
              <a:gd name="connsiteX24-951" fmla="*/ 3960000 w 3960000"/>
              <a:gd name="connsiteY24-952" fmla="*/ 3651991 h 3960000"/>
              <a:gd name="connsiteX25-953" fmla="*/ 3651991 w 3960000"/>
              <a:gd name="connsiteY25-954" fmla="*/ 3960000 h 3960000"/>
              <a:gd name="connsiteX26-955" fmla="*/ 308009 w 3960000"/>
              <a:gd name="connsiteY26-956" fmla="*/ 3960000 h 3960000"/>
              <a:gd name="connsiteX27-957" fmla="*/ 0 w 3960000"/>
              <a:gd name="connsiteY27-958" fmla="*/ 3651991 h 3960000"/>
              <a:gd name="connsiteX28-959" fmla="*/ 0 w 3960000"/>
              <a:gd name="connsiteY28-960" fmla="*/ 308009 h 3960000"/>
              <a:gd name="connsiteX29-961" fmla="*/ 308009 w 3960000"/>
              <a:gd name="connsiteY29-962" fmla="*/ 0 h 3960000"/>
              <a:gd name="connsiteX0-963" fmla="*/ 3160999 w 3960000"/>
              <a:gd name="connsiteY0-964" fmla="*/ 1374274 h 3960000"/>
              <a:gd name="connsiteX1-965" fmla="*/ 3155132 w 3960000"/>
              <a:gd name="connsiteY1-966" fmla="*/ 1419362 h 3960000"/>
              <a:gd name="connsiteX2-967" fmla="*/ 3160999 w 3960000"/>
              <a:gd name="connsiteY2-968" fmla="*/ 1374274 h 3960000"/>
              <a:gd name="connsiteX3-969" fmla="*/ 2496208 w 3960000"/>
              <a:gd name="connsiteY3-970" fmla="*/ 770986 h 3960000"/>
              <a:gd name="connsiteX4-971" fmla="*/ 1921633 w 3960000"/>
              <a:gd name="connsiteY4-972" fmla="*/ 1292845 h 3960000"/>
              <a:gd name="connsiteX5-973" fmla="*/ 1942445 w 3960000"/>
              <a:gd name="connsiteY5-974" fmla="*/ 1570340 h 3960000"/>
              <a:gd name="connsiteX6-975" fmla="*/ 815277 w 3960000"/>
              <a:gd name="connsiteY6-976" fmla="*/ 836121 h 3960000"/>
              <a:gd name="connsiteX7-977" fmla="*/ 965659 w 3960000"/>
              <a:gd name="connsiteY7-978" fmla="*/ 1735195 h 3960000"/>
              <a:gd name="connsiteX8-979" fmla="*/ 570453 w 3960000"/>
              <a:gd name="connsiteY8-980" fmla="*/ 1629310 h 3960000"/>
              <a:gd name="connsiteX9-981" fmla="*/ 1196057 w 3960000"/>
              <a:gd name="connsiteY9-982" fmla="*/ 2257108 h 3960000"/>
              <a:gd name="connsiteX10-983" fmla="*/ 813848 w 3960000"/>
              <a:gd name="connsiteY10-984" fmla="*/ 2296824 h 3960000"/>
              <a:gd name="connsiteX11-985" fmla="*/ 1486410 w 3960000"/>
              <a:gd name="connsiteY11-986" fmla="*/ 2607420 h 3960000"/>
              <a:gd name="connsiteX12-987" fmla="*/ 489408 w 3960000"/>
              <a:gd name="connsiteY12-988" fmla="*/ 2829018 h 3960000"/>
              <a:gd name="connsiteX13-989" fmla="*/ 1978439 w 3960000"/>
              <a:gd name="connsiteY13-990" fmla="*/ 3093502 h 3960000"/>
              <a:gd name="connsiteX14-991" fmla="*/ 3053184 w 3960000"/>
              <a:gd name="connsiteY14-992" fmla="*/ 2031759 h 3960000"/>
              <a:gd name="connsiteX15-993" fmla="*/ 3207849 w 3960000"/>
              <a:gd name="connsiteY15-994" fmla="*/ 1493166 h 3960000"/>
              <a:gd name="connsiteX16-995" fmla="*/ 3449507 w 3960000"/>
              <a:gd name="connsiteY16-996" fmla="*/ 1170564 h 3960000"/>
              <a:gd name="connsiteX17-997" fmla="*/ 3140091 w 3960000"/>
              <a:gd name="connsiteY17-998" fmla="*/ 1227260 h 3960000"/>
              <a:gd name="connsiteX18-999" fmla="*/ 3324107 w 3960000"/>
              <a:gd name="connsiteY18-1000" fmla="*/ 851504 h 3960000"/>
              <a:gd name="connsiteX19-1001" fmla="*/ 2995677 w 3960000"/>
              <a:gd name="connsiteY19-1002" fmla="*/ 1008938 h 3960000"/>
              <a:gd name="connsiteX20-1003" fmla="*/ 2496208 w 3960000"/>
              <a:gd name="connsiteY20-1004" fmla="*/ 770986 h 3960000"/>
              <a:gd name="connsiteX21-1005" fmla="*/ 308009 w 3960000"/>
              <a:gd name="connsiteY21-1006" fmla="*/ 0 h 3960000"/>
              <a:gd name="connsiteX22-1007" fmla="*/ 3651991 w 3960000"/>
              <a:gd name="connsiteY22-1008" fmla="*/ 0 h 3960000"/>
              <a:gd name="connsiteX23-1009" fmla="*/ 3960000 w 3960000"/>
              <a:gd name="connsiteY23-1010" fmla="*/ 308009 h 3960000"/>
              <a:gd name="connsiteX24-1011" fmla="*/ 3960000 w 3960000"/>
              <a:gd name="connsiteY24-1012" fmla="*/ 3651991 h 3960000"/>
              <a:gd name="connsiteX25-1013" fmla="*/ 3651991 w 3960000"/>
              <a:gd name="connsiteY25-1014" fmla="*/ 3960000 h 3960000"/>
              <a:gd name="connsiteX26-1015" fmla="*/ 308009 w 3960000"/>
              <a:gd name="connsiteY26-1016" fmla="*/ 3960000 h 3960000"/>
              <a:gd name="connsiteX27-1017" fmla="*/ 0 w 3960000"/>
              <a:gd name="connsiteY27-1018" fmla="*/ 3651991 h 3960000"/>
              <a:gd name="connsiteX28-1019" fmla="*/ 0 w 3960000"/>
              <a:gd name="connsiteY28-1020" fmla="*/ 308009 h 3960000"/>
              <a:gd name="connsiteX29-1021" fmla="*/ 308009 w 3960000"/>
              <a:gd name="connsiteY29-1022" fmla="*/ 0 h 3960000"/>
              <a:gd name="connsiteX0-1023" fmla="*/ 3160999 w 3960000"/>
              <a:gd name="connsiteY0-1024" fmla="*/ 1374274 h 3960000"/>
              <a:gd name="connsiteX1-1025" fmla="*/ 3155132 w 3960000"/>
              <a:gd name="connsiteY1-1026" fmla="*/ 1419362 h 3960000"/>
              <a:gd name="connsiteX2-1027" fmla="*/ 3160999 w 3960000"/>
              <a:gd name="connsiteY2-1028" fmla="*/ 1374274 h 3960000"/>
              <a:gd name="connsiteX3-1029" fmla="*/ 2496208 w 3960000"/>
              <a:gd name="connsiteY3-1030" fmla="*/ 770986 h 3960000"/>
              <a:gd name="connsiteX4-1031" fmla="*/ 1921633 w 3960000"/>
              <a:gd name="connsiteY4-1032" fmla="*/ 1292845 h 3960000"/>
              <a:gd name="connsiteX5-1033" fmla="*/ 1942445 w 3960000"/>
              <a:gd name="connsiteY5-1034" fmla="*/ 1570340 h 3960000"/>
              <a:gd name="connsiteX6-1035" fmla="*/ 815277 w 3960000"/>
              <a:gd name="connsiteY6-1036" fmla="*/ 836121 h 3960000"/>
              <a:gd name="connsiteX7-1037" fmla="*/ 965659 w 3960000"/>
              <a:gd name="connsiteY7-1038" fmla="*/ 1735195 h 3960000"/>
              <a:gd name="connsiteX8-1039" fmla="*/ 570453 w 3960000"/>
              <a:gd name="connsiteY8-1040" fmla="*/ 1629310 h 3960000"/>
              <a:gd name="connsiteX9-1041" fmla="*/ 1196057 w 3960000"/>
              <a:gd name="connsiteY9-1042" fmla="*/ 2257108 h 3960000"/>
              <a:gd name="connsiteX10-1043" fmla="*/ 813848 w 3960000"/>
              <a:gd name="connsiteY10-1044" fmla="*/ 2296824 h 3960000"/>
              <a:gd name="connsiteX11-1045" fmla="*/ 1486410 w 3960000"/>
              <a:gd name="connsiteY11-1046" fmla="*/ 2607420 h 3960000"/>
              <a:gd name="connsiteX12-1047" fmla="*/ 489408 w 3960000"/>
              <a:gd name="connsiteY12-1048" fmla="*/ 2829018 h 3960000"/>
              <a:gd name="connsiteX13-1049" fmla="*/ 2062787 w 3960000"/>
              <a:gd name="connsiteY13-1050" fmla="*/ 3146219 h 3960000"/>
              <a:gd name="connsiteX14-1051" fmla="*/ 3053184 w 3960000"/>
              <a:gd name="connsiteY14-1052" fmla="*/ 2031759 h 3960000"/>
              <a:gd name="connsiteX15-1053" fmla="*/ 3207849 w 3960000"/>
              <a:gd name="connsiteY15-1054" fmla="*/ 1493166 h 3960000"/>
              <a:gd name="connsiteX16-1055" fmla="*/ 3449507 w 3960000"/>
              <a:gd name="connsiteY16-1056" fmla="*/ 1170564 h 3960000"/>
              <a:gd name="connsiteX17-1057" fmla="*/ 3140091 w 3960000"/>
              <a:gd name="connsiteY17-1058" fmla="*/ 1227260 h 3960000"/>
              <a:gd name="connsiteX18-1059" fmla="*/ 3324107 w 3960000"/>
              <a:gd name="connsiteY18-1060" fmla="*/ 851504 h 3960000"/>
              <a:gd name="connsiteX19-1061" fmla="*/ 2995677 w 3960000"/>
              <a:gd name="connsiteY19-1062" fmla="*/ 1008938 h 3960000"/>
              <a:gd name="connsiteX20-1063" fmla="*/ 2496208 w 3960000"/>
              <a:gd name="connsiteY20-1064" fmla="*/ 770986 h 3960000"/>
              <a:gd name="connsiteX21-1065" fmla="*/ 308009 w 3960000"/>
              <a:gd name="connsiteY21-1066" fmla="*/ 0 h 3960000"/>
              <a:gd name="connsiteX22-1067" fmla="*/ 3651991 w 3960000"/>
              <a:gd name="connsiteY22-1068" fmla="*/ 0 h 3960000"/>
              <a:gd name="connsiteX23-1069" fmla="*/ 3960000 w 3960000"/>
              <a:gd name="connsiteY23-1070" fmla="*/ 308009 h 3960000"/>
              <a:gd name="connsiteX24-1071" fmla="*/ 3960000 w 3960000"/>
              <a:gd name="connsiteY24-1072" fmla="*/ 3651991 h 3960000"/>
              <a:gd name="connsiteX25-1073" fmla="*/ 3651991 w 3960000"/>
              <a:gd name="connsiteY25-1074" fmla="*/ 3960000 h 3960000"/>
              <a:gd name="connsiteX26-1075" fmla="*/ 308009 w 3960000"/>
              <a:gd name="connsiteY26-1076" fmla="*/ 3960000 h 3960000"/>
              <a:gd name="connsiteX27-1077" fmla="*/ 0 w 3960000"/>
              <a:gd name="connsiteY27-1078" fmla="*/ 3651991 h 3960000"/>
              <a:gd name="connsiteX28-1079" fmla="*/ 0 w 3960000"/>
              <a:gd name="connsiteY28-1080" fmla="*/ 308009 h 3960000"/>
              <a:gd name="connsiteX29-1081" fmla="*/ 308009 w 3960000"/>
              <a:gd name="connsiteY29-1082" fmla="*/ 0 h 3960000"/>
              <a:gd name="connsiteX0-1083" fmla="*/ 3160999 w 3960000"/>
              <a:gd name="connsiteY0-1084" fmla="*/ 1374274 h 3960000"/>
              <a:gd name="connsiteX1-1085" fmla="*/ 3155132 w 3960000"/>
              <a:gd name="connsiteY1-1086" fmla="*/ 1419362 h 3960000"/>
              <a:gd name="connsiteX2-1087" fmla="*/ 3160999 w 3960000"/>
              <a:gd name="connsiteY2-1088" fmla="*/ 1374274 h 3960000"/>
              <a:gd name="connsiteX3-1089" fmla="*/ 2496208 w 3960000"/>
              <a:gd name="connsiteY3-1090" fmla="*/ 770986 h 3960000"/>
              <a:gd name="connsiteX4-1091" fmla="*/ 1921633 w 3960000"/>
              <a:gd name="connsiteY4-1092" fmla="*/ 1292845 h 3960000"/>
              <a:gd name="connsiteX5-1093" fmla="*/ 1942445 w 3960000"/>
              <a:gd name="connsiteY5-1094" fmla="*/ 1570340 h 3960000"/>
              <a:gd name="connsiteX6-1095" fmla="*/ 815277 w 3960000"/>
              <a:gd name="connsiteY6-1096" fmla="*/ 836121 h 3960000"/>
              <a:gd name="connsiteX7-1097" fmla="*/ 965659 w 3960000"/>
              <a:gd name="connsiteY7-1098" fmla="*/ 1735195 h 3960000"/>
              <a:gd name="connsiteX8-1099" fmla="*/ 570453 w 3960000"/>
              <a:gd name="connsiteY8-1100" fmla="*/ 1629310 h 3960000"/>
              <a:gd name="connsiteX9-1101" fmla="*/ 1196057 w 3960000"/>
              <a:gd name="connsiteY9-1102" fmla="*/ 2257108 h 3960000"/>
              <a:gd name="connsiteX10-1103" fmla="*/ 813848 w 3960000"/>
              <a:gd name="connsiteY10-1104" fmla="*/ 2296824 h 3960000"/>
              <a:gd name="connsiteX11-1105" fmla="*/ 1486410 w 3960000"/>
              <a:gd name="connsiteY11-1106" fmla="*/ 2607420 h 3960000"/>
              <a:gd name="connsiteX12-1107" fmla="*/ 489408 w 3960000"/>
              <a:gd name="connsiteY12-1108" fmla="*/ 2829018 h 3960000"/>
              <a:gd name="connsiteX13-1109" fmla="*/ 2062787 w 3960000"/>
              <a:gd name="connsiteY13-1110" fmla="*/ 3146219 h 3960000"/>
              <a:gd name="connsiteX14-1111" fmla="*/ 3074271 w 3960000"/>
              <a:gd name="connsiteY14-1112" fmla="*/ 2105563 h 3960000"/>
              <a:gd name="connsiteX15-1113" fmla="*/ 3207849 w 3960000"/>
              <a:gd name="connsiteY15-1114" fmla="*/ 1493166 h 3960000"/>
              <a:gd name="connsiteX16-1115" fmla="*/ 3449507 w 3960000"/>
              <a:gd name="connsiteY16-1116" fmla="*/ 1170564 h 3960000"/>
              <a:gd name="connsiteX17-1117" fmla="*/ 3140091 w 3960000"/>
              <a:gd name="connsiteY17-1118" fmla="*/ 1227260 h 3960000"/>
              <a:gd name="connsiteX18-1119" fmla="*/ 3324107 w 3960000"/>
              <a:gd name="connsiteY18-1120" fmla="*/ 851504 h 3960000"/>
              <a:gd name="connsiteX19-1121" fmla="*/ 2995677 w 3960000"/>
              <a:gd name="connsiteY19-1122" fmla="*/ 1008938 h 3960000"/>
              <a:gd name="connsiteX20-1123" fmla="*/ 2496208 w 3960000"/>
              <a:gd name="connsiteY20-1124" fmla="*/ 770986 h 3960000"/>
              <a:gd name="connsiteX21-1125" fmla="*/ 308009 w 3960000"/>
              <a:gd name="connsiteY21-1126" fmla="*/ 0 h 3960000"/>
              <a:gd name="connsiteX22-1127" fmla="*/ 3651991 w 3960000"/>
              <a:gd name="connsiteY22-1128" fmla="*/ 0 h 3960000"/>
              <a:gd name="connsiteX23-1129" fmla="*/ 3960000 w 3960000"/>
              <a:gd name="connsiteY23-1130" fmla="*/ 308009 h 3960000"/>
              <a:gd name="connsiteX24-1131" fmla="*/ 3960000 w 3960000"/>
              <a:gd name="connsiteY24-1132" fmla="*/ 3651991 h 3960000"/>
              <a:gd name="connsiteX25-1133" fmla="*/ 3651991 w 3960000"/>
              <a:gd name="connsiteY25-1134" fmla="*/ 3960000 h 3960000"/>
              <a:gd name="connsiteX26-1135" fmla="*/ 308009 w 3960000"/>
              <a:gd name="connsiteY26-1136" fmla="*/ 3960000 h 3960000"/>
              <a:gd name="connsiteX27-1137" fmla="*/ 0 w 3960000"/>
              <a:gd name="connsiteY27-1138" fmla="*/ 3651991 h 3960000"/>
              <a:gd name="connsiteX28-1139" fmla="*/ 0 w 3960000"/>
              <a:gd name="connsiteY28-1140" fmla="*/ 308009 h 3960000"/>
              <a:gd name="connsiteX29-1141" fmla="*/ 308009 w 3960000"/>
              <a:gd name="connsiteY29-1142" fmla="*/ 0 h 3960000"/>
              <a:gd name="connsiteX0-1143" fmla="*/ 3160999 w 3960000"/>
              <a:gd name="connsiteY0-1144" fmla="*/ 1374274 h 3960000"/>
              <a:gd name="connsiteX1-1145" fmla="*/ 3155132 w 3960000"/>
              <a:gd name="connsiteY1-1146" fmla="*/ 1419362 h 3960000"/>
              <a:gd name="connsiteX2-1147" fmla="*/ 3160999 w 3960000"/>
              <a:gd name="connsiteY2-1148" fmla="*/ 1374274 h 3960000"/>
              <a:gd name="connsiteX3-1149" fmla="*/ 2496208 w 3960000"/>
              <a:gd name="connsiteY3-1150" fmla="*/ 770986 h 3960000"/>
              <a:gd name="connsiteX4-1151" fmla="*/ 1921633 w 3960000"/>
              <a:gd name="connsiteY4-1152" fmla="*/ 1292845 h 3960000"/>
              <a:gd name="connsiteX5-1153" fmla="*/ 1942445 w 3960000"/>
              <a:gd name="connsiteY5-1154" fmla="*/ 1570340 h 3960000"/>
              <a:gd name="connsiteX6-1155" fmla="*/ 815277 w 3960000"/>
              <a:gd name="connsiteY6-1156" fmla="*/ 836121 h 3960000"/>
              <a:gd name="connsiteX7-1157" fmla="*/ 965659 w 3960000"/>
              <a:gd name="connsiteY7-1158" fmla="*/ 1735195 h 3960000"/>
              <a:gd name="connsiteX8-1159" fmla="*/ 570453 w 3960000"/>
              <a:gd name="connsiteY8-1160" fmla="*/ 1629310 h 3960000"/>
              <a:gd name="connsiteX9-1161" fmla="*/ 1196057 w 3960000"/>
              <a:gd name="connsiteY9-1162" fmla="*/ 2257108 h 3960000"/>
              <a:gd name="connsiteX10-1163" fmla="*/ 813848 w 3960000"/>
              <a:gd name="connsiteY10-1164" fmla="*/ 2296824 h 3960000"/>
              <a:gd name="connsiteX11-1165" fmla="*/ 1486410 w 3960000"/>
              <a:gd name="connsiteY11-1166" fmla="*/ 2607420 h 3960000"/>
              <a:gd name="connsiteX12-1167" fmla="*/ 489408 w 3960000"/>
              <a:gd name="connsiteY12-1168" fmla="*/ 2829018 h 3960000"/>
              <a:gd name="connsiteX13-1169" fmla="*/ 2062787 w 3960000"/>
              <a:gd name="connsiteY13-1170" fmla="*/ 3146219 h 3960000"/>
              <a:gd name="connsiteX14-1171" fmla="*/ 3074271 w 3960000"/>
              <a:gd name="connsiteY14-1172" fmla="*/ 2105563 h 3960000"/>
              <a:gd name="connsiteX15-1173" fmla="*/ 3207849 w 3960000"/>
              <a:gd name="connsiteY15-1174" fmla="*/ 1493166 h 3960000"/>
              <a:gd name="connsiteX16-1175" fmla="*/ 3449507 w 3960000"/>
              <a:gd name="connsiteY16-1176" fmla="*/ 1170564 h 3960000"/>
              <a:gd name="connsiteX17-1177" fmla="*/ 3140091 w 3960000"/>
              <a:gd name="connsiteY17-1178" fmla="*/ 1227260 h 3960000"/>
              <a:gd name="connsiteX18-1179" fmla="*/ 3324107 w 3960000"/>
              <a:gd name="connsiteY18-1180" fmla="*/ 851504 h 3960000"/>
              <a:gd name="connsiteX19-1181" fmla="*/ 2995677 w 3960000"/>
              <a:gd name="connsiteY19-1182" fmla="*/ 1008938 h 3960000"/>
              <a:gd name="connsiteX20-1183" fmla="*/ 2496208 w 3960000"/>
              <a:gd name="connsiteY20-1184" fmla="*/ 770986 h 3960000"/>
              <a:gd name="connsiteX21-1185" fmla="*/ 308009 w 3960000"/>
              <a:gd name="connsiteY21-1186" fmla="*/ 0 h 3960000"/>
              <a:gd name="connsiteX22-1187" fmla="*/ 3651991 w 3960000"/>
              <a:gd name="connsiteY22-1188" fmla="*/ 0 h 3960000"/>
              <a:gd name="connsiteX23-1189" fmla="*/ 3960000 w 3960000"/>
              <a:gd name="connsiteY23-1190" fmla="*/ 308009 h 3960000"/>
              <a:gd name="connsiteX24-1191" fmla="*/ 3960000 w 3960000"/>
              <a:gd name="connsiteY24-1192" fmla="*/ 3651991 h 3960000"/>
              <a:gd name="connsiteX25-1193" fmla="*/ 3651991 w 3960000"/>
              <a:gd name="connsiteY25-1194" fmla="*/ 3960000 h 3960000"/>
              <a:gd name="connsiteX26-1195" fmla="*/ 308009 w 3960000"/>
              <a:gd name="connsiteY26-1196" fmla="*/ 3960000 h 3960000"/>
              <a:gd name="connsiteX27-1197" fmla="*/ 0 w 3960000"/>
              <a:gd name="connsiteY27-1198" fmla="*/ 3651991 h 3960000"/>
              <a:gd name="connsiteX28-1199" fmla="*/ 0 w 3960000"/>
              <a:gd name="connsiteY28-1200" fmla="*/ 308009 h 3960000"/>
              <a:gd name="connsiteX29-1201" fmla="*/ 308009 w 3960000"/>
              <a:gd name="connsiteY29-1202" fmla="*/ 0 h 3960000"/>
              <a:gd name="connsiteX0-1203" fmla="*/ 3160999 w 3960000"/>
              <a:gd name="connsiteY0-1204" fmla="*/ 1374274 h 3960000"/>
              <a:gd name="connsiteX1-1205" fmla="*/ 3155132 w 3960000"/>
              <a:gd name="connsiteY1-1206" fmla="*/ 1419362 h 3960000"/>
              <a:gd name="connsiteX2-1207" fmla="*/ 3160999 w 3960000"/>
              <a:gd name="connsiteY2-1208" fmla="*/ 1374274 h 3960000"/>
              <a:gd name="connsiteX3-1209" fmla="*/ 2496208 w 3960000"/>
              <a:gd name="connsiteY3-1210" fmla="*/ 770986 h 3960000"/>
              <a:gd name="connsiteX4-1211" fmla="*/ 1921633 w 3960000"/>
              <a:gd name="connsiteY4-1212" fmla="*/ 1292845 h 3960000"/>
              <a:gd name="connsiteX5-1213" fmla="*/ 1942445 w 3960000"/>
              <a:gd name="connsiteY5-1214" fmla="*/ 1570340 h 3960000"/>
              <a:gd name="connsiteX6-1215" fmla="*/ 815277 w 3960000"/>
              <a:gd name="connsiteY6-1216" fmla="*/ 836121 h 3960000"/>
              <a:gd name="connsiteX7-1217" fmla="*/ 965659 w 3960000"/>
              <a:gd name="connsiteY7-1218" fmla="*/ 1735195 h 3960000"/>
              <a:gd name="connsiteX8-1219" fmla="*/ 570453 w 3960000"/>
              <a:gd name="connsiteY8-1220" fmla="*/ 1629310 h 3960000"/>
              <a:gd name="connsiteX9-1221" fmla="*/ 1196057 w 3960000"/>
              <a:gd name="connsiteY9-1222" fmla="*/ 2257108 h 3960000"/>
              <a:gd name="connsiteX10-1223" fmla="*/ 813848 w 3960000"/>
              <a:gd name="connsiteY10-1224" fmla="*/ 2296824 h 3960000"/>
              <a:gd name="connsiteX11-1225" fmla="*/ 1486410 w 3960000"/>
              <a:gd name="connsiteY11-1226" fmla="*/ 2607420 h 3960000"/>
              <a:gd name="connsiteX12-1227" fmla="*/ 489408 w 3960000"/>
              <a:gd name="connsiteY12-1228" fmla="*/ 2829018 h 3960000"/>
              <a:gd name="connsiteX13-1229" fmla="*/ 2062787 w 3960000"/>
              <a:gd name="connsiteY13-1230" fmla="*/ 3146219 h 3960000"/>
              <a:gd name="connsiteX14-1231" fmla="*/ 3074271 w 3960000"/>
              <a:gd name="connsiteY14-1232" fmla="*/ 2105563 h 3960000"/>
              <a:gd name="connsiteX15-1233" fmla="*/ 3207849 w 3960000"/>
              <a:gd name="connsiteY15-1234" fmla="*/ 1493166 h 3960000"/>
              <a:gd name="connsiteX16-1235" fmla="*/ 3449507 w 3960000"/>
              <a:gd name="connsiteY16-1236" fmla="*/ 1170564 h 3960000"/>
              <a:gd name="connsiteX17-1237" fmla="*/ 3140091 w 3960000"/>
              <a:gd name="connsiteY17-1238" fmla="*/ 1227260 h 3960000"/>
              <a:gd name="connsiteX18-1239" fmla="*/ 3324107 w 3960000"/>
              <a:gd name="connsiteY18-1240" fmla="*/ 851504 h 3960000"/>
              <a:gd name="connsiteX19-1241" fmla="*/ 2995677 w 3960000"/>
              <a:gd name="connsiteY19-1242" fmla="*/ 1008938 h 3960000"/>
              <a:gd name="connsiteX20-1243" fmla="*/ 2496208 w 3960000"/>
              <a:gd name="connsiteY20-1244" fmla="*/ 770986 h 3960000"/>
              <a:gd name="connsiteX21-1245" fmla="*/ 308009 w 3960000"/>
              <a:gd name="connsiteY21-1246" fmla="*/ 0 h 3960000"/>
              <a:gd name="connsiteX22-1247" fmla="*/ 3651991 w 3960000"/>
              <a:gd name="connsiteY22-1248" fmla="*/ 0 h 3960000"/>
              <a:gd name="connsiteX23-1249" fmla="*/ 3960000 w 3960000"/>
              <a:gd name="connsiteY23-1250" fmla="*/ 308009 h 3960000"/>
              <a:gd name="connsiteX24-1251" fmla="*/ 3960000 w 3960000"/>
              <a:gd name="connsiteY24-1252" fmla="*/ 3651991 h 3960000"/>
              <a:gd name="connsiteX25-1253" fmla="*/ 3651991 w 3960000"/>
              <a:gd name="connsiteY25-1254" fmla="*/ 3960000 h 3960000"/>
              <a:gd name="connsiteX26-1255" fmla="*/ 308009 w 3960000"/>
              <a:gd name="connsiteY26-1256" fmla="*/ 3960000 h 3960000"/>
              <a:gd name="connsiteX27-1257" fmla="*/ 0 w 3960000"/>
              <a:gd name="connsiteY27-1258" fmla="*/ 3651991 h 3960000"/>
              <a:gd name="connsiteX28-1259" fmla="*/ 0 w 3960000"/>
              <a:gd name="connsiteY28-1260" fmla="*/ 308009 h 3960000"/>
              <a:gd name="connsiteX29-1261" fmla="*/ 308009 w 3960000"/>
              <a:gd name="connsiteY29-1262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/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-1" fmla="*/ 2841893 w 3960000"/>
              <a:gd name="connsiteY0-2" fmla="*/ 181064 h 3960000"/>
              <a:gd name="connsiteX1-3" fmla="*/ 2105790 w 3960000"/>
              <a:gd name="connsiteY1-4" fmla="*/ 859562 h 3960000"/>
              <a:gd name="connsiteX2-5" fmla="*/ 2106860 w 3960000"/>
              <a:gd name="connsiteY2-6" fmla="*/ 863292 h 3960000"/>
              <a:gd name="connsiteX3-7" fmla="*/ 2106860 w 3960000"/>
              <a:gd name="connsiteY3-8" fmla="*/ 1248172 h 3960000"/>
              <a:gd name="connsiteX4-9" fmla="*/ 1691968 w 3960000"/>
              <a:gd name="connsiteY4-10" fmla="*/ 1248172 h 3960000"/>
              <a:gd name="connsiteX5-11" fmla="*/ 1691968 w 3960000"/>
              <a:gd name="connsiteY5-12" fmla="*/ 1824236 h 3960000"/>
              <a:gd name="connsiteX6-13" fmla="*/ 2106860 w 3960000"/>
              <a:gd name="connsiteY6-14" fmla="*/ 1824236 h 3960000"/>
              <a:gd name="connsiteX7-15" fmla="*/ 2106860 w 3960000"/>
              <a:gd name="connsiteY7-16" fmla="*/ 3779396 h 3960000"/>
              <a:gd name="connsiteX8-17" fmla="*/ 2754932 w 3960000"/>
              <a:gd name="connsiteY8-18" fmla="*/ 3779396 h 3960000"/>
              <a:gd name="connsiteX9-19" fmla="*/ 2754932 w 3960000"/>
              <a:gd name="connsiteY9-20" fmla="*/ 1824236 h 3960000"/>
              <a:gd name="connsiteX10-21" fmla="*/ 3305869 w 3960000"/>
              <a:gd name="connsiteY10-22" fmla="*/ 1813665 h 3960000"/>
              <a:gd name="connsiteX11-23" fmla="*/ 3348152 w 3960000"/>
              <a:gd name="connsiteY11-24" fmla="*/ 1248172 h 3960000"/>
              <a:gd name="connsiteX12-25" fmla="*/ 2754932 w 3960000"/>
              <a:gd name="connsiteY12-26" fmla="*/ 1248172 h 3960000"/>
              <a:gd name="connsiteX13-27" fmla="*/ 2754932 w 3960000"/>
              <a:gd name="connsiteY13-28" fmla="*/ 907124 h 3960000"/>
              <a:gd name="connsiteX14-29" fmla="*/ 3369037 w 3960000"/>
              <a:gd name="connsiteY14-30" fmla="*/ 704441 h 3960000"/>
              <a:gd name="connsiteX15-31" fmla="*/ 3432095 w 3960000"/>
              <a:gd name="connsiteY15-32" fmla="*/ 238945 h 3960000"/>
              <a:gd name="connsiteX16-33" fmla="*/ 2841893 w 3960000"/>
              <a:gd name="connsiteY16-34" fmla="*/ 181064 h 3960000"/>
              <a:gd name="connsiteX17-35" fmla="*/ 308009 w 3960000"/>
              <a:gd name="connsiteY17-36" fmla="*/ 0 h 3960000"/>
              <a:gd name="connsiteX18-37" fmla="*/ 3651991 w 3960000"/>
              <a:gd name="connsiteY18-38" fmla="*/ 0 h 3960000"/>
              <a:gd name="connsiteX19-39" fmla="*/ 3960000 w 3960000"/>
              <a:gd name="connsiteY19-40" fmla="*/ 308009 h 3960000"/>
              <a:gd name="connsiteX20-41" fmla="*/ 3960000 w 3960000"/>
              <a:gd name="connsiteY20-42" fmla="*/ 3651991 h 3960000"/>
              <a:gd name="connsiteX21-43" fmla="*/ 3651991 w 3960000"/>
              <a:gd name="connsiteY21-44" fmla="*/ 3960000 h 3960000"/>
              <a:gd name="connsiteX22-45" fmla="*/ 308009 w 3960000"/>
              <a:gd name="connsiteY22-46" fmla="*/ 3960000 h 3960000"/>
              <a:gd name="connsiteX23-47" fmla="*/ 0 w 3960000"/>
              <a:gd name="connsiteY23-48" fmla="*/ 3651991 h 3960000"/>
              <a:gd name="connsiteX24-49" fmla="*/ 0 w 3960000"/>
              <a:gd name="connsiteY24-50" fmla="*/ 308009 h 3960000"/>
              <a:gd name="connsiteX25-51" fmla="*/ 308009 w 3960000"/>
              <a:gd name="connsiteY25-52" fmla="*/ 0 h 3960000"/>
              <a:gd name="connsiteX0-53" fmla="*/ 2841893 w 3960000"/>
              <a:gd name="connsiteY0-54" fmla="*/ 181064 h 3960000"/>
              <a:gd name="connsiteX1-55" fmla="*/ 2105790 w 3960000"/>
              <a:gd name="connsiteY1-56" fmla="*/ 859562 h 3960000"/>
              <a:gd name="connsiteX2-57" fmla="*/ 2106860 w 3960000"/>
              <a:gd name="connsiteY2-58" fmla="*/ 863292 h 3960000"/>
              <a:gd name="connsiteX3-59" fmla="*/ 2106860 w 3960000"/>
              <a:gd name="connsiteY3-60" fmla="*/ 1248172 h 3960000"/>
              <a:gd name="connsiteX4-61" fmla="*/ 1691968 w 3960000"/>
              <a:gd name="connsiteY4-62" fmla="*/ 1248172 h 3960000"/>
              <a:gd name="connsiteX5-63" fmla="*/ 1691968 w 3960000"/>
              <a:gd name="connsiteY5-64" fmla="*/ 1824236 h 3960000"/>
              <a:gd name="connsiteX6-65" fmla="*/ 2106860 w 3960000"/>
              <a:gd name="connsiteY6-66" fmla="*/ 1824236 h 3960000"/>
              <a:gd name="connsiteX7-67" fmla="*/ 2106860 w 3960000"/>
              <a:gd name="connsiteY7-68" fmla="*/ 3779396 h 3960000"/>
              <a:gd name="connsiteX8-69" fmla="*/ 2754932 w 3960000"/>
              <a:gd name="connsiteY8-70" fmla="*/ 3779396 h 3960000"/>
              <a:gd name="connsiteX9-71" fmla="*/ 2754932 w 3960000"/>
              <a:gd name="connsiteY9-72" fmla="*/ 1824236 h 3960000"/>
              <a:gd name="connsiteX10-73" fmla="*/ 3305869 w 3960000"/>
              <a:gd name="connsiteY10-74" fmla="*/ 1813665 h 3960000"/>
              <a:gd name="connsiteX11-75" fmla="*/ 3348152 w 3960000"/>
              <a:gd name="connsiteY11-76" fmla="*/ 1248172 h 3960000"/>
              <a:gd name="connsiteX12-77" fmla="*/ 2754932 w 3960000"/>
              <a:gd name="connsiteY12-78" fmla="*/ 1248172 h 3960000"/>
              <a:gd name="connsiteX13-79" fmla="*/ 2754932 w 3960000"/>
              <a:gd name="connsiteY13-80" fmla="*/ 907124 h 3960000"/>
              <a:gd name="connsiteX14-81" fmla="*/ 3369037 w 3960000"/>
              <a:gd name="connsiteY14-82" fmla="*/ 704441 h 3960000"/>
              <a:gd name="connsiteX15-83" fmla="*/ 3432095 w 3960000"/>
              <a:gd name="connsiteY15-84" fmla="*/ 238945 h 3960000"/>
              <a:gd name="connsiteX16-85" fmla="*/ 2841893 w 3960000"/>
              <a:gd name="connsiteY16-86" fmla="*/ 181064 h 3960000"/>
              <a:gd name="connsiteX17-87" fmla="*/ 308009 w 3960000"/>
              <a:gd name="connsiteY17-88" fmla="*/ 0 h 3960000"/>
              <a:gd name="connsiteX18-89" fmla="*/ 3651991 w 3960000"/>
              <a:gd name="connsiteY18-90" fmla="*/ 0 h 3960000"/>
              <a:gd name="connsiteX19-91" fmla="*/ 3960000 w 3960000"/>
              <a:gd name="connsiteY19-92" fmla="*/ 308009 h 3960000"/>
              <a:gd name="connsiteX20-93" fmla="*/ 3960000 w 3960000"/>
              <a:gd name="connsiteY20-94" fmla="*/ 3651991 h 3960000"/>
              <a:gd name="connsiteX21-95" fmla="*/ 3651991 w 3960000"/>
              <a:gd name="connsiteY21-96" fmla="*/ 3960000 h 3960000"/>
              <a:gd name="connsiteX22-97" fmla="*/ 308009 w 3960000"/>
              <a:gd name="connsiteY22-98" fmla="*/ 3960000 h 3960000"/>
              <a:gd name="connsiteX23-99" fmla="*/ 0 w 3960000"/>
              <a:gd name="connsiteY23-100" fmla="*/ 3651991 h 3960000"/>
              <a:gd name="connsiteX24-101" fmla="*/ 0 w 3960000"/>
              <a:gd name="connsiteY24-102" fmla="*/ 308009 h 3960000"/>
              <a:gd name="connsiteX25-103" fmla="*/ 308009 w 3960000"/>
              <a:gd name="connsiteY25-104" fmla="*/ 0 h 3960000"/>
              <a:gd name="connsiteX0-105" fmla="*/ 2841893 w 3960000"/>
              <a:gd name="connsiteY0-106" fmla="*/ 181064 h 3960000"/>
              <a:gd name="connsiteX1-107" fmla="*/ 2105790 w 3960000"/>
              <a:gd name="connsiteY1-108" fmla="*/ 859562 h 3960000"/>
              <a:gd name="connsiteX2-109" fmla="*/ 2106860 w 3960000"/>
              <a:gd name="connsiteY2-110" fmla="*/ 863292 h 3960000"/>
              <a:gd name="connsiteX3-111" fmla="*/ 2106860 w 3960000"/>
              <a:gd name="connsiteY3-112" fmla="*/ 1248172 h 3960000"/>
              <a:gd name="connsiteX4-113" fmla="*/ 1691968 w 3960000"/>
              <a:gd name="connsiteY4-114" fmla="*/ 1248172 h 3960000"/>
              <a:gd name="connsiteX5-115" fmla="*/ 1691968 w 3960000"/>
              <a:gd name="connsiteY5-116" fmla="*/ 1824236 h 3960000"/>
              <a:gd name="connsiteX6-117" fmla="*/ 2106860 w 3960000"/>
              <a:gd name="connsiteY6-118" fmla="*/ 1824236 h 3960000"/>
              <a:gd name="connsiteX7-119" fmla="*/ 2106860 w 3960000"/>
              <a:gd name="connsiteY7-120" fmla="*/ 3779396 h 3960000"/>
              <a:gd name="connsiteX8-121" fmla="*/ 2754932 w 3960000"/>
              <a:gd name="connsiteY8-122" fmla="*/ 3779396 h 3960000"/>
              <a:gd name="connsiteX9-123" fmla="*/ 2754932 w 3960000"/>
              <a:gd name="connsiteY9-124" fmla="*/ 1824236 h 3960000"/>
              <a:gd name="connsiteX10-125" fmla="*/ 3305869 w 3960000"/>
              <a:gd name="connsiteY10-126" fmla="*/ 1813665 h 3960000"/>
              <a:gd name="connsiteX11-127" fmla="*/ 3348152 w 3960000"/>
              <a:gd name="connsiteY11-128" fmla="*/ 1248172 h 3960000"/>
              <a:gd name="connsiteX12-129" fmla="*/ 2754932 w 3960000"/>
              <a:gd name="connsiteY12-130" fmla="*/ 1248172 h 3960000"/>
              <a:gd name="connsiteX13-131" fmla="*/ 2754932 w 3960000"/>
              <a:gd name="connsiteY13-132" fmla="*/ 907124 h 3960000"/>
              <a:gd name="connsiteX14-133" fmla="*/ 3369037 w 3960000"/>
              <a:gd name="connsiteY14-134" fmla="*/ 704441 h 3960000"/>
              <a:gd name="connsiteX15-135" fmla="*/ 3410216 w 3960000"/>
              <a:gd name="connsiteY15-136" fmla="*/ 195189 h 3960000"/>
              <a:gd name="connsiteX16-137" fmla="*/ 2841893 w 3960000"/>
              <a:gd name="connsiteY16-138" fmla="*/ 181064 h 3960000"/>
              <a:gd name="connsiteX17-139" fmla="*/ 308009 w 3960000"/>
              <a:gd name="connsiteY17-140" fmla="*/ 0 h 3960000"/>
              <a:gd name="connsiteX18-141" fmla="*/ 3651991 w 3960000"/>
              <a:gd name="connsiteY18-142" fmla="*/ 0 h 3960000"/>
              <a:gd name="connsiteX19-143" fmla="*/ 3960000 w 3960000"/>
              <a:gd name="connsiteY19-144" fmla="*/ 308009 h 3960000"/>
              <a:gd name="connsiteX20-145" fmla="*/ 3960000 w 3960000"/>
              <a:gd name="connsiteY20-146" fmla="*/ 3651991 h 3960000"/>
              <a:gd name="connsiteX21-147" fmla="*/ 3651991 w 3960000"/>
              <a:gd name="connsiteY21-148" fmla="*/ 3960000 h 3960000"/>
              <a:gd name="connsiteX22-149" fmla="*/ 308009 w 3960000"/>
              <a:gd name="connsiteY22-150" fmla="*/ 3960000 h 3960000"/>
              <a:gd name="connsiteX23-151" fmla="*/ 0 w 3960000"/>
              <a:gd name="connsiteY23-152" fmla="*/ 3651991 h 3960000"/>
              <a:gd name="connsiteX24-153" fmla="*/ 0 w 3960000"/>
              <a:gd name="connsiteY24-154" fmla="*/ 308009 h 3960000"/>
              <a:gd name="connsiteX25-155" fmla="*/ 308009 w 3960000"/>
              <a:gd name="connsiteY25-156" fmla="*/ 0 h 3960000"/>
              <a:gd name="connsiteX0-157" fmla="*/ 2841893 w 3960000"/>
              <a:gd name="connsiteY0-158" fmla="*/ 181064 h 3960000"/>
              <a:gd name="connsiteX1-159" fmla="*/ 2105790 w 3960000"/>
              <a:gd name="connsiteY1-160" fmla="*/ 859562 h 3960000"/>
              <a:gd name="connsiteX2-161" fmla="*/ 2106860 w 3960000"/>
              <a:gd name="connsiteY2-162" fmla="*/ 863292 h 3960000"/>
              <a:gd name="connsiteX3-163" fmla="*/ 2106860 w 3960000"/>
              <a:gd name="connsiteY3-164" fmla="*/ 1248172 h 3960000"/>
              <a:gd name="connsiteX4-165" fmla="*/ 1691968 w 3960000"/>
              <a:gd name="connsiteY4-166" fmla="*/ 1248172 h 3960000"/>
              <a:gd name="connsiteX5-167" fmla="*/ 1691968 w 3960000"/>
              <a:gd name="connsiteY5-168" fmla="*/ 1824236 h 3960000"/>
              <a:gd name="connsiteX6-169" fmla="*/ 2106860 w 3960000"/>
              <a:gd name="connsiteY6-170" fmla="*/ 1824236 h 3960000"/>
              <a:gd name="connsiteX7-171" fmla="*/ 2106860 w 3960000"/>
              <a:gd name="connsiteY7-172" fmla="*/ 3779396 h 3960000"/>
              <a:gd name="connsiteX8-173" fmla="*/ 2754932 w 3960000"/>
              <a:gd name="connsiteY8-174" fmla="*/ 3779396 h 3960000"/>
              <a:gd name="connsiteX9-175" fmla="*/ 2754932 w 3960000"/>
              <a:gd name="connsiteY9-176" fmla="*/ 1824236 h 3960000"/>
              <a:gd name="connsiteX10-177" fmla="*/ 3305869 w 3960000"/>
              <a:gd name="connsiteY10-178" fmla="*/ 1813665 h 3960000"/>
              <a:gd name="connsiteX11-179" fmla="*/ 3348152 w 3960000"/>
              <a:gd name="connsiteY11-180" fmla="*/ 1248172 h 3960000"/>
              <a:gd name="connsiteX12-181" fmla="*/ 2754932 w 3960000"/>
              <a:gd name="connsiteY12-182" fmla="*/ 1248172 h 3960000"/>
              <a:gd name="connsiteX13-183" fmla="*/ 2754932 w 3960000"/>
              <a:gd name="connsiteY13-184" fmla="*/ 907124 h 3960000"/>
              <a:gd name="connsiteX14-185" fmla="*/ 3369037 w 3960000"/>
              <a:gd name="connsiteY14-186" fmla="*/ 704441 h 3960000"/>
              <a:gd name="connsiteX15-187" fmla="*/ 3410216 w 3960000"/>
              <a:gd name="connsiteY15-188" fmla="*/ 195189 h 3960000"/>
              <a:gd name="connsiteX16-189" fmla="*/ 2841893 w 3960000"/>
              <a:gd name="connsiteY16-190" fmla="*/ 181064 h 3960000"/>
              <a:gd name="connsiteX17-191" fmla="*/ 308009 w 3960000"/>
              <a:gd name="connsiteY17-192" fmla="*/ 0 h 3960000"/>
              <a:gd name="connsiteX18-193" fmla="*/ 3651991 w 3960000"/>
              <a:gd name="connsiteY18-194" fmla="*/ 0 h 3960000"/>
              <a:gd name="connsiteX19-195" fmla="*/ 3960000 w 3960000"/>
              <a:gd name="connsiteY19-196" fmla="*/ 308009 h 3960000"/>
              <a:gd name="connsiteX20-197" fmla="*/ 3960000 w 3960000"/>
              <a:gd name="connsiteY20-198" fmla="*/ 3651991 h 3960000"/>
              <a:gd name="connsiteX21-199" fmla="*/ 3651991 w 3960000"/>
              <a:gd name="connsiteY21-200" fmla="*/ 3960000 h 3960000"/>
              <a:gd name="connsiteX22-201" fmla="*/ 308009 w 3960000"/>
              <a:gd name="connsiteY22-202" fmla="*/ 3960000 h 3960000"/>
              <a:gd name="connsiteX23-203" fmla="*/ 0 w 3960000"/>
              <a:gd name="connsiteY23-204" fmla="*/ 3651991 h 3960000"/>
              <a:gd name="connsiteX24-205" fmla="*/ 0 w 3960000"/>
              <a:gd name="connsiteY24-206" fmla="*/ 308009 h 3960000"/>
              <a:gd name="connsiteX25-207" fmla="*/ 308009 w 3960000"/>
              <a:gd name="connsiteY25-208" fmla="*/ 0 h 3960000"/>
              <a:gd name="connsiteX0-209" fmla="*/ 2841893 w 3960000"/>
              <a:gd name="connsiteY0-210" fmla="*/ 181064 h 3960000"/>
              <a:gd name="connsiteX1-211" fmla="*/ 2105790 w 3960000"/>
              <a:gd name="connsiteY1-212" fmla="*/ 859562 h 3960000"/>
              <a:gd name="connsiteX2-213" fmla="*/ 2106860 w 3960000"/>
              <a:gd name="connsiteY2-214" fmla="*/ 863292 h 3960000"/>
              <a:gd name="connsiteX3-215" fmla="*/ 2106860 w 3960000"/>
              <a:gd name="connsiteY3-216" fmla="*/ 1248172 h 3960000"/>
              <a:gd name="connsiteX4-217" fmla="*/ 1691968 w 3960000"/>
              <a:gd name="connsiteY4-218" fmla="*/ 1248172 h 3960000"/>
              <a:gd name="connsiteX5-219" fmla="*/ 1691968 w 3960000"/>
              <a:gd name="connsiteY5-220" fmla="*/ 1824236 h 3960000"/>
              <a:gd name="connsiteX6-221" fmla="*/ 2106860 w 3960000"/>
              <a:gd name="connsiteY6-222" fmla="*/ 1824236 h 3960000"/>
              <a:gd name="connsiteX7-223" fmla="*/ 2106860 w 3960000"/>
              <a:gd name="connsiteY7-224" fmla="*/ 3779396 h 3960000"/>
              <a:gd name="connsiteX8-225" fmla="*/ 2754932 w 3960000"/>
              <a:gd name="connsiteY8-226" fmla="*/ 3779396 h 3960000"/>
              <a:gd name="connsiteX9-227" fmla="*/ 2754932 w 3960000"/>
              <a:gd name="connsiteY9-228" fmla="*/ 1824236 h 3960000"/>
              <a:gd name="connsiteX10-229" fmla="*/ 3305869 w 3960000"/>
              <a:gd name="connsiteY10-230" fmla="*/ 1813665 h 3960000"/>
              <a:gd name="connsiteX11-231" fmla="*/ 3348152 w 3960000"/>
              <a:gd name="connsiteY11-232" fmla="*/ 1248172 h 3960000"/>
              <a:gd name="connsiteX12-233" fmla="*/ 2754932 w 3960000"/>
              <a:gd name="connsiteY12-234" fmla="*/ 1248172 h 3960000"/>
              <a:gd name="connsiteX13-235" fmla="*/ 2754932 w 3960000"/>
              <a:gd name="connsiteY13-236" fmla="*/ 907124 h 3960000"/>
              <a:gd name="connsiteX14-237" fmla="*/ 3369037 w 3960000"/>
              <a:gd name="connsiteY14-238" fmla="*/ 704441 h 3960000"/>
              <a:gd name="connsiteX15-239" fmla="*/ 3410216 w 3960000"/>
              <a:gd name="connsiteY15-240" fmla="*/ 195189 h 3960000"/>
              <a:gd name="connsiteX16-241" fmla="*/ 2841893 w 3960000"/>
              <a:gd name="connsiteY16-242" fmla="*/ 181064 h 3960000"/>
              <a:gd name="connsiteX17-243" fmla="*/ 308009 w 3960000"/>
              <a:gd name="connsiteY17-244" fmla="*/ 0 h 3960000"/>
              <a:gd name="connsiteX18-245" fmla="*/ 3651991 w 3960000"/>
              <a:gd name="connsiteY18-246" fmla="*/ 0 h 3960000"/>
              <a:gd name="connsiteX19-247" fmla="*/ 3960000 w 3960000"/>
              <a:gd name="connsiteY19-248" fmla="*/ 308009 h 3960000"/>
              <a:gd name="connsiteX20-249" fmla="*/ 3960000 w 3960000"/>
              <a:gd name="connsiteY20-250" fmla="*/ 3651991 h 3960000"/>
              <a:gd name="connsiteX21-251" fmla="*/ 3651991 w 3960000"/>
              <a:gd name="connsiteY21-252" fmla="*/ 3960000 h 3960000"/>
              <a:gd name="connsiteX22-253" fmla="*/ 308009 w 3960000"/>
              <a:gd name="connsiteY22-254" fmla="*/ 3960000 h 3960000"/>
              <a:gd name="connsiteX23-255" fmla="*/ 0 w 3960000"/>
              <a:gd name="connsiteY23-256" fmla="*/ 3651991 h 3960000"/>
              <a:gd name="connsiteX24-257" fmla="*/ 0 w 3960000"/>
              <a:gd name="connsiteY24-258" fmla="*/ 308009 h 3960000"/>
              <a:gd name="connsiteX25-259" fmla="*/ 308009 w 3960000"/>
              <a:gd name="connsiteY25-260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/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/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-1" fmla="*/ 2664630 w 3221102"/>
              <a:gd name="connsiteY0-2" fmla="*/ 2175617 h 3221116"/>
              <a:gd name="connsiteX1-3" fmla="*/ 2658205 w 3221102"/>
              <a:gd name="connsiteY1-4" fmla="*/ 2178566 h 3221116"/>
              <a:gd name="connsiteX2-5" fmla="*/ 2664630 w 3221102"/>
              <a:gd name="connsiteY2-6" fmla="*/ 2175617 h 3221116"/>
              <a:gd name="connsiteX3-7" fmla="*/ 1477043 w 3221102"/>
              <a:gd name="connsiteY3-8" fmla="*/ 1144372 h 3221116"/>
              <a:gd name="connsiteX4-9" fmla="*/ 1409070 w 3221102"/>
              <a:gd name="connsiteY4-10" fmla="*/ 1159393 h 3221116"/>
              <a:gd name="connsiteX5-11" fmla="*/ 1152384 w 3221102"/>
              <a:gd name="connsiteY5-12" fmla="*/ 1703728 h 3221116"/>
              <a:gd name="connsiteX6-13" fmla="*/ 1591651 w 3221102"/>
              <a:gd name="connsiteY6-14" fmla="*/ 2152290 h 3221116"/>
              <a:gd name="connsiteX7-15" fmla="*/ 1850815 w 3221102"/>
              <a:gd name="connsiteY7-16" fmla="*/ 1654259 h 3221116"/>
              <a:gd name="connsiteX8-17" fmla="*/ 1830467 w 3221102"/>
              <a:gd name="connsiteY8-18" fmla="*/ 1515986 h 3221116"/>
              <a:gd name="connsiteX9-19" fmla="*/ 1477043 w 3221102"/>
              <a:gd name="connsiteY9-20" fmla="*/ 1144372 h 3221116"/>
              <a:gd name="connsiteX10-21" fmla="*/ 1651152 w 3221102"/>
              <a:gd name="connsiteY10-22" fmla="*/ 501 h 3221116"/>
              <a:gd name="connsiteX11-23" fmla="*/ 2580395 w 3221102"/>
              <a:gd name="connsiteY11-24" fmla="*/ 324821 h 3221116"/>
              <a:gd name="connsiteX12-25" fmla="*/ 3030464 w 3221102"/>
              <a:gd name="connsiteY12-26" fmla="*/ 2370314 h 3221116"/>
              <a:gd name="connsiteX13-27" fmla="*/ 3004976 w 3221102"/>
              <a:gd name="connsiteY13-28" fmla="*/ 2356675 h 3221116"/>
              <a:gd name="connsiteX14-29" fmla="*/ 2585849 w 3221102"/>
              <a:gd name="connsiteY14-30" fmla="*/ 2588887 h 3221116"/>
              <a:gd name="connsiteX15-31" fmla="*/ 1973374 w 3221102"/>
              <a:gd name="connsiteY15-32" fmla="*/ 2195096 h 3221116"/>
              <a:gd name="connsiteX16-33" fmla="*/ 1390827 w 3221102"/>
              <a:gd name="connsiteY16-34" fmla="*/ 2527630 h 3221116"/>
              <a:gd name="connsiteX17-35" fmla="*/ 783896 w 3221102"/>
              <a:gd name="connsiteY17-36" fmla="*/ 1665044 h 3221116"/>
              <a:gd name="connsiteX18-37" fmla="*/ 1268509 w 3221102"/>
              <a:gd name="connsiteY18-38" fmla="*/ 819983 h 3221116"/>
              <a:gd name="connsiteX19-39" fmla="*/ 1328805 w 3221102"/>
              <a:gd name="connsiteY19-40" fmla="*/ 807930 h 3221116"/>
              <a:gd name="connsiteX20-41" fmla="*/ 1390827 w 3221102"/>
              <a:gd name="connsiteY20-42" fmla="*/ 802457 h 3221116"/>
              <a:gd name="connsiteX21-43" fmla="*/ 1462242 w 3221102"/>
              <a:gd name="connsiteY21-44" fmla="*/ 801708 h 3221116"/>
              <a:gd name="connsiteX22-45" fmla="*/ 1734726 w 3221102"/>
              <a:gd name="connsiteY22-46" fmla="*/ 869255 h 3221116"/>
              <a:gd name="connsiteX23-47" fmla="*/ 1956122 w 3221102"/>
              <a:gd name="connsiteY23-48" fmla="*/ 1110076 h 3221116"/>
              <a:gd name="connsiteX24-49" fmla="*/ 1973374 w 3221102"/>
              <a:gd name="connsiteY24-50" fmla="*/ 875315 h 3221116"/>
              <a:gd name="connsiteX25-51" fmla="*/ 2333414 w 3221102"/>
              <a:gd name="connsiteY25-52" fmla="*/ 875315 h 3221116"/>
              <a:gd name="connsiteX26-53" fmla="*/ 2324788 w 3221102"/>
              <a:gd name="connsiteY26-54" fmla="*/ 2054049 h 3221116"/>
              <a:gd name="connsiteX27-55" fmla="*/ 2661746 w 3221102"/>
              <a:gd name="connsiteY27-56" fmla="*/ 2179658 h 3221116"/>
              <a:gd name="connsiteX28-57" fmla="*/ 2691046 w 3221102"/>
              <a:gd name="connsiteY28-58" fmla="*/ 2188689 h 3221116"/>
              <a:gd name="connsiteX29-59" fmla="*/ 2667011 w 3221102"/>
              <a:gd name="connsiteY29-60" fmla="*/ 2175828 h 3221116"/>
              <a:gd name="connsiteX30-61" fmla="*/ 2332141 w 3221102"/>
              <a:gd name="connsiteY30-62" fmla="*/ 653899 h 3221116"/>
              <a:gd name="connsiteX31-63" fmla="*/ 776764 w 3221102"/>
              <a:gd name="connsiteY31-64" fmla="*/ 749845 h 3221116"/>
              <a:gd name="connsiteX32-65" fmla="*/ 631487 w 3221102"/>
              <a:gd name="connsiteY32-66" fmla="*/ 2301392 h 3221116"/>
              <a:gd name="connsiteX33-67" fmla="*/ 2142017 w 3221102"/>
              <a:gd name="connsiteY33-68" fmla="*/ 2684410 h 3221116"/>
              <a:gd name="connsiteX34-69" fmla="*/ 2324866 w 3221102"/>
              <a:gd name="connsiteY34-70" fmla="*/ 3053856 h 3221116"/>
              <a:gd name="connsiteX35-71" fmla="*/ 294693 w 3221102"/>
              <a:gd name="connsiteY35-72" fmla="*/ 2539075 h 3221116"/>
              <a:gd name="connsiteX36-73" fmla="*/ 489947 w 3221102"/>
              <a:gd name="connsiteY36-74" fmla="*/ 453774 h 3221116"/>
              <a:gd name="connsiteX37-75" fmla="*/ 1651152 w 3221102"/>
              <a:gd name="connsiteY37-76" fmla="*/ 501 h 3221116"/>
              <a:gd name="connsiteX0-77" fmla="*/ 2664630 w 3221102"/>
              <a:gd name="connsiteY0-78" fmla="*/ 2175617 h 3221116"/>
              <a:gd name="connsiteX1-79" fmla="*/ 2658205 w 3221102"/>
              <a:gd name="connsiteY1-80" fmla="*/ 2178566 h 3221116"/>
              <a:gd name="connsiteX2-81" fmla="*/ 2664630 w 3221102"/>
              <a:gd name="connsiteY2-82" fmla="*/ 2175617 h 3221116"/>
              <a:gd name="connsiteX3-83" fmla="*/ 1477043 w 3221102"/>
              <a:gd name="connsiteY3-84" fmla="*/ 1144372 h 3221116"/>
              <a:gd name="connsiteX4-85" fmla="*/ 1409070 w 3221102"/>
              <a:gd name="connsiteY4-86" fmla="*/ 1159393 h 3221116"/>
              <a:gd name="connsiteX5-87" fmla="*/ 1152384 w 3221102"/>
              <a:gd name="connsiteY5-88" fmla="*/ 1703728 h 3221116"/>
              <a:gd name="connsiteX6-89" fmla="*/ 1591651 w 3221102"/>
              <a:gd name="connsiteY6-90" fmla="*/ 2152290 h 3221116"/>
              <a:gd name="connsiteX7-91" fmla="*/ 1850815 w 3221102"/>
              <a:gd name="connsiteY7-92" fmla="*/ 1654259 h 3221116"/>
              <a:gd name="connsiteX8-93" fmla="*/ 1830467 w 3221102"/>
              <a:gd name="connsiteY8-94" fmla="*/ 1515986 h 3221116"/>
              <a:gd name="connsiteX9-95" fmla="*/ 1477043 w 3221102"/>
              <a:gd name="connsiteY9-96" fmla="*/ 1144372 h 3221116"/>
              <a:gd name="connsiteX10-97" fmla="*/ 1651152 w 3221102"/>
              <a:gd name="connsiteY10-98" fmla="*/ 501 h 3221116"/>
              <a:gd name="connsiteX11-99" fmla="*/ 2580395 w 3221102"/>
              <a:gd name="connsiteY11-100" fmla="*/ 324821 h 3221116"/>
              <a:gd name="connsiteX12-101" fmla="*/ 3030464 w 3221102"/>
              <a:gd name="connsiteY12-102" fmla="*/ 2370314 h 3221116"/>
              <a:gd name="connsiteX13-103" fmla="*/ 3004976 w 3221102"/>
              <a:gd name="connsiteY13-104" fmla="*/ 2356675 h 3221116"/>
              <a:gd name="connsiteX14-105" fmla="*/ 2585849 w 3221102"/>
              <a:gd name="connsiteY14-106" fmla="*/ 2588887 h 3221116"/>
              <a:gd name="connsiteX15-107" fmla="*/ 1973374 w 3221102"/>
              <a:gd name="connsiteY15-108" fmla="*/ 2195096 h 3221116"/>
              <a:gd name="connsiteX16-109" fmla="*/ 1390827 w 3221102"/>
              <a:gd name="connsiteY16-110" fmla="*/ 2527630 h 3221116"/>
              <a:gd name="connsiteX17-111" fmla="*/ 783896 w 3221102"/>
              <a:gd name="connsiteY17-112" fmla="*/ 1665044 h 3221116"/>
              <a:gd name="connsiteX18-113" fmla="*/ 1268509 w 3221102"/>
              <a:gd name="connsiteY18-114" fmla="*/ 819983 h 3221116"/>
              <a:gd name="connsiteX19-115" fmla="*/ 1328805 w 3221102"/>
              <a:gd name="connsiteY19-116" fmla="*/ 807930 h 3221116"/>
              <a:gd name="connsiteX20-117" fmla="*/ 1390827 w 3221102"/>
              <a:gd name="connsiteY20-118" fmla="*/ 802457 h 3221116"/>
              <a:gd name="connsiteX21-119" fmla="*/ 1462242 w 3221102"/>
              <a:gd name="connsiteY21-120" fmla="*/ 801708 h 3221116"/>
              <a:gd name="connsiteX22-121" fmla="*/ 1956122 w 3221102"/>
              <a:gd name="connsiteY22-122" fmla="*/ 1110076 h 3221116"/>
              <a:gd name="connsiteX23-123" fmla="*/ 1973374 w 3221102"/>
              <a:gd name="connsiteY23-124" fmla="*/ 875315 h 3221116"/>
              <a:gd name="connsiteX24-125" fmla="*/ 2333414 w 3221102"/>
              <a:gd name="connsiteY24-126" fmla="*/ 875315 h 3221116"/>
              <a:gd name="connsiteX25-127" fmla="*/ 2324788 w 3221102"/>
              <a:gd name="connsiteY25-128" fmla="*/ 2054049 h 3221116"/>
              <a:gd name="connsiteX26-129" fmla="*/ 2661746 w 3221102"/>
              <a:gd name="connsiteY26-130" fmla="*/ 2179658 h 3221116"/>
              <a:gd name="connsiteX27-131" fmla="*/ 2691046 w 3221102"/>
              <a:gd name="connsiteY27-132" fmla="*/ 2188689 h 3221116"/>
              <a:gd name="connsiteX28-133" fmla="*/ 2667011 w 3221102"/>
              <a:gd name="connsiteY28-134" fmla="*/ 2175828 h 3221116"/>
              <a:gd name="connsiteX29-135" fmla="*/ 2332141 w 3221102"/>
              <a:gd name="connsiteY29-136" fmla="*/ 653899 h 3221116"/>
              <a:gd name="connsiteX30-137" fmla="*/ 776764 w 3221102"/>
              <a:gd name="connsiteY30-138" fmla="*/ 749845 h 3221116"/>
              <a:gd name="connsiteX31-139" fmla="*/ 631487 w 3221102"/>
              <a:gd name="connsiteY31-140" fmla="*/ 2301392 h 3221116"/>
              <a:gd name="connsiteX32-141" fmla="*/ 2142017 w 3221102"/>
              <a:gd name="connsiteY32-142" fmla="*/ 2684410 h 3221116"/>
              <a:gd name="connsiteX33-143" fmla="*/ 2324866 w 3221102"/>
              <a:gd name="connsiteY33-144" fmla="*/ 3053856 h 3221116"/>
              <a:gd name="connsiteX34-145" fmla="*/ 294693 w 3221102"/>
              <a:gd name="connsiteY34-146" fmla="*/ 2539075 h 3221116"/>
              <a:gd name="connsiteX35-147" fmla="*/ 489947 w 3221102"/>
              <a:gd name="connsiteY35-148" fmla="*/ 453774 h 3221116"/>
              <a:gd name="connsiteX36-149" fmla="*/ 1651152 w 3221102"/>
              <a:gd name="connsiteY36-150" fmla="*/ 501 h 3221116"/>
              <a:gd name="connsiteX0-151" fmla="*/ 2664630 w 3221102"/>
              <a:gd name="connsiteY0-152" fmla="*/ 2175617 h 3221116"/>
              <a:gd name="connsiteX1-153" fmla="*/ 2658205 w 3221102"/>
              <a:gd name="connsiteY1-154" fmla="*/ 2178566 h 3221116"/>
              <a:gd name="connsiteX2-155" fmla="*/ 2664630 w 3221102"/>
              <a:gd name="connsiteY2-156" fmla="*/ 2175617 h 3221116"/>
              <a:gd name="connsiteX3-157" fmla="*/ 1477043 w 3221102"/>
              <a:gd name="connsiteY3-158" fmla="*/ 1144372 h 3221116"/>
              <a:gd name="connsiteX4-159" fmla="*/ 1409070 w 3221102"/>
              <a:gd name="connsiteY4-160" fmla="*/ 1159393 h 3221116"/>
              <a:gd name="connsiteX5-161" fmla="*/ 1152384 w 3221102"/>
              <a:gd name="connsiteY5-162" fmla="*/ 1703728 h 3221116"/>
              <a:gd name="connsiteX6-163" fmla="*/ 1591651 w 3221102"/>
              <a:gd name="connsiteY6-164" fmla="*/ 2152290 h 3221116"/>
              <a:gd name="connsiteX7-165" fmla="*/ 1850815 w 3221102"/>
              <a:gd name="connsiteY7-166" fmla="*/ 1654259 h 3221116"/>
              <a:gd name="connsiteX8-167" fmla="*/ 1830467 w 3221102"/>
              <a:gd name="connsiteY8-168" fmla="*/ 1515986 h 3221116"/>
              <a:gd name="connsiteX9-169" fmla="*/ 1477043 w 3221102"/>
              <a:gd name="connsiteY9-170" fmla="*/ 1144372 h 3221116"/>
              <a:gd name="connsiteX10-171" fmla="*/ 1651152 w 3221102"/>
              <a:gd name="connsiteY10-172" fmla="*/ 501 h 3221116"/>
              <a:gd name="connsiteX11-173" fmla="*/ 2580395 w 3221102"/>
              <a:gd name="connsiteY11-174" fmla="*/ 324821 h 3221116"/>
              <a:gd name="connsiteX12-175" fmla="*/ 3030464 w 3221102"/>
              <a:gd name="connsiteY12-176" fmla="*/ 2370314 h 3221116"/>
              <a:gd name="connsiteX13-177" fmla="*/ 3004976 w 3221102"/>
              <a:gd name="connsiteY13-178" fmla="*/ 2356675 h 3221116"/>
              <a:gd name="connsiteX14-179" fmla="*/ 2585849 w 3221102"/>
              <a:gd name="connsiteY14-180" fmla="*/ 2588887 h 3221116"/>
              <a:gd name="connsiteX15-181" fmla="*/ 1973374 w 3221102"/>
              <a:gd name="connsiteY15-182" fmla="*/ 2195096 h 3221116"/>
              <a:gd name="connsiteX16-183" fmla="*/ 1390827 w 3221102"/>
              <a:gd name="connsiteY16-184" fmla="*/ 2527630 h 3221116"/>
              <a:gd name="connsiteX17-185" fmla="*/ 783896 w 3221102"/>
              <a:gd name="connsiteY17-186" fmla="*/ 1665044 h 3221116"/>
              <a:gd name="connsiteX18-187" fmla="*/ 1268509 w 3221102"/>
              <a:gd name="connsiteY18-188" fmla="*/ 819983 h 3221116"/>
              <a:gd name="connsiteX19-189" fmla="*/ 1328805 w 3221102"/>
              <a:gd name="connsiteY19-190" fmla="*/ 807930 h 3221116"/>
              <a:gd name="connsiteX20-191" fmla="*/ 1390827 w 3221102"/>
              <a:gd name="connsiteY20-192" fmla="*/ 802457 h 3221116"/>
              <a:gd name="connsiteX21-193" fmla="*/ 1462242 w 3221102"/>
              <a:gd name="connsiteY21-194" fmla="*/ 801708 h 3221116"/>
              <a:gd name="connsiteX22-195" fmla="*/ 1956122 w 3221102"/>
              <a:gd name="connsiteY22-196" fmla="*/ 1110076 h 3221116"/>
              <a:gd name="connsiteX23-197" fmla="*/ 1973374 w 3221102"/>
              <a:gd name="connsiteY23-198" fmla="*/ 875315 h 3221116"/>
              <a:gd name="connsiteX24-199" fmla="*/ 2333414 w 3221102"/>
              <a:gd name="connsiteY24-200" fmla="*/ 875315 h 3221116"/>
              <a:gd name="connsiteX25-201" fmla="*/ 2324788 w 3221102"/>
              <a:gd name="connsiteY25-202" fmla="*/ 2054049 h 3221116"/>
              <a:gd name="connsiteX26-203" fmla="*/ 2661746 w 3221102"/>
              <a:gd name="connsiteY26-204" fmla="*/ 2179658 h 3221116"/>
              <a:gd name="connsiteX27-205" fmla="*/ 2691046 w 3221102"/>
              <a:gd name="connsiteY27-206" fmla="*/ 2188689 h 3221116"/>
              <a:gd name="connsiteX28-207" fmla="*/ 2667011 w 3221102"/>
              <a:gd name="connsiteY28-208" fmla="*/ 2175828 h 3221116"/>
              <a:gd name="connsiteX29-209" fmla="*/ 2332141 w 3221102"/>
              <a:gd name="connsiteY29-210" fmla="*/ 653899 h 3221116"/>
              <a:gd name="connsiteX30-211" fmla="*/ 776764 w 3221102"/>
              <a:gd name="connsiteY30-212" fmla="*/ 749845 h 3221116"/>
              <a:gd name="connsiteX31-213" fmla="*/ 631487 w 3221102"/>
              <a:gd name="connsiteY31-214" fmla="*/ 2301392 h 3221116"/>
              <a:gd name="connsiteX32-215" fmla="*/ 2142017 w 3221102"/>
              <a:gd name="connsiteY32-216" fmla="*/ 2684410 h 3221116"/>
              <a:gd name="connsiteX33-217" fmla="*/ 2324866 w 3221102"/>
              <a:gd name="connsiteY33-218" fmla="*/ 3053856 h 3221116"/>
              <a:gd name="connsiteX34-219" fmla="*/ 294693 w 3221102"/>
              <a:gd name="connsiteY34-220" fmla="*/ 2539075 h 3221116"/>
              <a:gd name="connsiteX35-221" fmla="*/ 489947 w 3221102"/>
              <a:gd name="connsiteY35-222" fmla="*/ 453774 h 3221116"/>
              <a:gd name="connsiteX36-223" fmla="*/ 1651152 w 3221102"/>
              <a:gd name="connsiteY36-224" fmla="*/ 501 h 3221116"/>
              <a:gd name="connsiteX0-225" fmla="*/ 2664630 w 3221102"/>
              <a:gd name="connsiteY0-226" fmla="*/ 2175617 h 3221116"/>
              <a:gd name="connsiteX1-227" fmla="*/ 2658205 w 3221102"/>
              <a:gd name="connsiteY1-228" fmla="*/ 2178566 h 3221116"/>
              <a:gd name="connsiteX2-229" fmla="*/ 2664630 w 3221102"/>
              <a:gd name="connsiteY2-230" fmla="*/ 2175617 h 3221116"/>
              <a:gd name="connsiteX3-231" fmla="*/ 1477043 w 3221102"/>
              <a:gd name="connsiteY3-232" fmla="*/ 1144372 h 3221116"/>
              <a:gd name="connsiteX4-233" fmla="*/ 1409070 w 3221102"/>
              <a:gd name="connsiteY4-234" fmla="*/ 1159393 h 3221116"/>
              <a:gd name="connsiteX5-235" fmla="*/ 1152384 w 3221102"/>
              <a:gd name="connsiteY5-236" fmla="*/ 1703728 h 3221116"/>
              <a:gd name="connsiteX6-237" fmla="*/ 1591651 w 3221102"/>
              <a:gd name="connsiteY6-238" fmla="*/ 2152290 h 3221116"/>
              <a:gd name="connsiteX7-239" fmla="*/ 1850815 w 3221102"/>
              <a:gd name="connsiteY7-240" fmla="*/ 1654259 h 3221116"/>
              <a:gd name="connsiteX8-241" fmla="*/ 1830467 w 3221102"/>
              <a:gd name="connsiteY8-242" fmla="*/ 1515986 h 3221116"/>
              <a:gd name="connsiteX9-243" fmla="*/ 1477043 w 3221102"/>
              <a:gd name="connsiteY9-244" fmla="*/ 1144372 h 3221116"/>
              <a:gd name="connsiteX10-245" fmla="*/ 1651152 w 3221102"/>
              <a:gd name="connsiteY10-246" fmla="*/ 501 h 3221116"/>
              <a:gd name="connsiteX11-247" fmla="*/ 2580395 w 3221102"/>
              <a:gd name="connsiteY11-248" fmla="*/ 324821 h 3221116"/>
              <a:gd name="connsiteX12-249" fmla="*/ 3030464 w 3221102"/>
              <a:gd name="connsiteY12-250" fmla="*/ 2370314 h 3221116"/>
              <a:gd name="connsiteX13-251" fmla="*/ 3004976 w 3221102"/>
              <a:gd name="connsiteY13-252" fmla="*/ 2356675 h 3221116"/>
              <a:gd name="connsiteX14-253" fmla="*/ 2585849 w 3221102"/>
              <a:gd name="connsiteY14-254" fmla="*/ 2588887 h 3221116"/>
              <a:gd name="connsiteX15-255" fmla="*/ 1973374 w 3221102"/>
              <a:gd name="connsiteY15-256" fmla="*/ 2195096 h 3221116"/>
              <a:gd name="connsiteX16-257" fmla="*/ 1390827 w 3221102"/>
              <a:gd name="connsiteY16-258" fmla="*/ 2527630 h 3221116"/>
              <a:gd name="connsiteX17-259" fmla="*/ 783896 w 3221102"/>
              <a:gd name="connsiteY17-260" fmla="*/ 1665044 h 3221116"/>
              <a:gd name="connsiteX18-261" fmla="*/ 1268509 w 3221102"/>
              <a:gd name="connsiteY18-262" fmla="*/ 819983 h 3221116"/>
              <a:gd name="connsiteX19-263" fmla="*/ 1328805 w 3221102"/>
              <a:gd name="connsiteY19-264" fmla="*/ 807930 h 3221116"/>
              <a:gd name="connsiteX20-265" fmla="*/ 1390827 w 3221102"/>
              <a:gd name="connsiteY20-266" fmla="*/ 802457 h 3221116"/>
              <a:gd name="connsiteX21-267" fmla="*/ 1462242 w 3221102"/>
              <a:gd name="connsiteY21-268" fmla="*/ 801708 h 3221116"/>
              <a:gd name="connsiteX22-269" fmla="*/ 1956122 w 3221102"/>
              <a:gd name="connsiteY22-270" fmla="*/ 1110076 h 3221116"/>
              <a:gd name="connsiteX23-271" fmla="*/ 1973374 w 3221102"/>
              <a:gd name="connsiteY23-272" fmla="*/ 875315 h 3221116"/>
              <a:gd name="connsiteX24-273" fmla="*/ 2333414 w 3221102"/>
              <a:gd name="connsiteY24-274" fmla="*/ 875315 h 3221116"/>
              <a:gd name="connsiteX25-275" fmla="*/ 2324788 w 3221102"/>
              <a:gd name="connsiteY25-276" fmla="*/ 2054049 h 3221116"/>
              <a:gd name="connsiteX26-277" fmla="*/ 2661746 w 3221102"/>
              <a:gd name="connsiteY26-278" fmla="*/ 2179658 h 3221116"/>
              <a:gd name="connsiteX27-279" fmla="*/ 2691046 w 3221102"/>
              <a:gd name="connsiteY27-280" fmla="*/ 2188689 h 3221116"/>
              <a:gd name="connsiteX28-281" fmla="*/ 2667011 w 3221102"/>
              <a:gd name="connsiteY28-282" fmla="*/ 2175828 h 3221116"/>
              <a:gd name="connsiteX29-283" fmla="*/ 2332141 w 3221102"/>
              <a:gd name="connsiteY29-284" fmla="*/ 653899 h 3221116"/>
              <a:gd name="connsiteX30-285" fmla="*/ 776764 w 3221102"/>
              <a:gd name="connsiteY30-286" fmla="*/ 749845 h 3221116"/>
              <a:gd name="connsiteX31-287" fmla="*/ 631487 w 3221102"/>
              <a:gd name="connsiteY31-288" fmla="*/ 2301392 h 3221116"/>
              <a:gd name="connsiteX32-289" fmla="*/ 2142017 w 3221102"/>
              <a:gd name="connsiteY32-290" fmla="*/ 2684410 h 3221116"/>
              <a:gd name="connsiteX33-291" fmla="*/ 2324866 w 3221102"/>
              <a:gd name="connsiteY33-292" fmla="*/ 3053856 h 3221116"/>
              <a:gd name="connsiteX34-293" fmla="*/ 294693 w 3221102"/>
              <a:gd name="connsiteY34-294" fmla="*/ 2539075 h 3221116"/>
              <a:gd name="connsiteX35-295" fmla="*/ 489947 w 3221102"/>
              <a:gd name="connsiteY35-296" fmla="*/ 453774 h 3221116"/>
              <a:gd name="connsiteX36-297" fmla="*/ 1651152 w 3221102"/>
              <a:gd name="connsiteY36-298" fmla="*/ 501 h 3221116"/>
              <a:gd name="connsiteX0-299" fmla="*/ 2664630 w 3221102"/>
              <a:gd name="connsiteY0-300" fmla="*/ 2175617 h 3221116"/>
              <a:gd name="connsiteX1-301" fmla="*/ 2658205 w 3221102"/>
              <a:gd name="connsiteY1-302" fmla="*/ 2178566 h 3221116"/>
              <a:gd name="connsiteX2-303" fmla="*/ 2664630 w 3221102"/>
              <a:gd name="connsiteY2-304" fmla="*/ 2175617 h 3221116"/>
              <a:gd name="connsiteX3-305" fmla="*/ 1477043 w 3221102"/>
              <a:gd name="connsiteY3-306" fmla="*/ 1144372 h 3221116"/>
              <a:gd name="connsiteX4-307" fmla="*/ 1409070 w 3221102"/>
              <a:gd name="connsiteY4-308" fmla="*/ 1159393 h 3221116"/>
              <a:gd name="connsiteX5-309" fmla="*/ 1152384 w 3221102"/>
              <a:gd name="connsiteY5-310" fmla="*/ 1703728 h 3221116"/>
              <a:gd name="connsiteX6-311" fmla="*/ 1514013 w 3221102"/>
              <a:gd name="connsiteY6-312" fmla="*/ 2152290 h 3221116"/>
              <a:gd name="connsiteX7-313" fmla="*/ 1850815 w 3221102"/>
              <a:gd name="connsiteY7-314" fmla="*/ 1654259 h 3221116"/>
              <a:gd name="connsiteX8-315" fmla="*/ 1830467 w 3221102"/>
              <a:gd name="connsiteY8-316" fmla="*/ 1515986 h 3221116"/>
              <a:gd name="connsiteX9-317" fmla="*/ 1477043 w 3221102"/>
              <a:gd name="connsiteY9-318" fmla="*/ 1144372 h 3221116"/>
              <a:gd name="connsiteX10-319" fmla="*/ 1651152 w 3221102"/>
              <a:gd name="connsiteY10-320" fmla="*/ 501 h 3221116"/>
              <a:gd name="connsiteX11-321" fmla="*/ 2580395 w 3221102"/>
              <a:gd name="connsiteY11-322" fmla="*/ 324821 h 3221116"/>
              <a:gd name="connsiteX12-323" fmla="*/ 3030464 w 3221102"/>
              <a:gd name="connsiteY12-324" fmla="*/ 2370314 h 3221116"/>
              <a:gd name="connsiteX13-325" fmla="*/ 3004976 w 3221102"/>
              <a:gd name="connsiteY13-326" fmla="*/ 2356675 h 3221116"/>
              <a:gd name="connsiteX14-327" fmla="*/ 2585849 w 3221102"/>
              <a:gd name="connsiteY14-328" fmla="*/ 2588887 h 3221116"/>
              <a:gd name="connsiteX15-329" fmla="*/ 1973374 w 3221102"/>
              <a:gd name="connsiteY15-330" fmla="*/ 2195096 h 3221116"/>
              <a:gd name="connsiteX16-331" fmla="*/ 1390827 w 3221102"/>
              <a:gd name="connsiteY16-332" fmla="*/ 2527630 h 3221116"/>
              <a:gd name="connsiteX17-333" fmla="*/ 783896 w 3221102"/>
              <a:gd name="connsiteY17-334" fmla="*/ 1665044 h 3221116"/>
              <a:gd name="connsiteX18-335" fmla="*/ 1268509 w 3221102"/>
              <a:gd name="connsiteY18-336" fmla="*/ 819983 h 3221116"/>
              <a:gd name="connsiteX19-337" fmla="*/ 1328805 w 3221102"/>
              <a:gd name="connsiteY19-338" fmla="*/ 807930 h 3221116"/>
              <a:gd name="connsiteX20-339" fmla="*/ 1390827 w 3221102"/>
              <a:gd name="connsiteY20-340" fmla="*/ 802457 h 3221116"/>
              <a:gd name="connsiteX21-341" fmla="*/ 1462242 w 3221102"/>
              <a:gd name="connsiteY21-342" fmla="*/ 801708 h 3221116"/>
              <a:gd name="connsiteX22-343" fmla="*/ 1956122 w 3221102"/>
              <a:gd name="connsiteY22-344" fmla="*/ 1110076 h 3221116"/>
              <a:gd name="connsiteX23-345" fmla="*/ 1973374 w 3221102"/>
              <a:gd name="connsiteY23-346" fmla="*/ 875315 h 3221116"/>
              <a:gd name="connsiteX24-347" fmla="*/ 2333414 w 3221102"/>
              <a:gd name="connsiteY24-348" fmla="*/ 875315 h 3221116"/>
              <a:gd name="connsiteX25-349" fmla="*/ 2324788 w 3221102"/>
              <a:gd name="connsiteY25-350" fmla="*/ 2054049 h 3221116"/>
              <a:gd name="connsiteX26-351" fmla="*/ 2661746 w 3221102"/>
              <a:gd name="connsiteY26-352" fmla="*/ 2179658 h 3221116"/>
              <a:gd name="connsiteX27-353" fmla="*/ 2691046 w 3221102"/>
              <a:gd name="connsiteY27-354" fmla="*/ 2188689 h 3221116"/>
              <a:gd name="connsiteX28-355" fmla="*/ 2667011 w 3221102"/>
              <a:gd name="connsiteY28-356" fmla="*/ 2175828 h 3221116"/>
              <a:gd name="connsiteX29-357" fmla="*/ 2332141 w 3221102"/>
              <a:gd name="connsiteY29-358" fmla="*/ 653899 h 3221116"/>
              <a:gd name="connsiteX30-359" fmla="*/ 776764 w 3221102"/>
              <a:gd name="connsiteY30-360" fmla="*/ 749845 h 3221116"/>
              <a:gd name="connsiteX31-361" fmla="*/ 631487 w 3221102"/>
              <a:gd name="connsiteY31-362" fmla="*/ 2301392 h 3221116"/>
              <a:gd name="connsiteX32-363" fmla="*/ 2142017 w 3221102"/>
              <a:gd name="connsiteY32-364" fmla="*/ 2684410 h 3221116"/>
              <a:gd name="connsiteX33-365" fmla="*/ 2324866 w 3221102"/>
              <a:gd name="connsiteY33-366" fmla="*/ 3053856 h 3221116"/>
              <a:gd name="connsiteX34-367" fmla="*/ 294693 w 3221102"/>
              <a:gd name="connsiteY34-368" fmla="*/ 2539075 h 3221116"/>
              <a:gd name="connsiteX35-369" fmla="*/ 489947 w 3221102"/>
              <a:gd name="connsiteY35-370" fmla="*/ 453774 h 3221116"/>
              <a:gd name="connsiteX36-371" fmla="*/ 1651152 w 3221102"/>
              <a:gd name="connsiteY36-372" fmla="*/ 501 h 3221116"/>
              <a:gd name="connsiteX0-373" fmla="*/ 2664630 w 3221102"/>
              <a:gd name="connsiteY0-374" fmla="*/ 2175617 h 3221116"/>
              <a:gd name="connsiteX1-375" fmla="*/ 2658205 w 3221102"/>
              <a:gd name="connsiteY1-376" fmla="*/ 2178566 h 3221116"/>
              <a:gd name="connsiteX2-377" fmla="*/ 2664630 w 3221102"/>
              <a:gd name="connsiteY2-378" fmla="*/ 2175617 h 3221116"/>
              <a:gd name="connsiteX3-379" fmla="*/ 1477043 w 3221102"/>
              <a:gd name="connsiteY3-380" fmla="*/ 1144372 h 3221116"/>
              <a:gd name="connsiteX4-381" fmla="*/ 1409070 w 3221102"/>
              <a:gd name="connsiteY4-382" fmla="*/ 1159393 h 3221116"/>
              <a:gd name="connsiteX5-383" fmla="*/ 1152384 w 3221102"/>
              <a:gd name="connsiteY5-384" fmla="*/ 1703728 h 3221116"/>
              <a:gd name="connsiteX6-385" fmla="*/ 1514013 w 3221102"/>
              <a:gd name="connsiteY6-386" fmla="*/ 2152290 h 3221116"/>
              <a:gd name="connsiteX7-387" fmla="*/ 1850815 w 3221102"/>
              <a:gd name="connsiteY7-388" fmla="*/ 1654259 h 3221116"/>
              <a:gd name="connsiteX8-389" fmla="*/ 1830467 w 3221102"/>
              <a:gd name="connsiteY8-390" fmla="*/ 1515986 h 3221116"/>
              <a:gd name="connsiteX9-391" fmla="*/ 1477043 w 3221102"/>
              <a:gd name="connsiteY9-392" fmla="*/ 1144372 h 3221116"/>
              <a:gd name="connsiteX10-393" fmla="*/ 1651152 w 3221102"/>
              <a:gd name="connsiteY10-394" fmla="*/ 501 h 3221116"/>
              <a:gd name="connsiteX11-395" fmla="*/ 2580395 w 3221102"/>
              <a:gd name="connsiteY11-396" fmla="*/ 324821 h 3221116"/>
              <a:gd name="connsiteX12-397" fmla="*/ 3030464 w 3221102"/>
              <a:gd name="connsiteY12-398" fmla="*/ 2370314 h 3221116"/>
              <a:gd name="connsiteX13-399" fmla="*/ 3004976 w 3221102"/>
              <a:gd name="connsiteY13-400" fmla="*/ 2356675 h 3221116"/>
              <a:gd name="connsiteX14-401" fmla="*/ 2585849 w 3221102"/>
              <a:gd name="connsiteY14-402" fmla="*/ 2588887 h 3221116"/>
              <a:gd name="connsiteX15-403" fmla="*/ 1973374 w 3221102"/>
              <a:gd name="connsiteY15-404" fmla="*/ 2195096 h 3221116"/>
              <a:gd name="connsiteX16-405" fmla="*/ 1390827 w 3221102"/>
              <a:gd name="connsiteY16-406" fmla="*/ 2527630 h 3221116"/>
              <a:gd name="connsiteX17-407" fmla="*/ 783896 w 3221102"/>
              <a:gd name="connsiteY17-408" fmla="*/ 1665044 h 3221116"/>
              <a:gd name="connsiteX18-409" fmla="*/ 1268509 w 3221102"/>
              <a:gd name="connsiteY18-410" fmla="*/ 819983 h 3221116"/>
              <a:gd name="connsiteX19-411" fmla="*/ 1328805 w 3221102"/>
              <a:gd name="connsiteY19-412" fmla="*/ 807930 h 3221116"/>
              <a:gd name="connsiteX20-413" fmla="*/ 1390827 w 3221102"/>
              <a:gd name="connsiteY20-414" fmla="*/ 802457 h 3221116"/>
              <a:gd name="connsiteX21-415" fmla="*/ 1462242 w 3221102"/>
              <a:gd name="connsiteY21-416" fmla="*/ 801708 h 3221116"/>
              <a:gd name="connsiteX22-417" fmla="*/ 1956122 w 3221102"/>
              <a:gd name="connsiteY22-418" fmla="*/ 1110076 h 3221116"/>
              <a:gd name="connsiteX23-419" fmla="*/ 1973374 w 3221102"/>
              <a:gd name="connsiteY23-420" fmla="*/ 875315 h 3221116"/>
              <a:gd name="connsiteX24-421" fmla="*/ 2333414 w 3221102"/>
              <a:gd name="connsiteY24-422" fmla="*/ 875315 h 3221116"/>
              <a:gd name="connsiteX25-423" fmla="*/ 2324788 w 3221102"/>
              <a:gd name="connsiteY25-424" fmla="*/ 2054049 h 3221116"/>
              <a:gd name="connsiteX26-425" fmla="*/ 2661746 w 3221102"/>
              <a:gd name="connsiteY26-426" fmla="*/ 2179658 h 3221116"/>
              <a:gd name="connsiteX27-427" fmla="*/ 2691046 w 3221102"/>
              <a:gd name="connsiteY27-428" fmla="*/ 2188689 h 3221116"/>
              <a:gd name="connsiteX28-429" fmla="*/ 2667011 w 3221102"/>
              <a:gd name="connsiteY28-430" fmla="*/ 2175828 h 3221116"/>
              <a:gd name="connsiteX29-431" fmla="*/ 2332141 w 3221102"/>
              <a:gd name="connsiteY29-432" fmla="*/ 653899 h 3221116"/>
              <a:gd name="connsiteX30-433" fmla="*/ 776764 w 3221102"/>
              <a:gd name="connsiteY30-434" fmla="*/ 749845 h 3221116"/>
              <a:gd name="connsiteX31-435" fmla="*/ 631487 w 3221102"/>
              <a:gd name="connsiteY31-436" fmla="*/ 2301392 h 3221116"/>
              <a:gd name="connsiteX32-437" fmla="*/ 2142017 w 3221102"/>
              <a:gd name="connsiteY32-438" fmla="*/ 2684410 h 3221116"/>
              <a:gd name="connsiteX33-439" fmla="*/ 2324866 w 3221102"/>
              <a:gd name="connsiteY33-440" fmla="*/ 3053856 h 3221116"/>
              <a:gd name="connsiteX34-441" fmla="*/ 294693 w 3221102"/>
              <a:gd name="connsiteY34-442" fmla="*/ 2539075 h 3221116"/>
              <a:gd name="connsiteX35-443" fmla="*/ 489947 w 3221102"/>
              <a:gd name="connsiteY35-444" fmla="*/ 453774 h 3221116"/>
              <a:gd name="connsiteX36-445" fmla="*/ 1651152 w 3221102"/>
              <a:gd name="connsiteY36-446" fmla="*/ 501 h 3221116"/>
              <a:gd name="connsiteX0-447" fmla="*/ 2664630 w 3221102"/>
              <a:gd name="connsiteY0-448" fmla="*/ 2175617 h 3221116"/>
              <a:gd name="connsiteX1-449" fmla="*/ 2658205 w 3221102"/>
              <a:gd name="connsiteY1-450" fmla="*/ 2178566 h 3221116"/>
              <a:gd name="connsiteX2-451" fmla="*/ 2664630 w 3221102"/>
              <a:gd name="connsiteY2-452" fmla="*/ 2175617 h 3221116"/>
              <a:gd name="connsiteX3-453" fmla="*/ 1477043 w 3221102"/>
              <a:gd name="connsiteY3-454" fmla="*/ 1144372 h 3221116"/>
              <a:gd name="connsiteX4-455" fmla="*/ 1409070 w 3221102"/>
              <a:gd name="connsiteY4-456" fmla="*/ 1159393 h 3221116"/>
              <a:gd name="connsiteX5-457" fmla="*/ 1152384 w 3221102"/>
              <a:gd name="connsiteY5-458" fmla="*/ 1703728 h 3221116"/>
              <a:gd name="connsiteX6-459" fmla="*/ 1514013 w 3221102"/>
              <a:gd name="connsiteY6-460" fmla="*/ 2152290 h 3221116"/>
              <a:gd name="connsiteX7-461" fmla="*/ 1850815 w 3221102"/>
              <a:gd name="connsiteY7-462" fmla="*/ 1654259 h 3221116"/>
              <a:gd name="connsiteX8-463" fmla="*/ 1830467 w 3221102"/>
              <a:gd name="connsiteY8-464" fmla="*/ 1515986 h 3221116"/>
              <a:gd name="connsiteX9-465" fmla="*/ 1477043 w 3221102"/>
              <a:gd name="connsiteY9-466" fmla="*/ 1144372 h 3221116"/>
              <a:gd name="connsiteX10-467" fmla="*/ 1651152 w 3221102"/>
              <a:gd name="connsiteY10-468" fmla="*/ 501 h 3221116"/>
              <a:gd name="connsiteX11-469" fmla="*/ 2580395 w 3221102"/>
              <a:gd name="connsiteY11-470" fmla="*/ 324821 h 3221116"/>
              <a:gd name="connsiteX12-471" fmla="*/ 3030464 w 3221102"/>
              <a:gd name="connsiteY12-472" fmla="*/ 2370314 h 3221116"/>
              <a:gd name="connsiteX13-473" fmla="*/ 2585849 w 3221102"/>
              <a:gd name="connsiteY13-474" fmla="*/ 2588887 h 3221116"/>
              <a:gd name="connsiteX14-475" fmla="*/ 1973374 w 3221102"/>
              <a:gd name="connsiteY14-476" fmla="*/ 2195096 h 3221116"/>
              <a:gd name="connsiteX15-477" fmla="*/ 1390827 w 3221102"/>
              <a:gd name="connsiteY15-478" fmla="*/ 2527630 h 3221116"/>
              <a:gd name="connsiteX16-479" fmla="*/ 783896 w 3221102"/>
              <a:gd name="connsiteY16-480" fmla="*/ 1665044 h 3221116"/>
              <a:gd name="connsiteX17-481" fmla="*/ 1268509 w 3221102"/>
              <a:gd name="connsiteY17-482" fmla="*/ 819983 h 3221116"/>
              <a:gd name="connsiteX18-483" fmla="*/ 1328805 w 3221102"/>
              <a:gd name="connsiteY18-484" fmla="*/ 807930 h 3221116"/>
              <a:gd name="connsiteX19-485" fmla="*/ 1390827 w 3221102"/>
              <a:gd name="connsiteY19-486" fmla="*/ 802457 h 3221116"/>
              <a:gd name="connsiteX20-487" fmla="*/ 1462242 w 3221102"/>
              <a:gd name="connsiteY20-488" fmla="*/ 801708 h 3221116"/>
              <a:gd name="connsiteX21-489" fmla="*/ 1956122 w 3221102"/>
              <a:gd name="connsiteY21-490" fmla="*/ 1110076 h 3221116"/>
              <a:gd name="connsiteX22-491" fmla="*/ 1973374 w 3221102"/>
              <a:gd name="connsiteY22-492" fmla="*/ 875315 h 3221116"/>
              <a:gd name="connsiteX23-493" fmla="*/ 2333414 w 3221102"/>
              <a:gd name="connsiteY23-494" fmla="*/ 875315 h 3221116"/>
              <a:gd name="connsiteX24-495" fmla="*/ 2324788 w 3221102"/>
              <a:gd name="connsiteY24-496" fmla="*/ 2054049 h 3221116"/>
              <a:gd name="connsiteX25-497" fmla="*/ 2661746 w 3221102"/>
              <a:gd name="connsiteY25-498" fmla="*/ 2179658 h 3221116"/>
              <a:gd name="connsiteX26-499" fmla="*/ 2691046 w 3221102"/>
              <a:gd name="connsiteY26-500" fmla="*/ 2188689 h 3221116"/>
              <a:gd name="connsiteX27-501" fmla="*/ 2667011 w 3221102"/>
              <a:gd name="connsiteY27-502" fmla="*/ 2175828 h 3221116"/>
              <a:gd name="connsiteX28-503" fmla="*/ 2332141 w 3221102"/>
              <a:gd name="connsiteY28-504" fmla="*/ 653899 h 3221116"/>
              <a:gd name="connsiteX29-505" fmla="*/ 776764 w 3221102"/>
              <a:gd name="connsiteY29-506" fmla="*/ 749845 h 3221116"/>
              <a:gd name="connsiteX30-507" fmla="*/ 631487 w 3221102"/>
              <a:gd name="connsiteY30-508" fmla="*/ 2301392 h 3221116"/>
              <a:gd name="connsiteX31-509" fmla="*/ 2142017 w 3221102"/>
              <a:gd name="connsiteY31-510" fmla="*/ 2684410 h 3221116"/>
              <a:gd name="connsiteX32-511" fmla="*/ 2324866 w 3221102"/>
              <a:gd name="connsiteY32-512" fmla="*/ 3053856 h 3221116"/>
              <a:gd name="connsiteX33-513" fmla="*/ 294693 w 3221102"/>
              <a:gd name="connsiteY33-514" fmla="*/ 2539075 h 3221116"/>
              <a:gd name="connsiteX34-515" fmla="*/ 489947 w 3221102"/>
              <a:gd name="connsiteY34-516" fmla="*/ 453774 h 3221116"/>
              <a:gd name="connsiteX35-517" fmla="*/ 1651152 w 3221102"/>
              <a:gd name="connsiteY35-518" fmla="*/ 501 h 3221116"/>
              <a:gd name="connsiteX0-519" fmla="*/ 2664630 w 3221102"/>
              <a:gd name="connsiteY0-520" fmla="*/ 2175617 h 3221116"/>
              <a:gd name="connsiteX1-521" fmla="*/ 2658205 w 3221102"/>
              <a:gd name="connsiteY1-522" fmla="*/ 2178566 h 3221116"/>
              <a:gd name="connsiteX2-523" fmla="*/ 2664630 w 3221102"/>
              <a:gd name="connsiteY2-524" fmla="*/ 2175617 h 3221116"/>
              <a:gd name="connsiteX3-525" fmla="*/ 1477043 w 3221102"/>
              <a:gd name="connsiteY3-526" fmla="*/ 1144372 h 3221116"/>
              <a:gd name="connsiteX4-527" fmla="*/ 1409070 w 3221102"/>
              <a:gd name="connsiteY4-528" fmla="*/ 1159393 h 3221116"/>
              <a:gd name="connsiteX5-529" fmla="*/ 1152384 w 3221102"/>
              <a:gd name="connsiteY5-530" fmla="*/ 1703728 h 3221116"/>
              <a:gd name="connsiteX6-531" fmla="*/ 1514013 w 3221102"/>
              <a:gd name="connsiteY6-532" fmla="*/ 2152290 h 3221116"/>
              <a:gd name="connsiteX7-533" fmla="*/ 1850815 w 3221102"/>
              <a:gd name="connsiteY7-534" fmla="*/ 1654259 h 3221116"/>
              <a:gd name="connsiteX8-535" fmla="*/ 1830467 w 3221102"/>
              <a:gd name="connsiteY8-536" fmla="*/ 1515986 h 3221116"/>
              <a:gd name="connsiteX9-537" fmla="*/ 1477043 w 3221102"/>
              <a:gd name="connsiteY9-538" fmla="*/ 1144372 h 3221116"/>
              <a:gd name="connsiteX10-539" fmla="*/ 1651152 w 3221102"/>
              <a:gd name="connsiteY10-540" fmla="*/ 501 h 3221116"/>
              <a:gd name="connsiteX11-541" fmla="*/ 2580395 w 3221102"/>
              <a:gd name="connsiteY11-542" fmla="*/ 324821 h 3221116"/>
              <a:gd name="connsiteX12-543" fmla="*/ 3030464 w 3221102"/>
              <a:gd name="connsiteY12-544" fmla="*/ 2370314 h 3221116"/>
              <a:gd name="connsiteX13-545" fmla="*/ 2585849 w 3221102"/>
              <a:gd name="connsiteY13-546" fmla="*/ 2588887 h 3221116"/>
              <a:gd name="connsiteX14-547" fmla="*/ 1973374 w 3221102"/>
              <a:gd name="connsiteY14-548" fmla="*/ 2195096 h 3221116"/>
              <a:gd name="connsiteX15-549" fmla="*/ 1390827 w 3221102"/>
              <a:gd name="connsiteY15-550" fmla="*/ 2527630 h 3221116"/>
              <a:gd name="connsiteX16-551" fmla="*/ 783896 w 3221102"/>
              <a:gd name="connsiteY16-552" fmla="*/ 1665044 h 3221116"/>
              <a:gd name="connsiteX17-553" fmla="*/ 1268509 w 3221102"/>
              <a:gd name="connsiteY17-554" fmla="*/ 819983 h 3221116"/>
              <a:gd name="connsiteX18-555" fmla="*/ 1328805 w 3221102"/>
              <a:gd name="connsiteY18-556" fmla="*/ 807930 h 3221116"/>
              <a:gd name="connsiteX19-557" fmla="*/ 1390827 w 3221102"/>
              <a:gd name="connsiteY19-558" fmla="*/ 802457 h 3221116"/>
              <a:gd name="connsiteX20-559" fmla="*/ 1462242 w 3221102"/>
              <a:gd name="connsiteY20-560" fmla="*/ 801708 h 3221116"/>
              <a:gd name="connsiteX21-561" fmla="*/ 1956122 w 3221102"/>
              <a:gd name="connsiteY21-562" fmla="*/ 1110076 h 3221116"/>
              <a:gd name="connsiteX22-563" fmla="*/ 1973374 w 3221102"/>
              <a:gd name="connsiteY22-564" fmla="*/ 875315 h 3221116"/>
              <a:gd name="connsiteX23-565" fmla="*/ 2333414 w 3221102"/>
              <a:gd name="connsiteY23-566" fmla="*/ 875315 h 3221116"/>
              <a:gd name="connsiteX24-567" fmla="*/ 2324788 w 3221102"/>
              <a:gd name="connsiteY24-568" fmla="*/ 2054049 h 3221116"/>
              <a:gd name="connsiteX25-569" fmla="*/ 2661746 w 3221102"/>
              <a:gd name="connsiteY25-570" fmla="*/ 2179658 h 3221116"/>
              <a:gd name="connsiteX26-571" fmla="*/ 2691046 w 3221102"/>
              <a:gd name="connsiteY26-572" fmla="*/ 2188689 h 3221116"/>
              <a:gd name="connsiteX27-573" fmla="*/ 2667011 w 3221102"/>
              <a:gd name="connsiteY27-574" fmla="*/ 2175828 h 3221116"/>
              <a:gd name="connsiteX28-575" fmla="*/ 2332141 w 3221102"/>
              <a:gd name="connsiteY28-576" fmla="*/ 653899 h 3221116"/>
              <a:gd name="connsiteX29-577" fmla="*/ 776764 w 3221102"/>
              <a:gd name="connsiteY29-578" fmla="*/ 749845 h 3221116"/>
              <a:gd name="connsiteX30-579" fmla="*/ 631487 w 3221102"/>
              <a:gd name="connsiteY30-580" fmla="*/ 2301392 h 3221116"/>
              <a:gd name="connsiteX31-581" fmla="*/ 2142017 w 3221102"/>
              <a:gd name="connsiteY31-582" fmla="*/ 2684410 h 3221116"/>
              <a:gd name="connsiteX32-583" fmla="*/ 2324866 w 3221102"/>
              <a:gd name="connsiteY32-584" fmla="*/ 3053856 h 3221116"/>
              <a:gd name="connsiteX33-585" fmla="*/ 294693 w 3221102"/>
              <a:gd name="connsiteY33-586" fmla="*/ 2539075 h 3221116"/>
              <a:gd name="connsiteX34-587" fmla="*/ 489947 w 3221102"/>
              <a:gd name="connsiteY34-588" fmla="*/ 453774 h 3221116"/>
              <a:gd name="connsiteX35-589" fmla="*/ 1651152 w 3221102"/>
              <a:gd name="connsiteY35-590" fmla="*/ 501 h 3221116"/>
              <a:gd name="connsiteX0-591" fmla="*/ 2664630 w 3221102"/>
              <a:gd name="connsiteY0-592" fmla="*/ 2175617 h 3221116"/>
              <a:gd name="connsiteX1-593" fmla="*/ 2658205 w 3221102"/>
              <a:gd name="connsiteY1-594" fmla="*/ 2178566 h 3221116"/>
              <a:gd name="connsiteX2-595" fmla="*/ 2664630 w 3221102"/>
              <a:gd name="connsiteY2-596" fmla="*/ 2175617 h 3221116"/>
              <a:gd name="connsiteX3-597" fmla="*/ 1477043 w 3221102"/>
              <a:gd name="connsiteY3-598" fmla="*/ 1144372 h 3221116"/>
              <a:gd name="connsiteX4-599" fmla="*/ 1409070 w 3221102"/>
              <a:gd name="connsiteY4-600" fmla="*/ 1159393 h 3221116"/>
              <a:gd name="connsiteX5-601" fmla="*/ 1152384 w 3221102"/>
              <a:gd name="connsiteY5-602" fmla="*/ 1703728 h 3221116"/>
              <a:gd name="connsiteX6-603" fmla="*/ 1514013 w 3221102"/>
              <a:gd name="connsiteY6-604" fmla="*/ 2152290 h 3221116"/>
              <a:gd name="connsiteX7-605" fmla="*/ 1850815 w 3221102"/>
              <a:gd name="connsiteY7-606" fmla="*/ 1654259 h 3221116"/>
              <a:gd name="connsiteX8-607" fmla="*/ 1830467 w 3221102"/>
              <a:gd name="connsiteY8-608" fmla="*/ 1515986 h 3221116"/>
              <a:gd name="connsiteX9-609" fmla="*/ 1477043 w 3221102"/>
              <a:gd name="connsiteY9-610" fmla="*/ 1144372 h 3221116"/>
              <a:gd name="connsiteX10-611" fmla="*/ 1651152 w 3221102"/>
              <a:gd name="connsiteY10-612" fmla="*/ 501 h 3221116"/>
              <a:gd name="connsiteX11-613" fmla="*/ 2580395 w 3221102"/>
              <a:gd name="connsiteY11-614" fmla="*/ 324821 h 3221116"/>
              <a:gd name="connsiteX12-615" fmla="*/ 3030464 w 3221102"/>
              <a:gd name="connsiteY12-616" fmla="*/ 2370314 h 3221116"/>
              <a:gd name="connsiteX13-617" fmla="*/ 2585849 w 3221102"/>
              <a:gd name="connsiteY13-618" fmla="*/ 2588887 h 3221116"/>
              <a:gd name="connsiteX14-619" fmla="*/ 1973374 w 3221102"/>
              <a:gd name="connsiteY14-620" fmla="*/ 2195096 h 3221116"/>
              <a:gd name="connsiteX15-621" fmla="*/ 1390827 w 3221102"/>
              <a:gd name="connsiteY15-622" fmla="*/ 2527630 h 3221116"/>
              <a:gd name="connsiteX16-623" fmla="*/ 783896 w 3221102"/>
              <a:gd name="connsiteY16-624" fmla="*/ 1665044 h 3221116"/>
              <a:gd name="connsiteX17-625" fmla="*/ 1268509 w 3221102"/>
              <a:gd name="connsiteY17-626" fmla="*/ 819983 h 3221116"/>
              <a:gd name="connsiteX18-627" fmla="*/ 1328805 w 3221102"/>
              <a:gd name="connsiteY18-628" fmla="*/ 807930 h 3221116"/>
              <a:gd name="connsiteX19-629" fmla="*/ 1390827 w 3221102"/>
              <a:gd name="connsiteY19-630" fmla="*/ 802457 h 3221116"/>
              <a:gd name="connsiteX20-631" fmla="*/ 1462242 w 3221102"/>
              <a:gd name="connsiteY20-632" fmla="*/ 801708 h 3221116"/>
              <a:gd name="connsiteX21-633" fmla="*/ 1956122 w 3221102"/>
              <a:gd name="connsiteY21-634" fmla="*/ 1110076 h 3221116"/>
              <a:gd name="connsiteX22-635" fmla="*/ 1973374 w 3221102"/>
              <a:gd name="connsiteY22-636" fmla="*/ 875315 h 3221116"/>
              <a:gd name="connsiteX23-637" fmla="*/ 2333414 w 3221102"/>
              <a:gd name="connsiteY23-638" fmla="*/ 875315 h 3221116"/>
              <a:gd name="connsiteX24-639" fmla="*/ 2324788 w 3221102"/>
              <a:gd name="connsiteY24-640" fmla="*/ 2054049 h 3221116"/>
              <a:gd name="connsiteX25-641" fmla="*/ 2661746 w 3221102"/>
              <a:gd name="connsiteY25-642" fmla="*/ 2179658 h 3221116"/>
              <a:gd name="connsiteX26-643" fmla="*/ 2691046 w 3221102"/>
              <a:gd name="connsiteY26-644" fmla="*/ 2188689 h 3221116"/>
              <a:gd name="connsiteX27-645" fmla="*/ 2667011 w 3221102"/>
              <a:gd name="connsiteY27-646" fmla="*/ 2175828 h 3221116"/>
              <a:gd name="connsiteX28-647" fmla="*/ 2332141 w 3221102"/>
              <a:gd name="connsiteY28-648" fmla="*/ 653899 h 3221116"/>
              <a:gd name="connsiteX29-649" fmla="*/ 776764 w 3221102"/>
              <a:gd name="connsiteY29-650" fmla="*/ 749845 h 3221116"/>
              <a:gd name="connsiteX30-651" fmla="*/ 631487 w 3221102"/>
              <a:gd name="connsiteY30-652" fmla="*/ 2301392 h 3221116"/>
              <a:gd name="connsiteX31-653" fmla="*/ 2142017 w 3221102"/>
              <a:gd name="connsiteY31-654" fmla="*/ 2684410 h 3221116"/>
              <a:gd name="connsiteX32-655" fmla="*/ 2324866 w 3221102"/>
              <a:gd name="connsiteY32-656" fmla="*/ 3053856 h 3221116"/>
              <a:gd name="connsiteX33-657" fmla="*/ 294693 w 3221102"/>
              <a:gd name="connsiteY33-658" fmla="*/ 2539075 h 3221116"/>
              <a:gd name="connsiteX34-659" fmla="*/ 489947 w 3221102"/>
              <a:gd name="connsiteY34-660" fmla="*/ 453774 h 3221116"/>
              <a:gd name="connsiteX35-661" fmla="*/ 1651152 w 3221102"/>
              <a:gd name="connsiteY35-662" fmla="*/ 501 h 3221116"/>
              <a:gd name="connsiteX0-663" fmla="*/ 2664630 w 3221102"/>
              <a:gd name="connsiteY0-664" fmla="*/ 2175617 h 3221116"/>
              <a:gd name="connsiteX1-665" fmla="*/ 2658205 w 3221102"/>
              <a:gd name="connsiteY1-666" fmla="*/ 2178566 h 3221116"/>
              <a:gd name="connsiteX2-667" fmla="*/ 2664630 w 3221102"/>
              <a:gd name="connsiteY2-668" fmla="*/ 2175617 h 3221116"/>
              <a:gd name="connsiteX3-669" fmla="*/ 1477043 w 3221102"/>
              <a:gd name="connsiteY3-670" fmla="*/ 1144372 h 3221116"/>
              <a:gd name="connsiteX4-671" fmla="*/ 1409070 w 3221102"/>
              <a:gd name="connsiteY4-672" fmla="*/ 1159393 h 3221116"/>
              <a:gd name="connsiteX5-673" fmla="*/ 1152384 w 3221102"/>
              <a:gd name="connsiteY5-674" fmla="*/ 1703728 h 3221116"/>
              <a:gd name="connsiteX6-675" fmla="*/ 1514013 w 3221102"/>
              <a:gd name="connsiteY6-676" fmla="*/ 2152290 h 3221116"/>
              <a:gd name="connsiteX7-677" fmla="*/ 1850815 w 3221102"/>
              <a:gd name="connsiteY7-678" fmla="*/ 1654259 h 3221116"/>
              <a:gd name="connsiteX8-679" fmla="*/ 1830467 w 3221102"/>
              <a:gd name="connsiteY8-680" fmla="*/ 1515986 h 3221116"/>
              <a:gd name="connsiteX9-681" fmla="*/ 1477043 w 3221102"/>
              <a:gd name="connsiteY9-682" fmla="*/ 1144372 h 3221116"/>
              <a:gd name="connsiteX10-683" fmla="*/ 1651152 w 3221102"/>
              <a:gd name="connsiteY10-684" fmla="*/ 501 h 3221116"/>
              <a:gd name="connsiteX11-685" fmla="*/ 2580395 w 3221102"/>
              <a:gd name="connsiteY11-686" fmla="*/ 324821 h 3221116"/>
              <a:gd name="connsiteX12-687" fmla="*/ 3030464 w 3221102"/>
              <a:gd name="connsiteY12-688" fmla="*/ 2370314 h 3221116"/>
              <a:gd name="connsiteX13-689" fmla="*/ 2585849 w 3221102"/>
              <a:gd name="connsiteY13-690" fmla="*/ 2588887 h 3221116"/>
              <a:gd name="connsiteX14-691" fmla="*/ 1973374 w 3221102"/>
              <a:gd name="connsiteY14-692" fmla="*/ 2195096 h 3221116"/>
              <a:gd name="connsiteX15-693" fmla="*/ 1390827 w 3221102"/>
              <a:gd name="connsiteY15-694" fmla="*/ 2527630 h 3221116"/>
              <a:gd name="connsiteX16-695" fmla="*/ 783896 w 3221102"/>
              <a:gd name="connsiteY16-696" fmla="*/ 1665044 h 3221116"/>
              <a:gd name="connsiteX17-697" fmla="*/ 1268509 w 3221102"/>
              <a:gd name="connsiteY17-698" fmla="*/ 819983 h 3221116"/>
              <a:gd name="connsiteX18-699" fmla="*/ 1328805 w 3221102"/>
              <a:gd name="connsiteY18-700" fmla="*/ 807930 h 3221116"/>
              <a:gd name="connsiteX19-701" fmla="*/ 1390827 w 3221102"/>
              <a:gd name="connsiteY19-702" fmla="*/ 802457 h 3221116"/>
              <a:gd name="connsiteX20-703" fmla="*/ 1462242 w 3221102"/>
              <a:gd name="connsiteY20-704" fmla="*/ 801708 h 3221116"/>
              <a:gd name="connsiteX21-705" fmla="*/ 1956122 w 3221102"/>
              <a:gd name="connsiteY21-706" fmla="*/ 1110076 h 3221116"/>
              <a:gd name="connsiteX22-707" fmla="*/ 1973374 w 3221102"/>
              <a:gd name="connsiteY22-708" fmla="*/ 875315 h 3221116"/>
              <a:gd name="connsiteX23-709" fmla="*/ 2333414 w 3221102"/>
              <a:gd name="connsiteY23-710" fmla="*/ 875315 h 3221116"/>
              <a:gd name="connsiteX24-711" fmla="*/ 2324788 w 3221102"/>
              <a:gd name="connsiteY24-712" fmla="*/ 2054049 h 3221116"/>
              <a:gd name="connsiteX25-713" fmla="*/ 2661746 w 3221102"/>
              <a:gd name="connsiteY25-714" fmla="*/ 2179658 h 3221116"/>
              <a:gd name="connsiteX26-715" fmla="*/ 2691046 w 3221102"/>
              <a:gd name="connsiteY26-716" fmla="*/ 2188689 h 3221116"/>
              <a:gd name="connsiteX27-717" fmla="*/ 2667011 w 3221102"/>
              <a:gd name="connsiteY27-718" fmla="*/ 2175828 h 3221116"/>
              <a:gd name="connsiteX28-719" fmla="*/ 2332141 w 3221102"/>
              <a:gd name="connsiteY28-720" fmla="*/ 653899 h 3221116"/>
              <a:gd name="connsiteX29-721" fmla="*/ 776764 w 3221102"/>
              <a:gd name="connsiteY29-722" fmla="*/ 749845 h 3221116"/>
              <a:gd name="connsiteX30-723" fmla="*/ 631487 w 3221102"/>
              <a:gd name="connsiteY30-724" fmla="*/ 2301392 h 3221116"/>
              <a:gd name="connsiteX31-725" fmla="*/ 2142017 w 3221102"/>
              <a:gd name="connsiteY31-726" fmla="*/ 2684410 h 3221116"/>
              <a:gd name="connsiteX32-727" fmla="*/ 2324866 w 3221102"/>
              <a:gd name="connsiteY32-728" fmla="*/ 3053856 h 3221116"/>
              <a:gd name="connsiteX33-729" fmla="*/ 294693 w 3221102"/>
              <a:gd name="connsiteY33-730" fmla="*/ 2539075 h 3221116"/>
              <a:gd name="connsiteX34-731" fmla="*/ 489947 w 3221102"/>
              <a:gd name="connsiteY34-732" fmla="*/ 453774 h 3221116"/>
              <a:gd name="connsiteX35-733" fmla="*/ 1651152 w 3221102"/>
              <a:gd name="connsiteY35-734" fmla="*/ 501 h 3221116"/>
              <a:gd name="connsiteX0-735" fmla="*/ 2664630 w 3221102"/>
              <a:gd name="connsiteY0-736" fmla="*/ 2175617 h 3221116"/>
              <a:gd name="connsiteX1-737" fmla="*/ 2658205 w 3221102"/>
              <a:gd name="connsiteY1-738" fmla="*/ 2178566 h 3221116"/>
              <a:gd name="connsiteX2-739" fmla="*/ 2664630 w 3221102"/>
              <a:gd name="connsiteY2-740" fmla="*/ 2175617 h 3221116"/>
              <a:gd name="connsiteX3-741" fmla="*/ 1477043 w 3221102"/>
              <a:gd name="connsiteY3-742" fmla="*/ 1144372 h 3221116"/>
              <a:gd name="connsiteX4-743" fmla="*/ 1409070 w 3221102"/>
              <a:gd name="connsiteY4-744" fmla="*/ 1159393 h 3221116"/>
              <a:gd name="connsiteX5-745" fmla="*/ 1152384 w 3221102"/>
              <a:gd name="connsiteY5-746" fmla="*/ 1703728 h 3221116"/>
              <a:gd name="connsiteX6-747" fmla="*/ 1514013 w 3221102"/>
              <a:gd name="connsiteY6-748" fmla="*/ 2152290 h 3221116"/>
              <a:gd name="connsiteX7-749" fmla="*/ 1850815 w 3221102"/>
              <a:gd name="connsiteY7-750" fmla="*/ 1654259 h 3221116"/>
              <a:gd name="connsiteX8-751" fmla="*/ 1830467 w 3221102"/>
              <a:gd name="connsiteY8-752" fmla="*/ 1515986 h 3221116"/>
              <a:gd name="connsiteX9-753" fmla="*/ 1477043 w 3221102"/>
              <a:gd name="connsiteY9-754" fmla="*/ 1144372 h 3221116"/>
              <a:gd name="connsiteX10-755" fmla="*/ 1651152 w 3221102"/>
              <a:gd name="connsiteY10-756" fmla="*/ 501 h 3221116"/>
              <a:gd name="connsiteX11-757" fmla="*/ 2580395 w 3221102"/>
              <a:gd name="connsiteY11-758" fmla="*/ 324821 h 3221116"/>
              <a:gd name="connsiteX12-759" fmla="*/ 3030464 w 3221102"/>
              <a:gd name="connsiteY12-760" fmla="*/ 2370314 h 3221116"/>
              <a:gd name="connsiteX13-761" fmla="*/ 2585849 w 3221102"/>
              <a:gd name="connsiteY13-762" fmla="*/ 2588887 h 3221116"/>
              <a:gd name="connsiteX14-763" fmla="*/ 1973374 w 3221102"/>
              <a:gd name="connsiteY14-764" fmla="*/ 2195096 h 3221116"/>
              <a:gd name="connsiteX15-765" fmla="*/ 1390827 w 3221102"/>
              <a:gd name="connsiteY15-766" fmla="*/ 2527630 h 3221116"/>
              <a:gd name="connsiteX16-767" fmla="*/ 783896 w 3221102"/>
              <a:gd name="connsiteY16-768" fmla="*/ 1665044 h 3221116"/>
              <a:gd name="connsiteX17-769" fmla="*/ 1268509 w 3221102"/>
              <a:gd name="connsiteY17-770" fmla="*/ 819983 h 3221116"/>
              <a:gd name="connsiteX18-771" fmla="*/ 1328805 w 3221102"/>
              <a:gd name="connsiteY18-772" fmla="*/ 807930 h 3221116"/>
              <a:gd name="connsiteX19-773" fmla="*/ 1390827 w 3221102"/>
              <a:gd name="connsiteY19-774" fmla="*/ 802457 h 3221116"/>
              <a:gd name="connsiteX20-775" fmla="*/ 1462242 w 3221102"/>
              <a:gd name="connsiteY20-776" fmla="*/ 801708 h 3221116"/>
              <a:gd name="connsiteX21-777" fmla="*/ 1956122 w 3221102"/>
              <a:gd name="connsiteY21-778" fmla="*/ 1110076 h 3221116"/>
              <a:gd name="connsiteX22-779" fmla="*/ 1973374 w 3221102"/>
              <a:gd name="connsiteY22-780" fmla="*/ 875315 h 3221116"/>
              <a:gd name="connsiteX23-781" fmla="*/ 2333414 w 3221102"/>
              <a:gd name="connsiteY23-782" fmla="*/ 875315 h 3221116"/>
              <a:gd name="connsiteX24-783" fmla="*/ 2324788 w 3221102"/>
              <a:gd name="connsiteY24-784" fmla="*/ 2054049 h 3221116"/>
              <a:gd name="connsiteX25-785" fmla="*/ 2661746 w 3221102"/>
              <a:gd name="connsiteY25-786" fmla="*/ 2179658 h 3221116"/>
              <a:gd name="connsiteX26-787" fmla="*/ 2691046 w 3221102"/>
              <a:gd name="connsiteY26-788" fmla="*/ 2188689 h 3221116"/>
              <a:gd name="connsiteX27-789" fmla="*/ 2667011 w 3221102"/>
              <a:gd name="connsiteY27-790" fmla="*/ 2175828 h 3221116"/>
              <a:gd name="connsiteX28-791" fmla="*/ 2332141 w 3221102"/>
              <a:gd name="connsiteY28-792" fmla="*/ 653899 h 3221116"/>
              <a:gd name="connsiteX29-793" fmla="*/ 776764 w 3221102"/>
              <a:gd name="connsiteY29-794" fmla="*/ 749845 h 3221116"/>
              <a:gd name="connsiteX30-795" fmla="*/ 631487 w 3221102"/>
              <a:gd name="connsiteY30-796" fmla="*/ 2301392 h 3221116"/>
              <a:gd name="connsiteX31-797" fmla="*/ 2142017 w 3221102"/>
              <a:gd name="connsiteY31-798" fmla="*/ 2684410 h 3221116"/>
              <a:gd name="connsiteX32-799" fmla="*/ 2324866 w 3221102"/>
              <a:gd name="connsiteY32-800" fmla="*/ 3053856 h 3221116"/>
              <a:gd name="connsiteX33-801" fmla="*/ 294693 w 3221102"/>
              <a:gd name="connsiteY33-802" fmla="*/ 2539075 h 3221116"/>
              <a:gd name="connsiteX34-803" fmla="*/ 489947 w 3221102"/>
              <a:gd name="connsiteY34-804" fmla="*/ 453774 h 3221116"/>
              <a:gd name="connsiteX35-805" fmla="*/ 1651152 w 3221102"/>
              <a:gd name="connsiteY35-806" fmla="*/ 501 h 3221116"/>
              <a:gd name="connsiteX0-807" fmla="*/ 2664630 w 3151233"/>
              <a:gd name="connsiteY0-808" fmla="*/ 2175617 h 3221116"/>
              <a:gd name="connsiteX1-809" fmla="*/ 2658205 w 3151233"/>
              <a:gd name="connsiteY1-810" fmla="*/ 2178566 h 3221116"/>
              <a:gd name="connsiteX2-811" fmla="*/ 2664630 w 3151233"/>
              <a:gd name="connsiteY2-812" fmla="*/ 2175617 h 3221116"/>
              <a:gd name="connsiteX3-813" fmla="*/ 1477043 w 3151233"/>
              <a:gd name="connsiteY3-814" fmla="*/ 1144372 h 3221116"/>
              <a:gd name="connsiteX4-815" fmla="*/ 1409070 w 3151233"/>
              <a:gd name="connsiteY4-816" fmla="*/ 1159393 h 3221116"/>
              <a:gd name="connsiteX5-817" fmla="*/ 1152384 w 3151233"/>
              <a:gd name="connsiteY5-818" fmla="*/ 1703728 h 3221116"/>
              <a:gd name="connsiteX6-819" fmla="*/ 1514013 w 3151233"/>
              <a:gd name="connsiteY6-820" fmla="*/ 2152290 h 3221116"/>
              <a:gd name="connsiteX7-821" fmla="*/ 1850815 w 3151233"/>
              <a:gd name="connsiteY7-822" fmla="*/ 1654259 h 3221116"/>
              <a:gd name="connsiteX8-823" fmla="*/ 1830467 w 3151233"/>
              <a:gd name="connsiteY8-824" fmla="*/ 1515986 h 3221116"/>
              <a:gd name="connsiteX9-825" fmla="*/ 1477043 w 3151233"/>
              <a:gd name="connsiteY9-826" fmla="*/ 1144372 h 3221116"/>
              <a:gd name="connsiteX10-827" fmla="*/ 1651152 w 3151233"/>
              <a:gd name="connsiteY10-828" fmla="*/ 501 h 3221116"/>
              <a:gd name="connsiteX11-829" fmla="*/ 2580395 w 3151233"/>
              <a:gd name="connsiteY11-830" fmla="*/ 324821 h 3221116"/>
              <a:gd name="connsiteX12-831" fmla="*/ 3030464 w 3151233"/>
              <a:gd name="connsiteY12-832" fmla="*/ 2249544 h 3221116"/>
              <a:gd name="connsiteX13-833" fmla="*/ 2585849 w 3151233"/>
              <a:gd name="connsiteY13-834" fmla="*/ 2588887 h 3221116"/>
              <a:gd name="connsiteX14-835" fmla="*/ 1973374 w 3151233"/>
              <a:gd name="connsiteY14-836" fmla="*/ 2195096 h 3221116"/>
              <a:gd name="connsiteX15-837" fmla="*/ 1390827 w 3151233"/>
              <a:gd name="connsiteY15-838" fmla="*/ 2527630 h 3221116"/>
              <a:gd name="connsiteX16-839" fmla="*/ 783896 w 3151233"/>
              <a:gd name="connsiteY16-840" fmla="*/ 1665044 h 3221116"/>
              <a:gd name="connsiteX17-841" fmla="*/ 1268509 w 3151233"/>
              <a:gd name="connsiteY17-842" fmla="*/ 819983 h 3221116"/>
              <a:gd name="connsiteX18-843" fmla="*/ 1328805 w 3151233"/>
              <a:gd name="connsiteY18-844" fmla="*/ 807930 h 3221116"/>
              <a:gd name="connsiteX19-845" fmla="*/ 1390827 w 3151233"/>
              <a:gd name="connsiteY19-846" fmla="*/ 802457 h 3221116"/>
              <a:gd name="connsiteX20-847" fmla="*/ 1462242 w 3151233"/>
              <a:gd name="connsiteY20-848" fmla="*/ 801708 h 3221116"/>
              <a:gd name="connsiteX21-849" fmla="*/ 1956122 w 3151233"/>
              <a:gd name="connsiteY21-850" fmla="*/ 1110076 h 3221116"/>
              <a:gd name="connsiteX22-851" fmla="*/ 1973374 w 3151233"/>
              <a:gd name="connsiteY22-852" fmla="*/ 875315 h 3221116"/>
              <a:gd name="connsiteX23-853" fmla="*/ 2333414 w 3151233"/>
              <a:gd name="connsiteY23-854" fmla="*/ 875315 h 3221116"/>
              <a:gd name="connsiteX24-855" fmla="*/ 2324788 w 3151233"/>
              <a:gd name="connsiteY24-856" fmla="*/ 2054049 h 3221116"/>
              <a:gd name="connsiteX25-857" fmla="*/ 2661746 w 3151233"/>
              <a:gd name="connsiteY25-858" fmla="*/ 2179658 h 3221116"/>
              <a:gd name="connsiteX26-859" fmla="*/ 2691046 w 3151233"/>
              <a:gd name="connsiteY26-860" fmla="*/ 2188689 h 3221116"/>
              <a:gd name="connsiteX27-861" fmla="*/ 2667011 w 3151233"/>
              <a:gd name="connsiteY27-862" fmla="*/ 2175828 h 3221116"/>
              <a:gd name="connsiteX28-863" fmla="*/ 2332141 w 3151233"/>
              <a:gd name="connsiteY28-864" fmla="*/ 653899 h 3221116"/>
              <a:gd name="connsiteX29-865" fmla="*/ 776764 w 3151233"/>
              <a:gd name="connsiteY29-866" fmla="*/ 749845 h 3221116"/>
              <a:gd name="connsiteX30-867" fmla="*/ 631487 w 3151233"/>
              <a:gd name="connsiteY30-868" fmla="*/ 2301392 h 3221116"/>
              <a:gd name="connsiteX31-869" fmla="*/ 2142017 w 3151233"/>
              <a:gd name="connsiteY31-870" fmla="*/ 2684410 h 3221116"/>
              <a:gd name="connsiteX32-871" fmla="*/ 2324866 w 3151233"/>
              <a:gd name="connsiteY32-872" fmla="*/ 3053856 h 3221116"/>
              <a:gd name="connsiteX33-873" fmla="*/ 294693 w 3151233"/>
              <a:gd name="connsiteY33-874" fmla="*/ 2539075 h 3221116"/>
              <a:gd name="connsiteX34-875" fmla="*/ 489947 w 3151233"/>
              <a:gd name="connsiteY34-876" fmla="*/ 453774 h 3221116"/>
              <a:gd name="connsiteX35-877" fmla="*/ 1651152 w 3151233"/>
              <a:gd name="connsiteY35-878" fmla="*/ 501 h 3221116"/>
              <a:gd name="connsiteX0-879" fmla="*/ 2664630 w 3161851"/>
              <a:gd name="connsiteY0-880" fmla="*/ 2175617 h 3221116"/>
              <a:gd name="connsiteX1-881" fmla="*/ 2658205 w 3161851"/>
              <a:gd name="connsiteY1-882" fmla="*/ 2178566 h 3221116"/>
              <a:gd name="connsiteX2-883" fmla="*/ 2664630 w 3161851"/>
              <a:gd name="connsiteY2-884" fmla="*/ 2175617 h 3221116"/>
              <a:gd name="connsiteX3-885" fmla="*/ 1477043 w 3161851"/>
              <a:gd name="connsiteY3-886" fmla="*/ 1144372 h 3221116"/>
              <a:gd name="connsiteX4-887" fmla="*/ 1409070 w 3161851"/>
              <a:gd name="connsiteY4-888" fmla="*/ 1159393 h 3221116"/>
              <a:gd name="connsiteX5-889" fmla="*/ 1152384 w 3161851"/>
              <a:gd name="connsiteY5-890" fmla="*/ 1703728 h 3221116"/>
              <a:gd name="connsiteX6-891" fmla="*/ 1514013 w 3161851"/>
              <a:gd name="connsiteY6-892" fmla="*/ 2152290 h 3221116"/>
              <a:gd name="connsiteX7-893" fmla="*/ 1850815 w 3161851"/>
              <a:gd name="connsiteY7-894" fmla="*/ 1654259 h 3221116"/>
              <a:gd name="connsiteX8-895" fmla="*/ 1830467 w 3161851"/>
              <a:gd name="connsiteY8-896" fmla="*/ 1515986 h 3221116"/>
              <a:gd name="connsiteX9-897" fmla="*/ 1477043 w 3161851"/>
              <a:gd name="connsiteY9-898" fmla="*/ 1144372 h 3221116"/>
              <a:gd name="connsiteX10-899" fmla="*/ 1651152 w 3161851"/>
              <a:gd name="connsiteY10-900" fmla="*/ 501 h 3221116"/>
              <a:gd name="connsiteX11-901" fmla="*/ 2580395 w 3161851"/>
              <a:gd name="connsiteY11-902" fmla="*/ 324821 h 3221116"/>
              <a:gd name="connsiteX12-903" fmla="*/ 3030464 w 3161851"/>
              <a:gd name="connsiteY12-904" fmla="*/ 2249544 h 3221116"/>
              <a:gd name="connsiteX13-905" fmla="*/ 2585849 w 3161851"/>
              <a:gd name="connsiteY13-906" fmla="*/ 2588887 h 3221116"/>
              <a:gd name="connsiteX14-907" fmla="*/ 1973374 w 3161851"/>
              <a:gd name="connsiteY14-908" fmla="*/ 2195096 h 3221116"/>
              <a:gd name="connsiteX15-909" fmla="*/ 1390827 w 3161851"/>
              <a:gd name="connsiteY15-910" fmla="*/ 2527630 h 3221116"/>
              <a:gd name="connsiteX16-911" fmla="*/ 783896 w 3161851"/>
              <a:gd name="connsiteY16-912" fmla="*/ 1665044 h 3221116"/>
              <a:gd name="connsiteX17-913" fmla="*/ 1268509 w 3161851"/>
              <a:gd name="connsiteY17-914" fmla="*/ 819983 h 3221116"/>
              <a:gd name="connsiteX18-915" fmla="*/ 1328805 w 3161851"/>
              <a:gd name="connsiteY18-916" fmla="*/ 807930 h 3221116"/>
              <a:gd name="connsiteX19-917" fmla="*/ 1390827 w 3161851"/>
              <a:gd name="connsiteY19-918" fmla="*/ 802457 h 3221116"/>
              <a:gd name="connsiteX20-919" fmla="*/ 1462242 w 3161851"/>
              <a:gd name="connsiteY20-920" fmla="*/ 801708 h 3221116"/>
              <a:gd name="connsiteX21-921" fmla="*/ 1956122 w 3161851"/>
              <a:gd name="connsiteY21-922" fmla="*/ 1110076 h 3221116"/>
              <a:gd name="connsiteX22-923" fmla="*/ 1973374 w 3161851"/>
              <a:gd name="connsiteY22-924" fmla="*/ 875315 h 3221116"/>
              <a:gd name="connsiteX23-925" fmla="*/ 2333414 w 3161851"/>
              <a:gd name="connsiteY23-926" fmla="*/ 875315 h 3221116"/>
              <a:gd name="connsiteX24-927" fmla="*/ 2324788 w 3161851"/>
              <a:gd name="connsiteY24-928" fmla="*/ 2054049 h 3221116"/>
              <a:gd name="connsiteX25-929" fmla="*/ 2661746 w 3161851"/>
              <a:gd name="connsiteY25-930" fmla="*/ 2179658 h 3221116"/>
              <a:gd name="connsiteX26-931" fmla="*/ 2691046 w 3161851"/>
              <a:gd name="connsiteY26-932" fmla="*/ 2188689 h 3221116"/>
              <a:gd name="connsiteX27-933" fmla="*/ 2667011 w 3161851"/>
              <a:gd name="connsiteY27-934" fmla="*/ 2175828 h 3221116"/>
              <a:gd name="connsiteX28-935" fmla="*/ 2332141 w 3161851"/>
              <a:gd name="connsiteY28-936" fmla="*/ 653899 h 3221116"/>
              <a:gd name="connsiteX29-937" fmla="*/ 776764 w 3161851"/>
              <a:gd name="connsiteY29-938" fmla="*/ 749845 h 3221116"/>
              <a:gd name="connsiteX30-939" fmla="*/ 631487 w 3161851"/>
              <a:gd name="connsiteY30-940" fmla="*/ 2301392 h 3221116"/>
              <a:gd name="connsiteX31-941" fmla="*/ 2142017 w 3161851"/>
              <a:gd name="connsiteY31-942" fmla="*/ 2684410 h 3221116"/>
              <a:gd name="connsiteX32-943" fmla="*/ 2324866 w 3161851"/>
              <a:gd name="connsiteY32-944" fmla="*/ 3053856 h 3221116"/>
              <a:gd name="connsiteX33-945" fmla="*/ 294693 w 3161851"/>
              <a:gd name="connsiteY33-946" fmla="*/ 2539075 h 3221116"/>
              <a:gd name="connsiteX34-947" fmla="*/ 489947 w 3161851"/>
              <a:gd name="connsiteY34-948" fmla="*/ 453774 h 3221116"/>
              <a:gd name="connsiteX35-949" fmla="*/ 1651152 w 3161851"/>
              <a:gd name="connsiteY35-950" fmla="*/ 501 h 3221116"/>
              <a:gd name="connsiteX0-951" fmla="*/ 2664630 w 3182629"/>
              <a:gd name="connsiteY0-952" fmla="*/ 2175617 h 3221116"/>
              <a:gd name="connsiteX1-953" fmla="*/ 2658205 w 3182629"/>
              <a:gd name="connsiteY1-954" fmla="*/ 2178566 h 3221116"/>
              <a:gd name="connsiteX2-955" fmla="*/ 2664630 w 3182629"/>
              <a:gd name="connsiteY2-956" fmla="*/ 2175617 h 3221116"/>
              <a:gd name="connsiteX3-957" fmla="*/ 1477043 w 3182629"/>
              <a:gd name="connsiteY3-958" fmla="*/ 1144372 h 3221116"/>
              <a:gd name="connsiteX4-959" fmla="*/ 1409070 w 3182629"/>
              <a:gd name="connsiteY4-960" fmla="*/ 1159393 h 3221116"/>
              <a:gd name="connsiteX5-961" fmla="*/ 1152384 w 3182629"/>
              <a:gd name="connsiteY5-962" fmla="*/ 1703728 h 3221116"/>
              <a:gd name="connsiteX6-963" fmla="*/ 1514013 w 3182629"/>
              <a:gd name="connsiteY6-964" fmla="*/ 2152290 h 3221116"/>
              <a:gd name="connsiteX7-965" fmla="*/ 1850815 w 3182629"/>
              <a:gd name="connsiteY7-966" fmla="*/ 1654259 h 3221116"/>
              <a:gd name="connsiteX8-967" fmla="*/ 1830467 w 3182629"/>
              <a:gd name="connsiteY8-968" fmla="*/ 1515986 h 3221116"/>
              <a:gd name="connsiteX9-969" fmla="*/ 1477043 w 3182629"/>
              <a:gd name="connsiteY9-970" fmla="*/ 1144372 h 3221116"/>
              <a:gd name="connsiteX10-971" fmla="*/ 1651152 w 3182629"/>
              <a:gd name="connsiteY10-972" fmla="*/ 501 h 3221116"/>
              <a:gd name="connsiteX11-973" fmla="*/ 2580395 w 3182629"/>
              <a:gd name="connsiteY11-974" fmla="*/ 324821 h 3221116"/>
              <a:gd name="connsiteX12-975" fmla="*/ 3030464 w 3182629"/>
              <a:gd name="connsiteY12-976" fmla="*/ 2249544 h 3221116"/>
              <a:gd name="connsiteX13-977" fmla="*/ 2585849 w 3182629"/>
              <a:gd name="connsiteY13-978" fmla="*/ 2588887 h 3221116"/>
              <a:gd name="connsiteX14-979" fmla="*/ 1973374 w 3182629"/>
              <a:gd name="connsiteY14-980" fmla="*/ 2195096 h 3221116"/>
              <a:gd name="connsiteX15-981" fmla="*/ 1390827 w 3182629"/>
              <a:gd name="connsiteY15-982" fmla="*/ 2527630 h 3221116"/>
              <a:gd name="connsiteX16-983" fmla="*/ 783896 w 3182629"/>
              <a:gd name="connsiteY16-984" fmla="*/ 1665044 h 3221116"/>
              <a:gd name="connsiteX17-985" fmla="*/ 1268509 w 3182629"/>
              <a:gd name="connsiteY17-986" fmla="*/ 819983 h 3221116"/>
              <a:gd name="connsiteX18-987" fmla="*/ 1328805 w 3182629"/>
              <a:gd name="connsiteY18-988" fmla="*/ 807930 h 3221116"/>
              <a:gd name="connsiteX19-989" fmla="*/ 1390827 w 3182629"/>
              <a:gd name="connsiteY19-990" fmla="*/ 802457 h 3221116"/>
              <a:gd name="connsiteX20-991" fmla="*/ 1462242 w 3182629"/>
              <a:gd name="connsiteY20-992" fmla="*/ 801708 h 3221116"/>
              <a:gd name="connsiteX21-993" fmla="*/ 1956122 w 3182629"/>
              <a:gd name="connsiteY21-994" fmla="*/ 1110076 h 3221116"/>
              <a:gd name="connsiteX22-995" fmla="*/ 1973374 w 3182629"/>
              <a:gd name="connsiteY22-996" fmla="*/ 875315 h 3221116"/>
              <a:gd name="connsiteX23-997" fmla="*/ 2333414 w 3182629"/>
              <a:gd name="connsiteY23-998" fmla="*/ 875315 h 3221116"/>
              <a:gd name="connsiteX24-999" fmla="*/ 2324788 w 3182629"/>
              <a:gd name="connsiteY24-1000" fmla="*/ 2054049 h 3221116"/>
              <a:gd name="connsiteX25-1001" fmla="*/ 2661746 w 3182629"/>
              <a:gd name="connsiteY25-1002" fmla="*/ 2179658 h 3221116"/>
              <a:gd name="connsiteX26-1003" fmla="*/ 2691046 w 3182629"/>
              <a:gd name="connsiteY26-1004" fmla="*/ 2188689 h 3221116"/>
              <a:gd name="connsiteX27-1005" fmla="*/ 2667011 w 3182629"/>
              <a:gd name="connsiteY27-1006" fmla="*/ 2175828 h 3221116"/>
              <a:gd name="connsiteX28-1007" fmla="*/ 2332141 w 3182629"/>
              <a:gd name="connsiteY28-1008" fmla="*/ 653899 h 3221116"/>
              <a:gd name="connsiteX29-1009" fmla="*/ 776764 w 3182629"/>
              <a:gd name="connsiteY29-1010" fmla="*/ 749845 h 3221116"/>
              <a:gd name="connsiteX30-1011" fmla="*/ 631487 w 3182629"/>
              <a:gd name="connsiteY30-1012" fmla="*/ 2301392 h 3221116"/>
              <a:gd name="connsiteX31-1013" fmla="*/ 2142017 w 3182629"/>
              <a:gd name="connsiteY31-1014" fmla="*/ 2684410 h 3221116"/>
              <a:gd name="connsiteX32-1015" fmla="*/ 2324866 w 3182629"/>
              <a:gd name="connsiteY32-1016" fmla="*/ 3053856 h 3221116"/>
              <a:gd name="connsiteX33-1017" fmla="*/ 294693 w 3182629"/>
              <a:gd name="connsiteY33-1018" fmla="*/ 2539075 h 3221116"/>
              <a:gd name="connsiteX34-1019" fmla="*/ 489947 w 3182629"/>
              <a:gd name="connsiteY34-1020" fmla="*/ 453774 h 3221116"/>
              <a:gd name="connsiteX35-1021" fmla="*/ 1651152 w 3182629"/>
              <a:gd name="connsiteY35-1022" fmla="*/ 501 h 3221116"/>
              <a:gd name="connsiteX0-1023" fmla="*/ 2664630 w 3189723"/>
              <a:gd name="connsiteY0-1024" fmla="*/ 2175617 h 3221116"/>
              <a:gd name="connsiteX1-1025" fmla="*/ 2658205 w 3189723"/>
              <a:gd name="connsiteY1-1026" fmla="*/ 2178566 h 3221116"/>
              <a:gd name="connsiteX2-1027" fmla="*/ 2664630 w 3189723"/>
              <a:gd name="connsiteY2-1028" fmla="*/ 2175617 h 3221116"/>
              <a:gd name="connsiteX3-1029" fmla="*/ 1477043 w 3189723"/>
              <a:gd name="connsiteY3-1030" fmla="*/ 1144372 h 3221116"/>
              <a:gd name="connsiteX4-1031" fmla="*/ 1409070 w 3189723"/>
              <a:gd name="connsiteY4-1032" fmla="*/ 1159393 h 3221116"/>
              <a:gd name="connsiteX5-1033" fmla="*/ 1152384 w 3189723"/>
              <a:gd name="connsiteY5-1034" fmla="*/ 1703728 h 3221116"/>
              <a:gd name="connsiteX6-1035" fmla="*/ 1514013 w 3189723"/>
              <a:gd name="connsiteY6-1036" fmla="*/ 2152290 h 3221116"/>
              <a:gd name="connsiteX7-1037" fmla="*/ 1850815 w 3189723"/>
              <a:gd name="connsiteY7-1038" fmla="*/ 1654259 h 3221116"/>
              <a:gd name="connsiteX8-1039" fmla="*/ 1830467 w 3189723"/>
              <a:gd name="connsiteY8-1040" fmla="*/ 1515986 h 3221116"/>
              <a:gd name="connsiteX9-1041" fmla="*/ 1477043 w 3189723"/>
              <a:gd name="connsiteY9-1042" fmla="*/ 1144372 h 3221116"/>
              <a:gd name="connsiteX10-1043" fmla="*/ 1651152 w 3189723"/>
              <a:gd name="connsiteY10-1044" fmla="*/ 501 h 3221116"/>
              <a:gd name="connsiteX11-1045" fmla="*/ 2580395 w 3189723"/>
              <a:gd name="connsiteY11-1046" fmla="*/ 324821 h 3221116"/>
              <a:gd name="connsiteX12-1047" fmla="*/ 3030464 w 3189723"/>
              <a:gd name="connsiteY12-1048" fmla="*/ 2249544 h 3221116"/>
              <a:gd name="connsiteX13-1049" fmla="*/ 2585849 w 3189723"/>
              <a:gd name="connsiteY13-1050" fmla="*/ 2588887 h 3221116"/>
              <a:gd name="connsiteX14-1051" fmla="*/ 1973374 w 3189723"/>
              <a:gd name="connsiteY14-1052" fmla="*/ 2195096 h 3221116"/>
              <a:gd name="connsiteX15-1053" fmla="*/ 1390827 w 3189723"/>
              <a:gd name="connsiteY15-1054" fmla="*/ 2527630 h 3221116"/>
              <a:gd name="connsiteX16-1055" fmla="*/ 783896 w 3189723"/>
              <a:gd name="connsiteY16-1056" fmla="*/ 1665044 h 3221116"/>
              <a:gd name="connsiteX17-1057" fmla="*/ 1268509 w 3189723"/>
              <a:gd name="connsiteY17-1058" fmla="*/ 819983 h 3221116"/>
              <a:gd name="connsiteX18-1059" fmla="*/ 1328805 w 3189723"/>
              <a:gd name="connsiteY18-1060" fmla="*/ 807930 h 3221116"/>
              <a:gd name="connsiteX19-1061" fmla="*/ 1390827 w 3189723"/>
              <a:gd name="connsiteY19-1062" fmla="*/ 802457 h 3221116"/>
              <a:gd name="connsiteX20-1063" fmla="*/ 1462242 w 3189723"/>
              <a:gd name="connsiteY20-1064" fmla="*/ 801708 h 3221116"/>
              <a:gd name="connsiteX21-1065" fmla="*/ 1956122 w 3189723"/>
              <a:gd name="connsiteY21-1066" fmla="*/ 1110076 h 3221116"/>
              <a:gd name="connsiteX22-1067" fmla="*/ 1973374 w 3189723"/>
              <a:gd name="connsiteY22-1068" fmla="*/ 875315 h 3221116"/>
              <a:gd name="connsiteX23-1069" fmla="*/ 2333414 w 3189723"/>
              <a:gd name="connsiteY23-1070" fmla="*/ 875315 h 3221116"/>
              <a:gd name="connsiteX24-1071" fmla="*/ 2324788 w 3189723"/>
              <a:gd name="connsiteY24-1072" fmla="*/ 2054049 h 3221116"/>
              <a:gd name="connsiteX25-1073" fmla="*/ 2661746 w 3189723"/>
              <a:gd name="connsiteY25-1074" fmla="*/ 2179658 h 3221116"/>
              <a:gd name="connsiteX26-1075" fmla="*/ 2691046 w 3189723"/>
              <a:gd name="connsiteY26-1076" fmla="*/ 2188689 h 3221116"/>
              <a:gd name="connsiteX27-1077" fmla="*/ 2667011 w 3189723"/>
              <a:gd name="connsiteY27-1078" fmla="*/ 2175828 h 3221116"/>
              <a:gd name="connsiteX28-1079" fmla="*/ 2332141 w 3189723"/>
              <a:gd name="connsiteY28-1080" fmla="*/ 653899 h 3221116"/>
              <a:gd name="connsiteX29-1081" fmla="*/ 776764 w 3189723"/>
              <a:gd name="connsiteY29-1082" fmla="*/ 749845 h 3221116"/>
              <a:gd name="connsiteX30-1083" fmla="*/ 631487 w 3189723"/>
              <a:gd name="connsiteY30-1084" fmla="*/ 2301392 h 3221116"/>
              <a:gd name="connsiteX31-1085" fmla="*/ 2142017 w 3189723"/>
              <a:gd name="connsiteY31-1086" fmla="*/ 2684410 h 3221116"/>
              <a:gd name="connsiteX32-1087" fmla="*/ 2324866 w 3189723"/>
              <a:gd name="connsiteY32-1088" fmla="*/ 3053856 h 3221116"/>
              <a:gd name="connsiteX33-1089" fmla="*/ 294693 w 3189723"/>
              <a:gd name="connsiteY33-1090" fmla="*/ 2539075 h 3221116"/>
              <a:gd name="connsiteX34-1091" fmla="*/ 489947 w 3189723"/>
              <a:gd name="connsiteY34-1092" fmla="*/ 453774 h 3221116"/>
              <a:gd name="connsiteX35-1093" fmla="*/ 1651152 w 3189723"/>
              <a:gd name="connsiteY35-1094" fmla="*/ 501 h 322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/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/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/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/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/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/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/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/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/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-1" fmla="*/ 795647 w 2149434"/>
              <a:gd name="connsiteY0-2" fmla="*/ 2933205 h 2933205"/>
              <a:gd name="connsiteX1-3" fmla="*/ 0 w 2149434"/>
              <a:gd name="connsiteY1-4" fmla="*/ 1531917 h 2933205"/>
              <a:gd name="connsiteX2-5" fmla="*/ 463138 w 2149434"/>
              <a:gd name="connsiteY2-6" fmla="*/ 1733797 h 2933205"/>
              <a:gd name="connsiteX3-7" fmla="*/ 676894 w 2149434"/>
              <a:gd name="connsiteY3-8" fmla="*/ 0 h 2933205"/>
              <a:gd name="connsiteX4-9" fmla="*/ 2066307 w 2149434"/>
              <a:gd name="connsiteY4-10" fmla="*/ 819397 h 2933205"/>
              <a:gd name="connsiteX5-11" fmla="*/ 2149434 w 2149434"/>
              <a:gd name="connsiteY5-12" fmla="*/ 593766 h 2933205"/>
              <a:gd name="connsiteX6-13" fmla="*/ 1816925 w 2149434"/>
              <a:gd name="connsiteY6-14" fmla="*/ 2933205 h 2933205"/>
              <a:gd name="connsiteX7-15" fmla="*/ 1187533 w 2149434"/>
              <a:gd name="connsiteY7-16" fmla="*/ 926275 h 2933205"/>
              <a:gd name="connsiteX8-17" fmla="*/ 1080655 w 2149434"/>
              <a:gd name="connsiteY8-18" fmla="*/ 1828800 h 2933205"/>
              <a:gd name="connsiteX9-19" fmla="*/ 914400 w 2149434"/>
              <a:gd name="connsiteY9-20" fmla="*/ 1448790 h 2933205"/>
              <a:gd name="connsiteX10-21" fmla="*/ 795647 w 2149434"/>
              <a:gd name="connsiteY10-22" fmla="*/ 2933205 h 2933205"/>
              <a:gd name="connsiteX0-23" fmla="*/ 795647 w 2149434"/>
              <a:gd name="connsiteY0-24" fmla="*/ 3150488 h 3150488"/>
              <a:gd name="connsiteX1-25" fmla="*/ 0 w 2149434"/>
              <a:gd name="connsiteY1-26" fmla="*/ 1749200 h 3150488"/>
              <a:gd name="connsiteX2-27" fmla="*/ 463138 w 2149434"/>
              <a:gd name="connsiteY2-28" fmla="*/ 1951080 h 3150488"/>
              <a:gd name="connsiteX3-29" fmla="*/ 776482 w 2149434"/>
              <a:gd name="connsiteY3-30" fmla="*/ 0 h 3150488"/>
              <a:gd name="connsiteX4-31" fmla="*/ 2066307 w 2149434"/>
              <a:gd name="connsiteY4-32" fmla="*/ 1036680 h 3150488"/>
              <a:gd name="connsiteX5-33" fmla="*/ 2149434 w 2149434"/>
              <a:gd name="connsiteY5-34" fmla="*/ 811049 h 3150488"/>
              <a:gd name="connsiteX6-35" fmla="*/ 1816925 w 2149434"/>
              <a:gd name="connsiteY6-36" fmla="*/ 3150488 h 3150488"/>
              <a:gd name="connsiteX7-37" fmla="*/ 1187533 w 2149434"/>
              <a:gd name="connsiteY7-38" fmla="*/ 1143558 h 3150488"/>
              <a:gd name="connsiteX8-39" fmla="*/ 1080655 w 2149434"/>
              <a:gd name="connsiteY8-40" fmla="*/ 2046083 h 3150488"/>
              <a:gd name="connsiteX9-41" fmla="*/ 914400 w 2149434"/>
              <a:gd name="connsiteY9-42" fmla="*/ 1666073 h 3150488"/>
              <a:gd name="connsiteX10-43" fmla="*/ 795647 w 2149434"/>
              <a:gd name="connsiteY10-44" fmla="*/ 3150488 h 3150488"/>
              <a:gd name="connsiteX0-45" fmla="*/ 795647 w 2149434"/>
              <a:gd name="connsiteY0-46" fmla="*/ 3150488 h 3150488"/>
              <a:gd name="connsiteX1-47" fmla="*/ 0 w 2149434"/>
              <a:gd name="connsiteY1-48" fmla="*/ 1749200 h 3150488"/>
              <a:gd name="connsiteX2-49" fmla="*/ 463138 w 2149434"/>
              <a:gd name="connsiteY2-50" fmla="*/ 1951080 h 3150488"/>
              <a:gd name="connsiteX3-51" fmla="*/ 776482 w 2149434"/>
              <a:gd name="connsiteY3-52" fmla="*/ 0 h 3150488"/>
              <a:gd name="connsiteX4-53" fmla="*/ 2066307 w 2149434"/>
              <a:gd name="connsiteY4-54" fmla="*/ 1036680 h 3150488"/>
              <a:gd name="connsiteX5-55" fmla="*/ 2149434 w 2149434"/>
              <a:gd name="connsiteY5-56" fmla="*/ 811049 h 3150488"/>
              <a:gd name="connsiteX6-57" fmla="*/ 1816925 w 2149434"/>
              <a:gd name="connsiteY6-58" fmla="*/ 3150488 h 3150488"/>
              <a:gd name="connsiteX7-59" fmla="*/ 1187533 w 2149434"/>
              <a:gd name="connsiteY7-60" fmla="*/ 1143558 h 3150488"/>
              <a:gd name="connsiteX8-61" fmla="*/ 1080655 w 2149434"/>
              <a:gd name="connsiteY8-62" fmla="*/ 2046083 h 3150488"/>
              <a:gd name="connsiteX9-63" fmla="*/ 914400 w 2149434"/>
              <a:gd name="connsiteY9-64" fmla="*/ 1666073 h 3150488"/>
              <a:gd name="connsiteX10-65" fmla="*/ 795647 w 2149434"/>
              <a:gd name="connsiteY10-66" fmla="*/ 3150488 h 3150488"/>
              <a:gd name="connsiteX0-67" fmla="*/ 795647 w 2149434"/>
              <a:gd name="connsiteY0-68" fmla="*/ 3150488 h 3150488"/>
              <a:gd name="connsiteX1-69" fmla="*/ 0 w 2149434"/>
              <a:gd name="connsiteY1-70" fmla="*/ 1749200 h 3150488"/>
              <a:gd name="connsiteX2-71" fmla="*/ 463138 w 2149434"/>
              <a:gd name="connsiteY2-72" fmla="*/ 1951080 h 3150488"/>
              <a:gd name="connsiteX3-73" fmla="*/ 776482 w 2149434"/>
              <a:gd name="connsiteY3-74" fmla="*/ 0 h 3150488"/>
              <a:gd name="connsiteX4-75" fmla="*/ 1975772 w 2149434"/>
              <a:gd name="connsiteY4-76" fmla="*/ 991413 h 3150488"/>
              <a:gd name="connsiteX5-77" fmla="*/ 2149434 w 2149434"/>
              <a:gd name="connsiteY5-78" fmla="*/ 811049 h 3150488"/>
              <a:gd name="connsiteX6-79" fmla="*/ 1816925 w 2149434"/>
              <a:gd name="connsiteY6-80" fmla="*/ 3150488 h 3150488"/>
              <a:gd name="connsiteX7-81" fmla="*/ 1187533 w 2149434"/>
              <a:gd name="connsiteY7-82" fmla="*/ 1143558 h 3150488"/>
              <a:gd name="connsiteX8-83" fmla="*/ 1080655 w 2149434"/>
              <a:gd name="connsiteY8-84" fmla="*/ 2046083 h 3150488"/>
              <a:gd name="connsiteX9-85" fmla="*/ 914400 w 2149434"/>
              <a:gd name="connsiteY9-86" fmla="*/ 1666073 h 3150488"/>
              <a:gd name="connsiteX10-87" fmla="*/ 795647 w 2149434"/>
              <a:gd name="connsiteY10-88" fmla="*/ 3150488 h 3150488"/>
              <a:gd name="connsiteX0-89" fmla="*/ 795647 w 2149434"/>
              <a:gd name="connsiteY0-90" fmla="*/ 3150488 h 3150488"/>
              <a:gd name="connsiteX1-91" fmla="*/ 0 w 2149434"/>
              <a:gd name="connsiteY1-92" fmla="*/ 1749200 h 3150488"/>
              <a:gd name="connsiteX2-93" fmla="*/ 463138 w 2149434"/>
              <a:gd name="connsiteY2-94" fmla="*/ 1951080 h 3150488"/>
              <a:gd name="connsiteX3-95" fmla="*/ 776482 w 2149434"/>
              <a:gd name="connsiteY3-96" fmla="*/ 0 h 3150488"/>
              <a:gd name="connsiteX4-97" fmla="*/ 1975772 w 2149434"/>
              <a:gd name="connsiteY4-98" fmla="*/ 991413 h 3150488"/>
              <a:gd name="connsiteX5-99" fmla="*/ 2149434 w 2149434"/>
              <a:gd name="connsiteY5-100" fmla="*/ 811049 h 3150488"/>
              <a:gd name="connsiteX6-101" fmla="*/ 1816925 w 2149434"/>
              <a:gd name="connsiteY6-102" fmla="*/ 3150488 h 3150488"/>
              <a:gd name="connsiteX7-103" fmla="*/ 1187533 w 2149434"/>
              <a:gd name="connsiteY7-104" fmla="*/ 1143558 h 3150488"/>
              <a:gd name="connsiteX8-105" fmla="*/ 1080655 w 2149434"/>
              <a:gd name="connsiteY8-106" fmla="*/ 2046083 h 3150488"/>
              <a:gd name="connsiteX9-107" fmla="*/ 914400 w 2149434"/>
              <a:gd name="connsiteY9-108" fmla="*/ 1666073 h 3150488"/>
              <a:gd name="connsiteX10-109" fmla="*/ 795647 w 2149434"/>
              <a:gd name="connsiteY10-110" fmla="*/ 3150488 h 3150488"/>
              <a:gd name="connsiteX0-111" fmla="*/ 795647 w 2149434"/>
              <a:gd name="connsiteY0-112" fmla="*/ 3150488 h 3150488"/>
              <a:gd name="connsiteX1-113" fmla="*/ 0 w 2149434"/>
              <a:gd name="connsiteY1-114" fmla="*/ 1749200 h 3150488"/>
              <a:gd name="connsiteX2-115" fmla="*/ 463138 w 2149434"/>
              <a:gd name="connsiteY2-116" fmla="*/ 1951080 h 3150488"/>
              <a:gd name="connsiteX3-117" fmla="*/ 776482 w 2149434"/>
              <a:gd name="connsiteY3-118" fmla="*/ 0 h 3150488"/>
              <a:gd name="connsiteX4-119" fmla="*/ 1975772 w 2149434"/>
              <a:gd name="connsiteY4-120" fmla="*/ 991413 h 3150488"/>
              <a:gd name="connsiteX5-121" fmla="*/ 2149434 w 2149434"/>
              <a:gd name="connsiteY5-122" fmla="*/ 811049 h 3150488"/>
              <a:gd name="connsiteX6-123" fmla="*/ 1816925 w 2149434"/>
              <a:gd name="connsiteY6-124" fmla="*/ 3150488 h 3150488"/>
              <a:gd name="connsiteX7-125" fmla="*/ 1187533 w 2149434"/>
              <a:gd name="connsiteY7-126" fmla="*/ 1143558 h 3150488"/>
              <a:gd name="connsiteX8-127" fmla="*/ 1080655 w 2149434"/>
              <a:gd name="connsiteY8-128" fmla="*/ 2046083 h 3150488"/>
              <a:gd name="connsiteX9-129" fmla="*/ 914400 w 2149434"/>
              <a:gd name="connsiteY9-130" fmla="*/ 1666073 h 3150488"/>
              <a:gd name="connsiteX10-131" fmla="*/ 795647 w 2149434"/>
              <a:gd name="connsiteY10-132" fmla="*/ 3150488 h 3150488"/>
              <a:gd name="connsiteX0-133" fmla="*/ 795647 w 2095113"/>
              <a:gd name="connsiteY0-134" fmla="*/ 3150488 h 3150488"/>
              <a:gd name="connsiteX1-135" fmla="*/ 0 w 2095113"/>
              <a:gd name="connsiteY1-136" fmla="*/ 1749200 h 3150488"/>
              <a:gd name="connsiteX2-137" fmla="*/ 463138 w 2095113"/>
              <a:gd name="connsiteY2-138" fmla="*/ 1951080 h 3150488"/>
              <a:gd name="connsiteX3-139" fmla="*/ 776482 w 2095113"/>
              <a:gd name="connsiteY3-140" fmla="*/ 0 h 3150488"/>
              <a:gd name="connsiteX4-141" fmla="*/ 1975772 w 2095113"/>
              <a:gd name="connsiteY4-142" fmla="*/ 991413 h 3150488"/>
              <a:gd name="connsiteX5-143" fmla="*/ 2095113 w 2095113"/>
              <a:gd name="connsiteY5-144" fmla="*/ 702407 h 3150488"/>
              <a:gd name="connsiteX6-145" fmla="*/ 1816925 w 2095113"/>
              <a:gd name="connsiteY6-146" fmla="*/ 3150488 h 3150488"/>
              <a:gd name="connsiteX7-147" fmla="*/ 1187533 w 2095113"/>
              <a:gd name="connsiteY7-148" fmla="*/ 1143558 h 3150488"/>
              <a:gd name="connsiteX8-149" fmla="*/ 1080655 w 2095113"/>
              <a:gd name="connsiteY8-150" fmla="*/ 2046083 h 3150488"/>
              <a:gd name="connsiteX9-151" fmla="*/ 914400 w 2095113"/>
              <a:gd name="connsiteY9-152" fmla="*/ 1666073 h 3150488"/>
              <a:gd name="connsiteX10-153" fmla="*/ 795647 w 2095113"/>
              <a:gd name="connsiteY10-154" fmla="*/ 3150488 h 3150488"/>
              <a:gd name="connsiteX0-155" fmla="*/ 795647 w 2760540"/>
              <a:gd name="connsiteY0-156" fmla="*/ 3150488 h 3150488"/>
              <a:gd name="connsiteX1-157" fmla="*/ 0 w 2760540"/>
              <a:gd name="connsiteY1-158" fmla="*/ 1749200 h 3150488"/>
              <a:gd name="connsiteX2-159" fmla="*/ 463138 w 2760540"/>
              <a:gd name="connsiteY2-160" fmla="*/ 1951080 h 3150488"/>
              <a:gd name="connsiteX3-161" fmla="*/ 776482 w 2760540"/>
              <a:gd name="connsiteY3-162" fmla="*/ 0 h 3150488"/>
              <a:gd name="connsiteX4-163" fmla="*/ 1975772 w 2760540"/>
              <a:gd name="connsiteY4-164" fmla="*/ 991413 h 3150488"/>
              <a:gd name="connsiteX5-165" fmla="*/ 2095113 w 2760540"/>
              <a:gd name="connsiteY5-166" fmla="*/ 702407 h 3150488"/>
              <a:gd name="connsiteX6-167" fmla="*/ 1816925 w 2760540"/>
              <a:gd name="connsiteY6-168" fmla="*/ 3150488 h 3150488"/>
              <a:gd name="connsiteX7-169" fmla="*/ 1187533 w 2760540"/>
              <a:gd name="connsiteY7-170" fmla="*/ 1143558 h 3150488"/>
              <a:gd name="connsiteX8-171" fmla="*/ 1080655 w 2760540"/>
              <a:gd name="connsiteY8-172" fmla="*/ 2046083 h 3150488"/>
              <a:gd name="connsiteX9-173" fmla="*/ 914400 w 2760540"/>
              <a:gd name="connsiteY9-174" fmla="*/ 1666073 h 3150488"/>
              <a:gd name="connsiteX10-175" fmla="*/ 795647 w 2760540"/>
              <a:gd name="connsiteY10-176" fmla="*/ 3150488 h 3150488"/>
              <a:gd name="connsiteX0-177" fmla="*/ 795647 w 2904019"/>
              <a:gd name="connsiteY0-178" fmla="*/ 3150488 h 3150488"/>
              <a:gd name="connsiteX1-179" fmla="*/ 0 w 2904019"/>
              <a:gd name="connsiteY1-180" fmla="*/ 1749200 h 3150488"/>
              <a:gd name="connsiteX2-181" fmla="*/ 463138 w 2904019"/>
              <a:gd name="connsiteY2-182" fmla="*/ 1951080 h 3150488"/>
              <a:gd name="connsiteX3-183" fmla="*/ 776482 w 2904019"/>
              <a:gd name="connsiteY3-184" fmla="*/ 0 h 3150488"/>
              <a:gd name="connsiteX4-185" fmla="*/ 1975772 w 2904019"/>
              <a:gd name="connsiteY4-186" fmla="*/ 991413 h 3150488"/>
              <a:gd name="connsiteX5-187" fmla="*/ 2095113 w 2904019"/>
              <a:gd name="connsiteY5-188" fmla="*/ 702407 h 3150488"/>
              <a:gd name="connsiteX6-189" fmla="*/ 1816925 w 2904019"/>
              <a:gd name="connsiteY6-190" fmla="*/ 3150488 h 3150488"/>
              <a:gd name="connsiteX7-191" fmla="*/ 1187533 w 2904019"/>
              <a:gd name="connsiteY7-192" fmla="*/ 1143558 h 3150488"/>
              <a:gd name="connsiteX8-193" fmla="*/ 1080655 w 2904019"/>
              <a:gd name="connsiteY8-194" fmla="*/ 2046083 h 3150488"/>
              <a:gd name="connsiteX9-195" fmla="*/ 914400 w 2904019"/>
              <a:gd name="connsiteY9-196" fmla="*/ 1666073 h 3150488"/>
              <a:gd name="connsiteX10-197" fmla="*/ 795647 w 2904019"/>
              <a:gd name="connsiteY10-198" fmla="*/ 3150488 h 3150488"/>
              <a:gd name="connsiteX0-199" fmla="*/ 795647 w 2905418"/>
              <a:gd name="connsiteY0-200" fmla="*/ 3150488 h 3186701"/>
              <a:gd name="connsiteX1-201" fmla="*/ 0 w 2905418"/>
              <a:gd name="connsiteY1-202" fmla="*/ 1749200 h 3186701"/>
              <a:gd name="connsiteX2-203" fmla="*/ 463138 w 2905418"/>
              <a:gd name="connsiteY2-204" fmla="*/ 1951080 h 3186701"/>
              <a:gd name="connsiteX3-205" fmla="*/ 776482 w 2905418"/>
              <a:gd name="connsiteY3-206" fmla="*/ 0 h 3186701"/>
              <a:gd name="connsiteX4-207" fmla="*/ 1975772 w 2905418"/>
              <a:gd name="connsiteY4-208" fmla="*/ 991413 h 3186701"/>
              <a:gd name="connsiteX5-209" fmla="*/ 2095113 w 2905418"/>
              <a:gd name="connsiteY5-210" fmla="*/ 702407 h 3186701"/>
              <a:gd name="connsiteX6-211" fmla="*/ 1821452 w 2905418"/>
              <a:gd name="connsiteY6-212" fmla="*/ 3186701 h 3186701"/>
              <a:gd name="connsiteX7-213" fmla="*/ 1187533 w 2905418"/>
              <a:gd name="connsiteY7-214" fmla="*/ 1143558 h 3186701"/>
              <a:gd name="connsiteX8-215" fmla="*/ 1080655 w 2905418"/>
              <a:gd name="connsiteY8-216" fmla="*/ 2046083 h 3186701"/>
              <a:gd name="connsiteX9-217" fmla="*/ 914400 w 2905418"/>
              <a:gd name="connsiteY9-218" fmla="*/ 1666073 h 3186701"/>
              <a:gd name="connsiteX10-219" fmla="*/ 795647 w 2905418"/>
              <a:gd name="connsiteY10-220" fmla="*/ 3150488 h 3186701"/>
              <a:gd name="connsiteX0-221" fmla="*/ 795647 w 2937337"/>
              <a:gd name="connsiteY0-222" fmla="*/ 3150488 h 3186701"/>
              <a:gd name="connsiteX1-223" fmla="*/ 0 w 2937337"/>
              <a:gd name="connsiteY1-224" fmla="*/ 1749200 h 3186701"/>
              <a:gd name="connsiteX2-225" fmla="*/ 463138 w 2937337"/>
              <a:gd name="connsiteY2-226" fmla="*/ 1951080 h 3186701"/>
              <a:gd name="connsiteX3-227" fmla="*/ 776482 w 2937337"/>
              <a:gd name="connsiteY3-228" fmla="*/ 0 h 3186701"/>
              <a:gd name="connsiteX4-229" fmla="*/ 1975772 w 2937337"/>
              <a:gd name="connsiteY4-230" fmla="*/ 991413 h 3186701"/>
              <a:gd name="connsiteX5-231" fmla="*/ 2095113 w 2937337"/>
              <a:gd name="connsiteY5-232" fmla="*/ 702407 h 3186701"/>
              <a:gd name="connsiteX6-233" fmla="*/ 1821452 w 2937337"/>
              <a:gd name="connsiteY6-234" fmla="*/ 3186701 h 3186701"/>
              <a:gd name="connsiteX7-235" fmla="*/ 1187533 w 2937337"/>
              <a:gd name="connsiteY7-236" fmla="*/ 1143558 h 3186701"/>
              <a:gd name="connsiteX8-237" fmla="*/ 1080655 w 2937337"/>
              <a:gd name="connsiteY8-238" fmla="*/ 2046083 h 3186701"/>
              <a:gd name="connsiteX9-239" fmla="*/ 914400 w 2937337"/>
              <a:gd name="connsiteY9-240" fmla="*/ 1666073 h 3186701"/>
              <a:gd name="connsiteX10-241" fmla="*/ 795647 w 2937337"/>
              <a:gd name="connsiteY10-242" fmla="*/ 3150488 h 3186701"/>
              <a:gd name="connsiteX0-243" fmla="*/ 795647 w 2937337"/>
              <a:gd name="connsiteY0-244" fmla="*/ 3150488 h 3186701"/>
              <a:gd name="connsiteX1-245" fmla="*/ 0 w 2937337"/>
              <a:gd name="connsiteY1-246" fmla="*/ 1749200 h 3186701"/>
              <a:gd name="connsiteX2-247" fmla="*/ 463138 w 2937337"/>
              <a:gd name="connsiteY2-248" fmla="*/ 1951080 h 3186701"/>
              <a:gd name="connsiteX3-249" fmla="*/ 776482 w 2937337"/>
              <a:gd name="connsiteY3-250" fmla="*/ 0 h 3186701"/>
              <a:gd name="connsiteX4-251" fmla="*/ 2120628 w 2937337"/>
              <a:gd name="connsiteY4-252" fmla="*/ 1308284 h 3186701"/>
              <a:gd name="connsiteX5-253" fmla="*/ 2095113 w 2937337"/>
              <a:gd name="connsiteY5-254" fmla="*/ 702407 h 3186701"/>
              <a:gd name="connsiteX6-255" fmla="*/ 1821452 w 2937337"/>
              <a:gd name="connsiteY6-256" fmla="*/ 3186701 h 3186701"/>
              <a:gd name="connsiteX7-257" fmla="*/ 1187533 w 2937337"/>
              <a:gd name="connsiteY7-258" fmla="*/ 1143558 h 3186701"/>
              <a:gd name="connsiteX8-259" fmla="*/ 1080655 w 2937337"/>
              <a:gd name="connsiteY8-260" fmla="*/ 2046083 h 3186701"/>
              <a:gd name="connsiteX9-261" fmla="*/ 914400 w 2937337"/>
              <a:gd name="connsiteY9-262" fmla="*/ 1666073 h 3186701"/>
              <a:gd name="connsiteX10-263" fmla="*/ 795647 w 2937337"/>
              <a:gd name="connsiteY10-264" fmla="*/ 3150488 h 3186701"/>
              <a:gd name="connsiteX0-265" fmla="*/ 795647 w 2937337"/>
              <a:gd name="connsiteY0-266" fmla="*/ 3150488 h 3186701"/>
              <a:gd name="connsiteX1-267" fmla="*/ 0 w 2937337"/>
              <a:gd name="connsiteY1-268" fmla="*/ 1749200 h 3186701"/>
              <a:gd name="connsiteX2-269" fmla="*/ 463138 w 2937337"/>
              <a:gd name="connsiteY2-270" fmla="*/ 1951080 h 3186701"/>
              <a:gd name="connsiteX3-271" fmla="*/ 776482 w 2937337"/>
              <a:gd name="connsiteY3-272" fmla="*/ 0 h 3186701"/>
              <a:gd name="connsiteX4-273" fmla="*/ 2120628 w 2937337"/>
              <a:gd name="connsiteY4-274" fmla="*/ 1308284 h 3186701"/>
              <a:gd name="connsiteX5-275" fmla="*/ 2095113 w 2937337"/>
              <a:gd name="connsiteY5-276" fmla="*/ 702407 h 3186701"/>
              <a:gd name="connsiteX6-277" fmla="*/ 1821452 w 2937337"/>
              <a:gd name="connsiteY6-278" fmla="*/ 3186701 h 3186701"/>
              <a:gd name="connsiteX7-279" fmla="*/ 1187533 w 2937337"/>
              <a:gd name="connsiteY7-280" fmla="*/ 1143558 h 3186701"/>
              <a:gd name="connsiteX8-281" fmla="*/ 1080655 w 2937337"/>
              <a:gd name="connsiteY8-282" fmla="*/ 2046083 h 3186701"/>
              <a:gd name="connsiteX9-283" fmla="*/ 914400 w 2937337"/>
              <a:gd name="connsiteY9-284" fmla="*/ 1666073 h 3186701"/>
              <a:gd name="connsiteX10-285" fmla="*/ 795647 w 2937337"/>
              <a:gd name="connsiteY10-286" fmla="*/ 3150488 h 3186701"/>
              <a:gd name="connsiteX0-287" fmla="*/ 795647 w 2937337"/>
              <a:gd name="connsiteY0-288" fmla="*/ 3150488 h 3186701"/>
              <a:gd name="connsiteX1-289" fmla="*/ 0 w 2937337"/>
              <a:gd name="connsiteY1-290" fmla="*/ 1749200 h 3186701"/>
              <a:gd name="connsiteX2-291" fmla="*/ 463138 w 2937337"/>
              <a:gd name="connsiteY2-292" fmla="*/ 1951080 h 3186701"/>
              <a:gd name="connsiteX3-293" fmla="*/ 776482 w 2937337"/>
              <a:gd name="connsiteY3-294" fmla="*/ 0 h 3186701"/>
              <a:gd name="connsiteX4-295" fmla="*/ 2120628 w 2937337"/>
              <a:gd name="connsiteY4-296" fmla="*/ 1308284 h 3186701"/>
              <a:gd name="connsiteX5-297" fmla="*/ 2095113 w 2937337"/>
              <a:gd name="connsiteY5-298" fmla="*/ 702407 h 3186701"/>
              <a:gd name="connsiteX6-299" fmla="*/ 1821452 w 2937337"/>
              <a:gd name="connsiteY6-300" fmla="*/ 3186701 h 3186701"/>
              <a:gd name="connsiteX7-301" fmla="*/ 1187533 w 2937337"/>
              <a:gd name="connsiteY7-302" fmla="*/ 1143558 h 3186701"/>
              <a:gd name="connsiteX8-303" fmla="*/ 1080655 w 2937337"/>
              <a:gd name="connsiteY8-304" fmla="*/ 2046083 h 3186701"/>
              <a:gd name="connsiteX9-305" fmla="*/ 914400 w 2937337"/>
              <a:gd name="connsiteY9-306" fmla="*/ 1666073 h 3186701"/>
              <a:gd name="connsiteX10-307" fmla="*/ 795647 w 2937337"/>
              <a:gd name="connsiteY10-308" fmla="*/ 3150488 h 3186701"/>
              <a:gd name="connsiteX0-309" fmla="*/ 795647 w 2937337"/>
              <a:gd name="connsiteY0-310" fmla="*/ 3150488 h 3186701"/>
              <a:gd name="connsiteX1-311" fmla="*/ 0 w 2937337"/>
              <a:gd name="connsiteY1-312" fmla="*/ 1749200 h 3186701"/>
              <a:gd name="connsiteX2-313" fmla="*/ 463138 w 2937337"/>
              <a:gd name="connsiteY2-314" fmla="*/ 1951080 h 3186701"/>
              <a:gd name="connsiteX3-315" fmla="*/ 776482 w 2937337"/>
              <a:gd name="connsiteY3-316" fmla="*/ 0 h 3186701"/>
              <a:gd name="connsiteX4-317" fmla="*/ 2120628 w 2937337"/>
              <a:gd name="connsiteY4-318" fmla="*/ 1308284 h 3186701"/>
              <a:gd name="connsiteX5-319" fmla="*/ 2095113 w 2937337"/>
              <a:gd name="connsiteY5-320" fmla="*/ 702407 h 3186701"/>
              <a:gd name="connsiteX6-321" fmla="*/ 1821452 w 2937337"/>
              <a:gd name="connsiteY6-322" fmla="*/ 3186701 h 3186701"/>
              <a:gd name="connsiteX7-323" fmla="*/ 1187533 w 2937337"/>
              <a:gd name="connsiteY7-324" fmla="*/ 1143558 h 3186701"/>
              <a:gd name="connsiteX8-325" fmla="*/ 1080655 w 2937337"/>
              <a:gd name="connsiteY8-326" fmla="*/ 2046083 h 3186701"/>
              <a:gd name="connsiteX9-327" fmla="*/ 914400 w 2937337"/>
              <a:gd name="connsiteY9-328" fmla="*/ 1666073 h 3186701"/>
              <a:gd name="connsiteX10-329" fmla="*/ 795647 w 2937337"/>
              <a:gd name="connsiteY10-330" fmla="*/ 3150488 h 3186701"/>
              <a:gd name="connsiteX0-331" fmla="*/ 795647 w 2937337"/>
              <a:gd name="connsiteY0-332" fmla="*/ 3150488 h 3186701"/>
              <a:gd name="connsiteX1-333" fmla="*/ 0 w 2937337"/>
              <a:gd name="connsiteY1-334" fmla="*/ 1749200 h 3186701"/>
              <a:gd name="connsiteX2-335" fmla="*/ 463138 w 2937337"/>
              <a:gd name="connsiteY2-336" fmla="*/ 1951080 h 3186701"/>
              <a:gd name="connsiteX3-337" fmla="*/ 776482 w 2937337"/>
              <a:gd name="connsiteY3-338" fmla="*/ 0 h 3186701"/>
              <a:gd name="connsiteX4-339" fmla="*/ 2120628 w 2937337"/>
              <a:gd name="connsiteY4-340" fmla="*/ 1308284 h 3186701"/>
              <a:gd name="connsiteX5-341" fmla="*/ 2095113 w 2937337"/>
              <a:gd name="connsiteY5-342" fmla="*/ 702407 h 3186701"/>
              <a:gd name="connsiteX6-343" fmla="*/ 1821452 w 2937337"/>
              <a:gd name="connsiteY6-344" fmla="*/ 3186701 h 3186701"/>
              <a:gd name="connsiteX7-345" fmla="*/ 1187533 w 2937337"/>
              <a:gd name="connsiteY7-346" fmla="*/ 1143558 h 3186701"/>
              <a:gd name="connsiteX8-347" fmla="*/ 1080655 w 2937337"/>
              <a:gd name="connsiteY8-348" fmla="*/ 2046083 h 3186701"/>
              <a:gd name="connsiteX9-349" fmla="*/ 914400 w 2937337"/>
              <a:gd name="connsiteY9-350" fmla="*/ 1666073 h 3186701"/>
              <a:gd name="connsiteX10-351" fmla="*/ 795647 w 2937337"/>
              <a:gd name="connsiteY10-352" fmla="*/ 3150488 h 3186701"/>
              <a:gd name="connsiteX0-353" fmla="*/ 795647 w 2937337"/>
              <a:gd name="connsiteY0-354" fmla="*/ 3150488 h 3186701"/>
              <a:gd name="connsiteX1-355" fmla="*/ 0 w 2937337"/>
              <a:gd name="connsiteY1-356" fmla="*/ 1749200 h 3186701"/>
              <a:gd name="connsiteX2-357" fmla="*/ 463138 w 2937337"/>
              <a:gd name="connsiteY2-358" fmla="*/ 1951080 h 3186701"/>
              <a:gd name="connsiteX3-359" fmla="*/ 776482 w 2937337"/>
              <a:gd name="connsiteY3-360" fmla="*/ 0 h 3186701"/>
              <a:gd name="connsiteX4-361" fmla="*/ 2120628 w 2937337"/>
              <a:gd name="connsiteY4-362" fmla="*/ 1308284 h 3186701"/>
              <a:gd name="connsiteX5-363" fmla="*/ 2095113 w 2937337"/>
              <a:gd name="connsiteY5-364" fmla="*/ 702407 h 3186701"/>
              <a:gd name="connsiteX6-365" fmla="*/ 1821452 w 2937337"/>
              <a:gd name="connsiteY6-366" fmla="*/ 3186701 h 3186701"/>
              <a:gd name="connsiteX7-367" fmla="*/ 1187533 w 2937337"/>
              <a:gd name="connsiteY7-368" fmla="*/ 1143558 h 3186701"/>
              <a:gd name="connsiteX8-369" fmla="*/ 1080655 w 2937337"/>
              <a:gd name="connsiteY8-370" fmla="*/ 2046083 h 3186701"/>
              <a:gd name="connsiteX9-371" fmla="*/ 914400 w 2937337"/>
              <a:gd name="connsiteY9-372" fmla="*/ 1666073 h 3186701"/>
              <a:gd name="connsiteX10-373" fmla="*/ 795647 w 2937337"/>
              <a:gd name="connsiteY10-374" fmla="*/ 3150488 h 3186701"/>
              <a:gd name="connsiteX0-375" fmla="*/ 795647 w 2937337"/>
              <a:gd name="connsiteY0-376" fmla="*/ 3150488 h 3186701"/>
              <a:gd name="connsiteX1-377" fmla="*/ 0 w 2937337"/>
              <a:gd name="connsiteY1-378" fmla="*/ 1749200 h 3186701"/>
              <a:gd name="connsiteX2-379" fmla="*/ 463138 w 2937337"/>
              <a:gd name="connsiteY2-380" fmla="*/ 1951080 h 3186701"/>
              <a:gd name="connsiteX3-381" fmla="*/ 776482 w 2937337"/>
              <a:gd name="connsiteY3-382" fmla="*/ 0 h 3186701"/>
              <a:gd name="connsiteX4-383" fmla="*/ 2034620 w 2937337"/>
              <a:gd name="connsiteY4-384" fmla="*/ 1294704 h 3186701"/>
              <a:gd name="connsiteX5-385" fmla="*/ 2095113 w 2937337"/>
              <a:gd name="connsiteY5-386" fmla="*/ 702407 h 3186701"/>
              <a:gd name="connsiteX6-387" fmla="*/ 1821452 w 2937337"/>
              <a:gd name="connsiteY6-388" fmla="*/ 3186701 h 3186701"/>
              <a:gd name="connsiteX7-389" fmla="*/ 1187533 w 2937337"/>
              <a:gd name="connsiteY7-390" fmla="*/ 1143558 h 3186701"/>
              <a:gd name="connsiteX8-391" fmla="*/ 1080655 w 2937337"/>
              <a:gd name="connsiteY8-392" fmla="*/ 2046083 h 3186701"/>
              <a:gd name="connsiteX9-393" fmla="*/ 914400 w 2937337"/>
              <a:gd name="connsiteY9-394" fmla="*/ 1666073 h 3186701"/>
              <a:gd name="connsiteX10-395" fmla="*/ 795647 w 2937337"/>
              <a:gd name="connsiteY10-396" fmla="*/ 3150488 h 3186701"/>
              <a:gd name="connsiteX0-397" fmla="*/ 795647 w 2937337"/>
              <a:gd name="connsiteY0-398" fmla="*/ 3150488 h 3186701"/>
              <a:gd name="connsiteX1-399" fmla="*/ 0 w 2937337"/>
              <a:gd name="connsiteY1-400" fmla="*/ 1749200 h 3186701"/>
              <a:gd name="connsiteX2-401" fmla="*/ 463138 w 2937337"/>
              <a:gd name="connsiteY2-402" fmla="*/ 1951080 h 3186701"/>
              <a:gd name="connsiteX3-403" fmla="*/ 776482 w 2937337"/>
              <a:gd name="connsiteY3-404" fmla="*/ 0 h 3186701"/>
              <a:gd name="connsiteX4-405" fmla="*/ 2034620 w 2937337"/>
              <a:gd name="connsiteY4-406" fmla="*/ 1294704 h 3186701"/>
              <a:gd name="connsiteX5-407" fmla="*/ 2095113 w 2937337"/>
              <a:gd name="connsiteY5-408" fmla="*/ 702407 h 3186701"/>
              <a:gd name="connsiteX6-409" fmla="*/ 1821452 w 2937337"/>
              <a:gd name="connsiteY6-410" fmla="*/ 3186701 h 3186701"/>
              <a:gd name="connsiteX7-411" fmla="*/ 1187533 w 2937337"/>
              <a:gd name="connsiteY7-412" fmla="*/ 1143558 h 3186701"/>
              <a:gd name="connsiteX8-413" fmla="*/ 1080655 w 2937337"/>
              <a:gd name="connsiteY8-414" fmla="*/ 2046083 h 3186701"/>
              <a:gd name="connsiteX9-415" fmla="*/ 914400 w 2937337"/>
              <a:gd name="connsiteY9-416" fmla="*/ 1666073 h 3186701"/>
              <a:gd name="connsiteX10-417" fmla="*/ 795647 w 2937337"/>
              <a:gd name="connsiteY10-418" fmla="*/ 3150488 h 3186701"/>
              <a:gd name="connsiteX0-419" fmla="*/ 795647 w 2937337"/>
              <a:gd name="connsiteY0-420" fmla="*/ 3150488 h 3186701"/>
              <a:gd name="connsiteX1-421" fmla="*/ 0 w 2937337"/>
              <a:gd name="connsiteY1-422" fmla="*/ 1749200 h 3186701"/>
              <a:gd name="connsiteX2-423" fmla="*/ 463138 w 2937337"/>
              <a:gd name="connsiteY2-424" fmla="*/ 1951080 h 3186701"/>
              <a:gd name="connsiteX3-425" fmla="*/ 776482 w 2937337"/>
              <a:gd name="connsiteY3-426" fmla="*/ 0 h 3186701"/>
              <a:gd name="connsiteX4-427" fmla="*/ 2034620 w 2937337"/>
              <a:gd name="connsiteY4-428" fmla="*/ 1294704 h 3186701"/>
              <a:gd name="connsiteX5-429" fmla="*/ 2095113 w 2937337"/>
              <a:gd name="connsiteY5-430" fmla="*/ 702407 h 3186701"/>
              <a:gd name="connsiteX6-431" fmla="*/ 1821452 w 2937337"/>
              <a:gd name="connsiteY6-432" fmla="*/ 3186701 h 3186701"/>
              <a:gd name="connsiteX7-433" fmla="*/ 1187533 w 2937337"/>
              <a:gd name="connsiteY7-434" fmla="*/ 1143558 h 3186701"/>
              <a:gd name="connsiteX8-435" fmla="*/ 1080655 w 2937337"/>
              <a:gd name="connsiteY8-436" fmla="*/ 2046083 h 3186701"/>
              <a:gd name="connsiteX9-437" fmla="*/ 914400 w 2937337"/>
              <a:gd name="connsiteY9-438" fmla="*/ 1666073 h 3186701"/>
              <a:gd name="connsiteX10-439" fmla="*/ 795647 w 2937337"/>
              <a:gd name="connsiteY10-440" fmla="*/ 3150488 h 3186701"/>
              <a:gd name="connsiteX0-441" fmla="*/ 795647 w 2893849"/>
              <a:gd name="connsiteY0-442" fmla="*/ 3150488 h 3186701"/>
              <a:gd name="connsiteX1-443" fmla="*/ 0 w 2893849"/>
              <a:gd name="connsiteY1-444" fmla="*/ 1749200 h 3186701"/>
              <a:gd name="connsiteX2-445" fmla="*/ 463138 w 2893849"/>
              <a:gd name="connsiteY2-446" fmla="*/ 1951080 h 3186701"/>
              <a:gd name="connsiteX3-447" fmla="*/ 776482 w 2893849"/>
              <a:gd name="connsiteY3-448" fmla="*/ 0 h 3186701"/>
              <a:gd name="connsiteX4-449" fmla="*/ 2034620 w 2893849"/>
              <a:gd name="connsiteY4-450" fmla="*/ 1294704 h 3186701"/>
              <a:gd name="connsiteX5-451" fmla="*/ 2031739 w 2893849"/>
              <a:gd name="connsiteY5-452" fmla="*/ 711461 h 3186701"/>
              <a:gd name="connsiteX6-453" fmla="*/ 1821452 w 2893849"/>
              <a:gd name="connsiteY6-454" fmla="*/ 3186701 h 3186701"/>
              <a:gd name="connsiteX7-455" fmla="*/ 1187533 w 2893849"/>
              <a:gd name="connsiteY7-456" fmla="*/ 1143558 h 3186701"/>
              <a:gd name="connsiteX8-457" fmla="*/ 1080655 w 2893849"/>
              <a:gd name="connsiteY8-458" fmla="*/ 2046083 h 3186701"/>
              <a:gd name="connsiteX9-459" fmla="*/ 914400 w 2893849"/>
              <a:gd name="connsiteY9-460" fmla="*/ 1666073 h 3186701"/>
              <a:gd name="connsiteX10-461" fmla="*/ 795647 w 2893849"/>
              <a:gd name="connsiteY10-462" fmla="*/ 3150488 h 3186701"/>
              <a:gd name="connsiteX0-463" fmla="*/ 795647 w 2931612"/>
              <a:gd name="connsiteY0-464" fmla="*/ 3150488 h 3186701"/>
              <a:gd name="connsiteX1-465" fmla="*/ 0 w 2931612"/>
              <a:gd name="connsiteY1-466" fmla="*/ 1749200 h 3186701"/>
              <a:gd name="connsiteX2-467" fmla="*/ 463138 w 2931612"/>
              <a:gd name="connsiteY2-468" fmla="*/ 1951080 h 3186701"/>
              <a:gd name="connsiteX3-469" fmla="*/ 776482 w 2931612"/>
              <a:gd name="connsiteY3-470" fmla="*/ 0 h 3186701"/>
              <a:gd name="connsiteX4-471" fmla="*/ 2034620 w 2931612"/>
              <a:gd name="connsiteY4-472" fmla="*/ 1294704 h 3186701"/>
              <a:gd name="connsiteX5-473" fmla="*/ 2031739 w 2931612"/>
              <a:gd name="connsiteY5-474" fmla="*/ 711461 h 3186701"/>
              <a:gd name="connsiteX6-475" fmla="*/ 1821452 w 2931612"/>
              <a:gd name="connsiteY6-476" fmla="*/ 3186701 h 3186701"/>
              <a:gd name="connsiteX7-477" fmla="*/ 1187533 w 2931612"/>
              <a:gd name="connsiteY7-478" fmla="*/ 1143558 h 3186701"/>
              <a:gd name="connsiteX8-479" fmla="*/ 1080655 w 2931612"/>
              <a:gd name="connsiteY8-480" fmla="*/ 2046083 h 3186701"/>
              <a:gd name="connsiteX9-481" fmla="*/ 914400 w 2931612"/>
              <a:gd name="connsiteY9-482" fmla="*/ 1666073 h 3186701"/>
              <a:gd name="connsiteX10-483" fmla="*/ 795647 w 2931612"/>
              <a:gd name="connsiteY10-484" fmla="*/ 3150488 h 3186701"/>
              <a:gd name="connsiteX0-485" fmla="*/ 795647 w 2931612"/>
              <a:gd name="connsiteY0-486" fmla="*/ 3150488 h 3186701"/>
              <a:gd name="connsiteX1-487" fmla="*/ 0 w 2931612"/>
              <a:gd name="connsiteY1-488" fmla="*/ 1749200 h 3186701"/>
              <a:gd name="connsiteX2-489" fmla="*/ 463138 w 2931612"/>
              <a:gd name="connsiteY2-490" fmla="*/ 1951080 h 3186701"/>
              <a:gd name="connsiteX3-491" fmla="*/ 776482 w 2931612"/>
              <a:gd name="connsiteY3-492" fmla="*/ 0 h 3186701"/>
              <a:gd name="connsiteX4-493" fmla="*/ 2034620 w 2931612"/>
              <a:gd name="connsiteY4-494" fmla="*/ 1294704 h 3186701"/>
              <a:gd name="connsiteX5-495" fmla="*/ 2031739 w 2931612"/>
              <a:gd name="connsiteY5-496" fmla="*/ 711461 h 3186701"/>
              <a:gd name="connsiteX6-497" fmla="*/ 1821452 w 2931612"/>
              <a:gd name="connsiteY6-498" fmla="*/ 3186701 h 3186701"/>
              <a:gd name="connsiteX7-499" fmla="*/ 1187533 w 2931612"/>
              <a:gd name="connsiteY7-500" fmla="*/ 1143558 h 3186701"/>
              <a:gd name="connsiteX8-501" fmla="*/ 1080655 w 2931612"/>
              <a:gd name="connsiteY8-502" fmla="*/ 2046083 h 3186701"/>
              <a:gd name="connsiteX9-503" fmla="*/ 914400 w 2931612"/>
              <a:gd name="connsiteY9-504" fmla="*/ 1666073 h 3186701"/>
              <a:gd name="connsiteX10-505" fmla="*/ 795647 w 2931612"/>
              <a:gd name="connsiteY10-506" fmla="*/ 3150488 h 3186701"/>
              <a:gd name="connsiteX0-507" fmla="*/ 795647 w 2931612"/>
              <a:gd name="connsiteY0-508" fmla="*/ 3150488 h 3186701"/>
              <a:gd name="connsiteX1-509" fmla="*/ 0 w 2931612"/>
              <a:gd name="connsiteY1-510" fmla="*/ 1749200 h 3186701"/>
              <a:gd name="connsiteX2-511" fmla="*/ 463138 w 2931612"/>
              <a:gd name="connsiteY2-512" fmla="*/ 1951080 h 3186701"/>
              <a:gd name="connsiteX3-513" fmla="*/ 776482 w 2931612"/>
              <a:gd name="connsiteY3-514" fmla="*/ 0 h 3186701"/>
              <a:gd name="connsiteX4-515" fmla="*/ 2034620 w 2931612"/>
              <a:gd name="connsiteY4-516" fmla="*/ 1294704 h 3186701"/>
              <a:gd name="connsiteX5-517" fmla="*/ 2031739 w 2931612"/>
              <a:gd name="connsiteY5-518" fmla="*/ 711461 h 3186701"/>
              <a:gd name="connsiteX6-519" fmla="*/ 1821452 w 2931612"/>
              <a:gd name="connsiteY6-520" fmla="*/ 3186701 h 3186701"/>
              <a:gd name="connsiteX7-521" fmla="*/ 1187533 w 2931612"/>
              <a:gd name="connsiteY7-522" fmla="*/ 1143558 h 3186701"/>
              <a:gd name="connsiteX8-523" fmla="*/ 1080655 w 2931612"/>
              <a:gd name="connsiteY8-524" fmla="*/ 2046083 h 3186701"/>
              <a:gd name="connsiteX9-525" fmla="*/ 914400 w 2931612"/>
              <a:gd name="connsiteY9-526" fmla="*/ 1666073 h 3186701"/>
              <a:gd name="connsiteX10-527" fmla="*/ 795647 w 2931612"/>
              <a:gd name="connsiteY10-528" fmla="*/ 3150488 h 3186701"/>
              <a:gd name="connsiteX0-529" fmla="*/ 795647 w 2931612"/>
              <a:gd name="connsiteY0-530" fmla="*/ 3150488 h 3186701"/>
              <a:gd name="connsiteX1-531" fmla="*/ 0 w 2931612"/>
              <a:gd name="connsiteY1-532" fmla="*/ 1749200 h 3186701"/>
              <a:gd name="connsiteX2-533" fmla="*/ 463138 w 2931612"/>
              <a:gd name="connsiteY2-534" fmla="*/ 1951080 h 3186701"/>
              <a:gd name="connsiteX3-535" fmla="*/ 776482 w 2931612"/>
              <a:gd name="connsiteY3-536" fmla="*/ 0 h 3186701"/>
              <a:gd name="connsiteX4-537" fmla="*/ 2034620 w 2931612"/>
              <a:gd name="connsiteY4-538" fmla="*/ 1294704 h 3186701"/>
              <a:gd name="connsiteX5-539" fmla="*/ 2031739 w 2931612"/>
              <a:gd name="connsiteY5-540" fmla="*/ 711461 h 3186701"/>
              <a:gd name="connsiteX6-541" fmla="*/ 1821452 w 2931612"/>
              <a:gd name="connsiteY6-542" fmla="*/ 3186701 h 3186701"/>
              <a:gd name="connsiteX7-543" fmla="*/ 1187533 w 2931612"/>
              <a:gd name="connsiteY7-544" fmla="*/ 1143558 h 3186701"/>
              <a:gd name="connsiteX8-545" fmla="*/ 1080655 w 2931612"/>
              <a:gd name="connsiteY8-546" fmla="*/ 2046083 h 3186701"/>
              <a:gd name="connsiteX9-547" fmla="*/ 914400 w 2931612"/>
              <a:gd name="connsiteY9-548" fmla="*/ 1666073 h 3186701"/>
              <a:gd name="connsiteX10-549" fmla="*/ 795647 w 2931612"/>
              <a:gd name="connsiteY10-550" fmla="*/ 3150488 h 3186701"/>
              <a:gd name="connsiteX0-551" fmla="*/ 795647 w 2931612"/>
              <a:gd name="connsiteY0-552" fmla="*/ 3150488 h 3186701"/>
              <a:gd name="connsiteX1-553" fmla="*/ 0 w 2931612"/>
              <a:gd name="connsiteY1-554" fmla="*/ 1749200 h 3186701"/>
              <a:gd name="connsiteX2-555" fmla="*/ 463138 w 2931612"/>
              <a:gd name="connsiteY2-556" fmla="*/ 1951080 h 3186701"/>
              <a:gd name="connsiteX3-557" fmla="*/ 776482 w 2931612"/>
              <a:gd name="connsiteY3-558" fmla="*/ 0 h 3186701"/>
              <a:gd name="connsiteX4-559" fmla="*/ 2034620 w 2931612"/>
              <a:gd name="connsiteY4-560" fmla="*/ 1294704 h 3186701"/>
              <a:gd name="connsiteX5-561" fmla="*/ 2031739 w 2931612"/>
              <a:gd name="connsiteY5-562" fmla="*/ 711461 h 3186701"/>
              <a:gd name="connsiteX6-563" fmla="*/ 1821452 w 2931612"/>
              <a:gd name="connsiteY6-564" fmla="*/ 3186701 h 3186701"/>
              <a:gd name="connsiteX7-565" fmla="*/ 1187533 w 2931612"/>
              <a:gd name="connsiteY7-566" fmla="*/ 1143558 h 3186701"/>
              <a:gd name="connsiteX8-567" fmla="*/ 1080655 w 2931612"/>
              <a:gd name="connsiteY8-568" fmla="*/ 2046083 h 3186701"/>
              <a:gd name="connsiteX9-569" fmla="*/ 914400 w 2931612"/>
              <a:gd name="connsiteY9-570" fmla="*/ 1666073 h 3186701"/>
              <a:gd name="connsiteX10-571" fmla="*/ 795647 w 2931612"/>
              <a:gd name="connsiteY10-572" fmla="*/ 3150488 h 3186701"/>
              <a:gd name="connsiteX0-573" fmla="*/ 813754 w 2949719"/>
              <a:gd name="connsiteY0-574" fmla="*/ 3150488 h 3186701"/>
              <a:gd name="connsiteX1-575" fmla="*/ 0 w 2949719"/>
              <a:gd name="connsiteY1-576" fmla="*/ 1726566 h 3186701"/>
              <a:gd name="connsiteX2-577" fmla="*/ 481245 w 2949719"/>
              <a:gd name="connsiteY2-578" fmla="*/ 1951080 h 3186701"/>
              <a:gd name="connsiteX3-579" fmla="*/ 794589 w 2949719"/>
              <a:gd name="connsiteY3-580" fmla="*/ 0 h 3186701"/>
              <a:gd name="connsiteX4-581" fmla="*/ 2052727 w 2949719"/>
              <a:gd name="connsiteY4-582" fmla="*/ 1294704 h 3186701"/>
              <a:gd name="connsiteX5-583" fmla="*/ 2049846 w 2949719"/>
              <a:gd name="connsiteY5-584" fmla="*/ 711461 h 3186701"/>
              <a:gd name="connsiteX6-585" fmla="*/ 1839559 w 2949719"/>
              <a:gd name="connsiteY6-586" fmla="*/ 3186701 h 3186701"/>
              <a:gd name="connsiteX7-587" fmla="*/ 1205640 w 2949719"/>
              <a:gd name="connsiteY7-588" fmla="*/ 1143558 h 3186701"/>
              <a:gd name="connsiteX8-589" fmla="*/ 1098762 w 2949719"/>
              <a:gd name="connsiteY8-590" fmla="*/ 2046083 h 3186701"/>
              <a:gd name="connsiteX9-591" fmla="*/ 932507 w 2949719"/>
              <a:gd name="connsiteY9-592" fmla="*/ 1666073 h 3186701"/>
              <a:gd name="connsiteX10-593" fmla="*/ 813754 w 2949719"/>
              <a:gd name="connsiteY10-594" fmla="*/ 3150488 h 3186701"/>
              <a:gd name="connsiteX0-595" fmla="*/ 813754 w 2949719"/>
              <a:gd name="connsiteY0-596" fmla="*/ 3150488 h 3186701"/>
              <a:gd name="connsiteX1-597" fmla="*/ 0 w 2949719"/>
              <a:gd name="connsiteY1-598" fmla="*/ 1726566 h 3186701"/>
              <a:gd name="connsiteX2-599" fmla="*/ 481245 w 2949719"/>
              <a:gd name="connsiteY2-600" fmla="*/ 1951080 h 3186701"/>
              <a:gd name="connsiteX3-601" fmla="*/ 794589 w 2949719"/>
              <a:gd name="connsiteY3-602" fmla="*/ 0 h 3186701"/>
              <a:gd name="connsiteX4-603" fmla="*/ 2052727 w 2949719"/>
              <a:gd name="connsiteY4-604" fmla="*/ 1294704 h 3186701"/>
              <a:gd name="connsiteX5-605" fmla="*/ 2049846 w 2949719"/>
              <a:gd name="connsiteY5-606" fmla="*/ 711461 h 3186701"/>
              <a:gd name="connsiteX6-607" fmla="*/ 1839559 w 2949719"/>
              <a:gd name="connsiteY6-608" fmla="*/ 3186701 h 3186701"/>
              <a:gd name="connsiteX7-609" fmla="*/ 1205640 w 2949719"/>
              <a:gd name="connsiteY7-610" fmla="*/ 1143558 h 3186701"/>
              <a:gd name="connsiteX8-611" fmla="*/ 1098762 w 2949719"/>
              <a:gd name="connsiteY8-612" fmla="*/ 2046083 h 3186701"/>
              <a:gd name="connsiteX9-613" fmla="*/ 932507 w 2949719"/>
              <a:gd name="connsiteY9-614" fmla="*/ 1666073 h 3186701"/>
              <a:gd name="connsiteX10-615" fmla="*/ 813754 w 2949719"/>
              <a:gd name="connsiteY10-616" fmla="*/ 3150488 h 3186701"/>
              <a:gd name="connsiteX0-617" fmla="*/ 813754 w 2949719"/>
              <a:gd name="connsiteY0-618" fmla="*/ 3150488 h 3186701"/>
              <a:gd name="connsiteX1-619" fmla="*/ 0 w 2949719"/>
              <a:gd name="connsiteY1-620" fmla="*/ 1726566 h 3186701"/>
              <a:gd name="connsiteX2-621" fmla="*/ 481245 w 2949719"/>
              <a:gd name="connsiteY2-622" fmla="*/ 1951080 h 3186701"/>
              <a:gd name="connsiteX3-623" fmla="*/ 794589 w 2949719"/>
              <a:gd name="connsiteY3-624" fmla="*/ 0 h 3186701"/>
              <a:gd name="connsiteX4-625" fmla="*/ 2052727 w 2949719"/>
              <a:gd name="connsiteY4-626" fmla="*/ 1294704 h 3186701"/>
              <a:gd name="connsiteX5-627" fmla="*/ 2049846 w 2949719"/>
              <a:gd name="connsiteY5-628" fmla="*/ 711461 h 3186701"/>
              <a:gd name="connsiteX6-629" fmla="*/ 1839559 w 2949719"/>
              <a:gd name="connsiteY6-630" fmla="*/ 3186701 h 3186701"/>
              <a:gd name="connsiteX7-631" fmla="*/ 1205640 w 2949719"/>
              <a:gd name="connsiteY7-632" fmla="*/ 1143558 h 3186701"/>
              <a:gd name="connsiteX8-633" fmla="*/ 1098762 w 2949719"/>
              <a:gd name="connsiteY8-634" fmla="*/ 2046083 h 3186701"/>
              <a:gd name="connsiteX9-635" fmla="*/ 932507 w 2949719"/>
              <a:gd name="connsiteY9-636" fmla="*/ 1666073 h 3186701"/>
              <a:gd name="connsiteX10-637" fmla="*/ 813754 w 2949719"/>
              <a:gd name="connsiteY10-638" fmla="*/ 3150488 h 3186701"/>
              <a:gd name="connsiteX0-639" fmla="*/ 813754 w 2949719"/>
              <a:gd name="connsiteY0-640" fmla="*/ 3150488 h 3186701"/>
              <a:gd name="connsiteX1-641" fmla="*/ 0 w 2949719"/>
              <a:gd name="connsiteY1-642" fmla="*/ 1726566 h 3186701"/>
              <a:gd name="connsiteX2-643" fmla="*/ 481245 w 2949719"/>
              <a:gd name="connsiteY2-644" fmla="*/ 1951080 h 3186701"/>
              <a:gd name="connsiteX3-645" fmla="*/ 794589 w 2949719"/>
              <a:gd name="connsiteY3-646" fmla="*/ 0 h 3186701"/>
              <a:gd name="connsiteX4-647" fmla="*/ 2052727 w 2949719"/>
              <a:gd name="connsiteY4-648" fmla="*/ 1294704 h 3186701"/>
              <a:gd name="connsiteX5-649" fmla="*/ 2049846 w 2949719"/>
              <a:gd name="connsiteY5-650" fmla="*/ 711461 h 3186701"/>
              <a:gd name="connsiteX6-651" fmla="*/ 1839559 w 2949719"/>
              <a:gd name="connsiteY6-652" fmla="*/ 3186701 h 3186701"/>
              <a:gd name="connsiteX7-653" fmla="*/ 1205640 w 2949719"/>
              <a:gd name="connsiteY7-654" fmla="*/ 1143558 h 3186701"/>
              <a:gd name="connsiteX8-655" fmla="*/ 1098762 w 2949719"/>
              <a:gd name="connsiteY8-656" fmla="*/ 2046083 h 3186701"/>
              <a:gd name="connsiteX9-657" fmla="*/ 932507 w 2949719"/>
              <a:gd name="connsiteY9-658" fmla="*/ 1666073 h 3186701"/>
              <a:gd name="connsiteX10-659" fmla="*/ 813754 w 2949719"/>
              <a:gd name="connsiteY10-660" fmla="*/ 3150488 h 3186701"/>
              <a:gd name="connsiteX0-661" fmla="*/ 1117045 w 2949719"/>
              <a:gd name="connsiteY0-662" fmla="*/ 3168594 h 3186701"/>
              <a:gd name="connsiteX1-663" fmla="*/ 0 w 2949719"/>
              <a:gd name="connsiteY1-664" fmla="*/ 1726566 h 3186701"/>
              <a:gd name="connsiteX2-665" fmla="*/ 481245 w 2949719"/>
              <a:gd name="connsiteY2-666" fmla="*/ 1951080 h 3186701"/>
              <a:gd name="connsiteX3-667" fmla="*/ 794589 w 2949719"/>
              <a:gd name="connsiteY3-668" fmla="*/ 0 h 3186701"/>
              <a:gd name="connsiteX4-669" fmla="*/ 2052727 w 2949719"/>
              <a:gd name="connsiteY4-670" fmla="*/ 1294704 h 3186701"/>
              <a:gd name="connsiteX5-671" fmla="*/ 2049846 w 2949719"/>
              <a:gd name="connsiteY5-672" fmla="*/ 711461 h 3186701"/>
              <a:gd name="connsiteX6-673" fmla="*/ 1839559 w 2949719"/>
              <a:gd name="connsiteY6-674" fmla="*/ 3186701 h 3186701"/>
              <a:gd name="connsiteX7-675" fmla="*/ 1205640 w 2949719"/>
              <a:gd name="connsiteY7-676" fmla="*/ 1143558 h 3186701"/>
              <a:gd name="connsiteX8-677" fmla="*/ 1098762 w 2949719"/>
              <a:gd name="connsiteY8-678" fmla="*/ 2046083 h 3186701"/>
              <a:gd name="connsiteX9-679" fmla="*/ 932507 w 2949719"/>
              <a:gd name="connsiteY9-680" fmla="*/ 1666073 h 3186701"/>
              <a:gd name="connsiteX10-681" fmla="*/ 1117045 w 2949719"/>
              <a:gd name="connsiteY10-682" fmla="*/ 3168594 h 3186701"/>
              <a:gd name="connsiteX0-683" fmla="*/ 1117045 w 2949719"/>
              <a:gd name="connsiteY0-684" fmla="*/ 3168594 h 3186701"/>
              <a:gd name="connsiteX1-685" fmla="*/ 0 w 2949719"/>
              <a:gd name="connsiteY1-686" fmla="*/ 1726566 h 3186701"/>
              <a:gd name="connsiteX2-687" fmla="*/ 481245 w 2949719"/>
              <a:gd name="connsiteY2-688" fmla="*/ 1951080 h 3186701"/>
              <a:gd name="connsiteX3-689" fmla="*/ 794589 w 2949719"/>
              <a:gd name="connsiteY3-690" fmla="*/ 0 h 3186701"/>
              <a:gd name="connsiteX4-691" fmla="*/ 2052727 w 2949719"/>
              <a:gd name="connsiteY4-692" fmla="*/ 1294704 h 3186701"/>
              <a:gd name="connsiteX5-693" fmla="*/ 2049846 w 2949719"/>
              <a:gd name="connsiteY5-694" fmla="*/ 711461 h 3186701"/>
              <a:gd name="connsiteX6-695" fmla="*/ 1839559 w 2949719"/>
              <a:gd name="connsiteY6-696" fmla="*/ 3186701 h 3186701"/>
              <a:gd name="connsiteX7-697" fmla="*/ 1205640 w 2949719"/>
              <a:gd name="connsiteY7-698" fmla="*/ 1143558 h 3186701"/>
              <a:gd name="connsiteX8-699" fmla="*/ 1098762 w 2949719"/>
              <a:gd name="connsiteY8-700" fmla="*/ 2046083 h 3186701"/>
              <a:gd name="connsiteX9-701" fmla="*/ 932507 w 2949719"/>
              <a:gd name="connsiteY9-702" fmla="*/ 1666073 h 3186701"/>
              <a:gd name="connsiteX10-703" fmla="*/ 1117045 w 2949719"/>
              <a:gd name="connsiteY10-704" fmla="*/ 3168594 h 3186701"/>
              <a:gd name="connsiteX0-705" fmla="*/ 1117045 w 2949719"/>
              <a:gd name="connsiteY0-706" fmla="*/ 3168594 h 3186701"/>
              <a:gd name="connsiteX1-707" fmla="*/ 0 w 2949719"/>
              <a:gd name="connsiteY1-708" fmla="*/ 1726566 h 3186701"/>
              <a:gd name="connsiteX2-709" fmla="*/ 481245 w 2949719"/>
              <a:gd name="connsiteY2-710" fmla="*/ 1951080 h 3186701"/>
              <a:gd name="connsiteX3-711" fmla="*/ 794589 w 2949719"/>
              <a:gd name="connsiteY3-712" fmla="*/ 0 h 3186701"/>
              <a:gd name="connsiteX4-713" fmla="*/ 2052727 w 2949719"/>
              <a:gd name="connsiteY4-714" fmla="*/ 1294704 h 3186701"/>
              <a:gd name="connsiteX5-715" fmla="*/ 2049846 w 2949719"/>
              <a:gd name="connsiteY5-716" fmla="*/ 711461 h 3186701"/>
              <a:gd name="connsiteX6-717" fmla="*/ 1839559 w 2949719"/>
              <a:gd name="connsiteY6-718" fmla="*/ 3186701 h 3186701"/>
              <a:gd name="connsiteX7-719" fmla="*/ 1205640 w 2949719"/>
              <a:gd name="connsiteY7-720" fmla="*/ 1143558 h 3186701"/>
              <a:gd name="connsiteX8-721" fmla="*/ 1098762 w 2949719"/>
              <a:gd name="connsiteY8-722" fmla="*/ 2046083 h 3186701"/>
              <a:gd name="connsiteX9-723" fmla="*/ 932507 w 2949719"/>
              <a:gd name="connsiteY9-724" fmla="*/ 1666073 h 3186701"/>
              <a:gd name="connsiteX10-725" fmla="*/ 1117045 w 2949719"/>
              <a:gd name="connsiteY10-726" fmla="*/ 3168594 h 3186701"/>
              <a:gd name="connsiteX0-727" fmla="*/ 1117045 w 2949719"/>
              <a:gd name="connsiteY0-728" fmla="*/ 3168594 h 3186701"/>
              <a:gd name="connsiteX1-729" fmla="*/ 0 w 2949719"/>
              <a:gd name="connsiteY1-730" fmla="*/ 1726566 h 3186701"/>
              <a:gd name="connsiteX2-731" fmla="*/ 481245 w 2949719"/>
              <a:gd name="connsiteY2-732" fmla="*/ 1951080 h 3186701"/>
              <a:gd name="connsiteX3-733" fmla="*/ 794589 w 2949719"/>
              <a:gd name="connsiteY3-734" fmla="*/ 0 h 3186701"/>
              <a:gd name="connsiteX4-735" fmla="*/ 2052727 w 2949719"/>
              <a:gd name="connsiteY4-736" fmla="*/ 1294704 h 3186701"/>
              <a:gd name="connsiteX5-737" fmla="*/ 2049846 w 2949719"/>
              <a:gd name="connsiteY5-738" fmla="*/ 711461 h 3186701"/>
              <a:gd name="connsiteX6-739" fmla="*/ 1839559 w 2949719"/>
              <a:gd name="connsiteY6-740" fmla="*/ 3186701 h 3186701"/>
              <a:gd name="connsiteX7-741" fmla="*/ 1205640 w 2949719"/>
              <a:gd name="connsiteY7-742" fmla="*/ 1143558 h 3186701"/>
              <a:gd name="connsiteX8-743" fmla="*/ 1098762 w 2949719"/>
              <a:gd name="connsiteY8-744" fmla="*/ 2046083 h 3186701"/>
              <a:gd name="connsiteX9-745" fmla="*/ 932507 w 2949719"/>
              <a:gd name="connsiteY9-746" fmla="*/ 1666073 h 3186701"/>
              <a:gd name="connsiteX10-747" fmla="*/ 1117045 w 2949719"/>
              <a:gd name="connsiteY10-748" fmla="*/ 3168594 h 3186701"/>
              <a:gd name="connsiteX0-749" fmla="*/ 1117045 w 2949719"/>
              <a:gd name="connsiteY0-750" fmla="*/ 3168594 h 3186701"/>
              <a:gd name="connsiteX1-751" fmla="*/ 0 w 2949719"/>
              <a:gd name="connsiteY1-752" fmla="*/ 1726566 h 3186701"/>
              <a:gd name="connsiteX2-753" fmla="*/ 417871 w 2949719"/>
              <a:gd name="connsiteY2-754" fmla="*/ 2009927 h 3186701"/>
              <a:gd name="connsiteX3-755" fmla="*/ 794589 w 2949719"/>
              <a:gd name="connsiteY3-756" fmla="*/ 0 h 3186701"/>
              <a:gd name="connsiteX4-757" fmla="*/ 2052727 w 2949719"/>
              <a:gd name="connsiteY4-758" fmla="*/ 1294704 h 3186701"/>
              <a:gd name="connsiteX5-759" fmla="*/ 2049846 w 2949719"/>
              <a:gd name="connsiteY5-760" fmla="*/ 711461 h 3186701"/>
              <a:gd name="connsiteX6-761" fmla="*/ 1839559 w 2949719"/>
              <a:gd name="connsiteY6-762" fmla="*/ 3186701 h 3186701"/>
              <a:gd name="connsiteX7-763" fmla="*/ 1205640 w 2949719"/>
              <a:gd name="connsiteY7-764" fmla="*/ 1143558 h 3186701"/>
              <a:gd name="connsiteX8-765" fmla="*/ 1098762 w 2949719"/>
              <a:gd name="connsiteY8-766" fmla="*/ 2046083 h 3186701"/>
              <a:gd name="connsiteX9-767" fmla="*/ 932507 w 2949719"/>
              <a:gd name="connsiteY9-768" fmla="*/ 1666073 h 3186701"/>
              <a:gd name="connsiteX10-769" fmla="*/ 1117045 w 2949719"/>
              <a:gd name="connsiteY10-770" fmla="*/ 3168594 h 3186701"/>
              <a:gd name="connsiteX0-771" fmla="*/ 1117045 w 2949719"/>
              <a:gd name="connsiteY0-772" fmla="*/ 3168594 h 3186701"/>
              <a:gd name="connsiteX1-773" fmla="*/ 0 w 2949719"/>
              <a:gd name="connsiteY1-774" fmla="*/ 1726566 h 3186701"/>
              <a:gd name="connsiteX2-775" fmla="*/ 417871 w 2949719"/>
              <a:gd name="connsiteY2-776" fmla="*/ 2009927 h 3186701"/>
              <a:gd name="connsiteX3-777" fmla="*/ 794589 w 2949719"/>
              <a:gd name="connsiteY3-778" fmla="*/ 0 h 3186701"/>
              <a:gd name="connsiteX4-779" fmla="*/ 2052727 w 2949719"/>
              <a:gd name="connsiteY4-780" fmla="*/ 1294704 h 3186701"/>
              <a:gd name="connsiteX5-781" fmla="*/ 2049846 w 2949719"/>
              <a:gd name="connsiteY5-782" fmla="*/ 711461 h 3186701"/>
              <a:gd name="connsiteX6-783" fmla="*/ 1839559 w 2949719"/>
              <a:gd name="connsiteY6-784" fmla="*/ 3186701 h 3186701"/>
              <a:gd name="connsiteX7-785" fmla="*/ 1205640 w 2949719"/>
              <a:gd name="connsiteY7-786" fmla="*/ 1143558 h 3186701"/>
              <a:gd name="connsiteX8-787" fmla="*/ 1098762 w 2949719"/>
              <a:gd name="connsiteY8-788" fmla="*/ 2046083 h 3186701"/>
              <a:gd name="connsiteX9-789" fmla="*/ 932507 w 2949719"/>
              <a:gd name="connsiteY9-790" fmla="*/ 1666073 h 3186701"/>
              <a:gd name="connsiteX10-791" fmla="*/ 1117045 w 2949719"/>
              <a:gd name="connsiteY10-792" fmla="*/ 3168594 h 3186701"/>
              <a:gd name="connsiteX0-793" fmla="*/ 1117045 w 2949719"/>
              <a:gd name="connsiteY0-794" fmla="*/ 3168594 h 3186701"/>
              <a:gd name="connsiteX1-795" fmla="*/ 0 w 2949719"/>
              <a:gd name="connsiteY1-796" fmla="*/ 1726566 h 3186701"/>
              <a:gd name="connsiteX2-797" fmla="*/ 417871 w 2949719"/>
              <a:gd name="connsiteY2-798" fmla="*/ 2009927 h 3186701"/>
              <a:gd name="connsiteX3-799" fmla="*/ 794589 w 2949719"/>
              <a:gd name="connsiteY3-800" fmla="*/ 0 h 3186701"/>
              <a:gd name="connsiteX4-801" fmla="*/ 2052727 w 2949719"/>
              <a:gd name="connsiteY4-802" fmla="*/ 1294704 h 3186701"/>
              <a:gd name="connsiteX5-803" fmla="*/ 2049846 w 2949719"/>
              <a:gd name="connsiteY5-804" fmla="*/ 711461 h 3186701"/>
              <a:gd name="connsiteX6-805" fmla="*/ 1839559 w 2949719"/>
              <a:gd name="connsiteY6-806" fmla="*/ 3186701 h 3186701"/>
              <a:gd name="connsiteX7-807" fmla="*/ 1205640 w 2949719"/>
              <a:gd name="connsiteY7-808" fmla="*/ 1143558 h 3186701"/>
              <a:gd name="connsiteX8-809" fmla="*/ 1098762 w 2949719"/>
              <a:gd name="connsiteY8-810" fmla="*/ 2046083 h 3186701"/>
              <a:gd name="connsiteX9-811" fmla="*/ 932507 w 2949719"/>
              <a:gd name="connsiteY9-812" fmla="*/ 1666073 h 3186701"/>
              <a:gd name="connsiteX10-813" fmla="*/ 1117045 w 2949719"/>
              <a:gd name="connsiteY10-814" fmla="*/ 3168594 h 3186701"/>
              <a:gd name="connsiteX0-815" fmla="*/ 1117045 w 2949719"/>
              <a:gd name="connsiteY0-816" fmla="*/ 3168594 h 3186701"/>
              <a:gd name="connsiteX1-817" fmla="*/ 0 w 2949719"/>
              <a:gd name="connsiteY1-818" fmla="*/ 1726566 h 3186701"/>
              <a:gd name="connsiteX2-819" fmla="*/ 417871 w 2949719"/>
              <a:gd name="connsiteY2-820" fmla="*/ 2009927 h 3186701"/>
              <a:gd name="connsiteX3-821" fmla="*/ 794589 w 2949719"/>
              <a:gd name="connsiteY3-822" fmla="*/ 0 h 3186701"/>
              <a:gd name="connsiteX4-823" fmla="*/ 2052727 w 2949719"/>
              <a:gd name="connsiteY4-824" fmla="*/ 1294704 h 3186701"/>
              <a:gd name="connsiteX5-825" fmla="*/ 2049846 w 2949719"/>
              <a:gd name="connsiteY5-826" fmla="*/ 711461 h 3186701"/>
              <a:gd name="connsiteX6-827" fmla="*/ 1839559 w 2949719"/>
              <a:gd name="connsiteY6-828" fmla="*/ 3186701 h 3186701"/>
              <a:gd name="connsiteX7-829" fmla="*/ 1205640 w 2949719"/>
              <a:gd name="connsiteY7-830" fmla="*/ 1143558 h 3186701"/>
              <a:gd name="connsiteX8-831" fmla="*/ 1098762 w 2949719"/>
              <a:gd name="connsiteY8-832" fmla="*/ 2046083 h 3186701"/>
              <a:gd name="connsiteX9-833" fmla="*/ 932507 w 2949719"/>
              <a:gd name="connsiteY9-834" fmla="*/ 1666073 h 3186701"/>
              <a:gd name="connsiteX10-835" fmla="*/ 1117045 w 2949719"/>
              <a:gd name="connsiteY10-836" fmla="*/ 3168594 h 3186701"/>
              <a:gd name="connsiteX0-837" fmla="*/ 1117045 w 2949719"/>
              <a:gd name="connsiteY0-838" fmla="*/ 3168594 h 3186701"/>
              <a:gd name="connsiteX1-839" fmla="*/ 0 w 2949719"/>
              <a:gd name="connsiteY1-840" fmla="*/ 1726566 h 3186701"/>
              <a:gd name="connsiteX2-841" fmla="*/ 417871 w 2949719"/>
              <a:gd name="connsiteY2-842" fmla="*/ 2009927 h 3186701"/>
              <a:gd name="connsiteX3-843" fmla="*/ 794589 w 2949719"/>
              <a:gd name="connsiteY3-844" fmla="*/ 0 h 3186701"/>
              <a:gd name="connsiteX4-845" fmla="*/ 2052727 w 2949719"/>
              <a:gd name="connsiteY4-846" fmla="*/ 1294704 h 3186701"/>
              <a:gd name="connsiteX5-847" fmla="*/ 2049846 w 2949719"/>
              <a:gd name="connsiteY5-848" fmla="*/ 711461 h 3186701"/>
              <a:gd name="connsiteX6-849" fmla="*/ 1839559 w 2949719"/>
              <a:gd name="connsiteY6-850" fmla="*/ 3186701 h 3186701"/>
              <a:gd name="connsiteX7-851" fmla="*/ 1205640 w 2949719"/>
              <a:gd name="connsiteY7-852" fmla="*/ 1143558 h 3186701"/>
              <a:gd name="connsiteX8-853" fmla="*/ 1098762 w 2949719"/>
              <a:gd name="connsiteY8-854" fmla="*/ 2046083 h 3186701"/>
              <a:gd name="connsiteX9-855" fmla="*/ 932507 w 2949719"/>
              <a:gd name="connsiteY9-856" fmla="*/ 1666073 h 3186701"/>
              <a:gd name="connsiteX10-857" fmla="*/ 1117045 w 2949719"/>
              <a:gd name="connsiteY10-858" fmla="*/ 3168594 h 3186701"/>
              <a:gd name="connsiteX0-859" fmla="*/ 1103465 w 2936139"/>
              <a:gd name="connsiteY0-860" fmla="*/ 3168594 h 3186701"/>
              <a:gd name="connsiteX1-861" fmla="*/ 0 w 2936139"/>
              <a:gd name="connsiteY1-862" fmla="*/ 1726566 h 3186701"/>
              <a:gd name="connsiteX2-863" fmla="*/ 404291 w 2936139"/>
              <a:gd name="connsiteY2-864" fmla="*/ 2009927 h 3186701"/>
              <a:gd name="connsiteX3-865" fmla="*/ 781009 w 2936139"/>
              <a:gd name="connsiteY3-866" fmla="*/ 0 h 3186701"/>
              <a:gd name="connsiteX4-867" fmla="*/ 2039147 w 2936139"/>
              <a:gd name="connsiteY4-868" fmla="*/ 1294704 h 3186701"/>
              <a:gd name="connsiteX5-869" fmla="*/ 2036266 w 2936139"/>
              <a:gd name="connsiteY5-870" fmla="*/ 711461 h 3186701"/>
              <a:gd name="connsiteX6-871" fmla="*/ 1825979 w 2936139"/>
              <a:gd name="connsiteY6-872" fmla="*/ 3186701 h 3186701"/>
              <a:gd name="connsiteX7-873" fmla="*/ 1192060 w 2936139"/>
              <a:gd name="connsiteY7-874" fmla="*/ 1143558 h 3186701"/>
              <a:gd name="connsiteX8-875" fmla="*/ 1085182 w 2936139"/>
              <a:gd name="connsiteY8-876" fmla="*/ 2046083 h 3186701"/>
              <a:gd name="connsiteX9-877" fmla="*/ 918927 w 2936139"/>
              <a:gd name="connsiteY9-878" fmla="*/ 1666073 h 3186701"/>
              <a:gd name="connsiteX10-879" fmla="*/ 1103465 w 2936139"/>
              <a:gd name="connsiteY10-880" fmla="*/ 3168594 h 3186701"/>
              <a:gd name="connsiteX0-881" fmla="*/ 1148733 w 2981407"/>
              <a:gd name="connsiteY0-882" fmla="*/ 3168594 h 3186701"/>
              <a:gd name="connsiteX1-883" fmla="*/ 0 w 2981407"/>
              <a:gd name="connsiteY1-884" fmla="*/ 1749200 h 3186701"/>
              <a:gd name="connsiteX2-885" fmla="*/ 449559 w 2981407"/>
              <a:gd name="connsiteY2-886" fmla="*/ 2009927 h 3186701"/>
              <a:gd name="connsiteX3-887" fmla="*/ 826277 w 2981407"/>
              <a:gd name="connsiteY3-888" fmla="*/ 0 h 3186701"/>
              <a:gd name="connsiteX4-889" fmla="*/ 2084415 w 2981407"/>
              <a:gd name="connsiteY4-890" fmla="*/ 1294704 h 3186701"/>
              <a:gd name="connsiteX5-891" fmla="*/ 2081534 w 2981407"/>
              <a:gd name="connsiteY5-892" fmla="*/ 711461 h 3186701"/>
              <a:gd name="connsiteX6-893" fmla="*/ 1871247 w 2981407"/>
              <a:gd name="connsiteY6-894" fmla="*/ 3186701 h 3186701"/>
              <a:gd name="connsiteX7-895" fmla="*/ 1237328 w 2981407"/>
              <a:gd name="connsiteY7-896" fmla="*/ 1143558 h 3186701"/>
              <a:gd name="connsiteX8-897" fmla="*/ 1130450 w 2981407"/>
              <a:gd name="connsiteY8-898" fmla="*/ 2046083 h 3186701"/>
              <a:gd name="connsiteX9-899" fmla="*/ 964195 w 2981407"/>
              <a:gd name="connsiteY9-900" fmla="*/ 1666073 h 3186701"/>
              <a:gd name="connsiteX10-901" fmla="*/ 1148733 w 2981407"/>
              <a:gd name="connsiteY10-902" fmla="*/ 3168594 h 3186701"/>
              <a:gd name="connsiteX0-903" fmla="*/ 1148733 w 2981407"/>
              <a:gd name="connsiteY0-904" fmla="*/ 3168594 h 3186701"/>
              <a:gd name="connsiteX1-905" fmla="*/ 0 w 2981407"/>
              <a:gd name="connsiteY1-906" fmla="*/ 1749200 h 3186701"/>
              <a:gd name="connsiteX2-907" fmla="*/ 449559 w 2981407"/>
              <a:gd name="connsiteY2-908" fmla="*/ 2009927 h 3186701"/>
              <a:gd name="connsiteX3-909" fmla="*/ 826277 w 2981407"/>
              <a:gd name="connsiteY3-910" fmla="*/ 0 h 3186701"/>
              <a:gd name="connsiteX4-911" fmla="*/ 2084415 w 2981407"/>
              <a:gd name="connsiteY4-912" fmla="*/ 1294704 h 3186701"/>
              <a:gd name="connsiteX5-913" fmla="*/ 2081534 w 2981407"/>
              <a:gd name="connsiteY5-914" fmla="*/ 711461 h 3186701"/>
              <a:gd name="connsiteX6-915" fmla="*/ 1871247 w 2981407"/>
              <a:gd name="connsiteY6-916" fmla="*/ 3186701 h 3186701"/>
              <a:gd name="connsiteX7-917" fmla="*/ 1237328 w 2981407"/>
              <a:gd name="connsiteY7-918" fmla="*/ 1143558 h 3186701"/>
              <a:gd name="connsiteX8-919" fmla="*/ 1130450 w 2981407"/>
              <a:gd name="connsiteY8-920" fmla="*/ 2046083 h 3186701"/>
              <a:gd name="connsiteX9-921" fmla="*/ 964195 w 2981407"/>
              <a:gd name="connsiteY9-922" fmla="*/ 1666073 h 3186701"/>
              <a:gd name="connsiteX10-923" fmla="*/ 1148733 w 2981407"/>
              <a:gd name="connsiteY10-924" fmla="*/ 3168594 h 3186701"/>
              <a:gd name="connsiteX0-925" fmla="*/ 1148733 w 2981407"/>
              <a:gd name="connsiteY0-926" fmla="*/ 3168594 h 3186701"/>
              <a:gd name="connsiteX1-927" fmla="*/ 0 w 2981407"/>
              <a:gd name="connsiteY1-928" fmla="*/ 1749200 h 3186701"/>
              <a:gd name="connsiteX2-929" fmla="*/ 449559 w 2981407"/>
              <a:gd name="connsiteY2-930" fmla="*/ 2009927 h 3186701"/>
              <a:gd name="connsiteX3-931" fmla="*/ 826277 w 2981407"/>
              <a:gd name="connsiteY3-932" fmla="*/ 0 h 3186701"/>
              <a:gd name="connsiteX4-933" fmla="*/ 2084415 w 2981407"/>
              <a:gd name="connsiteY4-934" fmla="*/ 1294704 h 3186701"/>
              <a:gd name="connsiteX5-935" fmla="*/ 2081534 w 2981407"/>
              <a:gd name="connsiteY5-936" fmla="*/ 711461 h 3186701"/>
              <a:gd name="connsiteX6-937" fmla="*/ 1871247 w 2981407"/>
              <a:gd name="connsiteY6-938" fmla="*/ 3186701 h 3186701"/>
              <a:gd name="connsiteX7-939" fmla="*/ 1237328 w 2981407"/>
              <a:gd name="connsiteY7-940" fmla="*/ 1143558 h 3186701"/>
              <a:gd name="connsiteX8-941" fmla="*/ 1130450 w 2981407"/>
              <a:gd name="connsiteY8-942" fmla="*/ 2046083 h 3186701"/>
              <a:gd name="connsiteX9-943" fmla="*/ 964195 w 2981407"/>
              <a:gd name="connsiteY9-944" fmla="*/ 1666073 h 3186701"/>
              <a:gd name="connsiteX10-945" fmla="*/ 1148733 w 2981407"/>
              <a:gd name="connsiteY10-946" fmla="*/ 3168594 h 3186701"/>
              <a:gd name="connsiteX0-947" fmla="*/ 1148733 w 2981407"/>
              <a:gd name="connsiteY0-948" fmla="*/ 3168594 h 3186701"/>
              <a:gd name="connsiteX1-949" fmla="*/ 0 w 2981407"/>
              <a:gd name="connsiteY1-950" fmla="*/ 1749200 h 3186701"/>
              <a:gd name="connsiteX2-951" fmla="*/ 449559 w 2981407"/>
              <a:gd name="connsiteY2-952" fmla="*/ 2009927 h 3186701"/>
              <a:gd name="connsiteX3-953" fmla="*/ 826277 w 2981407"/>
              <a:gd name="connsiteY3-954" fmla="*/ 0 h 3186701"/>
              <a:gd name="connsiteX4-955" fmla="*/ 2084415 w 2981407"/>
              <a:gd name="connsiteY4-956" fmla="*/ 1294704 h 3186701"/>
              <a:gd name="connsiteX5-957" fmla="*/ 2081534 w 2981407"/>
              <a:gd name="connsiteY5-958" fmla="*/ 711461 h 3186701"/>
              <a:gd name="connsiteX6-959" fmla="*/ 1871247 w 2981407"/>
              <a:gd name="connsiteY6-960" fmla="*/ 3186701 h 3186701"/>
              <a:gd name="connsiteX7-961" fmla="*/ 1237328 w 2981407"/>
              <a:gd name="connsiteY7-962" fmla="*/ 1143558 h 3186701"/>
              <a:gd name="connsiteX8-963" fmla="*/ 1130450 w 2981407"/>
              <a:gd name="connsiteY8-964" fmla="*/ 2046083 h 3186701"/>
              <a:gd name="connsiteX9-965" fmla="*/ 918927 w 2981407"/>
              <a:gd name="connsiteY9-966" fmla="*/ 1697760 h 3186701"/>
              <a:gd name="connsiteX10-967" fmla="*/ 1148733 w 2981407"/>
              <a:gd name="connsiteY10-968" fmla="*/ 3168594 h 3186701"/>
              <a:gd name="connsiteX0-969" fmla="*/ 1148733 w 2981407"/>
              <a:gd name="connsiteY0-970" fmla="*/ 3168594 h 3186701"/>
              <a:gd name="connsiteX1-971" fmla="*/ 0 w 2981407"/>
              <a:gd name="connsiteY1-972" fmla="*/ 1749200 h 3186701"/>
              <a:gd name="connsiteX2-973" fmla="*/ 449559 w 2981407"/>
              <a:gd name="connsiteY2-974" fmla="*/ 2009927 h 3186701"/>
              <a:gd name="connsiteX3-975" fmla="*/ 826277 w 2981407"/>
              <a:gd name="connsiteY3-976" fmla="*/ 0 h 3186701"/>
              <a:gd name="connsiteX4-977" fmla="*/ 2084415 w 2981407"/>
              <a:gd name="connsiteY4-978" fmla="*/ 1294704 h 3186701"/>
              <a:gd name="connsiteX5-979" fmla="*/ 2081534 w 2981407"/>
              <a:gd name="connsiteY5-980" fmla="*/ 711461 h 3186701"/>
              <a:gd name="connsiteX6-981" fmla="*/ 1871247 w 2981407"/>
              <a:gd name="connsiteY6-982" fmla="*/ 3186701 h 3186701"/>
              <a:gd name="connsiteX7-983" fmla="*/ 1237328 w 2981407"/>
              <a:gd name="connsiteY7-984" fmla="*/ 1143558 h 3186701"/>
              <a:gd name="connsiteX8-985" fmla="*/ 1130450 w 2981407"/>
              <a:gd name="connsiteY8-986" fmla="*/ 2046083 h 3186701"/>
              <a:gd name="connsiteX9-987" fmla="*/ 918927 w 2981407"/>
              <a:gd name="connsiteY9-988" fmla="*/ 1697760 h 3186701"/>
              <a:gd name="connsiteX10-989" fmla="*/ 1148733 w 2981407"/>
              <a:gd name="connsiteY10-990" fmla="*/ 3168594 h 3186701"/>
              <a:gd name="connsiteX0-991" fmla="*/ 1148733 w 2981407"/>
              <a:gd name="connsiteY0-992" fmla="*/ 3168594 h 3186701"/>
              <a:gd name="connsiteX1-993" fmla="*/ 0 w 2981407"/>
              <a:gd name="connsiteY1-994" fmla="*/ 1749200 h 3186701"/>
              <a:gd name="connsiteX2-995" fmla="*/ 449559 w 2981407"/>
              <a:gd name="connsiteY2-996" fmla="*/ 2009927 h 3186701"/>
              <a:gd name="connsiteX3-997" fmla="*/ 826277 w 2981407"/>
              <a:gd name="connsiteY3-998" fmla="*/ 0 h 3186701"/>
              <a:gd name="connsiteX4-999" fmla="*/ 2084415 w 2981407"/>
              <a:gd name="connsiteY4-1000" fmla="*/ 1294704 h 3186701"/>
              <a:gd name="connsiteX5-1001" fmla="*/ 2081534 w 2981407"/>
              <a:gd name="connsiteY5-1002" fmla="*/ 711461 h 3186701"/>
              <a:gd name="connsiteX6-1003" fmla="*/ 1871247 w 2981407"/>
              <a:gd name="connsiteY6-1004" fmla="*/ 3186701 h 3186701"/>
              <a:gd name="connsiteX7-1005" fmla="*/ 1237328 w 2981407"/>
              <a:gd name="connsiteY7-1006" fmla="*/ 1143558 h 3186701"/>
              <a:gd name="connsiteX8-1007" fmla="*/ 1130450 w 2981407"/>
              <a:gd name="connsiteY8-1008" fmla="*/ 2046083 h 3186701"/>
              <a:gd name="connsiteX9-1009" fmla="*/ 918927 w 2981407"/>
              <a:gd name="connsiteY9-1010" fmla="*/ 1697760 h 3186701"/>
              <a:gd name="connsiteX10-1011" fmla="*/ 1148733 w 2981407"/>
              <a:gd name="connsiteY10-1012" fmla="*/ 3168594 h 3186701"/>
              <a:gd name="connsiteX0-1013" fmla="*/ 1148733 w 2981407"/>
              <a:gd name="connsiteY0-1014" fmla="*/ 3168594 h 3186701"/>
              <a:gd name="connsiteX1-1015" fmla="*/ 0 w 2981407"/>
              <a:gd name="connsiteY1-1016" fmla="*/ 1749200 h 3186701"/>
              <a:gd name="connsiteX2-1017" fmla="*/ 449559 w 2981407"/>
              <a:gd name="connsiteY2-1018" fmla="*/ 2009927 h 3186701"/>
              <a:gd name="connsiteX3-1019" fmla="*/ 826277 w 2981407"/>
              <a:gd name="connsiteY3-1020" fmla="*/ 0 h 3186701"/>
              <a:gd name="connsiteX4-1021" fmla="*/ 2084415 w 2981407"/>
              <a:gd name="connsiteY4-1022" fmla="*/ 1294704 h 3186701"/>
              <a:gd name="connsiteX5-1023" fmla="*/ 2081534 w 2981407"/>
              <a:gd name="connsiteY5-1024" fmla="*/ 711461 h 3186701"/>
              <a:gd name="connsiteX6-1025" fmla="*/ 1871247 w 2981407"/>
              <a:gd name="connsiteY6-1026" fmla="*/ 3186701 h 3186701"/>
              <a:gd name="connsiteX7-1027" fmla="*/ 1237328 w 2981407"/>
              <a:gd name="connsiteY7-1028" fmla="*/ 1143558 h 3186701"/>
              <a:gd name="connsiteX8-1029" fmla="*/ 1130450 w 2981407"/>
              <a:gd name="connsiteY8-1030" fmla="*/ 2046083 h 3186701"/>
              <a:gd name="connsiteX9-1031" fmla="*/ 918927 w 2981407"/>
              <a:gd name="connsiteY9-1032" fmla="*/ 1697760 h 3186701"/>
              <a:gd name="connsiteX10-1033" fmla="*/ 1148733 w 2981407"/>
              <a:gd name="connsiteY10-1034" fmla="*/ 3168594 h 3186701"/>
              <a:gd name="connsiteX0-1035" fmla="*/ 1148733 w 2981407"/>
              <a:gd name="connsiteY0-1036" fmla="*/ 3168594 h 3186701"/>
              <a:gd name="connsiteX1-1037" fmla="*/ 0 w 2981407"/>
              <a:gd name="connsiteY1-1038" fmla="*/ 1749200 h 3186701"/>
              <a:gd name="connsiteX2-1039" fmla="*/ 449559 w 2981407"/>
              <a:gd name="connsiteY2-1040" fmla="*/ 2009927 h 3186701"/>
              <a:gd name="connsiteX3-1041" fmla="*/ 826277 w 2981407"/>
              <a:gd name="connsiteY3-1042" fmla="*/ 0 h 3186701"/>
              <a:gd name="connsiteX4-1043" fmla="*/ 2084415 w 2981407"/>
              <a:gd name="connsiteY4-1044" fmla="*/ 1294704 h 3186701"/>
              <a:gd name="connsiteX5-1045" fmla="*/ 2081534 w 2981407"/>
              <a:gd name="connsiteY5-1046" fmla="*/ 711461 h 3186701"/>
              <a:gd name="connsiteX6-1047" fmla="*/ 1871247 w 2981407"/>
              <a:gd name="connsiteY6-1048" fmla="*/ 3186701 h 3186701"/>
              <a:gd name="connsiteX7-1049" fmla="*/ 1237328 w 2981407"/>
              <a:gd name="connsiteY7-1050" fmla="*/ 1143558 h 3186701"/>
              <a:gd name="connsiteX8-1051" fmla="*/ 1130450 w 2981407"/>
              <a:gd name="connsiteY8-1052" fmla="*/ 2046083 h 3186701"/>
              <a:gd name="connsiteX9-1053" fmla="*/ 918927 w 2981407"/>
              <a:gd name="connsiteY9-1054" fmla="*/ 1697760 h 3186701"/>
              <a:gd name="connsiteX10-1055" fmla="*/ 1148733 w 2981407"/>
              <a:gd name="connsiteY10-1056" fmla="*/ 3168594 h 3186701"/>
              <a:gd name="connsiteX0-1057" fmla="*/ 1148733 w 2981407"/>
              <a:gd name="connsiteY0-1058" fmla="*/ 3168594 h 3186701"/>
              <a:gd name="connsiteX1-1059" fmla="*/ 0 w 2981407"/>
              <a:gd name="connsiteY1-1060" fmla="*/ 1749200 h 3186701"/>
              <a:gd name="connsiteX2-1061" fmla="*/ 449559 w 2981407"/>
              <a:gd name="connsiteY2-1062" fmla="*/ 2009927 h 3186701"/>
              <a:gd name="connsiteX3-1063" fmla="*/ 826277 w 2981407"/>
              <a:gd name="connsiteY3-1064" fmla="*/ 0 h 3186701"/>
              <a:gd name="connsiteX4-1065" fmla="*/ 2084415 w 2981407"/>
              <a:gd name="connsiteY4-1066" fmla="*/ 1294704 h 3186701"/>
              <a:gd name="connsiteX5-1067" fmla="*/ 2081534 w 2981407"/>
              <a:gd name="connsiteY5-1068" fmla="*/ 711461 h 3186701"/>
              <a:gd name="connsiteX6-1069" fmla="*/ 1871247 w 2981407"/>
              <a:gd name="connsiteY6-1070" fmla="*/ 3186701 h 3186701"/>
              <a:gd name="connsiteX7-1071" fmla="*/ 1237328 w 2981407"/>
              <a:gd name="connsiteY7-1072" fmla="*/ 1143558 h 3186701"/>
              <a:gd name="connsiteX8-1073" fmla="*/ 1130450 w 2981407"/>
              <a:gd name="connsiteY8-1074" fmla="*/ 2046083 h 3186701"/>
              <a:gd name="connsiteX9-1075" fmla="*/ 918927 w 2981407"/>
              <a:gd name="connsiteY9-1076" fmla="*/ 1697760 h 3186701"/>
              <a:gd name="connsiteX10-1077" fmla="*/ 1148733 w 2981407"/>
              <a:gd name="connsiteY10-1078" fmla="*/ 3168594 h 3186701"/>
              <a:gd name="connsiteX0-1079" fmla="*/ 1148733 w 2981407"/>
              <a:gd name="connsiteY0-1080" fmla="*/ 3168594 h 3186701"/>
              <a:gd name="connsiteX1-1081" fmla="*/ 0 w 2981407"/>
              <a:gd name="connsiteY1-1082" fmla="*/ 1749200 h 3186701"/>
              <a:gd name="connsiteX2-1083" fmla="*/ 449559 w 2981407"/>
              <a:gd name="connsiteY2-1084" fmla="*/ 2009927 h 3186701"/>
              <a:gd name="connsiteX3-1085" fmla="*/ 826277 w 2981407"/>
              <a:gd name="connsiteY3-1086" fmla="*/ 0 h 3186701"/>
              <a:gd name="connsiteX4-1087" fmla="*/ 2084415 w 2981407"/>
              <a:gd name="connsiteY4-1088" fmla="*/ 1294704 h 3186701"/>
              <a:gd name="connsiteX5-1089" fmla="*/ 2081534 w 2981407"/>
              <a:gd name="connsiteY5-1090" fmla="*/ 711461 h 3186701"/>
              <a:gd name="connsiteX6-1091" fmla="*/ 1871247 w 2981407"/>
              <a:gd name="connsiteY6-1092" fmla="*/ 3186701 h 3186701"/>
              <a:gd name="connsiteX7-1093" fmla="*/ 1237328 w 2981407"/>
              <a:gd name="connsiteY7-1094" fmla="*/ 1143558 h 3186701"/>
              <a:gd name="connsiteX8-1095" fmla="*/ 1130450 w 2981407"/>
              <a:gd name="connsiteY8-1096" fmla="*/ 2046083 h 3186701"/>
              <a:gd name="connsiteX9-1097" fmla="*/ 918927 w 2981407"/>
              <a:gd name="connsiteY9-1098" fmla="*/ 1697760 h 3186701"/>
              <a:gd name="connsiteX10-1099" fmla="*/ 1148733 w 2981407"/>
              <a:gd name="connsiteY10-1100" fmla="*/ 3168594 h 3186701"/>
              <a:gd name="connsiteX0-1101" fmla="*/ 1148733 w 2897156"/>
              <a:gd name="connsiteY0-1102" fmla="*/ 3168594 h 3173121"/>
              <a:gd name="connsiteX1-1103" fmla="*/ 0 w 2897156"/>
              <a:gd name="connsiteY1-1104" fmla="*/ 1749200 h 3173121"/>
              <a:gd name="connsiteX2-1105" fmla="*/ 449559 w 2897156"/>
              <a:gd name="connsiteY2-1106" fmla="*/ 2009927 h 3173121"/>
              <a:gd name="connsiteX3-1107" fmla="*/ 826277 w 2897156"/>
              <a:gd name="connsiteY3-1108" fmla="*/ 0 h 3173121"/>
              <a:gd name="connsiteX4-1109" fmla="*/ 2084415 w 2897156"/>
              <a:gd name="connsiteY4-1110" fmla="*/ 1294704 h 3173121"/>
              <a:gd name="connsiteX5-1111" fmla="*/ 2081534 w 2897156"/>
              <a:gd name="connsiteY5-1112" fmla="*/ 711461 h 3173121"/>
              <a:gd name="connsiteX6-1113" fmla="*/ 1581537 w 2897156"/>
              <a:gd name="connsiteY6-1114" fmla="*/ 3173121 h 3173121"/>
              <a:gd name="connsiteX7-1115" fmla="*/ 1237328 w 2897156"/>
              <a:gd name="connsiteY7-1116" fmla="*/ 1143558 h 3173121"/>
              <a:gd name="connsiteX8-1117" fmla="*/ 1130450 w 2897156"/>
              <a:gd name="connsiteY8-1118" fmla="*/ 2046083 h 3173121"/>
              <a:gd name="connsiteX9-1119" fmla="*/ 918927 w 2897156"/>
              <a:gd name="connsiteY9-1120" fmla="*/ 1697760 h 3173121"/>
              <a:gd name="connsiteX10-1121" fmla="*/ 1148733 w 2897156"/>
              <a:gd name="connsiteY10-1122" fmla="*/ 3168594 h 3173121"/>
              <a:gd name="connsiteX0-1123" fmla="*/ 1148733 w 2969045"/>
              <a:gd name="connsiteY0-1124" fmla="*/ 3168594 h 3173121"/>
              <a:gd name="connsiteX1-1125" fmla="*/ 0 w 2969045"/>
              <a:gd name="connsiteY1-1126" fmla="*/ 1749200 h 3173121"/>
              <a:gd name="connsiteX2-1127" fmla="*/ 449559 w 2969045"/>
              <a:gd name="connsiteY2-1128" fmla="*/ 2009927 h 3173121"/>
              <a:gd name="connsiteX3-1129" fmla="*/ 826277 w 2969045"/>
              <a:gd name="connsiteY3-1130" fmla="*/ 0 h 3173121"/>
              <a:gd name="connsiteX4-1131" fmla="*/ 2084415 w 2969045"/>
              <a:gd name="connsiteY4-1132" fmla="*/ 1294704 h 3173121"/>
              <a:gd name="connsiteX5-1133" fmla="*/ 2081534 w 2969045"/>
              <a:gd name="connsiteY5-1134" fmla="*/ 711461 h 3173121"/>
              <a:gd name="connsiteX6-1135" fmla="*/ 1581537 w 2969045"/>
              <a:gd name="connsiteY6-1136" fmla="*/ 3173121 h 3173121"/>
              <a:gd name="connsiteX7-1137" fmla="*/ 1237328 w 2969045"/>
              <a:gd name="connsiteY7-1138" fmla="*/ 1143558 h 3173121"/>
              <a:gd name="connsiteX8-1139" fmla="*/ 1130450 w 2969045"/>
              <a:gd name="connsiteY8-1140" fmla="*/ 2046083 h 3173121"/>
              <a:gd name="connsiteX9-1141" fmla="*/ 918927 w 2969045"/>
              <a:gd name="connsiteY9-1142" fmla="*/ 1697760 h 3173121"/>
              <a:gd name="connsiteX10-1143" fmla="*/ 1148733 w 2969045"/>
              <a:gd name="connsiteY10-1144" fmla="*/ 3168594 h 3173121"/>
              <a:gd name="connsiteX0-1145" fmla="*/ 1148733 w 2969045"/>
              <a:gd name="connsiteY0-1146" fmla="*/ 3168594 h 3173121"/>
              <a:gd name="connsiteX1-1147" fmla="*/ 0 w 2969045"/>
              <a:gd name="connsiteY1-1148" fmla="*/ 1749200 h 3173121"/>
              <a:gd name="connsiteX2-1149" fmla="*/ 449559 w 2969045"/>
              <a:gd name="connsiteY2-1150" fmla="*/ 2009927 h 3173121"/>
              <a:gd name="connsiteX3-1151" fmla="*/ 826277 w 2969045"/>
              <a:gd name="connsiteY3-1152" fmla="*/ 0 h 3173121"/>
              <a:gd name="connsiteX4-1153" fmla="*/ 2084415 w 2969045"/>
              <a:gd name="connsiteY4-1154" fmla="*/ 1294704 h 3173121"/>
              <a:gd name="connsiteX5-1155" fmla="*/ 2081534 w 2969045"/>
              <a:gd name="connsiteY5-1156" fmla="*/ 711461 h 3173121"/>
              <a:gd name="connsiteX6-1157" fmla="*/ 1581537 w 2969045"/>
              <a:gd name="connsiteY6-1158" fmla="*/ 3173121 h 3173121"/>
              <a:gd name="connsiteX7-1159" fmla="*/ 1237328 w 2969045"/>
              <a:gd name="connsiteY7-1160" fmla="*/ 1143558 h 3173121"/>
              <a:gd name="connsiteX8-1161" fmla="*/ 1130450 w 2969045"/>
              <a:gd name="connsiteY8-1162" fmla="*/ 2046083 h 3173121"/>
              <a:gd name="connsiteX9-1163" fmla="*/ 918927 w 2969045"/>
              <a:gd name="connsiteY9-1164" fmla="*/ 1697760 h 3173121"/>
              <a:gd name="connsiteX10-1165" fmla="*/ 1148733 w 2969045"/>
              <a:gd name="connsiteY10-1166" fmla="*/ 3168594 h 3173121"/>
              <a:gd name="connsiteX0-1167" fmla="*/ 1148733 w 2969045"/>
              <a:gd name="connsiteY0-1168" fmla="*/ 3168594 h 3173121"/>
              <a:gd name="connsiteX1-1169" fmla="*/ 0 w 2969045"/>
              <a:gd name="connsiteY1-1170" fmla="*/ 1749200 h 3173121"/>
              <a:gd name="connsiteX2-1171" fmla="*/ 449559 w 2969045"/>
              <a:gd name="connsiteY2-1172" fmla="*/ 2009927 h 3173121"/>
              <a:gd name="connsiteX3-1173" fmla="*/ 826277 w 2969045"/>
              <a:gd name="connsiteY3-1174" fmla="*/ 0 h 3173121"/>
              <a:gd name="connsiteX4-1175" fmla="*/ 2084415 w 2969045"/>
              <a:gd name="connsiteY4-1176" fmla="*/ 1294704 h 3173121"/>
              <a:gd name="connsiteX5-1177" fmla="*/ 2081534 w 2969045"/>
              <a:gd name="connsiteY5-1178" fmla="*/ 711461 h 3173121"/>
              <a:gd name="connsiteX6-1179" fmla="*/ 1581537 w 2969045"/>
              <a:gd name="connsiteY6-1180" fmla="*/ 3173121 h 3173121"/>
              <a:gd name="connsiteX7-1181" fmla="*/ 1237328 w 2969045"/>
              <a:gd name="connsiteY7-1182" fmla="*/ 1143558 h 3173121"/>
              <a:gd name="connsiteX8-1183" fmla="*/ 1288886 w 2969045"/>
              <a:gd name="connsiteY8-1184" fmla="*/ 2367481 h 3173121"/>
              <a:gd name="connsiteX9-1185" fmla="*/ 918927 w 2969045"/>
              <a:gd name="connsiteY9-1186" fmla="*/ 1697760 h 3173121"/>
              <a:gd name="connsiteX10-1187" fmla="*/ 1148733 w 2969045"/>
              <a:gd name="connsiteY10-1188" fmla="*/ 3168594 h 3173121"/>
              <a:gd name="connsiteX0-1189" fmla="*/ 1148733 w 2969045"/>
              <a:gd name="connsiteY0-1190" fmla="*/ 3168594 h 3173121"/>
              <a:gd name="connsiteX1-1191" fmla="*/ 0 w 2969045"/>
              <a:gd name="connsiteY1-1192" fmla="*/ 1749200 h 3173121"/>
              <a:gd name="connsiteX2-1193" fmla="*/ 449559 w 2969045"/>
              <a:gd name="connsiteY2-1194" fmla="*/ 2009927 h 3173121"/>
              <a:gd name="connsiteX3-1195" fmla="*/ 826277 w 2969045"/>
              <a:gd name="connsiteY3-1196" fmla="*/ 0 h 3173121"/>
              <a:gd name="connsiteX4-1197" fmla="*/ 2084415 w 2969045"/>
              <a:gd name="connsiteY4-1198" fmla="*/ 1294704 h 3173121"/>
              <a:gd name="connsiteX5-1199" fmla="*/ 2081534 w 2969045"/>
              <a:gd name="connsiteY5-1200" fmla="*/ 711461 h 3173121"/>
              <a:gd name="connsiteX6-1201" fmla="*/ 1581537 w 2969045"/>
              <a:gd name="connsiteY6-1202" fmla="*/ 3173121 h 3173121"/>
              <a:gd name="connsiteX7-1203" fmla="*/ 1237328 w 2969045"/>
              <a:gd name="connsiteY7-1204" fmla="*/ 1143558 h 3173121"/>
              <a:gd name="connsiteX8-1205" fmla="*/ 1162138 w 2969045"/>
              <a:gd name="connsiteY8-1206" fmla="*/ 2408222 h 3173121"/>
              <a:gd name="connsiteX9-1207" fmla="*/ 918927 w 2969045"/>
              <a:gd name="connsiteY9-1208" fmla="*/ 1697760 h 3173121"/>
              <a:gd name="connsiteX10-1209" fmla="*/ 1148733 w 2969045"/>
              <a:gd name="connsiteY10-1210" fmla="*/ 3168594 h 3173121"/>
              <a:gd name="connsiteX0-1211" fmla="*/ 1148733 w 2969045"/>
              <a:gd name="connsiteY0-1212" fmla="*/ 3168594 h 3173121"/>
              <a:gd name="connsiteX1-1213" fmla="*/ 0 w 2969045"/>
              <a:gd name="connsiteY1-1214" fmla="*/ 1749200 h 3173121"/>
              <a:gd name="connsiteX2-1215" fmla="*/ 449559 w 2969045"/>
              <a:gd name="connsiteY2-1216" fmla="*/ 2009927 h 3173121"/>
              <a:gd name="connsiteX3-1217" fmla="*/ 826277 w 2969045"/>
              <a:gd name="connsiteY3-1218" fmla="*/ 0 h 3173121"/>
              <a:gd name="connsiteX4-1219" fmla="*/ 2084415 w 2969045"/>
              <a:gd name="connsiteY4-1220" fmla="*/ 1294704 h 3173121"/>
              <a:gd name="connsiteX5-1221" fmla="*/ 2081534 w 2969045"/>
              <a:gd name="connsiteY5-1222" fmla="*/ 711461 h 3173121"/>
              <a:gd name="connsiteX6-1223" fmla="*/ 1581537 w 2969045"/>
              <a:gd name="connsiteY6-1224" fmla="*/ 3173121 h 3173121"/>
              <a:gd name="connsiteX7-1225" fmla="*/ 1237328 w 2969045"/>
              <a:gd name="connsiteY7-1226" fmla="*/ 1143558 h 3173121"/>
              <a:gd name="connsiteX8-1227" fmla="*/ 1162138 w 2969045"/>
              <a:gd name="connsiteY8-1228" fmla="*/ 2408222 h 3173121"/>
              <a:gd name="connsiteX9-1229" fmla="*/ 918927 w 2969045"/>
              <a:gd name="connsiteY9-1230" fmla="*/ 1697760 h 3173121"/>
              <a:gd name="connsiteX10-1231" fmla="*/ 1148733 w 2969045"/>
              <a:gd name="connsiteY10-1232" fmla="*/ 3168594 h 3173121"/>
              <a:gd name="connsiteX0-1233" fmla="*/ 1148733 w 2969045"/>
              <a:gd name="connsiteY0-1234" fmla="*/ 3168594 h 3173121"/>
              <a:gd name="connsiteX1-1235" fmla="*/ 0 w 2969045"/>
              <a:gd name="connsiteY1-1236" fmla="*/ 1749200 h 3173121"/>
              <a:gd name="connsiteX2-1237" fmla="*/ 449559 w 2969045"/>
              <a:gd name="connsiteY2-1238" fmla="*/ 2009927 h 3173121"/>
              <a:gd name="connsiteX3-1239" fmla="*/ 826277 w 2969045"/>
              <a:gd name="connsiteY3-1240" fmla="*/ 0 h 3173121"/>
              <a:gd name="connsiteX4-1241" fmla="*/ 2084415 w 2969045"/>
              <a:gd name="connsiteY4-1242" fmla="*/ 1294704 h 3173121"/>
              <a:gd name="connsiteX5-1243" fmla="*/ 2081534 w 2969045"/>
              <a:gd name="connsiteY5-1244" fmla="*/ 711461 h 3173121"/>
              <a:gd name="connsiteX6-1245" fmla="*/ 1581537 w 2969045"/>
              <a:gd name="connsiteY6-1246" fmla="*/ 3173121 h 3173121"/>
              <a:gd name="connsiteX7-1247" fmla="*/ 1237328 w 2969045"/>
              <a:gd name="connsiteY7-1248" fmla="*/ 1143558 h 3173121"/>
              <a:gd name="connsiteX8-1249" fmla="*/ 1162138 w 2969045"/>
              <a:gd name="connsiteY8-1250" fmla="*/ 2408222 h 3173121"/>
              <a:gd name="connsiteX9-1251" fmla="*/ 918927 w 2969045"/>
              <a:gd name="connsiteY9-1252" fmla="*/ 1697760 h 3173121"/>
              <a:gd name="connsiteX10-1253" fmla="*/ 1148733 w 2969045"/>
              <a:gd name="connsiteY10-1254" fmla="*/ 3168594 h 3173121"/>
              <a:gd name="connsiteX0-1255" fmla="*/ 1148733 w 2969045"/>
              <a:gd name="connsiteY0-1256" fmla="*/ 3168594 h 3173121"/>
              <a:gd name="connsiteX1-1257" fmla="*/ 0 w 2969045"/>
              <a:gd name="connsiteY1-1258" fmla="*/ 1749200 h 3173121"/>
              <a:gd name="connsiteX2-1259" fmla="*/ 449559 w 2969045"/>
              <a:gd name="connsiteY2-1260" fmla="*/ 2009927 h 3173121"/>
              <a:gd name="connsiteX3-1261" fmla="*/ 826277 w 2969045"/>
              <a:gd name="connsiteY3-1262" fmla="*/ 0 h 3173121"/>
              <a:gd name="connsiteX4-1263" fmla="*/ 2084415 w 2969045"/>
              <a:gd name="connsiteY4-1264" fmla="*/ 1294704 h 3173121"/>
              <a:gd name="connsiteX5-1265" fmla="*/ 2081534 w 2969045"/>
              <a:gd name="connsiteY5-1266" fmla="*/ 711461 h 3173121"/>
              <a:gd name="connsiteX6-1267" fmla="*/ 1581537 w 2969045"/>
              <a:gd name="connsiteY6-1268" fmla="*/ 3173121 h 3173121"/>
              <a:gd name="connsiteX7-1269" fmla="*/ 1237328 w 2969045"/>
              <a:gd name="connsiteY7-1270" fmla="*/ 1143558 h 3173121"/>
              <a:gd name="connsiteX8-1271" fmla="*/ 1162138 w 2969045"/>
              <a:gd name="connsiteY8-1272" fmla="*/ 2408222 h 3173121"/>
              <a:gd name="connsiteX9-1273" fmla="*/ 918927 w 2969045"/>
              <a:gd name="connsiteY9-1274" fmla="*/ 1697760 h 3173121"/>
              <a:gd name="connsiteX10-1275" fmla="*/ 1148733 w 2969045"/>
              <a:gd name="connsiteY10-1276" fmla="*/ 3168594 h 3173121"/>
              <a:gd name="connsiteX0-1277" fmla="*/ 1148733 w 2969045"/>
              <a:gd name="connsiteY0-1278" fmla="*/ 3168594 h 3173121"/>
              <a:gd name="connsiteX1-1279" fmla="*/ 0 w 2969045"/>
              <a:gd name="connsiteY1-1280" fmla="*/ 1749200 h 3173121"/>
              <a:gd name="connsiteX2-1281" fmla="*/ 449559 w 2969045"/>
              <a:gd name="connsiteY2-1282" fmla="*/ 2009927 h 3173121"/>
              <a:gd name="connsiteX3-1283" fmla="*/ 826277 w 2969045"/>
              <a:gd name="connsiteY3-1284" fmla="*/ 0 h 3173121"/>
              <a:gd name="connsiteX4-1285" fmla="*/ 2084415 w 2969045"/>
              <a:gd name="connsiteY4-1286" fmla="*/ 1294704 h 3173121"/>
              <a:gd name="connsiteX5-1287" fmla="*/ 2081534 w 2969045"/>
              <a:gd name="connsiteY5-1288" fmla="*/ 711461 h 3173121"/>
              <a:gd name="connsiteX6-1289" fmla="*/ 1581537 w 2969045"/>
              <a:gd name="connsiteY6-1290" fmla="*/ 3173121 h 3173121"/>
              <a:gd name="connsiteX7-1291" fmla="*/ 1237328 w 2969045"/>
              <a:gd name="connsiteY7-1292" fmla="*/ 1143558 h 3173121"/>
              <a:gd name="connsiteX8-1293" fmla="*/ 1162138 w 2969045"/>
              <a:gd name="connsiteY8-1294" fmla="*/ 2408222 h 3173121"/>
              <a:gd name="connsiteX9-1295" fmla="*/ 918927 w 2969045"/>
              <a:gd name="connsiteY9-1296" fmla="*/ 1697760 h 3173121"/>
              <a:gd name="connsiteX10-1297" fmla="*/ 1148733 w 2969045"/>
              <a:gd name="connsiteY10-1298" fmla="*/ 3168594 h 3173121"/>
              <a:gd name="connsiteX0-1299" fmla="*/ 1148733 w 2969045"/>
              <a:gd name="connsiteY0-1300" fmla="*/ 3168594 h 3173121"/>
              <a:gd name="connsiteX1-1301" fmla="*/ 0 w 2969045"/>
              <a:gd name="connsiteY1-1302" fmla="*/ 1749200 h 3173121"/>
              <a:gd name="connsiteX2-1303" fmla="*/ 449559 w 2969045"/>
              <a:gd name="connsiteY2-1304" fmla="*/ 2009927 h 3173121"/>
              <a:gd name="connsiteX3-1305" fmla="*/ 826277 w 2969045"/>
              <a:gd name="connsiteY3-1306" fmla="*/ 0 h 3173121"/>
              <a:gd name="connsiteX4-1307" fmla="*/ 2084415 w 2969045"/>
              <a:gd name="connsiteY4-1308" fmla="*/ 1294704 h 3173121"/>
              <a:gd name="connsiteX5-1309" fmla="*/ 2081534 w 2969045"/>
              <a:gd name="connsiteY5-1310" fmla="*/ 711461 h 3173121"/>
              <a:gd name="connsiteX6-1311" fmla="*/ 1581537 w 2969045"/>
              <a:gd name="connsiteY6-1312" fmla="*/ 3173121 h 3173121"/>
              <a:gd name="connsiteX7-1313" fmla="*/ 1237328 w 2969045"/>
              <a:gd name="connsiteY7-1314" fmla="*/ 1143558 h 3173121"/>
              <a:gd name="connsiteX8-1315" fmla="*/ 1162138 w 2969045"/>
              <a:gd name="connsiteY8-1316" fmla="*/ 2408222 h 3173121"/>
              <a:gd name="connsiteX9-1317" fmla="*/ 918927 w 2969045"/>
              <a:gd name="connsiteY9-1318" fmla="*/ 1697760 h 3173121"/>
              <a:gd name="connsiteX10-1319" fmla="*/ 1148733 w 2969045"/>
              <a:gd name="connsiteY10-1320" fmla="*/ 3168594 h 3173121"/>
              <a:gd name="connsiteX0-1321" fmla="*/ 1148733 w 2969045"/>
              <a:gd name="connsiteY0-1322" fmla="*/ 3168594 h 3173121"/>
              <a:gd name="connsiteX1-1323" fmla="*/ 0 w 2969045"/>
              <a:gd name="connsiteY1-1324" fmla="*/ 1749200 h 3173121"/>
              <a:gd name="connsiteX2-1325" fmla="*/ 449559 w 2969045"/>
              <a:gd name="connsiteY2-1326" fmla="*/ 2009927 h 3173121"/>
              <a:gd name="connsiteX3-1327" fmla="*/ 826277 w 2969045"/>
              <a:gd name="connsiteY3-1328" fmla="*/ 0 h 3173121"/>
              <a:gd name="connsiteX4-1329" fmla="*/ 2084415 w 2969045"/>
              <a:gd name="connsiteY4-1330" fmla="*/ 1294704 h 3173121"/>
              <a:gd name="connsiteX5-1331" fmla="*/ 2081534 w 2969045"/>
              <a:gd name="connsiteY5-1332" fmla="*/ 711461 h 3173121"/>
              <a:gd name="connsiteX6-1333" fmla="*/ 1581537 w 2969045"/>
              <a:gd name="connsiteY6-1334" fmla="*/ 3173121 h 3173121"/>
              <a:gd name="connsiteX7-1335" fmla="*/ 1237328 w 2969045"/>
              <a:gd name="connsiteY7-1336" fmla="*/ 1143558 h 3173121"/>
              <a:gd name="connsiteX8-1337" fmla="*/ 1162138 w 2969045"/>
              <a:gd name="connsiteY8-1338" fmla="*/ 2408222 h 3173121"/>
              <a:gd name="connsiteX9-1339" fmla="*/ 918927 w 2969045"/>
              <a:gd name="connsiteY9-1340" fmla="*/ 1697760 h 3173121"/>
              <a:gd name="connsiteX10-1341" fmla="*/ 1148733 w 2969045"/>
              <a:gd name="connsiteY10-1342" fmla="*/ 3168594 h 3173121"/>
              <a:gd name="connsiteX0-1343" fmla="*/ 1148733 w 2969045"/>
              <a:gd name="connsiteY0-1344" fmla="*/ 3168594 h 3173121"/>
              <a:gd name="connsiteX1-1345" fmla="*/ 0 w 2969045"/>
              <a:gd name="connsiteY1-1346" fmla="*/ 1749200 h 3173121"/>
              <a:gd name="connsiteX2-1347" fmla="*/ 449559 w 2969045"/>
              <a:gd name="connsiteY2-1348" fmla="*/ 2009927 h 3173121"/>
              <a:gd name="connsiteX3-1349" fmla="*/ 826277 w 2969045"/>
              <a:gd name="connsiteY3-1350" fmla="*/ 0 h 3173121"/>
              <a:gd name="connsiteX4-1351" fmla="*/ 2084415 w 2969045"/>
              <a:gd name="connsiteY4-1352" fmla="*/ 1294704 h 3173121"/>
              <a:gd name="connsiteX5-1353" fmla="*/ 2081534 w 2969045"/>
              <a:gd name="connsiteY5-1354" fmla="*/ 711461 h 3173121"/>
              <a:gd name="connsiteX6-1355" fmla="*/ 1581537 w 2969045"/>
              <a:gd name="connsiteY6-1356" fmla="*/ 3173121 h 3173121"/>
              <a:gd name="connsiteX7-1357" fmla="*/ 1237328 w 2969045"/>
              <a:gd name="connsiteY7-1358" fmla="*/ 1143558 h 3173121"/>
              <a:gd name="connsiteX8-1359" fmla="*/ 1162138 w 2969045"/>
              <a:gd name="connsiteY8-1360" fmla="*/ 2408222 h 3173121"/>
              <a:gd name="connsiteX9-1361" fmla="*/ 918927 w 2969045"/>
              <a:gd name="connsiteY9-1362" fmla="*/ 1697760 h 3173121"/>
              <a:gd name="connsiteX10-1363" fmla="*/ 1148733 w 2969045"/>
              <a:gd name="connsiteY10-1364" fmla="*/ 3168594 h 31731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/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/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/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/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/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-1" fmla="*/ 371475 w 1600200"/>
              <a:gd name="connsiteY0-2" fmla="*/ 0 h 1917951"/>
              <a:gd name="connsiteX1-3" fmla="*/ 628650 w 1600200"/>
              <a:gd name="connsiteY1-4" fmla="*/ 584451 h 1917951"/>
              <a:gd name="connsiteX2-5" fmla="*/ 400050 w 1600200"/>
              <a:gd name="connsiteY2-6" fmla="*/ 622551 h 1917951"/>
              <a:gd name="connsiteX3-7" fmla="*/ 1019175 w 1600200"/>
              <a:gd name="connsiteY3-8" fmla="*/ 1498851 h 1917951"/>
              <a:gd name="connsiteX4-9" fmla="*/ 1219200 w 1600200"/>
              <a:gd name="connsiteY4-10" fmla="*/ 1298826 h 1917951"/>
              <a:gd name="connsiteX5-11" fmla="*/ 1600200 w 1600200"/>
              <a:gd name="connsiteY5-12" fmla="*/ 1727451 h 1917951"/>
              <a:gd name="connsiteX6-13" fmla="*/ 1038225 w 1600200"/>
              <a:gd name="connsiteY6-14" fmla="*/ 1917951 h 1917951"/>
              <a:gd name="connsiteX7-15" fmla="*/ 0 w 1600200"/>
              <a:gd name="connsiteY7-16" fmla="*/ 374901 h 1917951"/>
              <a:gd name="connsiteX8-17" fmla="*/ 371475 w 1600200"/>
              <a:gd name="connsiteY8-18" fmla="*/ 0 h 1917951"/>
              <a:gd name="connsiteX0-19" fmla="*/ 371475 w 1600200"/>
              <a:gd name="connsiteY0-20" fmla="*/ 1277 h 1919228"/>
              <a:gd name="connsiteX1-21" fmla="*/ 628650 w 1600200"/>
              <a:gd name="connsiteY1-22" fmla="*/ 585728 h 1919228"/>
              <a:gd name="connsiteX2-23" fmla="*/ 400050 w 1600200"/>
              <a:gd name="connsiteY2-24" fmla="*/ 623828 h 1919228"/>
              <a:gd name="connsiteX3-25" fmla="*/ 1019175 w 1600200"/>
              <a:gd name="connsiteY3-26" fmla="*/ 1500128 h 1919228"/>
              <a:gd name="connsiteX4-27" fmla="*/ 1219200 w 1600200"/>
              <a:gd name="connsiteY4-28" fmla="*/ 1300103 h 1919228"/>
              <a:gd name="connsiteX5-29" fmla="*/ 1600200 w 1600200"/>
              <a:gd name="connsiteY5-30" fmla="*/ 1728728 h 1919228"/>
              <a:gd name="connsiteX6-31" fmla="*/ 1038225 w 1600200"/>
              <a:gd name="connsiteY6-32" fmla="*/ 1919228 h 1919228"/>
              <a:gd name="connsiteX7-33" fmla="*/ 0 w 1600200"/>
              <a:gd name="connsiteY7-34" fmla="*/ 376178 h 1919228"/>
              <a:gd name="connsiteX8-35" fmla="*/ 371475 w 1600200"/>
              <a:gd name="connsiteY8-36" fmla="*/ 1277 h 1919228"/>
              <a:gd name="connsiteX0-37" fmla="*/ 371475 w 1600200"/>
              <a:gd name="connsiteY0-38" fmla="*/ 1277 h 1919228"/>
              <a:gd name="connsiteX1-39" fmla="*/ 628650 w 1600200"/>
              <a:gd name="connsiteY1-40" fmla="*/ 585728 h 1919228"/>
              <a:gd name="connsiteX2-41" fmla="*/ 400050 w 1600200"/>
              <a:gd name="connsiteY2-42" fmla="*/ 623828 h 1919228"/>
              <a:gd name="connsiteX3-43" fmla="*/ 1019175 w 1600200"/>
              <a:gd name="connsiteY3-44" fmla="*/ 1500128 h 1919228"/>
              <a:gd name="connsiteX4-45" fmla="*/ 1219200 w 1600200"/>
              <a:gd name="connsiteY4-46" fmla="*/ 1300103 h 1919228"/>
              <a:gd name="connsiteX5-47" fmla="*/ 1600200 w 1600200"/>
              <a:gd name="connsiteY5-48" fmla="*/ 1728728 h 1919228"/>
              <a:gd name="connsiteX6-49" fmla="*/ 1038225 w 1600200"/>
              <a:gd name="connsiteY6-50" fmla="*/ 1919228 h 1919228"/>
              <a:gd name="connsiteX7-51" fmla="*/ 0 w 1600200"/>
              <a:gd name="connsiteY7-52" fmla="*/ 376178 h 1919228"/>
              <a:gd name="connsiteX8-53" fmla="*/ 371475 w 1600200"/>
              <a:gd name="connsiteY8-54" fmla="*/ 1277 h 1919228"/>
              <a:gd name="connsiteX0-55" fmla="*/ 371475 w 1600200"/>
              <a:gd name="connsiteY0-56" fmla="*/ 1544 h 1919495"/>
              <a:gd name="connsiteX1-57" fmla="*/ 628650 w 1600200"/>
              <a:gd name="connsiteY1-58" fmla="*/ 585995 h 1919495"/>
              <a:gd name="connsiteX2-59" fmla="*/ 400050 w 1600200"/>
              <a:gd name="connsiteY2-60" fmla="*/ 624095 h 1919495"/>
              <a:gd name="connsiteX3-61" fmla="*/ 1019175 w 1600200"/>
              <a:gd name="connsiteY3-62" fmla="*/ 1500395 h 1919495"/>
              <a:gd name="connsiteX4-63" fmla="*/ 1219200 w 1600200"/>
              <a:gd name="connsiteY4-64" fmla="*/ 1300370 h 1919495"/>
              <a:gd name="connsiteX5-65" fmla="*/ 1600200 w 1600200"/>
              <a:gd name="connsiteY5-66" fmla="*/ 1728995 h 1919495"/>
              <a:gd name="connsiteX6-67" fmla="*/ 1038225 w 1600200"/>
              <a:gd name="connsiteY6-68" fmla="*/ 1919495 h 1919495"/>
              <a:gd name="connsiteX7-69" fmla="*/ 0 w 1600200"/>
              <a:gd name="connsiteY7-70" fmla="*/ 376445 h 1919495"/>
              <a:gd name="connsiteX8-71" fmla="*/ 371475 w 1600200"/>
              <a:gd name="connsiteY8-72" fmla="*/ 1544 h 1919495"/>
              <a:gd name="connsiteX0-73" fmla="*/ 371475 w 1600200"/>
              <a:gd name="connsiteY0-74" fmla="*/ 1487 h 1919438"/>
              <a:gd name="connsiteX1-75" fmla="*/ 568075 w 1600200"/>
              <a:gd name="connsiteY1-76" fmla="*/ 603245 h 1919438"/>
              <a:gd name="connsiteX2-77" fmla="*/ 400050 w 1600200"/>
              <a:gd name="connsiteY2-78" fmla="*/ 624038 h 1919438"/>
              <a:gd name="connsiteX3-79" fmla="*/ 1019175 w 1600200"/>
              <a:gd name="connsiteY3-80" fmla="*/ 1500338 h 1919438"/>
              <a:gd name="connsiteX4-81" fmla="*/ 1219200 w 1600200"/>
              <a:gd name="connsiteY4-82" fmla="*/ 1300313 h 1919438"/>
              <a:gd name="connsiteX5-83" fmla="*/ 1600200 w 1600200"/>
              <a:gd name="connsiteY5-84" fmla="*/ 1728938 h 1919438"/>
              <a:gd name="connsiteX6-85" fmla="*/ 1038225 w 1600200"/>
              <a:gd name="connsiteY6-86" fmla="*/ 1919438 h 1919438"/>
              <a:gd name="connsiteX7-87" fmla="*/ 0 w 1600200"/>
              <a:gd name="connsiteY7-88" fmla="*/ 376388 h 1919438"/>
              <a:gd name="connsiteX8-89" fmla="*/ 371475 w 1600200"/>
              <a:gd name="connsiteY8-90" fmla="*/ 1487 h 1919438"/>
              <a:gd name="connsiteX0-91" fmla="*/ 371475 w 1600200"/>
              <a:gd name="connsiteY0-92" fmla="*/ 1032 h 1918983"/>
              <a:gd name="connsiteX1-93" fmla="*/ 568075 w 1600200"/>
              <a:gd name="connsiteY1-94" fmla="*/ 602790 h 1918983"/>
              <a:gd name="connsiteX2-95" fmla="*/ 400050 w 1600200"/>
              <a:gd name="connsiteY2-96" fmla="*/ 623583 h 1918983"/>
              <a:gd name="connsiteX3-97" fmla="*/ 1019175 w 1600200"/>
              <a:gd name="connsiteY3-98" fmla="*/ 1499883 h 1918983"/>
              <a:gd name="connsiteX4-99" fmla="*/ 1219200 w 1600200"/>
              <a:gd name="connsiteY4-100" fmla="*/ 1299858 h 1918983"/>
              <a:gd name="connsiteX5-101" fmla="*/ 1600200 w 1600200"/>
              <a:gd name="connsiteY5-102" fmla="*/ 1728483 h 1918983"/>
              <a:gd name="connsiteX6-103" fmla="*/ 1038225 w 1600200"/>
              <a:gd name="connsiteY6-104" fmla="*/ 1918983 h 1918983"/>
              <a:gd name="connsiteX7-105" fmla="*/ 0 w 1600200"/>
              <a:gd name="connsiteY7-106" fmla="*/ 375933 h 1918983"/>
              <a:gd name="connsiteX8-107" fmla="*/ 371475 w 1600200"/>
              <a:gd name="connsiteY8-108" fmla="*/ 1032 h 1918983"/>
              <a:gd name="connsiteX0-109" fmla="*/ 371475 w 1600200"/>
              <a:gd name="connsiteY0-110" fmla="*/ 1088 h 1919039"/>
              <a:gd name="connsiteX1-111" fmla="*/ 568075 w 1600200"/>
              <a:gd name="connsiteY1-112" fmla="*/ 602846 h 1919039"/>
              <a:gd name="connsiteX2-113" fmla="*/ 400050 w 1600200"/>
              <a:gd name="connsiteY2-114" fmla="*/ 623639 h 1919039"/>
              <a:gd name="connsiteX3-115" fmla="*/ 1019175 w 1600200"/>
              <a:gd name="connsiteY3-116" fmla="*/ 1499939 h 1919039"/>
              <a:gd name="connsiteX4-117" fmla="*/ 1219200 w 1600200"/>
              <a:gd name="connsiteY4-118" fmla="*/ 1299914 h 1919039"/>
              <a:gd name="connsiteX5-119" fmla="*/ 1600200 w 1600200"/>
              <a:gd name="connsiteY5-120" fmla="*/ 1728539 h 1919039"/>
              <a:gd name="connsiteX6-121" fmla="*/ 1038225 w 1600200"/>
              <a:gd name="connsiteY6-122" fmla="*/ 1919039 h 1919039"/>
              <a:gd name="connsiteX7-123" fmla="*/ 0 w 1600200"/>
              <a:gd name="connsiteY7-124" fmla="*/ 375989 h 1919039"/>
              <a:gd name="connsiteX8-125" fmla="*/ 371475 w 1600200"/>
              <a:gd name="connsiteY8-126" fmla="*/ 1088 h 1919039"/>
              <a:gd name="connsiteX0-127" fmla="*/ 371475 w 1600200"/>
              <a:gd name="connsiteY0-128" fmla="*/ 1088 h 1919039"/>
              <a:gd name="connsiteX1-129" fmla="*/ 568075 w 1600200"/>
              <a:gd name="connsiteY1-130" fmla="*/ 602846 h 1919039"/>
              <a:gd name="connsiteX2-131" fmla="*/ 400050 w 1600200"/>
              <a:gd name="connsiteY2-132" fmla="*/ 623639 h 1919039"/>
              <a:gd name="connsiteX3-133" fmla="*/ 1019175 w 1600200"/>
              <a:gd name="connsiteY3-134" fmla="*/ 1499939 h 1919039"/>
              <a:gd name="connsiteX4-135" fmla="*/ 1219200 w 1600200"/>
              <a:gd name="connsiteY4-136" fmla="*/ 1299914 h 1919039"/>
              <a:gd name="connsiteX5-137" fmla="*/ 1600200 w 1600200"/>
              <a:gd name="connsiteY5-138" fmla="*/ 1728539 h 1919039"/>
              <a:gd name="connsiteX6-139" fmla="*/ 1038225 w 1600200"/>
              <a:gd name="connsiteY6-140" fmla="*/ 1919039 h 1919039"/>
              <a:gd name="connsiteX7-141" fmla="*/ 0 w 1600200"/>
              <a:gd name="connsiteY7-142" fmla="*/ 375989 h 1919039"/>
              <a:gd name="connsiteX8-143" fmla="*/ 371475 w 1600200"/>
              <a:gd name="connsiteY8-144" fmla="*/ 1088 h 1919039"/>
              <a:gd name="connsiteX0-145" fmla="*/ 371475 w 1600200"/>
              <a:gd name="connsiteY0-146" fmla="*/ 1118 h 1919069"/>
              <a:gd name="connsiteX1-147" fmla="*/ 568075 w 1600200"/>
              <a:gd name="connsiteY1-148" fmla="*/ 602876 h 1919069"/>
              <a:gd name="connsiteX2-149" fmla="*/ 400050 w 1600200"/>
              <a:gd name="connsiteY2-150" fmla="*/ 623669 h 1919069"/>
              <a:gd name="connsiteX3-151" fmla="*/ 1019175 w 1600200"/>
              <a:gd name="connsiteY3-152" fmla="*/ 1499969 h 1919069"/>
              <a:gd name="connsiteX4-153" fmla="*/ 1219200 w 1600200"/>
              <a:gd name="connsiteY4-154" fmla="*/ 1299944 h 1919069"/>
              <a:gd name="connsiteX5-155" fmla="*/ 1600200 w 1600200"/>
              <a:gd name="connsiteY5-156" fmla="*/ 1728569 h 1919069"/>
              <a:gd name="connsiteX6-157" fmla="*/ 1038225 w 1600200"/>
              <a:gd name="connsiteY6-158" fmla="*/ 1919069 h 1919069"/>
              <a:gd name="connsiteX7-159" fmla="*/ 0 w 1600200"/>
              <a:gd name="connsiteY7-160" fmla="*/ 376019 h 1919069"/>
              <a:gd name="connsiteX8-161" fmla="*/ 371475 w 1600200"/>
              <a:gd name="connsiteY8-162" fmla="*/ 1118 h 1919069"/>
              <a:gd name="connsiteX0-163" fmla="*/ 371475 w 1600200"/>
              <a:gd name="connsiteY0-164" fmla="*/ 1118 h 1919069"/>
              <a:gd name="connsiteX1-165" fmla="*/ 568075 w 1600200"/>
              <a:gd name="connsiteY1-166" fmla="*/ 602876 h 1919069"/>
              <a:gd name="connsiteX2-167" fmla="*/ 408703 w 1600200"/>
              <a:gd name="connsiteY2-168" fmla="*/ 643860 h 1919069"/>
              <a:gd name="connsiteX3-169" fmla="*/ 1019175 w 1600200"/>
              <a:gd name="connsiteY3-170" fmla="*/ 1499969 h 1919069"/>
              <a:gd name="connsiteX4-171" fmla="*/ 1219200 w 1600200"/>
              <a:gd name="connsiteY4-172" fmla="*/ 1299944 h 1919069"/>
              <a:gd name="connsiteX5-173" fmla="*/ 1600200 w 1600200"/>
              <a:gd name="connsiteY5-174" fmla="*/ 1728569 h 1919069"/>
              <a:gd name="connsiteX6-175" fmla="*/ 1038225 w 1600200"/>
              <a:gd name="connsiteY6-176" fmla="*/ 1919069 h 1919069"/>
              <a:gd name="connsiteX7-177" fmla="*/ 0 w 1600200"/>
              <a:gd name="connsiteY7-178" fmla="*/ 376019 h 1919069"/>
              <a:gd name="connsiteX8-179" fmla="*/ 371475 w 1600200"/>
              <a:gd name="connsiteY8-180" fmla="*/ 1118 h 1919069"/>
              <a:gd name="connsiteX0-181" fmla="*/ 371475 w 1600200"/>
              <a:gd name="connsiteY0-182" fmla="*/ 1118 h 1919069"/>
              <a:gd name="connsiteX1-183" fmla="*/ 568075 w 1600200"/>
              <a:gd name="connsiteY1-184" fmla="*/ 602876 h 1919069"/>
              <a:gd name="connsiteX2-185" fmla="*/ 359666 w 1600200"/>
              <a:gd name="connsiteY2-186" fmla="*/ 643860 h 1919069"/>
              <a:gd name="connsiteX3-187" fmla="*/ 1019175 w 1600200"/>
              <a:gd name="connsiteY3-188" fmla="*/ 1499969 h 1919069"/>
              <a:gd name="connsiteX4-189" fmla="*/ 1219200 w 1600200"/>
              <a:gd name="connsiteY4-190" fmla="*/ 1299944 h 1919069"/>
              <a:gd name="connsiteX5-191" fmla="*/ 1600200 w 1600200"/>
              <a:gd name="connsiteY5-192" fmla="*/ 1728569 h 1919069"/>
              <a:gd name="connsiteX6-193" fmla="*/ 1038225 w 1600200"/>
              <a:gd name="connsiteY6-194" fmla="*/ 1919069 h 1919069"/>
              <a:gd name="connsiteX7-195" fmla="*/ 0 w 1600200"/>
              <a:gd name="connsiteY7-196" fmla="*/ 376019 h 1919069"/>
              <a:gd name="connsiteX8-197" fmla="*/ 371475 w 1600200"/>
              <a:gd name="connsiteY8-198" fmla="*/ 1118 h 1919069"/>
              <a:gd name="connsiteX0-199" fmla="*/ 371475 w 1600200"/>
              <a:gd name="connsiteY0-200" fmla="*/ 1118 h 1919069"/>
              <a:gd name="connsiteX1-201" fmla="*/ 568075 w 1600200"/>
              <a:gd name="connsiteY1-202" fmla="*/ 602876 h 1919069"/>
              <a:gd name="connsiteX2-203" fmla="*/ 374089 w 1600200"/>
              <a:gd name="connsiteY2-204" fmla="*/ 646744 h 1919069"/>
              <a:gd name="connsiteX3-205" fmla="*/ 1019175 w 1600200"/>
              <a:gd name="connsiteY3-206" fmla="*/ 1499969 h 1919069"/>
              <a:gd name="connsiteX4-207" fmla="*/ 1219200 w 1600200"/>
              <a:gd name="connsiteY4-208" fmla="*/ 1299944 h 1919069"/>
              <a:gd name="connsiteX5-209" fmla="*/ 1600200 w 1600200"/>
              <a:gd name="connsiteY5-210" fmla="*/ 1728569 h 1919069"/>
              <a:gd name="connsiteX6-211" fmla="*/ 1038225 w 1600200"/>
              <a:gd name="connsiteY6-212" fmla="*/ 1919069 h 1919069"/>
              <a:gd name="connsiteX7-213" fmla="*/ 0 w 1600200"/>
              <a:gd name="connsiteY7-214" fmla="*/ 376019 h 1919069"/>
              <a:gd name="connsiteX8-215" fmla="*/ 371475 w 1600200"/>
              <a:gd name="connsiteY8-216" fmla="*/ 1118 h 1919069"/>
              <a:gd name="connsiteX0-217" fmla="*/ 371475 w 1600200"/>
              <a:gd name="connsiteY0-218" fmla="*/ 1118 h 1919069"/>
              <a:gd name="connsiteX1-219" fmla="*/ 568075 w 1600200"/>
              <a:gd name="connsiteY1-220" fmla="*/ 602876 h 1919069"/>
              <a:gd name="connsiteX2-221" fmla="*/ 374089 w 1600200"/>
              <a:gd name="connsiteY2-222" fmla="*/ 646744 h 1919069"/>
              <a:gd name="connsiteX3-223" fmla="*/ 1019175 w 1600200"/>
              <a:gd name="connsiteY3-224" fmla="*/ 1499969 h 1919069"/>
              <a:gd name="connsiteX4-225" fmla="*/ 1219200 w 1600200"/>
              <a:gd name="connsiteY4-226" fmla="*/ 1299944 h 1919069"/>
              <a:gd name="connsiteX5-227" fmla="*/ 1600200 w 1600200"/>
              <a:gd name="connsiteY5-228" fmla="*/ 1728569 h 1919069"/>
              <a:gd name="connsiteX6-229" fmla="*/ 1038225 w 1600200"/>
              <a:gd name="connsiteY6-230" fmla="*/ 1919069 h 1919069"/>
              <a:gd name="connsiteX7-231" fmla="*/ 0 w 1600200"/>
              <a:gd name="connsiteY7-232" fmla="*/ 376019 h 1919069"/>
              <a:gd name="connsiteX8-233" fmla="*/ 371475 w 1600200"/>
              <a:gd name="connsiteY8-234" fmla="*/ 1118 h 1919069"/>
              <a:gd name="connsiteX0-235" fmla="*/ 371475 w 1600200"/>
              <a:gd name="connsiteY0-236" fmla="*/ 1118 h 1919069"/>
              <a:gd name="connsiteX1-237" fmla="*/ 568075 w 1600200"/>
              <a:gd name="connsiteY1-238" fmla="*/ 602876 h 1919069"/>
              <a:gd name="connsiteX2-239" fmla="*/ 374089 w 1600200"/>
              <a:gd name="connsiteY2-240" fmla="*/ 646744 h 1919069"/>
              <a:gd name="connsiteX3-241" fmla="*/ 1019175 w 1600200"/>
              <a:gd name="connsiteY3-242" fmla="*/ 1499969 h 1919069"/>
              <a:gd name="connsiteX4-243" fmla="*/ 1219200 w 1600200"/>
              <a:gd name="connsiteY4-244" fmla="*/ 1299944 h 1919069"/>
              <a:gd name="connsiteX5-245" fmla="*/ 1600200 w 1600200"/>
              <a:gd name="connsiteY5-246" fmla="*/ 1728569 h 1919069"/>
              <a:gd name="connsiteX6-247" fmla="*/ 1038225 w 1600200"/>
              <a:gd name="connsiteY6-248" fmla="*/ 1919069 h 1919069"/>
              <a:gd name="connsiteX7-249" fmla="*/ 0 w 1600200"/>
              <a:gd name="connsiteY7-250" fmla="*/ 376019 h 1919069"/>
              <a:gd name="connsiteX8-251" fmla="*/ 371475 w 1600200"/>
              <a:gd name="connsiteY8-252" fmla="*/ 1118 h 1919069"/>
              <a:gd name="connsiteX0-253" fmla="*/ 371475 w 1600200"/>
              <a:gd name="connsiteY0-254" fmla="*/ 1118 h 1919069"/>
              <a:gd name="connsiteX1-255" fmla="*/ 568075 w 1600200"/>
              <a:gd name="connsiteY1-256" fmla="*/ 602876 h 1919069"/>
              <a:gd name="connsiteX2-257" fmla="*/ 374089 w 1600200"/>
              <a:gd name="connsiteY2-258" fmla="*/ 646744 h 1919069"/>
              <a:gd name="connsiteX3-259" fmla="*/ 1019175 w 1600200"/>
              <a:gd name="connsiteY3-260" fmla="*/ 1499969 h 1919069"/>
              <a:gd name="connsiteX4-261" fmla="*/ 1219200 w 1600200"/>
              <a:gd name="connsiteY4-262" fmla="*/ 1299944 h 1919069"/>
              <a:gd name="connsiteX5-263" fmla="*/ 1600200 w 1600200"/>
              <a:gd name="connsiteY5-264" fmla="*/ 1728569 h 1919069"/>
              <a:gd name="connsiteX6-265" fmla="*/ 1038225 w 1600200"/>
              <a:gd name="connsiteY6-266" fmla="*/ 1919069 h 1919069"/>
              <a:gd name="connsiteX7-267" fmla="*/ 0 w 1600200"/>
              <a:gd name="connsiteY7-268" fmla="*/ 376019 h 1919069"/>
              <a:gd name="connsiteX8-269" fmla="*/ 371475 w 1600200"/>
              <a:gd name="connsiteY8-270" fmla="*/ 1118 h 1919069"/>
              <a:gd name="connsiteX0-271" fmla="*/ 371475 w 1600200"/>
              <a:gd name="connsiteY0-272" fmla="*/ 1118 h 1919069"/>
              <a:gd name="connsiteX1-273" fmla="*/ 568075 w 1600200"/>
              <a:gd name="connsiteY1-274" fmla="*/ 602876 h 1919069"/>
              <a:gd name="connsiteX2-275" fmla="*/ 374089 w 1600200"/>
              <a:gd name="connsiteY2-276" fmla="*/ 646744 h 1919069"/>
              <a:gd name="connsiteX3-277" fmla="*/ 1019175 w 1600200"/>
              <a:gd name="connsiteY3-278" fmla="*/ 1499969 h 1919069"/>
              <a:gd name="connsiteX4-279" fmla="*/ 1219200 w 1600200"/>
              <a:gd name="connsiteY4-280" fmla="*/ 1299944 h 1919069"/>
              <a:gd name="connsiteX5-281" fmla="*/ 1600200 w 1600200"/>
              <a:gd name="connsiteY5-282" fmla="*/ 1728569 h 1919069"/>
              <a:gd name="connsiteX6-283" fmla="*/ 1038225 w 1600200"/>
              <a:gd name="connsiteY6-284" fmla="*/ 1919069 h 1919069"/>
              <a:gd name="connsiteX7-285" fmla="*/ 0 w 1600200"/>
              <a:gd name="connsiteY7-286" fmla="*/ 376019 h 1919069"/>
              <a:gd name="connsiteX8-287" fmla="*/ 371475 w 1600200"/>
              <a:gd name="connsiteY8-288" fmla="*/ 1118 h 1919069"/>
              <a:gd name="connsiteX0-289" fmla="*/ 371475 w 1600200"/>
              <a:gd name="connsiteY0-290" fmla="*/ 1118 h 1919069"/>
              <a:gd name="connsiteX1-291" fmla="*/ 568075 w 1600200"/>
              <a:gd name="connsiteY1-292" fmla="*/ 602876 h 1919069"/>
              <a:gd name="connsiteX2-293" fmla="*/ 374089 w 1600200"/>
              <a:gd name="connsiteY2-294" fmla="*/ 646744 h 1919069"/>
              <a:gd name="connsiteX3-295" fmla="*/ 1019175 w 1600200"/>
              <a:gd name="connsiteY3-296" fmla="*/ 1499969 h 1919069"/>
              <a:gd name="connsiteX4-297" fmla="*/ 1219200 w 1600200"/>
              <a:gd name="connsiteY4-298" fmla="*/ 1299944 h 1919069"/>
              <a:gd name="connsiteX5-299" fmla="*/ 1600200 w 1600200"/>
              <a:gd name="connsiteY5-300" fmla="*/ 1728569 h 1919069"/>
              <a:gd name="connsiteX6-301" fmla="*/ 1038225 w 1600200"/>
              <a:gd name="connsiteY6-302" fmla="*/ 1919069 h 1919069"/>
              <a:gd name="connsiteX7-303" fmla="*/ 0 w 1600200"/>
              <a:gd name="connsiteY7-304" fmla="*/ 376019 h 1919069"/>
              <a:gd name="connsiteX8-305" fmla="*/ 371475 w 1600200"/>
              <a:gd name="connsiteY8-306" fmla="*/ 1118 h 1919069"/>
              <a:gd name="connsiteX0-307" fmla="*/ 371475 w 1600200"/>
              <a:gd name="connsiteY0-308" fmla="*/ 1118 h 1919069"/>
              <a:gd name="connsiteX1-309" fmla="*/ 568075 w 1600200"/>
              <a:gd name="connsiteY1-310" fmla="*/ 602876 h 1919069"/>
              <a:gd name="connsiteX2-311" fmla="*/ 374089 w 1600200"/>
              <a:gd name="connsiteY2-312" fmla="*/ 646744 h 1919069"/>
              <a:gd name="connsiteX3-313" fmla="*/ 1019175 w 1600200"/>
              <a:gd name="connsiteY3-314" fmla="*/ 1499969 h 1919069"/>
              <a:gd name="connsiteX4-315" fmla="*/ 1219200 w 1600200"/>
              <a:gd name="connsiteY4-316" fmla="*/ 1299944 h 1919069"/>
              <a:gd name="connsiteX5-317" fmla="*/ 1600200 w 1600200"/>
              <a:gd name="connsiteY5-318" fmla="*/ 1728569 h 1919069"/>
              <a:gd name="connsiteX6-319" fmla="*/ 1038225 w 1600200"/>
              <a:gd name="connsiteY6-320" fmla="*/ 1919069 h 1919069"/>
              <a:gd name="connsiteX7-321" fmla="*/ 0 w 1600200"/>
              <a:gd name="connsiteY7-322" fmla="*/ 376019 h 1919069"/>
              <a:gd name="connsiteX8-323" fmla="*/ 371475 w 1600200"/>
              <a:gd name="connsiteY8-324" fmla="*/ 1118 h 1919069"/>
              <a:gd name="connsiteX0-325" fmla="*/ 371475 w 1600200"/>
              <a:gd name="connsiteY0-326" fmla="*/ 1118 h 1919069"/>
              <a:gd name="connsiteX1-327" fmla="*/ 568075 w 1600200"/>
              <a:gd name="connsiteY1-328" fmla="*/ 602876 h 1919069"/>
              <a:gd name="connsiteX2-329" fmla="*/ 374089 w 1600200"/>
              <a:gd name="connsiteY2-330" fmla="*/ 646744 h 1919069"/>
              <a:gd name="connsiteX3-331" fmla="*/ 970138 w 1600200"/>
              <a:gd name="connsiteY3-332" fmla="*/ 1517276 h 1919069"/>
              <a:gd name="connsiteX4-333" fmla="*/ 1219200 w 1600200"/>
              <a:gd name="connsiteY4-334" fmla="*/ 1299944 h 1919069"/>
              <a:gd name="connsiteX5-335" fmla="*/ 1600200 w 1600200"/>
              <a:gd name="connsiteY5-336" fmla="*/ 1728569 h 1919069"/>
              <a:gd name="connsiteX6-337" fmla="*/ 1038225 w 1600200"/>
              <a:gd name="connsiteY6-338" fmla="*/ 1919069 h 1919069"/>
              <a:gd name="connsiteX7-339" fmla="*/ 0 w 1600200"/>
              <a:gd name="connsiteY7-340" fmla="*/ 376019 h 1919069"/>
              <a:gd name="connsiteX8-341" fmla="*/ 371475 w 1600200"/>
              <a:gd name="connsiteY8-342" fmla="*/ 1118 h 1919069"/>
              <a:gd name="connsiteX0-343" fmla="*/ 371475 w 1600200"/>
              <a:gd name="connsiteY0-344" fmla="*/ 1118 h 1919069"/>
              <a:gd name="connsiteX1-345" fmla="*/ 568075 w 1600200"/>
              <a:gd name="connsiteY1-346" fmla="*/ 602876 h 1919069"/>
              <a:gd name="connsiteX2-347" fmla="*/ 374089 w 1600200"/>
              <a:gd name="connsiteY2-348" fmla="*/ 646744 h 1919069"/>
              <a:gd name="connsiteX3-349" fmla="*/ 1010522 w 1600200"/>
              <a:gd name="connsiteY3-350" fmla="*/ 1534584 h 1919069"/>
              <a:gd name="connsiteX4-351" fmla="*/ 1219200 w 1600200"/>
              <a:gd name="connsiteY4-352" fmla="*/ 1299944 h 1919069"/>
              <a:gd name="connsiteX5-353" fmla="*/ 1600200 w 1600200"/>
              <a:gd name="connsiteY5-354" fmla="*/ 1728569 h 1919069"/>
              <a:gd name="connsiteX6-355" fmla="*/ 1038225 w 1600200"/>
              <a:gd name="connsiteY6-356" fmla="*/ 1919069 h 1919069"/>
              <a:gd name="connsiteX7-357" fmla="*/ 0 w 1600200"/>
              <a:gd name="connsiteY7-358" fmla="*/ 376019 h 1919069"/>
              <a:gd name="connsiteX8-359" fmla="*/ 371475 w 1600200"/>
              <a:gd name="connsiteY8-360" fmla="*/ 1118 h 1919069"/>
              <a:gd name="connsiteX0-361" fmla="*/ 371475 w 1600200"/>
              <a:gd name="connsiteY0-362" fmla="*/ 1118 h 1919069"/>
              <a:gd name="connsiteX1-363" fmla="*/ 568075 w 1600200"/>
              <a:gd name="connsiteY1-364" fmla="*/ 602876 h 1919069"/>
              <a:gd name="connsiteX2-365" fmla="*/ 374089 w 1600200"/>
              <a:gd name="connsiteY2-366" fmla="*/ 646744 h 1919069"/>
              <a:gd name="connsiteX3-367" fmla="*/ 996099 w 1600200"/>
              <a:gd name="connsiteY3-368" fmla="*/ 1546122 h 1919069"/>
              <a:gd name="connsiteX4-369" fmla="*/ 1219200 w 1600200"/>
              <a:gd name="connsiteY4-370" fmla="*/ 1299944 h 1919069"/>
              <a:gd name="connsiteX5-371" fmla="*/ 1600200 w 1600200"/>
              <a:gd name="connsiteY5-372" fmla="*/ 1728569 h 1919069"/>
              <a:gd name="connsiteX6-373" fmla="*/ 1038225 w 1600200"/>
              <a:gd name="connsiteY6-374" fmla="*/ 1919069 h 1919069"/>
              <a:gd name="connsiteX7-375" fmla="*/ 0 w 1600200"/>
              <a:gd name="connsiteY7-376" fmla="*/ 376019 h 1919069"/>
              <a:gd name="connsiteX8-377" fmla="*/ 371475 w 1600200"/>
              <a:gd name="connsiteY8-378" fmla="*/ 1118 h 1919069"/>
              <a:gd name="connsiteX0-379" fmla="*/ 371475 w 1600200"/>
              <a:gd name="connsiteY0-380" fmla="*/ 1118 h 1919069"/>
              <a:gd name="connsiteX1-381" fmla="*/ 568075 w 1600200"/>
              <a:gd name="connsiteY1-382" fmla="*/ 602876 h 1919069"/>
              <a:gd name="connsiteX2-383" fmla="*/ 374089 w 1600200"/>
              <a:gd name="connsiteY2-384" fmla="*/ 646744 h 1919069"/>
              <a:gd name="connsiteX3-385" fmla="*/ 987445 w 1600200"/>
              <a:gd name="connsiteY3-386" fmla="*/ 1528815 h 1919069"/>
              <a:gd name="connsiteX4-387" fmla="*/ 1219200 w 1600200"/>
              <a:gd name="connsiteY4-388" fmla="*/ 1299944 h 1919069"/>
              <a:gd name="connsiteX5-389" fmla="*/ 1600200 w 1600200"/>
              <a:gd name="connsiteY5-390" fmla="*/ 1728569 h 1919069"/>
              <a:gd name="connsiteX6-391" fmla="*/ 1038225 w 1600200"/>
              <a:gd name="connsiteY6-392" fmla="*/ 1919069 h 1919069"/>
              <a:gd name="connsiteX7-393" fmla="*/ 0 w 1600200"/>
              <a:gd name="connsiteY7-394" fmla="*/ 376019 h 1919069"/>
              <a:gd name="connsiteX8-395" fmla="*/ 371475 w 1600200"/>
              <a:gd name="connsiteY8-396" fmla="*/ 1118 h 1919069"/>
              <a:gd name="connsiteX0-397" fmla="*/ 371475 w 1600200"/>
              <a:gd name="connsiteY0-398" fmla="*/ 1118 h 1919069"/>
              <a:gd name="connsiteX1-399" fmla="*/ 568075 w 1600200"/>
              <a:gd name="connsiteY1-400" fmla="*/ 602876 h 1919069"/>
              <a:gd name="connsiteX2-401" fmla="*/ 374089 w 1600200"/>
              <a:gd name="connsiteY2-402" fmla="*/ 646744 h 1919069"/>
              <a:gd name="connsiteX3-403" fmla="*/ 987445 w 1600200"/>
              <a:gd name="connsiteY3-404" fmla="*/ 1528815 h 1919069"/>
              <a:gd name="connsiteX4-405" fmla="*/ 1219200 w 1600200"/>
              <a:gd name="connsiteY4-406" fmla="*/ 1299944 h 1919069"/>
              <a:gd name="connsiteX5-407" fmla="*/ 1600200 w 1600200"/>
              <a:gd name="connsiteY5-408" fmla="*/ 1728569 h 1919069"/>
              <a:gd name="connsiteX6-409" fmla="*/ 1038225 w 1600200"/>
              <a:gd name="connsiteY6-410" fmla="*/ 1919069 h 1919069"/>
              <a:gd name="connsiteX7-411" fmla="*/ 0 w 1600200"/>
              <a:gd name="connsiteY7-412" fmla="*/ 376019 h 1919069"/>
              <a:gd name="connsiteX8-413" fmla="*/ 371475 w 1600200"/>
              <a:gd name="connsiteY8-414" fmla="*/ 1118 h 1919069"/>
              <a:gd name="connsiteX0-415" fmla="*/ 371475 w 1600200"/>
              <a:gd name="connsiteY0-416" fmla="*/ 1118 h 1919069"/>
              <a:gd name="connsiteX1-417" fmla="*/ 568075 w 1600200"/>
              <a:gd name="connsiteY1-418" fmla="*/ 602876 h 1919069"/>
              <a:gd name="connsiteX2-419" fmla="*/ 374089 w 1600200"/>
              <a:gd name="connsiteY2-420" fmla="*/ 646744 h 1919069"/>
              <a:gd name="connsiteX3-421" fmla="*/ 987445 w 1600200"/>
              <a:gd name="connsiteY3-422" fmla="*/ 1528815 h 1919069"/>
              <a:gd name="connsiteX4-423" fmla="*/ 1219200 w 1600200"/>
              <a:gd name="connsiteY4-424" fmla="*/ 1299944 h 1919069"/>
              <a:gd name="connsiteX5-425" fmla="*/ 1600200 w 1600200"/>
              <a:gd name="connsiteY5-426" fmla="*/ 1728569 h 1919069"/>
              <a:gd name="connsiteX6-427" fmla="*/ 1038225 w 1600200"/>
              <a:gd name="connsiteY6-428" fmla="*/ 1919069 h 1919069"/>
              <a:gd name="connsiteX7-429" fmla="*/ 0 w 1600200"/>
              <a:gd name="connsiteY7-430" fmla="*/ 376019 h 1919069"/>
              <a:gd name="connsiteX8-431" fmla="*/ 371475 w 1600200"/>
              <a:gd name="connsiteY8-432" fmla="*/ 1118 h 1919069"/>
              <a:gd name="connsiteX0-433" fmla="*/ 371475 w 1600200"/>
              <a:gd name="connsiteY0-434" fmla="*/ 1118 h 1919069"/>
              <a:gd name="connsiteX1-435" fmla="*/ 568075 w 1600200"/>
              <a:gd name="connsiteY1-436" fmla="*/ 602876 h 1919069"/>
              <a:gd name="connsiteX2-437" fmla="*/ 374089 w 1600200"/>
              <a:gd name="connsiteY2-438" fmla="*/ 646744 h 1919069"/>
              <a:gd name="connsiteX3-439" fmla="*/ 987445 w 1600200"/>
              <a:gd name="connsiteY3-440" fmla="*/ 1528815 h 1919069"/>
              <a:gd name="connsiteX4-441" fmla="*/ 1219200 w 1600200"/>
              <a:gd name="connsiteY4-442" fmla="*/ 1299944 h 1919069"/>
              <a:gd name="connsiteX5-443" fmla="*/ 1600200 w 1600200"/>
              <a:gd name="connsiteY5-444" fmla="*/ 1728569 h 1919069"/>
              <a:gd name="connsiteX6-445" fmla="*/ 1038225 w 1600200"/>
              <a:gd name="connsiteY6-446" fmla="*/ 1919069 h 1919069"/>
              <a:gd name="connsiteX7-447" fmla="*/ 0 w 1600200"/>
              <a:gd name="connsiteY7-448" fmla="*/ 376019 h 1919069"/>
              <a:gd name="connsiteX8-449" fmla="*/ 371475 w 1600200"/>
              <a:gd name="connsiteY8-450" fmla="*/ 1118 h 1919069"/>
              <a:gd name="connsiteX0-451" fmla="*/ 371475 w 1600200"/>
              <a:gd name="connsiteY0-452" fmla="*/ 1118 h 1919069"/>
              <a:gd name="connsiteX1-453" fmla="*/ 568075 w 1600200"/>
              <a:gd name="connsiteY1-454" fmla="*/ 602876 h 1919069"/>
              <a:gd name="connsiteX2-455" fmla="*/ 374089 w 1600200"/>
              <a:gd name="connsiteY2-456" fmla="*/ 646744 h 1919069"/>
              <a:gd name="connsiteX3-457" fmla="*/ 987445 w 1600200"/>
              <a:gd name="connsiteY3-458" fmla="*/ 1528815 h 1919069"/>
              <a:gd name="connsiteX4-459" fmla="*/ 1173048 w 1600200"/>
              <a:gd name="connsiteY4-460" fmla="*/ 1311482 h 1919069"/>
              <a:gd name="connsiteX5-461" fmla="*/ 1600200 w 1600200"/>
              <a:gd name="connsiteY5-462" fmla="*/ 1728569 h 1919069"/>
              <a:gd name="connsiteX6-463" fmla="*/ 1038225 w 1600200"/>
              <a:gd name="connsiteY6-464" fmla="*/ 1919069 h 1919069"/>
              <a:gd name="connsiteX7-465" fmla="*/ 0 w 1600200"/>
              <a:gd name="connsiteY7-466" fmla="*/ 376019 h 1919069"/>
              <a:gd name="connsiteX8-467" fmla="*/ 371475 w 1600200"/>
              <a:gd name="connsiteY8-468" fmla="*/ 1118 h 1919069"/>
              <a:gd name="connsiteX0-469" fmla="*/ 371475 w 1600200"/>
              <a:gd name="connsiteY0-470" fmla="*/ 1118 h 1919069"/>
              <a:gd name="connsiteX1-471" fmla="*/ 568075 w 1600200"/>
              <a:gd name="connsiteY1-472" fmla="*/ 602876 h 1919069"/>
              <a:gd name="connsiteX2-473" fmla="*/ 374089 w 1600200"/>
              <a:gd name="connsiteY2-474" fmla="*/ 646744 h 1919069"/>
              <a:gd name="connsiteX3-475" fmla="*/ 987445 w 1600200"/>
              <a:gd name="connsiteY3-476" fmla="*/ 1528815 h 1919069"/>
              <a:gd name="connsiteX4-477" fmla="*/ 1173048 w 1600200"/>
              <a:gd name="connsiteY4-478" fmla="*/ 1311482 h 1919069"/>
              <a:gd name="connsiteX5-479" fmla="*/ 1600200 w 1600200"/>
              <a:gd name="connsiteY5-480" fmla="*/ 1728569 h 1919069"/>
              <a:gd name="connsiteX6-481" fmla="*/ 1038225 w 1600200"/>
              <a:gd name="connsiteY6-482" fmla="*/ 1919069 h 1919069"/>
              <a:gd name="connsiteX7-483" fmla="*/ 0 w 1600200"/>
              <a:gd name="connsiteY7-484" fmla="*/ 376019 h 1919069"/>
              <a:gd name="connsiteX8-485" fmla="*/ 371475 w 1600200"/>
              <a:gd name="connsiteY8-486" fmla="*/ 1118 h 1919069"/>
              <a:gd name="connsiteX0-487" fmla="*/ 371475 w 1600200"/>
              <a:gd name="connsiteY0-488" fmla="*/ 1118 h 1919069"/>
              <a:gd name="connsiteX1-489" fmla="*/ 568075 w 1600200"/>
              <a:gd name="connsiteY1-490" fmla="*/ 602876 h 1919069"/>
              <a:gd name="connsiteX2-491" fmla="*/ 374089 w 1600200"/>
              <a:gd name="connsiteY2-492" fmla="*/ 646744 h 1919069"/>
              <a:gd name="connsiteX3-493" fmla="*/ 987445 w 1600200"/>
              <a:gd name="connsiteY3-494" fmla="*/ 1528815 h 1919069"/>
              <a:gd name="connsiteX4-495" fmla="*/ 1173048 w 1600200"/>
              <a:gd name="connsiteY4-496" fmla="*/ 1311482 h 1919069"/>
              <a:gd name="connsiteX5-497" fmla="*/ 1600200 w 1600200"/>
              <a:gd name="connsiteY5-498" fmla="*/ 1728569 h 1919069"/>
              <a:gd name="connsiteX6-499" fmla="*/ 1038225 w 1600200"/>
              <a:gd name="connsiteY6-500" fmla="*/ 1919069 h 1919069"/>
              <a:gd name="connsiteX7-501" fmla="*/ 0 w 1600200"/>
              <a:gd name="connsiteY7-502" fmla="*/ 376019 h 1919069"/>
              <a:gd name="connsiteX8-503" fmla="*/ 371475 w 1600200"/>
              <a:gd name="connsiteY8-504" fmla="*/ 1118 h 1919069"/>
              <a:gd name="connsiteX0-505" fmla="*/ 371475 w 1600200"/>
              <a:gd name="connsiteY0-506" fmla="*/ 1118 h 1919069"/>
              <a:gd name="connsiteX1-507" fmla="*/ 568075 w 1600200"/>
              <a:gd name="connsiteY1-508" fmla="*/ 602876 h 1919069"/>
              <a:gd name="connsiteX2-509" fmla="*/ 374089 w 1600200"/>
              <a:gd name="connsiteY2-510" fmla="*/ 646744 h 1919069"/>
              <a:gd name="connsiteX3-511" fmla="*/ 987445 w 1600200"/>
              <a:gd name="connsiteY3-512" fmla="*/ 1528815 h 1919069"/>
              <a:gd name="connsiteX4-513" fmla="*/ 1173048 w 1600200"/>
              <a:gd name="connsiteY4-514" fmla="*/ 1311482 h 1919069"/>
              <a:gd name="connsiteX5-515" fmla="*/ 1600200 w 1600200"/>
              <a:gd name="connsiteY5-516" fmla="*/ 1728569 h 1919069"/>
              <a:gd name="connsiteX6-517" fmla="*/ 1038225 w 1600200"/>
              <a:gd name="connsiteY6-518" fmla="*/ 1919069 h 1919069"/>
              <a:gd name="connsiteX7-519" fmla="*/ 0 w 1600200"/>
              <a:gd name="connsiteY7-520" fmla="*/ 376019 h 1919069"/>
              <a:gd name="connsiteX8-521" fmla="*/ 371475 w 1600200"/>
              <a:gd name="connsiteY8-522" fmla="*/ 1118 h 1919069"/>
              <a:gd name="connsiteX0-523" fmla="*/ 371475 w 1588662"/>
              <a:gd name="connsiteY0-524" fmla="*/ 1118 h 1919069"/>
              <a:gd name="connsiteX1-525" fmla="*/ 568075 w 1588662"/>
              <a:gd name="connsiteY1-526" fmla="*/ 602876 h 1919069"/>
              <a:gd name="connsiteX2-527" fmla="*/ 374089 w 1588662"/>
              <a:gd name="connsiteY2-528" fmla="*/ 646744 h 1919069"/>
              <a:gd name="connsiteX3-529" fmla="*/ 987445 w 1588662"/>
              <a:gd name="connsiteY3-530" fmla="*/ 1528815 h 1919069"/>
              <a:gd name="connsiteX4-531" fmla="*/ 1173048 w 1588662"/>
              <a:gd name="connsiteY4-532" fmla="*/ 1311482 h 1919069"/>
              <a:gd name="connsiteX5-533" fmla="*/ 1588662 w 1588662"/>
              <a:gd name="connsiteY5-534" fmla="*/ 1699723 h 1919069"/>
              <a:gd name="connsiteX6-535" fmla="*/ 1038225 w 1588662"/>
              <a:gd name="connsiteY6-536" fmla="*/ 1919069 h 1919069"/>
              <a:gd name="connsiteX7-537" fmla="*/ 0 w 1588662"/>
              <a:gd name="connsiteY7-538" fmla="*/ 376019 h 1919069"/>
              <a:gd name="connsiteX8-539" fmla="*/ 371475 w 1588662"/>
              <a:gd name="connsiteY8-540" fmla="*/ 1118 h 1919069"/>
              <a:gd name="connsiteX0-541" fmla="*/ 371475 w 1600166"/>
              <a:gd name="connsiteY0-542" fmla="*/ 1118 h 1919069"/>
              <a:gd name="connsiteX1-543" fmla="*/ 568075 w 1600166"/>
              <a:gd name="connsiteY1-544" fmla="*/ 602876 h 1919069"/>
              <a:gd name="connsiteX2-545" fmla="*/ 374089 w 1600166"/>
              <a:gd name="connsiteY2-546" fmla="*/ 646744 h 1919069"/>
              <a:gd name="connsiteX3-547" fmla="*/ 987445 w 1600166"/>
              <a:gd name="connsiteY3-548" fmla="*/ 1528815 h 1919069"/>
              <a:gd name="connsiteX4-549" fmla="*/ 1173048 w 1600166"/>
              <a:gd name="connsiteY4-550" fmla="*/ 1311482 h 1919069"/>
              <a:gd name="connsiteX5-551" fmla="*/ 1588662 w 1600166"/>
              <a:gd name="connsiteY5-552" fmla="*/ 1699723 h 1919069"/>
              <a:gd name="connsiteX6-553" fmla="*/ 1038225 w 1600166"/>
              <a:gd name="connsiteY6-554" fmla="*/ 1919069 h 1919069"/>
              <a:gd name="connsiteX7-555" fmla="*/ 0 w 1600166"/>
              <a:gd name="connsiteY7-556" fmla="*/ 376019 h 1919069"/>
              <a:gd name="connsiteX8-557" fmla="*/ 371475 w 1600166"/>
              <a:gd name="connsiteY8-558" fmla="*/ 1118 h 1919069"/>
              <a:gd name="connsiteX0-559" fmla="*/ 371475 w 1600166"/>
              <a:gd name="connsiteY0-560" fmla="*/ 1118 h 1919069"/>
              <a:gd name="connsiteX1-561" fmla="*/ 568075 w 1600166"/>
              <a:gd name="connsiteY1-562" fmla="*/ 602876 h 1919069"/>
              <a:gd name="connsiteX2-563" fmla="*/ 374089 w 1600166"/>
              <a:gd name="connsiteY2-564" fmla="*/ 646744 h 1919069"/>
              <a:gd name="connsiteX3-565" fmla="*/ 987445 w 1600166"/>
              <a:gd name="connsiteY3-566" fmla="*/ 1528815 h 1919069"/>
              <a:gd name="connsiteX4-567" fmla="*/ 1173048 w 1600166"/>
              <a:gd name="connsiteY4-568" fmla="*/ 1311482 h 1919069"/>
              <a:gd name="connsiteX5-569" fmla="*/ 1588662 w 1600166"/>
              <a:gd name="connsiteY5-570" fmla="*/ 1699723 h 1919069"/>
              <a:gd name="connsiteX6-571" fmla="*/ 1038225 w 1600166"/>
              <a:gd name="connsiteY6-572" fmla="*/ 1919069 h 1919069"/>
              <a:gd name="connsiteX7-573" fmla="*/ 0 w 1600166"/>
              <a:gd name="connsiteY7-574" fmla="*/ 376019 h 1919069"/>
              <a:gd name="connsiteX8-575" fmla="*/ 371475 w 1600166"/>
              <a:gd name="connsiteY8-576" fmla="*/ 1118 h 1919069"/>
              <a:gd name="connsiteX0-577" fmla="*/ 371475 w 1596260"/>
              <a:gd name="connsiteY0-578" fmla="*/ 1118 h 1919069"/>
              <a:gd name="connsiteX1-579" fmla="*/ 568075 w 1596260"/>
              <a:gd name="connsiteY1-580" fmla="*/ 602876 h 1919069"/>
              <a:gd name="connsiteX2-581" fmla="*/ 374089 w 1596260"/>
              <a:gd name="connsiteY2-582" fmla="*/ 646744 h 1919069"/>
              <a:gd name="connsiteX3-583" fmla="*/ 987445 w 1596260"/>
              <a:gd name="connsiteY3-584" fmla="*/ 1528815 h 1919069"/>
              <a:gd name="connsiteX4-585" fmla="*/ 1173048 w 1596260"/>
              <a:gd name="connsiteY4-586" fmla="*/ 1311482 h 1919069"/>
              <a:gd name="connsiteX5-587" fmla="*/ 1588662 w 1596260"/>
              <a:gd name="connsiteY5-588" fmla="*/ 1699723 h 1919069"/>
              <a:gd name="connsiteX6-589" fmla="*/ 1038225 w 1596260"/>
              <a:gd name="connsiteY6-590" fmla="*/ 1919069 h 1919069"/>
              <a:gd name="connsiteX7-591" fmla="*/ 0 w 1596260"/>
              <a:gd name="connsiteY7-592" fmla="*/ 376019 h 1919069"/>
              <a:gd name="connsiteX8-593" fmla="*/ 371475 w 1596260"/>
              <a:gd name="connsiteY8-594" fmla="*/ 1118 h 1919069"/>
              <a:gd name="connsiteX0-595" fmla="*/ 371475 w 1596260"/>
              <a:gd name="connsiteY0-596" fmla="*/ 1118 h 1919069"/>
              <a:gd name="connsiteX1-597" fmla="*/ 568075 w 1596260"/>
              <a:gd name="connsiteY1-598" fmla="*/ 602876 h 1919069"/>
              <a:gd name="connsiteX2-599" fmla="*/ 374089 w 1596260"/>
              <a:gd name="connsiteY2-600" fmla="*/ 646744 h 1919069"/>
              <a:gd name="connsiteX3-601" fmla="*/ 987445 w 1596260"/>
              <a:gd name="connsiteY3-602" fmla="*/ 1528815 h 1919069"/>
              <a:gd name="connsiteX4-603" fmla="*/ 1173048 w 1596260"/>
              <a:gd name="connsiteY4-604" fmla="*/ 1311482 h 1919069"/>
              <a:gd name="connsiteX5-605" fmla="*/ 1588662 w 1596260"/>
              <a:gd name="connsiteY5-606" fmla="*/ 1699723 h 1919069"/>
              <a:gd name="connsiteX6-607" fmla="*/ 1038225 w 1596260"/>
              <a:gd name="connsiteY6-608" fmla="*/ 1919069 h 1919069"/>
              <a:gd name="connsiteX7-609" fmla="*/ 0 w 1596260"/>
              <a:gd name="connsiteY7-610" fmla="*/ 376019 h 1919069"/>
              <a:gd name="connsiteX8-611" fmla="*/ 371475 w 1596260"/>
              <a:gd name="connsiteY8-612" fmla="*/ 1118 h 1919069"/>
              <a:gd name="connsiteX0-613" fmla="*/ 371475 w 1596260"/>
              <a:gd name="connsiteY0-614" fmla="*/ 1118 h 1946976"/>
              <a:gd name="connsiteX1-615" fmla="*/ 568075 w 1596260"/>
              <a:gd name="connsiteY1-616" fmla="*/ 602876 h 1946976"/>
              <a:gd name="connsiteX2-617" fmla="*/ 374089 w 1596260"/>
              <a:gd name="connsiteY2-618" fmla="*/ 646744 h 1946976"/>
              <a:gd name="connsiteX3-619" fmla="*/ 987445 w 1596260"/>
              <a:gd name="connsiteY3-620" fmla="*/ 1528815 h 1946976"/>
              <a:gd name="connsiteX4-621" fmla="*/ 1173048 w 1596260"/>
              <a:gd name="connsiteY4-622" fmla="*/ 1311482 h 1946976"/>
              <a:gd name="connsiteX5-623" fmla="*/ 1588662 w 1596260"/>
              <a:gd name="connsiteY5-624" fmla="*/ 1699723 h 1946976"/>
              <a:gd name="connsiteX6-625" fmla="*/ 1038225 w 1596260"/>
              <a:gd name="connsiteY6-626" fmla="*/ 1919069 h 1946976"/>
              <a:gd name="connsiteX7-627" fmla="*/ 0 w 1596260"/>
              <a:gd name="connsiteY7-628" fmla="*/ 376019 h 1946976"/>
              <a:gd name="connsiteX8-629" fmla="*/ 371475 w 1596260"/>
              <a:gd name="connsiteY8-630" fmla="*/ 1118 h 1946976"/>
              <a:gd name="connsiteX0-631" fmla="*/ 357053 w 1581838"/>
              <a:gd name="connsiteY0-632" fmla="*/ 1118 h 1946976"/>
              <a:gd name="connsiteX1-633" fmla="*/ 553653 w 1581838"/>
              <a:gd name="connsiteY1-634" fmla="*/ 602876 h 1946976"/>
              <a:gd name="connsiteX2-635" fmla="*/ 359667 w 1581838"/>
              <a:gd name="connsiteY2-636" fmla="*/ 646744 h 1946976"/>
              <a:gd name="connsiteX3-637" fmla="*/ 973023 w 1581838"/>
              <a:gd name="connsiteY3-638" fmla="*/ 1528815 h 1946976"/>
              <a:gd name="connsiteX4-639" fmla="*/ 1158626 w 1581838"/>
              <a:gd name="connsiteY4-640" fmla="*/ 1311482 h 1946976"/>
              <a:gd name="connsiteX5-641" fmla="*/ 1574240 w 1581838"/>
              <a:gd name="connsiteY5-642" fmla="*/ 1699723 h 1946976"/>
              <a:gd name="connsiteX6-643" fmla="*/ 1023803 w 1581838"/>
              <a:gd name="connsiteY6-644" fmla="*/ 1919069 h 1946976"/>
              <a:gd name="connsiteX7-645" fmla="*/ 0 w 1581838"/>
              <a:gd name="connsiteY7-646" fmla="*/ 378903 h 1946976"/>
              <a:gd name="connsiteX8-647" fmla="*/ 357053 w 1581838"/>
              <a:gd name="connsiteY8-648" fmla="*/ 1118 h 1946976"/>
              <a:gd name="connsiteX0-649" fmla="*/ 357053 w 1581838"/>
              <a:gd name="connsiteY0-650" fmla="*/ 1118 h 1946976"/>
              <a:gd name="connsiteX1-651" fmla="*/ 553653 w 1581838"/>
              <a:gd name="connsiteY1-652" fmla="*/ 602876 h 1946976"/>
              <a:gd name="connsiteX2-653" fmla="*/ 359667 w 1581838"/>
              <a:gd name="connsiteY2-654" fmla="*/ 646744 h 1946976"/>
              <a:gd name="connsiteX3-655" fmla="*/ 973023 w 1581838"/>
              <a:gd name="connsiteY3-656" fmla="*/ 1528815 h 1946976"/>
              <a:gd name="connsiteX4-657" fmla="*/ 1158626 w 1581838"/>
              <a:gd name="connsiteY4-658" fmla="*/ 1311482 h 1946976"/>
              <a:gd name="connsiteX5-659" fmla="*/ 1574240 w 1581838"/>
              <a:gd name="connsiteY5-660" fmla="*/ 1699723 h 1946976"/>
              <a:gd name="connsiteX6-661" fmla="*/ 1023803 w 1581838"/>
              <a:gd name="connsiteY6-662" fmla="*/ 1919069 h 1946976"/>
              <a:gd name="connsiteX7-663" fmla="*/ 0 w 1581838"/>
              <a:gd name="connsiteY7-664" fmla="*/ 378903 h 1946976"/>
              <a:gd name="connsiteX8-665" fmla="*/ 357053 w 1581838"/>
              <a:gd name="connsiteY8-666" fmla="*/ 1118 h 1946976"/>
              <a:gd name="connsiteX0-667" fmla="*/ 357053 w 1581838"/>
              <a:gd name="connsiteY0-668" fmla="*/ 1118 h 1946976"/>
              <a:gd name="connsiteX1-669" fmla="*/ 553653 w 1581838"/>
              <a:gd name="connsiteY1-670" fmla="*/ 602876 h 1946976"/>
              <a:gd name="connsiteX2-671" fmla="*/ 359667 w 1581838"/>
              <a:gd name="connsiteY2-672" fmla="*/ 646744 h 1946976"/>
              <a:gd name="connsiteX3-673" fmla="*/ 973023 w 1581838"/>
              <a:gd name="connsiteY3-674" fmla="*/ 1528815 h 1946976"/>
              <a:gd name="connsiteX4-675" fmla="*/ 1158626 w 1581838"/>
              <a:gd name="connsiteY4-676" fmla="*/ 1311482 h 1946976"/>
              <a:gd name="connsiteX5-677" fmla="*/ 1574240 w 1581838"/>
              <a:gd name="connsiteY5-678" fmla="*/ 1699723 h 1946976"/>
              <a:gd name="connsiteX6-679" fmla="*/ 1023803 w 1581838"/>
              <a:gd name="connsiteY6-680" fmla="*/ 1919069 h 1946976"/>
              <a:gd name="connsiteX7-681" fmla="*/ 0 w 1581838"/>
              <a:gd name="connsiteY7-682" fmla="*/ 378903 h 1946976"/>
              <a:gd name="connsiteX8-683" fmla="*/ 357053 w 1581838"/>
              <a:gd name="connsiteY8-684" fmla="*/ 1118 h 1946976"/>
              <a:gd name="connsiteX0-685" fmla="*/ 333976 w 1558761"/>
              <a:gd name="connsiteY0-686" fmla="*/ 1118 h 1946976"/>
              <a:gd name="connsiteX1-687" fmla="*/ 530576 w 1558761"/>
              <a:gd name="connsiteY1-688" fmla="*/ 602876 h 1946976"/>
              <a:gd name="connsiteX2-689" fmla="*/ 336590 w 1558761"/>
              <a:gd name="connsiteY2-690" fmla="*/ 646744 h 1946976"/>
              <a:gd name="connsiteX3-691" fmla="*/ 949946 w 1558761"/>
              <a:gd name="connsiteY3-692" fmla="*/ 1528815 h 1946976"/>
              <a:gd name="connsiteX4-693" fmla="*/ 1135549 w 1558761"/>
              <a:gd name="connsiteY4-694" fmla="*/ 1311482 h 1946976"/>
              <a:gd name="connsiteX5-695" fmla="*/ 1551163 w 1558761"/>
              <a:gd name="connsiteY5-696" fmla="*/ 1699723 h 1946976"/>
              <a:gd name="connsiteX6-697" fmla="*/ 1000726 w 1558761"/>
              <a:gd name="connsiteY6-698" fmla="*/ 1919069 h 1946976"/>
              <a:gd name="connsiteX7-699" fmla="*/ 0 w 1558761"/>
              <a:gd name="connsiteY7-700" fmla="*/ 390441 h 1946976"/>
              <a:gd name="connsiteX8-701" fmla="*/ 333976 w 1558761"/>
              <a:gd name="connsiteY8-702" fmla="*/ 1118 h 1946976"/>
              <a:gd name="connsiteX0-703" fmla="*/ 335877 w 1560662"/>
              <a:gd name="connsiteY0-704" fmla="*/ 1118 h 1946976"/>
              <a:gd name="connsiteX1-705" fmla="*/ 532477 w 1560662"/>
              <a:gd name="connsiteY1-706" fmla="*/ 602876 h 1946976"/>
              <a:gd name="connsiteX2-707" fmla="*/ 338491 w 1560662"/>
              <a:gd name="connsiteY2-708" fmla="*/ 646744 h 1946976"/>
              <a:gd name="connsiteX3-709" fmla="*/ 951847 w 1560662"/>
              <a:gd name="connsiteY3-710" fmla="*/ 1528815 h 1946976"/>
              <a:gd name="connsiteX4-711" fmla="*/ 1137450 w 1560662"/>
              <a:gd name="connsiteY4-712" fmla="*/ 1311482 h 1946976"/>
              <a:gd name="connsiteX5-713" fmla="*/ 1553064 w 1560662"/>
              <a:gd name="connsiteY5-714" fmla="*/ 1699723 h 1946976"/>
              <a:gd name="connsiteX6-715" fmla="*/ 1002627 w 1560662"/>
              <a:gd name="connsiteY6-716" fmla="*/ 1919069 h 1946976"/>
              <a:gd name="connsiteX7-717" fmla="*/ 1901 w 1560662"/>
              <a:gd name="connsiteY7-718" fmla="*/ 390441 h 1946976"/>
              <a:gd name="connsiteX8-719" fmla="*/ 335877 w 1560662"/>
              <a:gd name="connsiteY8-720" fmla="*/ 1118 h 1946976"/>
              <a:gd name="connsiteX0-721" fmla="*/ 335877 w 1560662"/>
              <a:gd name="connsiteY0-722" fmla="*/ 1118 h 1946976"/>
              <a:gd name="connsiteX1-723" fmla="*/ 532477 w 1560662"/>
              <a:gd name="connsiteY1-724" fmla="*/ 602876 h 1946976"/>
              <a:gd name="connsiteX2-725" fmla="*/ 338491 w 1560662"/>
              <a:gd name="connsiteY2-726" fmla="*/ 646744 h 1946976"/>
              <a:gd name="connsiteX3-727" fmla="*/ 951847 w 1560662"/>
              <a:gd name="connsiteY3-728" fmla="*/ 1528815 h 1946976"/>
              <a:gd name="connsiteX4-729" fmla="*/ 1137450 w 1560662"/>
              <a:gd name="connsiteY4-730" fmla="*/ 1311482 h 1946976"/>
              <a:gd name="connsiteX5-731" fmla="*/ 1553064 w 1560662"/>
              <a:gd name="connsiteY5-732" fmla="*/ 1699723 h 1946976"/>
              <a:gd name="connsiteX6-733" fmla="*/ 1002627 w 1560662"/>
              <a:gd name="connsiteY6-734" fmla="*/ 1919069 h 1946976"/>
              <a:gd name="connsiteX7-735" fmla="*/ 1901 w 1560662"/>
              <a:gd name="connsiteY7-736" fmla="*/ 390441 h 1946976"/>
              <a:gd name="connsiteX8-737" fmla="*/ 335877 w 1560662"/>
              <a:gd name="connsiteY8-738" fmla="*/ 1118 h 1946976"/>
              <a:gd name="connsiteX0-739" fmla="*/ 335877 w 1560662"/>
              <a:gd name="connsiteY0-740" fmla="*/ 1118 h 1946976"/>
              <a:gd name="connsiteX1-741" fmla="*/ 532477 w 1560662"/>
              <a:gd name="connsiteY1-742" fmla="*/ 602876 h 1946976"/>
              <a:gd name="connsiteX2-743" fmla="*/ 338491 w 1560662"/>
              <a:gd name="connsiteY2-744" fmla="*/ 646744 h 1946976"/>
              <a:gd name="connsiteX3-745" fmla="*/ 951847 w 1560662"/>
              <a:gd name="connsiteY3-746" fmla="*/ 1528815 h 1946976"/>
              <a:gd name="connsiteX4-747" fmla="*/ 1137450 w 1560662"/>
              <a:gd name="connsiteY4-748" fmla="*/ 1311482 h 1946976"/>
              <a:gd name="connsiteX5-749" fmla="*/ 1553064 w 1560662"/>
              <a:gd name="connsiteY5-750" fmla="*/ 1699723 h 1946976"/>
              <a:gd name="connsiteX6-751" fmla="*/ 1002627 w 1560662"/>
              <a:gd name="connsiteY6-752" fmla="*/ 1919069 h 1946976"/>
              <a:gd name="connsiteX7-753" fmla="*/ 1901 w 1560662"/>
              <a:gd name="connsiteY7-754" fmla="*/ 390441 h 1946976"/>
              <a:gd name="connsiteX8-755" fmla="*/ 335877 w 1560662"/>
              <a:gd name="connsiteY8-756" fmla="*/ 1118 h 1946976"/>
              <a:gd name="connsiteX0-757" fmla="*/ 335877 w 1560662"/>
              <a:gd name="connsiteY0-758" fmla="*/ 1118 h 1946976"/>
              <a:gd name="connsiteX1-759" fmla="*/ 532477 w 1560662"/>
              <a:gd name="connsiteY1-760" fmla="*/ 602876 h 1946976"/>
              <a:gd name="connsiteX2-761" fmla="*/ 344260 w 1560662"/>
              <a:gd name="connsiteY2-762" fmla="*/ 655398 h 1946976"/>
              <a:gd name="connsiteX3-763" fmla="*/ 951847 w 1560662"/>
              <a:gd name="connsiteY3-764" fmla="*/ 1528815 h 1946976"/>
              <a:gd name="connsiteX4-765" fmla="*/ 1137450 w 1560662"/>
              <a:gd name="connsiteY4-766" fmla="*/ 1311482 h 1946976"/>
              <a:gd name="connsiteX5-767" fmla="*/ 1553064 w 1560662"/>
              <a:gd name="connsiteY5-768" fmla="*/ 1699723 h 1946976"/>
              <a:gd name="connsiteX6-769" fmla="*/ 1002627 w 1560662"/>
              <a:gd name="connsiteY6-770" fmla="*/ 1919069 h 1946976"/>
              <a:gd name="connsiteX7-771" fmla="*/ 1901 w 1560662"/>
              <a:gd name="connsiteY7-772" fmla="*/ 390441 h 1946976"/>
              <a:gd name="connsiteX8-773" fmla="*/ 335877 w 1560662"/>
              <a:gd name="connsiteY8-774" fmla="*/ 1118 h 1946976"/>
              <a:gd name="connsiteX0-775" fmla="*/ 335877 w 1560662"/>
              <a:gd name="connsiteY0-776" fmla="*/ 196 h 1946054"/>
              <a:gd name="connsiteX1-777" fmla="*/ 532477 w 1560662"/>
              <a:gd name="connsiteY1-778" fmla="*/ 601954 h 1946054"/>
              <a:gd name="connsiteX2-779" fmla="*/ 344260 w 1560662"/>
              <a:gd name="connsiteY2-780" fmla="*/ 654476 h 1946054"/>
              <a:gd name="connsiteX3-781" fmla="*/ 951847 w 1560662"/>
              <a:gd name="connsiteY3-782" fmla="*/ 1527893 h 1946054"/>
              <a:gd name="connsiteX4-783" fmla="*/ 1137450 w 1560662"/>
              <a:gd name="connsiteY4-784" fmla="*/ 1310560 h 1946054"/>
              <a:gd name="connsiteX5-785" fmla="*/ 1553064 w 1560662"/>
              <a:gd name="connsiteY5-786" fmla="*/ 1698801 h 1946054"/>
              <a:gd name="connsiteX6-787" fmla="*/ 1002627 w 1560662"/>
              <a:gd name="connsiteY6-788" fmla="*/ 1918147 h 1946054"/>
              <a:gd name="connsiteX7-789" fmla="*/ 1901 w 1560662"/>
              <a:gd name="connsiteY7-790" fmla="*/ 389519 h 1946054"/>
              <a:gd name="connsiteX8-791" fmla="*/ 335877 w 1560662"/>
              <a:gd name="connsiteY8-792" fmla="*/ 196 h 1946054"/>
              <a:gd name="connsiteX0-793" fmla="*/ 332898 w 1560662"/>
              <a:gd name="connsiteY0-794" fmla="*/ 199 h 1937121"/>
              <a:gd name="connsiteX1-795" fmla="*/ 532477 w 1560662"/>
              <a:gd name="connsiteY1-796" fmla="*/ 593021 h 1937121"/>
              <a:gd name="connsiteX2-797" fmla="*/ 344260 w 1560662"/>
              <a:gd name="connsiteY2-798" fmla="*/ 645543 h 1937121"/>
              <a:gd name="connsiteX3-799" fmla="*/ 951847 w 1560662"/>
              <a:gd name="connsiteY3-800" fmla="*/ 1518960 h 1937121"/>
              <a:gd name="connsiteX4-801" fmla="*/ 1137450 w 1560662"/>
              <a:gd name="connsiteY4-802" fmla="*/ 1301627 h 1937121"/>
              <a:gd name="connsiteX5-803" fmla="*/ 1553064 w 1560662"/>
              <a:gd name="connsiteY5-804" fmla="*/ 1689868 h 1937121"/>
              <a:gd name="connsiteX6-805" fmla="*/ 1002627 w 1560662"/>
              <a:gd name="connsiteY6-806" fmla="*/ 1909214 h 1937121"/>
              <a:gd name="connsiteX7-807" fmla="*/ 1901 w 1560662"/>
              <a:gd name="connsiteY7-808" fmla="*/ 380586 h 1937121"/>
              <a:gd name="connsiteX8-809" fmla="*/ 332898 w 1560662"/>
              <a:gd name="connsiteY8-810" fmla="*/ 199 h 1937121"/>
              <a:gd name="connsiteX0-811" fmla="*/ 332898 w 1560662"/>
              <a:gd name="connsiteY0-812" fmla="*/ 199 h 1937121"/>
              <a:gd name="connsiteX1-813" fmla="*/ 532477 w 1560662"/>
              <a:gd name="connsiteY1-814" fmla="*/ 593021 h 1937121"/>
              <a:gd name="connsiteX2-815" fmla="*/ 344260 w 1560662"/>
              <a:gd name="connsiteY2-816" fmla="*/ 645543 h 1937121"/>
              <a:gd name="connsiteX3-817" fmla="*/ 951847 w 1560662"/>
              <a:gd name="connsiteY3-818" fmla="*/ 1518960 h 1937121"/>
              <a:gd name="connsiteX4-819" fmla="*/ 1137450 w 1560662"/>
              <a:gd name="connsiteY4-820" fmla="*/ 1301627 h 1937121"/>
              <a:gd name="connsiteX5-821" fmla="*/ 1553064 w 1560662"/>
              <a:gd name="connsiteY5-822" fmla="*/ 1689868 h 1937121"/>
              <a:gd name="connsiteX6-823" fmla="*/ 1002627 w 1560662"/>
              <a:gd name="connsiteY6-824" fmla="*/ 1909214 h 1937121"/>
              <a:gd name="connsiteX7-825" fmla="*/ 1901 w 1560662"/>
              <a:gd name="connsiteY7-826" fmla="*/ 380586 h 1937121"/>
              <a:gd name="connsiteX8-827" fmla="*/ 332898 w 1560662"/>
              <a:gd name="connsiteY8-828" fmla="*/ 199 h 1937121"/>
              <a:gd name="connsiteX0-829" fmla="*/ 332898 w 1560662"/>
              <a:gd name="connsiteY0-830" fmla="*/ 199 h 1937121"/>
              <a:gd name="connsiteX1-831" fmla="*/ 532477 w 1560662"/>
              <a:gd name="connsiteY1-832" fmla="*/ 593021 h 1937121"/>
              <a:gd name="connsiteX2-833" fmla="*/ 344260 w 1560662"/>
              <a:gd name="connsiteY2-834" fmla="*/ 645543 h 1937121"/>
              <a:gd name="connsiteX3-835" fmla="*/ 951847 w 1560662"/>
              <a:gd name="connsiteY3-836" fmla="*/ 1518960 h 1937121"/>
              <a:gd name="connsiteX4-837" fmla="*/ 1137450 w 1560662"/>
              <a:gd name="connsiteY4-838" fmla="*/ 1301627 h 1937121"/>
              <a:gd name="connsiteX5-839" fmla="*/ 1553064 w 1560662"/>
              <a:gd name="connsiteY5-840" fmla="*/ 1689868 h 1937121"/>
              <a:gd name="connsiteX6-841" fmla="*/ 1002627 w 1560662"/>
              <a:gd name="connsiteY6-842" fmla="*/ 1909214 h 1937121"/>
              <a:gd name="connsiteX7-843" fmla="*/ 1901 w 1560662"/>
              <a:gd name="connsiteY7-844" fmla="*/ 380586 h 1937121"/>
              <a:gd name="connsiteX8-845" fmla="*/ 332898 w 1560662"/>
              <a:gd name="connsiteY8-846" fmla="*/ 199 h 1937121"/>
              <a:gd name="connsiteX0-847" fmla="*/ 332898 w 1565431"/>
              <a:gd name="connsiteY0-848" fmla="*/ 199 h 1937121"/>
              <a:gd name="connsiteX1-849" fmla="*/ 532477 w 1565431"/>
              <a:gd name="connsiteY1-850" fmla="*/ 593021 h 1937121"/>
              <a:gd name="connsiteX2-851" fmla="*/ 344260 w 1565431"/>
              <a:gd name="connsiteY2-852" fmla="*/ 645543 h 1937121"/>
              <a:gd name="connsiteX3-853" fmla="*/ 951847 w 1565431"/>
              <a:gd name="connsiteY3-854" fmla="*/ 1518960 h 1937121"/>
              <a:gd name="connsiteX4-855" fmla="*/ 1137450 w 1565431"/>
              <a:gd name="connsiteY4-856" fmla="*/ 1301627 h 1937121"/>
              <a:gd name="connsiteX5-857" fmla="*/ 1553064 w 1565431"/>
              <a:gd name="connsiteY5-858" fmla="*/ 1689868 h 1937121"/>
              <a:gd name="connsiteX6-859" fmla="*/ 1002627 w 1565431"/>
              <a:gd name="connsiteY6-860" fmla="*/ 1909214 h 1937121"/>
              <a:gd name="connsiteX7-861" fmla="*/ 1901 w 1565431"/>
              <a:gd name="connsiteY7-862" fmla="*/ 380586 h 1937121"/>
              <a:gd name="connsiteX8-863" fmla="*/ 332898 w 1565431"/>
              <a:gd name="connsiteY8-864" fmla="*/ 199 h 1937121"/>
              <a:gd name="connsiteX0-865" fmla="*/ 332898 w 1565431"/>
              <a:gd name="connsiteY0-866" fmla="*/ 199 h 1937121"/>
              <a:gd name="connsiteX1-867" fmla="*/ 532477 w 1565431"/>
              <a:gd name="connsiteY1-868" fmla="*/ 593021 h 1937121"/>
              <a:gd name="connsiteX2-869" fmla="*/ 344260 w 1565431"/>
              <a:gd name="connsiteY2-870" fmla="*/ 645543 h 1937121"/>
              <a:gd name="connsiteX3-871" fmla="*/ 951847 w 1565431"/>
              <a:gd name="connsiteY3-872" fmla="*/ 1518960 h 1937121"/>
              <a:gd name="connsiteX4-873" fmla="*/ 1137450 w 1565431"/>
              <a:gd name="connsiteY4-874" fmla="*/ 1301627 h 1937121"/>
              <a:gd name="connsiteX5-875" fmla="*/ 1553064 w 1565431"/>
              <a:gd name="connsiteY5-876" fmla="*/ 1689868 h 1937121"/>
              <a:gd name="connsiteX6-877" fmla="*/ 1002627 w 1565431"/>
              <a:gd name="connsiteY6-878" fmla="*/ 1909214 h 1937121"/>
              <a:gd name="connsiteX7-879" fmla="*/ 1901 w 1565431"/>
              <a:gd name="connsiteY7-880" fmla="*/ 380586 h 1937121"/>
              <a:gd name="connsiteX8-881" fmla="*/ 332898 w 1565431"/>
              <a:gd name="connsiteY8-882" fmla="*/ 199 h 19371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/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/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/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/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/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/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/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/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/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/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/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/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/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/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/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/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/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/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/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/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/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-1" fmla="*/ 280204 w 1489775"/>
              <a:gd name="connsiteY0-2" fmla="*/ 750754 h 3923699"/>
              <a:gd name="connsiteX1-3" fmla="*/ 1209570 w 1489775"/>
              <a:gd name="connsiteY1-4" fmla="*/ 750754 h 3923699"/>
              <a:gd name="connsiteX2-5" fmla="*/ 1489774 w 1489775"/>
              <a:gd name="connsiteY2-6" fmla="*/ 1030958 h 3923699"/>
              <a:gd name="connsiteX3-7" fmla="*/ 1489774 w 1489775"/>
              <a:gd name="connsiteY3-8" fmla="*/ 1293518 h 3923699"/>
              <a:gd name="connsiteX4-9" fmla="*/ 1489775 w 1489775"/>
              <a:gd name="connsiteY4-10" fmla="*/ 1293518 h 3923699"/>
              <a:gd name="connsiteX5-11" fmla="*/ 1489775 w 1489775"/>
              <a:gd name="connsiteY5-12" fmla="*/ 2063902 h 3923699"/>
              <a:gd name="connsiteX6-13" fmla="*/ 1345759 w 1489775"/>
              <a:gd name="connsiteY6-14" fmla="*/ 2207918 h 3923699"/>
              <a:gd name="connsiteX7-15" fmla="*/ 1201743 w 1489775"/>
              <a:gd name="connsiteY7-16" fmla="*/ 2063902 h 3923699"/>
              <a:gd name="connsiteX8-17" fmla="*/ 1201743 w 1489775"/>
              <a:gd name="connsiteY8-18" fmla="*/ 1390678 h 3923699"/>
              <a:gd name="connsiteX9-19" fmla="*/ 1158887 w 1489775"/>
              <a:gd name="connsiteY9-20" fmla="*/ 1390678 h 3923699"/>
              <a:gd name="connsiteX10-21" fmla="*/ 1151853 w 1489775"/>
              <a:gd name="connsiteY10-22" fmla="*/ 3743699 h 3923699"/>
              <a:gd name="connsiteX11-23" fmla="*/ 971853 w 1489775"/>
              <a:gd name="connsiteY11-24" fmla="*/ 3923699 h 3923699"/>
              <a:gd name="connsiteX12-25" fmla="*/ 791853 w 1489775"/>
              <a:gd name="connsiteY12-26" fmla="*/ 3743699 h 3923699"/>
              <a:gd name="connsiteX13-27" fmla="*/ 791853 w 1489775"/>
              <a:gd name="connsiteY13-28" fmla="*/ 2305078 h 3923699"/>
              <a:gd name="connsiteX14-29" fmla="*/ 683854 w 1489775"/>
              <a:gd name="connsiteY14-30" fmla="*/ 2305078 h 3923699"/>
              <a:gd name="connsiteX15-31" fmla="*/ 683854 w 1489775"/>
              <a:gd name="connsiteY15-32" fmla="*/ 3743698 h 3923699"/>
              <a:gd name="connsiteX16-33" fmla="*/ 503854 w 1489775"/>
              <a:gd name="connsiteY16-34" fmla="*/ 3923698 h 3923699"/>
              <a:gd name="connsiteX17-35" fmla="*/ 323854 w 1489775"/>
              <a:gd name="connsiteY17-36" fmla="*/ 3743698 h 3923699"/>
              <a:gd name="connsiteX18-37" fmla="*/ 323854 w 1489775"/>
              <a:gd name="connsiteY18-38" fmla="*/ 2238914 h 3923699"/>
              <a:gd name="connsiteX19-39" fmla="*/ 330887 w 1489775"/>
              <a:gd name="connsiteY19-40" fmla="*/ 2238914 h 3923699"/>
              <a:gd name="connsiteX20-41" fmla="*/ 330887 w 1489775"/>
              <a:gd name="connsiteY20-42" fmla="*/ 1390678 h 3923699"/>
              <a:gd name="connsiteX21-43" fmla="*/ 288033 w 1489775"/>
              <a:gd name="connsiteY21-44" fmla="*/ 1390678 h 3923699"/>
              <a:gd name="connsiteX22-45" fmla="*/ 288033 w 1489775"/>
              <a:gd name="connsiteY22-46" fmla="*/ 2063902 h 3923699"/>
              <a:gd name="connsiteX23-47" fmla="*/ 144017 w 1489775"/>
              <a:gd name="connsiteY23-48" fmla="*/ 2207918 h 3923699"/>
              <a:gd name="connsiteX24-49" fmla="*/ 1 w 1489775"/>
              <a:gd name="connsiteY24-50" fmla="*/ 2063902 h 3923699"/>
              <a:gd name="connsiteX25-51" fmla="*/ 1 w 1489775"/>
              <a:gd name="connsiteY25-52" fmla="*/ 1390678 h 3923699"/>
              <a:gd name="connsiteX26-53" fmla="*/ 0 w 1489775"/>
              <a:gd name="connsiteY26-54" fmla="*/ 1390678 h 3923699"/>
              <a:gd name="connsiteX27-55" fmla="*/ 0 w 1489775"/>
              <a:gd name="connsiteY27-56" fmla="*/ 1030958 h 3923699"/>
              <a:gd name="connsiteX28-57" fmla="*/ 280204 w 1489775"/>
              <a:gd name="connsiteY28-58" fmla="*/ 750754 h 3923699"/>
              <a:gd name="connsiteX29-59" fmla="*/ 744888 w 1489775"/>
              <a:gd name="connsiteY29-60" fmla="*/ 0 h 3923699"/>
              <a:gd name="connsiteX30-61" fmla="*/ 1082199 w 1489775"/>
              <a:gd name="connsiteY30-62" fmla="*/ 337311 h 3923699"/>
              <a:gd name="connsiteX31-63" fmla="*/ 744888 w 1489775"/>
              <a:gd name="connsiteY31-64" fmla="*/ 674622 h 3923699"/>
              <a:gd name="connsiteX32-65" fmla="*/ 407577 w 1489775"/>
              <a:gd name="connsiteY32-66" fmla="*/ 337311 h 3923699"/>
              <a:gd name="connsiteX33-67" fmla="*/ 744888 w 1489775"/>
              <a:gd name="connsiteY33-68" fmla="*/ 0 h 3923699"/>
              <a:gd name="connsiteX0-69" fmla="*/ 280204 w 1489775"/>
              <a:gd name="connsiteY0-70" fmla="*/ 750754 h 3923699"/>
              <a:gd name="connsiteX1-71" fmla="*/ 1209570 w 1489775"/>
              <a:gd name="connsiteY1-72" fmla="*/ 750754 h 3923699"/>
              <a:gd name="connsiteX2-73" fmla="*/ 1489774 w 1489775"/>
              <a:gd name="connsiteY2-74" fmla="*/ 1030958 h 3923699"/>
              <a:gd name="connsiteX3-75" fmla="*/ 1489774 w 1489775"/>
              <a:gd name="connsiteY3-76" fmla="*/ 1293518 h 3923699"/>
              <a:gd name="connsiteX4-77" fmla="*/ 1489775 w 1489775"/>
              <a:gd name="connsiteY4-78" fmla="*/ 1293518 h 3923699"/>
              <a:gd name="connsiteX5-79" fmla="*/ 1489775 w 1489775"/>
              <a:gd name="connsiteY5-80" fmla="*/ 2063902 h 3923699"/>
              <a:gd name="connsiteX6-81" fmla="*/ 1345759 w 1489775"/>
              <a:gd name="connsiteY6-82" fmla="*/ 2207918 h 3923699"/>
              <a:gd name="connsiteX7-83" fmla="*/ 1201743 w 1489775"/>
              <a:gd name="connsiteY7-84" fmla="*/ 2063902 h 3923699"/>
              <a:gd name="connsiteX8-85" fmla="*/ 1201743 w 1489775"/>
              <a:gd name="connsiteY8-86" fmla="*/ 1390678 h 3923699"/>
              <a:gd name="connsiteX9-87" fmla="*/ 1158887 w 1489775"/>
              <a:gd name="connsiteY9-88" fmla="*/ 1390678 h 3923699"/>
              <a:gd name="connsiteX10-89" fmla="*/ 1151853 w 1489775"/>
              <a:gd name="connsiteY10-90" fmla="*/ 3743699 h 3923699"/>
              <a:gd name="connsiteX11-91" fmla="*/ 971853 w 1489775"/>
              <a:gd name="connsiteY11-92" fmla="*/ 3923699 h 3923699"/>
              <a:gd name="connsiteX12-93" fmla="*/ 791853 w 1489775"/>
              <a:gd name="connsiteY12-94" fmla="*/ 3743699 h 3923699"/>
              <a:gd name="connsiteX13-95" fmla="*/ 791853 w 1489775"/>
              <a:gd name="connsiteY13-96" fmla="*/ 2305078 h 3923699"/>
              <a:gd name="connsiteX14-97" fmla="*/ 683854 w 1489775"/>
              <a:gd name="connsiteY14-98" fmla="*/ 2305078 h 3923699"/>
              <a:gd name="connsiteX15-99" fmla="*/ 683854 w 1489775"/>
              <a:gd name="connsiteY15-100" fmla="*/ 3743698 h 3923699"/>
              <a:gd name="connsiteX16-101" fmla="*/ 503854 w 1489775"/>
              <a:gd name="connsiteY16-102" fmla="*/ 3923698 h 3923699"/>
              <a:gd name="connsiteX17-103" fmla="*/ 323854 w 1489775"/>
              <a:gd name="connsiteY17-104" fmla="*/ 3743698 h 3923699"/>
              <a:gd name="connsiteX18-105" fmla="*/ 323854 w 1489775"/>
              <a:gd name="connsiteY18-106" fmla="*/ 2238914 h 3923699"/>
              <a:gd name="connsiteX19-107" fmla="*/ 330887 w 1489775"/>
              <a:gd name="connsiteY19-108" fmla="*/ 1390678 h 3923699"/>
              <a:gd name="connsiteX20-109" fmla="*/ 288033 w 1489775"/>
              <a:gd name="connsiteY20-110" fmla="*/ 1390678 h 3923699"/>
              <a:gd name="connsiteX21-111" fmla="*/ 288033 w 1489775"/>
              <a:gd name="connsiteY21-112" fmla="*/ 2063902 h 3923699"/>
              <a:gd name="connsiteX22-113" fmla="*/ 144017 w 1489775"/>
              <a:gd name="connsiteY22-114" fmla="*/ 2207918 h 3923699"/>
              <a:gd name="connsiteX23-115" fmla="*/ 1 w 1489775"/>
              <a:gd name="connsiteY23-116" fmla="*/ 2063902 h 3923699"/>
              <a:gd name="connsiteX24-117" fmla="*/ 1 w 1489775"/>
              <a:gd name="connsiteY24-118" fmla="*/ 1390678 h 3923699"/>
              <a:gd name="connsiteX25-119" fmla="*/ 0 w 1489775"/>
              <a:gd name="connsiteY25-120" fmla="*/ 1390678 h 3923699"/>
              <a:gd name="connsiteX26-121" fmla="*/ 0 w 1489775"/>
              <a:gd name="connsiteY26-122" fmla="*/ 1030958 h 3923699"/>
              <a:gd name="connsiteX27-123" fmla="*/ 280204 w 1489775"/>
              <a:gd name="connsiteY27-124" fmla="*/ 750754 h 3923699"/>
              <a:gd name="connsiteX28-125" fmla="*/ 744888 w 1489775"/>
              <a:gd name="connsiteY28-126" fmla="*/ 0 h 3923699"/>
              <a:gd name="connsiteX29-127" fmla="*/ 1082199 w 1489775"/>
              <a:gd name="connsiteY29-128" fmla="*/ 337311 h 3923699"/>
              <a:gd name="connsiteX30-129" fmla="*/ 744888 w 1489775"/>
              <a:gd name="connsiteY30-130" fmla="*/ 674622 h 3923699"/>
              <a:gd name="connsiteX31-131" fmla="*/ 407577 w 1489775"/>
              <a:gd name="connsiteY31-132" fmla="*/ 337311 h 3923699"/>
              <a:gd name="connsiteX32-133" fmla="*/ 744888 w 1489775"/>
              <a:gd name="connsiteY32-134" fmla="*/ 0 h 3923699"/>
              <a:gd name="connsiteX0-135" fmla="*/ 280204 w 1489775"/>
              <a:gd name="connsiteY0-136" fmla="*/ 750754 h 3923699"/>
              <a:gd name="connsiteX1-137" fmla="*/ 1209570 w 1489775"/>
              <a:gd name="connsiteY1-138" fmla="*/ 750754 h 3923699"/>
              <a:gd name="connsiteX2-139" fmla="*/ 1489774 w 1489775"/>
              <a:gd name="connsiteY2-140" fmla="*/ 1030958 h 3923699"/>
              <a:gd name="connsiteX3-141" fmla="*/ 1489774 w 1489775"/>
              <a:gd name="connsiteY3-142" fmla="*/ 1293518 h 3923699"/>
              <a:gd name="connsiteX4-143" fmla="*/ 1489775 w 1489775"/>
              <a:gd name="connsiteY4-144" fmla="*/ 1293518 h 3923699"/>
              <a:gd name="connsiteX5-145" fmla="*/ 1489775 w 1489775"/>
              <a:gd name="connsiteY5-146" fmla="*/ 2063902 h 3923699"/>
              <a:gd name="connsiteX6-147" fmla="*/ 1345759 w 1489775"/>
              <a:gd name="connsiteY6-148" fmla="*/ 2207918 h 3923699"/>
              <a:gd name="connsiteX7-149" fmla="*/ 1201743 w 1489775"/>
              <a:gd name="connsiteY7-150" fmla="*/ 2063902 h 3923699"/>
              <a:gd name="connsiteX8-151" fmla="*/ 1201743 w 1489775"/>
              <a:gd name="connsiteY8-152" fmla="*/ 1390678 h 3923699"/>
              <a:gd name="connsiteX9-153" fmla="*/ 1158887 w 1489775"/>
              <a:gd name="connsiteY9-154" fmla="*/ 1390678 h 3923699"/>
              <a:gd name="connsiteX10-155" fmla="*/ 1151853 w 1489775"/>
              <a:gd name="connsiteY10-156" fmla="*/ 3743699 h 3923699"/>
              <a:gd name="connsiteX11-157" fmla="*/ 971853 w 1489775"/>
              <a:gd name="connsiteY11-158" fmla="*/ 3923699 h 3923699"/>
              <a:gd name="connsiteX12-159" fmla="*/ 791853 w 1489775"/>
              <a:gd name="connsiteY12-160" fmla="*/ 3743699 h 3923699"/>
              <a:gd name="connsiteX13-161" fmla="*/ 791853 w 1489775"/>
              <a:gd name="connsiteY13-162" fmla="*/ 2305078 h 3923699"/>
              <a:gd name="connsiteX14-163" fmla="*/ 683854 w 1489775"/>
              <a:gd name="connsiteY14-164" fmla="*/ 2305078 h 3923699"/>
              <a:gd name="connsiteX15-165" fmla="*/ 683854 w 1489775"/>
              <a:gd name="connsiteY15-166" fmla="*/ 3743698 h 3923699"/>
              <a:gd name="connsiteX16-167" fmla="*/ 503854 w 1489775"/>
              <a:gd name="connsiteY16-168" fmla="*/ 3923698 h 3923699"/>
              <a:gd name="connsiteX17-169" fmla="*/ 323854 w 1489775"/>
              <a:gd name="connsiteY17-170" fmla="*/ 3743698 h 3923699"/>
              <a:gd name="connsiteX18-171" fmla="*/ 330887 w 1489775"/>
              <a:gd name="connsiteY18-172" fmla="*/ 1390678 h 3923699"/>
              <a:gd name="connsiteX19-173" fmla="*/ 288033 w 1489775"/>
              <a:gd name="connsiteY19-174" fmla="*/ 1390678 h 3923699"/>
              <a:gd name="connsiteX20-175" fmla="*/ 288033 w 1489775"/>
              <a:gd name="connsiteY20-176" fmla="*/ 2063902 h 3923699"/>
              <a:gd name="connsiteX21-177" fmla="*/ 144017 w 1489775"/>
              <a:gd name="connsiteY21-178" fmla="*/ 2207918 h 3923699"/>
              <a:gd name="connsiteX22-179" fmla="*/ 1 w 1489775"/>
              <a:gd name="connsiteY22-180" fmla="*/ 2063902 h 3923699"/>
              <a:gd name="connsiteX23-181" fmla="*/ 1 w 1489775"/>
              <a:gd name="connsiteY23-182" fmla="*/ 1390678 h 3923699"/>
              <a:gd name="connsiteX24-183" fmla="*/ 0 w 1489775"/>
              <a:gd name="connsiteY24-184" fmla="*/ 1390678 h 3923699"/>
              <a:gd name="connsiteX25-185" fmla="*/ 0 w 1489775"/>
              <a:gd name="connsiteY25-186" fmla="*/ 1030958 h 3923699"/>
              <a:gd name="connsiteX26-187" fmla="*/ 280204 w 1489775"/>
              <a:gd name="connsiteY26-188" fmla="*/ 750754 h 3923699"/>
              <a:gd name="connsiteX27-189" fmla="*/ 744888 w 1489775"/>
              <a:gd name="connsiteY27-190" fmla="*/ 0 h 3923699"/>
              <a:gd name="connsiteX28-191" fmla="*/ 1082199 w 1489775"/>
              <a:gd name="connsiteY28-192" fmla="*/ 337311 h 3923699"/>
              <a:gd name="connsiteX29-193" fmla="*/ 744888 w 1489775"/>
              <a:gd name="connsiteY29-194" fmla="*/ 674622 h 3923699"/>
              <a:gd name="connsiteX30-195" fmla="*/ 407577 w 1489775"/>
              <a:gd name="connsiteY30-196" fmla="*/ 337311 h 3923699"/>
              <a:gd name="connsiteX31-197" fmla="*/ 744888 w 1489775"/>
              <a:gd name="connsiteY31-198" fmla="*/ 0 h 392369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/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-1" fmla="*/ 1228565 w 1856332"/>
              <a:gd name="connsiteY0-2" fmla="*/ 3214674 h 3959924"/>
              <a:gd name="connsiteX1-3" fmla="*/ 622681 w 1856332"/>
              <a:gd name="connsiteY1-4" fmla="*/ 3214674 h 3959924"/>
              <a:gd name="connsiteX2-5" fmla="*/ 466697 w 1856332"/>
              <a:gd name="connsiteY2-6" fmla="*/ 3144149 h 3959924"/>
              <a:gd name="connsiteX3-7" fmla="*/ 8303 w 1856332"/>
              <a:gd name="connsiteY3-8" fmla="*/ 1942070 h 3959924"/>
              <a:gd name="connsiteX4-9" fmla="*/ 81139 w 1856332"/>
              <a:gd name="connsiteY4-10" fmla="*/ 1779444 h 3959924"/>
              <a:gd name="connsiteX5-11" fmla="*/ 243764 w 1856332"/>
              <a:gd name="connsiteY5-12" fmla="*/ 1852280 h 3959924"/>
              <a:gd name="connsiteX6-13" fmla="*/ 504770 w 1856332"/>
              <a:gd name="connsiteY6-14" fmla="*/ 2536736 h 3959924"/>
              <a:gd name="connsiteX7-15" fmla="*/ 555637 w 1856332"/>
              <a:gd name="connsiteY7-16" fmla="*/ 2536736 h 3959924"/>
              <a:gd name="connsiteX8-17" fmla="*/ 226299 w 1856332"/>
              <a:gd name="connsiteY8-18" fmla="*/ 1210417 h 3959924"/>
              <a:gd name="connsiteX9-19" fmla="*/ 551784 w 1856332"/>
              <a:gd name="connsiteY9-20" fmla="*/ 1210417 h 3959924"/>
              <a:gd name="connsiteX10-21" fmla="*/ 551784 w 1856332"/>
              <a:gd name="connsiteY10-22" fmla="*/ 168335 h 3959924"/>
              <a:gd name="connsiteX11-23" fmla="*/ 720119 w 1856332"/>
              <a:gd name="connsiteY11-24" fmla="*/ 0 h 3959924"/>
              <a:gd name="connsiteX12-25" fmla="*/ 888454 w 1856332"/>
              <a:gd name="connsiteY12-26" fmla="*/ 168335 h 3959924"/>
              <a:gd name="connsiteX13-27" fmla="*/ 888454 w 1856332"/>
              <a:gd name="connsiteY13-28" fmla="*/ 1210417 h 3959924"/>
              <a:gd name="connsiteX14-29" fmla="*/ 968040 w 1856332"/>
              <a:gd name="connsiteY14-30" fmla="*/ 1210417 h 3959924"/>
              <a:gd name="connsiteX15-31" fmla="*/ 968040 w 1856332"/>
              <a:gd name="connsiteY15-32" fmla="*/ 168335 h 3959924"/>
              <a:gd name="connsiteX16-33" fmla="*/ 1136375 w 1856332"/>
              <a:gd name="connsiteY16-34" fmla="*/ 0 h 3959924"/>
              <a:gd name="connsiteX17-35" fmla="*/ 1304710 w 1856332"/>
              <a:gd name="connsiteY17-36" fmla="*/ 168335 h 3959924"/>
              <a:gd name="connsiteX18-37" fmla="*/ 1304710 w 1856332"/>
              <a:gd name="connsiteY18-38" fmla="*/ 1210417 h 3959924"/>
              <a:gd name="connsiteX19-39" fmla="*/ 1631589 w 1856332"/>
              <a:gd name="connsiteY19-40" fmla="*/ 1210417 h 3959924"/>
              <a:gd name="connsiteX20-41" fmla="*/ 1302251 w 1856332"/>
              <a:gd name="connsiteY20-42" fmla="*/ 2536736 h 3959924"/>
              <a:gd name="connsiteX21-43" fmla="*/ 1351562 w 1856332"/>
              <a:gd name="connsiteY21-44" fmla="*/ 2536736 h 3959924"/>
              <a:gd name="connsiteX22-45" fmla="*/ 1612568 w 1856332"/>
              <a:gd name="connsiteY22-46" fmla="*/ 1852280 h 3959924"/>
              <a:gd name="connsiteX23-47" fmla="*/ 1775193 w 1856332"/>
              <a:gd name="connsiteY23-48" fmla="*/ 1779444 h 3959924"/>
              <a:gd name="connsiteX24-49" fmla="*/ 1848029 w 1856332"/>
              <a:gd name="connsiteY24-50" fmla="*/ 1942070 h 3959924"/>
              <a:gd name="connsiteX25-51" fmla="*/ 1389635 w 1856332"/>
              <a:gd name="connsiteY25-52" fmla="*/ 3144149 h 3959924"/>
              <a:gd name="connsiteX26-53" fmla="*/ 1344732 w 1856332"/>
              <a:gd name="connsiteY26-54" fmla="*/ 3176282 h 3959924"/>
              <a:gd name="connsiteX27-55" fmla="*/ 1228565 w 1856332"/>
              <a:gd name="connsiteY27-56" fmla="*/ 3214674 h 3959924"/>
              <a:gd name="connsiteX28-57" fmla="*/ 925623 w 1856332"/>
              <a:gd name="connsiteY28-58" fmla="*/ 3959924 h 3959924"/>
              <a:gd name="connsiteX29-59" fmla="*/ 601623 w 1856332"/>
              <a:gd name="connsiteY29-60" fmla="*/ 3635924 h 3959924"/>
              <a:gd name="connsiteX30-61" fmla="*/ 925623 w 1856332"/>
              <a:gd name="connsiteY30-62" fmla="*/ 3311924 h 3959924"/>
              <a:gd name="connsiteX31-63" fmla="*/ 1249623 w 1856332"/>
              <a:gd name="connsiteY31-64" fmla="*/ 3635924 h 3959924"/>
              <a:gd name="connsiteX32-65" fmla="*/ 925623 w 1856332"/>
              <a:gd name="connsiteY32-66" fmla="*/ 3959924 h 3959924"/>
              <a:gd name="connsiteX0-67" fmla="*/ 1228565 w 1856332"/>
              <a:gd name="connsiteY0-68" fmla="*/ 3214674 h 3959924"/>
              <a:gd name="connsiteX1-69" fmla="*/ 622681 w 1856332"/>
              <a:gd name="connsiteY1-70" fmla="*/ 3214674 h 3959924"/>
              <a:gd name="connsiteX2-71" fmla="*/ 466697 w 1856332"/>
              <a:gd name="connsiteY2-72" fmla="*/ 3144149 h 3959924"/>
              <a:gd name="connsiteX3-73" fmla="*/ 8303 w 1856332"/>
              <a:gd name="connsiteY3-74" fmla="*/ 1942070 h 3959924"/>
              <a:gd name="connsiteX4-75" fmla="*/ 81139 w 1856332"/>
              <a:gd name="connsiteY4-76" fmla="*/ 1779444 h 3959924"/>
              <a:gd name="connsiteX5-77" fmla="*/ 243764 w 1856332"/>
              <a:gd name="connsiteY5-78" fmla="*/ 1852280 h 3959924"/>
              <a:gd name="connsiteX6-79" fmla="*/ 504770 w 1856332"/>
              <a:gd name="connsiteY6-80" fmla="*/ 2536736 h 3959924"/>
              <a:gd name="connsiteX7-81" fmla="*/ 555637 w 1856332"/>
              <a:gd name="connsiteY7-82" fmla="*/ 2536736 h 3959924"/>
              <a:gd name="connsiteX8-83" fmla="*/ 226299 w 1856332"/>
              <a:gd name="connsiteY8-84" fmla="*/ 1210417 h 3959924"/>
              <a:gd name="connsiteX9-85" fmla="*/ 551784 w 1856332"/>
              <a:gd name="connsiteY9-86" fmla="*/ 1210417 h 3959924"/>
              <a:gd name="connsiteX10-87" fmla="*/ 551784 w 1856332"/>
              <a:gd name="connsiteY10-88" fmla="*/ 168335 h 3959924"/>
              <a:gd name="connsiteX11-89" fmla="*/ 720119 w 1856332"/>
              <a:gd name="connsiteY11-90" fmla="*/ 0 h 3959924"/>
              <a:gd name="connsiteX12-91" fmla="*/ 888454 w 1856332"/>
              <a:gd name="connsiteY12-92" fmla="*/ 168335 h 3959924"/>
              <a:gd name="connsiteX13-93" fmla="*/ 888454 w 1856332"/>
              <a:gd name="connsiteY13-94" fmla="*/ 1210417 h 3959924"/>
              <a:gd name="connsiteX14-95" fmla="*/ 968040 w 1856332"/>
              <a:gd name="connsiteY14-96" fmla="*/ 1210417 h 3959924"/>
              <a:gd name="connsiteX15-97" fmla="*/ 968040 w 1856332"/>
              <a:gd name="connsiteY15-98" fmla="*/ 168335 h 3959924"/>
              <a:gd name="connsiteX16-99" fmla="*/ 1136375 w 1856332"/>
              <a:gd name="connsiteY16-100" fmla="*/ 0 h 3959924"/>
              <a:gd name="connsiteX17-101" fmla="*/ 1304710 w 1856332"/>
              <a:gd name="connsiteY17-102" fmla="*/ 168335 h 3959924"/>
              <a:gd name="connsiteX18-103" fmla="*/ 1304710 w 1856332"/>
              <a:gd name="connsiteY18-104" fmla="*/ 1210417 h 3959924"/>
              <a:gd name="connsiteX19-105" fmla="*/ 1631589 w 1856332"/>
              <a:gd name="connsiteY19-106" fmla="*/ 1210417 h 3959924"/>
              <a:gd name="connsiteX20-107" fmla="*/ 1302251 w 1856332"/>
              <a:gd name="connsiteY20-108" fmla="*/ 2536736 h 3959924"/>
              <a:gd name="connsiteX21-109" fmla="*/ 1351562 w 1856332"/>
              <a:gd name="connsiteY21-110" fmla="*/ 2536736 h 3959924"/>
              <a:gd name="connsiteX22-111" fmla="*/ 1612568 w 1856332"/>
              <a:gd name="connsiteY22-112" fmla="*/ 1852280 h 3959924"/>
              <a:gd name="connsiteX23-113" fmla="*/ 1775193 w 1856332"/>
              <a:gd name="connsiteY23-114" fmla="*/ 1779444 h 3959924"/>
              <a:gd name="connsiteX24-115" fmla="*/ 1848029 w 1856332"/>
              <a:gd name="connsiteY24-116" fmla="*/ 1942070 h 3959924"/>
              <a:gd name="connsiteX25-117" fmla="*/ 1389635 w 1856332"/>
              <a:gd name="connsiteY25-118" fmla="*/ 3144149 h 3959924"/>
              <a:gd name="connsiteX26-119" fmla="*/ 1344732 w 1856332"/>
              <a:gd name="connsiteY26-120" fmla="*/ 3176282 h 3959924"/>
              <a:gd name="connsiteX27-121" fmla="*/ 1228565 w 1856332"/>
              <a:gd name="connsiteY27-122" fmla="*/ 3214674 h 3959924"/>
              <a:gd name="connsiteX28-123" fmla="*/ 925623 w 1856332"/>
              <a:gd name="connsiteY28-124" fmla="*/ 3959924 h 3959924"/>
              <a:gd name="connsiteX29-125" fmla="*/ 601623 w 1856332"/>
              <a:gd name="connsiteY29-126" fmla="*/ 3635924 h 3959924"/>
              <a:gd name="connsiteX30-127" fmla="*/ 925623 w 1856332"/>
              <a:gd name="connsiteY30-128" fmla="*/ 3311924 h 3959924"/>
              <a:gd name="connsiteX31-129" fmla="*/ 1249623 w 1856332"/>
              <a:gd name="connsiteY31-130" fmla="*/ 3635924 h 3959924"/>
              <a:gd name="connsiteX32-131" fmla="*/ 925623 w 1856332"/>
              <a:gd name="connsiteY32-132" fmla="*/ 3959924 h 3959924"/>
              <a:gd name="connsiteX0-133" fmla="*/ 1228565 w 1856332"/>
              <a:gd name="connsiteY0-134" fmla="*/ 3214674 h 3959924"/>
              <a:gd name="connsiteX1-135" fmla="*/ 622681 w 1856332"/>
              <a:gd name="connsiteY1-136" fmla="*/ 3214674 h 3959924"/>
              <a:gd name="connsiteX2-137" fmla="*/ 466697 w 1856332"/>
              <a:gd name="connsiteY2-138" fmla="*/ 3144149 h 3959924"/>
              <a:gd name="connsiteX3-139" fmla="*/ 8303 w 1856332"/>
              <a:gd name="connsiteY3-140" fmla="*/ 1942070 h 3959924"/>
              <a:gd name="connsiteX4-141" fmla="*/ 81139 w 1856332"/>
              <a:gd name="connsiteY4-142" fmla="*/ 1779444 h 3959924"/>
              <a:gd name="connsiteX5-143" fmla="*/ 243764 w 1856332"/>
              <a:gd name="connsiteY5-144" fmla="*/ 1852280 h 3959924"/>
              <a:gd name="connsiteX6-145" fmla="*/ 504770 w 1856332"/>
              <a:gd name="connsiteY6-146" fmla="*/ 2536736 h 3959924"/>
              <a:gd name="connsiteX7-147" fmla="*/ 555637 w 1856332"/>
              <a:gd name="connsiteY7-148" fmla="*/ 2536736 h 3959924"/>
              <a:gd name="connsiteX8-149" fmla="*/ 226299 w 1856332"/>
              <a:gd name="connsiteY8-150" fmla="*/ 1210417 h 3959924"/>
              <a:gd name="connsiteX9-151" fmla="*/ 551784 w 1856332"/>
              <a:gd name="connsiteY9-152" fmla="*/ 1210417 h 3959924"/>
              <a:gd name="connsiteX10-153" fmla="*/ 551784 w 1856332"/>
              <a:gd name="connsiteY10-154" fmla="*/ 168335 h 3959924"/>
              <a:gd name="connsiteX11-155" fmla="*/ 720119 w 1856332"/>
              <a:gd name="connsiteY11-156" fmla="*/ 0 h 3959924"/>
              <a:gd name="connsiteX12-157" fmla="*/ 888454 w 1856332"/>
              <a:gd name="connsiteY12-158" fmla="*/ 168335 h 3959924"/>
              <a:gd name="connsiteX13-159" fmla="*/ 888454 w 1856332"/>
              <a:gd name="connsiteY13-160" fmla="*/ 1210417 h 3959924"/>
              <a:gd name="connsiteX14-161" fmla="*/ 968040 w 1856332"/>
              <a:gd name="connsiteY14-162" fmla="*/ 1210417 h 3959924"/>
              <a:gd name="connsiteX15-163" fmla="*/ 968040 w 1856332"/>
              <a:gd name="connsiteY15-164" fmla="*/ 168335 h 3959924"/>
              <a:gd name="connsiteX16-165" fmla="*/ 1136375 w 1856332"/>
              <a:gd name="connsiteY16-166" fmla="*/ 0 h 3959924"/>
              <a:gd name="connsiteX17-167" fmla="*/ 1304710 w 1856332"/>
              <a:gd name="connsiteY17-168" fmla="*/ 168335 h 3959924"/>
              <a:gd name="connsiteX18-169" fmla="*/ 1304710 w 1856332"/>
              <a:gd name="connsiteY18-170" fmla="*/ 1210417 h 3959924"/>
              <a:gd name="connsiteX19-171" fmla="*/ 1631589 w 1856332"/>
              <a:gd name="connsiteY19-172" fmla="*/ 1210417 h 3959924"/>
              <a:gd name="connsiteX20-173" fmla="*/ 1302251 w 1856332"/>
              <a:gd name="connsiteY20-174" fmla="*/ 2536736 h 3959924"/>
              <a:gd name="connsiteX21-175" fmla="*/ 1351562 w 1856332"/>
              <a:gd name="connsiteY21-176" fmla="*/ 2536736 h 3959924"/>
              <a:gd name="connsiteX22-177" fmla="*/ 1612568 w 1856332"/>
              <a:gd name="connsiteY22-178" fmla="*/ 1852280 h 3959924"/>
              <a:gd name="connsiteX23-179" fmla="*/ 1775193 w 1856332"/>
              <a:gd name="connsiteY23-180" fmla="*/ 1779444 h 3959924"/>
              <a:gd name="connsiteX24-181" fmla="*/ 1848029 w 1856332"/>
              <a:gd name="connsiteY24-182" fmla="*/ 1942070 h 3959924"/>
              <a:gd name="connsiteX25-183" fmla="*/ 1389635 w 1856332"/>
              <a:gd name="connsiteY25-184" fmla="*/ 3144149 h 3959924"/>
              <a:gd name="connsiteX26-185" fmla="*/ 1228565 w 1856332"/>
              <a:gd name="connsiteY26-186" fmla="*/ 3214674 h 3959924"/>
              <a:gd name="connsiteX27-187" fmla="*/ 925623 w 1856332"/>
              <a:gd name="connsiteY27-188" fmla="*/ 3959924 h 3959924"/>
              <a:gd name="connsiteX28-189" fmla="*/ 601623 w 1856332"/>
              <a:gd name="connsiteY28-190" fmla="*/ 3635924 h 3959924"/>
              <a:gd name="connsiteX29-191" fmla="*/ 925623 w 1856332"/>
              <a:gd name="connsiteY29-192" fmla="*/ 3311924 h 3959924"/>
              <a:gd name="connsiteX30-193" fmla="*/ 1249623 w 1856332"/>
              <a:gd name="connsiteY30-194" fmla="*/ 3635924 h 3959924"/>
              <a:gd name="connsiteX31-195" fmla="*/ 925623 w 1856332"/>
              <a:gd name="connsiteY31-196" fmla="*/ 3959924 h 3959924"/>
              <a:gd name="connsiteX0-197" fmla="*/ 1228565 w 1856332"/>
              <a:gd name="connsiteY0-198" fmla="*/ 3214674 h 3959924"/>
              <a:gd name="connsiteX1-199" fmla="*/ 622681 w 1856332"/>
              <a:gd name="connsiteY1-200" fmla="*/ 3214674 h 3959924"/>
              <a:gd name="connsiteX2-201" fmla="*/ 466697 w 1856332"/>
              <a:gd name="connsiteY2-202" fmla="*/ 3144149 h 3959924"/>
              <a:gd name="connsiteX3-203" fmla="*/ 8303 w 1856332"/>
              <a:gd name="connsiteY3-204" fmla="*/ 1942070 h 3959924"/>
              <a:gd name="connsiteX4-205" fmla="*/ 81139 w 1856332"/>
              <a:gd name="connsiteY4-206" fmla="*/ 1779444 h 3959924"/>
              <a:gd name="connsiteX5-207" fmla="*/ 243764 w 1856332"/>
              <a:gd name="connsiteY5-208" fmla="*/ 1852280 h 3959924"/>
              <a:gd name="connsiteX6-209" fmla="*/ 504770 w 1856332"/>
              <a:gd name="connsiteY6-210" fmla="*/ 2536736 h 3959924"/>
              <a:gd name="connsiteX7-211" fmla="*/ 555637 w 1856332"/>
              <a:gd name="connsiteY7-212" fmla="*/ 2536736 h 3959924"/>
              <a:gd name="connsiteX8-213" fmla="*/ 226299 w 1856332"/>
              <a:gd name="connsiteY8-214" fmla="*/ 1210417 h 3959924"/>
              <a:gd name="connsiteX9-215" fmla="*/ 551784 w 1856332"/>
              <a:gd name="connsiteY9-216" fmla="*/ 1210417 h 3959924"/>
              <a:gd name="connsiteX10-217" fmla="*/ 551784 w 1856332"/>
              <a:gd name="connsiteY10-218" fmla="*/ 168335 h 3959924"/>
              <a:gd name="connsiteX11-219" fmla="*/ 720119 w 1856332"/>
              <a:gd name="connsiteY11-220" fmla="*/ 0 h 3959924"/>
              <a:gd name="connsiteX12-221" fmla="*/ 888454 w 1856332"/>
              <a:gd name="connsiteY12-222" fmla="*/ 168335 h 3959924"/>
              <a:gd name="connsiteX13-223" fmla="*/ 888454 w 1856332"/>
              <a:gd name="connsiteY13-224" fmla="*/ 1210417 h 3959924"/>
              <a:gd name="connsiteX14-225" fmla="*/ 968040 w 1856332"/>
              <a:gd name="connsiteY14-226" fmla="*/ 1210417 h 3959924"/>
              <a:gd name="connsiteX15-227" fmla="*/ 968040 w 1856332"/>
              <a:gd name="connsiteY15-228" fmla="*/ 168335 h 3959924"/>
              <a:gd name="connsiteX16-229" fmla="*/ 1136375 w 1856332"/>
              <a:gd name="connsiteY16-230" fmla="*/ 0 h 3959924"/>
              <a:gd name="connsiteX17-231" fmla="*/ 1304710 w 1856332"/>
              <a:gd name="connsiteY17-232" fmla="*/ 168335 h 3959924"/>
              <a:gd name="connsiteX18-233" fmla="*/ 1304710 w 1856332"/>
              <a:gd name="connsiteY18-234" fmla="*/ 1210417 h 3959924"/>
              <a:gd name="connsiteX19-235" fmla="*/ 1631589 w 1856332"/>
              <a:gd name="connsiteY19-236" fmla="*/ 1210417 h 3959924"/>
              <a:gd name="connsiteX20-237" fmla="*/ 1302251 w 1856332"/>
              <a:gd name="connsiteY20-238" fmla="*/ 2536736 h 3959924"/>
              <a:gd name="connsiteX21-239" fmla="*/ 1351562 w 1856332"/>
              <a:gd name="connsiteY21-240" fmla="*/ 2536736 h 3959924"/>
              <a:gd name="connsiteX22-241" fmla="*/ 1612568 w 1856332"/>
              <a:gd name="connsiteY22-242" fmla="*/ 1852280 h 3959924"/>
              <a:gd name="connsiteX23-243" fmla="*/ 1775193 w 1856332"/>
              <a:gd name="connsiteY23-244" fmla="*/ 1779444 h 3959924"/>
              <a:gd name="connsiteX24-245" fmla="*/ 1848029 w 1856332"/>
              <a:gd name="connsiteY24-246" fmla="*/ 1942070 h 3959924"/>
              <a:gd name="connsiteX25-247" fmla="*/ 1389635 w 1856332"/>
              <a:gd name="connsiteY25-248" fmla="*/ 3144149 h 3959924"/>
              <a:gd name="connsiteX26-249" fmla="*/ 1228565 w 1856332"/>
              <a:gd name="connsiteY26-250" fmla="*/ 3214674 h 3959924"/>
              <a:gd name="connsiteX27-251" fmla="*/ 925623 w 1856332"/>
              <a:gd name="connsiteY27-252" fmla="*/ 3959924 h 3959924"/>
              <a:gd name="connsiteX28-253" fmla="*/ 601623 w 1856332"/>
              <a:gd name="connsiteY28-254" fmla="*/ 3635924 h 3959924"/>
              <a:gd name="connsiteX29-255" fmla="*/ 925623 w 1856332"/>
              <a:gd name="connsiteY29-256" fmla="*/ 3311924 h 3959924"/>
              <a:gd name="connsiteX30-257" fmla="*/ 1249623 w 1856332"/>
              <a:gd name="connsiteY30-258" fmla="*/ 3635924 h 3959924"/>
              <a:gd name="connsiteX31-259" fmla="*/ 925623 w 1856332"/>
              <a:gd name="connsiteY31-260" fmla="*/ 3959924 h 3959924"/>
              <a:gd name="connsiteX0-261" fmla="*/ 1228565 w 1856332"/>
              <a:gd name="connsiteY0-262" fmla="*/ 3214674 h 3959924"/>
              <a:gd name="connsiteX1-263" fmla="*/ 622681 w 1856332"/>
              <a:gd name="connsiteY1-264" fmla="*/ 3214674 h 3959924"/>
              <a:gd name="connsiteX2-265" fmla="*/ 466697 w 1856332"/>
              <a:gd name="connsiteY2-266" fmla="*/ 3144149 h 3959924"/>
              <a:gd name="connsiteX3-267" fmla="*/ 8303 w 1856332"/>
              <a:gd name="connsiteY3-268" fmla="*/ 1942070 h 3959924"/>
              <a:gd name="connsiteX4-269" fmla="*/ 81139 w 1856332"/>
              <a:gd name="connsiteY4-270" fmla="*/ 1779444 h 3959924"/>
              <a:gd name="connsiteX5-271" fmla="*/ 243764 w 1856332"/>
              <a:gd name="connsiteY5-272" fmla="*/ 1852280 h 3959924"/>
              <a:gd name="connsiteX6-273" fmla="*/ 504770 w 1856332"/>
              <a:gd name="connsiteY6-274" fmla="*/ 2536736 h 3959924"/>
              <a:gd name="connsiteX7-275" fmla="*/ 555637 w 1856332"/>
              <a:gd name="connsiteY7-276" fmla="*/ 2536736 h 3959924"/>
              <a:gd name="connsiteX8-277" fmla="*/ 226299 w 1856332"/>
              <a:gd name="connsiteY8-278" fmla="*/ 1210417 h 3959924"/>
              <a:gd name="connsiteX9-279" fmla="*/ 551784 w 1856332"/>
              <a:gd name="connsiteY9-280" fmla="*/ 1210417 h 3959924"/>
              <a:gd name="connsiteX10-281" fmla="*/ 551784 w 1856332"/>
              <a:gd name="connsiteY10-282" fmla="*/ 168335 h 3959924"/>
              <a:gd name="connsiteX11-283" fmla="*/ 720119 w 1856332"/>
              <a:gd name="connsiteY11-284" fmla="*/ 0 h 3959924"/>
              <a:gd name="connsiteX12-285" fmla="*/ 888454 w 1856332"/>
              <a:gd name="connsiteY12-286" fmla="*/ 168335 h 3959924"/>
              <a:gd name="connsiteX13-287" fmla="*/ 888454 w 1856332"/>
              <a:gd name="connsiteY13-288" fmla="*/ 1210417 h 3959924"/>
              <a:gd name="connsiteX14-289" fmla="*/ 968040 w 1856332"/>
              <a:gd name="connsiteY14-290" fmla="*/ 1210417 h 3959924"/>
              <a:gd name="connsiteX15-291" fmla="*/ 968040 w 1856332"/>
              <a:gd name="connsiteY15-292" fmla="*/ 168335 h 3959924"/>
              <a:gd name="connsiteX16-293" fmla="*/ 1136375 w 1856332"/>
              <a:gd name="connsiteY16-294" fmla="*/ 0 h 3959924"/>
              <a:gd name="connsiteX17-295" fmla="*/ 1304710 w 1856332"/>
              <a:gd name="connsiteY17-296" fmla="*/ 168335 h 3959924"/>
              <a:gd name="connsiteX18-297" fmla="*/ 1304710 w 1856332"/>
              <a:gd name="connsiteY18-298" fmla="*/ 1210417 h 3959924"/>
              <a:gd name="connsiteX19-299" fmla="*/ 1631589 w 1856332"/>
              <a:gd name="connsiteY19-300" fmla="*/ 1210417 h 3959924"/>
              <a:gd name="connsiteX20-301" fmla="*/ 1302251 w 1856332"/>
              <a:gd name="connsiteY20-302" fmla="*/ 2536736 h 3959924"/>
              <a:gd name="connsiteX21-303" fmla="*/ 1351562 w 1856332"/>
              <a:gd name="connsiteY21-304" fmla="*/ 2536736 h 3959924"/>
              <a:gd name="connsiteX22-305" fmla="*/ 1612568 w 1856332"/>
              <a:gd name="connsiteY22-306" fmla="*/ 1852280 h 3959924"/>
              <a:gd name="connsiteX23-307" fmla="*/ 1775193 w 1856332"/>
              <a:gd name="connsiteY23-308" fmla="*/ 1779444 h 3959924"/>
              <a:gd name="connsiteX24-309" fmla="*/ 1848029 w 1856332"/>
              <a:gd name="connsiteY24-310" fmla="*/ 1942070 h 3959924"/>
              <a:gd name="connsiteX25-311" fmla="*/ 1389635 w 1856332"/>
              <a:gd name="connsiteY25-312" fmla="*/ 3144149 h 3959924"/>
              <a:gd name="connsiteX26-313" fmla="*/ 1228565 w 1856332"/>
              <a:gd name="connsiteY26-314" fmla="*/ 3214674 h 3959924"/>
              <a:gd name="connsiteX27-315" fmla="*/ 925623 w 1856332"/>
              <a:gd name="connsiteY27-316" fmla="*/ 3959924 h 3959924"/>
              <a:gd name="connsiteX28-317" fmla="*/ 601623 w 1856332"/>
              <a:gd name="connsiteY28-318" fmla="*/ 3635924 h 3959924"/>
              <a:gd name="connsiteX29-319" fmla="*/ 925623 w 1856332"/>
              <a:gd name="connsiteY29-320" fmla="*/ 3311924 h 3959924"/>
              <a:gd name="connsiteX30-321" fmla="*/ 1249623 w 1856332"/>
              <a:gd name="connsiteY30-322" fmla="*/ 3635924 h 3959924"/>
              <a:gd name="connsiteX31-323" fmla="*/ 925623 w 1856332"/>
              <a:gd name="connsiteY31-324" fmla="*/ 3959924 h 39599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/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/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/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/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/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/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-1" fmla="*/ 0 w 2305050"/>
              <a:gd name="connsiteY0-2" fmla="*/ 0 h 2352675"/>
              <a:gd name="connsiteX1-3" fmla="*/ 771525 w 2305050"/>
              <a:gd name="connsiteY1-4" fmla="*/ 561975 h 2352675"/>
              <a:gd name="connsiteX2-5" fmla="*/ 2019300 w 2305050"/>
              <a:gd name="connsiteY2-6" fmla="*/ 428625 h 2352675"/>
              <a:gd name="connsiteX3-7" fmla="*/ 2266950 w 2305050"/>
              <a:gd name="connsiteY3-8" fmla="*/ 657225 h 2352675"/>
              <a:gd name="connsiteX4-9" fmla="*/ 1143000 w 2305050"/>
              <a:gd name="connsiteY4-10" fmla="*/ 1009650 h 2352675"/>
              <a:gd name="connsiteX5-11" fmla="*/ 1628775 w 2305050"/>
              <a:gd name="connsiteY5-12" fmla="*/ 1533525 h 2352675"/>
              <a:gd name="connsiteX6-13" fmla="*/ 2076450 w 2305050"/>
              <a:gd name="connsiteY6-14" fmla="*/ 1533525 h 2352675"/>
              <a:gd name="connsiteX7-15" fmla="*/ 2305050 w 2305050"/>
              <a:gd name="connsiteY7-16" fmla="*/ 1724025 h 2352675"/>
              <a:gd name="connsiteX8-17" fmla="*/ 1838325 w 2305050"/>
              <a:gd name="connsiteY8-18" fmla="*/ 1857375 h 2352675"/>
              <a:gd name="connsiteX9-19" fmla="*/ 2009775 w 2305050"/>
              <a:gd name="connsiteY9-20" fmla="*/ 2105025 h 2352675"/>
              <a:gd name="connsiteX10-21" fmla="*/ 1733550 w 2305050"/>
              <a:gd name="connsiteY10-22" fmla="*/ 1971675 h 2352675"/>
              <a:gd name="connsiteX11-23" fmla="*/ 1543050 w 2305050"/>
              <a:gd name="connsiteY11-24" fmla="*/ 2352675 h 2352675"/>
              <a:gd name="connsiteX12-25" fmla="*/ 1314450 w 2305050"/>
              <a:gd name="connsiteY12-26" fmla="*/ 2133600 h 2352675"/>
              <a:gd name="connsiteX13-27" fmla="*/ 1447800 w 2305050"/>
              <a:gd name="connsiteY13-28" fmla="*/ 1771650 h 2352675"/>
              <a:gd name="connsiteX14-29" fmla="*/ 923925 w 2305050"/>
              <a:gd name="connsiteY14-30" fmla="*/ 1190625 h 2352675"/>
              <a:gd name="connsiteX15-31" fmla="*/ 447675 w 2305050"/>
              <a:gd name="connsiteY15-32" fmla="*/ 2276475 h 2352675"/>
              <a:gd name="connsiteX16-33" fmla="*/ 260071 w 2305050"/>
              <a:gd name="connsiteY16-34" fmla="*/ 2087575 h 2352675"/>
              <a:gd name="connsiteX17-35" fmla="*/ 523875 w 2305050"/>
              <a:gd name="connsiteY17-36" fmla="*/ 714375 h 2352675"/>
              <a:gd name="connsiteX18-37" fmla="*/ 0 w 2305050"/>
              <a:gd name="connsiteY18-38" fmla="*/ 0 h 2352675"/>
              <a:gd name="connsiteX0-39" fmla="*/ 0 w 2305050"/>
              <a:gd name="connsiteY0-40" fmla="*/ 0 h 2352675"/>
              <a:gd name="connsiteX1-41" fmla="*/ 771525 w 2305050"/>
              <a:gd name="connsiteY1-42" fmla="*/ 561975 h 2352675"/>
              <a:gd name="connsiteX2-43" fmla="*/ 2019300 w 2305050"/>
              <a:gd name="connsiteY2-44" fmla="*/ 428625 h 2352675"/>
              <a:gd name="connsiteX3-45" fmla="*/ 2266950 w 2305050"/>
              <a:gd name="connsiteY3-46" fmla="*/ 657225 h 2352675"/>
              <a:gd name="connsiteX4-47" fmla="*/ 1143000 w 2305050"/>
              <a:gd name="connsiteY4-48" fmla="*/ 1009650 h 2352675"/>
              <a:gd name="connsiteX5-49" fmla="*/ 1628775 w 2305050"/>
              <a:gd name="connsiteY5-50" fmla="*/ 1533525 h 2352675"/>
              <a:gd name="connsiteX6-51" fmla="*/ 2076450 w 2305050"/>
              <a:gd name="connsiteY6-52" fmla="*/ 1533525 h 2352675"/>
              <a:gd name="connsiteX7-53" fmla="*/ 2305050 w 2305050"/>
              <a:gd name="connsiteY7-54" fmla="*/ 1724025 h 2352675"/>
              <a:gd name="connsiteX8-55" fmla="*/ 1838325 w 2305050"/>
              <a:gd name="connsiteY8-56" fmla="*/ 1857375 h 2352675"/>
              <a:gd name="connsiteX9-57" fmla="*/ 2009775 w 2305050"/>
              <a:gd name="connsiteY9-58" fmla="*/ 2105025 h 2352675"/>
              <a:gd name="connsiteX10-59" fmla="*/ 1733550 w 2305050"/>
              <a:gd name="connsiteY10-60" fmla="*/ 1971675 h 2352675"/>
              <a:gd name="connsiteX11-61" fmla="*/ 1543050 w 2305050"/>
              <a:gd name="connsiteY11-62" fmla="*/ 2352675 h 2352675"/>
              <a:gd name="connsiteX12-63" fmla="*/ 1314450 w 2305050"/>
              <a:gd name="connsiteY12-64" fmla="*/ 2133600 h 2352675"/>
              <a:gd name="connsiteX13-65" fmla="*/ 1447800 w 2305050"/>
              <a:gd name="connsiteY13-66" fmla="*/ 1771650 h 2352675"/>
              <a:gd name="connsiteX14-67" fmla="*/ 923925 w 2305050"/>
              <a:gd name="connsiteY14-68" fmla="*/ 1190625 h 2352675"/>
              <a:gd name="connsiteX15-69" fmla="*/ 447675 w 2305050"/>
              <a:gd name="connsiteY15-70" fmla="*/ 2276475 h 2352675"/>
              <a:gd name="connsiteX16-71" fmla="*/ 296647 w 2305050"/>
              <a:gd name="connsiteY16-72" fmla="*/ 2094890 h 2352675"/>
              <a:gd name="connsiteX17-73" fmla="*/ 523875 w 2305050"/>
              <a:gd name="connsiteY17-74" fmla="*/ 714375 h 2352675"/>
              <a:gd name="connsiteX18-75" fmla="*/ 0 w 2305050"/>
              <a:gd name="connsiteY18-76" fmla="*/ 0 h 2352675"/>
              <a:gd name="connsiteX0-77" fmla="*/ 0 w 2305050"/>
              <a:gd name="connsiteY0-78" fmla="*/ 0 h 2352675"/>
              <a:gd name="connsiteX1-79" fmla="*/ 771525 w 2305050"/>
              <a:gd name="connsiteY1-80" fmla="*/ 561975 h 2352675"/>
              <a:gd name="connsiteX2-81" fmla="*/ 2019300 w 2305050"/>
              <a:gd name="connsiteY2-82" fmla="*/ 428625 h 2352675"/>
              <a:gd name="connsiteX3-83" fmla="*/ 2266950 w 2305050"/>
              <a:gd name="connsiteY3-84" fmla="*/ 657225 h 2352675"/>
              <a:gd name="connsiteX4-85" fmla="*/ 1143000 w 2305050"/>
              <a:gd name="connsiteY4-86" fmla="*/ 1009650 h 2352675"/>
              <a:gd name="connsiteX5-87" fmla="*/ 1628775 w 2305050"/>
              <a:gd name="connsiteY5-88" fmla="*/ 1533525 h 2352675"/>
              <a:gd name="connsiteX6-89" fmla="*/ 2076450 w 2305050"/>
              <a:gd name="connsiteY6-90" fmla="*/ 1533525 h 2352675"/>
              <a:gd name="connsiteX7-91" fmla="*/ 2305050 w 2305050"/>
              <a:gd name="connsiteY7-92" fmla="*/ 1724025 h 2352675"/>
              <a:gd name="connsiteX8-93" fmla="*/ 1838325 w 2305050"/>
              <a:gd name="connsiteY8-94" fmla="*/ 1857375 h 2352675"/>
              <a:gd name="connsiteX9-95" fmla="*/ 2009775 w 2305050"/>
              <a:gd name="connsiteY9-96" fmla="*/ 2105025 h 2352675"/>
              <a:gd name="connsiteX10-97" fmla="*/ 1733550 w 2305050"/>
              <a:gd name="connsiteY10-98" fmla="*/ 1971675 h 2352675"/>
              <a:gd name="connsiteX11-99" fmla="*/ 1543050 w 2305050"/>
              <a:gd name="connsiteY11-100" fmla="*/ 2352675 h 2352675"/>
              <a:gd name="connsiteX12-101" fmla="*/ 1314450 w 2305050"/>
              <a:gd name="connsiteY12-102" fmla="*/ 2133600 h 2352675"/>
              <a:gd name="connsiteX13-103" fmla="*/ 1447800 w 2305050"/>
              <a:gd name="connsiteY13-104" fmla="*/ 1771650 h 2352675"/>
              <a:gd name="connsiteX14-105" fmla="*/ 923925 w 2305050"/>
              <a:gd name="connsiteY14-106" fmla="*/ 1190625 h 2352675"/>
              <a:gd name="connsiteX15-107" fmla="*/ 447675 w 2305050"/>
              <a:gd name="connsiteY15-108" fmla="*/ 2276475 h 2352675"/>
              <a:gd name="connsiteX16-109" fmla="*/ 292990 w 2305050"/>
              <a:gd name="connsiteY16-110" fmla="*/ 2036368 h 2352675"/>
              <a:gd name="connsiteX17-111" fmla="*/ 523875 w 2305050"/>
              <a:gd name="connsiteY17-112" fmla="*/ 714375 h 2352675"/>
              <a:gd name="connsiteX18-113" fmla="*/ 0 w 2305050"/>
              <a:gd name="connsiteY18-114" fmla="*/ 0 h 2352675"/>
              <a:gd name="connsiteX0-115" fmla="*/ 0 w 2305050"/>
              <a:gd name="connsiteY0-116" fmla="*/ 0 h 2352675"/>
              <a:gd name="connsiteX1-117" fmla="*/ 771525 w 2305050"/>
              <a:gd name="connsiteY1-118" fmla="*/ 561975 h 2352675"/>
              <a:gd name="connsiteX2-119" fmla="*/ 2019300 w 2305050"/>
              <a:gd name="connsiteY2-120" fmla="*/ 428625 h 2352675"/>
              <a:gd name="connsiteX3-121" fmla="*/ 2266950 w 2305050"/>
              <a:gd name="connsiteY3-122" fmla="*/ 657225 h 2352675"/>
              <a:gd name="connsiteX4-123" fmla="*/ 1143000 w 2305050"/>
              <a:gd name="connsiteY4-124" fmla="*/ 1009650 h 2352675"/>
              <a:gd name="connsiteX5-125" fmla="*/ 1628775 w 2305050"/>
              <a:gd name="connsiteY5-126" fmla="*/ 1533525 h 2352675"/>
              <a:gd name="connsiteX6-127" fmla="*/ 2076450 w 2305050"/>
              <a:gd name="connsiteY6-128" fmla="*/ 1533525 h 2352675"/>
              <a:gd name="connsiteX7-129" fmla="*/ 2305050 w 2305050"/>
              <a:gd name="connsiteY7-130" fmla="*/ 1724025 h 2352675"/>
              <a:gd name="connsiteX8-131" fmla="*/ 1838325 w 2305050"/>
              <a:gd name="connsiteY8-132" fmla="*/ 1857375 h 2352675"/>
              <a:gd name="connsiteX9-133" fmla="*/ 2009775 w 2305050"/>
              <a:gd name="connsiteY9-134" fmla="*/ 2105025 h 2352675"/>
              <a:gd name="connsiteX10-135" fmla="*/ 1733550 w 2305050"/>
              <a:gd name="connsiteY10-136" fmla="*/ 1971675 h 2352675"/>
              <a:gd name="connsiteX11-137" fmla="*/ 1543050 w 2305050"/>
              <a:gd name="connsiteY11-138" fmla="*/ 2352675 h 2352675"/>
              <a:gd name="connsiteX12-139" fmla="*/ 1314450 w 2305050"/>
              <a:gd name="connsiteY12-140" fmla="*/ 2133600 h 2352675"/>
              <a:gd name="connsiteX13-141" fmla="*/ 1447800 w 2305050"/>
              <a:gd name="connsiteY13-142" fmla="*/ 1771650 h 2352675"/>
              <a:gd name="connsiteX14-143" fmla="*/ 923925 w 2305050"/>
              <a:gd name="connsiteY14-144" fmla="*/ 1190625 h 2352675"/>
              <a:gd name="connsiteX15-145" fmla="*/ 414757 w 2305050"/>
              <a:gd name="connsiteY15-146" fmla="*/ 2305735 h 2352675"/>
              <a:gd name="connsiteX16-147" fmla="*/ 292990 w 2305050"/>
              <a:gd name="connsiteY16-148" fmla="*/ 2036368 h 2352675"/>
              <a:gd name="connsiteX17-149" fmla="*/ 523875 w 2305050"/>
              <a:gd name="connsiteY17-150" fmla="*/ 714375 h 2352675"/>
              <a:gd name="connsiteX18-151" fmla="*/ 0 w 2305050"/>
              <a:gd name="connsiteY18-152" fmla="*/ 0 h 2352675"/>
              <a:gd name="connsiteX0-153" fmla="*/ 0 w 2305050"/>
              <a:gd name="connsiteY0-154" fmla="*/ 0 h 2352675"/>
              <a:gd name="connsiteX1-155" fmla="*/ 771525 w 2305050"/>
              <a:gd name="connsiteY1-156" fmla="*/ 561975 h 2352675"/>
              <a:gd name="connsiteX2-157" fmla="*/ 2019300 w 2305050"/>
              <a:gd name="connsiteY2-158" fmla="*/ 428625 h 2352675"/>
              <a:gd name="connsiteX3-159" fmla="*/ 2292554 w 2305050"/>
              <a:gd name="connsiteY3-160" fmla="*/ 627964 h 2352675"/>
              <a:gd name="connsiteX4-161" fmla="*/ 1143000 w 2305050"/>
              <a:gd name="connsiteY4-162" fmla="*/ 1009650 h 2352675"/>
              <a:gd name="connsiteX5-163" fmla="*/ 1628775 w 2305050"/>
              <a:gd name="connsiteY5-164" fmla="*/ 1533525 h 2352675"/>
              <a:gd name="connsiteX6-165" fmla="*/ 2076450 w 2305050"/>
              <a:gd name="connsiteY6-166" fmla="*/ 1533525 h 2352675"/>
              <a:gd name="connsiteX7-167" fmla="*/ 2305050 w 2305050"/>
              <a:gd name="connsiteY7-168" fmla="*/ 1724025 h 2352675"/>
              <a:gd name="connsiteX8-169" fmla="*/ 1838325 w 2305050"/>
              <a:gd name="connsiteY8-170" fmla="*/ 1857375 h 2352675"/>
              <a:gd name="connsiteX9-171" fmla="*/ 2009775 w 2305050"/>
              <a:gd name="connsiteY9-172" fmla="*/ 2105025 h 2352675"/>
              <a:gd name="connsiteX10-173" fmla="*/ 1733550 w 2305050"/>
              <a:gd name="connsiteY10-174" fmla="*/ 1971675 h 2352675"/>
              <a:gd name="connsiteX11-175" fmla="*/ 1543050 w 2305050"/>
              <a:gd name="connsiteY11-176" fmla="*/ 2352675 h 2352675"/>
              <a:gd name="connsiteX12-177" fmla="*/ 1314450 w 2305050"/>
              <a:gd name="connsiteY12-178" fmla="*/ 2133600 h 2352675"/>
              <a:gd name="connsiteX13-179" fmla="*/ 1447800 w 2305050"/>
              <a:gd name="connsiteY13-180" fmla="*/ 1771650 h 2352675"/>
              <a:gd name="connsiteX14-181" fmla="*/ 923925 w 2305050"/>
              <a:gd name="connsiteY14-182" fmla="*/ 1190625 h 2352675"/>
              <a:gd name="connsiteX15-183" fmla="*/ 414757 w 2305050"/>
              <a:gd name="connsiteY15-184" fmla="*/ 2305735 h 2352675"/>
              <a:gd name="connsiteX16-185" fmla="*/ 292990 w 2305050"/>
              <a:gd name="connsiteY16-186" fmla="*/ 2036368 h 2352675"/>
              <a:gd name="connsiteX17-187" fmla="*/ 523875 w 2305050"/>
              <a:gd name="connsiteY17-188" fmla="*/ 714375 h 2352675"/>
              <a:gd name="connsiteX18-189" fmla="*/ 0 w 2305050"/>
              <a:gd name="connsiteY18-190" fmla="*/ 0 h 2352675"/>
              <a:gd name="connsiteX0-191" fmla="*/ 0 w 2305050"/>
              <a:gd name="connsiteY0-192" fmla="*/ 0 h 2352675"/>
              <a:gd name="connsiteX1-193" fmla="*/ 771525 w 2305050"/>
              <a:gd name="connsiteY1-194" fmla="*/ 561975 h 2352675"/>
              <a:gd name="connsiteX2-195" fmla="*/ 2081480 w 2305050"/>
              <a:gd name="connsiteY2-196" fmla="*/ 476174 h 2352675"/>
              <a:gd name="connsiteX3-197" fmla="*/ 2292554 w 2305050"/>
              <a:gd name="connsiteY3-198" fmla="*/ 627964 h 2352675"/>
              <a:gd name="connsiteX4-199" fmla="*/ 1143000 w 2305050"/>
              <a:gd name="connsiteY4-200" fmla="*/ 1009650 h 2352675"/>
              <a:gd name="connsiteX5-201" fmla="*/ 1628775 w 2305050"/>
              <a:gd name="connsiteY5-202" fmla="*/ 1533525 h 2352675"/>
              <a:gd name="connsiteX6-203" fmla="*/ 2076450 w 2305050"/>
              <a:gd name="connsiteY6-204" fmla="*/ 1533525 h 2352675"/>
              <a:gd name="connsiteX7-205" fmla="*/ 2305050 w 2305050"/>
              <a:gd name="connsiteY7-206" fmla="*/ 1724025 h 2352675"/>
              <a:gd name="connsiteX8-207" fmla="*/ 1838325 w 2305050"/>
              <a:gd name="connsiteY8-208" fmla="*/ 1857375 h 2352675"/>
              <a:gd name="connsiteX9-209" fmla="*/ 2009775 w 2305050"/>
              <a:gd name="connsiteY9-210" fmla="*/ 2105025 h 2352675"/>
              <a:gd name="connsiteX10-211" fmla="*/ 1733550 w 2305050"/>
              <a:gd name="connsiteY10-212" fmla="*/ 1971675 h 2352675"/>
              <a:gd name="connsiteX11-213" fmla="*/ 1543050 w 2305050"/>
              <a:gd name="connsiteY11-214" fmla="*/ 2352675 h 2352675"/>
              <a:gd name="connsiteX12-215" fmla="*/ 1314450 w 2305050"/>
              <a:gd name="connsiteY12-216" fmla="*/ 2133600 h 2352675"/>
              <a:gd name="connsiteX13-217" fmla="*/ 1447800 w 2305050"/>
              <a:gd name="connsiteY13-218" fmla="*/ 1771650 h 2352675"/>
              <a:gd name="connsiteX14-219" fmla="*/ 923925 w 2305050"/>
              <a:gd name="connsiteY14-220" fmla="*/ 1190625 h 2352675"/>
              <a:gd name="connsiteX15-221" fmla="*/ 414757 w 2305050"/>
              <a:gd name="connsiteY15-222" fmla="*/ 2305735 h 2352675"/>
              <a:gd name="connsiteX16-223" fmla="*/ 292990 w 2305050"/>
              <a:gd name="connsiteY16-224" fmla="*/ 2036368 h 2352675"/>
              <a:gd name="connsiteX17-225" fmla="*/ 523875 w 2305050"/>
              <a:gd name="connsiteY17-226" fmla="*/ 714375 h 2352675"/>
              <a:gd name="connsiteX18-227" fmla="*/ 0 w 2305050"/>
              <a:gd name="connsiteY18-228" fmla="*/ 0 h 2352675"/>
              <a:gd name="connsiteX0-229" fmla="*/ 0 w 2305050"/>
              <a:gd name="connsiteY0-230" fmla="*/ 0 h 2352675"/>
              <a:gd name="connsiteX1-231" fmla="*/ 771525 w 2305050"/>
              <a:gd name="connsiteY1-232" fmla="*/ 561975 h 2352675"/>
              <a:gd name="connsiteX2-233" fmla="*/ 2004671 w 2305050"/>
              <a:gd name="connsiteY2-234" fmla="*/ 468859 h 2352675"/>
              <a:gd name="connsiteX3-235" fmla="*/ 2292554 w 2305050"/>
              <a:gd name="connsiteY3-236" fmla="*/ 627964 h 2352675"/>
              <a:gd name="connsiteX4-237" fmla="*/ 1143000 w 2305050"/>
              <a:gd name="connsiteY4-238" fmla="*/ 1009650 h 2352675"/>
              <a:gd name="connsiteX5-239" fmla="*/ 1628775 w 2305050"/>
              <a:gd name="connsiteY5-240" fmla="*/ 1533525 h 2352675"/>
              <a:gd name="connsiteX6-241" fmla="*/ 2076450 w 2305050"/>
              <a:gd name="connsiteY6-242" fmla="*/ 1533525 h 2352675"/>
              <a:gd name="connsiteX7-243" fmla="*/ 2305050 w 2305050"/>
              <a:gd name="connsiteY7-244" fmla="*/ 1724025 h 2352675"/>
              <a:gd name="connsiteX8-245" fmla="*/ 1838325 w 2305050"/>
              <a:gd name="connsiteY8-246" fmla="*/ 1857375 h 2352675"/>
              <a:gd name="connsiteX9-247" fmla="*/ 2009775 w 2305050"/>
              <a:gd name="connsiteY9-248" fmla="*/ 2105025 h 2352675"/>
              <a:gd name="connsiteX10-249" fmla="*/ 1733550 w 2305050"/>
              <a:gd name="connsiteY10-250" fmla="*/ 1971675 h 2352675"/>
              <a:gd name="connsiteX11-251" fmla="*/ 1543050 w 2305050"/>
              <a:gd name="connsiteY11-252" fmla="*/ 2352675 h 2352675"/>
              <a:gd name="connsiteX12-253" fmla="*/ 1314450 w 2305050"/>
              <a:gd name="connsiteY12-254" fmla="*/ 2133600 h 2352675"/>
              <a:gd name="connsiteX13-255" fmla="*/ 1447800 w 2305050"/>
              <a:gd name="connsiteY13-256" fmla="*/ 1771650 h 2352675"/>
              <a:gd name="connsiteX14-257" fmla="*/ 923925 w 2305050"/>
              <a:gd name="connsiteY14-258" fmla="*/ 1190625 h 2352675"/>
              <a:gd name="connsiteX15-259" fmla="*/ 414757 w 2305050"/>
              <a:gd name="connsiteY15-260" fmla="*/ 2305735 h 2352675"/>
              <a:gd name="connsiteX16-261" fmla="*/ 292990 w 2305050"/>
              <a:gd name="connsiteY16-262" fmla="*/ 2036368 h 2352675"/>
              <a:gd name="connsiteX17-263" fmla="*/ 523875 w 2305050"/>
              <a:gd name="connsiteY17-264" fmla="*/ 714375 h 2352675"/>
              <a:gd name="connsiteX18-265" fmla="*/ 0 w 2305050"/>
              <a:gd name="connsiteY18-266" fmla="*/ 0 h 2352675"/>
              <a:gd name="connsiteX0-267" fmla="*/ 0 w 2305050"/>
              <a:gd name="connsiteY0-268" fmla="*/ 0 h 2352675"/>
              <a:gd name="connsiteX1-269" fmla="*/ 771525 w 2305050"/>
              <a:gd name="connsiteY1-270" fmla="*/ 561975 h 2352675"/>
              <a:gd name="connsiteX2-271" fmla="*/ 1960779 w 2305050"/>
              <a:gd name="connsiteY2-272" fmla="*/ 472517 h 2352675"/>
              <a:gd name="connsiteX3-273" fmla="*/ 2292554 w 2305050"/>
              <a:gd name="connsiteY3-274" fmla="*/ 627964 h 2352675"/>
              <a:gd name="connsiteX4-275" fmla="*/ 1143000 w 2305050"/>
              <a:gd name="connsiteY4-276" fmla="*/ 1009650 h 2352675"/>
              <a:gd name="connsiteX5-277" fmla="*/ 1628775 w 2305050"/>
              <a:gd name="connsiteY5-278" fmla="*/ 1533525 h 2352675"/>
              <a:gd name="connsiteX6-279" fmla="*/ 2076450 w 2305050"/>
              <a:gd name="connsiteY6-280" fmla="*/ 1533525 h 2352675"/>
              <a:gd name="connsiteX7-281" fmla="*/ 2305050 w 2305050"/>
              <a:gd name="connsiteY7-282" fmla="*/ 1724025 h 2352675"/>
              <a:gd name="connsiteX8-283" fmla="*/ 1838325 w 2305050"/>
              <a:gd name="connsiteY8-284" fmla="*/ 1857375 h 2352675"/>
              <a:gd name="connsiteX9-285" fmla="*/ 2009775 w 2305050"/>
              <a:gd name="connsiteY9-286" fmla="*/ 2105025 h 2352675"/>
              <a:gd name="connsiteX10-287" fmla="*/ 1733550 w 2305050"/>
              <a:gd name="connsiteY10-288" fmla="*/ 1971675 h 2352675"/>
              <a:gd name="connsiteX11-289" fmla="*/ 1543050 w 2305050"/>
              <a:gd name="connsiteY11-290" fmla="*/ 2352675 h 2352675"/>
              <a:gd name="connsiteX12-291" fmla="*/ 1314450 w 2305050"/>
              <a:gd name="connsiteY12-292" fmla="*/ 2133600 h 2352675"/>
              <a:gd name="connsiteX13-293" fmla="*/ 1447800 w 2305050"/>
              <a:gd name="connsiteY13-294" fmla="*/ 1771650 h 2352675"/>
              <a:gd name="connsiteX14-295" fmla="*/ 923925 w 2305050"/>
              <a:gd name="connsiteY14-296" fmla="*/ 1190625 h 2352675"/>
              <a:gd name="connsiteX15-297" fmla="*/ 414757 w 2305050"/>
              <a:gd name="connsiteY15-298" fmla="*/ 2305735 h 2352675"/>
              <a:gd name="connsiteX16-299" fmla="*/ 292990 w 2305050"/>
              <a:gd name="connsiteY16-300" fmla="*/ 2036368 h 2352675"/>
              <a:gd name="connsiteX17-301" fmla="*/ 523875 w 2305050"/>
              <a:gd name="connsiteY17-302" fmla="*/ 714375 h 2352675"/>
              <a:gd name="connsiteX18-303" fmla="*/ 0 w 2305050"/>
              <a:gd name="connsiteY18-304" fmla="*/ 0 h 2352675"/>
              <a:gd name="connsiteX0-305" fmla="*/ 0 w 2305050"/>
              <a:gd name="connsiteY0-306" fmla="*/ 0 h 2352675"/>
              <a:gd name="connsiteX1-307" fmla="*/ 771525 w 2305050"/>
              <a:gd name="connsiteY1-308" fmla="*/ 561975 h 2352675"/>
              <a:gd name="connsiteX2-309" fmla="*/ 1960779 w 2305050"/>
              <a:gd name="connsiteY2-310" fmla="*/ 472517 h 2352675"/>
              <a:gd name="connsiteX3-311" fmla="*/ 2270609 w 2305050"/>
              <a:gd name="connsiteY3-312" fmla="*/ 649910 h 2352675"/>
              <a:gd name="connsiteX4-313" fmla="*/ 1143000 w 2305050"/>
              <a:gd name="connsiteY4-314" fmla="*/ 1009650 h 2352675"/>
              <a:gd name="connsiteX5-315" fmla="*/ 1628775 w 2305050"/>
              <a:gd name="connsiteY5-316" fmla="*/ 1533525 h 2352675"/>
              <a:gd name="connsiteX6-317" fmla="*/ 2076450 w 2305050"/>
              <a:gd name="connsiteY6-318" fmla="*/ 1533525 h 2352675"/>
              <a:gd name="connsiteX7-319" fmla="*/ 2305050 w 2305050"/>
              <a:gd name="connsiteY7-320" fmla="*/ 1724025 h 2352675"/>
              <a:gd name="connsiteX8-321" fmla="*/ 1838325 w 2305050"/>
              <a:gd name="connsiteY8-322" fmla="*/ 1857375 h 2352675"/>
              <a:gd name="connsiteX9-323" fmla="*/ 2009775 w 2305050"/>
              <a:gd name="connsiteY9-324" fmla="*/ 2105025 h 2352675"/>
              <a:gd name="connsiteX10-325" fmla="*/ 1733550 w 2305050"/>
              <a:gd name="connsiteY10-326" fmla="*/ 1971675 h 2352675"/>
              <a:gd name="connsiteX11-327" fmla="*/ 1543050 w 2305050"/>
              <a:gd name="connsiteY11-328" fmla="*/ 2352675 h 2352675"/>
              <a:gd name="connsiteX12-329" fmla="*/ 1314450 w 2305050"/>
              <a:gd name="connsiteY12-330" fmla="*/ 2133600 h 2352675"/>
              <a:gd name="connsiteX13-331" fmla="*/ 1447800 w 2305050"/>
              <a:gd name="connsiteY13-332" fmla="*/ 1771650 h 2352675"/>
              <a:gd name="connsiteX14-333" fmla="*/ 923925 w 2305050"/>
              <a:gd name="connsiteY14-334" fmla="*/ 1190625 h 2352675"/>
              <a:gd name="connsiteX15-335" fmla="*/ 414757 w 2305050"/>
              <a:gd name="connsiteY15-336" fmla="*/ 2305735 h 2352675"/>
              <a:gd name="connsiteX16-337" fmla="*/ 292990 w 2305050"/>
              <a:gd name="connsiteY16-338" fmla="*/ 2036368 h 2352675"/>
              <a:gd name="connsiteX17-339" fmla="*/ 523875 w 2305050"/>
              <a:gd name="connsiteY17-340" fmla="*/ 714375 h 2352675"/>
              <a:gd name="connsiteX18-341" fmla="*/ 0 w 2305050"/>
              <a:gd name="connsiteY18-342" fmla="*/ 0 h 2352675"/>
              <a:gd name="connsiteX0-343" fmla="*/ 0 w 2305050"/>
              <a:gd name="connsiteY0-344" fmla="*/ 0 h 2352675"/>
              <a:gd name="connsiteX1-345" fmla="*/ 771525 w 2305050"/>
              <a:gd name="connsiteY1-346" fmla="*/ 561975 h 2352675"/>
              <a:gd name="connsiteX2-347" fmla="*/ 1960779 w 2305050"/>
              <a:gd name="connsiteY2-348" fmla="*/ 472517 h 2352675"/>
              <a:gd name="connsiteX3-349" fmla="*/ 2296212 w 2305050"/>
              <a:gd name="connsiteY3-350" fmla="*/ 646252 h 2352675"/>
              <a:gd name="connsiteX4-351" fmla="*/ 1143000 w 2305050"/>
              <a:gd name="connsiteY4-352" fmla="*/ 1009650 h 2352675"/>
              <a:gd name="connsiteX5-353" fmla="*/ 1628775 w 2305050"/>
              <a:gd name="connsiteY5-354" fmla="*/ 1533525 h 2352675"/>
              <a:gd name="connsiteX6-355" fmla="*/ 2076450 w 2305050"/>
              <a:gd name="connsiteY6-356" fmla="*/ 1533525 h 2352675"/>
              <a:gd name="connsiteX7-357" fmla="*/ 2305050 w 2305050"/>
              <a:gd name="connsiteY7-358" fmla="*/ 1724025 h 2352675"/>
              <a:gd name="connsiteX8-359" fmla="*/ 1838325 w 2305050"/>
              <a:gd name="connsiteY8-360" fmla="*/ 1857375 h 2352675"/>
              <a:gd name="connsiteX9-361" fmla="*/ 2009775 w 2305050"/>
              <a:gd name="connsiteY9-362" fmla="*/ 2105025 h 2352675"/>
              <a:gd name="connsiteX10-363" fmla="*/ 1733550 w 2305050"/>
              <a:gd name="connsiteY10-364" fmla="*/ 1971675 h 2352675"/>
              <a:gd name="connsiteX11-365" fmla="*/ 1543050 w 2305050"/>
              <a:gd name="connsiteY11-366" fmla="*/ 2352675 h 2352675"/>
              <a:gd name="connsiteX12-367" fmla="*/ 1314450 w 2305050"/>
              <a:gd name="connsiteY12-368" fmla="*/ 2133600 h 2352675"/>
              <a:gd name="connsiteX13-369" fmla="*/ 1447800 w 2305050"/>
              <a:gd name="connsiteY13-370" fmla="*/ 1771650 h 2352675"/>
              <a:gd name="connsiteX14-371" fmla="*/ 923925 w 2305050"/>
              <a:gd name="connsiteY14-372" fmla="*/ 1190625 h 2352675"/>
              <a:gd name="connsiteX15-373" fmla="*/ 414757 w 2305050"/>
              <a:gd name="connsiteY15-374" fmla="*/ 2305735 h 2352675"/>
              <a:gd name="connsiteX16-375" fmla="*/ 292990 w 2305050"/>
              <a:gd name="connsiteY16-376" fmla="*/ 2036368 h 2352675"/>
              <a:gd name="connsiteX17-377" fmla="*/ 523875 w 2305050"/>
              <a:gd name="connsiteY17-378" fmla="*/ 714375 h 2352675"/>
              <a:gd name="connsiteX18-379" fmla="*/ 0 w 2305050"/>
              <a:gd name="connsiteY18-380" fmla="*/ 0 h 2352675"/>
              <a:gd name="connsiteX0-381" fmla="*/ 0 w 2305050"/>
              <a:gd name="connsiteY0-382" fmla="*/ 0 h 2352675"/>
              <a:gd name="connsiteX1-383" fmla="*/ 771525 w 2305050"/>
              <a:gd name="connsiteY1-384" fmla="*/ 561975 h 2352675"/>
              <a:gd name="connsiteX2-385" fmla="*/ 1982725 w 2305050"/>
              <a:gd name="connsiteY2-386" fmla="*/ 494463 h 2352675"/>
              <a:gd name="connsiteX3-387" fmla="*/ 2296212 w 2305050"/>
              <a:gd name="connsiteY3-388" fmla="*/ 646252 h 2352675"/>
              <a:gd name="connsiteX4-389" fmla="*/ 1143000 w 2305050"/>
              <a:gd name="connsiteY4-390" fmla="*/ 1009650 h 2352675"/>
              <a:gd name="connsiteX5-391" fmla="*/ 1628775 w 2305050"/>
              <a:gd name="connsiteY5-392" fmla="*/ 1533525 h 2352675"/>
              <a:gd name="connsiteX6-393" fmla="*/ 2076450 w 2305050"/>
              <a:gd name="connsiteY6-394" fmla="*/ 1533525 h 2352675"/>
              <a:gd name="connsiteX7-395" fmla="*/ 2305050 w 2305050"/>
              <a:gd name="connsiteY7-396" fmla="*/ 1724025 h 2352675"/>
              <a:gd name="connsiteX8-397" fmla="*/ 1838325 w 2305050"/>
              <a:gd name="connsiteY8-398" fmla="*/ 1857375 h 2352675"/>
              <a:gd name="connsiteX9-399" fmla="*/ 2009775 w 2305050"/>
              <a:gd name="connsiteY9-400" fmla="*/ 2105025 h 2352675"/>
              <a:gd name="connsiteX10-401" fmla="*/ 1733550 w 2305050"/>
              <a:gd name="connsiteY10-402" fmla="*/ 1971675 h 2352675"/>
              <a:gd name="connsiteX11-403" fmla="*/ 1543050 w 2305050"/>
              <a:gd name="connsiteY11-404" fmla="*/ 2352675 h 2352675"/>
              <a:gd name="connsiteX12-405" fmla="*/ 1314450 w 2305050"/>
              <a:gd name="connsiteY12-406" fmla="*/ 2133600 h 2352675"/>
              <a:gd name="connsiteX13-407" fmla="*/ 1447800 w 2305050"/>
              <a:gd name="connsiteY13-408" fmla="*/ 1771650 h 2352675"/>
              <a:gd name="connsiteX14-409" fmla="*/ 923925 w 2305050"/>
              <a:gd name="connsiteY14-410" fmla="*/ 1190625 h 2352675"/>
              <a:gd name="connsiteX15-411" fmla="*/ 414757 w 2305050"/>
              <a:gd name="connsiteY15-412" fmla="*/ 2305735 h 2352675"/>
              <a:gd name="connsiteX16-413" fmla="*/ 292990 w 2305050"/>
              <a:gd name="connsiteY16-414" fmla="*/ 2036368 h 2352675"/>
              <a:gd name="connsiteX17-415" fmla="*/ 523875 w 2305050"/>
              <a:gd name="connsiteY17-416" fmla="*/ 714375 h 2352675"/>
              <a:gd name="connsiteX18-417" fmla="*/ 0 w 2305050"/>
              <a:gd name="connsiteY18-418" fmla="*/ 0 h 2352675"/>
              <a:gd name="connsiteX0-419" fmla="*/ 0 w 2305050"/>
              <a:gd name="connsiteY0-420" fmla="*/ 0 h 2352675"/>
              <a:gd name="connsiteX1-421" fmla="*/ 771525 w 2305050"/>
              <a:gd name="connsiteY1-422" fmla="*/ 561975 h 2352675"/>
              <a:gd name="connsiteX2-423" fmla="*/ 2041246 w 2305050"/>
              <a:gd name="connsiteY2-424" fmla="*/ 498120 h 2352675"/>
              <a:gd name="connsiteX3-425" fmla="*/ 2296212 w 2305050"/>
              <a:gd name="connsiteY3-426" fmla="*/ 646252 h 2352675"/>
              <a:gd name="connsiteX4-427" fmla="*/ 1143000 w 2305050"/>
              <a:gd name="connsiteY4-428" fmla="*/ 1009650 h 2352675"/>
              <a:gd name="connsiteX5-429" fmla="*/ 1628775 w 2305050"/>
              <a:gd name="connsiteY5-430" fmla="*/ 1533525 h 2352675"/>
              <a:gd name="connsiteX6-431" fmla="*/ 2076450 w 2305050"/>
              <a:gd name="connsiteY6-432" fmla="*/ 1533525 h 2352675"/>
              <a:gd name="connsiteX7-433" fmla="*/ 2305050 w 2305050"/>
              <a:gd name="connsiteY7-434" fmla="*/ 1724025 h 2352675"/>
              <a:gd name="connsiteX8-435" fmla="*/ 1838325 w 2305050"/>
              <a:gd name="connsiteY8-436" fmla="*/ 1857375 h 2352675"/>
              <a:gd name="connsiteX9-437" fmla="*/ 2009775 w 2305050"/>
              <a:gd name="connsiteY9-438" fmla="*/ 2105025 h 2352675"/>
              <a:gd name="connsiteX10-439" fmla="*/ 1733550 w 2305050"/>
              <a:gd name="connsiteY10-440" fmla="*/ 1971675 h 2352675"/>
              <a:gd name="connsiteX11-441" fmla="*/ 1543050 w 2305050"/>
              <a:gd name="connsiteY11-442" fmla="*/ 2352675 h 2352675"/>
              <a:gd name="connsiteX12-443" fmla="*/ 1314450 w 2305050"/>
              <a:gd name="connsiteY12-444" fmla="*/ 2133600 h 2352675"/>
              <a:gd name="connsiteX13-445" fmla="*/ 1447800 w 2305050"/>
              <a:gd name="connsiteY13-446" fmla="*/ 1771650 h 2352675"/>
              <a:gd name="connsiteX14-447" fmla="*/ 923925 w 2305050"/>
              <a:gd name="connsiteY14-448" fmla="*/ 1190625 h 2352675"/>
              <a:gd name="connsiteX15-449" fmla="*/ 414757 w 2305050"/>
              <a:gd name="connsiteY15-450" fmla="*/ 2305735 h 2352675"/>
              <a:gd name="connsiteX16-451" fmla="*/ 292990 w 2305050"/>
              <a:gd name="connsiteY16-452" fmla="*/ 2036368 h 2352675"/>
              <a:gd name="connsiteX17-453" fmla="*/ 523875 w 2305050"/>
              <a:gd name="connsiteY17-454" fmla="*/ 714375 h 2352675"/>
              <a:gd name="connsiteX18-455" fmla="*/ 0 w 2305050"/>
              <a:gd name="connsiteY18-456" fmla="*/ 0 h 2352675"/>
              <a:gd name="connsiteX0-457" fmla="*/ 0 w 2305050"/>
              <a:gd name="connsiteY0-458" fmla="*/ 0 h 2352675"/>
              <a:gd name="connsiteX1-459" fmla="*/ 771525 w 2305050"/>
              <a:gd name="connsiteY1-460" fmla="*/ 561975 h 2352675"/>
              <a:gd name="connsiteX2-461" fmla="*/ 2041246 w 2305050"/>
              <a:gd name="connsiteY2-462" fmla="*/ 498120 h 2352675"/>
              <a:gd name="connsiteX3-463" fmla="*/ 2296212 w 2305050"/>
              <a:gd name="connsiteY3-464" fmla="*/ 646252 h 2352675"/>
              <a:gd name="connsiteX4-465" fmla="*/ 1143000 w 2305050"/>
              <a:gd name="connsiteY4-466" fmla="*/ 1009650 h 2352675"/>
              <a:gd name="connsiteX5-467" fmla="*/ 1628775 w 2305050"/>
              <a:gd name="connsiteY5-468" fmla="*/ 1533525 h 2352675"/>
              <a:gd name="connsiteX6-469" fmla="*/ 2076450 w 2305050"/>
              <a:gd name="connsiteY6-470" fmla="*/ 1533525 h 2352675"/>
              <a:gd name="connsiteX7-471" fmla="*/ 2305050 w 2305050"/>
              <a:gd name="connsiteY7-472" fmla="*/ 1724025 h 2352675"/>
              <a:gd name="connsiteX8-473" fmla="*/ 1838325 w 2305050"/>
              <a:gd name="connsiteY8-474" fmla="*/ 1857375 h 2352675"/>
              <a:gd name="connsiteX9-475" fmla="*/ 2009775 w 2305050"/>
              <a:gd name="connsiteY9-476" fmla="*/ 2105025 h 2352675"/>
              <a:gd name="connsiteX10-477" fmla="*/ 1733550 w 2305050"/>
              <a:gd name="connsiteY10-478" fmla="*/ 1971675 h 2352675"/>
              <a:gd name="connsiteX11-479" fmla="*/ 1543050 w 2305050"/>
              <a:gd name="connsiteY11-480" fmla="*/ 2352675 h 2352675"/>
              <a:gd name="connsiteX12-481" fmla="*/ 1314450 w 2305050"/>
              <a:gd name="connsiteY12-482" fmla="*/ 2133600 h 2352675"/>
              <a:gd name="connsiteX13-483" fmla="*/ 1447800 w 2305050"/>
              <a:gd name="connsiteY13-484" fmla="*/ 1771650 h 2352675"/>
              <a:gd name="connsiteX14-485" fmla="*/ 923925 w 2305050"/>
              <a:gd name="connsiteY14-486" fmla="*/ 1190625 h 2352675"/>
              <a:gd name="connsiteX15-487" fmla="*/ 414757 w 2305050"/>
              <a:gd name="connsiteY15-488" fmla="*/ 2305735 h 2352675"/>
              <a:gd name="connsiteX16-489" fmla="*/ 292990 w 2305050"/>
              <a:gd name="connsiteY16-490" fmla="*/ 2036368 h 2352675"/>
              <a:gd name="connsiteX17-491" fmla="*/ 520217 w 2305050"/>
              <a:gd name="connsiteY17-492" fmla="*/ 750951 h 2352675"/>
              <a:gd name="connsiteX18-493" fmla="*/ 0 w 2305050"/>
              <a:gd name="connsiteY18-494" fmla="*/ 0 h 2352675"/>
              <a:gd name="connsiteX0-495" fmla="*/ 0 w 2305050"/>
              <a:gd name="connsiteY0-496" fmla="*/ 0 h 2352675"/>
              <a:gd name="connsiteX1-497" fmla="*/ 771525 w 2305050"/>
              <a:gd name="connsiteY1-498" fmla="*/ 561975 h 2352675"/>
              <a:gd name="connsiteX2-499" fmla="*/ 2041246 w 2305050"/>
              <a:gd name="connsiteY2-500" fmla="*/ 498120 h 2352675"/>
              <a:gd name="connsiteX3-501" fmla="*/ 2296212 w 2305050"/>
              <a:gd name="connsiteY3-502" fmla="*/ 646252 h 2352675"/>
              <a:gd name="connsiteX4-503" fmla="*/ 1143000 w 2305050"/>
              <a:gd name="connsiteY4-504" fmla="*/ 1009650 h 2352675"/>
              <a:gd name="connsiteX5-505" fmla="*/ 1628775 w 2305050"/>
              <a:gd name="connsiteY5-506" fmla="*/ 1533525 h 2352675"/>
              <a:gd name="connsiteX6-507" fmla="*/ 2076450 w 2305050"/>
              <a:gd name="connsiteY6-508" fmla="*/ 1533525 h 2352675"/>
              <a:gd name="connsiteX7-509" fmla="*/ 2305050 w 2305050"/>
              <a:gd name="connsiteY7-510" fmla="*/ 1724025 h 2352675"/>
              <a:gd name="connsiteX8-511" fmla="*/ 1838325 w 2305050"/>
              <a:gd name="connsiteY8-512" fmla="*/ 1857375 h 2352675"/>
              <a:gd name="connsiteX9-513" fmla="*/ 2009775 w 2305050"/>
              <a:gd name="connsiteY9-514" fmla="*/ 2105025 h 2352675"/>
              <a:gd name="connsiteX10-515" fmla="*/ 1733550 w 2305050"/>
              <a:gd name="connsiteY10-516" fmla="*/ 1971675 h 2352675"/>
              <a:gd name="connsiteX11-517" fmla="*/ 1543050 w 2305050"/>
              <a:gd name="connsiteY11-518" fmla="*/ 2352675 h 2352675"/>
              <a:gd name="connsiteX12-519" fmla="*/ 1314450 w 2305050"/>
              <a:gd name="connsiteY12-520" fmla="*/ 2133600 h 2352675"/>
              <a:gd name="connsiteX13-521" fmla="*/ 1447800 w 2305050"/>
              <a:gd name="connsiteY13-522" fmla="*/ 1771650 h 2352675"/>
              <a:gd name="connsiteX14-523" fmla="*/ 923925 w 2305050"/>
              <a:gd name="connsiteY14-524" fmla="*/ 1190625 h 2352675"/>
              <a:gd name="connsiteX15-525" fmla="*/ 414757 w 2305050"/>
              <a:gd name="connsiteY15-526" fmla="*/ 2305735 h 2352675"/>
              <a:gd name="connsiteX16-527" fmla="*/ 292990 w 2305050"/>
              <a:gd name="connsiteY16-528" fmla="*/ 2036368 h 2352675"/>
              <a:gd name="connsiteX17-529" fmla="*/ 520217 w 2305050"/>
              <a:gd name="connsiteY17-530" fmla="*/ 750951 h 2352675"/>
              <a:gd name="connsiteX18-531" fmla="*/ 0 w 2305050"/>
              <a:gd name="connsiteY18-532" fmla="*/ 0 h 2352675"/>
              <a:gd name="connsiteX0-533" fmla="*/ 0 w 2305050"/>
              <a:gd name="connsiteY0-534" fmla="*/ 0 h 2352675"/>
              <a:gd name="connsiteX1-535" fmla="*/ 771525 w 2305050"/>
              <a:gd name="connsiteY1-536" fmla="*/ 561975 h 2352675"/>
              <a:gd name="connsiteX2-537" fmla="*/ 2041246 w 2305050"/>
              <a:gd name="connsiteY2-538" fmla="*/ 498120 h 2352675"/>
              <a:gd name="connsiteX3-539" fmla="*/ 2296212 w 2305050"/>
              <a:gd name="connsiteY3-540" fmla="*/ 646252 h 2352675"/>
              <a:gd name="connsiteX4-541" fmla="*/ 1143000 w 2305050"/>
              <a:gd name="connsiteY4-542" fmla="*/ 1009650 h 2352675"/>
              <a:gd name="connsiteX5-543" fmla="*/ 1628775 w 2305050"/>
              <a:gd name="connsiteY5-544" fmla="*/ 1533525 h 2352675"/>
              <a:gd name="connsiteX6-545" fmla="*/ 2076450 w 2305050"/>
              <a:gd name="connsiteY6-546" fmla="*/ 1533525 h 2352675"/>
              <a:gd name="connsiteX7-547" fmla="*/ 2305050 w 2305050"/>
              <a:gd name="connsiteY7-548" fmla="*/ 1724025 h 2352675"/>
              <a:gd name="connsiteX8-549" fmla="*/ 1838325 w 2305050"/>
              <a:gd name="connsiteY8-550" fmla="*/ 1857375 h 2352675"/>
              <a:gd name="connsiteX9-551" fmla="*/ 2009775 w 2305050"/>
              <a:gd name="connsiteY9-552" fmla="*/ 2105025 h 2352675"/>
              <a:gd name="connsiteX10-553" fmla="*/ 1733550 w 2305050"/>
              <a:gd name="connsiteY10-554" fmla="*/ 1971675 h 2352675"/>
              <a:gd name="connsiteX11-555" fmla="*/ 1543050 w 2305050"/>
              <a:gd name="connsiteY11-556" fmla="*/ 2352675 h 2352675"/>
              <a:gd name="connsiteX12-557" fmla="*/ 1314450 w 2305050"/>
              <a:gd name="connsiteY12-558" fmla="*/ 2133600 h 2352675"/>
              <a:gd name="connsiteX13-559" fmla="*/ 1447800 w 2305050"/>
              <a:gd name="connsiteY13-560" fmla="*/ 1771650 h 2352675"/>
              <a:gd name="connsiteX14-561" fmla="*/ 923925 w 2305050"/>
              <a:gd name="connsiteY14-562" fmla="*/ 1190625 h 2352675"/>
              <a:gd name="connsiteX15-563" fmla="*/ 414757 w 2305050"/>
              <a:gd name="connsiteY15-564" fmla="*/ 2305735 h 2352675"/>
              <a:gd name="connsiteX16-565" fmla="*/ 292990 w 2305050"/>
              <a:gd name="connsiteY16-566" fmla="*/ 2036368 h 2352675"/>
              <a:gd name="connsiteX17-567" fmla="*/ 520217 w 2305050"/>
              <a:gd name="connsiteY17-568" fmla="*/ 750951 h 2352675"/>
              <a:gd name="connsiteX18-569" fmla="*/ 0 w 2305050"/>
              <a:gd name="connsiteY18-570" fmla="*/ 0 h 2352675"/>
              <a:gd name="connsiteX0-571" fmla="*/ 0 w 2305050"/>
              <a:gd name="connsiteY0-572" fmla="*/ 0 h 2352675"/>
              <a:gd name="connsiteX1-573" fmla="*/ 771525 w 2305050"/>
              <a:gd name="connsiteY1-574" fmla="*/ 561975 h 2352675"/>
              <a:gd name="connsiteX2-575" fmla="*/ 2041246 w 2305050"/>
              <a:gd name="connsiteY2-576" fmla="*/ 498120 h 2352675"/>
              <a:gd name="connsiteX3-577" fmla="*/ 2296212 w 2305050"/>
              <a:gd name="connsiteY3-578" fmla="*/ 646252 h 2352675"/>
              <a:gd name="connsiteX4-579" fmla="*/ 1143000 w 2305050"/>
              <a:gd name="connsiteY4-580" fmla="*/ 1009650 h 2352675"/>
              <a:gd name="connsiteX5-581" fmla="*/ 1628775 w 2305050"/>
              <a:gd name="connsiteY5-582" fmla="*/ 1533525 h 2352675"/>
              <a:gd name="connsiteX6-583" fmla="*/ 2076450 w 2305050"/>
              <a:gd name="connsiteY6-584" fmla="*/ 1533525 h 2352675"/>
              <a:gd name="connsiteX7-585" fmla="*/ 2305050 w 2305050"/>
              <a:gd name="connsiteY7-586" fmla="*/ 1724025 h 2352675"/>
              <a:gd name="connsiteX8-587" fmla="*/ 1838325 w 2305050"/>
              <a:gd name="connsiteY8-588" fmla="*/ 1857375 h 2352675"/>
              <a:gd name="connsiteX9-589" fmla="*/ 2009775 w 2305050"/>
              <a:gd name="connsiteY9-590" fmla="*/ 2105025 h 2352675"/>
              <a:gd name="connsiteX10-591" fmla="*/ 1733550 w 2305050"/>
              <a:gd name="connsiteY10-592" fmla="*/ 1971675 h 2352675"/>
              <a:gd name="connsiteX11-593" fmla="*/ 1543050 w 2305050"/>
              <a:gd name="connsiteY11-594" fmla="*/ 2352675 h 2352675"/>
              <a:gd name="connsiteX12-595" fmla="*/ 1314450 w 2305050"/>
              <a:gd name="connsiteY12-596" fmla="*/ 2133600 h 2352675"/>
              <a:gd name="connsiteX13-597" fmla="*/ 1447800 w 2305050"/>
              <a:gd name="connsiteY13-598" fmla="*/ 1771650 h 2352675"/>
              <a:gd name="connsiteX14-599" fmla="*/ 923925 w 2305050"/>
              <a:gd name="connsiteY14-600" fmla="*/ 1190625 h 2352675"/>
              <a:gd name="connsiteX15-601" fmla="*/ 414757 w 2305050"/>
              <a:gd name="connsiteY15-602" fmla="*/ 2305735 h 2352675"/>
              <a:gd name="connsiteX16-603" fmla="*/ 292990 w 2305050"/>
              <a:gd name="connsiteY16-604" fmla="*/ 2036368 h 2352675"/>
              <a:gd name="connsiteX17-605" fmla="*/ 520217 w 2305050"/>
              <a:gd name="connsiteY17-606" fmla="*/ 750951 h 2352675"/>
              <a:gd name="connsiteX18-607" fmla="*/ 0 w 2305050"/>
              <a:gd name="connsiteY18-608" fmla="*/ 0 h 2352675"/>
              <a:gd name="connsiteX0-609" fmla="*/ 0 w 2294077"/>
              <a:gd name="connsiteY0-610" fmla="*/ 0 h 2363647"/>
              <a:gd name="connsiteX1-611" fmla="*/ 760552 w 2294077"/>
              <a:gd name="connsiteY1-612" fmla="*/ 572947 h 2363647"/>
              <a:gd name="connsiteX2-613" fmla="*/ 2030273 w 2294077"/>
              <a:gd name="connsiteY2-614" fmla="*/ 509092 h 2363647"/>
              <a:gd name="connsiteX3-615" fmla="*/ 2285239 w 2294077"/>
              <a:gd name="connsiteY3-616" fmla="*/ 657224 h 2363647"/>
              <a:gd name="connsiteX4-617" fmla="*/ 1132027 w 2294077"/>
              <a:gd name="connsiteY4-618" fmla="*/ 1020622 h 2363647"/>
              <a:gd name="connsiteX5-619" fmla="*/ 1617802 w 2294077"/>
              <a:gd name="connsiteY5-620" fmla="*/ 1544497 h 2363647"/>
              <a:gd name="connsiteX6-621" fmla="*/ 2065477 w 2294077"/>
              <a:gd name="connsiteY6-622" fmla="*/ 1544497 h 2363647"/>
              <a:gd name="connsiteX7-623" fmla="*/ 2294077 w 2294077"/>
              <a:gd name="connsiteY7-624" fmla="*/ 1734997 h 2363647"/>
              <a:gd name="connsiteX8-625" fmla="*/ 1827352 w 2294077"/>
              <a:gd name="connsiteY8-626" fmla="*/ 1868347 h 2363647"/>
              <a:gd name="connsiteX9-627" fmla="*/ 1998802 w 2294077"/>
              <a:gd name="connsiteY9-628" fmla="*/ 2115997 h 2363647"/>
              <a:gd name="connsiteX10-629" fmla="*/ 1722577 w 2294077"/>
              <a:gd name="connsiteY10-630" fmla="*/ 1982647 h 2363647"/>
              <a:gd name="connsiteX11-631" fmla="*/ 1532077 w 2294077"/>
              <a:gd name="connsiteY11-632" fmla="*/ 2363647 h 2363647"/>
              <a:gd name="connsiteX12-633" fmla="*/ 1303477 w 2294077"/>
              <a:gd name="connsiteY12-634" fmla="*/ 2144572 h 2363647"/>
              <a:gd name="connsiteX13-635" fmla="*/ 1436827 w 2294077"/>
              <a:gd name="connsiteY13-636" fmla="*/ 1782622 h 2363647"/>
              <a:gd name="connsiteX14-637" fmla="*/ 912952 w 2294077"/>
              <a:gd name="connsiteY14-638" fmla="*/ 1201597 h 2363647"/>
              <a:gd name="connsiteX15-639" fmla="*/ 403784 w 2294077"/>
              <a:gd name="connsiteY15-640" fmla="*/ 2316707 h 2363647"/>
              <a:gd name="connsiteX16-641" fmla="*/ 282017 w 2294077"/>
              <a:gd name="connsiteY16-642" fmla="*/ 2047340 h 2363647"/>
              <a:gd name="connsiteX17-643" fmla="*/ 509244 w 2294077"/>
              <a:gd name="connsiteY17-644" fmla="*/ 761923 h 2363647"/>
              <a:gd name="connsiteX18-645" fmla="*/ 0 w 2294077"/>
              <a:gd name="connsiteY18-646" fmla="*/ 0 h 2363647"/>
              <a:gd name="connsiteX0-647" fmla="*/ 6569 w 2300646"/>
              <a:gd name="connsiteY0-648" fmla="*/ 0 h 2363647"/>
              <a:gd name="connsiteX1-649" fmla="*/ 767121 w 2300646"/>
              <a:gd name="connsiteY1-650" fmla="*/ 572947 h 2363647"/>
              <a:gd name="connsiteX2-651" fmla="*/ 2036842 w 2300646"/>
              <a:gd name="connsiteY2-652" fmla="*/ 509092 h 2363647"/>
              <a:gd name="connsiteX3-653" fmla="*/ 2291808 w 2300646"/>
              <a:gd name="connsiteY3-654" fmla="*/ 657224 h 2363647"/>
              <a:gd name="connsiteX4-655" fmla="*/ 1138596 w 2300646"/>
              <a:gd name="connsiteY4-656" fmla="*/ 1020622 h 2363647"/>
              <a:gd name="connsiteX5-657" fmla="*/ 1624371 w 2300646"/>
              <a:gd name="connsiteY5-658" fmla="*/ 1544497 h 2363647"/>
              <a:gd name="connsiteX6-659" fmla="*/ 2072046 w 2300646"/>
              <a:gd name="connsiteY6-660" fmla="*/ 1544497 h 2363647"/>
              <a:gd name="connsiteX7-661" fmla="*/ 2300646 w 2300646"/>
              <a:gd name="connsiteY7-662" fmla="*/ 1734997 h 2363647"/>
              <a:gd name="connsiteX8-663" fmla="*/ 1833921 w 2300646"/>
              <a:gd name="connsiteY8-664" fmla="*/ 1868347 h 2363647"/>
              <a:gd name="connsiteX9-665" fmla="*/ 2005371 w 2300646"/>
              <a:gd name="connsiteY9-666" fmla="*/ 2115997 h 2363647"/>
              <a:gd name="connsiteX10-667" fmla="*/ 1729146 w 2300646"/>
              <a:gd name="connsiteY10-668" fmla="*/ 1982647 h 2363647"/>
              <a:gd name="connsiteX11-669" fmla="*/ 1538646 w 2300646"/>
              <a:gd name="connsiteY11-670" fmla="*/ 2363647 h 2363647"/>
              <a:gd name="connsiteX12-671" fmla="*/ 1310046 w 2300646"/>
              <a:gd name="connsiteY12-672" fmla="*/ 2144572 h 2363647"/>
              <a:gd name="connsiteX13-673" fmla="*/ 1443396 w 2300646"/>
              <a:gd name="connsiteY13-674" fmla="*/ 1782622 h 2363647"/>
              <a:gd name="connsiteX14-675" fmla="*/ 919521 w 2300646"/>
              <a:gd name="connsiteY14-676" fmla="*/ 1201597 h 2363647"/>
              <a:gd name="connsiteX15-677" fmla="*/ 410353 w 2300646"/>
              <a:gd name="connsiteY15-678" fmla="*/ 2316707 h 2363647"/>
              <a:gd name="connsiteX16-679" fmla="*/ 288586 w 2300646"/>
              <a:gd name="connsiteY16-680" fmla="*/ 2047340 h 2363647"/>
              <a:gd name="connsiteX17-681" fmla="*/ 515813 w 2300646"/>
              <a:gd name="connsiteY17-682" fmla="*/ 761923 h 2363647"/>
              <a:gd name="connsiteX18-683" fmla="*/ 6569 w 2300646"/>
              <a:gd name="connsiteY18-684" fmla="*/ 0 h 2363647"/>
              <a:gd name="connsiteX0-685" fmla="*/ 6569 w 2300646"/>
              <a:gd name="connsiteY0-686" fmla="*/ 5505 h 2369152"/>
              <a:gd name="connsiteX1-687" fmla="*/ 767121 w 2300646"/>
              <a:gd name="connsiteY1-688" fmla="*/ 578452 h 2369152"/>
              <a:gd name="connsiteX2-689" fmla="*/ 2036842 w 2300646"/>
              <a:gd name="connsiteY2-690" fmla="*/ 514597 h 2369152"/>
              <a:gd name="connsiteX3-691" fmla="*/ 2291808 w 2300646"/>
              <a:gd name="connsiteY3-692" fmla="*/ 662729 h 2369152"/>
              <a:gd name="connsiteX4-693" fmla="*/ 1138596 w 2300646"/>
              <a:gd name="connsiteY4-694" fmla="*/ 1026127 h 2369152"/>
              <a:gd name="connsiteX5-695" fmla="*/ 1624371 w 2300646"/>
              <a:gd name="connsiteY5-696" fmla="*/ 1550002 h 2369152"/>
              <a:gd name="connsiteX6-697" fmla="*/ 2072046 w 2300646"/>
              <a:gd name="connsiteY6-698" fmla="*/ 1550002 h 2369152"/>
              <a:gd name="connsiteX7-699" fmla="*/ 2300646 w 2300646"/>
              <a:gd name="connsiteY7-700" fmla="*/ 1740502 h 2369152"/>
              <a:gd name="connsiteX8-701" fmla="*/ 1833921 w 2300646"/>
              <a:gd name="connsiteY8-702" fmla="*/ 1873852 h 2369152"/>
              <a:gd name="connsiteX9-703" fmla="*/ 2005371 w 2300646"/>
              <a:gd name="connsiteY9-704" fmla="*/ 2121502 h 2369152"/>
              <a:gd name="connsiteX10-705" fmla="*/ 1729146 w 2300646"/>
              <a:gd name="connsiteY10-706" fmla="*/ 1988152 h 2369152"/>
              <a:gd name="connsiteX11-707" fmla="*/ 1538646 w 2300646"/>
              <a:gd name="connsiteY11-708" fmla="*/ 2369152 h 2369152"/>
              <a:gd name="connsiteX12-709" fmla="*/ 1310046 w 2300646"/>
              <a:gd name="connsiteY12-710" fmla="*/ 2150077 h 2369152"/>
              <a:gd name="connsiteX13-711" fmla="*/ 1443396 w 2300646"/>
              <a:gd name="connsiteY13-712" fmla="*/ 1788127 h 2369152"/>
              <a:gd name="connsiteX14-713" fmla="*/ 919521 w 2300646"/>
              <a:gd name="connsiteY14-714" fmla="*/ 1207102 h 2369152"/>
              <a:gd name="connsiteX15-715" fmla="*/ 410353 w 2300646"/>
              <a:gd name="connsiteY15-716" fmla="*/ 2322212 h 2369152"/>
              <a:gd name="connsiteX16-717" fmla="*/ 288586 w 2300646"/>
              <a:gd name="connsiteY16-718" fmla="*/ 2052845 h 2369152"/>
              <a:gd name="connsiteX17-719" fmla="*/ 515813 w 2300646"/>
              <a:gd name="connsiteY17-720" fmla="*/ 767428 h 2369152"/>
              <a:gd name="connsiteX18-721" fmla="*/ 6569 w 2300646"/>
              <a:gd name="connsiteY18-722" fmla="*/ 5505 h 2369152"/>
              <a:gd name="connsiteX0-723" fmla="*/ 11167 w 2305244"/>
              <a:gd name="connsiteY0-724" fmla="*/ 5505 h 2369152"/>
              <a:gd name="connsiteX1-725" fmla="*/ 771719 w 2305244"/>
              <a:gd name="connsiteY1-726" fmla="*/ 578452 h 2369152"/>
              <a:gd name="connsiteX2-727" fmla="*/ 2041440 w 2305244"/>
              <a:gd name="connsiteY2-728" fmla="*/ 514597 h 2369152"/>
              <a:gd name="connsiteX3-729" fmla="*/ 2296406 w 2305244"/>
              <a:gd name="connsiteY3-730" fmla="*/ 662729 h 2369152"/>
              <a:gd name="connsiteX4-731" fmla="*/ 1143194 w 2305244"/>
              <a:gd name="connsiteY4-732" fmla="*/ 1026127 h 2369152"/>
              <a:gd name="connsiteX5-733" fmla="*/ 1628969 w 2305244"/>
              <a:gd name="connsiteY5-734" fmla="*/ 1550002 h 2369152"/>
              <a:gd name="connsiteX6-735" fmla="*/ 2076644 w 2305244"/>
              <a:gd name="connsiteY6-736" fmla="*/ 1550002 h 2369152"/>
              <a:gd name="connsiteX7-737" fmla="*/ 2305244 w 2305244"/>
              <a:gd name="connsiteY7-738" fmla="*/ 1740502 h 2369152"/>
              <a:gd name="connsiteX8-739" fmla="*/ 1838519 w 2305244"/>
              <a:gd name="connsiteY8-740" fmla="*/ 1873852 h 2369152"/>
              <a:gd name="connsiteX9-741" fmla="*/ 2009969 w 2305244"/>
              <a:gd name="connsiteY9-742" fmla="*/ 2121502 h 2369152"/>
              <a:gd name="connsiteX10-743" fmla="*/ 1733744 w 2305244"/>
              <a:gd name="connsiteY10-744" fmla="*/ 1988152 h 2369152"/>
              <a:gd name="connsiteX11-745" fmla="*/ 1543244 w 2305244"/>
              <a:gd name="connsiteY11-746" fmla="*/ 2369152 h 2369152"/>
              <a:gd name="connsiteX12-747" fmla="*/ 1314644 w 2305244"/>
              <a:gd name="connsiteY12-748" fmla="*/ 2150077 h 2369152"/>
              <a:gd name="connsiteX13-749" fmla="*/ 1447994 w 2305244"/>
              <a:gd name="connsiteY13-750" fmla="*/ 1788127 h 2369152"/>
              <a:gd name="connsiteX14-751" fmla="*/ 924119 w 2305244"/>
              <a:gd name="connsiteY14-752" fmla="*/ 1207102 h 2369152"/>
              <a:gd name="connsiteX15-753" fmla="*/ 414951 w 2305244"/>
              <a:gd name="connsiteY15-754" fmla="*/ 2322212 h 2369152"/>
              <a:gd name="connsiteX16-755" fmla="*/ 293184 w 2305244"/>
              <a:gd name="connsiteY16-756" fmla="*/ 2052845 h 2369152"/>
              <a:gd name="connsiteX17-757" fmla="*/ 520411 w 2305244"/>
              <a:gd name="connsiteY17-758" fmla="*/ 767428 h 2369152"/>
              <a:gd name="connsiteX18-759" fmla="*/ 11167 w 2305244"/>
              <a:gd name="connsiteY18-760" fmla="*/ 5505 h 2369152"/>
              <a:gd name="connsiteX0-761" fmla="*/ 11167 w 2305244"/>
              <a:gd name="connsiteY0-762" fmla="*/ 5505 h 2369152"/>
              <a:gd name="connsiteX1-763" fmla="*/ 771719 w 2305244"/>
              <a:gd name="connsiteY1-764" fmla="*/ 578452 h 2369152"/>
              <a:gd name="connsiteX2-765" fmla="*/ 2041440 w 2305244"/>
              <a:gd name="connsiteY2-766" fmla="*/ 514597 h 2369152"/>
              <a:gd name="connsiteX3-767" fmla="*/ 2296406 w 2305244"/>
              <a:gd name="connsiteY3-768" fmla="*/ 662729 h 2369152"/>
              <a:gd name="connsiteX4-769" fmla="*/ 1143194 w 2305244"/>
              <a:gd name="connsiteY4-770" fmla="*/ 1026127 h 2369152"/>
              <a:gd name="connsiteX5-771" fmla="*/ 1628969 w 2305244"/>
              <a:gd name="connsiteY5-772" fmla="*/ 1550002 h 2369152"/>
              <a:gd name="connsiteX6-773" fmla="*/ 2076644 w 2305244"/>
              <a:gd name="connsiteY6-774" fmla="*/ 1550002 h 2369152"/>
              <a:gd name="connsiteX7-775" fmla="*/ 2305244 w 2305244"/>
              <a:gd name="connsiteY7-776" fmla="*/ 1740502 h 2369152"/>
              <a:gd name="connsiteX8-777" fmla="*/ 1838519 w 2305244"/>
              <a:gd name="connsiteY8-778" fmla="*/ 1873852 h 2369152"/>
              <a:gd name="connsiteX9-779" fmla="*/ 2009969 w 2305244"/>
              <a:gd name="connsiteY9-780" fmla="*/ 2121502 h 2369152"/>
              <a:gd name="connsiteX10-781" fmla="*/ 1733744 w 2305244"/>
              <a:gd name="connsiteY10-782" fmla="*/ 1988152 h 2369152"/>
              <a:gd name="connsiteX11-783" fmla="*/ 1543244 w 2305244"/>
              <a:gd name="connsiteY11-784" fmla="*/ 2369152 h 2369152"/>
              <a:gd name="connsiteX12-785" fmla="*/ 1314644 w 2305244"/>
              <a:gd name="connsiteY12-786" fmla="*/ 2150077 h 2369152"/>
              <a:gd name="connsiteX13-787" fmla="*/ 1447994 w 2305244"/>
              <a:gd name="connsiteY13-788" fmla="*/ 1788127 h 2369152"/>
              <a:gd name="connsiteX14-789" fmla="*/ 909489 w 2305244"/>
              <a:gd name="connsiteY14-790" fmla="*/ 1185156 h 2369152"/>
              <a:gd name="connsiteX15-791" fmla="*/ 414951 w 2305244"/>
              <a:gd name="connsiteY15-792" fmla="*/ 2322212 h 2369152"/>
              <a:gd name="connsiteX16-793" fmla="*/ 293184 w 2305244"/>
              <a:gd name="connsiteY16-794" fmla="*/ 2052845 h 2369152"/>
              <a:gd name="connsiteX17-795" fmla="*/ 520411 w 2305244"/>
              <a:gd name="connsiteY17-796" fmla="*/ 767428 h 2369152"/>
              <a:gd name="connsiteX18-797" fmla="*/ 11167 w 2305244"/>
              <a:gd name="connsiteY18-798" fmla="*/ 5505 h 2369152"/>
              <a:gd name="connsiteX0-799" fmla="*/ 11167 w 2305244"/>
              <a:gd name="connsiteY0-800" fmla="*/ 5505 h 2369152"/>
              <a:gd name="connsiteX1-801" fmla="*/ 771719 w 2305244"/>
              <a:gd name="connsiteY1-802" fmla="*/ 578452 h 2369152"/>
              <a:gd name="connsiteX2-803" fmla="*/ 2041440 w 2305244"/>
              <a:gd name="connsiteY2-804" fmla="*/ 514597 h 2369152"/>
              <a:gd name="connsiteX3-805" fmla="*/ 2296406 w 2305244"/>
              <a:gd name="connsiteY3-806" fmla="*/ 662729 h 2369152"/>
              <a:gd name="connsiteX4-807" fmla="*/ 1106618 w 2305244"/>
              <a:gd name="connsiteY4-808" fmla="*/ 1004182 h 2369152"/>
              <a:gd name="connsiteX5-809" fmla="*/ 1628969 w 2305244"/>
              <a:gd name="connsiteY5-810" fmla="*/ 1550002 h 2369152"/>
              <a:gd name="connsiteX6-811" fmla="*/ 2076644 w 2305244"/>
              <a:gd name="connsiteY6-812" fmla="*/ 1550002 h 2369152"/>
              <a:gd name="connsiteX7-813" fmla="*/ 2305244 w 2305244"/>
              <a:gd name="connsiteY7-814" fmla="*/ 1740502 h 2369152"/>
              <a:gd name="connsiteX8-815" fmla="*/ 1838519 w 2305244"/>
              <a:gd name="connsiteY8-816" fmla="*/ 1873852 h 2369152"/>
              <a:gd name="connsiteX9-817" fmla="*/ 2009969 w 2305244"/>
              <a:gd name="connsiteY9-818" fmla="*/ 2121502 h 2369152"/>
              <a:gd name="connsiteX10-819" fmla="*/ 1733744 w 2305244"/>
              <a:gd name="connsiteY10-820" fmla="*/ 1988152 h 2369152"/>
              <a:gd name="connsiteX11-821" fmla="*/ 1543244 w 2305244"/>
              <a:gd name="connsiteY11-822" fmla="*/ 2369152 h 2369152"/>
              <a:gd name="connsiteX12-823" fmla="*/ 1314644 w 2305244"/>
              <a:gd name="connsiteY12-824" fmla="*/ 2150077 h 2369152"/>
              <a:gd name="connsiteX13-825" fmla="*/ 1447994 w 2305244"/>
              <a:gd name="connsiteY13-826" fmla="*/ 1788127 h 2369152"/>
              <a:gd name="connsiteX14-827" fmla="*/ 909489 w 2305244"/>
              <a:gd name="connsiteY14-828" fmla="*/ 1185156 h 2369152"/>
              <a:gd name="connsiteX15-829" fmla="*/ 414951 w 2305244"/>
              <a:gd name="connsiteY15-830" fmla="*/ 2322212 h 2369152"/>
              <a:gd name="connsiteX16-831" fmla="*/ 293184 w 2305244"/>
              <a:gd name="connsiteY16-832" fmla="*/ 2052845 h 2369152"/>
              <a:gd name="connsiteX17-833" fmla="*/ 520411 w 2305244"/>
              <a:gd name="connsiteY17-834" fmla="*/ 767428 h 2369152"/>
              <a:gd name="connsiteX18-835" fmla="*/ 11167 w 2305244"/>
              <a:gd name="connsiteY18-836" fmla="*/ 5505 h 2369152"/>
              <a:gd name="connsiteX0-837" fmla="*/ 11167 w 2305244"/>
              <a:gd name="connsiteY0-838" fmla="*/ 5505 h 2369152"/>
              <a:gd name="connsiteX1-839" fmla="*/ 771719 w 2305244"/>
              <a:gd name="connsiteY1-840" fmla="*/ 578452 h 2369152"/>
              <a:gd name="connsiteX2-841" fmla="*/ 2041440 w 2305244"/>
              <a:gd name="connsiteY2-842" fmla="*/ 514597 h 2369152"/>
              <a:gd name="connsiteX3-843" fmla="*/ 2296406 w 2305244"/>
              <a:gd name="connsiteY3-844" fmla="*/ 662729 h 2369152"/>
              <a:gd name="connsiteX4-845" fmla="*/ 1106618 w 2305244"/>
              <a:gd name="connsiteY4-846" fmla="*/ 1004182 h 2369152"/>
              <a:gd name="connsiteX5-847" fmla="*/ 1628969 w 2305244"/>
              <a:gd name="connsiteY5-848" fmla="*/ 1550002 h 2369152"/>
              <a:gd name="connsiteX6-849" fmla="*/ 2076644 w 2305244"/>
              <a:gd name="connsiteY6-850" fmla="*/ 1550002 h 2369152"/>
              <a:gd name="connsiteX7-851" fmla="*/ 2305244 w 2305244"/>
              <a:gd name="connsiteY7-852" fmla="*/ 1740502 h 2369152"/>
              <a:gd name="connsiteX8-853" fmla="*/ 1838519 w 2305244"/>
              <a:gd name="connsiteY8-854" fmla="*/ 1873852 h 2369152"/>
              <a:gd name="connsiteX9-855" fmla="*/ 2009969 w 2305244"/>
              <a:gd name="connsiteY9-856" fmla="*/ 2121502 h 2369152"/>
              <a:gd name="connsiteX10-857" fmla="*/ 1733744 w 2305244"/>
              <a:gd name="connsiteY10-858" fmla="*/ 1988152 h 2369152"/>
              <a:gd name="connsiteX11-859" fmla="*/ 1543244 w 2305244"/>
              <a:gd name="connsiteY11-860" fmla="*/ 2369152 h 2369152"/>
              <a:gd name="connsiteX12-861" fmla="*/ 1314644 w 2305244"/>
              <a:gd name="connsiteY12-862" fmla="*/ 2150077 h 2369152"/>
              <a:gd name="connsiteX13-863" fmla="*/ 1447994 w 2305244"/>
              <a:gd name="connsiteY13-864" fmla="*/ 1788127 h 2369152"/>
              <a:gd name="connsiteX14-865" fmla="*/ 898516 w 2305244"/>
              <a:gd name="connsiteY14-866" fmla="*/ 1196129 h 2369152"/>
              <a:gd name="connsiteX15-867" fmla="*/ 414951 w 2305244"/>
              <a:gd name="connsiteY15-868" fmla="*/ 2322212 h 2369152"/>
              <a:gd name="connsiteX16-869" fmla="*/ 293184 w 2305244"/>
              <a:gd name="connsiteY16-870" fmla="*/ 2052845 h 2369152"/>
              <a:gd name="connsiteX17-871" fmla="*/ 520411 w 2305244"/>
              <a:gd name="connsiteY17-872" fmla="*/ 767428 h 2369152"/>
              <a:gd name="connsiteX18-873" fmla="*/ 11167 w 2305244"/>
              <a:gd name="connsiteY18-874" fmla="*/ 5505 h 2369152"/>
              <a:gd name="connsiteX0-875" fmla="*/ 11167 w 2305244"/>
              <a:gd name="connsiteY0-876" fmla="*/ 5505 h 2369152"/>
              <a:gd name="connsiteX1-877" fmla="*/ 771719 w 2305244"/>
              <a:gd name="connsiteY1-878" fmla="*/ 578452 h 2369152"/>
              <a:gd name="connsiteX2-879" fmla="*/ 2041440 w 2305244"/>
              <a:gd name="connsiteY2-880" fmla="*/ 514597 h 2369152"/>
              <a:gd name="connsiteX3-881" fmla="*/ 2296406 w 2305244"/>
              <a:gd name="connsiteY3-882" fmla="*/ 662729 h 2369152"/>
              <a:gd name="connsiteX4-883" fmla="*/ 1124906 w 2305244"/>
              <a:gd name="connsiteY4-884" fmla="*/ 1004182 h 2369152"/>
              <a:gd name="connsiteX5-885" fmla="*/ 1628969 w 2305244"/>
              <a:gd name="connsiteY5-886" fmla="*/ 1550002 h 2369152"/>
              <a:gd name="connsiteX6-887" fmla="*/ 2076644 w 2305244"/>
              <a:gd name="connsiteY6-888" fmla="*/ 1550002 h 2369152"/>
              <a:gd name="connsiteX7-889" fmla="*/ 2305244 w 2305244"/>
              <a:gd name="connsiteY7-890" fmla="*/ 1740502 h 2369152"/>
              <a:gd name="connsiteX8-891" fmla="*/ 1838519 w 2305244"/>
              <a:gd name="connsiteY8-892" fmla="*/ 1873852 h 2369152"/>
              <a:gd name="connsiteX9-893" fmla="*/ 2009969 w 2305244"/>
              <a:gd name="connsiteY9-894" fmla="*/ 2121502 h 2369152"/>
              <a:gd name="connsiteX10-895" fmla="*/ 1733744 w 2305244"/>
              <a:gd name="connsiteY10-896" fmla="*/ 1988152 h 2369152"/>
              <a:gd name="connsiteX11-897" fmla="*/ 1543244 w 2305244"/>
              <a:gd name="connsiteY11-898" fmla="*/ 2369152 h 2369152"/>
              <a:gd name="connsiteX12-899" fmla="*/ 1314644 w 2305244"/>
              <a:gd name="connsiteY12-900" fmla="*/ 2150077 h 2369152"/>
              <a:gd name="connsiteX13-901" fmla="*/ 1447994 w 2305244"/>
              <a:gd name="connsiteY13-902" fmla="*/ 1788127 h 2369152"/>
              <a:gd name="connsiteX14-903" fmla="*/ 898516 w 2305244"/>
              <a:gd name="connsiteY14-904" fmla="*/ 1196129 h 2369152"/>
              <a:gd name="connsiteX15-905" fmla="*/ 414951 w 2305244"/>
              <a:gd name="connsiteY15-906" fmla="*/ 2322212 h 2369152"/>
              <a:gd name="connsiteX16-907" fmla="*/ 293184 w 2305244"/>
              <a:gd name="connsiteY16-908" fmla="*/ 2052845 h 2369152"/>
              <a:gd name="connsiteX17-909" fmla="*/ 520411 w 2305244"/>
              <a:gd name="connsiteY17-910" fmla="*/ 767428 h 2369152"/>
              <a:gd name="connsiteX18-911" fmla="*/ 11167 w 2305244"/>
              <a:gd name="connsiteY18-912" fmla="*/ 5505 h 2369152"/>
              <a:gd name="connsiteX0-913" fmla="*/ 11167 w 2305244"/>
              <a:gd name="connsiteY0-914" fmla="*/ 5505 h 2369152"/>
              <a:gd name="connsiteX1-915" fmla="*/ 771719 w 2305244"/>
              <a:gd name="connsiteY1-916" fmla="*/ 578452 h 2369152"/>
              <a:gd name="connsiteX2-917" fmla="*/ 2041440 w 2305244"/>
              <a:gd name="connsiteY2-918" fmla="*/ 514597 h 2369152"/>
              <a:gd name="connsiteX3-919" fmla="*/ 2296406 w 2305244"/>
              <a:gd name="connsiteY3-920" fmla="*/ 662729 h 2369152"/>
              <a:gd name="connsiteX4-921" fmla="*/ 1124906 w 2305244"/>
              <a:gd name="connsiteY4-922" fmla="*/ 1004182 h 2369152"/>
              <a:gd name="connsiteX5-923" fmla="*/ 1628969 w 2305244"/>
              <a:gd name="connsiteY5-924" fmla="*/ 1550002 h 2369152"/>
              <a:gd name="connsiteX6-925" fmla="*/ 2076644 w 2305244"/>
              <a:gd name="connsiteY6-926" fmla="*/ 1550002 h 2369152"/>
              <a:gd name="connsiteX7-927" fmla="*/ 2305244 w 2305244"/>
              <a:gd name="connsiteY7-928" fmla="*/ 1740502 h 2369152"/>
              <a:gd name="connsiteX8-929" fmla="*/ 1838519 w 2305244"/>
              <a:gd name="connsiteY8-930" fmla="*/ 1873852 h 2369152"/>
              <a:gd name="connsiteX9-931" fmla="*/ 2009969 w 2305244"/>
              <a:gd name="connsiteY9-932" fmla="*/ 2121502 h 2369152"/>
              <a:gd name="connsiteX10-933" fmla="*/ 1733744 w 2305244"/>
              <a:gd name="connsiteY10-934" fmla="*/ 1988152 h 2369152"/>
              <a:gd name="connsiteX11-935" fmla="*/ 1543244 w 2305244"/>
              <a:gd name="connsiteY11-936" fmla="*/ 2369152 h 2369152"/>
              <a:gd name="connsiteX12-937" fmla="*/ 1314644 w 2305244"/>
              <a:gd name="connsiteY12-938" fmla="*/ 2150077 h 2369152"/>
              <a:gd name="connsiteX13-939" fmla="*/ 1447994 w 2305244"/>
              <a:gd name="connsiteY13-940" fmla="*/ 1788127 h 2369152"/>
              <a:gd name="connsiteX14-941" fmla="*/ 909489 w 2305244"/>
              <a:gd name="connsiteY14-942" fmla="*/ 1225390 h 2369152"/>
              <a:gd name="connsiteX15-943" fmla="*/ 414951 w 2305244"/>
              <a:gd name="connsiteY15-944" fmla="*/ 2322212 h 2369152"/>
              <a:gd name="connsiteX16-945" fmla="*/ 293184 w 2305244"/>
              <a:gd name="connsiteY16-946" fmla="*/ 2052845 h 2369152"/>
              <a:gd name="connsiteX17-947" fmla="*/ 520411 w 2305244"/>
              <a:gd name="connsiteY17-948" fmla="*/ 767428 h 2369152"/>
              <a:gd name="connsiteX18-949" fmla="*/ 11167 w 2305244"/>
              <a:gd name="connsiteY18-950" fmla="*/ 5505 h 2369152"/>
              <a:gd name="connsiteX0-951" fmla="*/ 11167 w 2305244"/>
              <a:gd name="connsiteY0-952" fmla="*/ 5505 h 2369152"/>
              <a:gd name="connsiteX1-953" fmla="*/ 771719 w 2305244"/>
              <a:gd name="connsiteY1-954" fmla="*/ 578452 h 2369152"/>
              <a:gd name="connsiteX2-955" fmla="*/ 2041440 w 2305244"/>
              <a:gd name="connsiteY2-956" fmla="*/ 514597 h 2369152"/>
              <a:gd name="connsiteX3-957" fmla="*/ 2296406 w 2305244"/>
              <a:gd name="connsiteY3-958" fmla="*/ 662729 h 2369152"/>
              <a:gd name="connsiteX4-959" fmla="*/ 1124906 w 2305244"/>
              <a:gd name="connsiteY4-960" fmla="*/ 1004182 h 2369152"/>
              <a:gd name="connsiteX5-961" fmla="*/ 1628969 w 2305244"/>
              <a:gd name="connsiteY5-962" fmla="*/ 1550002 h 2369152"/>
              <a:gd name="connsiteX6-963" fmla="*/ 2076644 w 2305244"/>
              <a:gd name="connsiteY6-964" fmla="*/ 1550002 h 2369152"/>
              <a:gd name="connsiteX7-965" fmla="*/ 2305244 w 2305244"/>
              <a:gd name="connsiteY7-966" fmla="*/ 1740502 h 2369152"/>
              <a:gd name="connsiteX8-967" fmla="*/ 1838519 w 2305244"/>
              <a:gd name="connsiteY8-968" fmla="*/ 1873852 h 2369152"/>
              <a:gd name="connsiteX9-969" fmla="*/ 2009969 w 2305244"/>
              <a:gd name="connsiteY9-970" fmla="*/ 2121502 h 2369152"/>
              <a:gd name="connsiteX10-971" fmla="*/ 1733744 w 2305244"/>
              <a:gd name="connsiteY10-972" fmla="*/ 1988152 h 2369152"/>
              <a:gd name="connsiteX11-973" fmla="*/ 1543244 w 2305244"/>
              <a:gd name="connsiteY11-974" fmla="*/ 2369152 h 2369152"/>
              <a:gd name="connsiteX12-975" fmla="*/ 1314644 w 2305244"/>
              <a:gd name="connsiteY12-976" fmla="*/ 2150077 h 2369152"/>
              <a:gd name="connsiteX13-977" fmla="*/ 1473597 w 2305244"/>
              <a:gd name="connsiteY13-978" fmla="*/ 1788127 h 2369152"/>
              <a:gd name="connsiteX14-979" fmla="*/ 909489 w 2305244"/>
              <a:gd name="connsiteY14-980" fmla="*/ 1225390 h 2369152"/>
              <a:gd name="connsiteX15-981" fmla="*/ 414951 w 2305244"/>
              <a:gd name="connsiteY15-982" fmla="*/ 2322212 h 2369152"/>
              <a:gd name="connsiteX16-983" fmla="*/ 293184 w 2305244"/>
              <a:gd name="connsiteY16-984" fmla="*/ 2052845 h 2369152"/>
              <a:gd name="connsiteX17-985" fmla="*/ 520411 w 2305244"/>
              <a:gd name="connsiteY17-986" fmla="*/ 767428 h 2369152"/>
              <a:gd name="connsiteX18-987" fmla="*/ 11167 w 2305244"/>
              <a:gd name="connsiteY18-988" fmla="*/ 5505 h 2369152"/>
              <a:gd name="connsiteX0-989" fmla="*/ 11167 w 2305244"/>
              <a:gd name="connsiteY0-990" fmla="*/ 5505 h 2369152"/>
              <a:gd name="connsiteX1-991" fmla="*/ 771719 w 2305244"/>
              <a:gd name="connsiteY1-992" fmla="*/ 578452 h 2369152"/>
              <a:gd name="connsiteX2-993" fmla="*/ 2041440 w 2305244"/>
              <a:gd name="connsiteY2-994" fmla="*/ 514597 h 2369152"/>
              <a:gd name="connsiteX3-995" fmla="*/ 2296406 w 2305244"/>
              <a:gd name="connsiteY3-996" fmla="*/ 662729 h 2369152"/>
              <a:gd name="connsiteX4-997" fmla="*/ 1124906 w 2305244"/>
              <a:gd name="connsiteY4-998" fmla="*/ 1004182 h 2369152"/>
              <a:gd name="connsiteX5-999" fmla="*/ 1628969 w 2305244"/>
              <a:gd name="connsiteY5-1000" fmla="*/ 1550002 h 2369152"/>
              <a:gd name="connsiteX6-1001" fmla="*/ 2076644 w 2305244"/>
              <a:gd name="connsiteY6-1002" fmla="*/ 1550002 h 2369152"/>
              <a:gd name="connsiteX7-1003" fmla="*/ 2305244 w 2305244"/>
              <a:gd name="connsiteY7-1004" fmla="*/ 1740502 h 2369152"/>
              <a:gd name="connsiteX8-1005" fmla="*/ 1838519 w 2305244"/>
              <a:gd name="connsiteY8-1006" fmla="*/ 1873852 h 2369152"/>
              <a:gd name="connsiteX9-1007" fmla="*/ 2009969 w 2305244"/>
              <a:gd name="connsiteY9-1008" fmla="*/ 2121502 h 2369152"/>
              <a:gd name="connsiteX10-1009" fmla="*/ 1733744 w 2305244"/>
              <a:gd name="connsiteY10-1010" fmla="*/ 1988152 h 2369152"/>
              <a:gd name="connsiteX11-1011" fmla="*/ 1543244 w 2305244"/>
              <a:gd name="connsiteY11-1012" fmla="*/ 2369152 h 2369152"/>
              <a:gd name="connsiteX12-1013" fmla="*/ 1314644 w 2305244"/>
              <a:gd name="connsiteY12-1014" fmla="*/ 2150077 h 2369152"/>
              <a:gd name="connsiteX13-1015" fmla="*/ 1513830 w 2305244"/>
              <a:gd name="connsiteY13-1016" fmla="*/ 1784469 h 2369152"/>
              <a:gd name="connsiteX14-1017" fmla="*/ 909489 w 2305244"/>
              <a:gd name="connsiteY14-1018" fmla="*/ 1225390 h 2369152"/>
              <a:gd name="connsiteX15-1019" fmla="*/ 414951 w 2305244"/>
              <a:gd name="connsiteY15-1020" fmla="*/ 2322212 h 2369152"/>
              <a:gd name="connsiteX16-1021" fmla="*/ 293184 w 2305244"/>
              <a:gd name="connsiteY16-1022" fmla="*/ 2052845 h 2369152"/>
              <a:gd name="connsiteX17-1023" fmla="*/ 520411 w 2305244"/>
              <a:gd name="connsiteY17-1024" fmla="*/ 767428 h 2369152"/>
              <a:gd name="connsiteX18-1025" fmla="*/ 11167 w 2305244"/>
              <a:gd name="connsiteY18-1026" fmla="*/ 5505 h 2369152"/>
              <a:gd name="connsiteX0-1027" fmla="*/ 11167 w 2305244"/>
              <a:gd name="connsiteY0-1028" fmla="*/ 5505 h 2369152"/>
              <a:gd name="connsiteX1-1029" fmla="*/ 771719 w 2305244"/>
              <a:gd name="connsiteY1-1030" fmla="*/ 578452 h 2369152"/>
              <a:gd name="connsiteX2-1031" fmla="*/ 2041440 w 2305244"/>
              <a:gd name="connsiteY2-1032" fmla="*/ 514597 h 2369152"/>
              <a:gd name="connsiteX3-1033" fmla="*/ 2296406 w 2305244"/>
              <a:gd name="connsiteY3-1034" fmla="*/ 662729 h 2369152"/>
              <a:gd name="connsiteX4-1035" fmla="*/ 1124906 w 2305244"/>
              <a:gd name="connsiteY4-1036" fmla="*/ 1004182 h 2369152"/>
              <a:gd name="connsiteX5-1037" fmla="*/ 1628969 w 2305244"/>
              <a:gd name="connsiteY5-1038" fmla="*/ 1550002 h 2369152"/>
              <a:gd name="connsiteX6-1039" fmla="*/ 2076644 w 2305244"/>
              <a:gd name="connsiteY6-1040" fmla="*/ 1550002 h 2369152"/>
              <a:gd name="connsiteX7-1041" fmla="*/ 2305244 w 2305244"/>
              <a:gd name="connsiteY7-1042" fmla="*/ 1740502 h 2369152"/>
              <a:gd name="connsiteX8-1043" fmla="*/ 1838519 w 2305244"/>
              <a:gd name="connsiteY8-1044" fmla="*/ 1873852 h 2369152"/>
              <a:gd name="connsiteX9-1045" fmla="*/ 2009969 w 2305244"/>
              <a:gd name="connsiteY9-1046" fmla="*/ 2121502 h 2369152"/>
              <a:gd name="connsiteX10-1047" fmla="*/ 1733744 w 2305244"/>
              <a:gd name="connsiteY10-1048" fmla="*/ 1988152 h 2369152"/>
              <a:gd name="connsiteX11-1049" fmla="*/ 1543244 w 2305244"/>
              <a:gd name="connsiteY11-1050" fmla="*/ 2369152 h 2369152"/>
              <a:gd name="connsiteX12-1051" fmla="*/ 1314644 w 2305244"/>
              <a:gd name="connsiteY12-1052" fmla="*/ 2150077 h 2369152"/>
              <a:gd name="connsiteX13-1053" fmla="*/ 1495542 w 2305244"/>
              <a:gd name="connsiteY13-1054" fmla="*/ 1788127 h 2369152"/>
              <a:gd name="connsiteX14-1055" fmla="*/ 909489 w 2305244"/>
              <a:gd name="connsiteY14-1056" fmla="*/ 1225390 h 2369152"/>
              <a:gd name="connsiteX15-1057" fmla="*/ 414951 w 2305244"/>
              <a:gd name="connsiteY15-1058" fmla="*/ 2322212 h 2369152"/>
              <a:gd name="connsiteX16-1059" fmla="*/ 293184 w 2305244"/>
              <a:gd name="connsiteY16-1060" fmla="*/ 2052845 h 2369152"/>
              <a:gd name="connsiteX17-1061" fmla="*/ 520411 w 2305244"/>
              <a:gd name="connsiteY17-1062" fmla="*/ 767428 h 2369152"/>
              <a:gd name="connsiteX18-1063" fmla="*/ 11167 w 2305244"/>
              <a:gd name="connsiteY18-1064" fmla="*/ 5505 h 2369152"/>
              <a:gd name="connsiteX0-1065" fmla="*/ 11167 w 2305244"/>
              <a:gd name="connsiteY0-1066" fmla="*/ 5505 h 2369152"/>
              <a:gd name="connsiteX1-1067" fmla="*/ 771719 w 2305244"/>
              <a:gd name="connsiteY1-1068" fmla="*/ 578452 h 2369152"/>
              <a:gd name="connsiteX2-1069" fmla="*/ 2041440 w 2305244"/>
              <a:gd name="connsiteY2-1070" fmla="*/ 514597 h 2369152"/>
              <a:gd name="connsiteX3-1071" fmla="*/ 2296406 w 2305244"/>
              <a:gd name="connsiteY3-1072" fmla="*/ 662729 h 2369152"/>
              <a:gd name="connsiteX4-1073" fmla="*/ 1124906 w 2305244"/>
              <a:gd name="connsiteY4-1074" fmla="*/ 1004182 h 2369152"/>
              <a:gd name="connsiteX5-1075" fmla="*/ 1650914 w 2305244"/>
              <a:gd name="connsiteY5-1076" fmla="*/ 1597551 h 2369152"/>
              <a:gd name="connsiteX6-1077" fmla="*/ 2076644 w 2305244"/>
              <a:gd name="connsiteY6-1078" fmla="*/ 1550002 h 2369152"/>
              <a:gd name="connsiteX7-1079" fmla="*/ 2305244 w 2305244"/>
              <a:gd name="connsiteY7-1080" fmla="*/ 1740502 h 2369152"/>
              <a:gd name="connsiteX8-1081" fmla="*/ 1838519 w 2305244"/>
              <a:gd name="connsiteY8-1082" fmla="*/ 1873852 h 2369152"/>
              <a:gd name="connsiteX9-1083" fmla="*/ 2009969 w 2305244"/>
              <a:gd name="connsiteY9-1084" fmla="*/ 2121502 h 2369152"/>
              <a:gd name="connsiteX10-1085" fmla="*/ 1733744 w 2305244"/>
              <a:gd name="connsiteY10-1086" fmla="*/ 1988152 h 2369152"/>
              <a:gd name="connsiteX11-1087" fmla="*/ 1543244 w 2305244"/>
              <a:gd name="connsiteY11-1088" fmla="*/ 2369152 h 2369152"/>
              <a:gd name="connsiteX12-1089" fmla="*/ 1314644 w 2305244"/>
              <a:gd name="connsiteY12-1090" fmla="*/ 2150077 h 2369152"/>
              <a:gd name="connsiteX13-1091" fmla="*/ 1495542 w 2305244"/>
              <a:gd name="connsiteY13-1092" fmla="*/ 1788127 h 2369152"/>
              <a:gd name="connsiteX14-1093" fmla="*/ 909489 w 2305244"/>
              <a:gd name="connsiteY14-1094" fmla="*/ 1225390 h 2369152"/>
              <a:gd name="connsiteX15-1095" fmla="*/ 414951 w 2305244"/>
              <a:gd name="connsiteY15-1096" fmla="*/ 2322212 h 2369152"/>
              <a:gd name="connsiteX16-1097" fmla="*/ 293184 w 2305244"/>
              <a:gd name="connsiteY16-1098" fmla="*/ 2052845 h 2369152"/>
              <a:gd name="connsiteX17-1099" fmla="*/ 520411 w 2305244"/>
              <a:gd name="connsiteY17-1100" fmla="*/ 767428 h 2369152"/>
              <a:gd name="connsiteX18-1101" fmla="*/ 11167 w 2305244"/>
              <a:gd name="connsiteY18-1102" fmla="*/ 5505 h 2369152"/>
              <a:gd name="connsiteX0-1103" fmla="*/ 11167 w 2305244"/>
              <a:gd name="connsiteY0-1104" fmla="*/ 5505 h 2369152"/>
              <a:gd name="connsiteX1-1105" fmla="*/ 771719 w 2305244"/>
              <a:gd name="connsiteY1-1106" fmla="*/ 578452 h 2369152"/>
              <a:gd name="connsiteX2-1107" fmla="*/ 2041440 w 2305244"/>
              <a:gd name="connsiteY2-1108" fmla="*/ 514597 h 2369152"/>
              <a:gd name="connsiteX3-1109" fmla="*/ 2296406 w 2305244"/>
              <a:gd name="connsiteY3-1110" fmla="*/ 662729 h 2369152"/>
              <a:gd name="connsiteX4-1111" fmla="*/ 1124906 w 2305244"/>
              <a:gd name="connsiteY4-1112" fmla="*/ 1004182 h 2369152"/>
              <a:gd name="connsiteX5-1113" fmla="*/ 1676517 w 2305244"/>
              <a:gd name="connsiteY5-1114" fmla="*/ 1608523 h 2369152"/>
              <a:gd name="connsiteX6-1115" fmla="*/ 2076644 w 2305244"/>
              <a:gd name="connsiteY6-1116" fmla="*/ 1550002 h 2369152"/>
              <a:gd name="connsiteX7-1117" fmla="*/ 2305244 w 2305244"/>
              <a:gd name="connsiteY7-1118" fmla="*/ 1740502 h 2369152"/>
              <a:gd name="connsiteX8-1119" fmla="*/ 1838519 w 2305244"/>
              <a:gd name="connsiteY8-1120" fmla="*/ 1873852 h 2369152"/>
              <a:gd name="connsiteX9-1121" fmla="*/ 2009969 w 2305244"/>
              <a:gd name="connsiteY9-1122" fmla="*/ 2121502 h 2369152"/>
              <a:gd name="connsiteX10-1123" fmla="*/ 1733744 w 2305244"/>
              <a:gd name="connsiteY10-1124" fmla="*/ 1988152 h 2369152"/>
              <a:gd name="connsiteX11-1125" fmla="*/ 1543244 w 2305244"/>
              <a:gd name="connsiteY11-1126" fmla="*/ 2369152 h 2369152"/>
              <a:gd name="connsiteX12-1127" fmla="*/ 1314644 w 2305244"/>
              <a:gd name="connsiteY12-1128" fmla="*/ 2150077 h 2369152"/>
              <a:gd name="connsiteX13-1129" fmla="*/ 1495542 w 2305244"/>
              <a:gd name="connsiteY13-1130" fmla="*/ 1788127 h 2369152"/>
              <a:gd name="connsiteX14-1131" fmla="*/ 909489 w 2305244"/>
              <a:gd name="connsiteY14-1132" fmla="*/ 1225390 h 2369152"/>
              <a:gd name="connsiteX15-1133" fmla="*/ 414951 w 2305244"/>
              <a:gd name="connsiteY15-1134" fmla="*/ 2322212 h 2369152"/>
              <a:gd name="connsiteX16-1135" fmla="*/ 293184 w 2305244"/>
              <a:gd name="connsiteY16-1136" fmla="*/ 2052845 h 2369152"/>
              <a:gd name="connsiteX17-1137" fmla="*/ 520411 w 2305244"/>
              <a:gd name="connsiteY17-1138" fmla="*/ 767428 h 2369152"/>
              <a:gd name="connsiteX18-1139" fmla="*/ 11167 w 2305244"/>
              <a:gd name="connsiteY18-1140" fmla="*/ 5505 h 2369152"/>
              <a:gd name="connsiteX0-1141" fmla="*/ 11167 w 2305244"/>
              <a:gd name="connsiteY0-1142" fmla="*/ 5505 h 2369152"/>
              <a:gd name="connsiteX1-1143" fmla="*/ 771719 w 2305244"/>
              <a:gd name="connsiteY1-1144" fmla="*/ 578452 h 2369152"/>
              <a:gd name="connsiteX2-1145" fmla="*/ 2041440 w 2305244"/>
              <a:gd name="connsiteY2-1146" fmla="*/ 514597 h 2369152"/>
              <a:gd name="connsiteX3-1147" fmla="*/ 2296406 w 2305244"/>
              <a:gd name="connsiteY3-1148" fmla="*/ 662729 h 2369152"/>
              <a:gd name="connsiteX4-1149" fmla="*/ 1124906 w 2305244"/>
              <a:gd name="connsiteY4-1150" fmla="*/ 1004182 h 2369152"/>
              <a:gd name="connsiteX5-1151" fmla="*/ 1676517 w 2305244"/>
              <a:gd name="connsiteY5-1152" fmla="*/ 1608523 h 2369152"/>
              <a:gd name="connsiteX6-1153" fmla="*/ 2032752 w 2305244"/>
              <a:gd name="connsiteY6-1154" fmla="*/ 1550002 h 2369152"/>
              <a:gd name="connsiteX7-1155" fmla="*/ 2305244 w 2305244"/>
              <a:gd name="connsiteY7-1156" fmla="*/ 1740502 h 2369152"/>
              <a:gd name="connsiteX8-1157" fmla="*/ 1838519 w 2305244"/>
              <a:gd name="connsiteY8-1158" fmla="*/ 1873852 h 2369152"/>
              <a:gd name="connsiteX9-1159" fmla="*/ 2009969 w 2305244"/>
              <a:gd name="connsiteY9-1160" fmla="*/ 2121502 h 2369152"/>
              <a:gd name="connsiteX10-1161" fmla="*/ 1733744 w 2305244"/>
              <a:gd name="connsiteY10-1162" fmla="*/ 1988152 h 2369152"/>
              <a:gd name="connsiteX11-1163" fmla="*/ 1543244 w 2305244"/>
              <a:gd name="connsiteY11-1164" fmla="*/ 2369152 h 2369152"/>
              <a:gd name="connsiteX12-1165" fmla="*/ 1314644 w 2305244"/>
              <a:gd name="connsiteY12-1166" fmla="*/ 2150077 h 2369152"/>
              <a:gd name="connsiteX13-1167" fmla="*/ 1495542 w 2305244"/>
              <a:gd name="connsiteY13-1168" fmla="*/ 1788127 h 2369152"/>
              <a:gd name="connsiteX14-1169" fmla="*/ 909489 w 2305244"/>
              <a:gd name="connsiteY14-1170" fmla="*/ 1225390 h 2369152"/>
              <a:gd name="connsiteX15-1171" fmla="*/ 414951 w 2305244"/>
              <a:gd name="connsiteY15-1172" fmla="*/ 2322212 h 2369152"/>
              <a:gd name="connsiteX16-1173" fmla="*/ 293184 w 2305244"/>
              <a:gd name="connsiteY16-1174" fmla="*/ 2052845 h 2369152"/>
              <a:gd name="connsiteX17-1175" fmla="*/ 520411 w 2305244"/>
              <a:gd name="connsiteY17-1176" fmla="*/ 767428 h 2369152"/>
              <a:gd name="connsiteX18-1177" fmla="*/ 11167 w 2305244"/>
              <a:gd name="connsiteY18-1178" fmla="*/ 5505 h 2369152"/>
              <a:gd name="connsiteX0-1179" fmla="*/ 2305244 w 2305244"/>
              <a:gd name="connsiteY0-1180" fmla="*/ 1740502 h 2369152"/>
              <a:gd name="connsiteX1-1181" fmla="*/ 1838519 w 2305244"/>
              <a:gd name="connsiteY1-1182" fmla="*/ 1873852 h 2369152"/>
              <a:gd name="connsiteX2-1183" fmla="*/ 2009969 w 2305244"/>
              <a:gd name="connsiteY2-1184" fmla="*/ 2121502 h 2369152"/>
              <a:gd name="connsiteX3-1185" fmla="*/ 1733744 w 2305244"/>
              <a:gd name="connsiteY3-1186" fmla="*/ 1988152 h 2369152"/>
              <a:gd name="connsiteX4-1187" fmla="*/ 1543244 w 2305244"/>
              <a:gd name="connsiteY4-1188" fmla="*/ 2369152 h 2369152"/>
              <a:gd name="connsiteX5-1189" fmla="*/ 1314644 w 2305244"/>
              <a:gd name="connsiteY5-1190" fmla="*/ 2150077 h 2369152"/>
              <a:gd name="connsiteX6-1191" fmla="*/ 1495542 w 2305244"/>
              <a:gd name="connsiteY6-1192" fmla="*/ 1788127 h 2369152"/>
              <a:gd name="connsiteX7-1193" fmla="*/ 909489 w 2305244"/>
              <a:gd name="connsiteY7-1194" fmla="*/ 1225390 h 2369152"/>
              <a:gd name="connsiteX8-1195" fmla="*/ 414951 w 2305244"/>
              <a:gd name="connsiteY8-1196" fmla="*/ 2322212 h 2369152"/>
              <a:gd name="connsiteX9-1197" fmla="*/ 293184 w 2305244"/>
              <a:gd name="connsiteY9-1198" fmla="*/ 2052845 h 2369152"/>
              <a:gd name="connsiteX10-1199" fmla="*/ 520411 w 2305244"/>
              <a:gd name="connsiteY10-1200" fmla="*/ 767428 h 2369152"/>
              <a:gd name="connsiteX11-1201" fmla="*/ 11167 w 2305244"/>
              <a:gd name="connsiteY11-1202" fmla="*/ 5505 h 2369152"/>
              <a:gd name="connsiteX12-1203" fmla="*/ 771719 w 2305244"/>
              <a:gd name="connsiteY12-1204" fmla="*/ 578452 h 2369152"/>
              <a:gd name="connsiteX13-1205" fmla="*/ 2041440 w 2305244"/>
              <a:gd name="connsiteY13-1206" fmla="*/ 514597 h 2369152"/>
              <a:gd name="connsiteX14-1207" fmla="*/ 2296406 w 2305244"/>
              <a:gd name="connsiteY14-1208" fmla="*/ 662729 h 2369152"/>
              <a:gd name="connsiteX15-1209" fmla="*/ 1124906 w 2305244"/>
              <a:gd name="connsiteY15-1210" fmla="*/ 1004182 h 2369152"/>
              <a:gd name="connsiteX16-1211" fmla="*/ 1676517 w 2305244"/>
              <a:gd name="connsiteY16-1212" fmla="*/ 1608523 h 2369152"/>
              <a:gd name="connsiteX17-1213" fmla="*/ 2124192 w 2305244"/>
              <a:gd name="connsiteY17-1214" fmla="*/ 1641442 h 2369152"/>
              <a:gd name="connsiteX0-1215" fmla="*/ 2305244 w 2305244"/>
              <a:gd name="connsiteY0-1216" fmla="*/ 1740502 h 2369152"/>
              <a:gd name="connsiteX1-1217" fmla="*/ 1838519 w 2305244"/>
              <a:gd name="connsiteY1-1218" fmla="*/ 1873852 h 2369152"/>
              <a:gd name="connsiteX2-1219" fmla="*/ 2009969 w 2305244"/>
              <a:gd name="connsiteY2-1220" fmla="*/ 2121502 h 2369152"/>
              <a:gd name="connsiteX3-1221" fmla="*/ 1733744 w 2305244"/>
              <a:gd name="connsiteY3-1222" fmla="*/ 1988152 h 2369152"/>
              <a:gd name="connsiteX4-1223" fmla="*/ 1543244 w 2305244"/>
              <a:gd name="connsiteY4-1224" fmla="*/ 2369152 h 2369152"/>
              <a:gd name="connsiteX5-1225" fmla="*/ 1314644 w 2305244"/>
              <a:gd name="connsiteY5-1226" fmla="*/ 2150077 h 2369152"/>
              <a:gd name="connsiteX6-1227" fmla="*/ 1495542 w 2305244"/>
              <a:gd name="connsiteY6-1228" fmla="*/ 1788127 h 2369152"/>
              <a:gd name="connsiteX7-1229" fmla="*/ 909489 w 2305244"/>
              <a:gd name="connsiteY7-1230" fmla="*/ 1225390 h 2369152"/>
              <a:gd name="connsiteX8-1231" fmla="*/ 414951 w 2305244"/>
              <a:gd name="connsiteY8-1232" fmla="*/ 2322212 h 2369152"/>
              <a:gd name="connsiteX9-1233" fmla="*/ 293184 w 2305244"/>
              <a:gd name="connsiteY9-1234" fmla="*/ 2052845 h 2369152"/>
              <a:gd name="connsiteX10-1235" fmla="*/ 520411 w 2305244"/>
              <a:gd name="connsiteY10-1236" fmla="*/ 767428 h 2369152"/>
              <a:gd name="connsiteX11-1237" fmla="*/ 11167 w 2305244"/>
              <a:gd name="connsiteY11-1238" fmla="*/ 5505 h 2369152"/>
              <a:gd name="connsiteX12-1239" fmla="*/ 771719 w 2305244"/>
              <a:gd name="connsiteY12-1240" fmla="*/ 578452 h 2369152"/>
              <a:gd name="connsiteX13-1241" fmla="*/ 2041440 w 2305244"/>
              <a:gd name="connsiteY13-1242" fmla="*/ 514597 h 2369152"/>
              <a:gd name="connsiteX14-1243" fmla="*/ 2296406 w 2305244"/>
              <a:gd name="connsiteY14-1244" fmla="*/ 662729 h 2369152"/>
              <a:gd name="connsiteX15-1245" fmla="*/ 1124906 w 2305244"/>
              <a:gd name="connsiteY15-1246" fmla="*/ 1004182 h 2369152"/>
              <a:gd name="connsiteX16-1247" fmla="*/ 1676517 w 2305244"/>
              <a:gd name="connsiteY16-1248" fmla="*/ 1608523 h 2369152"/>
              <a:gd name="connsiteX17-1249" fmla="*/ 2102246 w 2305244"/>
              <a:gd name="connsiteY17-1250" fmla="*/ 1579262 h 2369152"/>
              <a:gd name="connsiteX0-1251" fmla="*/ 2275983 w 2296406"/>
              <a:gd name="connsiteY0-1252" fmla="*/ 1747817 h 2369152"/>
              <a:gd name="connsiteX1-1253" fmla="*/ 1838519 w 2296406"/>
              <a:gd name="connsiteY1-1254" fmla="*/ 1873852 h 2369152"/>
              <a:gd name="connsiteX2-1255" fmla="*/ 2009969 w 2296406"/>
              <a:gd name="connsiteY2-1256" fmla="*/ 2121502 h 2369152"/>
              <a:gd name="connsiteX3-1257" fmla="*/ 1733744 w 2296406"/>
              <a:gd name="connsiteY3-1258" fmla="*/ 1988152 h 2369152"/>
              <a:gd name="connsiteX4-1259" fmla="*/ 1543244 w 2296406"/>
              <a:gd name="connsiteY4-1260" fmla="*/ 2369152 h 2369152"/>
              <a:gd name="connsiteX5-1261" fmla="*/ 1314644 w 2296406"/>
              <a:gd name="connsiteY5-1262" fmla="*/ 2150077 h 2369152"/>
              <a:gd name="connsiteX6-1263" fmla="*/ 1495542 w 2296406"/>
              <a:gd name="connsiteY6-1264" fmla="*/ 1788127 h 2369152"/>
              <a:gd name="connsiteX7-1265" fmla="*/ 909489 w 2296406"/>
              <a:gd name="connsiteY7-1266" fmla="*/ 1225390 h 2369152"/>
              <a:gd name="connsiteX8-1267" fmla="*/ 414951 w 2296406"/>
              <a:gd name="connsiteY8-1268" fmla="*/ 2322212 h 2369152"/>
              <a:gd name="connsiteX9-1269" fmla="*/ 293184 w 2296406"/>
              <a:gd name="connsiteY9-1270" fmla="*/ 2052845 h 2369152"/>
              <a:gd name="connsiteX10-1271" fmla="*/ 520411 w 2296406"/>
              <a:gd name="connsiteY10-1272" fmla="*/ 767428 h 2369152"/>
              <a:gd name="connsiteX11-1273" fmla="*/ 11167 w 2296406"/>
              <a:gd name="connsiteY11-1274" fmla="*/ 5505 h 2369152"/>
              <a:gd name="connsiteX12-1275" fmla="*/ 771719 w 2296406"/>
              <a:gd name="connsiteY12-1276" fmla="*/ 578452 h 2369152"/>
              <a:gd name="connsiteX13-1277" fmla="*/ 2041440 w 2296406"/>
              <a:gd name="connsiteY13-1278" fmla="*/ 514597 h 2369152"/>
              <a:gd name="connsiteX14-1279" fmla="*/ 2296406 w 2296406"/>
              <a:gd name="connsiteY14-1280" fmla="*/ 662729 h 2369152"/>
              <a:gd name="connsiteX15-1281" fmla="*/ 1124906 w 2296406"/>
              <a:gd name="connsiteY15-1282" fmla="*/ 1004182 h 2369152"/>
              <a:gd name="connsiteX16-1283" fmla="*/ 1676517 w 2296406"/>
              <a:gd name="connsiteY16-1284" fmla="*/ 1608523 h 2369152"/>
              <a:gd name="connsiteX17-1285" fmla="*/ 2102246 w 2296406"/>
              <a:gd name="connsiteY17-1286" fmla="*/ 1579262 h 2369152"/>
              <a:gd name="connsiteX0-1287" fmla="*/ 2290614 w 2296406"/>
              <a:gd name="connsiteY0-1288" fmla="*/ 1777078 h 2369152"/>
              <a:gd name="connsiteX1-1289" fmla="*/ 1838519 w 2296406"/>
              <a:gd name="connsiteY1-1290" fmla="*/ 1873852 h 2369152"/>
              <a:gd name="connsiteX2-1291" fmla="*/ 2009969 w 2296406"/>
              <a:gd name="connsiteY2-1292" fmla="*/ 2121502 h 2369152"/>
              <a:gd name="connsiteX3-1293" fmla="*/ 1733744 w 2296406"/>
              <a:gd name="connsiteY3-1294" fmla="*/ 1988152 h 2369152"/>
              <a:gd name="connsiteX4-1295" fmla="*/ 1543244 w 2296406"/>
              <a:gd name="connsiteY4-1296" fmla="*/ 2369152 h 2369152"/>
              <a:gd name="connsiteX5-1297" fmla="*/ 1314644 w 2296406"/>
              <a:gd name="connsiteY5-1298" fmla="*/ 2150077 h 2369152"/>
              <a:gd name="connsiteX6-1299" fmla="*/ 1495542 w 2296406"/>
              <a:gd name="connsiteY6-1300" fmla="*/ 1788127 h 2369152"/>
              <a:gd name="connsiteX7-1301" fmla="*/ 909489 w 2296406"/>
              <a:gd name="connsiteY7-1302" fmla="*/ 1225390 h 2369152"/>
              <a:gd name="connsiteX8-1303" fmla="*/ 414951 w 2296406"/>
              <a:gd name="connsiteY8-1304" fmla="*/ 2322212 h 2369152"/>
              <a:gd name="connsiteX9-1305" fmla="*/ 293184 w 2296406"/>
              <a:gd name="connsiteY9-1306" fmla="*/ 2052845 h 2369152"/>
              <a:gd name="connsiteX10-1307" fmla="*/ 520411 w 2296406"/>
              <a:gd name="connsiteY10-1308" fmla="*/ 767428 h 2369152"/>
              <a:gd name="connsiteX11-1309" fmla="*/ 11167 w 2296406"/>
              <a:gd name="connsiteY11-1310" fmla="*/ 5505 h 2369152"/>
              <a:gd name="connsiteX12-1311" fmla="*/ 771719 w 2296406"/>
              <a:gd name="connsiteY12-1312" fmla="*/ 578452 h 2369152"/>
              <a:gd name="connsiteX13-1313" fmla="*/ 2041440 w 2296406"/>
              <a:gd name="connsiteY13-1314" fmla="*/ 514597 h 2369152"/>
              <a:gd name="connsiteX14-1315" fmla="*/ 2296406 w 2296406"/>
              <a:gd name="connsiteY14-1316" fmla="*/ 662729 h 2369152"/>
              <a:gd name="connsiteX15-1317" fmla="*/ 1124906 w 2296406"/>
              <a:gd name="connsiteY15-1318" fmla="*/ 1004182 h 2369152"/>
              <a:gd name="connsiteX16-1319" fmla="*/ 1676517 w 2296406"/>
              <a:gd name="connsiteY16-1320" fmla="*/ 1608523 h 2369152"/>
              <a:gd name="connsiteX17-1321" fmla="*/ 2102246 w 2296406"/>
              <a:gd name="connsiteY17-1322" fmla="*/ 1579262 h 2369152"/>
              <a:gd name="connsiteX0-1323" fmla="*/ 2290614 w 2296406"/>
              <a:gd name="connsiteY0-1324" fmla="*/ 1740502 h 2369152"/>
              <a:gd name="connsiteX1-1325" fmla="*/ 1838519 w 2296406"/>
              <a:gd name="connsiteY1-1326" fmla="*/ 1873852 h 2369152"/>
              <a:gd name="connsiteX2-1327" fmla="*/ 2009969 w 2296406"/>
              <a:gd name="connsiteY2-1328" fmla="*/ 2121502 h 2369152"/>
              <a:gd name="connsiteX3-1329" fmla="*/ 1733744 w 2296406"/>
              <a:gd name="connsiteY3-1330" fmla="*/ 1988152 h 2369152"/>
              <a:gd name="connsiteX4-1331" fmla="*/ 1543244 w 2296406"/>
              <a:gd name="connsiteY4-1332" fmla="*/ 2369152 h 2369152"/>
              <a:gd name="connsiteX5-1333" fmla="*/ 1314644 w 2296406"/>
              <a:gd name="connsiteY5-1334" fmla="*/ 2150077 h 2369152"/>
              <a:gd name="connsiteX6-1335" fmla="*/ 1495542 w 2296406"/>
              <a:gd name="connsiteY6-1336" fmla="*/ 1788127 h 2369152"/>
              <a:gd name="connsiteX7-1337" fmla="*/ 909489 w 2296406"/>
              <a:gd name="connsiteY7-1338" fmla="*/ 1225390 h 2369152"/>
              <a:gd name="connsiteX8-1339" fmla="*/ 414951 w 2296406"/>
              <a:gd name="connsiteY8-1340" fmla="*/ 2322212 h 2369152"/>
              <a:gd name="connsiteX9-1341" fmla="*/ 293184 w 2296406"/>
              <a:gd name="connsiteY9-1342" fmla="*/ 2052845 h 2369152"/>
              <a:gd name="connsiteX10-1343" fmla="*/ 520411 w 2296406"/>
              <a:gd name="connsiteY10-1344" fmla="*/ 767428 h 2369152"/>
              <a:gd name="connsiteX11-1345" fmla="*/ 11167 w 2296406"/>
              <a:gd name="connsiteY11-1346" fmla="*/ 5505 h 2369152"/>
              <a:gd name="connsiteX12-1347" fmla="*/ 771719 w 2296406"/>
              <a:gd name="connsiteY12-1348" fmla="*/ 578452 h 2369152"/>
              <a:gd name="connsiteX13-1349" fmla="*/ 2041440 w 2296406"/>
              <a:gd name="connsiteY13-1350" fmla="*/ 514597 h 2369152"/>
              <a:gd name="connsiteX14-1351" fmla="*/ 2296406 w 2296406"/>
              <a:gd name="connsiteY14-1352" fmla="*/ 662729 h 2369152"/>
              <a:gd name="connsiteX15-1353" fmla="*/ 1124906 w 2296406"/>
              <a:gd name="connsiteY15-1354" fmla="*/ 1004182 h 2369152"/>
              <a:gd name="connsiteX16-1355" fmla="*/ 1676517 w 2296406"/>
              <a:gd name="connsiteY16-1356" fmla="*/ 1608523 h 2369152"/>
              <a:gd name="connsiteX17-1357" fmla="*/ 2102246 w 2296406"/>
              <a:gd name="connsiteY17-1358" fmla="*/ 1579262 h 2369152"/>
              <a:gd name="connsiteX0-1359" fmla="*/ 2290614 w 2296406"/>
              <a:gd name="connsiteY0-1360" fmla="*/ 1740502 h 2369152"/>
              <a:gd name="connsiteX1-1361" fmla="*/ 1838519 w 2296406"/>
              <a:gd name="connsiteY1-1362" fmla="*/ 1873852 h 2369152"/>
              <a:gd name="connsiteX2-1363" fmla="*/ 2009969 w 2296406"/>
              <a:gd name="connsiteY2-1364" fmla="*/ 2121502 h 2369152"/>
              <a:gd name="connsiteX3-1365" fmla="*/ 1733744 w 2296406"/>
              <a:gd name="connsiteY3-1366" fmla="*/ 1988152 h 2369152"/>
              <a:gd name="connsiteX4-1367" fmla="*/ 1543244 w 2296406"/>
              <a:gd name="connsiteY4-1368" fmla="*/ 2369152 h 2369152"/>
              <a:gd name="connsiteX5-1369" fmla="*/ 1314644 w 2296406"/>
              <a:gd name="connsiteY5-1370" fmla="*/ 2150077 h 2369152"/>
              <a:gd name="connsiteX6-1371" fmla="*/ 1495542 w 2296406"/>
              <a:gd name="connsiteY6-1372" fmla="*/ 1788127 h 2369152"/>
              <a:gd name="connsiteX7-1373" fmla="*/ 909489 w 2296406"/>
              <a:gd name="connsiteY7-1374" fmla="*/ 1225390 h 2369152"/>
              <a:gd name="connsiteX8-1375" fmla="*/ 414951 w 2296406"/>
              <a:gd name="connsiteY8-1376" fmla="*/ 2322212 h 2369152"/>
              <a:gd name="connsiteX9-1377" fmla="*/ 293184 w 2296406"/>
              <a:gd name="connsiteY9-1378" fmla="*/ 2052845 h 2369152"/>
              <a:gd name="connsiteX10-1379" fmla="*/ 520411 w 2296406"/>
              <a:gd name="connsiteY10-1380" fmla="*/ 767428 h 2369152"/>
              <a:gd name="connsiteX11-1381" fmla="*/ 11167 w 2296406"/>
              <a:gd name="connsiteY11-1382" fmla="*/ 5505 h 2369152"/>
              <a:gd name="connsiteX12-1383" fmla="*/ 771719 w 2296406"/>
              <a:gd name="connsiteY12-1384" fmla="*/ 578452 h 2369152"/>
              <a:gd name="connsiteX13-1385" fmla="*/ 2041440 w 2296406"/>
              <a:gd name="connsiteY13-1386" fmla="*/ 514597 h 2369152"/>
              <a:gd name="connsiteX14-1387" fmla="*/ 2296406 w 2296406"/>
              <a:gd name="connsiteY14-1388" fmla="*/ 662729 h 2369152"/>
              <a:gd name="connsiteX15-1389" fmla="*/ 1124906 w 2296406"/>
              <a:gd name="connsiteY15-1390" fmla="*/ 1004182 h 2369152"/>
              <a:gd name="connsiteX16-1391" fmla="*/ 1676517 w 2296406"/>
              <a:gd name="connsiteY16-1392" fmla="*/ 1608523 h 2369152"/>
              <a:gd name="connsiteX17-1393" fmla="*/ 2062012 w 2296406"/>
              <a:gd name="connsiteY17-1394" fmla="*/ 1560974 h 2369152"/>
              <a:gd name="connsiteX0-1395" fmla="*/ 2257695 w 2296406"/>
              <a:gd name="connsiteY0-1396" fmla="*/ 1755133 h 2369152"/>
              <a:gd name="connsiteX1-1397" fmla="*/ 1838519 w 2296406"/>
              <a:gd name="connsiteY1-1398" fmla="*/ 1873852 h 2369152"/>
              <a:gd name="connsiteX2-1399" fmla="*/ 2009969 w 2296406"/>
              <a:gd name="connsiteY2-1400" fmla="*/ 2121502 h 2369152"/>
              <a:gd name="connsiteX3-1401" fmla="*/ 1733744 w 2296406"/>
              <a:gd name="connsiteY3-1402" fmla="*/ 1988152 h 2369152"/>
              <a:gd name="connsiteX4-1403" fmla="*/ 1543244 w 2296406"/>
              <a:gd name="connsiteY4-1404" fmla="*/ 2369152 h 2369152"/>
              <a:gd name="connsiteX5-1405" fmla="*/ 1314644 w 2296406"/>
              <a:gd name="connsiteY5-1406" fmla="*/ 2150077 h 2369152"/>
              <a:gd name="connsiteX6-1407" fmla="*/ 1495542 w 2296406"/>
              <a:gd name="connsiteY6-1408" fmla="*/ 1788127 h 2369152"/>
              <a:gd name="connsiteX7-1409" fmla="*/ 909489 w 2296406"/>
              <a:gd name="connsiteY7-1410" fmla="*/ 1225390 h 2369152"/>
              <a:gd name="connsiteX8-1411" fmla="*/ 414951 w 2296406"/>
              <a:gd name="connsiteY8-1412" fmla="*/ 2322212 h 2369152"/>
              <a:gd name="connsiteX9-1413" fmla="*/ 293184 w 2296406"/>
              <a:gd name="connsiteY9-1414" fmla="*/ 2052845 h 2369152"/>
              <a:gd name="connsiteX10-1415" fmla="*/ 520411 w 2296406"/>
              <a:gd name="connsiteY10-1416" fmla="*/ 767428 h 2369152"/>
              <a:gd name="connsiteX11-1417" fmla="*/ 11167 w 2296406"/>
              <a:gd name="connsiteY11-1418" fmla="*/ 5505 h 2369152"/>
              <a:gd name="connsiteX12-1419" fmla="*/ 771719 w 2296406"/>
              <a:gd name="connsiteY12-1420" fmla="*/ 578452 h 2369152"/>
              <a:gd name="connsiteX13-1421" fmla="*/ 2041440 w 2296406"/>
              <a:gd name="connsiteY13-1422" fmla="*/ 514597 h 2369152"/>
              <a:gd name="connsiteX14-1423" fmla="*/ 2296406 w 2296406"/>
              <a:gd name="connsiteY14-1424" fmla="*/ 662729 h 2369152"/>
              <a:gd name="connsiteX15-1425" fmla="*/ 1124906 w 2296406"/>
              <a:gd name="connsiteY15-1426" fmla="*/ 1004182 h 2369152"/>
              <a:gd name="connsiteX16-1427" fmla="*/ 1676517 w 2296406"/>
              <a:gd name="connsiteY16-1428" fmla="*/ 1608523 h 2369152"/>
              <a:gd name="connsiteX17-1429" fmla="*/ 2062012 w 2296406"/>
              <a:gd name="connsiteY17-1430" fmla="*/ 1560974 h 2369152"/>
              <a:gd name="connsiteX0-1431" fmla="*/ 2279640 w 2296406"/>
              <a:gd name="connsiteY0-1432" fmla="*/ 1747818 h 2369152"/>
              <a:gd name="connsiteX1-1433" fmla="*/ 1838519 w 2296406"/>
              <a:gd name="connsiteY1-1434" fmla="*/ 1873852 h 2369152"/>
              <a:gd name="connsiteX2-1435" fmla="*/ 2009969 w 2296406"/>
              <a:gd name="connsiteY2-1436" fmla="*/ 2121502 h 2369152"/>
              <a:gd name="connsiteX3-1437" fmla="*/ 1733744 w 2296406"/>
              <a:gd name="connsiteY3-1438" fmla="*/ 1988152 h 2369152"/>
              <a:gd name="connsiteX4-1439" fmla="*/ 1543244 w 2296406"/>
              <a:gd name="connsiteY4-1440" fmla="*/ 2369152 h 2369152"/>
              <a:gd name="connsiteX5-1441" fmla="*/ 1314644 w 2296406"/>
              <a:gd name="connsiteY5-1442" fmla="*/ 2150077 h 2369152"/>
              <a:gd name="connsiteX6-1443" fmla="*/ 1495542 w 2296406"/>
              <a:gd name="connsiteY6-1444" fmla="*/ 1788127 h 2369152"/>
              <a:gd name="connsiteX7-1445" fmla="*/ 909489 w 2296406"/>
              <a:gd name="connsiteY7-1446" fmla="*/ 1225390 h 2369152"/>
              <a:gd name="connsiteX8-1447" fmla="*/ 414951 w 2296406"/>
              <a:gd name="connsiteY8-1448" fmla="*/ 2322212 h 2369152"/>
              <a:gd name="connsiteX9-1449" fmla="*/ 293184 w 2296406"/>
              <a:gd name="connsiteY9-1450" fmla="*/ 2052845 h 2369152"/>
              <a:gd name="connsiteX10-1451" fmla="*/ 520411 w 2296406"/>
              <a:gd name="connsiteY10-1452" fmla="*/ 767428 h 2369152"/>
              <a:gd name="connsiteX11-1453" fmla="*/ 11167 w 2296406"/>
              <a:gd name="connsiteY11-1454" fmla="*/ 5505 h 2369152"/>
              <a:gd name="connsiteX12-1455" fmla="*/ 771719 w 2296406"/>
              <a:gd name="connsiteY12-1456" fmla="*/ 578452 h 2369152"/>
              <a:gd name="connsiteX13-1457" fmla="*/ 2041440 w 2296406"/>
              <a:gd name="connsiteY13-1458" fmla="*/ 514597 h 2369152"/>
              <a:gd name="connsiteX14-1459" fmla="*/ 2296406 w 2296406"/>
              <a:gd name="connsiteY14-1460" fmla="*/ 662729 h 2369152"/>
              <a:gd name="connsiteX15-1461" fmla="*/ 1124906 w 2296406"/>
              <a:gd name="connsiteY15-1462" fmla="*/ 1004182 h 2369152"/>
              <a:gd name="connsiteX16-1463" fmla="*/ 1676517 w 2296406"/>
              <a:gd name="connsiteY16-1464" fmla="*/ 1608523 h 2369152"/>
              <a:gd name="connsiteX17-1465" fmla="*/ 2062012 w 2296406"/>
              <a:gd name="connsiteY17-1466" fmla="*/ 1560974 h 2369152"/>
              <a:gd name="connsiteX0-1467" fmla="*/ 2279640 w 2296406"/>
              <a:gd name="connsiteY0-1468" fmla="*/ 1747818 h 2369152"/>
              <a:gd name="connsiteX1-1469" fmla="*/ 1838519 w 2296406"/>
              <a:gd name="connsiteY1-1470" fmla="*/ 1873852 h 2369152"/>
              <a:gd name="connsiteX2-1471" fmla="*/ 2009969 w 2296406"/>
              <a:gd name="connsiteY2-1472" fmla="*/ 2121502 h 2369152"/>
              <a:gd name="connsiteX3-1473" fmla="*/ 1733744 w 2296406"/>
              <a:gd name="connsiteY3-1474" fmla="*/ 1988152 h 2369152"/>
              <a:gd name="connsiteX4-1475" fmla="*/ 1543244 w 2296406"/>
              <a:gd name="connsiteY4-1476" fmla="*/ 2369152 h 2369152"/>
              <a:gd name="connsiteX5-1477" fmla="*/ 1314644 w 2296406"/>
              <a:gd name="connsiteY5-1478" fmla="*/ 2150077 h 2369152"/>
              <a:gd name="connsiteX6-1479" fmla="*/ 1495542 w 2296406"/>
              <a:gd name="connsiteY6-1480" fmla="*/ 1788127 h 2369152"/>
              <a:gd name="connsiteX7-1481" fmla="*/ 909489 w 2296406"/>
              <a:gd name="connsiteY7-1482" fmla="*/ 1225390 h 2369152"/>
              <a:gd name="connsiteX8-1483" fmla="*/ 414951 w 2296406"/>
              <a:gd name="connsiteY8-1484" fmla="*/ 2322212 h 2369152"/>
              <a:gd name="connsiteX9-1485" fmla="*/ 293184 w 2296406"/>
              <a:gd name="connsiteY9-1486" fmla="*/ 2052845 h 2369152"/>
              <a:gd name="connsiteX10-1487" fmla="*/ 520411 w 2296406"/>
              <a:gd name="connsiteY10-1488" fmla="*/ 767428 h 2369152"/>
              <a:gd name="connsiteX11-1489" fmla="*/ 11167 w 2296406"/>
              <a:gd name="connsiteY11-1490" fmla="*/ 5505 h 2369152"/>
              <a:gd name="connsiteX12-1491" fmla="*/ 771719 w 2296406"/>
              <a:gd name="connsiteY12-1492" fmla="*/ 578452 h 2369152"/>
              <a:gd name="connsiteX13-1493" fmla="*/ 2041440 w 2296406"/>
              <a:gd name="connsiteY13-1494" fmla="*/ 514597 h 2369152"/>
              <a:gd name="connsiteX14-1495" fmla="*/ 2296406 w 2296406"/>
              <a:gd name="connsiteY14-1496" fmla="*/ 662729 h 2369152"/>
              <a:gd name="connsiteX15-1497" fmla="*/ 1124906 w 2296406"/>
              <a:gd name="connsiteY15-1498" fmla="*/ 1004182 h 2369152"/>
              <a:gd name="connsiteX16-1499" fmla="*/ 1676517 w 2296406"/>
              <a:gd name="connsiteY16-1500" fmla="*/ 1608523 h 2369152"/>
              <a:gd name="connsiteX17-1501" fmla="*/ 2094931 w 2296406"/>
              <a:gd name="connsiteY17-1502" fmla="*/ 1557316 h 2369152"/>
              <a:gd name="connsiteX0-1503" fmla="*/ 2279640 w 2296406"/>
              <a:gd name="connsiteY0-1504" fmla="*/ 1747818 h 2369152"/>
              <a:gd name="connsiteX1-1505" fmla="*/ 1838519 w 2296406"/>
              <a:gd name="connsiteY1-1506" fmla="*/ 1873852 h 2369152"/>
              <a:gd name="connsiteX2-1507" fmla="*/ 2009969 w 2296406"/>
              <a:gd name="connsiteY2-1508" fmla="*/ 2121502 h 2369152"/>
              <a:gd name="connsiteX3-1509" fmla="*/ 1733744 w 2296406"/>
              <a:gd name="connsiteY3-1510" fmla="*/ 1988152 h 2369152"/>
              <a:gd name="connsiteX4-1511" fmla="*/ 1543244 w 2296406"/>
              <a:gd name="connsiteY4-1512" fmla="*/ 2369152 h 2369152"/>
              <a:gd name="connsiteX5-1513" fmla="*/ 1391454 w 2296406"/>
              <a:gd name="connsiteY5-1514" fmla="*/ 2150077 h 2369152"/>
              <a:gd name="connsiteX6-1515" fmla="*/ 1495542 w 2296406"/>
              <a:gd name="connsiteY6-1516" fmla="*/ 1788127 h 2369152"/>
              <a:gd name="connsiteX7-1517" fmla="*/ 909489 w 2296406"/>
              <a:gd name="connsiteY7-1518" fmla="*/ 1225390 h 2369152"/>
              <a:gd name="connsiteX8-1519" fmla="*/ 414951 w 2296406"/>
              <a:gd name="connsiteY8-1520" fmla="*/ 2322212 h 2369152"/>
              <a:gd name="connsiteX9-1521" fmla="*/ 293184 w 2296406"/>
              <a:gd name="connsiteY9-1522" fmla="*/ 2052845 h 2369152"/>
              <a:gd name="connsiteX10-1523" fmla="*/ 520411 w 2296406"/>
              <a:gd name="connsiteY10-1524" fmla="*/ 767428 h 2369152"/>
              <a:gd name="connsiteX11-1525" fmla="*/ 11167 w 2296406"/>
              <a:gd name="connsiteY11-1526" fmla="*/ 5505 h 2369152"/>
              <a:gd name="connsiteX12-1527" fmla="*/ 771719 w 2296406"/>
              <a:gd name="connsiteY12-1528" fmla="*/ 578452 h 2369152"/>
              <a:gd name="connsiteX13-1529" fmla="*/ 2041440 w 2296406"/>
              <a:gd name="connsiteY13-1530" fmla="*/ 514597 h 2369152"/>
              <a:gd name="connsiteX14-1531" fmla="*/ 2296406 w 2296406"/>
              <a:gd name="connsiteY14-1532" fmla="*/ 662729 h 2369152"/>
              <a:gd name="connsiteX15-1533" fmla="*/ 1124906 w 2296406"/>
              <a:gd name="connsiteY15-1534" fmla="*/ 1004182 h 2369152"/>
              <a:gd name="connsiteX16-1535" fmla="*/ 1676517 w 2296406"/>
              <a:gd name="connsiteY16-1536" fmla="*/ 1608523 h 2369152"/>
              <a:gd name="connsiteX17-1537" fmla="*/ 2094931 w 2296406"/>
              <a:gd name="connsiteY17-1538" fmla="*/ 1557316 h 2369152"/>
              <a:gd name="connsiteX0-1539" fmla="*/ 2279640 w 2296406"/>
              <a:gd name="connsiteY0-1540" fmla="*/ 1747818 h 2369152"/>
              <a:gd name="connsiteX1-1541" fmla="*/ 1838519 w 2296406"/>
              <a:gd name="connsiteY1-1542" fmla="*/ 1873852 h 2369152"/>
              <a:gd name="connsiteX2-1543" fmla="*/ 2009969 w 2296406"/>
              <a:gd name="connsiteY2-1544" fmla="*/ 2121502 h 2369152"/>
              <a:gd name="connsiteX3-1545" fmla="*/ 1733744 w 2296406"/>
              <a:gd name="connsiteY3-1546" fmla="*/ 1988152 h 2369152"/>
              <a:gd name="connsiteX4-1547" fmla="*/ 1543244 w 2296406"/>
              <a:gd name="connsiteY4-1548" fmla="*/ 2369152 h 2369152"/>
              <a:gd name="connsiteX5-1549" fmla="*/ 1380482 w 2296406"/>
              <a:gd name="connsiteY5-1550" fmla="*/ 2120816 h 2369152"/>
              <a:gd name="connsiteX6-1551" fmla="*/ 1495542 w 2296406"/>
              <a:gd name="connsiteY6-1552" fmla="*/ 1788127 h 2369152"/>
              <a:gd name="connsiteX7-1553" fmla="*/ 909489 w 2296406"/>
              <a:gd name="connsiteY7-1554" fmla="*/ 1225390 h 2369152"/>
              <a:gd name="connsiteX8-1555" fmla="*/ 414951 w 2296406"/>
              <a:gd name="connsiteY8-1556" fmla="*/ 2322212 h 2369152"/>
              <a:gd name="connsiteX9-1557" fmla="*/ 293184 w 2296406"/>
              <a:gd name="connsiteY9-1558" fmla="*/ 2052845 h 2369152"/>
              <a:gd name="connsiteX10-1559" fmla="*/ 520411 w 2296406"/>
              <a:gd name="connsiteY10-1560" fmla="*/ 767428 h 2369152"/>
              <a:gd name="connsiteX11-1561" fmla="*/ 11167 w 2296406"/>
              <a:gd name="connsiteY11-1562" fmla="*/ 5505 h 2369152"/>
              <a:gd name="connsiteX12-1563" fmla="*/ 771719 w 2296406"/>
              <a:gd name="connsiteY12-1564" fmla="*/ 578452 h 2369152"/>
              <a:gd name="connsiteX13-1565" fmla="*/ 2041440 w 2296406"/>
              <a:gd name="connsiteY13-1566" fmla="*/ 514597 h 2369152"/>
              <a:gd name="connsiteX14-1567" fmla="*/ 2296406 w 2296406"/>
              <a:gd name="connsiteY14-1568" fmla="*/ 662729 h 2369152"/>
              <a:gd name="connsiteX15-1569" fmla="*/ 1124906 w 2296406"/>
              <a:gd name="connsiteY15-1570" fmla="*/ 1004182 h 2369152"/>
              <a:gd name="connsiteX16-1571" fmla="*/ 1676517 w 2296406"/>
              <a:gd name="connsiteY16-1572" fmla="*/ 1608523 h 2369152"/>
              <a:gd name="connsiteX17-1573" fmla="*/ 2094931 w 2296406"/>
              <a:gd name="connsiteY17-1574" fmla="*/ 1557316 h 2369152"/>
              <a:gd name="connsiteX0-1575" fmla="*/ 2279640 w 2296406"/>
              <a:gd name="connsiteY0-1576" fmla="*/ 1747818 h 2354521"/>
              <a:gd name="connsiteX1-1577" fmla="*/ 1838519 w 2296406"/>
              <a:gd name="connsiteY1-1578" fmla="*/ 1873852 h 2354521"/>
              <a:gd name="connsiteX2-1579" fmla="*/ 2009969 w 2296406"/>
              <a:gd name="connsiteY2-1580" fmla="*/ 2121502 h 2354521"/>
              <a:gd name="connsiteX3-1581" fmla="*/ 1733744 w 2296406"/>
              <a:gd name="connsiteY3-1582" fmla="*/ 1988152 h 2354521"/>
              <a:gd name="connsiteX4-1583" fmla="*/ 1528613 w 2296406"/>
              <a:gd name="connsiteY4-1584" fmla="*/ 2354521 h 2354521"/>
              <a:gd name="connsiteX5-1585" fmla="*/ 1380482 w 2296406"/>
              <a:gd name="connsiteY5-1586" fmla="*/ 2120816 h 2354521"/>
              <a:gd name="connsiteX6-1587" fmla="*/ 1495542 w 2296406"/>
              <a:gd name="connsiteY6-1588" fmla="*/ 1788127 h 2354521"/>
              <a:gd name="connsiteX7-1589" fmla="*/ 909489 w 2296406"/>
              <a:gd name="connsiteY7-1590" fmla="*/ 1225390 h 2354521"/>
              <a:gd name="connsiteX8-1591" fmla="*/ 414951 w 2296406"/>
              <a:gd name="connsiteY8-1592" fmla="*/ 2322212 h 2354521"/>
              <a:gd name="connsiteX9-1593" fmla="*/ 293184 w 2296406"/>
              <a:gd name="connsiteY9-1594" fmla="*/ 2052845 h 2354521"/>
              <a:gd name="connsiteX10-1595" fmla="*/ 520411 w 2296406"/>
              <a:gd name="connsiteY10-1596" fmla="*/ 767428 h 2354521"/>
              <a:gd name="connsiteX11-1597" fmla="*/ 11167 w 2296406"/>
              <a:gd name="connsiteY11-1598" fmla="*/ 5505 h 2354521"/>
              <a:gd name="connsiteX12-1599" fmla="*/ 771719 w 2296406"/>
              <a:gd name="connsiteY12-1600" fmla="*/ 578452 h 2354521"/>
              <a:gd name="connsiteX13-1601" fmla="*/ 2041440 w 2296406"/>
              <a:gd name="connsiteY13-1602" fmla="*/ 514597 h 2354521"/>
              <a:gd name="connsiteX14-1603" fmla="*/ 2296406 w 2296406"/>
              <a:gd name="connsiteY14-1604" fmla="*/ 662729 h 2354521"/>
              <a:gd name="connsiteX15-1605" fmla="*/ 1124906 w 2296406"/>
              <a:gd name="connsiteY15-1606" fmla="*/ 1004182 h 2354521"/>
              <a:gd name="connsiteX16-1607" fmla="*/ 1676517 w 2296406"/>
              <a:gd name="connsiteY16-1608" fmla="*/ 1608523 h 2354521"/>
              <a:gd name="connsiteX17-1609" fmla="*/ 2094931 w 2296406"/>
              <a:gd name="connsiteY17-1610" fmla="*/ 1557316 h 2354521"/>
              <a:gd name="connsiteX0-1611" fmla="*/ 2279640 w 2296406"/>
              <a:gd name="connsiteY0-1612" fmla="*/ 1747818 h 2354521"/>
              <a:gd name="connsiteX1-1613" fmla="*/ 1838519 w 2296406"/>
              <a:gd name="connsiteY1-1614" fmla="*/ 1873852 h 2354521"/>
              <a:gd name="connsiteX2-1615" fmla="*/ 2009969 w 2296406"/>
              <a:gd name="connsiteY2-1616" fmla="*/ 2121502 h 2354521"/>
              <a:gd name="connsiteX3-1617" fmla="*/ 1682537 w 2296406"/>
              <a:gd name="connsiteY3-1618" fmla="*/ 1962549 h 2354521"/>
              <a:gd name="connsiteX4-1619" fmla="*/ 1528613 w 2296406"/>
              <a:gd name="connsiteY4-1620" fmla="*/ 2354521 h 2354521"/>
              <a:gd name="connsiteX5-1621" fmla="*/ 1380482 w 2296406"/>
              <a:gd name="connsiteY5-1622" fmla="*/ 2120816 h 2354521"/>
              <a:gd name="connsiteX6-1623" fmla="*/ 1495542 w 2296406"/>
              <a:gd name="connsiteY6-1624" fmla="*/ 1788127 h 2354521"/>
              <a:gd name="connsiteX7-1625" fmla="*/ 909489 w 2296406"/>
              <a:gd name="connsiteY7-1626" fmla="*/ 1225390 h 2354521"/>
              <a:gd name="connsiteX8-1627" fmla="*/ 414951 w 2296406"/>
              <a:gd name="connsiteY8-1628" fmla="*/ 2322212 h 2354521"/>
              <a:gd name="connsiteX9-1629" fmla="*/ 293184 w 2296406"/>
              <a:gd name="connsiteY9-1630" fmla="*/ 2052845 h 2354521"/>
              <a:gd name="connsiteX10-1631" fmla="*/ 520411 w 2296406"/>
              <a:gd name="connsiteY10-1632" fmla="*/ 767428 h 2354521"/>
              <a:gd name="connsiteX11-1633" fmla="*/ 11167 w 2296406"/>
              <a:gd name="connsiteY11-1634" fmla="*/ 5505 h 2354521"/>
              <a:gd name="connsiteX12-1635" fmla="*/ 771719 w 2296406"/>
              <a:gd name="connsiteY12-1636" fmla="*/ 578452 h 2354521"/>
              <a:gd name="connsiteX13-1637" fmla="*/ 2041440 w 2296406"/>
              <a:gd name="connsiteY13-1638" fmla="*/ 514597 h 2354521"/>
              <a:gd name="connsiteX14-1639" fmla="*/ 2296406 w 2296406"/>
              <a:gd name="connsiteY14-1640" fmla="*/ 662729 h 2354521"/>
              <a:gd name="connsiteX15-1641" fmla="*/ 1124906 w 2296406"/>
              <a:gd name="connsiteY15-1642" fmla="*/ 1004182 h 2354521"/>
              <a:gd name="connsiteX16-1643" fmla="*/ 1676517 w 2296406"/>
              <a:gd name="connsiteY16-1644" fmla="*/ 1608523 h 2354521"/>
              <a:gd name="connsiteX17-1645" fmla="*/ 2094931 w 2296406"/>
              <a:gd name="connsiteY17-1646" fmla="*/ 1557316 h 2354521"/>
              <a:gd name="connsiteX0-1647" fmla="*/ 2279640 w 2296406"/>
              <a:gd name="connsiteY0-1648" fmla="*/ 1747818 h 2354521"/>
              <a:gd name="connsiteX1-1649" fmla="*/ 1816574 w 2296406"/>
              <a:gd name="connsiteY1-1650" fmla="*/ 1851907 h 2354521"/>
              <a:gd name="connsiteX2-1651" fmla="*/ 2009969 w 2296406"/>
              <a:gd name="connsiteY2-1652" fmla="*/ 2121502 h 2354521"/>
              <a:gd name="connsiteX3-1653" fmla="*/ 1682537 w 2296406"/>
              <a:gd name="connsiteY3-1654" fmla="*/ 1962549 h 2354521"/>
              <a:gd name="connsiteX4-1655" fmla="*/ 1528613 w 2296406"/>
              <a:gd name="connsiteY4-1656" fmla="*/ 2354521 h 2354521"/>
              <a:gd name="connsiteX5-1657" fmla="*/ 1380482 w 2296406"/>
              <a:gd name="connsiteY5-1658" fmla="*/ 2120816 h 2354521"/>
              <a:gd name="connsiteX6-1659" fmla="*/ 1495542 w 2296406"/>
              <a:gd name="connsiteY6-1660" fmla="*/ 1788127 h 2354521"/>
              <a:gd name="connsiteX7-1661" fmla="*/ 909489 w 2296406"/>
              <a:gd name="connsiteY7-1662" fmla="*/ 1225390 h 2354521"/>
              <a:gd name="connsiteX8-1663" fmla="*/ 414951 w 2296406"/>
              <a:gd name="connsiteY8-1664" fmla="*/ 2322212 h 2354521"/>
              <a:gd name="connsiteX9-1665" fmla="*/ 293184 w 2296406"/>
              <a:gd name="connsiteY9-1666" fmla="*/ 2052845 h 2354521"/>
              <a:gd name="connsiteX10-1667" fmla="*/ 520411 w 2296406"/>
              <a:gd name="connsiteY10-1668" fmla="*/ 767428 h 2354521"/>
              <a:gd name="connsiteX11-1669" fmla="*/ 11167 w 2296406"/>
              <a:gd name="connsiteY11-1670" fmla="*/ 5505 h 2354521"/>
              <a:gd name="connsiteX12-1671" fmla="*/ 771719 w 2296406"/>
              <a:gd name="connsiteY12-1672" fmla="*/ 578452 h 2354521"/>
              <a:gd name="connsiteX13-1673" fmla="*/ 2041440 w 2296406"/>
              <a:gd name="connsiteY13-1674" fmla="*/ 514597 h 2354521"/>
              <a:gd name="connsiteX14-1675" fmla="*/ 2296406 w 2296406"/>
              <a:gd name="connsiteY14-1676" fmla="*/ 662729 h 2354521"/>
              <a:gd name="connsiteX15-1677" fmla="*/ 1124906 w 2296406"/>
              <a:gd name="connsiteY15-1678" fmla="*/ 1004182 h 2354521"/>
              <a:gd name="connsiteX16-1679" fmla="*/ 1676517 w 2296406"/>
              <a:gd name="connsiteY16-1680" fmla="*/ 1608523 h 2354521"/>
              <a:gd name="connsiteX17-1681" fmla="*/ 2094931 w 2296406"/>
              <a:gd name="connsiteY17-1682" fmla="*/ 1557316 h 2354521"/>
              <a:gd name="connsiteX0-1683" fmla="*/ 2279640 w 2296406"/>
              <a:gd name="connsiteY0-1684" fmla="*/ 1747818 h 2354521"/>
              <a:gd name="connsiteX1-1685" fmla="*/ 1816574 w 2296406"/>
              <a:gd name="connsiteY1-1686" fmla="*/ 1851907 h 2354521"/>
              <a:gd name="connsiteX2-1687" fmla="*/ 1991681 w 2296406"/>
              <a:gd name="connsiteY2-1688" fmla="*/ 2136133 h 2354521"/>
              <a:gd name="connsiteX3-1689" fmla="*/ 1682537 w 2296406"/>
              <a:gd name="connsiteY3-1690" fmla="*/ 1962549 h 2354521"/>
              <a:gd name="connsiteX4-1691" fmla="*/ 1528613 w 2296406"/>
              <a:gd name="connsiteY4-1692" fmla="*/ 2354521 h 2354521"/>
              <a:gd name="connsiteX5-1693" fmla="*/ 1380482 w 2296406"/>
              <a:gd name="connsiteY5-1694" fmla="*/ 2120816 h 2354521"/>
              <a:gd name="connsiteX6-1695" fmla="*/ 1495542 w 2296406"/>
              <a:gd name="connsiteY6-1696" fmla="*/ 1788127 h 2354521"/>
              <a:gd name="connsiteX7-1697" fmla="*/ 909489 w 2296406"/>
              <a:gd name="connsiteY7-1698" fmla="*/ 1225390 h 2354521"/>
              <a:gd name="connsiteX8-1699" fmla="*/ 414951 w 2296406"/>
              <a:gd name="connsiteY8-1700" fmla="*/ 2322212 h 2354521"/>
              <a:gd name="connsiteX9-1701" fmla="*/ 293184 w 2296406"/>
              <a:gd name="connsiteY9-1702" fmla="*/ 2052845 h 2354521"/>
              <a:gd name="connsiteX10-1703" fmla="*/ 520411 w 2296406"/>
              <a:gd name="connsiteY10-1704" fmla="*/ 767428 h 2354521"/>
              <a:gd name="connsiteX11-1705" fmla="*/ 11167 w 2296406"/>
              <a:gd name="connsiteY11-1706" fmla="*/ 5505 h 2354521"/>
              <a:gd name="connsiteX12-1707" fmla="*/ 771719 w 2296406"/>
              <a:gd name="connsiteY12-1708" fmla="*/ 578452 h 2354521"/>
              <a:gd name="connsiteX13-1709" fmla="*/ 2041440 w 2296406"/>
              <a:gd name="connsiteY13-1710" fmla="*/ 514597 h 2354521"/>
              <a:gd name="connsiteX14-1711" fmla="*/ 2296406 w 2296406"/>
              <a:gd name="connsiteY14-1712" fmla="*/ 662729 h 2354521"/>
              <a:gd name="connsiteX15-1713" fmla="*/ 1124906 w 2296406"/>
              <a:gd name="connsiteY15-1714" fmla="*/ 1004182 h 2354521"/>
              <a:gd name="connsiteX16-1715" fmla="*/ 1676517 w 2296406"/>
              <a:gd name="connsiteY16-1716" fmla="*/ 1608523 h 2354521"/>
              <a:gd name="connsiteX17-1717" fmla="*/ 2094931 w 2296406"/>
              <a:gd name="connsiteY17-1718" fmla="*/ 1557316 h 2354521"/>
              <a:gd name="connsiteX0-1719" fmla="*/ 2279640 w 2296406"/>
              <a:gd name="connsiteY0-1720" fmla="*/ 1747818 h 2354521"/>
              <a:gd name="connsiteX1-1721" fmla="*/ 1816574 w 2296406"/>
              <a:gd name="connsiteY1-1722" fmla="*/ 1851907 h 2354521"/>
              <a:gd name="connsiteX2-1723" fmla="*/ 2042887 w 2296406"/>
              <a:gd name="connsiteY2-1724" fmla="*/ 2194655 h 2354521"/>
              <a:gd name="connsiteX3-1725" fmla="*/ 1682537 w 2296406"/>
              <a:gd name="connsiteY3-1726" fmla="*/ 1962549 h 2354521"/>
              <a:gd name="connsiteX4-1727" fmla="*/ 1528613 w 2296406"/>
              <a:gd name="connsiteY4-1728" fmla="*/ 2354521 h 2354521"/>
              <a:gd name="connsiteX5-1729" fmla="*/ 1380482 w 2296406"/>
              <a:gd name="connsiteY5-1730" fmla="*/ 2120816 h 2354521"/>
              <a:gd name="connsiteX6-1731" fmla="*/ 1495542 w 2296406"/>
              <a:gd name="connsiteY6-1732" fmla="*/ 1788127 h 2354521"/>
              <a:gd name="connsiteX7-1733" fmla="*/ 909489 w 2296406"/>
              <a:gd name="connsiteY7-1734" fmla="*/ 1225390 h 2354521"/>
              <a:gd name="connsiteX8-1735" fmla="*/ 414951 w 2296406"/>
              <a:gd name="connsiteY8-1736" fmla="*/ 2322212 h 2354521"/>
              <a:gd name="connsiteX9-1737" fmla="*/ 293184 w 2296406"/>
              <a:gd name="connsiteY9-1738" fmla="*/ 2052845 h 2354521"/>
              <a:gd name="connsiteX10-1739" fmla="*/ 520411 w 2296406"/>
              <a:gd name="connsiteY10-1740" fmla="*/ 767428 h 2354521"/>
              <a:gd name="connsiteX11-1741" fmla="*/ 11167 w 2296406"/>
              <a:gd name="connsiteY11-1742" fmla="*/ 5505 h 2354521"/>
              <a:gd name="connsiteX12-1743" fmla="*/ 771719 w 2296406"/>
              <a:gd name="connsiteY12-1744" fmla="*/ 578452 h 2354521"/>
              <a:gd name="connsiteX13-1745" fmla="*/ 2041440 w 2296406"/>
              <a:gd name="connsiteY13-1746" fmla="*/ 514597 h 2354521"/>
              <a:gd name="connsiteX14-1747" fmla="*/ 2296406 w 2296406"/>
              <a:gd name="connsiteY14-1748" fmla="*/ 662729 h 2354521"/>
              <a:gd name="connsiteX15-1749" fmla="*/ 1124906 w 2296406"/>
              <a:gd name="connsiteY15-1750" fmla="*/ 1004182 h 2354521"/>
              <a:gd name="connsiteX16-1751" fmla="*/ 1676517 w 2296406"/>
              <a:gd name="connsiteY16-1752" fmla="*/ 1608523 h 2354521"/>
              <a:gd name="connsiteX17-1753" fmla="*/ 2094931 w 2296406"/>
              <a:gd name="connsiteY17-1754" fmla="*/ 1557316 h 2354521"/>
              <a:gd name="connsiteX0-1755" fmla="*/ 2279640 w 2296406"/>
              <a:gd name="connsiteY0-1756" fmla="*/ 1747818 h 2354521"/>
              <a:gd name="connsiteX1-1757" fmla="*/ 1816574 w 2296406"/>
              <a:gd name="connsiteY1-1758" fmla="*/ 1851907 h 2354521"/>
              <a:gd name="connsiteX2-1759" fmla="*/ 1955104 w 2296406"/>
              <a:gd name="connsiteY2-1760" fmla="*/ 2095900 h 2354521"/>
              <a:gd name="connsiteX3-1761" fmla="*/ 1682537 w 2296406"/>
              <a:gd name="connsiteY3-1762" fmla="*/ 1962549 h 2354521"/>
              <a:gd name="connsiteX4-1763" fmla="*/ 1528613 w 2296406"/>
              <a:gd name="connsiteY4-1764" fmla="*/ 2354521 h 2354521"/>
              <a:gd name="connsiteX5-1765" fmla="*/ 1380482 w 2296406"/>
              <a:gd name="connsiteY5-1766" fmla="*/ 2120816 h 2354521"/>
              <a:gd name="connsiteX6-1767" fmla="*/ 1495542 w 2296406"/>
              <a:gd name="connsiteY6-1768" fmla="*/ 1788127 h 2354521"/>
              <a:gd name="connsiteX7-1769" fmla="*/ 909489 w 2296406"/>
              <a:gd name="connsiteY7-1770" fmla="*/ 1225390 h 2354521"/>
              <a:gd name="connsiteX8-1771" fmla="*/ 414951 w 2296406"/>
              <a:gd name="connsiteY8-1772" fmla="*/ 2322212 h 2354521"/>
              <a:gd name="connsiteX9-1773" fmla="*/ 293184 w 2296406"/>
              <a:gd name="connsiteY9-1774" fmla="*/ 2052845 h 2354521"/>
              <a:gd name="connsiteX10-1775" fmla="*/ 520411 w 2296406"/>
              <a:gd name="connsiteY10-1776" fmla="*/ 767428 h 2354521"/>
              <a:gd name="connsiteX11-1777" fmla="*/ 11167 w 2296406"/>
              <a:gd name="connsiteY11-1778" fmla="*/ 5505 h 2354521"/>
              <a:gd name="connsiteX12-1779" fmla="*/ 771719 w 2296406"/>
              <a:gd name="connsiteY12-1780" fmla="*/ 578452 h 2354521"/>
              <a:gd name="connsiteX13-1781" fmla="*/ 2041440 w 2296406"/>
              <a:gd name="connsiteY13-1782" fmla="*/ 514597 h 2354521"/>
              <a:gd name="connsiteX14-1783" fmla="*/ 2296406 w 2296406"/>
              <a:gd name="connsiteY14-1784" fmla="*/ 662729 h 2354521"/>
              <a:gd name="connsiteX15-1785" fmla="*/ 1124906 w 2296406"/>
              <a:gd name="connsiteY15-1786" fmla="*/ 1004182 h 2354521"/>
              <a:gd name="connsiteX16-1787" fmla="*/ 1676517 w 2296406"/>
              <a:gd name="connsiteY16-1788" fmla="*/ 1608523 h 2354521"/>
              <a:gd name="connsiteX17-1789" fmla="*/ 2094931 w 2296406"/>
              <a:gd name="connsiteY17-1790" fmla="*/ 1557316 h 2354521"/>
              <a:gd name="connsiteX0-1791" fmla="*/ 2279640 w 2296406"/>
              <a:gd name="connsiteY0-1792" fmla="*/ 1747818 h 2354521"/>
              <a:gd name="connsiteX1-1793" fmla="*/ 1816574 w 2296406"/>
              <a:gd name="connsiteY1-1794" fmla="*/ 1851907 h 2354521"/>
              <a:gd name="connsiteX2-1795" fmla="*/ 1955104 w 2296406"/>
              <a:gd name="connsiteY2-1796" fmla="*/ 2095900 h 2354521"/>
              <a:gd name="connsiteX3-1797" fmla="*/ 1682537 w 2296406"/>
              <a:gd name="connsiteY3-1798" fmla="*/ 1962549 h 2354521"/>
              <a:gd name="connsiteX4-1799" fmla="*/ 1528613 w 2296406"/>
              <a:gd name="connsiteY4-1800" fmla="*/ 2354521 h 2354521"/>
              <a:gd name="connsiteX5-1801" fmla="*/ 1380482 w 2296406"/>
              <a:gd name="connsiteY5-1802" fmla="*/ 2120816 h 2354521"/>
              <a:gd name="connsiteX6-1803" fmla="*/ 1495542 w 2296406"/>
              <a:gd name="connsiteY6-1804" fmla="*/ 1788127 h 2354521"/>
              <a:gd name="connsiteX7-1805" fmla="*/ 909489 w 2296406"/>
              <a:gd name="connsiteY7-1806" fmla="*/ 1225390 h 2354521"/>
              <a:gd name="connsiteX8-1807" fmla="*/ 414951 w 2296406"/>
              <a:gd name="connsiteY8-1808" fmla="*/ 2322212 h 2354521"/>
              <a:gd name="connsiteX9-1809" fmla="*/ 293184 w 2296406"/>
              <a:gd name="connsiteY9-1810" fmla="*/ 2052845 h 2354521"/>
              <a:gd name="connsiteX10-1811" fmla="*/ 520411 w 2296406"/>
              <a:gd name="connsiteY10-1812" fmla="*/ 767428 h 2354521"/>
              <a:gd name="connsiteX11-1813" fmla="*/ 11167 w 2296406"/>
              <a:gd name="connsiteY11-1814" fmla="*/ 5505 h 2354521"/>
              <a:gd name="connsiteX12-1815" fmla="*/ 771719 w 2296406"/>
              <a:gd name="connsiteY12-1816" fmla="*/ 578452 h 2354521"/>
              <a:gd name="connsiteX13-1817" fmla="*/ 2041440 w 2296406"/>
              <a:gd name="connsiteY13-1818" fmla="*/ 514597 h 2354521"/>
              <a:gd name="connsiteX14-1819" fmla="*/ 2296406 w 2296406"/>
              <a:gd name="connsiteY14-1820" fmla="*/ 662729 h 2354521"/>
              <a:gd name="connsiteX15-1821" fmla="*/ 1124906 w 2296406"/>
              <a:gd name="connsiteY15-1822" fmla="*/ 1004182 h 2354521"/>
              <a:gd name="connsiteX16-1823" fmla="*/ 1676517 w 2296406"/>
              <a:gd name="connsiteY16-1824" fmla="*/ 1608523 h 2354521"/>
              <a:gd name="connsiteX17-1825" fmla="*/ 2094931 w 2296406"/>
              <a:gd name="connsiteY17-1826" fmla="*/ 1557316 h 2354521"/>
              <a:gd name="connsiteX0-1827" fmla="*/ 2279640 w 2296406"/>
              <a:gd name="connsiteY0-1828" fmla="*/ 1747818 h 2354521"/>
              <a:gd name="connsiteX1-1829" fmla="*/ 1816574 w 2296406"/>
              <a:gd name="connsiteY1-1830" fmla="*/ 1851907 h 2354521"/>
              <a:gd name="connsiteX2-1831" fmla="*/ 1955104 w 2296406"/>
              <a:gd name="connsiteY2-1832" fmla="*/ 2095900 h 2354521"/>
              <a:gd name="connsiteX3-1833" fmla="*/ 1682537 w 2296406"/>
              <a:gd name="connsiteY3-1834" fmla="*/ 1962549 h 2354521"/>
              <a:gd name="connsiteX4-1835" fmla="*/ 1528613 w 2296406"/>
              <a:gd name="connsiteY4-1836" fmla="*/ 2354521 h 2354521"/>
              <a:gd name="connsiteX5-1837" fmla="*/ 1380482 w 2296406"/>
              <a:gd name="connsiteY5-1838" fmla="*/ 2120816 h 2354521"/>
              <a:gd name="connsiteX6-1839" fmla="*/ 1495542 w 2296406"/>
              <a:gd name="connsiteY6-1840" fmla="*/ 1788127 h 2354521"/>
              <a:gd name="connsiteX7-1841" fmla="*/ 909489 w 2296406"/>
              <a:gd name="connsiteY7-1842" fmla="*/ 1225390 h 2354521"/>
              <a:gd name="connsiteX8-1843" fmla="*/ 414951 w 2296406"/>
              <a:gd name="connsiteY8-1844" fmla="*/ 2322212 h 2354521"/>
              <a:gd name="connsiteX9-1845" fmla="*/ 293184 w 2296406"/>
              <a:gd name="connsiteY9-1846" fmla="*/ 2052845 h 2354521"/>
              <a:gd name="connsiteX10-1847" fmla="*/ 520411 w 2296406"/>
              <a:gd name="connsiteY10-1848" fmla="*/ 767428 h 2354521"/>
              <a:gd name="connsiteX11-1849" fmla="*/ 11167 w 2296406"/>
              <a:gd name="connsiteY11-1850" fmla="*/ 5505 h 2354521"/>
              <a:gd name="connsiteX12-1851" fmla="*/ 771719 w 2296406"/>
              <a:gd name="connsiteY12-1852" fmla="*/ 578452 h 2354521"/>
              <a:gd name="connsiteX13-1853" fmla="*/ 2041440 w 2296406"/>
              <a:gd name="connsiteY13-1854" fmla="*/ 514597 h 2354521"/>
              <a:gd name="connsiteX14-1855" fmla="*/ 2296406 w 2296406"/>
              <a:gd name="connsiteY14-1856" fmla="*/ 662729 h 2354521"/>
              <a:gd name="connsiteX15-1857" fmla="*/ 1124906 w 2296406"/>
              <a:gd name="connsiteY15-1858" fmla="*/ 1004182 h 2354521"/>
              <a:gd name="connsiteX16-1859" fmla="*/ 1676517 w 2296406"/>
              <a:gd name="connsiteY16-1860" fmla="*/ 1608523 h 2354521"/>
              <a:gd name="connsiteX17-1861" fmla="*/ 2094931 w 2296406"/>
              <a:gd name="connsiteY17-1862" fmla="*/ 1557316 h 2354521"/>
              <a:gd name="connsiteX0-1863" fmla="*/ 2279640 w 2296406"/>
              <a:gd name="connsiteY0-1864" fmla="*/ 1747818 h 2354521"/>
              <a:gd name="connsiteX1-1865" fmla="*/ 1823889 w 2296406"/>
              <a:gd name="connsiteY1-1866" fmla="*/ 1837277 h 2354521"/>
              <a:gd name="connsiteX2-1867" fmla="*/ 1955104 w 2296406"/>
              <a:gd name="connsiteY2-1868" fmla="*/ 2095900 h 2354521"/>
              <a:gd name="connsiteX3-1869" fmla="*/ 1682537 w 2296406"/>
              <a:gd name="connsiteY3-1870" fmla="*/ 1962549 h 2354521"/>
              <a:gd name="connsiteX4-1871" fmla="*/ 1528613 w 2296406"/>
              <a:gd name="connsiteY4-1872" fmla="*/ 2354521 h 2354521"/>
              <a:gd name="connsiteX5-1873" fmla="*/ 1380482 w 2296406"/>
              <a:gd name="connsiteY5-1874" fmla="*/ 2120816 h 2354521"/>
              <a:gd name="connsiteX6-1875" fmla="*/ 1495542 w 2296406"/>
              <a:gd name="connsiteY6-1876" fmla="*/ 1788127 h 2354521"/>
              <a:gd name="connsiteX7-1877" fmla="*/ 909489 w 2296406"/>
              <a:gd name="connsiteY7-1878" fmla="*/ 1225390 h 2354521"/>
              <a:gd name="connsiteX8-1879" fmla="*/ 414951 w 2296406"/>
              <a:gd name="connsiteY8-1880" fmla="*/ 2322212 h 2354521"/>
              <a:gd name="connsiteX9-1881" fmla="*/ 293184 w 2296406"/>
              <a:gd name="connsiteY9-1882" fmla="*/ 2052845 h 2354521"/>
              <a:gd name="connsiteX10-1883" fmla="*/ 520411 w 2296406"/>
              <a:gd name="connsiteY10-1884" fmla="*/ 767428 h 2354521"/>
              <a:gd name="connsiteX11-1885" fmla="*/ 11167 w 2296406"/>
              <a:gd name="connsiteY11-1886" fmla="*/ 5505 h 2354521"/>
              <a:gd name="connsiteX12-1887" fmla="*/ 771719 w 2296406"/>
              <a:gd name="connsiteY12-1888" fmla="*/ 578452 h 2354521"/>
              <a:gd name="connsiteX13-1889" fmla="*/ 2041440 w 2296406"/>
              <a:gd name="connsiteY13-1890" fmla="*/ 514597 h 2354521"/>
              <a:gd name="connsiteX14-1891" fmla="*/ 2296406 w 2296406"/>
              <a:gd name="connsiteY14-1892" fmla="*/ 662729 h 2354521"/>
              <a:gd name="connsiteX15-1893" fmla="*/ 1124906 w 2296406"/>
              <a:gd name="connsiteY15-1894" fmla="*/ 1004182 h 2354521"/>
              <a:gd name="connsiteX16-1895" fmla="*/ 1676517 w 2296406"/>
              <a:gd name="connsiteY16-1896" fmla="*/ 1608523 h 2354521"/>
              <a:gd name="connsiteX17-1897" fmla="*/ 2094931 w 2296406"/>
              <a:gd name="connsiteY17-1898" fmla="*/ 1557316 h 2354521"/>
              <a:gd name="connsiteX0-1899" fmla="*/ 2279640 w 2296406"/>
              <a:gd name="connsiteY0-1900" fmla="*/ 1747818 h 2354521"/>
              <a:gd name="connsiteX1-1901" fmla="*/ 1827546 w 2296406"/>
              <a:gd name="connsiteY1-1902" fmla="*/ 1826304 h 2354521"/>
              <a:gd name="connsiteX2-1903" fmla="*/ 1955104 w 2296406"/>
              <a:gd name="connsiteY2-1904" fmla="*/ 2095900 h 2354521"/>
              <a:gd name="connsiteX3-1905" fmla="*/ 1682537 w 2296406"/>
              <a:gd name="connsiteY3-1906" fmla="*/ 1962549 h 2354521"/>
              <a:gd name="connsiteX4-1907" fmla="*/ 1528613 w 2296406"/>
              <a:gd name="connsiteY4-1908" fmla="*/ 2354521 h 2354521"/>
              <a:gd name="connsiteX5-1909" fmla="*/ 1380482 w 2296406"/>
              <a:gd name="connsiteY5-1910" fmla="*/ 2120816 h 2354521"/>
              <a:gd name="connsiteX6-1911" fmla="*/ 1495542 w 2296406"/>
              <a:gd name="connsiteY6-1912" fmla="*/ 1788127 h 2354521"/>
              <a:gd name="connsiteX7-1913" fmla="*/ 909489 w 2296406"/>
              <a:gd name="connsiteY7-1914" fmla="*/ 1225390 h 2354521"/>
              <a:gd name="connsiteX8-1915" fmla="*/ 414951 w 2296406"/>
              <a:gd name="connsiteY8-1916" fmla="*/ 2322212 h 2354521"/>
              <a:gd name="connsiteX9-1917" fmla="*/ 293184 w 2296406"/>
              <a:gd name="connsiteY9-1918" fmla="*/ 2052845 h 2354521"/>
              <a:gd name="connsiteX10-1919" fmla="*/ 520411 w 2296406"/>
              <a:gd name="connsiteY10-1920" fmla="*/ 767428 h 2354521"/>
              <a:gd name="connsiteX11-1921" fmla="*/ 11167 w 2296406"/>
              <a:gd name="connsiteY11-1922" fmla="*/ 5505 h 2354521"/>
              <a:gd name="connsiteX12-1923" fmla="*/ 771719 w 2296406"/>
              <a:gd name="connsiteY12-1924" fmla="*/ 578452 h 2354521"/>
              <a:gd name="connsiteX13-1925" fmla="*/ 2041440 w 2296406"/>
              <a:gd name="connsiteY13-1926" fmla="*/ 514597 h 2354521"/>
              <a:gd name="connsiteX14-1927" fmla="*/ 2296406 w 2296406"/>
              <a:gd name="connsiteY14-1928" fmla="*/ 662729 h 2354521"/>
              <a:gd name="connsiteX15-1929" fmla="*/ 1124906 w 2296406"/>
              <a:gd name="connsiteY15-1930" fmla="*/ 1004182 h 2354521"/>
              <a:gd name="connsiteX16-1931" fmla="*/ 1676517 w 2296406"/>
              <a:gd name="connsiteY16-1932" fmla="*/ 1608523 h 2354521"/>
              <a:gd name="connsiteX17-1933" fmla="*/ 2094931 w 2296406"/>
              <a:gd name="connsiteY17-1934" fmla="*/ 1557316 h 23545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/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/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/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/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/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1083286" y="1769490"/>
            <a:ext cx="6122890" cy="4320628"/>
            <a:chOff x="1037566" y="2135250"/>
            <a:chExt cx="6122890" cy="4320628"/>
          </a:xfrm>
          <a:solidFill>
            <a:schemeClr val="bg1"/>
          </a:solidFill>
          <a:effectLst/>
        </p:grpSpPr>
        <p:sp>
          <p:nvSpPr>
            <p:cNvPr id="14" name="椭圆 13"/>
            <p:cNvSpPr/>
            <p:nvPr/>
          </p:nvSpPr>
          <p:spPr>
            <a:xfrm>
              <a:off x="1037566" y="4067140"/>
              <a:ext cx="474188" cy="474188"/>
            </a:xfrm>
            <a:prstGeom prst="ellipse">
              <a:avLst/>
            </a:prstGeom>
            <a:grpFill/>
            <a:ln w="15875">
              <a:noFill/>
            </a:ln>
            <a:effectLst>
              <a:outerShdw blurRad="1143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任意多边形 14"/>
            <p:cNvSpPr/>
            <p:nvPr/>
          </p:nvSpPr>
          <p:spPr>
            <a:xfrm>
              <a:off x="1088343" y="2135250"/>
              <a:ext cx="6072113" cy="4320628"/>
            </a:xfrm>
            <a:custGeom>
              <a:avLst/>
              <a:gdLst>
                <a:gd name="connsiteX0" fmla="*/ 314722 w 6083663"/>
                <a:gd name="connsiteY0" fmla="*/ 0 h 4328848"/>
                <a:gd name="connsiteX1" fmla="*/ 3468385 w 6083663"/>
                <a:gd name="connsiteY1" fmla="*/ 0 h 4328848"/>
                <a:gd name="connsiteX2" fmla="*/ 5758709 w 6083663"/>
                <a:gd name="connsiteY2" fmla="*/ 0 h 4328848"/>
                <a:gd name="connsiteX3" fmla="*/ 5768941 w 6083663"/>
                <a:gd name="connsiteY3" fmla="*/ 0 h 4328848"/>
                <a:gd name="connsiteX4" fmla="*/ 6083663 w 6083663"/>
                <a:gd name="connsiteY4" fmla="*/ 314722 h 4328848"/>
                <a:gd name="connsiteX5" fmla="*/ 6083663 w 6083663"/>
                <a:gd name="connsiteY5" fmla="*/ 324954 h 4328848"/>
                <a:gd name="connsiteX6" fmla="*/ 6083663 w 6083663"/>
                <a:gd name="connsiteY6" fmla="*/ 1573572 h 4328848"/>
                <a:gd name="connsiteX7" fmla="*/ 6083663 w 6083663"/>
                <a:gd name="connsiteY7" fmla="*/ 2755276 h 4328848"/>
                <a:gd name="connsiteX8" fmla="*/ 6083663 w 6083663"/>
                <a:gd name="connsiteY8" fmla="*/ 4003894 h 4328848"/>
                <a:gd name="connsiteX9" fmla="*/ 6083663 w 6083663"/>
                <a:gd name="connsiteY9" fmla="*/ 4014126 h 4328848"/>
                <a:gd name="connsiteX10" fmla="*/ 5768941 w 6083663"/>
                <a:gd name="connsiteY10" fmla="*/ 4328848 h 4328848"/>
                <a:gd name="connsiteX11" fmla="*/ 5758709 w 6083663"/>
                <a:gd name="connsiteY11" fmla="*/ 4328848 h 4328848"/>
                <a:gd name="connsiteX12" fmla="*/ 3468385 w 6083663"/>
                <a:gd name="connsiteY12" fmla="*/ 4328848 h 4328848"/>
                <a:gd name="connsiteX13" fmla="*/ 314722 w 6083663"/>
                <a:gd name="connsiteY13" fmla="*/ 4328848 h 4328848"/>
                <a:gd name="connsiteX14" fmla="*/ 0 w 6083663"/>
                <a:gd name="connsiteY14" fmla="*/ 4014126 h 4328848"/>
                <a:gd name="connsiteX15" fmla="*/ 0 w 6083663"/>
                <a:gd name="connsiteY15" fmla="*/ 2755276 h 4328848"/>
                <a:gd name="connsiteX16" fmla="*/ 314722 w 6083663"/>
                <a:gd name="connsiteY16" fmla="*/ 2440554 h 4328848"/>
                <a:gd name="connsiteX17" fmla="*/ 3143431 w 6083663"/>
                <a:gd name="connsiteY17" fmla="*/ 2440554 h 4328848"/>
                <a:gd name="connsiteX18" fmla="*/ 3143431 w 6083663"/>
                <a:gd name="connsiteY18" fmla="*/ 1888294 h 4328848"/>
                <a:gd name="connsiteX19" fmla="*/ 314722 w 6083663"/>
                <a:gd name="connsiteY19" fmla="*/ 1888294 h 4328848"/>
                <a:gd name="connsiteX20" fmla="*/ 0 w 6083663"/>
                <a:gd name="connsiteY20" fmla="*/ 1573572 h 4328848"/>
                <a:gd name="connsiteX21" fmla="*/ 0 w 6083663"/>
                <a:gd name="connsiteY21" fmla="*/ 314722 h 4328848"/>
                <a:gd name="connsiteX22" fmla="*/ 314722 w 6083663"/>
                <a:gd name="connsiteY22" fmla="*/ 0 h 4328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083663" h="4328848">
                  <a:moveTo>
                    <a:pt x="314722" y="0"/>
                  </a:moveTo>
                  <a:lnTo>
                    <a:pt x="3468385" y="0"/>
                  </a:lnTo>
                  <a:lnTo>
                    <a:pt x="5758709" y="0"/>
                  </a:lnTo>
                  <a:lnTo>
                    <a:pt x="5768941" y="0"/>
                  </a:lnTo>
                  <a:cubicBezTo>
                    <a:pt x="5942757" y="0"/>
                    <a:pt x="6083663" y="140906"/>
                    <a:pt x="6083663" y="314722"/>
                  </a:cubicBezTo>
                  <a:lnTo>
                    <a:pt x="6083663" y="324954"/>
                  </a:lnTo>
                  <a:lnTo>
                    <a:pt x="6083663" y="1573572"/>
                  </a:lnTo>
                  <a:lnTo>
                    <a:pt x="6083663" y="2755276"/>
                  </a:lnTo>
                  <a:lnTo>
                    <a:pt x="6083663" y="4003894"/>
                  </a:lnTo>
                  <a:lnTo>
                    <a:pt x="6083663" y="4014126"/>
                  </a:lnTo>
                  <a:cubicBezTo>
                    <a:pt x="6083663" y="4187942"/>
                    <a:pt x="5942757" y="4328848"/>
                    <a:pt x="5768941" y="4328848"/>
                  </a:cubicBezTo>
                  <a:lnTo>
                    <a:pt x="5758709" y="4328848"/>
                  </a:lnTo>
                  <a:lnTo>
                    <a:pt x="3468385" y="4328848"/>
                  </a:lnTo>
                  <a:lnTo>
                    <a:pt x="314722" y="4328848"/>
                  </a:lnTo>
                  <a:cubicBezTo>
                    <a:pt x="140906" y="4328848"/>
                    <a:pt x="0" y="4187942"/>
                    <a:pt x="0" y="4014126"/>
                  </a:cubicBezTo>
                  <a:lnTo>
                    <a:pt x="0" y="2755276"/>
                  </a:lnTo>
                  <a:cubicBezTo>
                    <a:pt x="0" y="2581460"/>
                    <a:pt x="140906" y="2440554"/>
                    <a:pt x="314722" y="2440554"/>
                  </a:cubicBezTo>
                  <a:lnTo>
                    <a:pt x="3143431" y="2440554"/>
                  </a:lnTo>
                  <a:lnTo>
                    <a:pt x="3143431" y="1888294"/>
                  </a:lnTo>
                  <a:lnTo>
                    <a:pt x="314722" y="1888294"/>
                  </a:lnTo>
                  <a:cubicBezTo>
                    <a:pt x="140906" y="1888294"/>
                    <a:pt x="0" y="1747388"/>
                    <a:pt x="0" y="1573572"/>
                  </a:cubicBezTo>
                  <a:lnTo>
                    <a:pt x="0" y="314722"/>
                  </a:lnTo>
                  <a:cubicBezTo>
                    <a:pt x="0" y="140906"/>
                    <a:pt x="140906" y="0"/>
                    <a:pt x="314722" y="0"/>
                  </a:cubicBezTo>
                  <a:close/>
                </a:path>
              </a:pathLst>
            </a:custGeom>
            <a:grpFill/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圆角矩形 15"/>
            <p:cNvSpPr/>
            <p:nvPr/>
          </p:nvSpPr>
          <p:spPr>
            <a:xfrm>
              <a:off x="1345643" y="2415819"/>
              <a:ext cx="5557510" cy="3759492"/>
            </a:xfrm>
            <a:prstGeom prst="roundRect">
              <a:avLst>
                <a:gd name="adj" fmla="val 5630"/>
              </a:avLst>
            </a:prstGeom>
            <a:grpFill/>
            <a:ln w="22225">
              <a:solidFill>
                <a:schemeClr val="tx2"/>
              </a:solidFill>
            </a:ln>
            <a:effectLst>
              <a:outerShdw blurRad="304800" dist="1270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任意多边形 16"/>
            <p:cNvSpPr/>
            <p:nvPr/>
          </p:nvSpPr>
          <p:spPr>
            <a:xfrm rot="2700000">
              <a:off x="1179779" y="4210663"/>
              <a:ext cx="189763" cy="190182"/>
            </a:xfrm>
            <a:custGeom>
              <a:avLst/>
              <a:gdLst>
                <a:gd name="connsiteX0" fmla="*/ 0 w 377825"/>
                <a:gd name="connsiteY0" fmla="*/ 0 h 396875"/>
                <a:gd name="connsiteX1" fmla="*/ 0 w 377825"/>
                <a:gd name="connsiteY1" fmla="*/ 396875 h 396875"/>
                <a:gd name="connsiteX2" fmla="*/ 377825 w 377825"/>
                <a:gd name="connsiteY2" fmla="*/ 396875 h 39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7825" h="396875">
                  <a:moveTo>
                    <a:pt x="0" y="0"/>
                  </a:moveTo>
                  <a:lnTo>
                    <a:pt x="0" y="396875"/>
                  </a:lnTo>
                  <a:lnTo>
                    <a:pt x="377825" y="396875"/>
                  </a:ln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cxnSp>
        <p:nvCxnSpPr>
          <p:cNvPr id="18" name="直接连接符 17"/>
          <p:cNvCxnSpPr/>
          <p:nvPr/>
        </p:nvCxnSpPr>
        <p:spPr>
          <a:xfrm>
            <a:off x="3664898" y="2068742"/>
            <a:ext cx="0" cy="3736576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组合 18"/>
          <p:cNvGrpSpPr/>
          <p:nvPr/>
        </p:nvGrpSpPr>
        <p:grpSpPr>
          <a:xfrm>
            <a:off x="1812687" y="2670010"/>
            <a:ext cx="1506244" cy="2305930"/>
            <a:chOff x="1750834" y="2804471"/>
            <a:chExt cx="1506244" cy="2305930"/>
          </a:xfrm>
        </p:grpSpPr>
        <p:grpSp>
          <p:nvGrpSpPr>
            <p:cNvPr id="20" name="Group 737"/>
            <p:cNvGrpSpPr>
              <a:grpSpLocks noChangeAspect="1"/>
            </p:cNvGrpSpPr>
            <p:nvPr/>
          </p:nvGrpSpPr>
          <p:grpSpPr bwMode="auto">
            <a:xfrm>
              <a:off x="1750834" y="2804471"/>
              <a:ext cx="1489199" cy="1403319"/>
              <a:chOff x="2105" y="527"/>
              <a:chExt cx="3468" cy="3268"/>
            </a:xfrm>
          </p:grpSpPr>
          <p:sp>
            <p:nvSpPr>
              <p:cNvPr id="40" name="AutoShape 736"/>
              <p:cNvSpPr>
                <a:spLocks noChangeAspect="1" noChangeArrowheads="1" noTextEdit="1"/>
              </p:cNvSpPr>
              <p:nvPr/>
            </p:nvSpPr>
            <p:spPr bwMode="auto">
              <a:xfrm>
                <a:off x="2107" y="527"/>
                <a:ext cx="3466" cy="32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1" name="Freeform 738"/>
              <p:cNvSpPr>
                <a:spLocks noEditPoints="1"/>
              </p:cNvSpPr>
              <p:nvPr/>
            </p:nvSpPr>
            <p:spPr bwMode="auto">
              <a:xfrm>
                <a:off x="2105" y="2581"/>
                <a:ext cx="333" cy="478"/>
              </a:xfrm>
              <a:custGeom>
                <a:avLst/>
                <a:gdLst>
                  <a:gd name="T0" fmla="*/ 50 w 141"/>
                  <a:gd name="T1" fmla="*/ 181 h 202"/>
                  <a:gd name="T2" fmla="*/ 61 w 141"/>
                  <a:gd name="T3" fmla="*/ 177 h 202"/>
                  <a:gd name="T4" fmla="*/ 58 w 141"/>
                  <a:gd name="T5" fmla="*/ 195 h 202"/>
                  <a:gd name="T6" fmla="*/ 131 w 141"/>
                  <a:gd name="T7" fmla="*/ 171 h 202"/>
                  <a:gd name="T8" fmla="*/ 100 w 141"/>
                  <a:gd name="T9" fmla="*/ 173 h 202"/>
                  <a:gd name="T10" fmla="*/ 83 w 141"/>
                  <a:gd name="T11" fmla="*/ 168 h 202"/>
                  <a:gd name="T12" fmla="*/ 88 w 141"/>
                  <a:gd name="T13" fmla="*/ 167 h 202"/>
                  <a:gd name="T14" fmla="*/ 82 w 141"/>
                  <a:gd name="T15" fmla="*/ 185 h 202"/>
                  <a:gd name="T16" fmla="*/ 121 w 141"/>
                  <a:gd name="T17" fmla="*/ 150 h 202"/>
                  <a:gd name="T18" fmla="*/ 131 w 141"/>
                  <a:gd name="T19" fmla="*/ 148 h 202"/>
                  <a:gd name="T20" fmla="*/ 131 w 141"/>
                  <a:gd name="T21" fmla="*/ 148 h 202"/>
                  <a:gd name="T22" fmla="*/ 95 w 141"/>
                  <a:gd name="T23" fmla="*/ 122 h 202"/>
                  <a:gd name="T24" fmla="*/ 38 w 141"/>
                  <a:gd name="T25" fmla="*/ 115 h 202"/>
                  <a:gd name="T26" fmla="*/ 31 w 141"/>
                  <a:gd name="T27" fmla="*/ 113 h 202"/>
                  <a:gd name="T28" fmla="*/ 92 w 141"/>
                  <a:gd name="T29" fmla="*/ 114 h 202"/>
                  <a:gd name="T30" fmla="*/ 92 w 141"/>
                  <a:gd name="T31" fmla="*/ 114 h 202"/>
                  <a:gd name="T32" fmla="*/ 85 w 141"/>
                  <a:gd name="T33" fmla="*/ 109 h 202"/>
                  <a:gd name="T34" fmla="*/ 63 w 141"/>
                  <a:gd name="T35" fmla="*/ 101 h 202"/>
                  <a:gd name="T36" fmla="*/ 72 w 141"/>
                  <a:gd name="T37" fmla="*/ 107 h 202"/>
                  <a:gd name="T38" fmla="*/ 72 w 141"/>
                  <a:gd name="T39" fmla="*/ 107 h 202"/>
                  <a:gd name="T40" fmla="*/ 33 w 141"/>
                  <a:gd name="T41" fmla="*/ 62 h 202"/>
                  <a:gd name="T42" fmla="*/ 51 w 141"/>
                  <a:gd name="T43" fmla="*/ 45 h 202"/>
                  <a:gd name="T44" fmla="*/ 37 w 141"/>
                  <a:gd name="T45" fmla="*/ 75 h 202"/>
                  <a:gd name="T46" fmla="*/ 57 w 141"/>
                  <a:gd name="T47" fmla="*/ 55 h 202"/>
                  <a:gd name="T48" fmla="*/ 62 w 141"/>
                  <a:gd name="T49" fmla="*/ 53 h 202"/>
                  <a:gd name="T50" fmla="*/ 84 w 141"/>
                  <a:gd name="T51" fmla="*/ 41 h 202"/>
                  <a:gd name="T52" fmla="*/ 35 w 141"/>
                  <a:gd name="T53" fmla="*/ 102 h 202"/>
                  <a:gd name="T54" fmla="*/ 17 w 141"/>
                  <a:gd name="T55" fmla="*/ 37 h 202"/>
                  <a:gd name="T56" fmla="*/ 16 w 141"/>
                  <a:gd name="T57" fmla="*/ 36 h 202"/>
                  <a:gd name="T58" fmla="*/ 36 w 141"/>
                  <a:gd name="T59" fmla="*/ 28 h 202"/>
                  <a:gd name="T60" fmla="*/ 40 w 141"/>
                  <a:gd name="T61" fmla="*/ 46 h 202"/>
                  <a:gd name="T62" fmla="*/ 29 w 141"/>
                  <a:gd name="T63" fmla="*/ 79 h 202"/>
                  <a:gd name="T64" fmla="*/ 87 w 141"/>
                  <a:gd name="T65" fmla="*/ 71 h 202"/>
                  <a:gd name="T66" fmla="*/ 114 w 141"/>
                  <a:gd name="T67" fmla="*/ 142 h 202"/>
                  <a:gd name="T68" fmla="*/ 113 w 141"/>
                  <a:gd name="T69" fmla="*/ 144 h 202"/>
                  <a:gd name="T70" fmla="*/ 128 w 141"/>
                  <a:gd name="T71" fmla="*/ 167 h 202"/>
                  <a:gd name="T72" fmla="*/ 94 w 141"/>
                  <a:gd name="T73" fmla="*/ 157 h 202"/>
                  <a:gd name="T74" fmla="*/ 50 w 141"/>
                  <a:gd name="T75" fmla="*/ 151 h 202"/>
                  <a:gd name="T76" fmla="*/ 98 w 141"/>
                  <a:gd name="T77" fmla="*/ 125 h 202"/>
                  <a:gd name="T78" fmla="*/ 84 w 141"/>
                  <a:gd name="T79" fmla="*/ 95 h 202"/>
                  <a:gd name="T80" fmla="*/ 36 w 141"/>
                  <a:gd name="T81" fmla="*/ 102 h 202"/>
                  <a:gd name="T82" fmla="*/ 2 w 141"/>
                  <a:gd name="T83" fmla="*/ 16 h 202"/>
                  <a:gd name="T84" fmla="*/ 1 w 141"/>
                  <a:gd name="T85" fmla="*/ 17 h 202"/>
                  <a:gd name="T86" fmla="*/ 2 w 141"/>
                  <a:gd name="T87" fmla="*/ 19 h 202"/>
                  <a:gd name="T88" fmla="*/ 8 w 141"/>
                  <a:gd name="T89" fmla="*/ 92 h 202"/>
                  <a:gd name="T90" fmla="*/ 24 w 141"/>
                  <a:gd name="T91" fmla="*/ 114 h 202"/>
                  <a:gd name="T92" fmla="*/ 38 w 141"/>
                  <a:gd name="T93" fmla="*/ 119 h 202"/>
                  <a:gd name="T94" fmla="*/ 77 w 141"/>
                  <a:gd name="T95" fmla="*/ 112 h 202"/>
                  <a:gd name="T96" fmla="*/ 87 w 141"/>
                  <a:gd name="T97" fmla="*/ 115 h 202"/>
                  <a:gd name="T98" fmla="*/ 87 w 141"/>
                  <a:gd name="T99" fmla="*/ 130 h 202"/>
                  <a:gd name="T100" fmla="*/ 55 w 141"/>
                  <a:gd name="T101" fmla="*/ 198 h 202"/>
                  <a:gd name="T102" fmla="*/ 57 w 141"/>
                  <a:gd name="T103" fmla="*/ 199 h 202"/>
                  <a:gd name="T104" fmla="*/ 60 w 141"/>
                  <a:gd name="T105" fmla="*/ 198 h 202"/>
                  <a:gd name="T106" fmla="*/ 116 w 141"/>
                  <a:gd name="T107" fmla="*/ 200 h 202"/>
                  <a:gd name="T108" fmla="*/ 140 w 141"/>
                  <a:gd name="T109" fmla="*/ 182 h 202"/>
                  <a:gd name="T110" fmla="*/ 141 w 141"/>
                  <a:gd name="T111" fmla="*/ 131 h 202"/>
                  <a:gd name="T112" fmla="*/ 128 w 141"/>
                  <a:gd name="T113" fmla="*/ 97 h 202"/>
                  <a:gd name="T114" fmla="*/ 47 w 141"/>
                  <a:gd name="T115" fmla="*/ 77 h 202"/>
                  <a:gd name="T116" fmla="*/ 41 w 141"/>
                  <a:gd name="T117" fmla="*/ 68 h 202"/>
                  <a:gd name="T118" fmla="*/ 86 w 141"/>
                  <a:gd name="T119" fmla="*/ 51 h 202"/>
                  <a:gd name="T120" fmla="*/ 78 w 141"/>
                  <a:gd name="T121" fmla="*/ 8 h 202"/>
                  <a:gd name="T122" fmla="*/ 24 w 141"/>
                  <a:gd name="T123" fmla="*/ 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41" h="202">
                    <a:moveTo>
                      <a:pt x="116" y="191"/>
                    </a:moveTo>
                    <a:cubicBezTo>
                      <a:pt x="115" y="189"/>
                      <a:pt x="114" y="187"/>
                      <a:pt x="113" y="186"/>
                    </a:cubicBezTo>
                    <a:cubicBezTo>
                      <a:pt x="115" y="184"/>
                      <a:pt x="118" y="182"/>
                      <a:pt x="120" y="180"/>
                    </a:cubicBezTo>
                    <a:cubicBezTo>
                      <a:pt x="119" y="183"/>
                      <a:pt x="117" y="187"/>
                      <a:pt x="116" y="191"/>
                    </a:cubicBezTo>
                    <a:moveTo>
                      <a:pt x="53" y="187"/>
                    </a:moveTo>
                    <a:cubicBezTo>
                      <a:pt x="52" y="185"/>
                      <a:pt x="51" y="183"/>
                      <a:pt x="50" y="181"/>
                    </a:cubicBezTo>
                    <a:cubicBezTo>
                      <a:pt x="52" y="181"/>
                      <a:pt x="53" y="180"/>
                      <a:pt x="55" y="179"/>
                    </a:cubicBezTo>
                    <a:cubicBezTo>
                      <a:pt x="55" y="182"/>
                      <a:pt x="54" y="184"/>
                      <a:pt x="53" y="187"/>
                    </a:cubicBezTo>
                    <a:moveTo>
                      <a:pt x="58" y="195"/>
                    </a:moveTo>
                    <a:cubicBezTo>
                      <a:pt x="57" y="194"/>
                      <a:pt x="57" y="192"/>
                      <a:pt x="56" y="191"/>
                    </a:cubicBezTo>
                    <a:cubicBezTo>
                      <a:pt x="56" y="191"/>
                      <a:pt x="56" y="191"/>
                      <a:pt x="56" y="191"/>
                    </a:cubicBezTo>
                    <a:cubicBezTo>
                      <a:pt x="58" y="186"/>
                      <a:pt x="59" y="182"/>
                      <a:pt x="61" y="177"/>
                    </a:cubicBezTo>
                    <a:cubicBezTo>
                      <a:pt x="61" y="177"/>
                      <a:pt x="61" y="177"/>
                      <a:pt x="61" y="177"/>
                    </a:cubicBezTo>
                    <a:cubicBezTo>
                      <a:pt x="63" y="176"/>
                      <a:pt x="66" y="175"/>
                      <a:pt x="69" y="174"/>
                    </a:cubicBezTo>
                    <a:cubicBezTo>
                      <a:pt x="67" y="180"/>
                      <a:pt x="65" y="186"/>
                      <a:pt x="63" y="192"/>
                    </a:cubicBezTo>
                    <a:cubicBezTo>
                      <a:pt x="63" y="193"/>
                      <a:pt x="63" y="193"/>
                      <a:pt x="63" y="193"/>
                    </a:cubicBezTo>
                    <a:cubicBezTo>
                      <a:pt x="63" y="193"/>
                      <a:pt x="62" y="193"/>
                      <a:pt x="62" y="193"/>
                    </a:cubicBezTo>
                    <a:cubicBezTo>
                      <a:pt x="60" y="194"/>
                      <a:pt x="59" y="194"/>
                      <a:pt x="58" y="195"/>
                    </a:cubicBezTo>
                    <a:moveTo>
                      <a:pt x="119" y="197"/>
                    </a:moveTo>
                    <a:cubicBezTo>
                      <a:pt x="119" y="196"/>
                      <a:pt x="119" y="196"/>
                      <a:pt x="119" y="196"/>
                    </a:cubicBezTo>
                    <a:cubicBezTo>
                      <a:pt x="119" y="196"/>
                      <a:pt x="119" y="196"/>
                      <a:pt x="119" y="196"/>
                    </a:cubicBezTo>
                    <a:cubicBezTo>
                      <a:pt x="121" y="189"/>
                      <a:pt x="124" y="182"/>
                      <a:pt x="127" y="174"/>
                    </a:cubicBezTo>
                    <a:cubicBezTo>
                      <a:pt x="127" y="174"/>
                      <a:pt x="127" y="174"/>
                      <a:pt x="127" y="174"/>
                    </a:cubicBezTo>
                    <a:cubicBezTo>
                      <a:pt x="128" y="173"/>
                      <a:pt x="129" y="172"/>
                      <a:pt x="131" y="171"/>
                    </a:cubicBezTo>
                    <a:cubicBezTo>
                      <a:pt x="133" y="175"/>
                      <a:pt x="134" y="178"/>
                      <a:pt x="136" y="182"/>
                    </a:cubicBezTo>
                    <a:cubicBezTo>
                      <a:pt x="136" y="183"/>
                      <a:pt x="136" y="183"/>
                      <a:pt x="136" y="183"/>
                    </a:cubicBezTo>
                    <a:cubicBezTo>
                      <a:pt x="130" y="187"/>
                      <a:pt x="126" y="191"/>
                      <a:pt x="119" y="197"/>
                    </a:cubicBezTo>
                    <a:moveTo>
                      <a:pt x="95" y="179"/>
                    </a:moveTo>
                    <a:cubicBezTo>
                      <a:pt x="96" y="176"/>
                      <a:pt x="97" y="173"/>
                      <a:pt x="98" y="170"/>
                    </a:cubicBezTo>
                    <a:cubicBezTo>
                      <a:pt x="99" y="171"/>
                      <a:pt x="99" y="172"/>
                      <a:pt x="100" y="173"/>
                    </a:cubicBezTo>
                    <a:cubicBezTo>
                      <a:pt x="100" y="174"/>
                      <a:pt x="101" y="175"/>
                      <a:pt x="101" y="176"/>
                    </a:cubicBezTo>
                    <a:cubicBezTo>
                      <a:pt x="99" y="177"/>
                      <a:pt x="97" y="178"/>
                      <a:pt x="95" y="179"/>
                    </a:cubicBezTo>
                    <a:moveTo>
                      <a:pt x="68" y="191"/>
                    </a:moveTo>
                    <a:cubicBezTo>
                      <a:pt x="70" y="185"/>
                      <a:pt x="72" y="178"/>
                      <a:pt x="74" y="172"/>
                    </a:cubicBezTo>
                    <a:cubicBezTo>
                      <a:pt x="74" y="172"/>
                      <a:pt x="74" y="172"/>
                      <a:pt x="74" y="172"/>
                    </a:cubicBezTo>
                    <a:cubicBezTo>
                      <a:pt x="77" y="170"/>
                      <a:pt x="80" y="169"/>
                      <a:pt x="83" y="168"/>
                    </a:cubicBezTo>
                    <a:cubicBezTo>
                      <a:pt x="81" y="174"/>
                      <a:pt x="79" y="181"/>
                      <a:pt x="77" y="187"/>
                    </a:cubicBezTo>
                    <a:cubicBezTo>
                      <a:pt x="77" y="188"/>
                      <a:pt x="77" y="188"/>
                      <a:pt x="77" y="188"/>
                    </a:cubicBezTo>
                    <a:cubicBezTo>
                      <a:pt x="76" y="188"/>
                      <a:pt x="75" y="188"/>
                      <a:pt x="74" y="189"/>
                    </a:cubicBezTo>
                    <a:cubicBezTo>
                      <a:pt x="72" y="189"/>
                      <a:pt x="70" y="190"/>
                      <a:pt x="68" y="191"/>
                    </a:cubicBezTo>
                    <a:moveTo>
                      <a:pt x="82" y="185"/>
                    </a:moveTo>
                    <a:cubicBezTo>
                      <a:pt x="84" y="179"/>
                      <a:pt x="86" y="173"/>
                      <a:pt x="88" y="167"/>
                    </a:cubicBezTo>
                    <a:cubicBezTo>
                      <a:pt x="88" y="166"/>
                      <a:pt x="88" y="166"/>
                      <a:pt x="88" y="165"/>
                    </a:cubicBezTo>
                    <a:cubicBezTo>
                      <a:pt x="90" y="164"/>
                      <a:pt x="92" y="163"/>
                      <a:pt x="94" y="162"/>
                    </a:cubicBezTo>
                    <a:cubicBezTo>
                      <a:pt x="94" y="163"/>
                      <a:pt x="95" y="164"/>
                      <a:pt x="95" y="165"/>
                    </a:cubicBezTo>
                    <a:cubicBezTo>
                      <a:pt x="93" y="170"/>
                      <a:pt x="92" y="175"/>
                      <a:pt x="90" y="181"/>
                    </a:cubicBezTo>
                    <a:cubicBezTo>
                      <a:pt x="90" y="181"/>
                      <a:pt x="90" y="181"/>
                      <a:pt x="90" y="182"/>
                    </a:cubicBezTo>
                    <a:cubicBezTo>
                      <a:pt x="87" y="183"/>
                      <a:pt x="85" y="184"/>
                      <a:pt x="82" y="185"/>
                    </a:cubicBezTo>
                    <a:moveTo>
                      <a:pt x="118" y="146"/>
                    </a:moveTo>
                    <a:cubicBezTo>
                      <a:pt x="118" y="145"/>
                      <a:pt x="118" y="145"/>
                      <a:pt x="118" y="144"/>
                    </a:cubicBezTo>
                    <a:cubicBezTo>
                      <a:pt x="118" y="144"/>
                      <a:pt x="119" y="143"/>
                      <a:pt x="119" y="143"/>
                    </a:cubicBezTo>
                    <a:cubicBezTo>
                      <a:pt x="119" y="144"/>
                      <a:pt x="119" y="145"/>
                      <a:pt x="118" y="146"/>
                    </a:cubicBezTo>
                    <a:moveTo>
                      <a:pt x="124" y="155"/>
                    </a:moveTo>
                    <a:cubicBezTo>
                      <a:pt x="123" y="154"/>
                      <a:pt x="122" y="152"/>
                      <a:pt x="121" y="150"/>
                    </a:cubicBezTo>
                    <a:cubicBezTo>
                      <a:pt x="123" y="145"/>
                      <a:pt x="125" y="140"/>
                      <a:pt x="127" y="135"/>
                    </a:cubicBezTo>
                    <a:cubicBezTo>
                      <a:pt x="127" y="135"/>
                      <a:pt x="127" y="135"/>
                      <a:pt x="127" y="135"/>
                    </a:cubicBezTo>
                    <a:cubicBezTo>
                      <a:pt x="128" y="133"/>
                      <a:pt x="130" y="131"/>
                      <a:pt x="131" y="128"/>
                    </a:cubicBezTo>
                    <a:cubicBezTo>
                      <a:pt x="129" y="133"/>
                      <a:pt x="128" y="139"/>
                      <a:pt x="127" y="143"/>
                    </a:cubicBezTo>
                    <a:cubicBezTo>
                      <a:pt x="126" y="148"/>
                      <a:pt x="125" y="153"/>
                      <a:pt x="124" y="155"/>
                    </a:cubicBezTo>
                    <a:moveTo>
                      <a:pt x="131" y="148"/>
                    </a:moveTo>
                    <a:cubicBezTo>
                      <a:pt x="132" y="143"/>
                      <a:pt x="133" y="138"/>
                      <a:pt x="134" y="133"/>
                    </a:cubicBezTo>
                    <a:cubicBezTo>
                      <a:pt x="135" y="130"/>
                      <a:pt x="135" y="127"/>
                      <a:pt x="136" y="125"/>
                    </a:cubicBezTo>
                    <a:cubicBezTo>
                      <a:pt x="136" y="127"/>
                      <a:pt x="137" y="128"/>
                      <a:pt x="137" y="128"/>
                    </a:cubicBezTo>
                    <a:cubicBezTo>
                      <a:pt x="137" y="129"/>
                      <a:pt x="137" y="130"/>
                      <a:pt x="137" y="130"/>
                    </a:cubicBezTo>
                    <a:cubicBezTo>
                      <a:pt x="137" y="130"/>
                      <a:pt x="137" y="130"/>
                      <a:pt x="137" y="130"/>
                    </a:cubicBezTo>
                    <a:cubicBezTo>
                      <a:pt x="137" y="136"/>
                      <a:pt x="134" y="143"/>
                      <a:pt x="131" y="148"/>
                    </a:cubicBezTo>
                    <a:moveTo>
                      <a:pt x="133" y="119"/>
                    </a:moveTo>
                    <a:cubicBezTo>
                      <a:pt x="133" y="119"/>
                      <a:pt x="133" y="118"/>
                      <a:pt x="133" y="118"/>
                    </a:cubicBezTo>
                    <a:cubicBezTo>
                      <a:pt x="133" y="118"/>
                      <a:pt x="133" y="118"/>
                      <a:pt x="133" y="118"/>
                    </a:cubicBezTo>
                    <a:cubicBezTo>
                      <a:pt x="133" y="119"/>
                      <a:pt x="133" y="119"/>
                      <a:pt x="133" y="119"/>
                    </a:cubicBezTo>
                    <a:cubicBezTo>
                      <a:pt x="133" y="119"/>
                      <a:pt x="133" y="119"/>
                      <a:pt x="133" y="119"/>
                    </a:cubicBezTo>
                    <a:moveTo>
                      <a:pt x="95" y="122"/>
                    </a:moveTo>
                    <a:cubicBezTo>
                      <a:pt x="95" y="121"/>
                      <a:pt x="95" y="121"/>
                      <a:pt x="95" y="120"/>
                    </a:cubicBezTo>
                    <a:cubicBezTo>
                      <a:pt x="95" y="118"/>
                      <a:pt x="96" y="116"/>
                      <a:pt x="97" y="113"/>
                    </a:cubicBezTo>
                    <a:cubicBezTo>
                      <a:pt x="97" y="113"/>
                      <a:pt x="97" y="113"/>
                      <a:pt x="97" y="113"/>
                    </a:cubicBezTo>
                    <a:cubicBezTo>
                      <a:pt x="97" y="116"/>
                      <a:pt x="96" y="119"/>
                      <a:pt x="95" y="122"/>
                    </a:cubicBezTo>
                    <a:moveTo>
                      <a:pt x="39" y="115"/>
                    </a:moveTo>
                    <a:cubicBezTo>
                      <a:pt x="39" y="115"/>
                      <a:pt x="38" y="115"/>
                      <a:pt x="38" y="115"/>
                    </a:cubicBezTo>
                    <a:cubicBezTo>
                      <a:pt x="37" y="115"/>
                      <a:pt x="36" y="115"/>
                      <a:pt x="35" y="115"/>
                    </a:cubicBezTo>
                    <a:cubicBezTo>
                      <a:pt x="36" y="112"/>
                      <a:pt x="36" y="109"/>
                      <a:pt x="37" y="106"/>
                    </a:cubicBezTo>
                    <a:cubicBezTo>
                      <a:pt x="40" y="106"/>
                      <a:pt x="43" y="106"/>
                      <a:pt x="45" y="105"/>
                    </a:cubicBezTo>
                    <a:cubicBezTo>
                      <a:pt x="44" y="108"/>
                      <a:pt x="43" y="112"/>
                      <a:pt x="42" y="115"/>
                    </a:cubicBezTo>
                    <a:cubicBezTo>
                      <a:pt x="41" y="115"/>
                      <a:pt x="40" y="115"/>
                      <a:pt x="39" y="115"/>
                    </a:cubicBezTo>
                    <a:moveTo>
                      <a:pt x="31" y="113"/>
                    </a:moveTo>
                    <a:cubicBezTo>
                      <a:pt x="29" y="113"/>
                      <a:pt x="28" y="112"/>
                      <a:pt x="26" y="110"/>
                    </a:cubicBezTo>
                    <a:cubicBezTo>
                      <a:pt x="24" y="108"/>
                      <a:pt x="23" y="105"/>
                      <a:pt x="21" y="103"/>
                    </a:cubicBezTo>
                    <a:cubicBezTo>
                      <a:pt x="23" y="104"/>
                      <a:pt x="25" y="105"/>
                      <a:pt x="28" y="105"/>
                    </a:cubicBezTo>
                    <a:cubicBezTo>
                      <a:pt x="29" y="106"/>
                      <a:pt x="31" y="106"/>
                      <a:pt x="33" y="106"/>
                    </a:cubicBezTo>
                    <a:cubicBezTo>
                      <a:pt x="32" y="108"/>
                      <a:pt x="31" y="111"/>
                      <a:pt x="31" y="113"/>
                    </a:cubicBezTo>
                    <a:moveTo>
                      <a:pt x="92" y="114"/>
                    </a:moveTo>
                    <a:cubicBezTo>
                      <a:pt x="92" y="114"/>
                      <a:pt x="91" y="113"/>
                      <a:pt x="91" y="112"/>
                    </a:cubicBezTo>
                    <a:cubicBezTo>
                      <a:pt x="90" y="112"/>
                      <a:pt x="89" y="111"/>
                      <a:pt x="89" y="111"/>
                    </a:cubicBezTo>
                    <a:cubicBezTo>
                      <a:pt x="90" y="108"/>
                      <a:pt x="91" y="106"/>
                      <a:pt x="92" y="103"/>
                    </a:cubicBezTo>
                    <a:cubicBezTo>
                      <a:pt x="93" y="104"/>
                      <a:pt x="94" y="105"/>
                      <a:pt x="95" y="106"/>
                    </a:cubicBezTo>
                    <a:cubicBezTo>
                      <a:pt x="95" y="106"/>
                      <a:pt x="95" y="106"/>
                      <a:pt x="95" y="106"/>
                    </a:cubicBezTo>
                    <a:cubicBezTo>
                      <a:pt x="94" y="109"/>
                      <a:pt x="93" y="112"/>
                      <a:pt x="92" y="114"/>
                    </a:cubicBezTo>
                    <a:moveTo>
                      <a:pt x="47" y="114"/>
                    </a:moveTo>
                    <a:cubicBezTo>
                      <a:pt x="48" y="111"/>
                      <a:pt x="49" y="107"/>
                      <a:pt x="50" y="104"/>
                    </a:cubicBezTo>
                    <a:cubicBezTo>
                      <a:pt x="53" y="103"/>
                      <a:pt x="55" y="103"/>
                      <a:pt x="58" y="102"/>
                    </a:cubicBezTo>
                    <a:cubicBezTo>
                      <a:pt x="57" y="105"/>
                      <a:pt x="56" y="108"/>
                      <a:pt x="54" y="112"/>
                    </a:cubicBezTo>
                    <a:cubicBezTo>
                      <a:pt x="52" y="112"/>
                      <a:pt x="49" y="113"/>
                      <a:pt x="47" y="114"/>
                    </a:cubicBezTo>
                    <a:moveTo>
                      <a:pt x="85" y="109"/>
                    </a:moveTo>
                    <a:cubicBezTo>
                      <a:pt x="84" y="108"/>
                      <a:pt x="82" y="108"/>
                      <a:pt x="80" y="107"/>
                    </a:cubicBezTo>
                    <a:cubicBezTo>
                      <a:pt x="81" y="105"/>
                      <a:pt x="82" y="102"/>
                      <a:pt x="83" y="99"/>
                    </a:cubicBezTo>
                    <a:cubicBezTo>
                      <a:pt x="85" y="99"/>
                      <a:pt x="87" y="100"/>
                      <a:pt x="88" y="100"/>
                    </a:cubicBezTo>
                    <a:cubicBezTo>
                      <a:pt x="87" y="103"/>
                      <a:pt x="86" y="106"/>
                      <a:pt x="85" y="109"/>
                    </a:cubicBezTo>
                    <a:moveTo>
                      <a:pt x="60" y="110"/>
                    </a:moveTo>
                    <a:cubicBezTo>
                      <a:pt x="61" y="107"/>
                      <a:pt x="62" y="104"/>
                      <a:pt x="63" y="101"/>
                    </a:cubicBezTo>
                    <a:cubicBezTo>
                      <a:pt x="63" y="100"/>
                      <a:pt x="63" y="100"/>
                      <a:pt x="63" y="100"/>
                    </a:cubicBezTo>
                    <a:cubicBezTo>
                      <a:pt x="64" y="100"/>
                      <a:pt x="64" y="100"/>
                      <a:pt x="65" y="100"/>
                    </a:cubicBezTo>
                    <a:cubicBezTo>
                      <a:pt x="67" y="99"/>
                      <a:pt x="69" y="99"/>
                      <a:pt x="71" y="98"/>
                    </a:cubicBezTo>
                    <a:cubicBezTo>
                      <a:pt x="70" y="101"/>
                      <a:pt x="69" y="105"/>
                      <a:pt x="67" y="108"/>
                    </a:cubicBezTo>
                    <a:cubicBezTo>
                      <a:pt x="65" y="108"/>
                      <a:pt x="62" y="109"/>
                      <a:pt x="60" y="110"/>
                    </a:cubicBezTo>
                    <a:moveTo>
                      <a:pt x="72" y="107"/>
                    </a:moveTo>
                    <a:cubicBezTo>
                      <a:pt x="73" y="104"/>
                      <a:pt x="74" y="101"/>
                      <a:pt x="76" y="98"/>
                    </a:cubicBezTo>
                    <a:cubicBezTo>
                      <a:pt x="76" y="98"/>
                      <a:pt x="76" y="98"/>
                      <a:pt x="76" y="98"/>
                    </a:cubicBezTo>
                    <a:cubicBezTo>
                      <a:pt x="77" y="98"/>
                      <a:pt x="78" y="98"/>
                      <a:pt x="79" y="98"/>
                    </a:cubicBezTo>
                    <a:cubicBezTo>
                      <a:pt x="78" y="101"/>
                      <a:pt x="77" y="104"/>
                      <a:pt x="76" y="107"/>
                    </a:cubicBezTo>
                    <a:cubicBezTo>
                      <a:pt x="75" y="107"/>
                      <a:pt x="75" y="107"/>
                      <a:pt x="75" y="107"/>
                    </a:cubicBezTo>
                    <a:cubicBezTo>
                      <a:pt x="74" y="107"/>
                      <a:pt x="73" y="107"/>
                      <a:pt x="72" y="107"/>
                    </a:cubicBezTo>
                    <a:moveTo>
                      <a:pt x="30" y="74"/>
                    </a:moveTo>
                    <a:cubicBezTo>
                      <a:pt x="28" y="72"/>
                      <a:pt x="27" y="70"/>
                      <a:pt x="26" y="67"/>
                    </a:cubicBezTo>
                    <a:cubicBezTo>
                      <a:pt x="26" y="67"/>
                      <a:pt x="26" y="67"/>
                      <a:pt x="26" y="67"/>
                    </a:cubicBezTo>
                    <a:cubicBezTo>
                      <a:pt x="26" y="64"/>
                      <a:pt x="28" y="61"/>
                      <a:pt x="31" y="57"/>
                    </a:cubicBezTo>
                    <a:cubicBezTo>
                      <a:pt x="33" y="56"/>
                      <a:pt x="34" y="54"/>
                      <a:pt x="36" y="53"/>
                    </a:cubicBezTo>
                    <a:cubicBezTo>
                      <a:pt x="35" y="56"/>
                      <a:pt x="34" y="59"/>
                      <a:pt x="33" y="62"/>
                    </a:cubicBezTo>
                    <a:cubicBezTo>
                      <a:pt x="32" y="67"/>
                      <a:pt x="31" y="71"/>
                      <a:pt x="30" y="74"/>
                    </a:cubicBezTo>
                    <a:moveTo>
                      <a:pt x="38" y="77"/>
                    </a:moveTo>
                    <a:cubicBezTo>
                      <a:pt x="36" y="77"/>
                      <a:pt x="35" y="77"/>
                      <a:pt x="34" y="76"/>
                    </a:cubicBezTo>
                    <a:cubicBezTo>
                      <a:pt x="34" y="73"/>
                      <a:pt x="36" y="68"/>
                      <a:pt x="38" y="63"/>
                    </a:cubicBezTo>
                    <a:cubicBezTo>
                      <a:pt x="39" y="58"/>
                      <a:pt x="41" y="52"/>
                      <a:pt x="42" y="49"/>
                    </a:cubicBezTo>
                    <a:cubicBezTo>
                      <a:pt x="45" y="48"/>
                      <a:pt x="48" y="46"/>
                      <a:pt x="51" y="45"/>
                    </a:cubicBezTo>
                    <a:cubicBezTo>
                      <a:pt x="49" y="49"/>
                      <a:pt x="46" y="54"/>
                      <a:pt x="45" y="58"/>
                    </a:cubicBezTo>
                    <a:cubicBezTo>
                      <a:pt x="44" y="59"/>
                      <a:pt x="44" y="60"/>
                      <a:pt x="45" y="60"/>
                    </a:cubicBezTo>
                    <a:cubicBezTo>
                      <a:pt x="44" y="61"/>
                      <a:pt x="44" y="61"/>
                      <a:pt x="43" y="61"/>
                    </a:cubicBezTo>
                    <a:cubicBezTo>
                      <a:pt x="41" y="63"/>
                      <a:pt x="39" y="64"/>
                      <a:pt x="38" y="66"/>
                    </a:cubicBezTo>
                    <a:cubicBezTo>
                      <a:pt x="37" y="67"/>
                      <a:pt x="36" y="69"/>
                      <a:pt x="36" y="72"/>
                    </a:cubicBezTo>
                    <a:cubicBezTo>
                      <a:pt x="36" y="73"/>
                      <a:pt x="36" y="74"/>
                      <a:pt x="37" y="75"/>
                    </a:cubicBezTo>
                    <a:cubicBezTo>
                      <a:pt x="37" y="76"/>
                      <a:pt x="37" y="77"/>
                      <a:pt x="38" y="77"/>
                    </a:cubicBezTo>
                    <a:moveTo>
                      <a:pt x="49" y="58"/>
                    </a:moveTo>
                    <a:cubicBezTo>
                      <a:pt x="51" y="53"/>
                      <a:pt x="54" y="48"/>
                      <a:pt x="56" y="43"/>
                    </a:cubicBezTo>
                    <a:cubicBezTo>
                      <a:pt x="57" y="43"/>
                      <a:pt x="57" y="43"/>
                      <a:pt x="57" y="43"/>
                    </a:cubicBezTo>
                    <a:cubicBezTo>
                      <a:pt x="59" y="42"/>
                      <a:pt x="61" y="41"/>
                      <a:pt x="63" y="41"/>
                    </a:cubicBezTo>
                    <a:cubicBezTo>
                      <a:pt x="61" y="45"/>
                      <a:pt x="59" y="50"/>
                      <a:pt x="57" y="55"/>
                    </a:cubicBezTo>
                    <a:cubicBezTo>
                      <a:pt x="54" y="56"/>
                      <a:pt x="52" y="57"/>
                      <a:pt x="49" y="58"/>
                    </a:cubicBezTo>
                    <a:moveTo>
                      <a:pt x="73" y="50"/>
                    </a:moveTo>
                    <a:cubicBezTo>
                      <a:pt x="75" y="46"/>
                      <a:pt x="77" y="43"/>
                      <a:pt x="78" y="39"/>
                    </a:cubicBezTo>
                    <a:cubicBezTo>
                      <a:pt x="79" y="42"/>
                      <a:pt x="81" y="45"/>
                      <a:pt x="82" y="47"/>
                    </a:cubicBezTo>
                    <a:cubicBezTo>
                      <a:pt x="80" y="48"/>
                      <a:pt x="77" y="49"/>
                      <a:pt x="73" y="50"/>
                    </a:cubicBezTo>
                    <a:moveTo>
                      <a:pt x="62" y="53"/>
                    </a:moveTo>
                    <a:cubicBezTo>
                      <a:pt x="64" y="48"/>
                      <a:pt x="66" y="44"/>
                      <a:pt x="69" y="39"/>
                    </a:cubicBezTo>
                    <a:cubicBezTo>
                      <a:pt x="70" y="39"/>
                      <a:pt x="72" y="39"/>
                      <a:pt x="74" y="39"/>
                    </a:cubicBezTo>
                    <a:cubicBezTo>
                      <a:pt x="72" y="42"/>
                      <a:pt x="70" y="46"/>
                      <a:pt x="68" y="50"/>
                    </a:cubicBezTo>
                    <a:cubicBezTo>
                      <a:pt x="68" y="51"/>
                      <a:pt x="68" y="51"/>
                      <a:pt x="68" y="51"/>
                    </a:cubicBezTo>
                    <a:cubicBezTo>
                      <a:pt x="66" y="52"/>
                      <a:pt x="64" y="52"/>
                      <a:pt x="62" y="53"/>
                    </a:cubicBezTo>
                    <a:moveTo>
                      <a:pt x="84" y="41"/>
                    </a:moveTo>
                    <a:cubicBezTo>
                      <a:pt x="83" y="39"/>
                      <a:pt x="82" y="37"/>
                      <a:pt x="81" y="35"/>
                    </a:cubicBezTo>
                    <a:cubicBezTo>
                      <a:pt x="81" y="29"/>
                      <a:pt x="80" y="23"/>
                      <a:pt x="80" y="17"/>
                    </a:cubicBezTo>
                    <a:cubicBezTo>
                      <a:pt x="81" y="20"/>
                      <a:pt x="83" y="23"/>
                      <a:pt x="84" y="25"/>
                    </a:cubicBezTo>
                    <a:cubicBezTo>
                      <a:pt x="85" y="26"/>
                      <a:pt x="85" y="26"/>
                      <a:pt x="85" y="26"/>
                    </a:cubicBezTo>
                    <a:cubicBezTo>
                      <a:pt x="84" y="31"/>
                      <a:pt x="84" y="36"/>
                      <a:pt x="84" y="41"/>
                    </a:cubicBezTo>
                    <a:moveTo>
                      <a:pt x="35" y="102"/>
                    </a:moveTo>
                    <a:cubicBezTo>
                      <a:pt x="33" y="102"/>
                      <a:pt x="31" y="102"/>
                      <a:pt x="29" y="101"/>
                    </a:cubicBezTo>
                    <a:cubicBezTo>
                      <a:pt x="20" y="99"/>
                      <a:pt x="15" y="94"/>
                      <a:pt x="11" y="89"/>
                    </a:cubicBezTo>
                    <a:cubicBezTo>
                      <a:pt x="8" y="84"/>
                      <a:pt x="6" y="79"/>
                      <a:pt x="5" y="77"/>
                    </a:cubicBezTo>
                    <a:cubicBezTo>
                      <a:pt x="5" y="75"/>
                      <a:pt x="4" y="72"/>
                      <a:pt x="4" y="70"/>
                    </a:cubicBezTo>
                    <a:cubicBezTo>
                      <a:pt x="4" y="59"/>
                      <a:pt x="10" y="46"/>
                      <a:pt x="16" y="39"/>
                    </a:cubicBezTo>
                    <a:cubicBezTo>
                      <a:pt x="16" y="39"/>
                      <a:pt x="17" y="38"/>
                      <a:pt x="17" y="37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6" y="36"/>
                      <a:pt x="16" y="36"/>
                      <a:pt x="16" y="36"/>
                    </a:cubicBezTo>
                    <a:cubicBezTo>
                      <a:pt x="16" y="35"/>
                      <a:pt x="14" y="32"/>
                      <a:pt x="12" y="27"/>
                    </a:cubicBezTo>
                    <a:cubicBezTo>
                      <a:pt x="11" y="24"/>
                      <a:pt x="9" y="21"/>
                      <a:pt x="6" y="18"/>
                    </a:cubicBezTo>
                    <a:cubicBezTo>
                      <a:pt x="12" y="14"/>
                      <a:pt x="16" y="10"/>
                      <a:pt x="21" y="6"/>
                    </a:cubicBezTo>
                    <a:cubicBezTo>
                      <a:pt x="25" y="12"/>
                      <a:pt x="29" y="19"/>
                      <a:pt x="33" y="27"/>
                    </a:cubicBezTo>
                    <a:cubicBezTo>
                      <a:pt x="33" y="27"/>
                      <a:pt x="34" y="28"/>
                      <a:pt x="35" y="28"/>
                    </a:cubicBezTo>
                    <a:cubicBezTo>
                      <a:pt x="35" y="28"/>
                      <a:pt x="35" y="28"/>
                      <a:pt x="36" y="28"/>
                    </a:cubicBezTo>
                    <a:cubicBezTo>
                      <a:pt x="36" y="27"/>
                      <a:pt x="37" y="27"/>
                      <a:pt x="37" y="26"/>
                    </a:cubicBezTo>
                    <a:cubicBezTo>
                      <a:pt x="45" y="22"/>
                      <a:pt x="64" y="15"/>
                      <a:pt x="75" y="13"/>
                    </a:cubicBezTo>
                    <a:cubicBezTo>
                      <a:pt x="76" y="20"/>
                      <a:pt x="76" y="27"/>
                      <a:pt x="77" y="34"/>
                    </a:cubicBezTo>
                    <a:cubicBezTo>
                      <a:pt x="76" y="34"/>
                      <a:pt x="76" y="34"/>
                      <a:pt x="76" y="34"/>
                    </a:cubicBezTo>
                    <a:cubicBezTo>
                      <a:pt x="67" y="34"/>
                      <a:pt x="54" y="38"/>
                      <a:pt x="43" y="44"/>
                    </a:cubicBezTo>
                    <a:cubicBezTo>
                      <a:pt x="42" y="45"/>
                      <a:pt x="41" y="45"/>
                      <a:pt x="40" y="46"/>
                    </a:cubicBezTo>
                    <a:cubicBezTo>
                      <a:pt x="39" y="46"/>
                      <a:pt x="39" y="46"/>
                      <a:pt x="39" y="46"/>
                    </a:cubicBezTo>
                    <a:cubicBezTo>
                      <a:pt x="35" y="49"/>
                      <a:pt x="31" y="51"/>
                      <a:pt x="28" y="54"/>
                    </a:cubicBezTo>
                    <a:cubicBezTo>
                      <a:pt x="25" y="58"/>
                      <a:pt x="22" y="62"/>
                      <a:pt x="22" y="67"/>
                    </a:cubicBezTo>
                    <a:cubicBezTo>
                      <a:pt x="22" y="68"/>
                      <a:pt x="22" y="68"/>
                      <a:pt x="22" y="68"/>
                    </a:cubicBezTo>
                    <a:cubicBezTo>
                      <a:pt x="23" y="73"/>
                      <a:pt x="25" y="76"/>
                      <a:pt x="29" y="79"/>
                    </a:cubicBezTo>
                    <a:cubicBezTo>
                      <a:pt x="29" y="79"/>
                      <a:pt x="29" y="79"/>
                      <a:pt x="29" y="79"/>
                    </a:cubicBezTo>
                    <a:cubicBezTo>
                      <a:pt x="29" y="79"/>
                      <a:pt x="30" y="80"/>
                      <a:pt x="30" y="80"/>
                    </a:cubicBezTo>
                    <a:cubicBezTo>
                      <a:pt x="31" y="80"/>
                      <a:pt x="31" y="80"/>
                      <a:pt x="31" y="80"/>
                    </a:cubicBezTo>
                    <a:cubicBezTo>
                      <a:pt x="34" y="81"/>
                      <a:pt x="38" y="82"/>
                      <a:pt x="41" y="82"/>
                    </a:cubicBezTo>
                    <a:cubicBezTo>
                      <a:pt x="43" y="82"/>
                      <a:pt x="46" y="82"/>
                      <a:pt x="48" y="81"/>
                    </a:cubicBezTo>
                    <a:cubicBezTo>
                      <a:pt x="58" y="79"/>
                      <a:pt x="68" y="73"/>
                      <a:pt x="77" y="72"/>
                    </a:cubicBezTo>
                    <a:cubicBezTo>
                      <a:pt x="81" y="72"/>
                      <a:pt x="84" y="71"/>
                      <a:pt x="87" y="71"/>
                    </a:cubicBezTo>
                    <a:cubicBezTo>
                      <a:pt x="92" y="71"/>
                      <a:pt x="97" y="72"/>
                      <a:pt x="101" y="74"/>
                    </a:cubicBezTo>
                    <a:cubicBezTo>
                      <a:pt x="106" y="77"/>
                      <a:pt x="110" y="80"/>
                      <a:pt x="115" y="85"/>
                    </a:cubicBezTo>
                    <a:cubicBezTo>
                      <a:pt x="123" y="94"/>
                      <a:pt x="129" y="105"/>
                      <a:pt x="129" y="116"/>
                    </a:cubicBezTo>
                    <a:cubicBezTo>
                      <a:pt x="129" y="120"/>
                      <a:pt x="128" y="123"/>
                      <a:pt x="127" y="127"/>
                    </a:cubicBezTo>
                    <a:cubicBezTo>
                      <a:pt x="126" y="129"/>
                      <a:pt x="123" y="132"/>
                      <a:pt x="121" y="135"/>
                    </a:cubicBezTo>
                    <a:cubicBezTo>
                      <a:pt x="118" y="138"/>
                      <a:pt x="116" y="140"/>
                      <a:pt x="114" y="142"/>
                    </a:cubicBezTo>
                    <a:cubicBezTo>
                      <a:pt x="113" y="143"/>
                      <a:pt x="113" y="143"/>
                      <a:pt x="113" y="143"/>
                    </a:cubicBezTo>
                    <a:cubicBezTo>
                      <a:pt x="113" y="143"/>
                      <a:pt x="113" y="143"/>
                      <a:pt x="113" y="143"/>
                    </a:cubicBezTo>
                    <a:cubicBezTo>
                      <a:pt x="113" y="143"/>
                      <a:pt x="113" y="143"/>
                      <a:pt x="113" y="143"/>
                    </a:cubicBezTo>
                    <a:cubicBezTo>
                      <a:pt x="113" y="144"/>
                      <a:pt x="113" y="144"/>
                      <a:pt x="113" y="144"/>
                    </a:cubicBezTo>
                    <a:cubicBezTo>
                      <a:pt x="113" y="144"/>
                      <a:pt x="113" y="144"/>
                      <a:pt x="113" y="144"/>
                    </a:cubicBezTo>
                    <a:cubicBezTo>
                      <a:pt x="113" y="144"/>
                      <a:pt x="113" y="144"/>
                      <a:pt x="113" y="144"/>
                    </a:cubicBezTo>
                    <a:cubicBezTo>
                      <a:pt x="113" y="145"/>
                      <a:pt x="113" y="145"/>
                      <a:pt x="113" y="145"/>
                    </a:cubicBezTo>
                    <a:cubicBezTo>
                      <a:pt x="113" y="145"/>
                      <a:pt x="113" y="145"/>
                      <a:pt x="113" y="145"/>
                    </a:cubicBezTo>
                    <a:cubicBezTo>
                      <a:pt x="114" y="147"/>
                      <a:pt x="116" y="149"/>
                      <a:pt x="117" y="151"/>
                    </a:cubicBezTo>
                    <a:cubicBezTo>
                      <a:pt x="116" y="152"/>
                      <a:pt x="117" y="153"/>
                      <a:pt x="118" y="153"/>
                    </a:cubicBezTo>
                    <a:cubicBezTo>
                      <a:pt x="118" y="154"/>
                      <a:pt x="118" y="154"/>
                      <a:pt x="118" y="154"/>
                    </a:cubicBezTo>
                    <a:cubicBezTo>
                      <a:pt x="121" y="158"/>
                      <a:pt x="124" y="162"/>
                      <a:pt x="128" y="167"/>
                    </a:cubicBezTo>
                    <a:cubicBezTo>
                      <a:pt x="123" y="172"/>
                      <a:pt x="116" y="178"/>
                      <a:pt x="110" y="182"/>
                    </a:cubicBezTo>
                    <a:cubicBezTo>
                      <a:pt x="110" y="182"/>
                      <a:pt x="110" y="182"/>
                      <a:pt x="110" y="182"/>
                    </a:cubicBezTo>
                    <a:cubicBezTo>
                      <a:pt x="109" y="182"/>
                      <a:pt x="109" y="182"/>
                      <a:pt x="109" y="182"/>
                    </a:cubicBezTo>
                    <a:cubicBezTo>
                      <a:pt x="107" y="177"/>
                      <a:pt x="105" y="174"/>
                      <a:pt x="104" y="171"/>
                    </a:cubicBezTo>
                    <a:cubicBezTo>
                      <a:pt x="102" y="168"/>
                      <a:pt x="100" y="164"/>
                      <a:pt x="96" y="158"/>
                    </a:cubicBezTo>
                    <a:cubicBezTo>
                      <a:pt x="96" y="157"/>
                      <a:pt x="95" y="157"/>
                      <a:pt x="94" y="157"/>
                    </a:cubicBezTo>
                    <a:cubicBezTo>
                      <a:pt x="94" y="157"/>
                      <a:pt x="94" y="157"/>
                      <a:pt x="93" y="157"/>
                    </a:cubicBezTo>
                    <a:cubicBezTo>
                      <a:pt x="93" y="157"/>
                      <a:pt x="93" y="158"/>
                      <a:pt x="92" y="158"/>
                    </a:cubicBezTo>
                    <a:cubicBezTo>
                      <a:pt x="88" y="161"/>
                      <a:pt x="79" y="165"/>
                      <a:pt x="70" y="169"/>
                    </a:cubicBezTo>
                    <a:cubicBezTo>
                      <a:pt x="62" y="172"/>
                      <a:pt x="55" y="175"/>
                      <a:pt x="50" y="177"/>
                    </a:cubicBezTo>
                    <a:cubicBezTo>
                      <a:pt x="50" y="173"/>
                      <a:pt x="51" y="168"/>
                      <a:pt x="51" y="164"/>
                    </a:cubicBezTo>
                    <a:cubicBezTo>
                      <a:pt x="51" y="160"/>
                      <a:pt x="50" y="155"/>
                      <a:pt x="50" y="151"/>
                    </a:cubicBezTo>
                    <a:cubicBezTo>
                      <a:pt x="56" y="149"/>
                      <a:pt x="66" y="146"/>
                      <a:pt x="75" y="142"/>
                    </a:cubicBezTo>
                    <a:cubicBezTo>
                      <a:pt x="80" y="139"/>
                      <a:pt x="84" y="137"/>
                      <a:pt x="88" y="135"/>
                    </a:cubicBezTo>
                    <a:cubicBezTo>
                      <a:pt x="89" y="134"/>
                      <a:pt x="89" y="134"/>
                      <a:pt x="89" y="134"/>
                    </a:cubicBezTo>
                    <a:cubicBezTo>
                      <a:pt x="89" y="134"/>
                      <a:pt x="89" y="134"/>
                      <a:pt x="89" y="134"/>
                    </a:cubicBezTo>
                    <a:cubicBezTo>
                      <a:pt x="89" y="134"/>
                      <a:pt x="89" y="134"/>
                      <a:pt x="89" y="134"/>
                    </a:cubicBezTo>
                    <a:cubicBezTo>
                      <a:pt x="93" y="131"/>
                      <a:pt x="97" y="128"/>
                      <a:pt x="98" y="125"/>
                    </a:cubicBezTo>
                    <a:cubicBezTo>
                      <a:pt x="100" y="121"/>
                      <a:pt x="101" y="117"/>
                      <a:pt x="101" y="113"/>
                    </a:cubicBezTo>
                    <a:cubicBezTo>
                      <a:pt x="101" y="107"/>
                      <a:pt x="98" y="102"/>
                      <a:pt x="94" y="99"/>
                    </a:cubicBezTo>
                    <a:cubicBezTo>
                      <a:pt x="93" y="98"/>
                      <a:pt x="93" y="98"/>
                      <a:pt x="93" y="98"/>
                    </a:cubicBezTo>
                    <a:cubicBezTo>
                      <a:pt x="93" y="98"/>
                      <a:pt x="92" y="97"/>
                      <a:pt x="92" y="97"/>
                    </a:cubicBezTo>
                    <a:cubicBezTo>
                      <a:pt x="91" y="97"/>
                      <a:pt x="91" y="97"/>
                      <a:pt x="91" y="97"/>
                    </a:cubicBezTo>
                    <a:cubicBezTo>
                      <a:pt x="89" y="96"/>
                      <a:pt x="86" y="95"/>
                      <a:pt x="84" y="95"/>
                    </a:cubicBezTo>
                    <a:cubicBezTo>
                      <a:pt x="83" y="94"/>
                      <a:pt x="83" y="94"/>
                      <a:pt x="83" y="94"/>
                    </a:cubicBezTo>
                    <a:cubicBezTo>
                      <a:pt x="83" y="94"/>
                      <a:pt x="83" y="94"/>
                      <a:pt x="82" y="94"/>
                    </a:cubicBezTo>
                    <a:cubicBezTo>
                      <a:pt x="82" y="94"/>
                      <a:pt x="82" y="94"/>
                      <a:pt x="82" y="94"/>
                    </a:cubicBezTo>
                    <a:cubicBezTo>
                      <a:pt x="80" y="94"/>
                      <a:pt x="78" y="94"/>
                      <a:pt x="76" y="94"/>
                    </a:cubicBezTo>
                    <a:cubicBezTo>
                      <a:pt x="72" y="94"/>
                      <a:pt x="68" y="94"/>
                      <a:pt x="64" y="95"/>
                    </a:cubicBezTo>
                    <a:cubicBezTo>
                      <a:pt x="55" y="98"/>
                      <a:pt x="45" y="102"/>
                      <a:pt x="36" y="102"/>
                    </a:cubicBezTo>
                    <a:cubicBezTo>
                      <a:pt x="36" y="102"/>
                      <a:pt x="36" y="102"/>
                      <a:pt x="36" y="102"/>
                    </a:cubicBezTo>
                    <a:cubicBezTo>
                      <a:pt x="36" y="102"/>
                      <a:pt x="36" y="102"/>
                      <a:pt x="36" y="102"/>
                    </a:cubicBezTo>
                    <a:cubicBezTo>
                      <a:pt x="35" y="102"/>
                      <a:pt x="35" y="102"/>
                      <a:pt x="35" y="102"/>
                    </a:cubicBezTo>
                    <a:moveTo>
                      <a:pt x="21" y="0"/>
                    </a:moveTo>
                    <a:cubicBezTo>
                      <a:pt x="21" y="0"/>
                      <a:pt x="20" y="1"/>
                      <a:pt x="20" y="1"/>
                    </a:cubicBezTo>
                    <a:cubicBezTo>
                      <a:pt x="13" y="6"/>
                      <a:pt x="9" y="11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4" y="21"/>
                      <a:pt x="7" y="26"/>
                      <a:pt x="9" y="30"/>
                    </a:cubicBezTo>
                    <a:cubicBezTo>
                      <a:pt x="10" y="32"/>
                      <a:pt x="11" y="34"/>
                      <a:pt x="12" y="36"/>
                    </a:cubicBezTo>
                    <a:cubicBezTo>
                      <a:pt x="12" y="36"/>
                      <a:pt x="12" y="37"/>
                      <a:pt x="12" y="37"/>
                    </a:cubicBezTo>
                    <a:cubicBezTo>
                      <a:pt x="6" y="45"/>
                      <a:pt x="0" y="58"/>
                      <a:pt x="0" y="70"/>
                    </a:cubicBezTo>
                    <a:cubicBezTo>
                      <a:pt x="0" y="73"/>
                      <a:pt x="0" y="75"/>
                      <a:pt x="1" y="78"/>
                    </a:cubicBezTo>
                    <a:cubicBezTo>
                      <a:pt x="2" y="80"/>
                      <a:pt x="4" y="86"/>
                      <a:pt x="8" y="92"/>
                    </a:cubicBezTo>
                    <a:cubicBezTo>
                      <a:pt x="8" y="92"/>
                      <a:pt x="8" y="92"/>
                      <a:pt x="9" y="93"/>
                    </a:cubicBezTo>
                    <a:cubicBezTo>
                      <a:pt x="9" y="93"/>
                      <a:pt x="9" y="94"/>
                      <a:pt x="9" y="94"/>
                    </a:cubicBezTo>
                    <a:cubicBezTo>
                      <a:pt x="14" y="101"/>
                      <a:pt x="17" y="105"/>
                      <a:pt x="22" y="111"/>
                    </a:cubicBezTo>
                    <a:cubicBezTo>
                      <a:pt x="22" y="111"/>
                      <a:pt x="22" y="112"/>
                      <a:pt x="22" y="112"/>
                    </a:cubicBezTo>
                    <a:cubicBezTo>
                      <a:pt x="22" y="112"/>
                      <a:pt x="23" y="113"/>
                      <a:pt x="23" y="113"/>
                    </a:cubicBezTo>
                    <a:cubicBezTo>
                      <a:pt x="24" y="114"/>
                      <a:pt x="24" y="114"/>
                      <a:pt x="24" y="114"/>
                    </a:cubicBezTo>
                    <a:cubicBezTo>
                      <a:pt x="24" y="114"/>
                      <a:pt x="24" y="114"/>
                      <a:pt x="25" y="114"/>
                    </a:cubicBezTo>
                    <a:cubicBezTo>
                      <a:pt x="26" y="116"/>
                      <a:pt x="28" y="117"/>
                      <a:pt x="30" y="118"/>
                    </a:cubicBezTo>
                    <a:cubicBezTo>
                      <a:pt x="30" y="118"/>
                      <a:pt x="31" y="119"/>
                      <a:pt x="31" y="119"/>
                    </a:cubicBezTo>
                    <a:cubicBezTo>
                      <a:pt x="32" y="119"/>
                      <a:pt x="32" y="119"/>
                      <a:pt x="32" y="119"/>
                    </a:cubicBezTo>
                    <a:cubicBezTo>
                      <a:pt x="32" y="119"/>
                      <a:pt x="33" y="119"/>
                      <a:pt x="33" y="119"/>
                    </a:cubicBezTo>
                    <a:cubicBezTo>
                      <a:pt x="35" y="119"/>
                      <a:pt x="37" y="119"/>
                      <a:pt x="38" y="119"/>
                    </a:cubicBezTo>
                    <a:cubicBezTo>
                      <a:pt x="38" y="119"/>
                      <a:pt x="38" y="119"/>
                      <a:pt x="38" y="119"/>
                    </a:cubicBezTo>
                    <a:cubicBezTo>
                      <a:pt x="45" y="119"/>
                      <a:pt x="51" y="117"/>
                      <a:pt x="57" y="115"/>
                    </a:cubicBezTo>
                    <a:cubicBezTo>
                      <a:pt x="63" y="113"/>
                      <a:pt x="70" y="111"/>
                      <a:pt x="75" y="111"/>
                    </a:cubicBezTo>
                    <a:cubicBezTo>
                      <a:pt x="75" y="111"/>
                      <a:pt x="75" y="111"/>
                      <a:pt x="75" y="111"/>
                    </a:cubicBezTo>
                    <a:cubicBezTo>
                      <a:pt x="76" y="111"/>
                      <a:pt x="76" y="111"/>
                      <a:pt x="76" y="111"/>
                    </a:cubicBezTo>
                    <a:cubicBezTo>
                      <a:pt x="77" y="112"/>
                      <a:pt x="77" y="112"/>
                      <a:pt x="77" y="112"/>
                    </a:cubicBezTo>
                    <a:cubicBezTo>
                      <a:pt x="77" y="112"/>
                      <a:pt x="77" y="112"/>
                      <a:pt x="77" y="112"/>
                    </a:cubicBezTo>
                    <a:cubicBezTo>
                      <a:pt x="78" y="112"/>
                      <a:pt x="78" y="112"/>
                      <a:pt x="78" y="111"/>
                    </a:cubicBezTo>
                    <a:cubicBezTo>
                      <a:pt x="81" y="112"/>
                      <a:pt x="82" y="112"/>
                      <a:pt x="84" y="113"/>
                    </a:cubicBezTo>
                    <a:cubicBezTo>
                      <a:pt x="84" y="114"/>
                      <a:pt x="85" y="114"/>
                      <a:pt x="85" y="115"/>
                    </a:cubicBezTo>
                    <a:cubicBezTo>
                      <a:pt x="85" y="115"/>
                      <a:pt x="86" y="115"/>
                      <a:pt x="86" y="115"/>
                    </a:cubicBezTo>
                    <a:cubicBezTo>
                      <a:pt x="86" y="115"/>
                      <a:pt x="86" y="115"/>
                      <a:pt x="87" y="115"/>
                    </a:cubicBezTo>
                    <a:cubicBezTo>
                      <a:pt x="88" y="115"/>
                      <a:pt x="88" y="115"/>
                      <a:pt x="88" y="115"/>
                    </a:cubicBezTo>
                    <a:cubicBezTo>
                      <a:pt x="89" y="117"/>
                      <a:pt x="90" y="118"/>
                      <a:pt x="90" y="120"/>
                    </a:cubicBezTo>
                    <a:cubicBezTo>
                      <a:pt x="90" y="120"/>
                      <a:pt x="90" y="120"/>
                      <a:pt x="90" y="120"/>
                    </a:cubicBezTo>
                    <a:cubicBezTo>
                      <a:pt x="90" y="121"/>
                      <a:pt x="90" y="121"/>
                      <a:pt x="90" y="122"/>
                    </a:cubicBezTo>
                    <a:cubicBezTo>
                      <a:pt x="90" y="122"/>
                      <a:pt x="90" y="122"/>
                      <a:pt x="90" y="122"/>
                    </a:cubicBezTo>
                    <a:cubicBezTo>
                      <a:pt x="90" y="125"/>
                      <a:pt x="89" y="128"/>
                      <a:pt x="87" y="130"/>
                    </a:cubicBezTo>
                    <a:cubicBezTo>
                      <a:pt x="75" y="138"/>
                      <a:pt x="55" y="146"/>
                      <a:pt x="47" y="147"/>
                    </a:cubicBezTo>
                    <a:cubicBezTo>
                      <a:pt x="46" y="147"/>
                      <a:pt x="45" y="148"/>
                      <a:pt x="45" y="150"/>
                    </a:cubicBezTo>
                    <a:cubicBezTo>
                      <a:pt x="46" y="154"/>
                      <a:pt x="46" y="159"/>
                      <a:pt x="46" y="164"/>
                    </a:cubicBezTo>
                    <a:cubicBezTo>
                      <a:pt x="46" y="169"/>
                      <a:pt x="46" y="174"/>
                      <a:pt x="45" y="179"/>
                    </a:cubicBezTo>
                    <a:cubicBezTo>
                      <a:pt x="45" y="179"/>
                      <a:pt x="45" y="180"/>
                      <a:pt x="45" y="181"/>
                    </a:cubicBezTo>
                    <a:cubicBezTo>
                      <a:pt x="49" y="187"/>
                      <a:pt x="52" y="193"/>
                      <a:pt x="55" y="198"/>
                    </a:cubicBezTo>
                    <a:cubicBezTo>
                      <a:pt x="56" y="199"/>
                      <a:pt x="56" y="199"/>
                      <a:pt x="56" y="199"/>
                    </a:cubicBezTo>
                    <a:cubicBezTo>
                      <a:pt x="56" y="199"/>
                      <a:pt x="56" y="199"/>
                      <a:pt x="56" y="199"/>
                    </a:cubicBezTo>
                    <a:cubicBezTo>
                      <a:pt x="56" y="199"/>
                      <a:pt x="56" y="199"/>
                      <a:pt x="56" y="199"/>
                    </a:cubicBezTo>
                    <a:cubicBezTo>
                      <a:pt x="56" y="199"/>
                      <a:pt x="56" y="199"/>
                      <a:pt x="56" y="199"/>
                    </a:cubicBezTo>
                    <a:cubicBezTo>
                      <a:pt x="57" y="199"/>
                      <a:pt x="57" y="199"/>
                      <a:pt x="57" y="199"/>
                    </a:cubicBezTo>
                    <a:cubicBezTo>
                      <a:pt x="57" y="199"/>
                      <a:pt x="57" y="199"/>
                      <a:pt x="57" y="199"/>
                    </a:cubicBezTo>
                    <a:cubicBezTo>
                      <a:pt x="57" y="199"/>
                      <a:pt x="57" y="199"/>
                      <a:pt x="57" y="199"/>
                    </a:cubicBezTo>
                    <a:cubicBezTo>
                      <a:pt x="58" y="199"/>
                      <a:pt x="58" y="199"/>
                      <a:pt x="58" y="199"/>
                    </a:cubicBezTo>
                    <a:cubicBezTo>
                      <a:pt x="58" y="199"/>
                      <a:pt x="58" y="199"/>
                      <a:pt x="58" y="199"/>
                    </a:cubicBezTo>
                    <a:cubicBezTo>
                      <a:pt x="58" y="199"/>
                      <a:pt x="58" y="199"/>
                      <a:pt x="58" y="199"/>
                    </a:cubicBezTo>
                    <a:cubicBezTo>
                      <a:pt x="58" y="199"/>
                      <a:pt x="58" y="199"/>
                      <a:pt x="58" y="199"/>
                    </a:cubicBezTo>
                    <a:cubicBezTo>
                      <a:pt x="58" y="199"/>
                      <a:pt x="59" y="199"/>
                      <a:pt x="60" y="198"/>
                    </a:cubicBezTo>
                    <a:cubicBezTo>
                      <a:pt x="64" y="197"/>
                      <a:pt x="72" y="194"/>
                      <a:pt x="81" y="191"/>
                    </a:cubicBezTo>
                    <a:cubicBezTo>
                      <a:pt x="89" y="187"/>
                      <a:pt x="97" y="183"/>
                      <a:pt x="103" y="179"/>
                    </a:cubicBezTo>
                    <a:cubicBezTo>
                      <a:pt x="104" y="182"/>
                      <a:pt x="106" y="184"/>
                      <a:pt x="107" y="187"/>
                    </a:cubicBezTo>
                    <a:cubicBezTo>
                      <a:pt x="108" y="188"/>
                      <a:pt x="108" y="188"/>
                      <a:pt x="109" y="188"/>
                    </a:cubicBezTo>
                    <a:cubicBezTo>
                      <a:pt x="109" y="188"/>
                      <a:pt x="109" y="188"/>
                      <a:pt x="109" y="188"/>
                    </a:cubicBezTo>
                    <a:cubicBezTo>
                      <a:pt x="112" y="192"/>
                      <a:pt x="114" y="196"/>
                      <a:pt x="116" y="200"/>
                    </a:cubicBezTo>
                    <a:cubicBezTo>
                      <a:pt x="116" y="201"/>
                      <a:pt x="117" y="201"/>
                      <a:pt x="118" y="201"/>
                    </a:cubicBezTo>
                    <a:cubicBezTo>
                      <a:pt x="118" y="201"/>
                      <a:pt x="118" y="201"/>
                      <a:pt x="118" y="201"/>
                    </a:cubicBezTo>
                    <a:cubicBezTo>
                      <a:pt x="118" y="201"/>
                      <a:pt x="119" y="202"/>
                      <a:pt x="119" y="202"/>
                    </a:cubicBezTo>
                    <a:cubicBezTo>
                      <a:pt x="120" y="202"/>
                      <a:pt x="120" y="201"/>
                      <a:pt x="120" y="201"/>
                    </a:cubicBezTo>
                    <a:cubicBezTo>
                      <a:pt x="129" y="195"/>
                      <a:pt x="133" y="190"/>
                      <a:pt x="140" y="185"/>
                    </a:cubicBezTo>
                    <a:cubicBezTo>
                      <a:pt x="141" y="184"/>
                      <a:pt x="141" y="183"/>
                      <a:pt x="140" y="182"/>
                    </a:cubicBezTo>
                    <a:cubicBezTo>
                      <a:pt x="140" y="182"/>
                      <a:pt x="140" y="182"/>
                      <a:pt x="140" y="182"/>
                    </a:cubicBezTo>
                    <a:cubicBezTo>
                      <a:pt x="140" y="182"/>
                      <a:pt x="140" y="181"/>
                      <a:pt x="140" y="181"/>
                    </a:cubicBezTo>
                    <a:cubicBezTo>
                      <a:pt x="138" y="176"/>
                      <a:pt x="136" y="172"/>
                      <a:pt x="134" y="168"/>
                    </a:cubicBezTo>
                    <a:cubicBezTo>
                      <a:pt x="134" y="167"/>
                      <a:pt x="134" y="167"/>
                      <a:pt x="133" y="166"/>
                    </a:cubicBezTo>
                    <a:cubicBezTo>
                      <a:pt x="131" y="163"/>
                      <a:pt x="129" y="161"/>
                      <a:pt x="127" y="159"/>
                    </a:cubicBezTo>
                    <a:cubicBezTo>
                      <a:pt x="134" y="152"/>
                      <a:pt x="140" y="142"/>
                      <a:pt x="141" y="131"/>
                    </a:cubicBezTo>
                    <a:cubicBezTo>
                      <a:pt x="141" y="131"/>
                      <a:pt x="141" y="131"/>
                      <a:pt x="141" y="131"/>
                    </a:cubicBezTo>
                    <a:cubicBezTo>
                      <a:pt x="141" y="130"/>
                      <a:pt x="141" y="130"/>
                      <a:pt x="141" y="130"/>
                    </a:cubicBezTo>
                    <a:cubicBezTo>
                      <a:pt x="141" y="130"/>
                      <a:pt x="141" y="130"/>
                      <a:pt x="141" y="130"/>
                    </a:cubicBezTo>
                    <a:cubicBezTo>
                      <a:pt x="141" y="130"/>
                      <a:pt x="141" y="130"/>
                      <a:pt x="141" y="130"/>
                    </a:cubicBezTo>
                    <a:cubicBezTo>
                      <a:pt x="141" y="130"/>
                      <a:pt x="139" y="117"/>
                      <a:pt x="128" y="97"/>
                    </a:cubicBezTo>
                    <a:cubicBezTo>
                      <a:pt x="128" y="97"/>
                      <a:pt x="128" y="97"/>
                      <a:pt x="128" y="97"/>
                    </a:cubicBezTo>
                    <a:cubicBezTo>
                      <a:pt x="125" y="91"/>
                      <a:pt x="122" y="86"/>
                      <a:pt x="118" y="82"/>
                    </a:cubicBezTo>
                    <a:cubicBezTo>
                      <a:pt x="113" y="77"/>
                      <a:pt x="108" y="73"/>
                      <a:pt x="103" y="71"/>
                    </a:cubicBezTo>
                    <a:cubicBezTo>
                      <a:pt x="98" y="68"/>
                      <a:pt x="93" y="67"/>
                      <a:pt x="87" y="67"/>
                    </a:cubicBezTo>
                    <a:cubicBezTo>
                      <a:pt x="87" y="67"/>
                      <a:pt x="87" y="67"/>
                      <a:pt x="87" y="67"/>
                    </a:cubicBezTo>
                    <a:cubicBezTo>
                      <a:pt x="84" y="67"/>
                      <a:pt x="80" y="67"/>
                      <a:pt x="77" y="68"/>
                    </a:cubicBezTo>
                    <a:cubicBezTo>
                      <a:pt x="66" y="69"/>
                      <a:pt x="57" y="75"/>
                      <a:pt x="47" y="77"/>
                    </a:cubicBezTo>
                    <a:cubicBezTo>
                      <a:pt x="46" y="77"/>
                      <a:pt x="45" y="77"/>
                      <a:pt x="44" y="77"/>
                    </a:cubicBezTo>
                    <a:cubicBezTo>
                      <a:pt x="44" y="77"/>
                      <a:pt x="44" y="77"/>
                      <a:pt x="44" y="77"/>
                    </a:cubicBezTo>
                    <a:cubicBezTo>
                      <a:pt x="43" y="77"/>
                      <a:pt x="43" y="76"/>
                      <a:pt x="42" y="76"/>
                    </a:cubicBezTo>
                    <a:cubicBezTo>
                      <a:pt x="41" y="75"/>
                      <a:pt x="41" y="74"/>
                      <a:pt x="40" y="73"/>
                    </a:cubicBezTo>
                    <a:cubicBezTo>
                      <a:pt x="40" y="73"/>
                      <a:pt x="40" y="72"/>
                      <a:pt x="40" y="72"/>
                    </a:cubicBezTo>
                    <a:cubicBezTo>
                      <a:pt x="40" y="71"/>
                      <a:pt x="40" y="70"/>
                      <a:pt x="41" y="68"/>
                    </a:cubicBezTo>
                    <a:cubicBezTo>
                      <a:pt x="43" y="66"/>
                      <a:pt x="46" y="64"/>
                      <a:pt x="50" y="62"/>
                    </a:cubicBezTo>
                    <a:cubicBezTo>
                      <a:pt x="56" y="59"/>
                      <a:pt x="64" y="57"/>
                      <a:pt x="71" y="55"/>
                    </a:cubicBezTo>
                    <a:cubicBezTo>
                      <a:pt x="78" y="53"/>
                      <a:pt x="83" y="51"/>
                      <a:pt x="85" y="51"/>
                    </a:cubicBezTo>
                    <a:cubicBezTo>
                      <a:pt x="85" y="51"/>
                      <a:pt x="85" y="51"/>
                      <a:pt x="85" y="51"/>
                    </a:cubicBezTo>
                    <a:cubicBezTo>
                      <a:pt x="86" y="51"/>
                      <a:pt x="86" y="51"/>
                      <a:pt x="86" y="51"/>
                    </a:cubicBezTo>
                    <a:cubicBezTo>
                      <a:pt x="86" y="51"/>
                      <a:pt x="86" y="51"/>
                      <a:pt x="86" y="51"/>
                    </a:cubicBezTo>
                    <a:cubicBezTo>
                      <a:pt x="87" y="51"/>
                      <a:pt x="88" y="50"/>
                      <a:pt x="88" y="49"/>
                    </a:cubicBezTo>
                    <a:cubicBezTo>
                      <a:pt x="88" y="41"/>
                      <a:pt x="89" y="33"/>
                      <a:pt x="89" y="25"/>
                    </a:cubicBezTo>
                    <a:cubicBezTo>
                      <a:pt x="89" y="25"/>
                      <a:pt x="89" y="24"/>
                      <a:pt x="88" y="24"/>
                    </a:cubicBezTo>
                    <a:cubicBezTo>
                      <a:pt x="88" y="23"/>
                      <a:pt x="88" y="23"/>
                      <a:pt x="88" y="23"/>
                    </a:cubicBezTo>
                    <a:cubicBezTo>
                      <a:pt x="86" y="19"/>
                      <a:pt x="83" y="14"/>
                      <a:pt x="80" y="9"/>
                    </a:cubicBezTo>
                    <a:cubicBezTo>
                      <a:pt x="80" y="8"/>
                      <a:pt x="79" y="8"/>
                      <a:pt x="78" y="8"/>
                    </a:cubicBezTo>
                    <a:cubicBezTo>
                      <a:pt x="78" y="8"/>
                      <a:pt x="78" y="8"/>
                      <a:pt x="77" y="8"/>
                    </a:cubicBezTo>
                    <a:cubicBezTo>
                      <a:pt x="77" y="9"/>
                      <a:pt x="77" y="9"/>
                      <a:pt x="77" y="9"/>
                    </a:cubicBezTo>
                    <a:cubicBezTo>
                      <a:pt x="77" y="9"/>
                      <a:pt x="77" y="9"/>
                      <a:pt x="77" y="9"/>
                    </a:cubicBezTo>
                    <a:cubicBezTo>
                      <a:pt x="66" y="10"/>
                      <a:pt x="45" y="17"/>
                      <a:pt x="36" y="22"/>
                    </a:cubicBezTo>
                    <a:cubicBezTo>
                      <a:pt x="32" y="15"/>
                      <a:pt x="28" y="9"/>
                      <a:pt x="24" y="3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4" y="2"/>
                      <a:pt x="23" y="2"/>
                      <a:pt x="23" y="1"/>
                    </a:cubicBezTo>
                    <a:cubicBezTo>
                      <a:pt x="23" y="1"/>
                      <a:pt x="22" y="0"/>
                      <a:pt x="21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2" name="Freeform 739"/>
              <p:cNvSpPr>
                <a:spLocks noEditPoints="1"/>
              </p:cNvSpPr>
              <p:nvPr/>
            </p:nvSpPr>
            <p:spPr bwMode="auto">
              <a:xfrm>
                <a:off x="4761" y="650"/>
                <a:ext cx="362" cy="220"/>
              </a:xfrm>
              <a:custGeom>
                <a:avLst/>
                <a:gdLst>
                  <a:gd name="T0" fmla="*/ 114 w 153"/>
                  <a:gd name="T1" fmla="*/ 13 h 93"/>
                  <a:gd name="T2" fmla="*/ 136 w 153"/>
                  <a:gd name="T3" fmla="*/ 7 h 93"/>
                  <a:gd name="T4" fmla="*/ 148 w 153"/>
                  <a:gd name="T5" fmla="*/ 5 h 93"/>
                  <a:gd name="T6" fmla="*/ 143 w 153"/>
                  <a:gd name="T7" fmla="*/ 38 h 93"/>
                  <a:gd name="T8" fmla="*/ 139 w 153"/>
                  <a:gd name="T9" fmla="*/ 36 h 93"/>
                  <a:gd name="T10" fmla="*/ 139 w 153"/>
                  <a:gd name="T11" fmla="*/ 18 h 93"/>
                  <a:gd name="T12" fmla="*/ 137 w 153"/>
                  <a:gd name="T13" fmla="*/ 19 h 93"/>
                  <a:gd name="T14" fmla="*/ 97 w 153"/>
                  <a:gd name="T15" fmla="*/ 66 h 93"/>
                  <a:gd name="T16" fmla="*/ 90 w 153"/>
                  <a:gd name="T17" fmla="*/ 71 h 93"/>
                  <a:gd name="T18" fmla="*/ 84 w 153"/>
                  <a:gd name="T19" fmla="*/ 68 h 93"/>
                  <a:gd name="T20" fmla="*/ 45 w 153"/>
                  <a:gd name="T21" fmla="*/ 48 h 93"/>
                  <a:gd name="T22" fmla="*/ 5 w 153"/>
                  <a:gd name="T23" fmla="*/ 87 h 93"/>
                  <a:gd name="T24" fmla="*/ 39 w 153"/>
                  <a:gd name="T25" fmla="*/ 44 h 93"/>
                  <a:gd name="T26" fmla="*/ 50 w 153"/>
                  <a:gd name="T27" fmla="*/ 43 h 93"/>
                  <a:gd name="T28" fmla="*/ 90 w 153"/>
                  <a:gd name="T29" fmla="*/ 63 h 93"/>
                  <a:gd name="T30" fmla="*/ 92 w 153"/>
                  <a:gd name="T31" fmla="*/ 63 h 93"/>
                  <a:gd name="T32" fmla="*/ 128 w 153"/>
                  <a:gd name="T33" fmla="*/ 22 h 93"/>
                  <a:gd name="T34" fmla="*/ 133 w 153"/>
                  <a:gd name="T35" fmla="*/ 15 h 93"/>
                  <a:gd name="T36" fmla="*/ 131 w 153"/>
                  <a:gd name="T37" fmla="*/ 14 h 93"/>
                  <a:gd name="T38" fmla="*/ 151 w 153"/>
                  <a:gd name="T39" fmla="*/ 0 h 93"/>
                  <a:gd name="T40" fmla="*/ 108 w 153"/>
                  <a:gd name="T41" fmla="*/ 9 h 93"/>
                  <a:gd name="T42" fmla="*/ 107 w 153"/>
                  <a:gd name="T43" fmla="*/ 12 h 93"/>
                  <a:gd name="T44" fmla="*/ 115 w 153"/>
                  <a:gd name="T45" fmla="*/ 18 h 93"/>
                  <a:gd name="T46" fmla="*/ 126 w 153"/>
                  <a:gd name="T47" fmla="*/ 18 h 93"/>
                  <a:gd name="T48" fmla="*/ 73 w 153"/>
                  <a:gd name="T49" fmla="*/ 50 h 93"/>
                  <a:gd name="T50" fmla="*/ 46 w 153"/>
                  <a:gd name="T51" fmla="*/ 37 h 93"/>
                  <a:gd name="T52" fmla="*/ 0 w 153"/>
                  <a:gd name="T53" fmla="*/ 80 h 93"/>
                  <a:gd name="T54" fmla="*/ 2 w 153"/>
                  <a:gd name="T55" fmla="*/ 91 h 93"/>
                  <a:gd name="T56" fmla="*/ 4 w 153"/>
                  <a:gd name="T57" fmla="*/ 93 h 93"/>
                  <a:gd name="T58" fmla="*/ 45 w 153"/>
                  <a:gd name="T59" fmla="*/ 52 h 93"/>
                  <a:gd name="T60" fmla="*/ 90 w 153"/>
                  <a:gd name="T61" fmla="*/ 74 h 93"/>
                  <a:gd name="T62" fmla="*/ 100 w 153"/>
                  <a:gd name="T63" fmla="*/ 69 h 93"/>
                  <a:gd name="T64" fmla="*/ 135 w 153"/>
                  <a:gd name="T65" fmla="*/ 36 h 93"/>
                  <a:gd name="T66" fmla="*/ 138 w 153"/>
                  <a:gd name="T67" fmla="*/ 40 h 93"/>
                  <a:gd name="T68" fmla="*/ 144 w 153"/>
                  <a:gd name="T69" fmla="*/ 43 h 93"/>
                  <a:gd name="T70" fmla="*/ 146 w 153"/>
                  <a:gd name="T71" fmla="*/ 42 h 93"/>
                  <a:gd name="T72" fmla="*/ 153 w 153"/>
                  <a:gd name="T73" fmla="*/ 3 h 93"/>
                  <a:gd name="T74" fmla="*/ 151 w 153"/>
                  <a:gd name="T75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53" h="93">
                    <a:moveTo>
                      <a:pt x="116" y="14"/>
                    </a:moveTo>
                    <a:cubicBezTo>
                      <a:pt x="115" y="14"/>
                      <a:pt x="114" y="13"/>
                      <a:pt x="114" y="13"/>
                    </a:cubicBezTo>
                    <a:cubicBezTo>
                      <a:pt x="113" y="12"/>
                      <a:pt x="113" y="12"/>
                      <a:pt x="112" y="11"/>
                    </a:cubicBezTo>
                    <a:cubicBezTo>
                      <a:pt x="119" y="10"/>
                      <a:pt x="128" y="8"/>
                      <a:pt x="136" y="7"/>
                    </a:cubicBezTo>
                    <a:cubicBezTo>
                      <a:pt x="140" y="6"/>
                      <a:pt x="144" y="5"/>
                      <a:pt x="147" y="5"/>
                    </a:cubicBezTo>
                    <a:cubicBezTo>
                      <a:pt x="147" y="5"/>
                      <a:pt x="148" y="5"/>
                      <a:pt x="148" y="5"/>
                    </a:cubicBezTo>
                    <a:cubicBezTo>
                      <a:pt x="148" y="8"/>
                      <a:pt x="147" y="13"/>
                      <a:pt x="146" y="19"/>
                    </a:cubicBezTo>
                    <a:cubicBezTo>
                      <a:pt x="145" y="26"/>
                      <a:pt x="144" y="34"/>
                      <a:pt x="143" y="38"/>
                    </a:cubicBezTo>
                    <a:cubicBezTo>
                      <a:pt x="142" y="38"/>
                      <a:pt x="141" y="37"/>
                      <a:pt x="141" y="37"/>
                    </a:cubicBezTo>
                    <a:cubicBezTo>
                      <a:pt x="140" y="36"/>
                      <a:pt x="139" y="36"/>
                      <a:pt x="139" y="36"/>
                    </a:cubicBezTo>
                    <a:cubicBezTo>
                      <a:pt x="140" y="20"/>
                      <a:pt x="140" y="20"/>
                      <a:pt x="140" y="20"/>
                    </a:cubicBezTo>
                    <a:cubicBezTo>
                      <a:pt x="140" y="20"/>
                      <a:pt x="140" y="19"/>
                      <a:pt x="139" y="18"/>
                    </a:cubicBezTo>
                    <a:cubicBezTo>
                      <a:pt x="139" y="18"/>
                      <a:pt x="139" y="18"/>
                      <a:pt x="138" y="18"/>
                    </a:cubicBezTo>
                    <a:cubicBezTo>
                      <a:pt x="138" y="18"/>
                      <a:pt x="137" y="19"/>
                      <a:pt x="137" y="19"/>
                    </a:cubicBezTo>
                    <a:cubicBezTo>
                      <a:pt x="137" y="19"/>
                      <a:pt x="135" y="21"/>
                      <a:pt x="133" y="24"/>
                    </a:cubicBezTo>
                    <a:cubicBezTo>
                      <a:pt x="125" y="33"/>
                      <a:pt x="109" y="53"/>
                      <a:pt x="97" y="66"/>
                    </a:cubicBezTo>
                    <a:cubicBezTo>
                      <a:pt x="95" y="68"/>
                      <a:pt x="93" y="70"/>
                      <a:pt x="91" y="70"/>
                    </a:cubicBezTo>
                    <a:cubicBezTo>
                      <a:pt x="91" y="71"/>
                      <a:pt x="91" y="71"/>
                      <a:pt x="90" y="71"/>
                    </a:cubicBezTo>
                    <a:cubicBezTo>
                      <a:pt x="90" y="71"/>
                      <a:pt x="90" y="71"/>
                      <a:pt x="90" y="71"/>
                    </a:cubicBezTo>
                    <a:cubicBezTo>
                      <a:pt x="88" y="71"/>
                      <a:pt x="86" y="70"/>
                      <a:pt x="84" y="68"/>
                    </a:cubicBezTo>
                    <a:cubicBezTo>
                      <a:pt x="71" y="62"/>
                      <a:pt x="58" y="55"/>
                      <a:pt x="46" y="48"/>
                    </a:cubicBezTo>
                    <a:cubicBezTo>
                      <a:pt x="45" y="48"/>
                      <a:pt x="45" y="48"/>
                      <a:pt x="45" y="48"/>
                    </a:cubicBezTo>
                    <a:cubicBezTo>
                      <a:pt x="44" y="48"/>
                      <a:pt x="44" y="48"/>
                      <a:pt x="43" y="48"/>
                    </a:cubicBezTo>
                    <a:cubicBezTo>
                      <a:pt x="5" y="87"/>
                      <a:pt x="5" y="87"/>
                      <a:pt x="5" y="87"/>
                    </a:cubicBezTo>
                    <a:cubicBezTo>
                      <a:pt x="4" y="85"/>
                      <a:pt x="4" y="84"/>
                      <a:pt x="4" y="82"/>
                    </a:cubicBezTo>
                    <a:cubicBezTo>
                      <a:pt x="16" y="70"/>
                      <a:pt x="27" y="57"/>
                      <a:pt x="39" y="44"/>
                    </a:cubicBezTo>
                    <a:cubicBezTo>
                      <a:pt x="41" y="42"/>
                      <a:pt x="43" y="41"/>
                      <a:pt x="46" y="41"/>
                    </a:cubicBezTo>
                    <a:cubicBezTo>
                      <a:pt x="47" y="41"/>
                      <a:pt x="49" y="42"/>
                      <a:pt x="50" y="43"/>
                    </a:cubicBezTo>
                    <a:cubicBezTo>
                      <a:pt x="56" y="46"/>
                      <a:pt x="64" y="50"/>
                      <a:pt x="71" y="54"/>
                    </a:cubicBezTo>
                    <a:cubicBezTo>
                      <a:pt x="79" y="57"/>
                      <a:pt x="86" y="61"/>
                      <a:pt x="90" y="63"/>
                    </a:cubicBezTo>
                    <a:cubicBezTo>
                      <a:pt x="90" y="63"/>
                      <a:pt x="90" y="63"/>
                      <a:pt x="91" y="63"/>
                    </a:cubicBezTo>
                    <a:cubicBezTo>
                      <a:pt x="91" y="63"/>
                      <a:pt x="92" y="63"/>
                      <a:pt x="92" y="63"/>
                    </a:cubicBezTo>
                    <a:cubicBezTo>
                      <a:pt x="100" y="53"/>
                      <a:pt x="110" y="42"/>
                      <a:pt x="118" y="33"/>
                    </a:cubicBezTo>
                    <a:cubicBezTo>
                      <a:pt x="122" y="28"/>
                      <a:pt x="126" y="24"/>
                      <a:pt x="128" y="22"/>
                    </a:cubicBezTo>
                    <a:cubicBezTo>
                      <a:pt x="131" y="19"/>
                      <a:pt x="132" y="17"/>
                      <a:pt x="132" y="17"/>
                    </a:cubicBezTo>
                    <a:cubicBezTo>
                      <a:pt x="133" y="16"/>
                      <a:pt x="133" y="16"/>
                      <a:pt x="133" y="15"/>
                    </a:cubicBezTo>
                    <a:cubicBezTo>
                      <a:pt x="132" y="14"/>
                      <a:pt x="132" y="14"/>
                      <a:pt x="131" y="14"/>
                    </a:cubicBezTo>
                    <a:cubicBezTo>
                      <a:pt x="131" y="14"/>
                      <a:pt x="131" y="14"/>
                      <a:pt x="131" y="14"/>
                    </a:cubicBezTo>
                    <a:cubicBezTo>
                      <a:pt x="116" y="14"/>
                      <a:pt x="116" y="14"/>
                      <a:pt x="116" y="14"/>
                    </a:cubicBezTo>
                    <a:moveTo>
                      <a:pt x="151" y="0"/>
                    </a:moveTo>
                    <a:cubicBezTo>
                      <a:pt x="151" y="0"/>
                      <a:pt x="151" y="0"/>
                      <a:pt x="150" y="0"/>
                    </a:cubicBezTo>
                    <a:cubicBezTo>
                      <a:pt x="150" y="0"/>
                      <a:pt x="123" y="4"/>
                      <a:pt x="108" y="9"/>
                    </a:cubicBezTo>
                    <a:cubicBezTo>
                      <a:pt x="107" y="9"/>
                      <a:pt x="107" y="9"/>
                      <a:pt x="106" y="10"/>
                    </a:cubicBezTo>
                    <a:cubicBezTo>
                      <a:pt x="106" y="11"/>
                      <a:pt x="106" y="11"/>
                      <a:pt x="107" y="12"/>
                    </a:cubicBezTo>
                    <a:cubicBezTo>
                      <a:pt x="109" y="13"/>
                      <a:pt x="114" y="18"/>
                      <a:pt x="114" y="18"/>
                    </a:cubicBezTo>
                    <a:cubicBezTo>
                      <a:pt x="114" y="18"/>
                      <a:pt x="115" y="18"/>
                      <a:pt x="115" y="18"/>
                    </a:cubicBezTo>
                    <a:cubicBezTo>
                      <a:pt x="115" y="18"/>
                      <a:pt x="115" y="18"/>
                      <a:pt x="115" y="18"/>
                    </a:cubicBezTo>
                    <a:cubicBezTo>
                      <a:pt x="126" y="18"/>
                      <a:pt x="126" y="18"/>
                      <a:pt x="126" y="18"/>
                    </a:cubicBezTo>
                    <a:cubicBezTo>
                      <a:pt x="119" y="26"/>
                      <a:pt x="102" y="44"/>
                      <a:pt x="90" y="59"/>
                    </a:cubicBezTo>
                    <a:cubicBezTo>
                      <a:pt x="86" y="56"/>
                      <a:pt x="80" y="53"/>
                      <a:pt x="73" y="50"/>
                    </a:cubicBezTo>
                    <a:cubicBezTo>
                      <a:pt x="66" y="47"/>
                      <a:pt x="58" y="43"/>
                      <a:pt x="52" y="39"/>
                    </a:cubicBezTo>
                    <a:cubicBezTo>
                      <a:pt x="50" y="38"/>
                      <a:pt x="48" y="37"/>
                      <a:pt x="46" y="37"/>
                    </a:cubicBezTo>
                    <a:cubicBezTo>
                      <a:pt x="42" y="37"/>
                      <a:pt x="39" y="39"/>
                      <a:pt x="36" y="42"/>
                    </a:cubicBezTo>
                    <a:cubicBezTo>
                      <a:pt x="24" y="55"/>
                      <a:pt x="12" y="67"/>
                      <a:pt x="0" y="80"/>
                    </a:cubicBezTo>
                    <a:cubicBezTo>
                      <a:pt x="0" y="81"/>
                      <a:pt x="0" y="81"/>
                      <a:pt x="0" y="82"/>
                    </a:cubicBezTo>
                    <a:cubicBezTo>
                      <a:pt x="0" y="86"/>
                      <a:pt x="2" y="89"/>
                      <a:pt x="2" y="91"/>
                    </a:cubicBezTo>
                    <a:cubicBezTo>
                      <a:pt x="2" y="92"/>
                      <a:pt x="2" y="93"/>
                      <a:pt x="3" y="93"/>
                    </a:cubicBezTo>
                    <a:cubicBezTo>
                      <a:pt x="3" y="93"/>
                      <a:pt x="3" y="93"/>
                      <a:pt x="4" y="93"/>
                    </a:cubicBezTo>
                    <a:cubicBezTo>
                      <a:pt x="4" y="93"/>
                      <a:pt x="5" y="93"/>
                      <a:pt x="5" y="93"/>
                    </a:cubicBezTo>
                    <a:cubicBezTo>
                      <a:pt x="45" y="52"/>
                      <a:pt x="45" y="52"/>
                      <a:pt x="45" y="52"/>
                    </a:cubicBezTo>
                    <a:cubicBezTo>
                      <a:pt x="57" y="59"/>
                      <a:pt x="70" y="65"/>
                      <a:pt x="82" y="72"/>
                    </a:cubicBezTo>
                    <a:cubicBezTo>
                      <a:pt x="84" y="73"/>
                      <a:pt x="87" y="74"/>
                      <a:pt x="90" y="74"/>
                    </a:cubicBezTo>
                    <a:cubicBezTo>
                      <a:pt x="91" y="74"/>
                      <a:pt x="92" y="74"/>
                      <a:pt x="92" y="74"/>
                    </a:cubicBezTo>
                    <a:cubicBezTo>
                      <a:pt x="96" y="74"/>
                      <a:pt x="98" y="71"/>
                      <a:pt x="100" y="69"/>
                    </a:cubicBezTo>
                    <a:cubicBezTo>
                      <a:pt x="112" y="56"/>
                      <a:pt x="128" y="36"/>
                      <a:pt x="136" y="27"/>
                    </a:cubicBezTo>
                    <a:cubicBezTo>
                      <a:pt x="135" y="36"/>
                      <a:pt x="135" y="36"/>
                      <a:pt x="135" y="36"/>
                    </a:cubicBezTo>
                    <a:cubicBezTo>
                      <a:pt x="135" y="37"/>
                      <a:pt x="135" y="38"/>
                      <a:pt x="136" y="38"/>
                    </a:cubicBezTo>
                    <a:cubicBezTo>
                      <a:pt x="136" y="38"/>
                      <a:pt x="137" y="39"/>
                      <a:pt x="138" y="40"/>
                    </a:cubicBezTo>
                    <a:cubicBezTo>
                      <a:pt x="140" y="41"/>
                      <a:pt x="142" y="42"/>
                      <a:pt x="144" y="43"/>
                    </a:cubicBezTo>
                    <a:cubicBezTo>
                      <a:pt x="144" y="43"/>
                      <a:pt x="144" y="43"/>
                      <a:pt x="144" y="43"/>
                    </a:cubicBezTo>
                    <a:cubicBezTo>
                      <a:pt x="145" y="43"/>
                      <a:pt x="145" y="43"/>
                      <a:pt x="145" y="43"/>
                    </a:cubicBezTo>
                    <a:cubicBezTo>
                      <a:pt x="146" y="43"/>
                      <a:pt x="146" y="42"/>
                      <a:pt x="146" y="42"/>
                    </a:cubicBezTo>
                    <a:cubicBezTo>
                      <a:pt x="147" y="38"/>
                      <a:pt x="149" y="28"/>
                      <a:pt x="150" y="19"/>
                    </a:cubicBezTo>
                    <a:cubicBezTo>
                      <a:pt x="152" y="10"/>
                      <a:pt x="153" y="3"/>
                      <a:pt x="153" y="3"/>
                    </a:cubicBezTo>
                    <a:cubicBezTo>
                      <a:pt x="153" y="2"/>
                      <a:pt x="153" y="1"/>
                      <a:pt x="152" y="1"/>
                    </a:cubicBezTo>
                    <a:cubicBezTo>
                      <a:pt x="152" y="1"/>
                      <a:pt x="151" y="0"/>
                      <a:pt x="151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3" name="Freeform 740"/>
              <p:cNvSpPr>
                <a:spLocks noEditPoints="1"/>
              </p:cNvSpPr>
              <p:nvPr/>
            </p:nvSpPr>
            <p:spPr bwMode="auto">
              <a:xfrm>
                <a:off x="4699" y="641"/>
                <a:ext cx="427" cy="340"/>
              </a:xfrm>
              <a:custGeom>
                <a:avLst/>
                <a:gdLst>
                  <a:gd name="T0" fmla="*/ 115 w 180"/>
                  <a:gd name="T1" fmla="*/ 123 h 144"/>
                  <a:gd name="T2" fmla="*/ 82 w 180"/>
                  <a:gd name="T3" fmla="*/ 123 h 144"/>
                  <a:gd name="T4" fmla="*/ 43 w 180"/>
                  <a:gd name="T5" fmla="*/ 123 h 144"/>
                  <a:gd name="T6" fmla="*/ 121 w 180"/>
                  <a:gd name="T7" fmla="*/ 114 h 144"/>
                  <a:gd name="T8" fmla="*/ 138 w 180"/>
                  <a:gd name="T9" fmla="*/ 123 h 144"/>
                  <a:gd name="T10" fmla="*/ 154 w 180"/>
                  <a:gd name="T11" fmla="*/ 123 h 144"/>
                  <a:gd name="T12" fmla="*/ 88 w 180"/>
                  <a:gd name="T13" fmla="*/ 107 h 144"/>
                  <a:gd name="T14" fmla="*/ 74 w 180"/>
                  <a:gd name="T15" fmla="*/ 123 h 144"/>
                  <a:gd name="T16" fmla="*/ 39 w 180"/>
                  <a:gd name="T17" fmla="*/ 114 h 144"/>
                  <a:gd name="T18" fmla="*/ 39 w 180"/>
                  <a:gd name="T19" fmla="*/ 120 h 144"/>
                  <a:gd name="T20" fmla="*/ 121 w 180"/>
                  <a:gd name="T21" fmla="*/ 105 h 144"/>
                  <a:gd name="T22" fmla="*/ 71 w 180"/>
                  <a:gd name="T23" fmla="*/ 105 h 144"/>
                  <a:gd name="T24" fmla="*/ 137 w 180"/>
                  <a:gd name="T25" fmla="*/ 114 h 144"/>
                  <a:gd name="T26" fmla="*/ 153 w 180"/>
                  <a:gd name="T27" fmla="*/ 103 h 144"/>
                  <a:gd name="T28" fmla="*/ 109 w 180"/>
                  <a:gd name="T29" fmla="*/ 92 h 144"/>
                  <a:gd name="T30" fmla="*/ 121 w 180"/>
                  <a:gd name="T31" fmla="*/ 91 h 144"/>
                  <a:gd name="T32" fmla="*/ 38 w 180"/>
                  <a:gd name="T33" fmla="*/ 109 h 144"/>
                  <a:gd name="T34" fmla="*/ 38 w 180"/>
                  <a:gd name="T35" fmla="*/ 109 h 144"/>
                  <a:gd name="T36" fmla="*/ 88 w 180"/>
                  <a:gd name="T37" fmla="*/ 84 h 144"/>
                  <a:gd name="T38" fmla="*/ 137 w 180"/>
                  <a:gd name="T39" fmla="*/ 92 h 144"/>
                  <a:gd name="T40" fmla="*/ 154 w 180"/>
                  <a:gd name="T41" fmla="*/ 89 h 144"/>
                  <a:gd name="T42" fmla="*/ 70 w 180"/>
                  <a:gd name="T43" fmla="*/ 79 h 144"/>
                  <a:gd name="T44" fmla="*/ 70 w 180"/>
                  <a:gd name="T45" fmla="*/ 85 h 144"/>
                  <a:gd name="T46" fmla="*/ 73 w 180"/>
                  <a:gd name="T47" fmla="*/ 73 h 144"/>
                  <a:gd name="T48" fmla="*/ 153 w 180"/>
                  <a:gd name="T49" fmla="*/ 63 h 144"/>
                  <a:gd name="T50" fmla="*/ 16 w 180"/>
                  <a:gd name="T51" fmla="*/ 0 h 144"/>
                  <a:gd name="T52" fmla="*/ 8 w 180"/>
                  <a:gd name="T53" fmla="*/ 34 h 144"/>
                  <a:gd name="T54" fmla="*/ 10 w 180"/>
                  <a:gd name="T55" fmla="*/ 49 h 144"/>
                  <a:gd name="T56" fmla="*/ 14 w 180"/>
                  <a:gd name="T57" fmla="*/ 68 h 144"/>
                  <a:gd name="T58" fmla="*/ 14 w 180"/>
                  <a:gd name="T59" fmla="*/ 72 h 144"/>
                  <a:gd name="T60" fmla="*/ 10 w 180"/>
                  <a:gd name="T61" fmla="*/ 90 h 144"/>
                  <a:gd name="T62" fmla="*/ 8 w 180"/>
                  <a:gd name="T63" fmla="*/ 107 h 144"/>
                  <a:gd name="T64" fmla="*/ 2 w 180"/>
                  <a:gd name="T65" fmla="*/ 124 h 144"/>
                  <a:gd name="T66" fmla="*/ 14 w 180"/>
                  <a:gd name="T67" fmla="*/ 142 h 144"/>
                  <a:gd name="T68" fmla="*/ 178 w 180"/>
                  <a:gd name="T69" fmla="*/ 128 h 144"/>
                  <a:gd name="T70" fmla="*/ 158 w 180"/>
                  <a:gd name="T71" fmla="*/ 112 h 144"/>
                  <a:gd name="T72" fmla="*/ 156 w 180"/>
                  <a:gd name="T73" fmla="*/ 57 h 144"/>
                  <a:gd name="T74" fmla="*/ 136 w 180"/>
                  <a:gd name="T75" fmla="*/ 75 h 144"/>
                  <a:gd name="T76" fmla="*/ 134 w 180"/>
                  <a:gd name="T77" fmla="*/ 118 h 144"/>
                  <a:gd name="T78" fmla="*/ 125 w 180"/>
                  <a:gd name="T79" fmla="*/ 87 h 144"/>
                  <a:gd name="T80" fmla="*/ 118 w 180"/>
                  <a:gd name="T81" fmla="*/ 88 h 144"/>
                  <a:gd name="T82" fmla="*/ 106 w 180"/>
                  <a:gd name="T83" fmla="*/ 86 h 144"/>
                  <a:gd name="T84" fmla="*/ 100 w 180"/>
                  <a:gd name="T85" fmla="*/ 85 h 144"/>
                  <a:gd name="T86" fmla="*/ 101 w 180"/>
                  <a:gd name="T87" fmla="*/ 124 h 144"/>
                  <a:gd name="T88" fmla="*/ 92 w 180"/>
                  <a:gd name="T89" fmla="*/ 104 h 144"/>
                  <a:gd name="T90" fmla="*/ 91 w 180"/>
                  <a:gd name="T91" fmla="*/ 81 h 144"/>
                  <a:gd name="T92" fmla="*/ 72 w 180"/>
                  <a:gd name="T93" fmla="*/ 70 h 144"/>
                  <a:gd name="T94" fmla="*/ 66 w 180"/>
                  <a:gd name="T95" fmla="*/ 79 h 144"/>
                  <a:gd name="T96" fmla="*/ 59 w 180"/>
                  <a:gd name="T97" fmla="*/ 84 h 144"/>
                  <a:gd name="T98" fmla="*/ 35 w 180"/>
                  <a:gd name="T99" fmla="*/ 103 h 144"/>
                  <a:gd name="T100" fmla="*/ 18 w 180"/>
                  <a:gd name="T101" fmla="*/ 2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80" h="144">
                    <a:moveTo>
                      <a:pt x="115" y="123"/>
                    </a:moveTo>
                    <a:cubicBezTo>
                      <a:pt x="117" y="121"/>
                      <a:pt x="119" y="120"/>
                      <a:pt x="121" y="119"/>
                    </a:cubicBezTo>
                    <a:cubicBezTo>
                      <a:pt x="121" y="120"/>
                      <a:pt x="121" y="121"/>
                      <a:pt x="121" y="123"/>
                    </a:cubicBezTo>
                    <a:cubicBezTo>
                      <a:pt x="115" y="123"/>
                      <a:pt x="115" y="123"/>
                      <a:pt x="115" y="123"/>
                    </a:cubicBezTo>
                    <a:moveTo>
                      <a:pt x="82" y="123"/>
                    </a:moveTo>
                    <a:cubicBezTo>
                      <a:pt x="84" y="121"/>
                      <a:pt x="86" y="120"/>
                      <a:pt x="88" y="118"/>
                    </a:cubicBezTo>
                    <a:cubicBezTo>
                      <a:pt x="88" y="120"/>
                      <a:pt x="88" y="121"/>
                      <a:pt x="88" y="123"/>
                    </a:cubicBezTo>
                    <a:cubicBezTo>
                      <a:pt x="82" y="123"/>
                      <a:pt x="82" y="123"/>
                      <a:pt x="82" y="123"/>
                    </a:cubicBezTo>
                    <a:moveTo>
                      <a:pt x="43" y="123"/>
                    </a:moveTo>
                    <a:cubicBezTo>
                      <a:pt x="47" y="120"/>
                      <a:pt x="51" y="118"/>
                      <a:pt x="55" y="116"/>
                    </a:cubicBezTo>
                    <a:cubicBezTo>
                      <a:pt x="55" y="118"/>
                      <a:pt x="55" y="120"/>
                      <a:pt x="55" y="123"/>
                    </a:cubicBezTo>
                    <a:cubicBezTo>
                      <a:pt x="43" y="123"/>
                      <a:pt x="43" y="123"/>
                      <a:pt x="43" y="123"/>
                    </a:cubicBezTo>
                    <a:moveTo>
                      <a:pt x="105" y="123"/>
                    </a:moveTo>
                    <a:cubicBezTo>
                      <a:pt x="105" y="122"/>
                      <a:pt x="105" y="121"/>
                      <a:pt x="105" y="120"/>
                    </a:cubicBezTo>
                    <a:cubicBezTo>
                      <a:pt x="110" y="115"/>
                      <a:pt x="115" y="112"/>
                      <a:pt x="121" y="109"/>
                    </a:cubicBezTo>
                    <a:cubicBezTo>
                      <a:pt x="121" y="111"/>
                      <a:pt x="121" y="113"/>
                      <a:pt x="121" y="114"/>
                    </a:cubicBezTo>
                    <a:cubicBezTo>
                      <a:pt x="117" y="117"/>
                      <a:pt x="112" y="120"/>
                      <a:pt x="108" y="122"/>
                    </a:cubicBezTo>
                    <a:cubicBezTo>
                      <a:pt x="108" y="123"/>
                      <a:pt x="108" y="123"/>
                      <a:pt x="108" y="123"/>
                    </a:cubicBezTo>
                    <a:cubicBezTo>
                      <a:pt x="105" y="123"/>
                      <a:pt x="105" y="123"/>
                      <a:pt x="105" y="123"/>
                    </a:cubicBezTo>
                    <a:moveTo>
                      <a:pt x="138" y="123"/>
                    </a:moveTo>
                    <a:cubicBezTo>
                      <a:pt x="138" y="121"/>
                      <a:pt x="138" y="120"/>
                      <a:pt x="138" y="118"/>
                    </a:cubicBezTo>
                    <a:cubicBezTo>
                      <a:pt x="144" y="114"/>
                      <a:pt x="148" y="111"/>
                      <a:pt x="154" y="108"/>
                    </a:cubicBezTo>
                    <a:cubicBezTo>
                      <a:pt x="154" y="109"/>
                      <a:pt x="154" y="110"/>
                      <a:pt x="154" y="112"/>
                    </a:cubicBezTo>
                    <a:cubicBezTo>
                      <a:pt x="154" y="115"/>
                      <a:pt x="154" y="119"/>
                      <a:pt x="154" y="123"/>
                    </a:cubicBezTo>
                    <a:cubicBezTo>
                      <a:pt x="138" y="123"/>
                      <a:pt x="138" y="123"/>
                      <a:pt x="138" y="123"/>
                    </a:cubicBezTo>
                    <a:moveTo>
                      <a:pt x="72" y="123"/>
                    </a:moveTo>
                    <a:cubicBezTo>
                      <a:pt x="72" y="120"/>
                      <a:pt x="72" y="118"/>
                      <a:pt x="71" y="116"/>
                    </a:cubicBezTo>
                    <a:cubicBezTo>
                      <a:pt x="79" y="112"/>
                      <a:pt x="82" y="111"/>
                      <a:pt x="88" y="107"/>
                    </a:cubicBezTo>
                    <a:cubicBezTo>
                      <a:pt x="88" y="109"/>
                      <a:pt x="88" y="111"/>
                      <a:pt x="88" y="113"/>
                    </a:cubicBezTo>
                    <a:cubicBezTo>
                      <a:pt x="88" y="114"/>
                      <a:pt x="88" y="114"/>
                      <a:pt x="88" y="114"/>
                    </a:cubicBezTo>
                    <a:cubicBezTo>
                      <a:pt x="84" y="117"/>
                      <a:pt x="78" y="120"/>
                      <a:pt x="74" y="122"/>
                    </a:cubicBezTo>
                    <a:cubicBezTo>
                      <a:pt x="74" y="123"/>
                      <a:pt x="74" y="123"/>
                      <a:pt x="74" y="123"/>
                    </a:cubicBezTo>
                    <a:cubicBezTo>
                      <a:pt x="72" y="123"/>
                      <a:pt x="72" y="123"/>
                      <a:pt x="72" y="123"/>
                    </a:cubicBezTo>
                    <a:moveTo>
                      <a:pt x="39" y="120"/>
                    </a:moveTo>
                    <a:cubicBezTo>
                      <a:pt x="39" y="118"/>
                      <a:pt x="38" y="116"/>
                      <a:pt x="38" y="114"/>
                    </a:cubicBezTo>
                    <a:cubicBezTo>
                      <a:pt x="39" y="114"/>
                      <a:pt x="39" y="114"/>
                      <a:pt x="39" y="114"/>
                    </a:cubicBezTo>
                    <a:cubicBezTo>
                      <a:pt x="44" y="112"/>
                      <a:pt x="50" y="109"/>
                      <a:pt x="55" y="106"/>
                    </a:cubicBezTo>
                    <a:cubicBezTo>
                      <a:pt x="55" y="108"/>
                      <a:pt x="55" y="109"/>
                      <a:pt x="55" y="111"/>
                    </a:cubicBezTo>
                    <a:cubicBezTo>
                      <a:pt x="55" y="111"/>
                      <a:pt x="55" y="111"/>
                      <a:pt x="55" y="111"/>
                    </a:cubicBezTo>
                    <a:cubicBezTo>
                      <a:pt x="49" y="115"/>
                      <a:pt x="44" y="117"/>
                      <a:pt x="39" y="120"/>
                    </a:cubicBezTo>
                    <a:moveTo>
                      <a:pt x="104" y="115"/>
                    </a:moveTo>
                    <a:cubicBezTo>
                      <a:pt x="104" y="112"/>
                      <a:pt x="104" y="108"/>
                      <a:pt x="104" y="105"/>
                    </a:cubicBezTo>
                    <a:cubicBezTo>
                      <a:pt x="109" y="103"/>
                      <a:pt x="116" y="100"/>
                      <a:pt x="121" y="98"/>
                    </a:cubicBezTo>
                    <a:cubicBezTo>
                      <a:pt x="121" y="100"/>
                      <a:pt x="121" y="103"/>
                      <a:pt x="121" y="105"/>
                    </a:cubicBezTo>
                    <a:cubicBezTo>
                      <a:pt x="115" y="108"/>
                      <a:pt x="110" y="111"/>
                      <a:pt x="104" y="115"/>
                    </a:cubicBezTo>
                    <a:moveTo>
                      <a:pt x="71" y="112"/>
                    </a:moveTo>
                    <a:cubicBezTo>
                      <a:pt x="71" y="109"/>
                      <a:pt x="71" y="107"/>
                      <a:pt x="71" y="105"/>
                    </a:cubicBezTo>
                    <a:cubicBezTo>
                      <a:pt x="71" y="105"/>
                      <a:pt x="71" y="105"/>
                      <a:pt x="71" y="105"/>
                    </a:cubicBezTo>
                    <a:cubicBezTo>
                      <a:pt x="77" y="101"/>
                      <a:pt x="82" y="98"/>
                      <a:pt x="88" y="95"/>
                    </a:cubicBezTo>
                    <a:cubicBezTo>
                      <a:pt x="88" y="97"/>
                      <a:pt x="88" y="100"/>
                      <a:pt x="88" y="103"/>
                    </a:cubicBezTo>
                    <a:cubicBezTo>
                      <a:pt x="81" y="107"/>
                      <a:pt x="78" y="108"/>
                      <a:pt x="71" y="112"/>
                    </a:cubicBezTo>
                    <a:moveTo>
                      <a:pt x="137" y="114"/>
                    </a:moveTo>
                    <a:cubicBezTo>
                      <a:pt x="137" y="111"/>
                      <a:pt x="137" y="109"/>
                      <a:pt x="137" y="106"/>
                    </a:cubicBezTo>
                    <a:cubicBezTo>
                      <a:pt x="144" y="101"/>
                      <a:pt x="147" y="100"/>
                      <a:pt x="154" y="94"/>
                    </a:cubicBezTo>
                    <a:cubicBezTo>
                      <a:pt x="154" y="97"/>
                      <a:pt x="154" y="100"/>
                      <a:pt x="154" y="103"/>
                    </a:cubicBezTo>
                    <a:cubicBezTo>
                      <a:pt x="153" y="103"/>
                      <a:pt x="153" y="103"/>
                      <a:pt x="153" y="103"/>
                    </a:cubicBezTo>
                    <a:cubicBezTo>
                      <a:pt x="147" y="107"/>
                      <a:pt x="143" y="110"/>
                      <a:pt x="137" y="114"/>
                    </a:cubicBezTo>
                    <a:moveTo>
                      <a:pt x="104" y="101"/>
                    </a:moveTo>
                    <a:cubicBezTo>
                      <a:pt x="104" y="97"/>
                      <a:pt x="104" y="93"/>
                      <a:pt x="104" y="90"/>
                    </a:cubicBezTo>
                    <a:cubicBezTo>
                      <a:pt x="105" y="90"/>
                      <a:pt x="107" y="91"/>
                      <a:pt x="109" y="92"/>
                    </a:cubicBezTo>
                    <a:cubicBezTo>
                      <a:pt x="109" y="92"/>
                      <a:pt x="110" y="92"/>
                      <a:pt x="111" y="92"/>
                    </a:cubicBezTo>
                    <a:cubicBezTo>
                      <a:pt x="112" y="93"/>
                      <a:pt x="112" y="93"/>
                      <a:pt x="113" y="93"/>
                    </a:cubicBezTo>
                    <a:cubicBezTo>
                      <a:pt x="115" y="93"/>
                      <a:pt x="116" y="93"/>
                      <a:pt x="117" y="93"/>
                    </a:cubicBezTo>
                    <a:cubicBezTo>
                      <a:pt x="118" y="92"/>
                      <a:pt x="120" y="92"/>
                      <a:pt x="121" y="91"/>
                    </a:cubicBezTo>
                    <a:cubicBezTo>
                      <a:pt x="121" y="91"/>
                      <a:pt x="121" y="91"/>
                      <a:pt x="121" y="91"/>
                    </a:cubicBezTo>
                    <a:cubicBezTo>
                      <a:pt x="121" y="92"/>
                      <a:pt x="121" y="93"/>
                      <a:pt x="121" y="94"/>
                    </a:cubicBezTo>
                    <a:cubicBezTo>
                      <a:pt x="116" y="96"/>
                      <a:pt x="109" y="99"/>
                      <a:pt x="104" y="101"/>
                    </a:cubicBezTo>
                    <a:moveTo>
                      <a:pt x="38" y="109"/>
                    </a:moveTo>
                    <a:cubicBezTo>
                      <a:pt x="38" y="108"/>
                      <a:pt x="38" y="107"/>
                      <a:pt x="38" y="105"/>
                    </a:cubicBezTo>
                    <a:cubicBezTo>
                      <a:pt x="44" y="101"/>
                      <a:pt x="50" y="95"/>
                      <a:pt x="55" y="89"/>
                    </a:cubicBezTo>
                    <a:cubicBezTo>
                      <a:pt x="55" y="93"/>
                      <a:pt x="55" y="97"/>
                      <a:pt x="55" y="101"/>
                    </a:cubicBezTo>
                    <a:cubicBezTo>
                      <a:pt x="49" y="104"/>
                      <a:pt x="44" y="106"/>
                      <a:pt x="38" y="109"/>
                    </a:cubicBezTo>
                    <a:moveTo>
                      <a:pt x="71" y="100"/>
                    </a:moveTo>
                    <a:cubicBezTo>
                      <a:pt x="71" y="97"/>
                      <a:pt x="71" y="93"/>
                      <a:pt x="71" y="90"/>
                    </a:cubicBezTo>
                    <a:cubicBezTo>
                      <a:pt x="75" y="87"/>
                      <a:pt x="79" y="85"/>
                      <a:pt x="85" y="82"/>
                    </a:cubicBezTo>
                    <a:cubicBezTo>
                      <a:pt x="86" y="82"/>
                      <a:pt x="87" y="83"/>
                      <a:pt x="88" y="84"/>
                    </a:cubicBezTo>
                    <a:cubicBezTo>
                      <a:pt x="88" y="86"/>
                      <a:pt x="88" y="88"/>
                      <a:pt x="88" y="90"/>
                    </a:cubicBezTo>
                    <a:cubicBezTo>
                      <a:pt x="82" y="93"/>
                      <a:pt x="77" y="97"/>
                      <a:pt x="71" y="100"/>
                    </a:cubicBezTo>
                    <a:moveTo>
                      <a:pt x="137" y="101"/>
                    </a:moveTo>
                    <a:cubicBezTo>
                      <a:pt x="137" y="98"/>
                      <a:pt x="137" y="95"/>
                      <a:pt x="137" y="92"/>
                    </a:cubicBezTo>
                    <a:cubicBezTo>
                      <a:pt x="137" y="92"/>
                      <a:pt x="137" y="92"/>
                      <a:pt x="137" y="92"/>
                    </a:cubicBezTo>
                    <a:cubicBezTo>
                      <a:pt x="141" y="89"/>
                      <a:pt x="145" y="87"/>
                      <a:pt x="148" y="84"/>
                    </a:cubicBezTo>
                    <a:cubicBezTo>
                      <a:pt x="150" y="82"/>
                      <a:pt x="151" y="80"/>
                      <a:pt x="154" y="78"/>
                    </a:cubicBezTo>
                    <a:cubicBezTo>
                      <a:pt x="154" y="81"/>
                      <a:pt x="154" y="85"/>
                      <a:pt x="154" y="89"/>
                    </a:cubicBezTo>
                    <a:cubicBezTo>
                      <a:pt x="153" y="89"/>
                      <a:pt x="153" y="89"/>
                      <a:pt x="153" y="89"/>
                    </a:cubicBezTo>
                    <a:cubicBezTo>
                      <a:pt x="146" y="96"/>
                      <a:pt x="143" y="97"/>
                      <a:pt x="137" y="101"/>
                    </a:cubicBezTo>
                    <a:moveTo>
                      <a:pt x="70" y="85"/>
                    </a:moveTo>
                    <a:cubicBezTo>
                      <a:pt x="70" y="83"/>
                      <a:pt x="70" y="81"/>
                      <a:pt x="70" y="79"/>
                    </a:cubicBezTo>
                    <a:cubicBezTo>
                      <a:pt x="71" y="78"/>
                      <a:pt x="72" y="77"/>
                      <a:pt x="73" y="75"/>
                    </a:cubicBezTo>
                    <a:cubicBezTo>
                      <a:pt x="73" y="75"/>
                      <a:pt x="74" y="74"/>
                      <a:pt x="74" y="73"/>
                    </a:cubicBezTo>
                    <a:cubicBezTo>
                      <a:pt x="76" y="75"/>
                      <a:pt x="79" y="77"/>
                      <a:pt x="81" y="79"/>
                    </a:cubicBezTo>
                    <a:cubicBezTo>
                      <a:pt x="77" y="81"/>
                      <a:pt x="74" y="83"/>
                      <a:pt x="70" y="85"/>
                    </a:cubicBezTo>
                    <a:moveTo>
                      <a:pt x="73" y="73"/>
                    </a:moveTo>
                    <a:cubicBezTo>
                      <a:pt x="74" y="71"/>
                      <a:pt x="74" y="71"/>
                      <a:pt x="74" y="71"/>
                    </a:cubicBezTo>
                    <a:cubicBezTo>
                      <a:pt x="74" y="71"/>
                      <a:pt x="74" y="71"/>
                      <a:pt x="74" y="71"/>
                    </a:cubicBezTo>
                    <a:cubicBezTo>
                      <a:pt x="73" y="73"/>
                      <a:pt x="73" y="73"/>
                      <a:pt x="73" y="73"/>
                    </a:cubicBezTo>
                    <a:moveTo>
                      <a:pt x="137" y="87"/>
                    </a:moveTo>
                    <a:cubicBezTo>
                      <a:pt x="137" y="85"/>
                      <a:pt x="136" y="83"/>
                      <a:pt x="136" y="80"/>
                    </a:cubicBezTo>
                    <a:cubicBezTo>
                      <a:pt x="137" y="80"/>
                      <a:pt x="138" y="79"/>
                      <a:pt x="139" y="78"/>
                    </a:cubicBezTo>
                    <a:cubicBezTo>
                      <a:pt x="143" y="74"/>
                      <a:pt x="149" y="68"/>
                      <a:pt x="153" y="63"/>
                    </a:cubicBezTo>
                    <a:cubicBezTo>
                      <a:pt x="153" y="66"/>
                      <a:pt x="153" y="69"/>
                      <a:pt x="154" y="72"/>
                    </a:cubicBezTo>
                    <a:cubicBezTo>
                      <a:pt x="150" y="76"/>
                      <a:pt x="148" y="78"/>
                      <a:pt x="145" y="81"/>
                    </a:cubicBezTo>
                    <a:cubicBezTo>
                      <a:pt x="143" y="83"/>
                      <a:pt x="140" y="85"/>
                      <a:pt x="137" y="87"/>
                    </a:cubicBezTo>
                    <a:moveTo>
                      <a:pt x="16" y="0"/>
                    </a:moveTo>
                    <a:cubicBezTo>
                      <a:pt x="15" y="0"/>
                      <a:pt x="14" y="1"/>
                      <a:pt x="14" y="2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3" y="32"/>
                      <a:pt x="11" y="32"/>
                      <a:pt x="10" y="32"/>
                    </a:cubicBezTo>
                    <a:cubicBezTo>
                      <a:pt x="8" y="32"/>
                      <a:pt x="8" y="33"/>
                      <a:pt x="8" y="34"/>
                    </a:cubicBezTo>
                    <a:cubicBezTo>
                      <a:pt x="8" y="35"/>
                      <a:pt x="8" y="36"/>
                      <a:pt x="10" y="36"/>
                    </a:cubicBezTo>
                    <a:cubicBezTo>
                      <a:pt x="11" y="36"/>
                      <a:pt x="13" y="36"/>
                      <a:pt x="14" y="36"/>
                    </a:cubicBezTo>
                    <a:cubicBezTo>
                      <a:pt x="14" y="49"/>
                      <a:pt x="14" y="49"/>
                      <a:pt x="14" y="49"/>
                    </a:cubicBezTo>
                    <a:cubicBezTo>
                      <a:pt x="13" y="49"/>
                      <a:pt x="11" y="49"/>
                      <a:pt x="10" y="49"/>
                    </a:cubicBezTo>
                    <a:cubicBezTo>
                      <a:pt x="8" y="49"/>
                      <a:pt x="8" y="50"/>
                      <a:pt x="8" y="51"/>
                    </a:cubicBezTo>
                    <a:cubicBezTo>
                      <a:pt x="8" y="52"/>
                      <a:pt x="8" y="53"/>
                      <a:pt x="10" y="53"/>
                    </a:cubicBezTo>
                    <a:cubicBezTo>
                      <a:pt x="11" y="53"/>
                      <a:pt x="13" y="53"/>
                      <a:pt x="14" y="53"/>
                    </a:cubicBezTo>
                    <a:cubicBezTo>
                      <a:pt x="14" y="68"/>
                      <a:pt x="14" y="68"/>
                      <a:pt x="14" y="68"/>
                    </a:cubicBezTo>
                    <a:cubicBezTo>
                      <a:pt x="13" y="68"/>
                      <a:pt x="11" y="68"/>
                      <a:pt x="10" y="68"/>
                    </a:cubicBezTo>
                    <a:cubicBezTo>
                      <a:pt x="8" y="68"/>
                      <a:pt x="8" y="69"/>
                      <a:pt x="8" y="70"/>
                    </a:cubicBezTo>
                    <a:cubicBezTo>
                      <a:pt x="8" y="71"/>
                      <a:pt x="8" y="72"/>
                      <a:pt x="10" y="72"/>
                    </a:cubicBezTo>
                    <a:cubicBezTo>
                      <a:pt x="11" y="72"/>
                      <a:pt x="13" y="72"/>
                      <a:pt x="14" y="72"/>
                    </a:cubicBezTo>
                    <a:cubicBezTo>
                      <a:pt x="14" y="86"/>
                      <a:pt x="14" y="86"/>
                      <a:pt x="14" y="86"/>
                    </a:cubicBezTo>
                    <a:cubicBezTo>
                      <a:pt x="13" y="86"/>
                      <a:pt x="11" y="86"/>
                      <a:pt x="10" y="86"/>
                    </a:cubicBezTo>
                    <a:cubicBezTo>
                      <a:pt x="8" y="86"/>
                      <a:pt x="8" y="87"/>
                      <a:pt x="8" y="88"/>
                    </a:cubicBezTo>
                    <a:cubicBezTo>
                      <a:pt x="8" y="90"/>
                      <a:pt x="8" y="90"/>
                      <a:pt x="10" y="90"/>
                    </a:cubicBezTo>
                    <a:cubicBezTo>
                      <a:pt x="11" y="90"/>
                      <a:pt x="13" y="90"/>
                      <a:pt x="14" y="90"/>
                    </a:cubicBezTo>
                    <a:cubicBezTo>
                      <a:pt x="14" y="105"/>
                      <a:pt x="14" y="105"/>
                      <a:pt x="14" y="105"/>
                    </a:cubicBezTo>
                    <a:cubicBezTo>
                      <a:pt x="13" y="105"/>
                      <a:pt x="11" y="105"/>
                      <a:pt x="10" y="105"/>
                    </a:cubicBezTo>
                    <a:cubicBezTo>
                      <a:pt x="8" y="105"/>
                      <a:pt x="8" y="106"/>
                      <a:pt x="8" y="107"/>
                    </a:cubicBezTo>
                    <a:cubicBezTo>
                      <a:pt x="8" y="109"/>
                      <a:pt x="8" y="109"/>
                      <a:pt x="10" y="109"/>
                    </a:cubicBezTo>
                    <a:cubicBezTo>
                      <a:pt x="11" y="109"/>
                      <a:pt x="13" y="109"/>
                      <a:pt x="14" y="109"/>
                    </a:cubicBezTo>
                    <a:cubicBezTo>
                      <a:pt x="14" y="124"/>
                      <a:pt x="14" y="124"/>
                      <a:pt x="14" y="124"/>
                    </a:cubicBezTo>
                    <a:cubicBezTo>
                      <a:pt x="2" y="124"/>
                      <a:pt x="2" y="124"/>
                      <a:pt x="2" y="124"/>
                    </a:cubicBezTo>
                    <a:cubicBezTo>
                      <a:pt x="1" y="124"/>
                      <a:pt x="0" y="125"/>
                      <a:pt x="0" y="126"/>
                    </a:cubicBezTo>
                    <a:cubicBezTo>
                      <a:pt x="0" y="127"/>
                      <a:pt x="1" y="128"/>
                      <a:pt x="2" y="128"/>
                    </a:cubicBezTo>
                    <a:cubicBezTo>
                      <a:pt x="14" y="128"/>
                      <a:pt x="14" y="128"/>
                      <a:pt x="14" y="128"/>
                    </a:cubicBezTo>
                    <a:cubicBezTo>
                      <a:pt x="14" y="142"/>
                      <a:pt x="14" y="142"/>
                      <a:pt x="14" y="142"/>
                    </a:cubicBezTo>
                    <a:cubicBezTo>
                      <a:pt x="14" y="143"/>
                      <a:pt x="15" y="144"/>
                      <a:pt x="16" y="144"/>
                    </a:cubicBezTo>
                    <a:cubicBezTo>
                      <a:pt x="17" y="144"/>
                      <a:pt x="18" y="143"/>
                      <a:pt x="18" y="142"/>
                    </a:cubicBezTo>
                    <a:cubicBezTo>
                      <a:pt x="18" y="128"/>
                      <a:pt x="18" y="128"/>
                      <a:pt x="18" y="128"/>
                    </a:cubicBezTo>
                    <a:cubicBezTo>
                      <a:pt x="178" y="128"/>
                      <a:pt x="178" y="128"/>
                      <a:pt x="178" y="128"/>
                    </a:cubicBezTo>
                    <a:cubicBezTo>
                      <a:pt x="179" y="128"/>
                      <a:pt x="180" y="127"/>
                      <a:pt x="180" y="126"/>
                    </a:cubicBezTo>
                    <a:cubicBezTo>
                      <a:pt x="180" y="125"/>
                      <a:pt x="179" y="124"/>
                      <a:pt x="178" y="124"/>
                    </a:cubicBezTo>
                    <a:cubicBezTo>
                      <a:pt x="158" y="124"/>
                      <a:pt x="158" y="124"/>
                      <a:pt x="158" y="124"/>
                    </a:cubicBezTo>
                    <a:cubicBezTo>
                      <a:pt x="158" y="120"/>
                      <a:pt x="158" y="116"/>
                      <a:pt x="158" y="112"/>
                    </a:cubicBezTo>
                    <a:cubicBezTo>
                      <a:pt x="158" y="99"/>
                      <a:pt x="158" y="86"/>
                      <a:pt x="157" y="74"/>
                    </a:cubicBezTo>
                    <a:cubicBezTo>
                      <a:pt x="158" y="73"/>
                      <a:pt x="158" y="72"/>
                      <a:pt x="157" y="72"/>
                    </a:cubicBezTo>
                    <a:cubicBezTo>
                      <a:pt x="157" y="67"/>
                      <a:pt x="157" y="63"/>
                      <a:pt x="157" y="58"/>
                    </a:cubicBezTo>
                    <a:cubicBezTo>
                      <a:pt x="157" y="58"/>
                      <a:pt x="157" y="57"/>
                      <a:pt x="156" y="57"/>
                    </a:cubicBezTo>
                    <a:cubicBezTo>
                      <a:pt x="156" y="56"/>
                      <a:pt x="155" y="56"/>
                      <a:pt x="155" y="56"/>
                    </a:cubicBezTo>
                    <a:cubicBezTo>
                      <a:pt x="155" y="56"/>
                      <a:pt x="154" y="57"/>
                      <a:pt x="154" y="57"/>
                    </a:cubicBezTo>
                    <a:cubicBezTo>
                      <a:pt x="151" y="60"/>
                      <a:pt x="146" y="65"/>
                      <a:pt x="142" y="69"/>
                    </a:cubicBezTo>
                    <a:cubicBezTo>
                      <a:pt x="140" y="71"/>
                      <a:pt x="138" y="73"/>
                      <a:pt x="136" y="75"/>
                    </a:cubicBezTo>
                    <a:cubicBezTo>
                      <a:pt x="134" y="76"/>
                      <a:pt x="133" y="78"/>
                      <a:pt x="133" y="78"/>
                    </a:cubicBezTo>
                    <a:cubicBezTo>
                      <a:pt x="133" y="78"/>
                      <a:pt x="132" y="79"/>
                      <a:pt x="132" y="79"/>
                    </a:cubicBezTo>
                    <a:cubicBezTo>
                      <a:pt x="133" y="93"/>
                      <a:pt x="133" y="104"/>
                      <a:pt x="134" y="117"/>
                    </a:cubicBezTo>
                    <a:cubicBezTo>
                      <a:pt x="133" y="117"/>
                      <a:pt x="134" y="117"/>
                      <a:pt x="134" y="118"/>
                    </a:cubicBezTo>
                    <a:cubicBezTo>
                      <a:pt x="134" y="120"/>
                      <a:pt x="134" y="122"/>
                      <a:pt x="134" y="124"/>
                    </a:cubicBezTo>
                    <a:cubicBezTo>
                      <a:pt x="125" y="124"/>
                      <a:pt x="125" y="124"/>
                      <a:pt x="125" y="124"/>
                    </a:cubicBezTo>
                    <a:cubicBezTo>
                      <a:pt x="125" y="121"/>
                      <a:pt x="125" y="118"/>
                      <a:pt x="125" y="115"/>
                    </a:cubicBezTo>
                    <a:cubicBezTo>
                      <a:pt x="125" y="105"/>
                      <a:pt x="125" y="97"/>
                      <a:pt x="125" y="87"/>
                    </a:cubicBezTo>
                    <a:cubicBezTo>
                      <a:pt x="125" y="86"/>
                      <a:pt x="124" y="85"/>
                      <a:pt x="123" y="85"/>
                    </a:cubicBezTo>
                    <a:cubicBezTo>
                      <a:pt x="123" y="85"/>
                      <a:pt x="123" y="85"/>
                      <a:pt x="123" y="85"/>
                    </a:cubicBezTo>
                    <a:cubicBezTo>
                      <a:pt x="122" y="85"/>
                      <a:pt x="122" y="85"/>
                      <a:pt x="121" y="85"/>
                    </a:cubicBezTo>
                    <a:cubicBezTo>
                      <a:pt x="119" y="87"/>
                      <a:pt x="119" y="88"/>
                      <a:pt x="118" y="88"/>
                    </a:cubicBezTo>
                    <a:cubicBezTo>
                      <a:pt x="117" y="89"/>
                      <a:pt x="117" y="89"/>
                      <a:pt x="116" y="89"/>
                    </a:cubicBezTo>
                    <a:cubicBezTo>
                      <a:pt x="116" y="89"/>
                      <a:pt x="115" y="89"/>
                      <a:pt x="113" y="89"/>
                    </a:cubicBezTo>
                    <a:cubicBezTo>
                      <a:pt x="113" y="89"/>
                      <a:pt x="112" y="89"/>
                      <a:pt x="111" y="88"/>
                    </a:cubicBezTo>
                    <a:cubicBezTo>
                      <a:pt x="110" y="88"/>
                      <a:pt x="108" y="87"/>
                      <a:pt x="106" y="86"/>
                    </a:cubicBezTo>
                    <a:cubicBezTo>
                      <a:pt x="105" y="86"/>
                      <a:pt x="105" y="86"/>
                      <a:pt x="104" y="86"/>
                    </a:cubicBezTo>
                    <a:cubicBezTo>
                      <a:pt x="103" y="85"/>
                      <a:pt x="103" y="85"/>
                      <a:pt x="102" y="85"/>
                    </a:cubicBezTo>
                    <a:cubicBezTo>
                      <a:pt x="102" y="85"/>
                      <a:pt x="102" y="85"/>
                      <a:pt x="102" y="85"/>
                    </a:cubicBezTo>
                    <a:cubicBezTo>
                      <a:pt x="101" y="85"/>
                      <a:pt x="101" y="85"/>
                      <a:pt x="100" y="85"/>
                    </a:cubicBezTo>
                    <a:cubicBezTo>
                      <a:pt x="100" y="86"/>
                      <a:pt x="100" y="86"/>
                      <a:pt x="100" y="87"/>
                    </a:cubicBezTo>
                    <a:cubicBezTo>
                      <a:pt x="100" y="97"/>
                      <a:pt x="100" y="108"/>
                      <a:pt x="101" y="118"/>
                    </a:cubicBezTo>
                    <a:cubicBezTo>
                      <a:pt x="100" y="119"/>
                      <a:pt x="100" y="119"/>
                      <a:pt x="101" y="119"/>
                    </a:cubicBezTo>
                    <a:cubicBezTo>
                      <a:pt x="101" y="121"/>
                      <a:pt x="101" y="122"/>
                      <a:pt x="101" y="124"/>
                    </a:cubicBezTo>
                    <a:cubicBezTo>
                      <a:pt x="92" y="124"/>
                      <a:pt x="92" y="124"/>
                      <a:pt x="92" y="124"/>
                    </a:cubicBezTo>
                    <a:cubicBezTo>
                      <a:pt x="92" y="120"/>
                      <a:pt x="92" y="117"/>
                      <a:pt x="92" y="113"/>
                    </a:cubicBezTo>
                    <a:cubicBezTo>
                      <a:pt x="92" y="110"/>
                      <a:pt x="92" y="107"/>
                      <a:pt x="92" y="104"/>
                    </a:cubicBezTo>
                    <a:cubicBezTo>
                      <a:pt x="92" y="104"/>
                      <a:pt x="92" y="104"/>
                      <a:pt x="92" y="104"/>
                    </a:cubicBezTo>
                    <a:cubicBezTo>
                      <a:pt x="92" y="100"/>
                      <a:pt x="92" y="96"/>
                      <a:pt x="92" y="92"/>
                    </a:cubicBezTo>
                    <a:cubicBezTo>
                      <a:pt x="92" y="91"/>
                      <a:pt x="92" y="91"/>
                      <a:pt x="92" y="91"/>
                    </a:cubicBezTo>
                    <a:cubicBezTo>
                      <a:pt x="92" y="88"/>
                      <a:pt x="92" y="86"/>
                      <a:pt x="92" y="83"/>
                    </a:cubicBezTo>
                    <a:cubicBezTo>
                      <a:pt x="92" y="82"/>
                      <a:pt x="91" y="82"/>
                      <a:pt x="91" y="81"/>
                    </a:cubicBezTo>
                    <a:cubicBezTo>
                      <a:pt x="85" y="77"/>
                      <a:pt x="80" y="73"/>
                      <a:pt x="76" y="70"/>
                    </a:cubicBezTo>
                    <a:cubicBezTo>
                      <a:pt x="75" y="69"/>
                      <a:pt x="75" y="69"/>
                      <a:pt x="74" y="69"/>
                    </a:cubicBezTo>
                    <a:cubicBezTo>
                      <a:pt x="74" y="69"/>
                      <a:pt x="74" y="69"/>
                      <a:pt x="74" y="69"/>
                    </a:cubicBezTo>
                    <a:cubicBezTo>
                      <a:pt x="73" y="69"/>
                      <a:pt x="73" y="69"/>
                      <a:pt x="72" y="70"/>
                    </a:cubicBezTo>
                    <a:cubicBezTo>
                      <a:pt x="72" y="70"/>
                      <a:pt x="71" y="71"/>
                      <a:pt x="70" y="72"/>
                    </a:cubicBezTo>
                    <a:cubicBezTo>
                      <a:pt x="70" y="73"/>
                      <a:pt x="69" y="74"/>
                      <a:pt x="68" y="75"/>
                    </a:cubicBezTo>
                    <a:cubicBezTo>
                      <a:pt x="67" y="76"/>
                      <a:pt x="67" y="77"/>
                      <a:pt x="67" y="78"/>
                    </a:cubicBezTo>
                    <a:cubicBezTo>
                      <a:pt x="66" y="78"/>
                      <a:pt x="66" y="78"/>
                      <a:pt x="66" y="79"/>
                    </a:cubicBezTo>
                    <a:cubicBezTo>
                      <a:pt x="67" y="97"/>
                      <a:pt x="67" y="106"/>
                      <a:pt x="68" y="124"/>
                    </a:cubicBezTo>
                    <a:cubicBezTo>
                      <a:pt x="59" y="124"/>
                      <a:pt x="59" y="124"/>
                      <a:pt x="59" y="124"/>
                    </a:cubicBezTo>
                    <a:cubicBezTo>
                      <a:pt x="59" y="120"/>
                      <a:pt x="59" y="117"/>
                      <a:pt x="59" y="113"/>
                    </a:cubicBezTo>
                    <a:cubicBezTo>
                      <a:pt x="59" y="104"/>
                      <a:pt x="59" y="94"/>
                      <a:pt x="59" y="84"/>
                    </a:cubicBezTo>
                    <a:cubicBezTo>
                      <a:pt x="59" y="83"/>
                      <a:pt x="58" y="83"/>
                      <a:pt x="57" y="82"/>
                    </a:cubicBezTo>
                    <a:cubicBezTo>
                      <a:pt x="57" y="82"/>
                      <a:pt x="57" y="82"/>
                      <a:pt x="57" y="82"/>
                    </a:cubicBezTo>
                    <a:cubicBezTo>
                      <a:pt x="56" y="82"/>
                      <a:pt x="56" y="82"/>
                      <a:pt x="55" y="83"/>
                    </a:cubicBezTo>
                    <a:cubicBezTo>
                      <a:pt x="49" y="90"/>
                      <a:pt x="42" y="98"/>
                      <a:pt x="35" y="103"/>
                    </a:cubicBezTo>
                    <a:cubicBezTo>
                      <a:pt x="34" y="103"/>
                      <a:pt x="34" y="104"/>
                      <a:pt x="34" y="104"/>
                    </a:cubicBezTo>
                    <a:cubicBezTo>
                      <a:pt x="34" y="112"/>
                      <a:pt x="35" y="117"/>
                      <a:pt x="35" y="124"/>
                    </a:cubicBezTo>
                    <a:cubicBezTo>
                      <a:pt x="18" y="124"/>
                      <a:pt x="18" y="124"/>
                      <a:pt x="18" y="124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8" y="1"/>
                      <a:pt x="17" y="0"/>
                      <a:pt x="16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4" name="Freeform 741"/>
              <p:cNvSpPr>
                <a:spLocks noEditPoints="1"/>
              </p:cNvSpPr>
              <p:nvPr/>
            </p:nvSpPr>
            <p:spPr bwMode="auto">
              <a:xfrm>
                <a:off x="3035" y="1218"/>
                <a:ext cx="187" cy="187"/>
              </a:xfrm>
              <a:custGeom>
                <a:avLst/>
                <a:gdLst>
                  <a:gd name="T0" fmla="*/ 75 w 79"/>
                  <a:gd name="T1" fmla="*/ 34 h 79"/>
                  <a:gd name="T2" fmla="*/ 72 w 79"/>
                  <a:gd name="T3" fmla="*/ 34 h 79"/>
                  <a:gd name="T4" fmla="*/ 74 w 79"/>
                  <a:gd name="T5" fmla="*/ 32 h 79"/>
                  <a:gd name="T6" fmla="*/ 71 w 79"/>
                  <a:gd name="T7" fmla="*/ 31 h 79"/>
                  <a:gd name="T8" fmla="*/ 73 w 79"/>
                  <a:gd name="T9" fmla="*/ 29 h 79"/>
                  <a:gd name="T10" fmla="*/ 67 w 79"/>
                  <a:gd name="T11" fmla="*/ 26 h 79"/>
                  <a:gd name="T12" fmla="*/ 69 w 79"/>
                  <a:gd name="T13" fmla="*/ 28 h 79"/>
                  <a:gd name="T14" fmla="*/ 69 w 79"/>
                  <a:gd name="T15" fmla="*/ 20 h 79"/>
                  <a:gd name="T16" fmla="*/ 64 w 79"/>
                  <a:gd name="T17" fmla="*/ 23 h 79"/>
                  <a:gd name="T18" fmla="*/ 67 w 79"/>
                  <a:gd name="T19" fmla="*/ 18 h 79"/>
                  <a:gd name="T20" fmla="*/ 12 w 79"/>
                  <a:gd name="T21" fmla="*/ 25 h 79"/>
                  <a:gd name="T22" fmla="*/ 62 w 79"/>
                  <a:gd name="T23" fmla="*/ 25 h 79"/>
                  <a:gd name="T24" fmla="*/ 65 w 79"/>
                  <a:gd name="T25" fmla="*/ 65 h 79"/>
                  <a:gd name="T26" fmla="*/ 41 w 79"/>
                  <a:gd name="T27" fmla="*/ 76 h 79"/>
                  <a:gd name="T28" fmla="*/ 3 w 79"/>
                  <a:gd name="T29" fmla="*/ 39 h 79"/>
                  <a:gd name="T30" fmla="*/ 61 w 79"/>
                  <a:gd name="T31" fmla="*/ 20 h 79"/>
                  <a:gd name="T32" fmla="*/ 64 w 79"/>
                  <a:gd name="T33" fmla="*/ 15 h 79"/>
                  <a:gd name="T34" fmla="*/ 3 w 79"/>
                  <a:gd name="T35" fmla="*/ 32 h 79"/>
                  <a:gd name="T36" fmla="*/ 12 w 79"/>
                  <a:gd name="T37" fmla="*/ 16 h 79"/>
                  <a:gd name="T38" fmla="*/ 8 w 79"/>
                  <a:gd name="T39" fmla="*/ 26 h 79"/>
                  <a:gd name="T40" fmla="*/ 57 w 79"/>
                  <a:gd name="T41" fmla="*/ 18 h 79"/>
                  <a:gd name="T42" fmla="*/ 62 w 79"/>
                  <a:gd name="T43" fmla="*/ 13 h 79"/>
                  <a:gd name="T44" fmla="*/ 49 w 79"/>
                  <a:gd name="T45" fmla="*/ 14 h 79"/>
                  <a:gd name="T46" fmla="*/ 58 w 79"/>
                  <a:gd name="T47" fmla="*/ 10 h 79"/>
                  <a:gd name="T48" fmla="*/ 46 w 79"/>
                  <a:gd name="T49" fmla="*/ 13 h 79"/>
                  <a:gd name="T50" fmla="*/ 54 w 79"/>
                  <a:gd name="T51" fmla="*/ 7 h 79"/>
                  <a:gd name="T52" fmla="*/ 20 w 79"/>
                  <a:gd name="T53" fmla="*/ 8 h 79"/>
                  <a:gd name="T54" fmla="*/ 16 w 79"/>
                  <a:gd name="T55" fmla="*/ 18 h 79"/>
                  <a:gd name="T56" fmla="*/ 40 w 79"/>
                  <a:gd name="T57" fmla="*/ 12 h 79"/>
                  <a:gd name="T58" fmla="*/ 50 w 79"/>
                  <a:gd name="T59" fmla="*/ 5 h 79"/>
                  <a:gd name="T60" fmla="*/ 28 w 79"/>
                  <a:gd name="T61" fmla="*/ 5 h 79"/>
                  <a:gd name="T62" fmla="*/ 22 w 79"/>
                  <a:gd name="T63" fmla="*/ 15 h 79"/>
                  <a:gd name="T64" fmla="*/ 42 w 79"/>
                  <a:gd name="T65" fmla="*/ 3 h 79"/>
                  <a:gd name="T66" fmla="*/ 39 w 79"/>
                  <a:gd name="T67" fmla="*/ 12 h 79"/>
                  <a:gd name="T68" fmla="*/ 36 w 79"/>
                  <a:gd name="T69" fmla="*/ 12 h 79"/>
                  <a:gd name="T70" fmla="*/ 35 w 79"/>
                  <a:gd name="T71" fmla="*/ 3 h 79"/>
                  <a:gd name="T72" fmla="*/ 30 w 79"/>
                  <a:gd name="T73" fmla="*/ 12 h 79"/>
                  <a:gd name="T74" fmla="*/ 38 w 79"/>
                  <a:gd name="T75" fmla="*/ 3 h 79"/>
                  <a:gd name="T76" fmla="*/ 30 w 79"/>
                  <a:gd name="T77" fmla="*/ 12 h 79"/>
                  <a:gd name="T78" fmla="*/ 11 w 79"/>
                  <a:gd name="T79" fmla="*/ 12 h 79"/>
                  <a:gd name="T80" fmla="*/ 41 w 79"/>
                  <a:gd name="T81" fmla="*/ 79 h 79"/>
                  <a:gd name="T82" fmla="*/ 65 w 79"/>
                  <a:gd name="T83" fmla="*/ 70 h 79"/>
                  <a:gd name="T84" fmla="*/ 67 w 79"/>
                  <a:gd name="T85" fmla="*/ 67 h 79"/>
                  <a:gd name="T86" fmla="*/ 69 w 79"/>
                  <a:gd name="T87" fmla="*/ 66 h 79"/>
                  <a:gd name="T88" fmla="*/ 69 w 79"/>
                  <a:gd name="T89" fmla="*/ 65 h 79"/>
                  <a:gd name="T90" fmla="*/ 69 w 79"/>
                  <a:gd name="T91" fmla="*/ 65 h 79"/>
                  <a:gd name="T92" fmla="*/ 69 w 79"/>
                  <a:gd name="T93" fmla="*/ 65 h 79"/>
                  <a:gd name="T94" fmla="*/ 38 w 79"/>
                  <a:gd name="T95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79" h="79">
                    <a:moveTo>
                      <a:pt x="76" y="41"/>
                    </a:moveTo>
                    <a:cubicBezTo>
                      <a:pt x="75" y="39"/>
                      <a:pt x="74" y="37"/>
                      <a:pt x="73" y="35"/>
                    </a:cubicBezTo>
                    <a:cubicBezTo>
                      <a:pt x="75" y="34"/>
                      <a:pt x="75" y="34"/>
                      <a:pt x="75" y="34"/>
                    </a:cubicBezTo>
                    <a:cubicBezTo>
                      <a:pt x="75" y="36"/>
                      <a:pt x="76" y="39"/>
                      <a:pt x="76" y="41"/>
                    </a:cubicBezTo>
                    <a:cubicBezTo>
                      <a:pt x="76" y="41"/>
                      <a:pt x="76" y="41"/>
                      <a:pt x="76" y="41"/>
                    </a:cubicBezTo>
                    <a:moveTo>
                      <a:pt x="72" y="34"/>
                    </a:moveTo>
                    <a:cubicBezTo>
                      <a:pt x="72" y="33"/>
                      <a:pt x="72" y="33"/>
                      <a:pt x="71" y="32"/>
                    </a:cubicBezTo>
                    <a:cubicBezTo>
                      <a:pt x="72" y="31"/>
                      <a:pt x="73" y="31"/>
                      <a:pt x="74" y="30"/>
                    </a:cubicBezTo>
                    <a:cubicBezTo>
                      <a:pt x="74" y="31"/>
                      <a:pt x="74" y="31"/>
                      <a:pt x="74" y="32"/>
                    </a:cubicBezTo>
                    <a:cubicBezTo>
                      <a:pt x="74" y="32"/>
                      <a:pt x="74" y="32"/>
                      <a:pt x="74" y="32"/>
                    </a:cubicBezTo>
                    <a:cubicBezTo>
                      <a:pt x="74" y="33"/>
                      <a:pt x="73" y="33"/>
                      <a:pt x="72" y="34"/>
                    </a:cubicBezTo>
                    <a:moveTo>
                      <a:pt x="71" y="31"/>
                    </a:moveTo>
                    <a:cubicBezTo>
                      <a:pt x="70" y="30"/>
                      <a:pt x="70" y="30"/>
                      <a:pt x="70" y="30"/>
                    </a:cubicBezTo>
                    <a:cubicBezTo>
                      <a:pt x="71" y="29"/>
                      <a:pt x="72" y="28"/>
                      <a:pt x="73" y="27"/>
                    </a:cubicBezTo>
                    <a:cubicBezTo>
                      <a:pt x="73" y="27"/>
                      <a:pt x="73" y="28"/>
                      <a:pt x="73" y="29"/>
                    </a:cubicBezTo>
                    <a:cubicBezTo>
                      <a:pt x="72" y="29"/>
                      <a:pt x="71" y="30"/>
                      <a:pt x="71" y="31"/>
                    </a:cubicBezTo>
                    <a:moveTo>
                      <a:pt x="69" y="28"/>
                    </a:moveTo>
                    <a:cubicBezTo>
                      <a:pt x="68" y="28"/>
                      <a:pt x="67" y="27"/>
                      <a:pt x="67" y="26"/>
                    </a:cubicBezTo>
                    <a:cubicBezTo>
                      <a:pt x="68" y="25"/>
                      <a:pt x="69" y="24"/>
                      <a:pt x="70" y="23"/>
                    </a:cubicBezTo>
                    <a:cubicBezTo>
                      <a:pt x="71" y="24"/>
                      <a:pt x="71" y="25"/>
                      <a:pt x="72" y="26"/>
                    </a:cubicBezTo>
                    <a:cubicBezTo>
                      <a:pt x="71" y="26"/>
                      <a:pt x="70" y="27"/>
                      <a:pt x="69" y="28"/>
                    </a:cubicBezTo>
                    <a:moveTo>
                      <a:pt x="66" y="25"/>
                    </a:moveTo>
                    <a:cubicBezTo>
                      <a:pt x="65" y="24"/>
                      <a:pt x="65" y="24"/>
                      <a:pt x="65" y="24"/>
                    </a:cubicBezTo>
                    <a:cubicBezTo>
                      <a:pt x="66" y="23"/>
                      <a:pt x="67" y="22"/>
                      <a:pt x="69" y="20"/>
                    </a:cubicBezTo>
                    <a:cubicBezTo>
                      <a:pt x="70" y="22"/>
                      <a:pt x="70" y="22"/>
                      <a:pt x="70" y="22"/>
                    </a:cubicBezTo>
                    <a:cubicBezTo>
                      <a:pt x="68" y="23"/>
                      <a:pt x="67" y="24"/>
                      <a:pt x="66" y="25"/>
                    </a:cubicBezTo>
                    <a:moveTo>
                      <a:pt x="64" y="23"/>
                    </a:moveTo>
                    <a:cubicBezTo>
                      <a:pt x="64" y="23"/>
                      <a:pt x="64" y="23"/>
                      <a:pt x="64" y="23"/>
                    </a:cubicBezTo>
                    <a:cubicBezTo>
                      <a:pt x="63" y="22"/>
                      <a:pt x="62" y="22"/>
                      <a:pt x="62" y="21"/>
                    </a:cubicBezTo>
                    <a:cubicBezTo>
                      <a:pt x="63" y="20"/>
                      <a:pt x="65" y="19"/>
                      <a:pt x="67" y="18"/>
                    </a:cubicBezTo>
                    <a:cubicBezTo>
                      <a:pt x="67" y="18"/>
                      <a:pt x="68" y="19"/>
                      <a:pt x="68" y="19"/>
                    </a:cubicBezTo>
                    <a:cubicBezTo>
                      <a:pt x="67" y="20"/>
                      <a:pt x="65" y="22"/>
                      <a:pt x="64" y="23"/>
                    </a:cubicBezTo>
                    <a:moveTo>
                      <a:pt x="12" y="25"/>
                    </a:moveTo>
                    <a:cubicBezTo>
                      <a:pt x="20" y="18"/>
                      <a:pt x="28" y="15"/>
                      <a:pt x="36" y="15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46" y="15"/>
                      <a:pt x="55" y="19"/>
                      <a:pt x="62" y="25"/>
                    </a:cubicBezTo>
                    <a:cubicBezTo>
                      <a:pt x="69" y="31"/>
                      <a:pt x="73" y="40"/>
                      <a:pt x="74" y="49"/>
                    </a:cubicBezTo>
                    <a:cubicBezTo>
                      <a:pt x="74" y="50"/>
                      <a:pt x="74" y="50"/>
                      <a:pt x="74" y="50"/>
                    </a:cubicBezTo>
                    <a:cubicBezTo>
                      <a:pt x="73" y="55"/>
                      <a:pt x="70" y="60"/>
                      <a:pt x="65" y="65"/>
                    </a:cubicBezTo>
                    <a:cubicBezTo>
                      <a:pt x="65" y="65"/>
                      <a:pt x="65" y="65"/>
                      <a:pt x="65" y="65"/>
                    </a:cubicBezTo>
                    <a:cubicBezTo>
                      <a:pt x="57" y="73"/>
                      <a:pt x="49" y="76"/>
                      <a:pt x="41" y="76"/>
                    </a:cubicBezTo>
                    <a:cubicBezTo>
                      <a:pt x="41" y="76"/>
                      <a:pt x="41" y="76"/>
                      <a:pt x="41" y="76"/>
                    </a:cubicBezTo>
                    <a:cubicBezTo>
                      <a:pt x="31" y="76"/>
                      <a:pt x="21" y="72"/>
                      <a:pt x="14" y="65"/>
                    </a:cubicBezTo>
                    <a:cubicBezTo>
                      <a:pt x="7" y="58"/>
                      <a:pt x="3" y="49"/>
                      <a:pt x="3" y="40"/>
                    </a:cubicBezTo>
                    <a:cubicBezTo>
                      <a:pt x="3" y="39"/>
                      <a:pt x="3" y="39"/>
                      <a:pt x="3" y="39"/>
                    </a:cubicBezTo>
                    <a:cubicBezTo>
                      <a:pt x="5" y="34"/>
                      <a:pt x="8" y="30"/>
                      <a:pt x="12" y="25"/>
                    </a:cubicBezTo>
                    <a:cubicBezTo>
                      <a:pt x="12" y="25"/>
                      <a:pt x="12" y="25"/>
                      <a:pt x="12" y="25"/>
                    </a:cubicBezTo>
                    <a:moveTo>
                      <a:pt x="61" y="20"/>
                    </a:moveTo>
                    <a:cubicBezTo>
                      <a:pt x="60" y="20"/>
                      <a:pt x="59" y="19"/>
                      <a:pt x="58" y="18"/>
                    </a:cubicBezTo>
                    <a:cubicBezTo>
                      <a:pt x="60" y="17"/>
                      <a:pt x="62" y="15"/>
                      <a:pt x="63" y="14"/>
                    </a:cubicBezTo>
                    <a:cubicBezTo>
                      <a:pt x="64" y="15"/>
                      <a:pt x="64" y="15"/>
                      <a:pt x="64" y="15"/>
                    </a:cubicBezTo>
                    <a:cubicBezTo>
                      <a:pt x="65" y="15"/>
                      <a:pt x="65" y="16"/>
                      <a:pt x="66" y="16"/>
                    </a:cubicBezTo>
                    <a:cubicBezTo>
                      <a:pt x="64" y="18"/>
                      <a:pt x="62" y="19"/>
                      <a:pt x="61" y="20"/>
                    </a:cubicBezTo>
                    <a:moveTo>
                      <a:pt x="3" y="32"/>
                    </a:moveTo>
                    <a:cubicBezTo>
                      <a:pt x="3" y="31"/>
                      <a:pt x="4" y="30"/>
                      <a:pt x="4" y="29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7" y="25"/>
                      <a:pt x="10" y="21"/>
                      <a:pt x="12" y="16"/>
                    </a:cubicBezTo>
                    <a:cubicBezTo>
                      <a:pt x="13" y="15"/>
                      <a:pt x="14" y="14"/>
                      <a:pt x="15" y="12"/>
                    </a:cubicBezTo>
                    <a:cubicBezTo>
                      <a:pt x="15" y="12"/>
                      <a:pt x="16" y="11"/>
                      <a:pt x="17" y="11"/>
                    </a:cubicBezTo>
                    <a:cubicBezTo>
                      <a:pt x="13" y="16"/>
                      <a:pt x="10" y="21"/>
                      <a:pt x="8" y="26"/>
                    </a:cubicBezTo>
                    <a:cubicBezTo>
                      <a:pt x="8" y="26"/>
                      <a:pt x="8" y="26"/>
                      <a:pt x="8" y="26"/>
                    </a:cubicBezTo>
                    <a:cubicBezTo>
                      <a:pt x="6" y="28"/>
                      <a:pt x="4" y="30"/>
                      <a:pt x="3" y="32"/>
                    </a:cubicBezTo>
                    <a:moveTo>
                      <a:pt x="57" y="18"/>
                    </a:moveTo>
                    <a:cubicBezTo>
                      <a:pt x="56" y="17"/>
                      <a:pt x="55" y="16"/>
                      <a:pt x="53" y="16"/>
                    </a:cubicBezTo>
                    <a:cubicBezTo>
                      <a:pt x="55" y="14"/>
                      <a:pt x="57" y="12"/>
                      <a:pt x="59" y="11"/>
                    </a:cubicBezTo>
                    <a:cubicBezTo>
                      <a:pt x="60" y="11"/>
                      <a:pt x="61" y="12"/>
                      <a:pt x="62" y="13"/>
                    </a:cubicBezTo>
                    <a:cubicBezTo>
                      <a:pt x="60" y="14"/>
                      <a:pt x="59" y="16"/>
                      <a:pt x="57" y="18"/>
                    </a:cubicBezTo>
                    <a:moveTo>
                      <a:pt x="52" y="15"/>
                    </a:moveTo>
                    <a:cubicBezTo>
                      <a:pt x="51" y="15"/>
                      <a:pt x="50" y="14"/>
                      <a:pt x="49" y="14"/>
                    </a:cubicBezTo>
                    <a:cubicBezTo>
                      <a:pt x="51" y="12"/>
                      <a:pt x="53" y="10"/>
                      <a:pt x="55" y="8"/>
                    </a:cubicBezTo>
                    <a:cubicBezTo>
                      <a:pt x="55" y="8"/>
                      <a:pt x="55" y="8"/>
                      <a:pt x="55" y="8"/>
                    </a:cubicBezTo>
                    <a:cubicBezTo>
                      <a:pt x="56" y="8"/>
                      <a:pt x="57" y="9"/>
                      <a:pt x="58" y="10"/>
                    </a:cubicBezTo>
                    <a:cubicBezTo>
                      <a:pt x="56" y="11"/>
                      <a:pt x="54" y="13"/>
                      <a:pt x="52" y="15"/>
                    </a:cubicBezTo>
                    <a:moveTo>
                      <a:pt x="47" y="13"/>
                    </a:moveTo>
                    <a:cubicBezTo>
                      <a:pt x="47" y="13"/>
                      <a:pt x="46" y="13"/>
                      <a:pt x="46" y="13"/>
                    </a:cubicBezTo>
                    <a:cubicBezTo>
                      <a:pt x="48" y="10"/>
                      <a:pt x="49" y="8"/>
                      <a:pt x="52" y="6"/>
                    </a:cubicBezTo>
                    <a:cubicBezTo>
                      <a:pt x="52" y="6"/>
                      <a:pt x="53" y="7"/>
                      <a:pt x="54" y="7"/>
                    </a:cubicBezTo>
                    <a:cubicBezTo>
                      <a:pt x="54" y="7"/>
                      <a:pt x="54" y="7"/>
                      <a:pt x="54" y="7"/>
                    </a:cubicBezTo>
                    <a:cubicBezTo>
                      <a:pt x="51" y="9"/>
                      <a:pt x="49" y="11"/>
                      <a:pt x="47" y="13"/>
                    </a:cubicBezTo>
                    <a:moveTo>
                      <a:pt x="11" y="22"/>
                    </a:moveTo>
                    <a:cubicBezTo>
                      <a:pt x="14" y="17"/>
                      <a:pt x="17" y="13"/>
                      <a:pt x="20" y="8"/>
                    </a:cubicBezTo>
                    <a:cubicBezTo>
                      <a:pt x="22" y="7"/>
                      <a:pt x="24" y="6"/>
                      <a:pt x="25" y="6"/>
                    </a:cubicBezTo>
                    <a:cubicBezTo>
                      <a:pt x="22" y="10"/>
                      <a:pt x="19" y="14"/>
                      <a:pt x="16" y="18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4" y="19"/>
                      <a:pt x="13" y="21"/>
                      <a:pt x="11" y="22"/>
                    </a:cubicBezTo>
                    <a:moveTo>
                      <a:pt x="44" y="12"/>
                    </a:moveTo>
                    <a:cubicBezTo>
                      <a:pt x="43" y="12"/>
                      <a:pt x="42" y="12"/>
                      <a:pt x="40" y="12"/>
                    </a:cubicBezTo>
                    <a:cubicBezTo>
                      <a:pt x="41" y="10"/>
                      <a:pt x="43" y="8"/>
                      <a:pt x="44" y="7"/>
                    </a:cubicBezTo>
                    <a:cubicBezTo>
                      <a:pt x="45" y="6"/>
                      <a:pt x="46" y="5"/>
                      <a:pt x="46" y="4"/>
                    </a:cubicBezTo>
                    <a:cubicBezTo>
                      <a:pt x="48" y="5"/>
                      <a:pt x="49" y="5"/>
                      <a:pt x="50" y="5"/>
                    </a:cubicBezTo>
                    <a:cubicBezTo>
                      <a:pt x="48" y="8"/>
                      <a:pt x="46" y="10"/>
                      <a:pt x="44" y="12"/>
                    </a:cubicBezTo>
                    <a:moveTo>
                      <a:pt x="19" y="16"/>
                    </a:moveTo>
                    <a:cubicBezTo>
                      <a:pt x="22" y="12"/>
                      <a:pt x="25" y="9"/>
                      <a:pt x="28" y="5"/>
                    </a:cubicBezTo>
                    <a:cubicBezTo>
                      <a:pt x="28" y="4"/>
                      <a:pt x="29" y="4"/>
                      <a:pt x="30" y="4"/>
                    </a:cubicBezTo>
                    <a:cubicBezTo>
                      <a:pt x="27" y="7"/>
                      <a:pt x="25" y="11"/>
                      <a:pt x="22" y="14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21" y="15"/>
                      <a:pt x="20" y="16"/>
                      <a:pt x="19" y="16"/>
                    </a:cubicBezTo>
                    <a:moveTo>
                      <a:pt x="36" y="12"/>
                    </a:moveTo>
                    <a:cubicBezTo>
                      <a:pt x="38" y="9"/>
                      <a:pt x="40" y="6"/>
                      <a:pt x="42" y="3"/>
                    </a:cubicBezTo>
                    <a:cubicBezTo>
                      <a:pt x="43" y="4"/>
                      <a:pt x="44" y="4"/>
                      <a:pt x="45" y="4"/>
                    </a:cubicBezTo>
                    <a:cubicBezTo>
                      <a:pt x="44" y="4"/>
                      <a:pt x="44" y="5"/>
                      <a:pt x="43" y="6"/>
                    </a:cubicBezTo>
                    <a:cubicBezTo>
                      <a:pt x="42" y="7"/>
                      <a:pt x="40" y="9"/>
                      <a:pt x="39" y="12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38" y="12"/>
                      <a:pt x="37" y="12"/>
                      <a:pt x="36" y="12"/>
                    </a:cubicBezTo>
                    <a:cubicBezTo>
                      <a:pt x="36" y="12"/>
                      <a:pt x="36" y="12"/>
                      <a:pt x="36" y="12"/>
                    </a:cubicBezTo>
                    <a:moveTo>
                      <a:pt x="24" y="14"/>
                    </a:moveTo>
                    <a:cubicBezTo>
                      <a:pt x="27" y="10"/>
                      <a:pt x="30" y="7"/>
                      <a:pt x="32" y="4"/>
                    </a:cubicBezTo>
                    <a:cubicBezTo>
                      <a:pt x="33" y="3"/>
                      <a:pt x="34" y="3"/>
                      <a:pt x="35" y="3"/>
                    </a:cubicBezTo>
                    <a:cubicBezTo>
                      <a:pt x="32" y="6"/>
                      <a:pt x="30" y="10"/>
                      <a:pt x="27" y="13"/>
                    </a:cubicBezTo>
                    <a:cubicBezTo>
                      <a:pt x="26" y="13"/>
                      <a:pt x="25" y="13"/>
                      <a:pt x="24" y="14"/>
                    </a:cubicBezTo>
                    <a:moveTo>
                      <a:pt x="30" y="12"/>
                    </a:moveTo>
                    <a:cubicBezTo>
                      <a:pt x="32" y="9"/>
                      <a:pt x="34" y="6"/>
                      <a:pt x="37" y="3"/>
                    </a:cubicBezTo>
                    <a:cubicBezTo>
                      <a:pt x="38" y="3"/>
                      <a:pt x="38" y="3"/>
                      <a:pt x="38" y="3"/>
                    </a:cubicBezTo>
                    <a:cubicBezTo>
                      <a:pt x="38" y="3"/>
                      <a:pt x="38" y="3"/>
                      <a:pt x="38" y="3"/>
                    </a:cubicBezTo>
                    <a:cubicBezTo>
                      <a:pt x="39" y="3"/>
                      <a:pt x="39" y="3"/>
                      <a:pt x="40" y="3"/>
                    </a:cubicBezTo>
                    <a:cubicBezTo>
                      <a:pt x="38" y="6"/>
                      <a:pt x="36" y="9"/>
                      <a:pt x="34" y="12"/>
                    </a:cubicBezTo>
                    <a:cubicBezTo>
                      <a:pt x="32" y="12"/>
                      <a:pt x="31" y="12"/>
                      <a:pt x="30" y="12"/>
                    </a:cubicBezTo>
                    <a:moveTo>
                      <a:pt x="38" y="0"/>
                    </a:moveTo>
                    <a:cubicBezTo>
                      <a:pt x="29" y="0"/>
                      <a:pt x="19" y="4"/>
                      <a:pt x="11" y="12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3" y="20"/>
                      <a:pt x="0" y="29"/>
                      <a:pt x="0" y="38"/>
                    </a:cubicBezTo>
                    <a:cubicBezTo>
                      <a:pt x="0" y="49"/>
                      <a:pt x="5" y="59"/>
                      <a:pt x="12" y="67"/>
                    </a:cubicBezTo>
                    <a:cubicBezTo>
                      <a:pt x="20" y="74"/>
                      <a:pt x="30" y="79"/>
                      <a:pt x="41" y="79"/>
                    </a:cubicBezTo>
                    <a:cubicBezTo>
                      <a:pt x="41" y="79"/>
                      <a:pt x="41" y="79"/>
                      <a:pt x="41" y="79"/>
                    </a:cubicBezTo>
                    <a:cubicBezTo>
                      <a:pt x="49" y="79"/>
                      <a:pt x="57" y="76"/>
                      <a:pt x="64" y="70"/>
                    </a:cubicBezTo>
                    <a:cubicBezTo>
                      <a:pt x="65" y="70"/>
                      <a:pt x="65" y="70"/>
                      <a:pt x="65" y="70"/>
                    </a:cubicBezTo>
                    <a:cubicBezTo>
                      <a:pt x="65" y="69"/>
                      <a:pt x="65" y="69"/>
                      <a:pt x="65" y="69"/>
                    </a:cubicBezTo>
                    <a:cubicBezTo>
                      <a:pt x="65" y="69"/>
                      <a:pt x="65" y="69"/>
                      <a:pt x="65" y="69"/>
                    </a:cubicBezTo>
                    <a:cubicBezTo>
                      <a:pt x="65" y="69"/>
                      <a:pt x="66" y="69"/>
                      <a:pt x="67" y="67"/>
                    </a:cubicBezTo>
                    <a:cubicBezTo>
                      <a:pt x="67" y="67"/>
                      <a:pt x="67" y="67"/>
                      <a:pt x="67" y="67"/>
                    </a:cubicBezTo>
                    <a:cubicBezTo>
                      <a:pt x="68" y="67"/>
                      <a:pt x="68" y="66"/>
                      <a:pt x="68" y="66"/>
                    </a:cubicBezTo>
                    <a:cubicBezTo>
                      <a:pt x="69" y="66"/>
                      <a:pt x="69" y="66"/>
                      <a:pt x="69" y="66"/>
                    </a:cubicBezTo>
                    <a:cubicBezTo>
                      <a:pt x="69" y="65"/>
                      <a:pt x="69" y="65"/>
                      <a:pt x="69" y="65"/>
                    </a:cubicBezTo>
                    <a:cubicBezTo>
                      <a:pt x="69" y="65"/>
                      <a:pt x="69" y="65"/>
                      <a:pt x="69" y="65"/>
                    </a:cubicBezTo>
                    <a:cubicBezTo>
                      <a:pt x="69" y="65"/>
                      <a:pt x="69" y="65"/>
                      <a:pt x="69" y="65"/>
                    </a:cubicBezTo>
                    <a:cubicBezTo>
                      <a:pt x="69" y="65"/>
                      <a:pt x="69" y="65"/>
                      <a:pt x="69" y="65"/>
                    </a:cubicBezTo>
                    <a:cubicBezTo>
                      <a:pt x="69" y="65"/>
                      <a:pt x="69" y="65"/>
                      <a:pt x="69" y="65"/>
                    </a:cubicBezTo>
                    <a:cubicBezTo>
                      <a:pt x="69" y="65"/>
                      <a:pt x="69" y="65"/>
                      <a:pt x="69" y="65"/>
                    </a:cubicBezTo>
                    <a:cubicBezTo>
                      <a:pt x="69" y="65"/>
                      <a:pt x="69" y="65"/>
                      <a:pt x="69" y="65"/>
                    </a:cubicBezTo>
                    <a:cubicBezTo>
                      <a:pt x="69" y="65"/>
                      <a:pt x="69" y="65"/>
                      <a:pt x="69" y="65"/>
                    </a:cubicBezTo>
                    <a:cubicBezTo>
                      <a:pt x="69" y="65"/>
                      <a:pt x="69" y="65"/>
                      <a:pt x="69" y="65"/>
                    </a:cubicBezTo>
                    <a:cubicBezTo>
                      <a:pt x="76" y="57"/>
                      <a:pt x="79" y="49"/>
                      <a:pt x="79" y="41"/>
                    </a:cubicBezTo>
                    <a:cubicBezTo>
                      <a:pt x="79" y="30"/>
                      <a:pt x="74" y="20"/>
                      <a:pt x="66" y="13"/>
                    </a:cubicBezTo>
                    <a:cubicBezTo>
                      <a:pt x="59" y="5"/>
                      <a:pt x="48" y="0"/>
                      <a:pt x="38" y="0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5" name="Freeform 742"/>
              <p:cNvSpPr>
                <a:spLocks noEditPoints="1"/>
              </p:cNvSpPr>
              <p:nvPr/>
            </p:nvSpPr>
            <p:spPr bwMode="auto">
              <a:xfrm>
                <a:off x="2976" y="1164"/>
                <a:ext cx="301" cy="324"/>
              </a:xfrm>
              <a:custGeom>
                <a:avLst/>
                <a:gdLst>
                  <a:gd name="T0" fmla="*/ 64 w 127"/>
                  <a:gd name="T1" fmla="*/ 126 h 137"/>
                  <a:gd name="T2" fmla="*/ 60 w 127"/>
                  <a:gd name="T3" fmla="*/ 125 h 137"/>
                  <a:gd name="T4" fmla="*/ 68 w 127"/>
                  <a:gd name="T5" fmla="*/ 134 h 137"/>
                  <a:gd name="T6" fmla="*/ 53 w 127"/>
                  <a:gd name="T7" fmla="*/ 124 h 137"/>
                  <a:gd name="T8" fmla="*/ 97 w 127"/>
                  <a:gd name="T9" fmla="*/ 120 h 137"/>
                  <a:gd name="T10" fmla="*/ 76 w 127"/>
                  <a:gd name="T11" fmla="*/ 116 h 137"/>
                  <a:gd name="T12" fmla="*/ 90 w 127"/>
                  <a:gd name="T13" fmla="*/ 113 h 137"/>
                  <a:gd name="T14" fmla="*/ 25 w 127"/>
                  <a:gd name="T15" fmla="*/ 121 h 137"/>
                  <a:gd name="T16" fmla="*/ 42 w 127"/>
                  <a:gd name="T17" fmla="*/ 120 h 137"/>
                  <a:gd name="T18" fmla="*/ 104 w 127"/>
                  <a:gd name="T19" fmla="*/ 111 h 137"/>
                  <a:gd name="T20" fmla="*/ 98 w 127"/>
                  <a:gd name="T21" fmla="*/ 112 h 137"/>
                  <a:gd name="T22" fmla="*/ 22 w 127"/>
                  <a:gd name="T23" fmla="*/ 118 h 137"/>
                  <a:gd name="T24" fmla="*/ 79 w 127"/>
                  <a:gd name="T25" fmla="*/ 121 h 137"/>
                  <a:gd name="T26" fmla="*/ 34 w 127"/>
                  <a:gd name="T27" fmla="*/ 109 h 137"/>
                  <a:gd name="T28" fmla="*/ 41 w 127"/>
                  <a:gd name="T29" fmla="*/ 110 h 137"/>
                  <a:gd name="T30" fmla="*/ 93 w 127"/>
                  <a:gd name="T31" fmla="*/ 115 h 137"/>
                  <a:gd name="T32" fmla="*/ 87 w 127"/>
                  <a:gd name="T33" fmla="*/ 118 h 137"/>
                  <a:gd name="T34" fmla="*/ 106 w 127"/>
                  <a:gd name="T35" fmla="*/ 109 h 137"/>
                  <a:gd name="T36" fmla="*/ 20 w 127"/>
                  <a:gd name="T37" fmla="*/ 108 h 137"/>
                  <a:gd name="T38" fmla="*/ 109 w 127"/>
                  <a:gd name="T39" fmla="*/ 113 h 137"/>
                  <a:gd name="T40" fmla="*/ 16 w 127"/>
                  <a:gd name="T41" fmla="*/ 104 h 137"/>
                  <a:gd name="T42" fmla="*/ 15 w 127"/>
                  <a:gd name="T43" fmla="*/ 89 h 137"/>
                  <a:gd name="T44" fmla="*/ 113 w 127"/>
                  <a:gd name="T45" fmla="*/ 85 h 137"/>
                  <a:gd name="T46" fmla="*/ 14 w 127"/>
                  <a:gd name="T47" fmla="*/ 80 h 137"/>
                  <a:gd name="T48" fmla="*/ 116 w 127"/>
                  <a:gd name="T49" fmla="*/ 77 h 137"/>
                  <a:gd name="T50" fmla="*/ 3 w 127"/>
                  <a:gd name="T51" fmla="*/ 82 h 137"/>
                  <a:gd name="T52" fmla="*/ 116 w 127"/>
                  <a:gd name="T53" fmla="*/ 81 h 137"/>
                  <a:gd name="T54" fmla="*/ 123 w 127"/>
                  <a:gd name="T55" fmla="*/ 74 h 137"/>
                  <a:gd name="T56" fmla="*/ 3 w 127"/>
                  <a:gd name="T57" fmla="*/ 74 h 137"/>
                  <a:gd name="T58" fmla="*/ 17 w 127"/>
                  <a:gd name="T59" fmla="*/ 40 h 137"/>
                  <a:gd name="T60" fmla="*/ 109 w 127"/>
                  <a:gd name="T61" fmla="*/ 34 h 137"/>
                  <a:gd name="T62" fmla="*/ 16 w 127"/>
                  <a:gd name="T63" fmla="*/ 31 h 137"/>
                  <a:gd name="T64" fmla="*/ 64 w 127"/>
                  <a:gd name="T65" fmla="*/ 2 h 137"/>
                  <a:gd name="T66" fmla="*/ 100 w 127"/>
                  <a:gd name="T67" fmla="*/ 14 h 137"/>
                  <a:gd name="T68" fmla="*/ 113 w 127"/>
                  <a:gd name="T69" fmla="*/ 53 h 137"/>
                  <a:gd name="T70" fmla="*/ 112 w 127"/>
                  <a:gd name="T71" fmla="*/ 76 h 137"/>
                  <a:gd name="T72" fmla="*/ 92 w 127"/>
                  <a:gd name="T73" fmla="*/ 104 h 137"/>
                  <a:gd name="T74" fmla="*/ 54 w 127"/>
                  <a:gd name="T75" fmla="*/ 111 h 137"/>
                  <a:gd name="T76" fmla="*/ 16 w 127"/>
                  <a:gd name="T77" fmla="*/ 98 h 137"/>
                  <a:gd name="T78" fmla="*/ 5 w 127"/>
                  <a:gd name="T79" fmla="*/ 54 h 137"/>
                  <a:gd name="T80" fmla="*/ 35 w 127"/>
                  <a:gd name="T81" fmla="*/ 21 h 137"/>
                  <a:gd name="T82" fmla="*/ 30 w 127"/>
                  <a:gd name="T83" fmla="*/ 11 h 137"/>
                  <a:gd name="T84" fmla="*/ 12 w 127"/>
                  <a:gd name="T85" fmla="*/ 36 h 137"/>
                  <a:gd name="T86" fmla="*/ 13 w 127"/>
                  <a:gd name="T87" fmla="*/ 51 h 137"/>
                  <a:gd name="T88" fmla="*/ 1 w 127"/>
                  <a:gd name="T89" fmla="*/ 85 h 137"/>
                  <a:gd name="T90" fmla="*/ 12 w 127"/>
                  <a:gd name="T91" fmla="*/ 99 h 137"/>
                  <a:gd name="T92" fmla="*/ 27 w 127"/>
                  <a:gd name="T93" fmla="*/ 125 h 137"/>
                  <a:gd name="T94" fmla="*/ 63 w 127"/>
                  <a:gd name="T95" fmla="*/ 137 h 137"/>
                  <a:gd name="T96" fmla="*/ 100 w 127"/>
                  <a:gd name="T97" fmla="*/ 125 h 137"/>
                  <a:gd name="T98" fmla="*/ 115 w 127"/>
                  <a:gd name="T99" fmla="*/ 97 h 137"/>
                  <a:gd name="T100" fmla="*/ 124 w 127"/>
                  <a:gd name="T101" fmla="*/ 85 h 137"/>
                  <a:gd name="T102" fmla="*/ 112 w 127"/>
                  <a:gd name="T103" fmla="*/ 40 h 137"/>
                  <a:gd name="T104" fmla="*/ 115 w 127"/>
                  <a:gd name="T105" fmla="*/ 26 h 137"/>
                  <a:gd name="T106" fmla="*/ 102 w 127"/>
                  <a:gd name="T107" fmla="*/ 12 h 137"/>
                  <a:gd name="T108" fmla="*/ 76 w 127"/>
                  <a:gd name="T109" fmla="*/ 11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27" h="137">
                    <a:moveTo>
                      <a:pt x="70" y="134"/>
                    </a:moveTo>
                    <a:cubicBezTo>
                      <a:pt x="71" y="132"/>
                      <a:pt x="72" y="130"/>
                      <a:pt x="72" y="128"/>
                    </a:cubicBezTo>
                    <a:cubicBezTo>
                      <a:pt x="72" y="130"/>
                      <a:pt x="72" y="132"/>
                      <a:pt x="72" y="133"/>
                    </a:cubicBezTo>
                    <a:cubicBezTo>
                      <a:pt x="71" y="134"/>
                      <a:pt x="70" y="134"/>
                      <a:pt x="70" y="134"/>
                    </a:cubicBezTo>
                    <a:moveTo>
                      <a:pt x="63" y="134"/>
                    </a:moveTo>
                    <a:cubicBezTo>
                      <a:pt x="62" y="134"/>
                      <a:pt x="61" y="134"/>
                      <a:pt x="61" y="134"/>
                    </a:cubicBezTo>
                    <a:cubicBezTo>
                      <a:pt x="62" y="131"/>
                      <a:pt x="63" y="128"/>
                      <a:pt x="64" y="126"/>
                    </a:cubicBezTo>
                    <a:cubicBezTo>
                      <a:pt x="65" y="126"/>
                      <a:pt x="66" y="126"/>
                      <a:pt x="67" y="125"/>
                    </a:cubicBezTo>
                    <a:cubicBezTo>
                      <a:pt x="66" y="128"/>
                      <a:pt x="65" y="131"/>
                      <a:pt x="64" y="134"/>
                    </a:cubicBezTo>
                    <a:cubicBezTo>
                      <a:pt x="64" y="134"/>
                      <a:pt x="64" y="134"/>
                      <a:pt x="64" y="134"/>
                    </a:cubicBezTo>
                    <a:cubicBezTo>
                      <a:pt x="63" y="134"/>
                      <a:pt x="63" y="134"/>
                      <a:pt x="63" y="134"/>
                    </a:cubicBezTo>
                    <a:moveTo>
                      <a:pt x="59" y="134"/>
                    </a:moveTo>
                    <a:cubicBezTo>
                      <a:pt x="58" y="134"/>
                      <a:pt x="57" y="134"/>
                      <a:pt x="56" y="134"/>
                    </a:cubicBezTo>
                    <a:cubicBezTo>
                      <a:pt x="58" y="131"/>
                      <a:pt x="59" y="128"/>
                      <a:pt x="60" y="125"/>
                    </a:cubicBezTo>
                    <a:cubicBezTo>
                      <a:pt x="61" y="125"/>
                      <a:pt x="62" y="126"/>
                      <a:pt x="63" y="126"/>
                    </a:cubicBezTo>
                    <a:cubicBezTo>
                      <a:pt x="61" y="128"/>
                      <a:pt x="60" y="131"/>
                      <a:pt x="59" y="134"/>
                    </a:cubicBezTo>
                    <a:moveTo>
                      <a:pt x="66" y="134"/>
                    </a:moveTo>
                    <a:cubicBezTo>
                      <a:pt x="66" y="131"/>
                      <a:pt x="68" y="128"/>
                      <a:pt x="69" y="125"/>
                    </a:cubicBezTo>
                    <a:cubicBezTo>
                      <a:pt x="70" y="125"/>
                      <a:pt x="71" y="125"/>
                      <a:pt x="72" y="125"/>
                    </a:cubicBezTo>
                    <a:cubicBezTo>
                      <a:pt x="72" y="125"/>
                      <a:pt x="72" y="125"/>
                      <a:pt x="72" y="125"/>
                    </a:cubicBezTo>
                    <a:cubicBezTo>
                      <a:pt x="71" y="128"/>
                      <a:pt x="69" y="131"/>
                      <a:pt x="68" y="134"/>
                    </a:cubicBezTo>
                    <a:cubicBezTo>
                      <a:pt x="67" y="134"/>
                      <a:pt x="66" y="134"/>
                      <a:pt x="66" y="134"/>
                    </a:cubicBezTo>
                    <a:moveTo>
                      <a:pt x="55" y="133"/>
                    </a:moveTo>
                    <a:cubicBezTo>
                      <a:pt x="55" y="130"/>
                      <a:pt x="56" y="128"/>
                      <a:pt x="56" y="125"/>
                    </a:cubicBezTo>
                    <a:cubicBezTo>
                      <a:pt x="57" y="125"/>
                      <a:pt x="58" y="125"/>
                      <a:pt x="59" y="125"/>
                    </a:cubicBezTo>
                    <a:cubicBezTo>
                      <a:pt x="57" y="128"/>
                      <a:pt x="56" y="130"/>
                      <a:pt x="55" y="133"/>
                    </a:cubicBezTo>
                    <a:moveTo>
                      <a:pt x="53" y="125"/>
                    </a:moveTo>
                    <a:cubicBezTo>
                      <a:pt x="53" y="125"/>
                      <a:pt x="53" y="124"/>
                      <a:pt x="53" y="124"/>
                    </a:cubicBezTo>
                    <a:cubicBezTo>
                      <a:pt x="53" y="123"/>
                      <a:pt x="52" y="123"/>
                      <a:pt x="51" y="123"/>
                    </a:cubicBezTo>
                    <a:cubicBezTo>
                      <a:pt x="50" y="122"/>
                      <a:pt x="49" y="122"/>
                      <a:pt x="48" y="122"/>
                    </a:cubicBezTo>
                    <a:cubicBezTo>
                      <a:pt x="49" y="120"/>
                      <a:pt x="51" y="118"/>
                      <a:pt x="52" y="116"/>
                    </a:cubicBezTo>
                    <a:cubicBezTo>
                      <a:pt x="52" y="118"/>
                      <a:pt x="52" y="121"/>
                      <a:pt x="52" y="123"/>
                    </a:cubicBezTo>
                    <a:cubicBezTo>
                      <a:pt x="52" y="124"/>
                      <a:pt x="53" y="124"/>
                      <a:pt x="53" y="124"/>
                    </a:cubicBezTo>
                    <a:cubicBezTo>
                      <a:pt x="53" y="125"/>
                      <a:pt x="53" y="125"/>
                      <a:pt x="53" y="125"/>
                    </a:cubicBezTo>
                    <a:moveTo>
                      <a:pt x="97" y="120"/>
                    </a:moveTo>
                    <a:cubicBezTo>
                      <a:pt x="97" y="120"/>
                      <a:pt x="96" y="119"/>
                      <a:pt x="96" y="119"/>
                    </a:cubicBezTo>
                    <a:cubicBezTo>
                      <a:pt x="96" y="118"/>
                      <a:pt x="97" y="116"/>
                      <a:pt x="98" y="115"/>
                    </a:cubicBezTo>
                    <a:cubicBezTo>
                      <a:pt x="97" y="117"/>
                      <a:pt x="97" y="119"/>
                      <a:pt x="97" y="120"/>
                    </a:cubicBezTo>
                    <a:moveTo>
                      <a:pt x="76" y="116"/>
                    </a:moveTo>
                    <a:cubicBezTo>
                      <a:pt x="76" y="116"/>
                      <a:pt x="76" y="115"/>
                      <a:pt x="76" y="114"/>
                    </a:cubicBezTo>
                    <a:cubicBezTo>
                      <a:pt x="76" y="114"/>
                      <a:pt x="77" y="114"/>
                      <a:pt x="77" y="114"/>
                    </a:cubicBezTo>
                    <a:cubicBezTo>
                      <a:pt x="77" y="115"/>
                      <a:pt x="76" y="116"/>
                      <a:pt x="76" y="116"/>
                    </a:cubicBezTo>
                    <a:moveTo>
                      <a:pt x="46" y="121"/>
                    </a:moveTo>
                    <a:cubicBezTo>
                      <a:pt x="45" y="121"/>
                      <a:pt x="44" y="121"/>
                      <a:pt x="44" y="120"/>
                    </a:cubicBezTo>
                    <a:cubicBezTo>
                      <a:pt x="45" y="118"/>
                      <a:pt x="47" y="115"/>
                      <a:pt x="49" y="113"/>
                    </a:cubicBezTo>
                    <a:cubicBezTo>
                      <a:pt x="50" y="114"/>
                      <a:pt x="51" y="114"/>
                      <a:pt x="52" y="114"/>
                    </a:cubicBezTo>
                    <a:cubicBezTo>
                      <a:pt x="50" y="116"/>
                      <a:pt x="48" y="119"/>
                      <a:pt x="46" y="121"/>
                    </a:cubicBezTo>
                    <a:moveTo>
                      <a:pt x="89" y="116"/>
                    </a:moveTo>
                    <a:cubicBezTo>
                      <a:pt x="90" y="115"/>
                      <a:pt x="90" y="114"/>
                      <a:pt x="90" y="113"/>
                    </a:cubicBezTo>
                    <a:cubicBezTo>
                      <a:pt x="90" y="114"/>
                      <a:pt x="90" y="115"/>
                      <a:pt x="90" y="116"/>
                    </a:cubicBezTo>
                    <a:cubicBezTo>
                      <a:pt x="89" y="116"/>
                      <a:pt x="89" y="116"/>
                      <a:pt x="89" y="116"/>
                    </a:cubicBezTo>
                    <a:moveTo>
                      <a:pt x="25" y="121"/>
                    </a:moveTo>
                    <a:cubicBezTo>
                      <a:pt x="24" y="120"/>
                      <a:pt x="24" y="120"/>
                      <a:pt x="23" y="119"/>
                    </a:cubicBezTo>
                    <a:cubicBezTo>
                      <a:pt x="24" y="117"/>
                      <a:pt x="25" y="115"/>
                      <a:pt x="26" y="113"/>
                    </a:cubicBezTo>
                    <a:cubicBezTo>
                      <a:pt x="26" y="113"/>
                      <a:pt x="26" y="113"/>
                      <a:pt x="26" y="113"/>
                    </a:cubicBezTo>
                    <a:cubicBezTo>
                      <a:pt x="26" y="115"/>
                      <a:pt x="25" y="118"/>
                      <a:pt x="25" y="121"/>
                    </a:cubicBezTo>
                    <a:moveTo>
                      <a:pt x="76" y="122"/>
                    </a:moveTo>
                    <a:cubicBezTo>
                      <a:pt x="76" y="121"/>
                      <a:pt x="76" y="120"/>
                      <a:pt x="76" y="119"/>
                    </a:cubicBezTo>
                    <a:cubicBezTo>
                      <a:pt x="77" y="117"/>
                      <a:pt x="78" y="115"/>
                      <a:pt x="79" y="113"/>
                    </a:cubicBezTo>
                    <a:cubicBezTo>
                      <a:pt x="80" y="113"/>
                      <a:pt x="81" y="113"/>
                      <a:pt x="81" y="112"/>
                    </a:cubicBezTo>
                    <a:cubicBezTo>
                      <a:pt x="80" y="115"/>
                      <a:pt x="78" y="118"/>
                      <a:pt x="77" y="122"/>
                    </a:cubicBezTo>
                    <a:cubicBezTo>
                      <a:pt x="76" y="122"/>
                      <a:pt x="76" y="122"/>
                      <a:pt x="76" y="122"/>
                    </a:cubicBezTo>
                    <a:moveTo>
                      <a:pt x="42" y="120"/>
                    </a:moveTo>
                    <a:cubicBezTo>
                      <a:pt x="42" y="119"/>
                      <a:pt x="41" y="119"/>
                      <a:pt x="40" y="119"/>
                    </a:cubicBezTo>
                    <a:cubicBezTo>
                      <a:pt x="42" y="116"/>
                      <a:pt x="44" y="114"/>
                      <a:pt x="46" y="112"/>
                    </a:cubicBezTo>
                    <a:cubicBezTo>
                      <a:pt x="47" y="112"/>
                      <a:pt x="47" y="113"/>
                      <a:pt x="48" y="113"/>
                    </a:cubicBezTo>
                    <a:cubicBezTo>
                      <a:pt x="46" y="115"/>
                      <a:pt x="44" y="117"/>
                      <a:pt x="42" y="120"/>
                    </a:cubicBezTo>
                    <a:moveTo>
                      <a:pt x="100" y="121"/>
                    </a:moveTo>
                    <a:cubicBezTo>
                      <a:pt x="100" y="119"/>
                      <a:pt x="100" y="116"/>
                      <a:pt x="101" y="114"/>
                    </a:cubicBezTo>
                    <a:cubicBezTo>
                      <a:pt x="102" y="113"/>
                      <a:pt x="103" y="112"/>
                      <a:pt x="104" y="111"/>
                    </a:cubicBezTo>
                    <a:cubicBezTo>
                      <a:pt x="103" y="114"/>
                      <a:pt x="102" y="118"/>
                      <a:pt x="101" y="121"/>
                    </a:cubicBezTo>
                    <a:cubicBezTo>
                      <a:pt x="101" y="121"/>
                      <a:pt x="101" y="121"/>
                      <a:pt x="101" y="121"/>
                    </a:cubicBezTo>
                    <a:cubicBezTo>
                      <a:pt x="100" y="121"/>
                      <a:pt x="100" y="121"/>
                      <a:pt x="100" y="121"/>
                    </a:cubicBezTo>
                    <a:moveTo>
                      <a:pt x="95" y="118"/>
                    </a:moveTo>
                    <a:cubicBezTo>
                      <a:pt x="94" y="117"/>
                      <a:pt x="94" y="117"/>
                      <a:pt x="94" y="117"/>
                    </a:cubicBezTo>
                    <a:cubicBezTo>
                      <a:pt x="95" y="115"/>
                      <a:pt x="96" y="113"/>
                      <a:pt x="97" y="111"/>
                    </a:cubicBezTo>
                    <a:cubicBezTo>
                      <a:pt x="98" y="112"/>
                      <a:pt x="98" y="112"/>
                      <a:pt x="98" y="112"/>
                    </a:cubicBezTo>
                    <a:cubicBezTo>
                      <a:pt x="97" y="112"/>
                      <a:pt x="97" y="112"/>
                      <a:pt x="97" y="112"/>
                    </a:cubicBezTo>
                    <a:cubicBezTo>
                      <a:pt x="97" y="114"/>
                      <a:pt x="96" y="116"/>
                      <a:pt x="95" y="118"/>
                    </a:cubicBezTo>
                    <a:moveTo>
                      <a:pt x="22" y="118"/>
                    </a:moveTo>
                    <a:cubicBezTo>
                      <a:pt x="21" y="117"/>
                      <a:pt x="21" y="117"/>
                      <a:pt x="20" y="116"/>
                    </a:cubicBezTo>
                    <a:cubicBezTo>
                      <a:pt x="21" y="115"/>
                      <a:pt x="22" y="113"/>
                      <a:pt x="24" y="111"/>
                    </a:cubicBezTo>
                    <a:cubicBezTo>
                      <a:pt x="24" y="111"/>
                      <a:pt x="25" y="112"/>
                      <a:pt x="25" y="112"/>
                    </a:cubicBezTo>
                    <a:cubicBezTo>
                      <a:pt x="24" y="114"/>
                      <a:pt x="23" y="116"/>
                      <a:pt x="22" y="118"/>
                    </a:cubicBezTo>
                    <a:moveTo>
                      <a:pt x="39" y="118"/>
                    </a:moveTo>
                    <a:cubicBezTo>
                      <a:pt x="39" y="118"/>
                      <a:pt x="38" y="117"/>
                      <a:pt x="37" y="117"/>
                    </a:cubicBezTo>
                    <a:cubicBezTo>
                      <a:pt x="39" y="115"/>
                      <a:pt x="41" y="113"/>
                      <a:pt x="42" y="111"/>
                    </a:cubicBezTo>
                    <a:cubicBezTo>
                      <a:pt x="42" y="111"/>
                      <a:pt x="42" y="111"/>
                      <a:pt x="42" y="111"/>
                    </a:cubicBezTo>
                    <a:cubicBezTo>
                      <a:pt x="43" y="111"/>
                      <a:pt x="44" y="111"/>
                      <a:pt x="44" y="112"/>
                    </a:cubicBezTo>
                    <a:cubicBezTo>
                      <a:pt x="42" y="114"/>
                      <a:pt x="41" y="116"/>
                      <a:pt x="39" y="118"/>
                    </a:cubicBezTo>
                    <a:moveTo>
                      <a:pt x="79" y="121"/>
                    </a:moveTo>
                    <a:cubicBezTo>
                      <a:pt x="80" y="118"/>
                      <a:pt x="82" y="115"/>
                      <a:pt x="83" y="112"/>
                    </a:cubicBezTo>
                    <a:cubicBezTo>
                      <a:pt x="85" y="111"/>
                      <a:pt x="86" y="111"/>
                      <a:pt x="87" y="110"/>
                    </a:cubicBezTo>
                    <a:cubicBezTo>
                      <a:pt x="85" y="113"/>
                      <a:pt x="84" y="116"/>
                      <a:pt x="83" y="120"/>
                    </a:cubicBezTo>
                    <a:cubicBezTo>
                      <a:pt x="82" y="120"/>
                      <a:pt x="80" y="121"/>
                      <a:pt x="79" y="121"/>
                    </a:cubicBezTo>
                    <a:moveTo>
                      <a:pt x="28" y="121"/>
                    </a:moveTo>
                    <a:cubicBezTo>
                      <a:pt x="28" y="119"/>
                      <a:pt x="29" y="116"/>
                      <a:pt x="29" y="114"/>
                    </a:cubicBezTo>
                    <a:cubicBezTo>
                      <a:pt x="31" y="112"/>
                      <a:pt x="32" y="111"/>
                      <a:pt x="34" y="109"/>
                    </a:cubicBezTo>
                    <a:cubicBezTo>
                      <a:pt x="33" y="111"/>
                      <a:pt x="33" y="114"/>
                      <a:pt x="33" y="116"/>
                    </a:cubicBezTo>
                    <a:cubicBezTo>
                      <a:pt x="31" y="118"/>
                      <a:pt x="30" y="119"/>
                      <a:pt x="28" y="121"/>
                    </a:cubicBezTo>
                    <a:moveTo>
                      <a:pt x="36" y="116"/>
                    </a:moveTo>
                    <a:cubicBezTo>
                      <a:pt x="36" y="116"/>
                      <a:pt x="36" y="116"/>
                      <a:pt x="36" y="116"/>
                    </a:cubicBezTo>
                    <a:cubicBezTo>
                      <a:pt x="36" y="115"/>
                      <a:pt x="36" y="114"/>
                      <a:pt x="36" y="113"/>
                    </a:cubicBezTo>
                    <a:cubicBezTo>
                      <a:pt x="37" y="112"/>
                      <a:pt x="38" y="110"/>
                      <a:pt x="39" y="109"/>
                    </a:cubicBezTo>
                    <a:cubicBezTo>
                      <a:pt x="40" y="109"/>
                      <a:pt x="40" y="110"/>
                      <a:pt x="41" y="110"/>
                    </a:cubicBezTo>
                    <a:cubicBezTo>
                      <a:pt x="39" y="112"/>
                      <a:pt x="38" y="114"/>
                      <a:pt x="36" y="116"/>
                    </a:cubicBezTo>
                    <a:moveTo>
                      <a:pt x="19" y="115"/>
                    </a:moveTo>
                    <a:cubicBezTo>
                      <a:pt x="19" y="115"/>
                      <a:pt x="18" y="114"/>
                      <a:pt x="18" y="114"/>
                    </a:cubicBezTo>
                    <a:cubicBezTo>
                      <a:pt x="19" y="112"/>
                      <a:pt x="20" y="111"/>
                      <a:pt x="21" y="109"/>
                    </a:cubicBezTo>
                    <a:cubicBezTo>
                      <a:pt x="22" y="109"/>
                      <a:pt x="22" y="110"/>
                      <a:pt x="23" y="110"/>
                    </a:cubicBezTo>
                    <a:cubicBezTo>
                      <a:pt x="21" y="112"/>
                      <a:pt x="20" y="113"/>
                      <a:pt x="19" y="115"/>
                    </a:cubicBezTo>
                    <a:moveTo>
                      <a:pt x="93" y="115"/>
                    </a:moveTo>
                    <a:cubicBezTo>
                      <a:pt x="93" y="113"/>
                      <a:pt x="94" y="111"/>
                      <a:pt x="94" y="109"/>
                    </a:cubicBezTo>
                    <a:cubicBezTo>
                      <a:pt x="94" y="109"/>
                      <a:pt x="95" y="110"/>
                      <a:pt x="95" y="110"/>
                    </a:cubicBezTo>
                    <a:cubicBezTo>
                      <a:pt x="95" y="112"/>
                      <a:pt x="94" y="113"/>
                      <a:pt x="93" y="115"/>
                    </a:cubicBezTo>
                    <a:moveTo>
                      <a:pt x="85" y="119"/>
                    </a:moveTo>
                    <a:cubicBezTo>
                      <a:pt x="86" y="116"/>
                      <a:pt x="87" y="112"/>
                      <a:pt x="89" y="109"/>
                    </a:cubicBezTo>
                    <a:cubicBezTo>
                      <a:pt x="89" y="109"/>
                      <a:pt x="90" y="108"/>
                      <a:pt x="91" y="108"/>
                    </a:cubicBezTo>
                    <a:cubicBezTo>
                      <a:pt x="90" y="111"/>
                      <a:pt x="88" y="114"/>
                      <a:pt x="87" y="118"/>
                    </a:cubicBezTo>
                    <a:cubicBezTo>
                      <a:pt x="86" y="118"/>
                      <a:pt x="86" y="118"/>
                      <a:pt x="85" y="119"/>
                    </a:cubicBezTo>
                    <a:moveTo>
                      <a:pt x="37" y="110"/>
                    </a:moveTo>
                    <a:cubicBezTo>
                      <a:pt x="37" y="109"/>
                      <a:pt x="37" y="109"/>
                      <a:pt x="37" y="108"/>
                    </a:cubicBezTo>
                    <a:cubicBezTo>
                      <a:pt x="37" y="108"/>
                      <a:pt x="38" y="108"/>
                      <a:pt x="38" y="108"/>
                    </a:cubicBezTo>
                    <a:cubicBezTo>
                      <a:pt x="37" y="109"/>
                      <a:pt x="37" y="110"/>
                      <a:pt x="37" y="110"/>
                    </a:cubicBezTo>
                    <a:moveTo>
                      <a:pt x="103" y="119"/>
                    </a:moveTo>
                    <a:cubicBezTo>
                      <a:pt x="104" y="116"/>
                      <a:pt x="105" y="113"/>
                      <a:pt x="106" y="109"/>
                    </a:cubicBezTo>
                    <a:cubicBezTo>
                      <a:pt x="107" y="109"/>
                      <a:pt x="108" y="108"/>
                      <a:pt x="109" y="107"/>
                    </a:cubicBezTo>
                    <a:cubicBezTo>
                      <a:pt x="108" y="110"/>
                      <a:pt x="107" y="113"/>
                      <a:pt x="106" y="116"/>
                    </a:cubicBezTo>
                    <a:cubicBezTo>
                      <a:pt x="105" y="117"/>
                      <a:pt x="104" y="118"/>
                      <a:pt x="103" y="119"/>
                    </a:cubicBezTo>
                    <a:moveTo>
                      <a:pt x="17" y="113"/>
                    </a:moveTo>
                    <a:cubicBezTo>
                      <a:pt x="17" y="112"/>
                      <a:pt x="16" y="112"/>
                      <a:pt x="16" y="112"/>
                    </a:cubicBezTo>
                    <a:cubicBezTo>
                      <a:pt x="17" y="110"/>
                      <a:pt x="18" y="108"/>
                      <a:pt x="19" y="107"/>
                    </a:cubicBezTo>
                    <a:cubicBezTo>
                      <a:pt x="20" y="107"/>
                      <a:pt x="20" y="108"/>
                      <a:pt x="20" y="108"/>
                    </a:cubicBezTo>
                    <a:cubicBezTo>
                      <a:pt x="19" y="110"/>
                      <a:pt x="18" y="111"/>
                      <a:pt x="17" y="113"/>
                    </a:cubicBezTo>
                    <a:moveTo>
                      <a:pt x="15" y="110"/>
                    </a:moveTo>
                    <a:cubicBezTo>
                      <a:pt x="14" y="109"/>
                      <a:pt x="14" y="109"/>
                      <a:pt x="14" y="109"/>
                    </a:cubicBezTo>
                    <a:cubicBezTo>
                      <a:pt x="15" y="108"/>
                      <a:pt x="16" y="106"/>
                      <a:pt x="17" y="105"/>
                    </a:cubicBezTo>
                    <a:cubicBezTo>
                      <a:pt x="18" y="106"/>
                      <a:pt x="18" y="106"/>
                      <a:pt x="18" y="106"/>
                    </a:cubicBezTo>
                    <a:cubicBezTo>
                      <a:pt x="17" y="107"/>
                      <a:pt x="16" y="109"/>
                      <a:pt x="15" y="110"/>
                    </a:cubicBezTo>
                    <a:moveTo>
                      <a:pt x="109" y="113"/>
                    </a:moveTo>
                    <a:cubicBezTo>
                      <a:pt x="109" y="110"/>
                      <a:pt x="110" y="107"/>
                      <a:pt x="111" y="104"/>
                    </a:cubicBezTo>
                    <a:cubicBezTo>
                      <a:pt x="112" y="104"/>
                      <a:pt x="112" y="103"/>
                      <a:pt x="112" y="103"/>
                    </a:cubicBezTo>
                    <a:cubicBezTo>
                      <a:pt x="112" y="105"/>
                      <a:pt x="112" y="107"/>
                      <a:pt x="112" y="109"/>
                    </a:cubicBezTo>
                    <a:cubicBezTo>
                      <a:pt x="111" y="110"/>
                      <a:pt x="110" y="112"/>
                      <a:pt x="109" y="113"/>
                    </a:cubicBezTo>
                    <a:moveTo>
                      <a:pt x="15" y="106"/>
                    </a:moveTo>
                    <a:cubicBezTo>
                      <a:pt x="15" y="105"/>
                      <a:pt x="15" y="103"/>
                      <a:pt x="15" y="102"/>
                    </a:cubicBezTo>
                    <a:cubicBezTo>
                      <a:pt x="16" y="103"/>
                      <a:pt x="16" y="103"/>
                      <a:pt x="16" y="104"/>
                    </a:cubicBezTo>
                    <a:cubicBezTo>
                      <a:pt x="16" y="104"/>
                      <a:pt x="15" y="105"/>
                      <a:pt x="15" y="106"/>
                    </a:cubicBezTo>
                    <a:moveTo>
                      <a:pt x="18" y="92"/>
                    </a:moveTo>
                    <a:cubicBezTo>
                      <a:pt x="18" y="91"/>
                      <a:pt x="18" y="90"/>
                      <a:pt x="19" y="90"/>
                    </a:cubicBezTo>
                    <a:cubicBezTo>
                      <a:pt x="19" y="90"/>
                      <a:pt x="19" y="90"/>
                      <a:pt x="19" y="91"/>
                    </a:cubicBezTo>
                    <a:cubicBezTo>
                      <a:pt x="19" y="91"/>
                      <a:pt x="18" y="92"/>
                      <a:pt x="18" y="92"/>
                    </a:cubicBezTo>
                    <a:moveTo>
                      <a:pt x="16" y="92"/>
                    </a:moveTo>
                    <a:cubicBezTo>
                      <a:pt x="16" y="91"/>
                      <a:pt x="16" y="90"/>
                      <a:pt x="15" y="89"/>
                    </a:cubicBezTo>
                    <a:cubicBezTo>
                      <a:pt x="16" y="87"/>
                      <a:pt x="16" y="86"/>
                      <a:pt x="16" y="85"/>
                    </a:cubicBezTo>
                    <a:cubicBezTo>
                      <a:pt x="17" y="86"/>
                      <a:pt x="17" y="87"/>
                      <a:pt x="18" y="88"/>
                    </a:cubicBezTo>
                    <a:cubicBezTo>
                      <a:pt x="17" y="89"/>
                      <a:pt x="17" y="91"/>
                      <a:pt x="16" y="92"/>
                    </a:cubicBezTo>
                    <a:moveTo>
                      <a:pt x="110" y="92"/>
                    </a:moveTo>
                    <a:cubicBezTo>
                      <a:pt x="109" y="91"/>
                      <a:pt x="109" y="91"/>
                      <a:pt x="109" y="91"/>
                    </a:cubicBezTo>
                    <a:cubicBezTo>
                      <a:pt x="111" y="87"/>
                      <a:pt x="112" y="84"/>
                      <a:pt x="113" y="81"/>
                    </a:cubicBezTo>
                    <a:cubicBezTo>
                      <a:pt x="113" y="82"/>
                      <a:pt x="113" y="84"/>
                      <a:pt x="113" y="85"/>
                    </a:cubicBezTo>
                    <a:cubicBezTo>
                      <a:pt x="113" y="86"/>
                      <a:pt x="113" y="86"/>
                      <a:pt x="113" y="86"/>
                    </a:cubicBezTo>
                    <a:cubicBezTo>
                      <a:pt x="113" y="86"/>
                      <a:pt x="113" y="86"/>
                      <a:pt x="113" y="86"/>
                    </a:cubicBezTo>
                    <a:cubicBezTo>
                      <a:pt x="112" y="88"/>
                      <a:pt x="111" y="89"/>
                      <a:pt x="110" y="92"/>
                    </a:cubicBezTo>
                    <a:moveTo>
                      <a:pt x="15" y="86"/>
                    </a:moveTo>
                    <a:cubicBezTo>
                      <a:pt x="14" y="85"/>
                      <a:pt x="14" y="85"/>
                      <a:pt x="14" y="84"/>
                    </a:cubicBezTo>
                    <a:cubicBezTo>
                      <a:pt x="14" y="84"/>
                      <a:pt x="14" y="84"/>
                      <a:pt x="14" y="84"/>
                    </a:cubicBezTo>
                    <a:cubicBezTo>
                      <a:pt x="14" y="83"/>
                      <a:pt x="14" y="81"/>
                      <a:pt x="14" y="80"/>
                    </a:cubicBezTo>
                    <a:cubicBezTo>
                      <a:pt x="15" y="81"/>
                      <a:pt x="15" y="82"/>
                      <a:pt x="15" y="83"/>
                    </a:cubicBezTo>
                    <a:cubicBezTo>
                      <a:pt x="15" y="84"/>
                      <a:pt x="15" y="85"/>
                      <a:pt x="15" y="86"/>
                    </a:cubicBezTo>
                    <a:moveTo>
                      <a:pt x="116" y="77"/>
                    </a:moveTo>
                    <a:cubicBezTo>
                      <a:pt x="116" y="77"/>
                      <a:pt x="116" y="76"/>
                      <a:pt x="116" y="75"/>
                    </a:cubicBezTo>
                    <a:cubicBezTo>
                      <a:pt x="117" y="75"/>
                      <a:pt x="117" y="75"/>
                      <a:pt x="117" y="75"/>
                    </a:cubicBezTo>
                    <a:cubicBezTo>
                      <a:pt x="117" y="75"/>
                      <a:pt x="117" y="75"/>
                      <a:pt x="117" y="75"/>
                    </a:cubicBezTo>
                    <a:cubicBezTo>
                      <a:pt x="117" y="76"/>
                      <a:pt x="117" y="77"/>
                      <a:pt x="116" y="77"/>
                    </a:cubicBezTo>
                    <a:moveTo>
                      <a:pt x="8" y="82"/>
                    </a:moveTo>
                    <a:cubicBezTo>
                      <a:pt x="9" y="80"/>
                      <a:pt x="10" y="77"/>
                      <a:pt x="12" y="74"/>
                    </a:cubicBezTo>
                    <a:cubicBezTo>
                      <a:pt x="12" y="76"/>
                      <a:pt x="11" y="77"/>
                      <a:pt x="11" y="79"/>
                    </a:cubicBezTo>
                    <a:cubicBezTo>
                      <a:pt x="11" y="80"/>
                      <a:pt x="11" y="81"/>
                      <a:pt x="10" y="82"/>
                    </a:cubicBezTo>
                    <a:cubicBezTo>
                      <a:pt x="9" y="82"/>
                      <a:pt x="9" y="82"/>
                      <a:pt x="8" y="82"/>
                    </a:cubicBezTo>
                    <a:moveTo>
                      <a:pt x="3" y="82"/>
                    </a:moveTo>
                    <a:cubicBezTo>
                      <a:pt x="3" y="82"/>
                      <a:pt x="3" y="82"/>
                      <a:pt x="3" y="82"/>
                    </a:cubicBezTo>
                    <a:cubicBezTo>
                      <a:pt x="5" y="79"/>
                      <a:pt x="6" y="77"/>
                      <a:pt x="7" y="74"/>
                    </a:cubicBezTo>
                    <a:cubicBezTo>
                      <a:pt x="8" y="74"/>
                      <a:pt x="9" y="74"/>
                      <a:pt x="10" y="74"/>
                    </a:cubicBezTo>
                    <a:cubicBezTo>
                      <a:pt x="9" y="77"/>
                      <a:pt x="8" y="80"/>
                      <a:pt x="6" y="82"/>
                    </a:cubicBezTo>
                    <a:cubicBezTo>
                      <a:pt x="5" y="82"/>
                      <a:pt x="4" y="82"/>
                      <a:pt x="3" y="82"/>
                    </a:cubicBezTo>
                    <a:moveTo>
                      <a:pt x="116" y="83"/>
                    </a:moveTo>
                    <a:cubicBezTo>
                      <a:pt x="116" y="82"/>
                      <a:pt x="116" y="82"/>
                      <a:pt x="116" y="81"/>
                    </a:cubicBezTo>
                    <a:cubicBezTo>
                      <a:pt x="116" y="81"/>
                      <a:pt x="116" y="81"/>
                      <a:pt x="116" y="81"/>
                    </a:cubicBezTo>
                    <a:cubicBezTo>
                      <a:pt x="117" y="79"/>
                      <a:pt x="118" y="76"/>
                      <a:pt x="119" y="74"/>
                    </a:cubicBezTo>
                    <a:cubicBezTo>
                      <a:pt x="120" y="74"/>
                      <a:pt x="120" y="74"/>
                      <a:pt x="121" y="74"/>
                    </a:cubicBezTo>
                    <a:cubicBezTo>
                      <a:pt x="120" y="77"/>
                      <a:pt x="119" y="80"/>
                      <a:pt x="118" y="83"/>
                    </a:cubicBezTo>
                    <a:cubicBezTo>
                      <a:pt x="117" y="83"/>
                      <a:pt x="117" y="83"/>
                      <a:pt x="116" y="83"/>
                    </a:cubicBezTo>
                    <a:cubicBezTo>
                      <a:pt x="116" y="83"/>
                      <a:pt x="116" y="83"/>
                      <a:pt x="116" y="83"/>
                    </a:cubicBezTo>
                    <a:moveTo>
                      <a:pt x="119" y="82"/>
                    </a:moveTo>
                    <a:cubicBezTo>
                      <a:pt x="120" y="79"/>
                      <a:pt x="121" y="77"/>
                      <a:pt x="123" y="74"/>
                    </a:cubicBezTo>
                    <a:cubicBezTo>
                      <a:pt x="123" y="74"/>
                      <a:pt x="123" y="74"/>
                      <a:pt x="123" y="74"/>
                    </a:cubicBezTo>
                    <a:cubicBezTo>
                      <a:pt x="123" y="77"/>
                      <a:pt x="123" y="80"/>
                      <a:pt x="122" y="82"/>
                    </a:cubicBezTo>
                    <a:cubicBezTo>
                      <a:pt x="122" y="82"/>
                      <a:pt x="121" y="82"/>
                      <a:pt x="120" y="82"/>
                    </a:cubicBezTo>
                    <a:cubicBezTo>
                      <a:pt x="119" y="82"/>
                      <a:pt x="119" y="82"/>
                      <a:pt x="119" y="82"/>
                    </a:cubicBezTo>
                    <a:moveTo>
                      <a:pt x="3" y="79"/>
                    </a:moveTo>
                    <a:cubicBezTo>
                      <a:pt x="3" y="77"/>
                      <a:pt x="3" y="76"/>
                      <a:pt x="3" y="74"/>
                    </a:cubicBezTo>
                    <a:cubicBezTo>
                      <a:pt x="3" y="74"/>
                      <a:pt x="3" y="74"/>
                      <a:pt x="3" y="74"/>
                    </a:cubicBezTo>
                    <a:cubicBezTo>
                      <a:pt x="4" y="74"/>
                      <a:pt x="5" y="74"/>
                      <a:pt x="5" y="74"/>
                    </a:cubicBezTo>
                    <a:cubicBezTo>
                      <a:pt x="5" y="76"/>
                      <a:pt x="4" y="77"/>
                      <a:pt x="3" y="79"/>
                    </a:cubicBezTo>
                    <a:moveTo>
                      <a:pt x="17" y="40"/>
                    </a:moveTo>
                    <a:cubicBezTo>
                      <a:pt x="16" y="39"/>
                      <a:pt x="16" y="39"/>
                      <a:pt x="15" y="38"/>
                    </a:cubicBezTo>
                    <a:cubicBezTo>
                      <a:pt x="16" y="37"/>
                      <a:pt x="18" y="35"/>
                      <a:pt x="19" y="34"/>
                    </a:cubicBezTo>
                    <a:cubicBezTo>
                      <a:pt x="20" y="34"/>
                      <a:pt x="20" y="34"/>
                      <a:pt x="20" y="34"/>
                    </a:cubicBezTo>
                    <a:cubicBezTo>
                      <a:pt x="18" y="36"/>
                      <a:pt x="17" y="38"/>
                      <a:pt x="17" y="40"/>
                    </a:cubicBezTo>
                    <a:moveTo>
                      <a:pt x="15" y="37"/>
                    </a:moveTo>
                    <a:cubicBezTo>
                      <a:pt x="15" y="36"/>
                      <a:pt x="15" y="35"/>
                      <a:pt x="15" y="35"/>
                    </a:cubicBezTo>
                    <a:cubicBezTo>
                      <a:pt x="16" y="34"/>
                      <a:pt x="17" y="33"/>
                      <a:pt x="17" y="32"/>
                    </a:cubicBezTo>
                    <a:cubicBezTo>
                      <a:pt x="18" y="33"/>
                      <a:pt x="18" y="33"/>
                      <a:pt x="18" y="33"/>
                    </a:cubicBezTo>
                    <a:cubicBezTo>
                      <a:pt x="17" y="34"/>
                      <a:pt x="16" y="35"/>
                      <a:pt x="15" y="37"/>
                    </a:cubicBezTo>
                    <a:moveTo>
                      <a:pt x="111" y="38"/>
                    </a:moveTo>
                    <a:cubicBezTo>
                      <a:pt x="110" y="36"/>
                      <a:pt x="109" y="35"/>
                      <a:pt x="109" y="34"/>
                    </a:cubicBezTo>
                    <a:cubicBezTo>
                      <a:pt x="110" y="33"/>
                      <a:pt x="111" y="32"/>
                      <a:pt x="112" y="30"/>
                    </a:cubicBezTo>
                    <a:cubicBezTo>
                      <a:pt x="112" y="32"/>
                      <a:pt x="112" y="33"/>
                      <a:pt x="112" y="34"/>
                    </a:cubicBezTo>
                    <a:cubicBezTo>
                      <a:pt x="112" y="35"/>
                      <a:pt x="112" y="35"/>
                      <a:pt x="112" y="36"/>
                    </a:cubicBezTo>
                    <a:cubicBezTo>
                      <a:pt x="112" y="37"/>
                      <a:pt x="111" y="37"/>
                      <a:pt x="111" y="38"/>
                    </a:cubicBezTo>
                    <a:moveTo>
                      <a:pt x="15" y="32"/>
                    </a:moveTo>
                    <a:cubicBezTo>
                      <a:pt x="15" y="31"/>
                      <a:pt x="15" y="31"/>
                      <a:pt x="15" y="30"/>
                    </a:cubicBezTo>
                    <a:cubicBezTo>
                      <a:pt x="16" y="31"/>
                      <a:pt x="16" y="31"/>
                      <a:pt x="16" y="31"/>
                    </a:cubicBezTo>
                    <a:cubicBezTo>
                      <a:pt x="16" y="31"/>
                      <a:pt x="16" y="32"/>
                      <a:pt x="15" y="32"/>
                    </a:cubicBezTo>
                    <a:moveTo>
                      <a:pt x="36" y="21"/>
                    </a:moveTo>
                    <a:cubicBezTo>
                      <a:pt x="36" y="21"/>
                      <a:pt x="36" y="21"/>
                      <a:pt x="37" y="21"/>
                    </a:cubicBezTo>
                    <a:cubicBezTo>
                      <a:pt x="42" y="17"/>
                      <a:pt x="48" y="15"/>
                      <a:pt x="54" y="14"/>
                    </a:cubicBezTo>
                    <a:cubicBezTo>
                      <a:pt x="55" y="14"/>
                      <a:pt x="55" y="13"/>
                      <a:pt x="55" y="12"/>
                    </a:cubicBezTo>
                    <a:cubicBezTo>
                      <a:pt x="55" y="9"/>
                      <a:pt x="55" y="6"/>
                      <a:pt x="55" y="3"/>
                    </a:cubicBezTo>
                    <a:cubicBezTo>
                      <a:pt x="58" y="3"/>
                      <a:pt x="61" y="2"/>
                      <a:pt x="64" y="2"/>
                    </a:cubicBezTo>
                    <a:cubicBezTo>
                      <a:pt x="67" y="2"/>
                      <a:pt x="70" y="3"/>
                      <a:pt x="73" y="3"/>
                    </a:cubicBezTo>
                    <a:cubicBezTo>
                      <a:pt x="73" y="6"/>
                      <a:pt x="73" y="9"/>
                      <a:pt x="73" y="12"/>
                    </a:cubicBezTo>
                    <a:cubicBezTo>
                      <a:pt x="73" y="13"/>
                      <a:pt x="73" y="14"/>
                      <a:pt x="74" y="14"/>
                    </a:cubicBezTo>
                    <a:cubicBezTo>
                      <a:pt x="80" y="15"/>
                      <a:pt x="86" y="17"/>
                      <a:pt x="92" y="21"/>
                    </a:cubicBezTo>
                    <a:cubicBezTo>
                      <a:pt x="92" y="21"/>
                      <a:pt x="92" y="21"/>
                      <a:pt x="92" y="21"/>
                    </a:cubicBezTo>
                    <a:cubicBezTo>
                      <a:pt x="93" y="21"/>
                      <a:pt x="93" y="21"/>
                      <a:pt x="93" y="21"/>
                    </a:cubicBezTo>
                    <a:cubicBezTo>
                      <a:pt x="96" y="19"/>
                      <a:pt x="98" y="16"/>
                      <a:pt x="100" y="14"/>
                    </a:cubicBezTo>
                    <a:cubicBezTo>
                      <a:pt x="100" y="14"/>
                      <a:pt x="100" y="14"/>
                      <a:pt x="100" y="14"/>
                    </a:cubicBezTo>
                    <a:cubicBezTo>
                      <a:pt x="103" y="16"/>
                      <a:pt x="109" y="23"/>
                      <a:pt x="110" y="23"/>
                    </a:cubicBezTo>
                    <a:cubicBezTo>
                      <a:pt x="110" y="24"/>
                      <a:pt x="111" y="25"/>
                      <a:pt x="112" y="26"/>
                    </a:cubicBezTo>
                    <a:cubicBezTo>
                      <a:pt x="112" y="27"/>
                      <a:pt x="112" y="27"/>
                      <a:pt x="112" y="27"/>
                    </a:cubicBezTo>
                    <a:cubicBezTo>
                      <a:pt x="110" y="29"/>
                      <a:pt x="108" y="31"/>
                      <a:pt x="106" y="33"/>
                    </a:cubicBezTo>
                    <a:cubicBezTo>
                      <a:pt x="105" y="33"/>
                      <a:pt x="105" y="34"/>
                      <a:pt x="106" y="35"/>
                    </a:cubicBezTo>
                    <a:cubicBezTo>
                      <a:pt x="109" y="40"/>
                      <a:pt x="112" y="46"/>
                      <a:pt x="113" y="53"/>
                    </a:cubicBezTo>
                    <a:cubicBezTo>
                      <a:pt x="113" y="53"/>
                      <a:pt x="114" y="54"/>
                      <a:pt x="114" y="54"/>
                    </a:cubicBezTo>
                    <a:cubicBezTo>
                      <a:pt x="117" y="54"/>
                      <a:pt x="120" y="54"/>
                      <a:pt x="123" y="54"/>
                    </a:cubicBezTo>
                    <a:cubicBezTo>
                      <a:pt x="124" y="57"/>
                      <a:pt x="124" y="60"/>
                      <a:pt x="124" y="63"/>
                    </a:cubicBezTo>
                    <a:cubicBezTo>
                      <a:pt x="124" y="65"/>
                      <a:pt x="124" y="68"/>
                      <a:pt x="124" y="71"/>
                    </a:cubicBezTo>
                    <a:cubicBezTo>
                      <a:pt x="123" y="71"/>
                      <a:pt x="123" y="71"/>
                      <a:pt x="122" y="71"/>
                    </a:cubicBezTo>
                    <a:cubicBezTo>
                      <a:pt x="119" y="71"/>
                      <a:pt x="117" y="71"/>
                      <a:pt x="115" y="73"/>
                    </a:cubicBezTo>
                    <a:cubicBezTo>
                      <a:pt x="114" y="73"/>
                      <a:pt x="113" y="75"/>
                      <a:pt x="112" y="76"/>
                    </a:cubicBezTo>
                    <a:cubicBezTo>
                      <a:pt x="110" y="80"/>
                      <a:pt x="109" y="84"/>
                      <a:pt x="106" y="90"/>
                    </a:cubicBezTo>
                    <a:cubicBezTo>
                      <a:pt x="105" y="91"/>
                      <a:pt x="105" y="91"/>
                      <a:pt x="106" y="92"/>
                    </a:cubicBezTo>
                    <a:cubicBezTo>
                      <a:pt x="108" y="94"/>
                      <a:pt x="110" y="96"/>
                      <a:pt x="112" y="98"/>
                    </a:cubicBezTo>
                    <a:cubicBezTo>
                      <a:pt x="109" y="103"/>
                      <a:pt x="105" y="107"/>
                      <a:pt x="100" y="111"/>
                    </a:cubicBezTo>
                    <a:cubicBezTo>
                      <a:pt x="98" y="108"/>
                      <a:pt x="96" y="106"/>
                      <a:pt x="94" y="104"/>
                    </a:cubicBezTo>
                    <a:cubicBezTo>
                      <a:pt x="93" y="104"/>
                      <a:pt x="93" y="104"/>
                      <a:pt x="93" y="104"/>
                    </a:cubicBezTo>
                    <a:cubicBezTo>
                      <a:pt x="92" y="104"/>
                      <a:pt x="92" y="104"/>
                      <a:pt x="92" y="104"/>
                    </a:cubicBezTo>
                    <a:cubicBezTo>
                      <a:pt x="86" y="108"/>
                      <a:pt x="80" y="110"/>
                      <a:pt x="74" y="111"/>
                    </a:cubicBezTo>
                    <a:cubicBezTo>
                      <a:pt x="73" y="112"/>
                      <a:pt x="73" y="112"/>
                      <a:pt x="73" y="113"/>
                    </a:cubicBezTo>
                    <a:cubicBezTo>
                      <a:pt x="73" y="116"/>
                      <a:pt x="73" y="119"/>
                      <a:pt x="73" y="122"/>
                    </a:cubicBezTo>
                    <a:cubicBezTo>
                      <a:pt x="70" y="122"/>
                      <a:pt x="67" y="123"/>
                      <a:pt x="64" y="123"/>
                    </a:cubicBezTo>
                    <a:cubicBezTo>
                      <a:pt x="61" y="123"/>
                      <a:pt x="58" y="122"/>
                      <a:pt x="55" y="122"/>
                    </a:cubicBezTo>
                    <a:cubicBezTo>
                      <a:pt x="55" y="119"/>
                      <a:pt x="55" y="116"/>
                      <a:pt x="55" y="113"/>
                    </a:cubicBezTo>
                    <a:cubicBezTo>
                      <a:pt x="55" y="112"/>
                      <a:pt x="55" y="112"/>
                      <a:pt x="54" y="111"/>
                    </a:cubicBezTo>
                    <a:cubicBezTo>
                      <a:pt x="48" y="110"/>
                      <a:pt x="42" y="108"/>
                      <a:pt x="36" y="104"/>
                    </a:cubicBezTo>
                    <a:cubicBezTo>
                      <a:pt x="36" y="104"/>
                      <a:pt x="36" y="104"/>
                      <a:pt x="36" y="104"/>
                    </a:cubicBezTo>
                    <a:cubicBezTo>
                      <a:pt x="35" y="104"/>
                      <a:pt x="35" y="104"/>
                      <a:pt x="34" y="104"/>
                    </a:cubicBezTo>
                    <a:cubicBezTo>
                      <a:pt x="32" y="106"/>
                      <a:pt x="30" y="108"/>
                      <a:pt x="28" y="111"/>
                    </a:cubicBezTo>
                    <a:cubicBezTo>
                      <a:pt x="28" y="111"/>
                      <a:pt x="28" y="111"/>
                      <a:pt x="28" y="111"/>
                    </a:cubicBezTo>
                    <a:cubicBezTo>
                      <a:pt x="28" y="111"/>
                      <a:pt x="28" y="111"/>
                      <a:pt x="28" y="111"/>
                    </a:cubicBezTo>
                    <a:cubicBezTo>
                      <a:pt x="23" y="107"/>
                      <a:pt x="19" y="103"/>
                      <a:pt x="16" y="98"/>
                    </a:cubicBezTo>
                    <a:cubicBezTo>
                      <a:pt x="18" y="96"/>
                      <a:pt x="20" y="94"/>
                      <a:pt x="22" y="92"/>
                    </a:cubicBezTo>
                    <a:cubicBezTo>
                      <a:pt x="23" y="91"/>
                      <a:pt x="23" y="91"/>
                      <a:pt x="22" y="90"/>
                    </a:cubicBezTo>
                    <a:cubicBezTo>
                      <a:pt x="19" y="85"/>
                      <a:pt x="16" y="79"/>
                      <a:pt x="15" y="72"/>
                    </a:cubicBezTo>
                    <a:cubicBezTo>
                      <a:pt x="15" y="72"/>
                      <a:pt x="14" y="71"/>
                      <a:pt x="14" y="71"/>
                    </a:cubicBezTo>
                    <a:cubicBezTo>
                      <a:pt x="11" y="71"/>
                      <a:pt x="8" y="71"/>
                      <a:pt x="5" y="71"/>
                    </a:cubicBezTo>
                    <a:cubicBezTo>
                      <a:pt x="4" y="68"/>
                      <a:pt x="4" y="66"/>
                      <a:pt x="4" y="63"/>
                    </a:cubicBezTo>
                    <a:cubicBezTo>
                      <a:pt x="4" y="60"/>
                      <a:pt x="4" y="57"/>
                      <a:pt x="5" y="54"/>
                    </a:cubicBezTo>
                    <a:cubicBezTo>
                      <a:pt x="8" y="54"/>
                      <a:pt x="11" y="54"/>
                      <a:pt x="14" y="54"/>
                    </a:cubicBezTo>
                    <a:cubicBezTo>
                      <a:pt x="14" y="54"/>
                      <a:pt x="15" y="53"/>
                      <a:pt x="15" y="53"/>
                    </a:cubicBezTo>
                    <a:cubicBezTo>
                      <a:pt x="17" y="46"/>
                      <a:pt x="19" y="40"/>
                      <a:pt x="23" y="35"/>
                    </a:cubicBezTo>
                    <a:cubicBezTo>
                      <a:pt x="23" y="34"/>
                      <a:pt x="23" y="33"/>
                      <a:pt x="22" y="33"/>
                    </a:cubicBezTo>
                    <a:cubicBezTo>
                      <a:pt x="20" y="31"/>
                      <a:pt x="18" y="29"/>
                      <a:pt x="16" y="27"/>
                    </a:cubicBezTo>
                    <a:cubicBezTo>
                      <a:pt x="20" y="22"/>
                      <a:pt x="24" y="18"/>
                      <a:pt x="28" y="14"/>
                    </a:cubicBezTo>
                    <a:cubicBezTo>
                      <a:pt x="30" y="16"/>
                      <a:pt x="33" y="19"/>
                      <a:pt x="35" y="21"/>
                    </a:cubicBezTo>
                    <a:cubicBezTo>
                      <a:pt x="35" y="21"/>
                      <a:pt x="35" y="21"/>
                      <a:pt x="36" y="21"/>
                    </a:cubicBezTo>
                    <a:moveTo>
                      <a:pt x="64" y="0"/>
                    </a:moveTo>
                    <a:cubicBezTo>
                      <a:pt x="61" y="0"/>
                      <a:pt x="57" y="0"/>
                      <a:pt x="54" y="0"/>
                    </a:cubicBezTo>
                    <a:cubicBezTo>
                      <a:pt x="53" y="1"/>
                      <a:pt x="52" y="1"/>
                      <a:pt x="52" y="2"/>
                    </a:cubicBezTo>
                    <a:cubicBezTo>
                      <a:pt x="52" y="5"/>
                      <a:pt x="52" y="8"/>
                      <a:pt x="52" y="11"/>
                    </a:cubicBezTo>
                    <a:cubicBezTo>
                      <a:pt x="47" y="12"/>
                      <a:pt x="41" y="15"/>
                      <a:pt x="36" y="18"/>
                    </a:cubicBezTo>
                    <a:cubicBezTo>
                      <a:pt x="34" y="16"/>
                      <a:pt x="32" y="14"/>
                      <a:pt x="30" y="11"/>
                    </a:cubicBezTo>
                    <a:cubicBezTo>
                      <a:pt x="29" y="11"/>
                      <a:pt x="29" y="11"/>
                      <a:pt x="28" y="11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22" y="15"/>
                      <a:pt x="17" y="20"/>
                      <a:pt x="13" y="26"/>
                    </a:cubicBezTo>
                    <a:cubicBezTo>
                      <a:pt x="13" y="26"/>
                      <a:pt x="13" y="27"/>
                      <a:pt x="13" y="27"/>
                    </a:cubicBezTo>
                    <a:cubicBezTo>
                      <a:pt x="13" y="27"/>
                      <a:pt x="13" y="27"/>
                      <a:pt x="13" y="27"/>
                    </a:cubicBezTo>
                    <a:cubicBezTo>
                      <a:pt x="13" y="30"/>
                      <a:pt x="12" y="33"/>
                      <a:pt x="12" y="36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1" y="36"/>
                      <a:pt x="11" y="36"/>
                      <a:pt x="11" y="36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11" y="38"/>
                      <a:pt x="11" y="38"/>
                      <a:pt x="11" y="38"/>
                    </a:cubicBezTo>
                    <a:cubicBezTo>
                      <a:pt x="11" y="38"/>
                      <a:pt x="12" y="39"/>
                      <a:pt x="12" y="39"/>
                    </a:cubicBezTo>
                    <a:cubicBezTo>
                      <a:pt x="13" y="40"/>
                      <a:pt x="14" y="41"/>
                      <a:pt x="15" y="43"/>
                    </a:cubicBezTo>
                    <a:cubicBezTo>
                      <a:pt x="14" y="45"/>
                      <a:pt x="13" y="48"/>
                      <a:pt x="13" y="51"/>
                    </a:cubicBezTo>
                    <a:cubicBezTo>
                      <a:pt x="10" y="51"/>
                      <a:pt x="6" y="51"/>
                      <a:pt x="3" y="51"/>
                    </a:cubicBezTo>
                    <a:cubicBezTo>
                      <a:pt x="3" y="51"/>
                      <a:pt x="2" y="51"/>
                      <a:pt x="2" y="52"/>
                    </a:cubicBezTo>
                    <a:cubicBezTo>
                      <a:pt x="2" y="53"/>
                      <a:pt x="2" y="53"/>
                      <a:pt x="2" y="54"/>
                    </a:cubicBezTo>
                    <a:cubicBezTo>
                      <a:pt x="1" y="54"/>
                      <a:pt x="1" y="54"/>
                      <a:pt x="1" y="55"/>
                    </a:cubicBezTo>
                    <a:cubicBezTo>
                      <a:pt x="0" y="59"/>
                      <a:pt x="0" y="66"/>
                      <a:pt x="0" y="72"/>
                    </a:cubicBezTo>
                    <a:cubicBezTo>
                      <a:pt x="0" y="77"/>
                      <a:pt x="0" y="81"/>
                      <a:pt x="1" y="84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2" y="85"/>
                      <a:pt x="2" y="85"/>
                    </a:cubicBezTo>
                    <a:cubicBezTo>
                      <a:pt x="5" y="85"/>
                      <a:pt x="8" y="85"/>
                      <a:pt x="11" y="85"/>
                    </a:cubicBezTo>
                    <a:cubicBezTo>
                      <a:pt x="12" y="89"/>
                      <a:pt x="13" y="92"/>
                      <a:pt x="15" y="95"/>
                    </a:cubicBezTo>
                    <a:cubicBezTo>
                      <a:pt x="14" y="96"/>
                      <a:pt x="14" y="96"/>
                      <a:pt x="13" y="97"/>
                    </a:cubicBezTo>
                    <a:cubicBezTo>
                      <a:pt x="13" y="97"/>
                      <a:pt x="12" y="98"/>
                      <a:pt x="12" y="98"/>
                    </a:cubicBezTo>
                    <a:cubicBezTo>
                      <a:pt x="12" y="99"/>
                      <a:pt x="12" y="99"/>
                      <a:pt x="12" y="99"/>
                    </a:cubicBezTo>
                    <a:cubicBezTo>
                      <a:pt x="12" y="102"/>
                      <a:pt x="12" y="106"/>
                      <a:pt x="11" y="109"/>
                    </a:cubicBezTo>
                    <a:cubicBezTo>
                      <a:pt x="11" y="109"/>
                      <a:pt x="11" y="109"/>
                      <a:pt x="11" y="109"/>
                    </a:cubicBezTo>
                    <a:cubicBezTo>
                      <a:pt x="11" y="110"/>
                      <a:pt x="11" y="110"/>
                      <a:pt x="11" y="110"/>
                    </a:cubicBezTo>
                    <a:cubicBezTo>
                      <a:pt x="11" y="111"/>
                      <a:pt x="12" y="112"/>
                      <a:pt x="12" y="112"/>
                    </a:cubicBezTo>
                    <a:cubicBezTo>
                      <a:pt x="13" y="112"/>
                      <a:pt x="13" y="112"/>
                      <a:pt x="13" y="112"/>
                    </a:cubicBezTo>
                    <a:cubicBezTo>
                      <a:pt x="16" y="117"/>
                      <a:pt x="20" y="121"/>
                      <a:pt x="25" y="125"/>
                    </a:cubicBezTo>
                    <a:cubicBezTo>
                      <a:pt x="26" y="125"/>
                      <a:pt x="26" y="125"/>
                      <a:pt x="27" y="125"/>
                    </a:cubicBezTo>
                    <a:cubicBezTo>
                      <a:pt x="27" y="125"/>
                      <a:pt x="27" y="125"/>
                      <a:pt x="27" y="125"/>
                    </a:cubicBezTo>
                    <a:cubicBezTo>
                      <a:pt x="28" y="125"/>
                      <a:pt x="28" y="125"/>
                      <a:pt x="28" y="125"/>
                    </a:cubicBezTo>
                    <a:cubicBezTo>
                      <a:pt x="30" y="123"/>
                      <a:pt x="32" y="121"/>
                      <a:pt x="35" y="119"/>
                    </a:cubicBezTo>
                    <a:cubicBezTo>
                      <a:pt x="40" y="122"/>
                      <a:pt x="44" y="124"/>
                      <a:pt x="50" y="125"/>
                    </a:cubicBezTo>
                    <a:cubicBezTo>
                      <a:pt x="50" y="129"/>
                      <a:pt x="51" y="131"/>
                      <a:pt x="51" y="135"/>
                    </a:cubicBezTo>
                    <a:cubicBezTo>
                      <a:pt x="51" y="136"/>
                      <a:pt x="52" y="136"/>
                      <a:pt x="53" y="136"/>
                    </a:cubicBezTo>
                    <a:cubicBezTo>
                      <a:pt x="56" y="137"/>
                      <a:pt x="59" y="137"/>
                      <a:pt x="63" y="137"/>
                    </a:cubicBezTo>
                    <a:cubicBezTo>
                      <a:pt x="66" y="137"/>
                      <a:pt x="70" y="137"/>
                      <a:pt x="73" y="136"/>
                    </a:cubicBezTo>
                    <a:cubicBezTo>
                      <a:pt x="74" y="136"/>
                      <a:pt x="75" y="135"/>
                      <a:pt x="75" y="135"/>
                    </a:cubicBezTo>
                    <a:cubicBezTo>
                      <a:pt x="75" y="132"/>
                      <a:pt x="75" y="129"/>
                      <a:pt x="76" y="125"/>
                    </a:cubicBezTo>
                    <a:cubicBezTo>
                      <a:pt x="81" y="124"/>
                      <a:pt x="86" y="122"/>
                      <a:pt x="91" y="119"/>
                    </a:cubicBezTo>
                    <a:cubicBezTo>
                      <a:pt x="93" y="121"/>
                      <a:pt x="96" y="123"/>
                      <a:pt x="98" y="125"/>
                    </a:cubicBezTo>
                    <a:cubicBezTo>
                      <a:pt x="98" y="125"/>
                      <a:pt x="98" y="126"/>
                      <a:pt x="99" y="126"/>
                    </a:cubicBezTo>
                    <a:cubicBezTo>
                      <a:pt x="99" y="126"/>
                      <a:pt x="99" y="125"/>
                      <a:pt x="100" y="125"/>
                    </a:cubicBezTo>
                    <a:cubicBezTo>
                      <a:pt x="105" y="121"/>
                      <a:pt x="110" y="116"/>
                      <a:pt x="114" y="111"/>
                    </a:cubicBezTo>
                    <a:cubicBezTo>
                      <a:pt x="115" y="110"/>
                      <a:pt x="115" y="110"/>
                      <a:pt x="115" y="110"/>
                    </a:cubicBezTo>
                    <a:cubicBezTo>
                      <a:pt x="115" y="106"/>
                      <a:pt x="115" y="103"/>
                      <a:pt x="116" y="98"/>
                    </a:cubicBezTo>
                    <a:cubicBezTo>
                      <a:pt x="116" y="98"/>
                      <a:pt x="116" y="98"/>
                      <a:pt x="116" y="98"/>
                    </a:cubicBezTo>
                    <a:cubicBezTo>
                      <a:pt x="116" y="98"/>
                      <a:pt x="116" y="98"/>
                      <a:pt x="116" y="98"/>
                    </a:cubicBezTo>
                    <a:cubicBezTo>
                      <a:pt x="115" y="97"/>
                      <a:pt x="115" y="97"/>
                      <a:pt x="115" y="97"/>
                    </a:cubicBezTo>
                    <a:cubicBezTo>
                      <a:pt x="115" y="97"/>
                      <a:pt x="115" y="97"/>
                      <a:pt x="115" y="97"/>
                    </a:cubicBezTo>
                    <a:cubicBezTo>
                      <a:pt x="114" y="96"/>
                      <a:pt x="113" y="95"/>
                      <a:pt x="112" y="94"/>
                    </a:cubicBezTo>
                    <a:cubicBezTo>
                      <a:pt x="114" y="90"/>
                      <a:pt x="115" y="88"/>
                      <a:pt x="116" y="87"/>
                    </a:cubicBezTo>
                    <a:cubicBezTo>
                      <a:pt x="117" y="86"/>
                      <a:pt x="117" y="86"/>
                      <a:pt x="117" y="86"/>
                    </a:cubicBezTo>
                    <a:cubicBezTo>
                      <a:pt x="118" y="85"/>
                      <a:pt x="119" y="85"/>
                      <a:pt x="120" y="85"/>
                    </a:cubicBezTo>
                    <a:cubicBezTo>
                      <a:pt x="120" y="85"/>
                      <a:pt x="120" y="85"/>
                      <a:pt x="120" y="85"/>
                    </a:cubicBezTo>
                    <a:cubicBezTo>
                      <a:pt x="121" y="85"/>
                      <a:pt x="122" y="85"/>
                      <a:pt x="124" y="85"/>
                    </a:cubicBezTo>
                    <a:cubicBezTo>
                      <a:pt x="124" y="85"/>
                      <a:pt x="124" y="85"/>
                      <a:pt x="124" y="85"/>
                    </a:cubicBezTo>
                    <a:cubicBezTo>
                      <a:pt x="124" y="85"/>
                      <a:pt x="125" y="85"/>
                      <a:pt x="125" y="84"/>
                    </a:cubicBezTo>
                    <a:cubicBezTo>
                      <a:pt x="126" y="80"/>
                      <a:pt x="126" y="77"/>
                      <a:pt x="126" y="73"/>
                    </a:cubicBezTo>
                    <a:cubicBezTo>
                      <a:pt x="127" y="69"/>
                      <a:pt x="127" y="66"/>
                      <a:pt x="127" y="63"/>
                    </a:cubicBezTo>
                    <a:cubicBezTo>
                      <a:pt x="127" y="59"/>
                      <a:pt x="127" y="56"/>
                      <a:pt x="126" y="52"/>
                    </a:cubicBezTo>
                    <a:cubicBezTo>
                      <a:pt x="126" y="51"/>
                      <a:pt x="125" y="51"/>
                      <a:pt x="125" y="51"/>
                    </a:cubicBezTo>
                    <a:cubicBezTo>
                      <a:pt x="122" y="51"/>
                      <a:pt x="119" y="51"/>
                      <a:pt x="116" y="51"/>
                    </a:cubicBezTo>
                    <a:cubicBezTo>
                      <a:pt x="115" y="47"/>
                      <a:pt x="114" y="44"/>
                      <a:pt x="112" y="40"/>
                    </a:cubicBezTo>
                    <a:cubicBezTo>
                      <a:pt x="113" y="40"/>
                      <a:pt x="113" y="39"/>
                      <a:pt x="114" y="39"/>
                    </a:cubicBezTo>
                    <a:cubicBezTo>
                      <a:pt x="115" y="39"/>
                      <a:pt x="115" y="38"/>
                      <a:pt x="115" y="37"/>
                    </a:cubicBezTo>
                    <a:cubicBezTo>
                      <a:pt x="115" y="36"/>
                      <a:pt x="115" y="35"/>
                      <a:pt x="115" y="34"/>
                    </a:cubicBezTo>
                    <a:cubicBezTo>
                      <a:pt x="115" y="32"/>
                      <a:pt x="115" y="30"/>
                      <a:pt x="115" y="29"/>
                    </a:cubicBezTo>
                    <a:cubicBezTo>
                      <a:pt x="115" y="28"/>
                      <a:pt x="116" y="28"/>
                      <a:pt x="116" y="28"/>
                    </a:cubicBezTo>
                    <a:cubicBezTo>
                      <a:pt x="115" y="27"/>
                      <a:pt x="115" y="27"/>
                      <a:pt x="115" y="27"/>
                    </a:cubicBezTo>
                    <a:cubicBezTo>
                      <a:pt x="116" y="27"/>
                      <a:pt x="116" y="26"/>
                      <a:pt x="115" y="26"/>
                    </a:cubicBezTo>
                    <a:cubicBezTo>
                      <a:pt x="115" y="26"/>
                      <a:pt x="115" y="26"/>
                      <a:pt x="115" y="26"/>
                    </a:cubicBezTo>
                    <a:cubicBezTo>
                      <a:pt x="115" y="25"/>
                      <a:pt x="115" y="25"/>
                      <a:pt x="114" y="24"/>
                    </a:cubicBezTo>
                    <a:cubicBezTo>
                      <a:pt x="114" y="24"/>
                      <a:pt x="114" y="24"/>
                      <a:pt x="114" y="24"/>
                    </a:cubicBezTo>
                    <a:cubicBezTo>
                      <a:pt x="113" y="23"/>
                      <a:pt x="113" y="22"/>
                      <a:pt x="112" y="21"/>
                    </a:cubicBezTo>
                    <a:cubicBezTo>
                      <a:pt x="112" y="21"/>
                      <a:pt x="111" y="20"/>
                      <a:pt x="110" y="19"/>
                    </a:cubicBezTo>
                    <a:cubicBezTo>
                      <a:pt x="108" y="18"/>
                      <a:pt x="106" y="16"/>
                      <a:pt x="105" y="14"/>
                    </a:cubicBezTo>
                    <a:cubicBezTo>
                      <a:pt x="104" y="13"/>
                      <a:pt x="103" y="13"/>
                      <a:pt x="102" y="12"/>
                    </a:cubicBezTo>
                    <a:cubicBezTo>
                      <a:pt x="102" y="12"/>
                      <a:pt x="101" y="12"/>
                      <a:pt x="101" y="11"/>
                    </a:cubicBezTo>
                    <a:cubicBezTo>
                      <a:pt x="101" y="11"/>
                      <a:pt x="101" y="11"/>
                      <a:pt x="100" y="11"/>
                    </a:cubicBezTo>
                    <a:cubicBezTo>
                      <a:pt x="100" y="11"/>
                      <a:pt x="100" y="11"/>
                      <a:pt x="100" y="11"/>
                    </a:cubicBezTo>
                    <a:cubicBezTo>
                      <a:pt x="100" y="11"/>
                      <a:pt x="99" y="11"/>
                      <a:pt x="99" y="11"/>
                    </a:cubicBezTo>
                    <a:cubicBezTo>
                      <a:pt x="99" y="11"/>
                      <a:pt x="99" y="11"/>
                      <a:pt x="99" y="11"/>
                    </a:cubicBezTo>
                    <a:cubicBezTo>
                      <a:pt x="97" y="14"/>
                      <a:pt x="94" y="16"/>
                      <a:pt x="92" y="18"/>
                    </a:cubicBezTo>
                    <a:cubicBezTo>
                      <a:pt x="87" y="15"/>
                      <a:pt x="82" y="12"/>
                      <a:pt x="76" y="11"/>
                    </a:cubicBezTo>
                    <a:cubicBezTo>
                      <a:pt x="76" y="8"/>
                      <a:pt x="76" y="5"/>
                      <a:pt x="76" y="2"/>
                    </a:cubicBezTo>
                    <a:cubicBezTo>
                      <a:pt x="76" y="1"/>
                      <a:pt x="75" y="1"/>
                      <a:pt x="74" y="0"/>
                    </a:cubicBezTo>
                    <a:cubicBezTo>
                      <a:pt x="71" y="0"/>
                      <a:pt x="68" y="0"/>
                      <a:pt x="64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6" name="Freeform 743"/>
              <p:cNvSpPr>
                <a:spLocks noEditPoints="1"/>
              </p:cNvSpPr>
              <p:nvPr/>
            </p:nvSpPr>
            <p:spPr bwMode="auto">
              <a:xfrm>
                <a:off x="3300" y="1114"/>
                <a:ext cx="140" cy="140"/>
              </a:xfrm>
              <a:custGeom>
                <a:avLst/>
                <a:gdLst>
                  <a:gd name="T0" fmla="*/ 56 w 59"/>
                  <a:gd name="T1" fmla="*/ 30 h 59"/>
                  <a:gd name="T2" fmla="*/ 54 w 59"/>
                  <a:gd name="T3" fmla="*/ 29 h 59"/>
                  <a:gd name="T4" fmla="*/ 55 w 59"/>
                  <a:gd name="T5" fmla="*/ 28 h 59"/>
                  <a:gd name="T6" fmla="*/ 53 w 59"/>
                  <a:gd name="T7" fmla="*/ 26 h 59"/>
                  <a:gd name="T8" fmla="*/ 53 w 59"/>
                  <a:gd name="T9" fmla="*/ 26 h 59"/>
                  <a:gd name="T10" fmla="*/ 54 w 59"/>
                  <a:gd name="T11" fmla="*/ 21 h 59"/>
                  <a:gd name="T12" fmla="*/ 51 w 59"/>
                  <a:gd name="T13" fmla="*/ 21 h 59"/>
                  <a:gd name="T14" fmla="*/ 53 w 59"/>
                  <a:gd name="T15" fmla="*/ 20 h 59"/>
                  <a:gd name="T16" fmla="*/ 49 w 59"/>
                  <a:gd name="T17" fmla="*/ 19 h 59"/>
                  <a:gd name="T18" fmla="*/ 50 w 59"/>
                  <a:gd name="T19" fmla="*/ 20 h 59"/>
                  <a:gd name="T20" fmla="*/ 46 w 59"/>
                  <a:gd name="T21" fmla="*/ 16 h 59"/>
                  <a:gd name="T22" fmla="*/ 48 w 59"/>
                  <a:gd name="T23" fmla="*/ 18 h 59"/>
                  <a:gd name="T24" fmla="*/ 47 w 59"/>
                  <a:gd name="T25" fmla="*/ 11 h 59"/>
                  <a:gd name="T26" fmla="*/ 45 w 59"/>
                  <a:gd name="T27" fmla="*/ 15 h 59"/>
                  <a:gd name="T28" fmla="*/ 3 w 59"/>
                  <a:gd name="T29" fmla="*/ 28 h 59"/>
                  <a:gd name="T30" fmla="*/ 12 w 59"/>
                  <a:gd name="T31" fmla="*/ 16 h 59"/>
                  <a:gd name="T32" fmla="*/ 45 w 59"/>
                  <a:gd name="T33" fmla="*/ 19 h 59"/>
                  <a:gd name="T34" fmla="*/ 53 w 59"/>
                  <a:gd name="T35" fmla="*/ 41 h 59"/>
                  <a:gd name="T36" fmla="*/ 30 w 59"/>
                  <a:gd name="T37" fmla="*/ 56 h 59"/>
                  <a:gd name="T38" fmla="*/ 40 w 59"/>
                  <a:gd name="T39" fmla="*/ 12 h 59"/>
                  <a:gd name="T40" fmla="*/ 46 w 59"/>
                  <a:gd name="T41" fmla="*/ 10 h 59"/>
                  <a:gd name="T42" fmla="*/ 6 w 59"/>
                  <a:gd name="T43" fmla="*/ 17 h 59"/>
                  <a:gd name="T44" fmla="*/ 9 w 59"/>
                  <a:gd name="T45" fmla="*/ 15 h 59"/>
                  <a:gd name="T46" fmla="*/ 15 w 59"/>
                  <a:gd name="T47" fmla="*/ 7 h 59"/>
                  <a:gd name="T48" fmla="*/ 39 w 59"/>
                  <a:gd name="T49" fmla="*/ 11 h 59"/>
                  <a:gd name="T50" fmla="*/ 43 w 59"/>
                  <a:gd name="T51" fmla="*/ 8 h 59"/>
                  <a:gd name="T52" fmla="*/ 34 w 59"/>
                  <a:gd name="T53" fmla="*/ 9 h 59"/>
                  <a:gd name="T54" fmla="*/ 41 w 59"/>
                  <a:gd name="T55" fmla="*/ 6 h 59"/>
                  <a:gd name="T56" fmla="*/ 31 w 59"/>
                  <a:gd name="T57" fmla="*/ 8 h 59"/>
                  <a:gd name="T58" fmla="*/ 36 w 59"/>
                  <a:gd name="T59" fmla="*/ 5 h 59"/>
                  <a:gd name="T60" fmla="*/ 19 w 59"/>
                  <a:gd name="T61" fmla="*/ 5 h 59"/>
                  <a:gd name="T62" fmla="*/ 13 w 59"/>
                  <a:gd name="T63" fmla="*/ 12 h 59"/>
                  <a:gd name="T64" fmla="*/ 34 w 59"/>
                  <a:gd name="T65" fmla="*/ 3 h 59"/>
                  <a:gd name="T66" fmla="*/ 27 w 59"/>
                  <a:gd name="T67" fmla="*/ 8 h 59"/>
                  <a:gd name="T68" fmla="*/ 26 w 59"/>
                  <a:gd name="T69" fmla="*/ 3 h 59"/>
                  <a:gd name="T70" fmla="*/ 19 w 59"/>
                  <a:gd name="T71" fmla="*/ 9 h 59"/>
                  <a:gd name="T72" fmla="*/ 29 w 59"/>
                  <a:gd name="T73" fmla="*/ 3 h 59"/>
                  <a:gd name="T74" fmla="*/ 23 w 59"/>
                  <a:gd name="T75" fmla="*/ 8 h 59"/>
                  <a:gd name="T76" fmla="*/ 12 w 59"/>
                  <a:gd name="T77" fmla="*/ 5 h 59"/>
                  <a:gd name="T78" fmla="*/ 30 w 59"/>
                  <a:gd name="T79" fmla="*/ 59 h 59"/>
                  <a:gd name="T80" fmla="*/ 45 w 59"/>
                  <a:gd name="T81" fmla="*/ 54 h 59"/>
                  <a:gd name="T82" fmla="*/ 46 w 59"/>
                  <a:gd name="T83" fmla="*/ 53 h 59"/>
                  <a:gd name="T84" fmla="*/ 48 w 59"/>
                  <a:gd name="T85" fmla="*/ 52 h 59"/>
                  <a:gd name="T86" fmla="*/ 48 w 59"/>
                  <a:gd name="T87" fmla="*/ 52 h 59"/>
                  <a:gd name="T88" fmla="*/ 48 w 59"/>
                  <a:gd name="T89" fmla="*/ 52 h 59"/>
                  <a:gd name="T90" fmla="*/ 48 w 59"/>
                  <a:gd name="T91" fmla="*/ 52 h 59"/>
                  <a:gd name="T92" fmla="*/ 59 w 59"/>
                  <a:gd name="T93" fmla="*/ 31 h 59"/>
                  <a:gd name="T94" fmla="*/ 29 w 59"/>
                  <a:gd name="T95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59" h="59">
                    <a:moveTo>
                      <a:pt x="56" y="32"/>
                    </a:moveTo>
                    <a:cubicBezTo>
                      <a:pt x="55" y="32"/>
                      <a:pt x="55" y="31"/>
                      <a:pt x="55" y="30"/>
                    </a:cubicBezTo>
                    <a:cubicBezTo>
                      <a:pt x="56" y="30"/>
                      <a:pt x="56" y="30"/>
                      <a:pt x="56" y="30"/>
                    </a:cubicBezTo>
                    <a:cubicBezTo>
                      <a:pt x="56" y="31"/>
                      <a:pt x="56" y="31"/>
                      <a:pt x="56" y="31"/>
                    </a:cubicBezTo>
                    <a:cubicBezTo>
                      <a:pt x="56" y="31"/>
                      <a:pt x="56" y="32"/>
                      <a:pt x="56" y="32"/>
                    </a:cubicBezTo>
                    <a:moveTo>
                      <a:pt x="54" y="29"/>
                    </a:moveTo>
                    <a:cubicBezTo>
                      <a:pt x="54" y="28"/>
                      <a:pt x="54" y="28"/>
                      <a:pt x="54" y="28"/>
                    </a:cubicBezTo>
                    <a:cubicBezTo>
                      <a:pt x="54" y="27"/>
                      <a:pt x="55" y="27"/>
                      <a:pt x="55" y="27"/>
                    </a:cubicBezTo>
                    <a:cubicBezTo>
                      <a:pt x="55" y="27"/>
                      <a:pt x="55" y="28"/>
                      <a:pt x="55" y="28"/>
                    </a:cubicBezTo>
                    <a:cubicBezTo>
                      <a:pt x="54" y="29"/>
                      <a:pt x="54" y="29"/>
                      <a:pt x="54" y="29"/>
                    </a:cubicBezTo>
                    <a:moveTo>
                      <a:pt x="53" y="26"/>
                    </a:moveTo>
                    <a:cubicBezTo>
                      <a:pt x="53" y="26"/>
                      <a:pt x="53" y="26"/>
                      <a:pt x="53" y="26"/>
                    </a:cubicBezTo>
                    <a:cubicBezTo>
                      <a:pt x="54" y="25"/>
                      <a:pt x="54" y="25"/>
                      <a:pt x="55" y="25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55" y="26"/>
                      <a:pt x="54" y="26"/>
                      <a:pt x="53" y="26"/>
                    </a:cubicBezTo>
                    <a:moveTo>
                      <a:pt x="52" y="24"/>
                    </a:moveTo>
                    <a:cubicBezTo>
                      <a:pt x="52" y="24"/>
                      <a:pt x="52" y="23"/>
                      <a:pt x="52" y="23"/>
                    </a:cubicBezTo>
                    <a:cubicBezTo>
                      <a:pt x="52" y="22"/>
                      <a:pt x="53" y="22"/>
                      <a:pt x="54" y="21"/>
                    </a:cubicBezTo>
                    <a:cubicBezTo>
                      <a:pt x="54" y="22"/>
                      <a:pt x="54" y="22"/>
                      <a:pt x="54" y="23"/>
                    </a:cubicBezTo>
                    <a:cubicBezTo>
                      <a:pt x="54" y="23"/>
                      <a:pt x="53" y="24"/>
                      <a:pt x="52" y="24"/>
                    </a:cubicBezTo>
                    <a:moveTo>
                      <a:pt x="51" y="21"/>
                    </a:moveTo>
                    <a:cubicBezTo>
                      <a:pt x="50" y="21"/>
                      <a:pt x="50" y="21"/>
                      <a:pt x="50" y="21"/>
                    </a:cubicBezTo>
                    <a:cubicBezTo>
                      <a:pt x="51" y="20"/>
                      <a:pt x="52" y="20"/>
                      <a:pt x="53" y="19"/>
                    </a:cubicBezTo>
                    <a:cubicBezTo>
                      <a:pt x="53" y="20"/>
                      <a:pt x="53" y="20"/>
                      <a:pt x="53" y="20"/>
                    </a:cubicBezTo>
                    <a:cubicBezTo>
                      <a:pt x="52" y="20"/>
                      <a:pt x="52" y="21"/>
                      <a:pt x="51" y="21"/>
                    </a:cubicBezTo>
                    <a:moveTo>
                      <a:pt x="50" y="20"/>
                    </a:moveTo>
                    <a:cubicBezTo>
                      <a:pt x="49" y="19"/>
                      <a:pt x="49" y="19"/>
                      <a:pt x="49" y="19"/>
                    </a:cubicBezTo>
                    <a:cubicBezTo>
                      <a:pt x="50" y="18"/>
                      <a:pt x="51" y="18"/>
                      <a:pt x="52" y="17"/>
                    </a:cubicBezTo>
                    <a:cubicBezTo>
                      <a:pt x="52" y="17"/>
                      <a:pt x="52" y="18"/>
                      <a:pt x="52" y="18"/>
                    </a:cubicBezTo>
                    <a:cubicBezTo>
                      <a:pt x="51" y="19"/>
                      <a:pt x="50" y="19"/>
                      <a:pt x="50" y="20"/>
                    </a:cubicBezTo>
                    <a:moveTo>
                      <a:pt x="48" y="18"/>
                    </a:moveTo>
                    <a:cubicBezTo>
                      <a:pt x="48" y="17"/>
                      <a:pt x="48" y="17"/>
                      <a:pt x="48" y="17"/>
                    </a:cubicBezTo>
                    <a:cubicBezTo>
                      <a:pt x="47" y="17"/>
                      <a:pt x="47" y="17"/>
                      <a:pt x="46" y="16"/>
                    </a:cubicBezTo>
                    <a:cubicBezTo>
                      <a:pt x="47" y="15"/>
                      <a:pt x="49" y="15"/>
                      <a:pt x="50" y="14"/>
                    </a:cubicBezTo>
                    <a:cubicBezTo>
                      <a:pt x="50" y="15"/>
                      <a:pt x="51" y="15"/>
                      <a:pt x="51" y="16"/>
                    </a:cubicBezTo>
                    <a:cubicBezTo>
                      <a:pt x="50" y="16"/>
                      <a:pt x="49" y="17"/>
                      <a:pt x="48" y="18"/>
                    </a:cubicBezTo>
                    <a:moveTo>
                      <a:pt x="45" y="15"/>
                    </a:moveTo>
                    <a:cubicBezTo>
                      <a:pt x="45" y="15"/>
                      <a:pt x="44" y="14"/>
                      <a:pt x="43" y="14"/>
                    </a:cubicBezTo>
                    <a:cubicBezTo>
                      <a:pt x="45" y="13"/>
                      <a:pt x="46" y="12"/>
                      <a:pt x="47" y="11"/>
                    </a:cubicBezTo>
                    <a:cubicBezTo>
                      <a:pt x="48" y="11"/>
                      <a:pt x="48" y="11"/>
                      <a:pt x="48" y="11"/>
                    </a:cubicBezTo>
                    <a:cubicBezTo>
                      <a:pt x="48" y="12"/>
                      <a:pt x="49" y="12"/>
                      <a:pt x="49" y="13"/>
                    </a:cubicBezTo>
                    <a:cubicBezTo>
                      <a:pt x="48" y="14"/>
                      <a:pt x="46" y="14"/>
                      <a:pt x="45" y="15"/>
                    </a:cubicBezTo>
                    <a:moveTo>
                      <a:pt x="30" y="56"/>
                    </a:moveTo>
                    <a:cubicBezTo>
                      <a:pt x="23" y="56"/>
                      <a:pt x="16" y="52"/>
                      <a:pt x="11" y="47"/>
                    </a:cubicBezTo>
                    <a:cubicBezTo>
                      <a:pt x="6" y="42"/>
                      <a:pt x="3" y="35"/>
                      <a:pt x="3" y="28"/>
                    </a:cubicBezTo>
                    <a:cubicBezTo>
                      <a:pt x="3" y="27"/>
                      <a:pt x="3" y="26"/>
                      <a:pt x="3" y="25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6" y="21"/>
                      <a:pt x="8" y="18"/>
                      <a:pt x="12" y="16"/>
                    </a:cubicBezTo>
                    <a:cubicBezTo>
                      <a:pt x="17" y="12"/>
                      <a:pt x="22" y="11"/>
                      <a:pt x="27" y="11"/>
                    </a:cubicBezTo>
                    <a:cubicBezTo>
                      <a:pt x="27" y="11"/>
                      <a:pt x="27" y="11"/>
                      <a:pt x="27" y="11"/>
                    </a:cubicBezTo>
                    <a:cubicBezTo>
                      <a:pt x="34" y="11"/>
                      <a:pt x="41" y="14"/>
                      <a:pt x="45" y="19"/>
                    </a:cubicBezTo>
                    <a:cubicBezTo>
                      <a:pt x="50" y="25"/>
                      <a:pt x="53" y="32"/>
                      <a:pt x="53" y="39"/>
                    </a:cubicBezTo>
                    <a:cubicBezTo>
                      <a:pt x="53" y="39"/>
                      <a:pt x="53" y="40"/>
                      <a:pt x="53" y="41"/>
                    </a:cubicBezTo>
                    <a:cubicBezTo>
                      <a:pt x="53" y="41"/>
                      <a:pt x="53" y="41"/>
                      <a:pt x="53" y="41"/>
                    </a:cubicBezTo>
                    <a:cubicBezTo>
                      <a:pt x="52" y="44"/>
                      <a:pt x="49" y="48"/>
                      <a:pt x="45" y="51"/>
                    </a:cubicBezTo>
                    <a:cubicBezTo>
                      <a:pt x="45" y="51"/>
                      <a:pt x="45" y="51"/>
                      <a:pt x="45" y="51"/>
                    </a:cubicBezTo>
                    <a:cubicBezTo>
                      <a:pt x="40" y="54"/>
                      <a:pt x="35" y="56"/>
                      <a:pt x="30" y="56"/>
                    </a:cubicBezTo>
                    <a:cubicBezTo>
                      <a:pt x="30" y="56"/>
                      <a:pt x="30" y="56"/>
                      <a:pt x="30" y="56"/>
                    </a:cubicBezTo>
                    <a:moveTo>
                      <a:pt x="42" y="13"/>
                    </a:moveTo>
                    <a:cubicBezTo>
                      <a:pt x="41" y="12"/>
                      <a:pt x="41" y="12"/>
                      <a:pt x="40" y="12"/>
                    </a:cubicBezTo>
                    <a:cubicBezTo>
                      <a:pt x="42" y="11"/>
                      <a:pt x="43" y="10"/>
                      <a:pt x="45" y="9"/>
                    </a:cubicBezTo>
                    <a:cubicBezTo>
                      <a:pt x="45" y="9"/>
                      <a:pt x="45" y="9"/>
                      <a:pt x="45" y="9"/>
                    </a:cubicBezTo>
                    <a:cubicBezTo>
                      <a:pt x="45" y="9"/>
                      <a:pt x="46" y="9"/>
                      <a:pt x="46" y="10"/>
                    </a:cubicBezTo>
                    <a:cubicBezTo>
                      <a:pt x="45" y="11"/>
                      <a:pt x="43" y="12"/>
                      <a:pt x="42" y="13"/>
                    </a:cubicBezTo>
                    <a:moveTo>
                      <a:pt x="6" y="17"/>
                    </a:moveTo>
                    <a:cubicBezTo>
                      <a:pt x="6" y="17"/>
                      <a:pt x="6" y="17"/>
                      <a:pt x="6" y="17"/>
                    </a:cubicBezTo>
                    <a:cubicBezTo>
                      <a:pt x="8" y="14"/>
                      <a:pt x="11" y="12"/>
                      <a:pt x="13" y="9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2" y="10"/>
                      <a:pt x="10" y="12"/>
                      <a:pt x="9" y="15"/>
                    </a:cubicBezTo>
                    <a:cubicBezTo>
                      <a:pt x="8" y="15"/>
                      <a:pt x="7" y="16"/>
                      <a:pt x="6" y="17"/>
                    </a:cubicBezTo>
                    <a:moveTo>
                      <a:pt x="14" y="8"/>
                    </a:move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4" y="8"/>
                      <a:pt x="14" y="8"/>
                    </a:cubicBezTo>
                    <a:moveTo>
                      <a:pt x="39" y="11"/>
                    </a:moveTo>
                    <a:cubicBezTo>
                      <a:pt x="38" y="10"/>
                      <a:pt x="38" y="10"/>
                      <a:pt x="38" y="10"/>
                    </a:cubicBezTo>
                    <a:cubicBezTo>
                      <a:pt x="39" y="9"/>
                      <a:pt x="41" y="8"/>
                      <a:pt x="42" y="7"/>
                    </a:cubicBezTo>
                    <a:cubicBezTo>
                      <a:pt x="43" y="8"/>
                      <a:pt x="43" y="8"/>
                      <a:pt x="43" y="8"/>
                    </a:cubicBezTo>
                    <a:cubicBezTo>
                      <a:pt x="42" y="9"/>
                      <a:pt x="40" y="10"/>
                      <a:pt x="39" y="11"/>
                    </a:cubicBezTo>
                    <a:moveTo>
                      <a:pt x="36" y="10"/>
                    </a:moveTo>
                    <a:cubicBezTo>
                      <a:pt x="36" y="9"/>
                      <a:pt x="35" y="9"/>
                      <a:pt x="34" y="9"/>
                    </a:cubicBezTo>
                    <a:cubicBezTo>
                      <a:pt x="35" y="8"/>
                      <a:pt x="36" y="7"/>
                      <a:pt x="37" y="6"/>
                    </a:cubicBezTo>
                    <a:cubicBezTo>
                      <a:pt x="38" y="6"/>
                      <a:pt x="38" y="5"/>
                      <a:pt x="39" y="5"/>
                    </a:cubicBezTo>
                    <a:cubicBezTo>
                      <a:pt x="40" y="5"/>
                      <a:pt x="40" y="6"/>
                      <a:pt x="41" y="6"/>
                    </a:cubicBezTo>
                    <a:cubicBezTo>
                      <a:pt x="39" y="7"/>
                      <a:pt x="38" y="8"/>
                      <a:pt x="36" y="10"/>
                    </a:cubicBezTo>
                    <a:moveTo>
                      <a:pt x="33" y="9"/>
                    </a:moveTo>
                    <a:cubicBezTo>
                      <a:pt x="32" y="8"/>
                      <a:pt x="32" y="8"/>
                      <a:pt x="31" y="8"/>
                    </a:cubicBezTo>
                    <a:cubicBezTo>
                      <a:pt x="33" y="7"/>
                      <a:pt x="34" y="5"/>
                      <a:pt x="36" y="4"/>
                    </a:cubicBezTo>
                    <a:cubicBezTo>
                      <a:pt x="36" y="4"/>
                      <a:pt x="37" y="4"/>
                      <a:pt x="37" y="4"/>
                    </a:cubicBezTo>
                    <a:cubicBezTo>
                      <a:pt x="36" y="5"/>
                      <a:pt x="36" y="5"/>
                      <a:pt x="36" y="5"/>
                    </a:cubicBezTo>
                    <a:cubicBezTo>
                      <a:pt x="35" y="6"/>
                      <a:pt x="34" y="7"/>
                      <a:pt x="33" y="9"/>
                    </a:cubicBezTo>
                    <a:moveTo>
                      <a:pt x="13" y="12"/>
                    </a:moveTo>
                    <a:cubicBezTo>
                      <a:pt x="15" y="9"/>
                      <a:pt x="17" y="7"/>
                      <a:pt x="19" y="5"/>
                    </a:cubicBezTo>
                    <a:cubicBezTo>
                      <a:pt x="20" y="4"/>
                      <a:pt x="21" y="4"/>
                      <a:pt x="22" y="4"/>
                    </a:cubicBezTo>
                    <a:cubicBezTo>
                      <a:pt x="20" y="6"/>
                      <a:pt x="18" y="8"/>
                      <a:pt x="15" y="10"/>
                    </a:cubicBezTo>
                    <a:cubicBezTo>
                      <a:pt x="15" y="11"/>
                      <a:pt x="14" y="11"/>
                      <a:pt x="13" y="12"/>
                    </a:cubicBezTo>
                    <a:moveTo>
                      <a:pt x="27" y="8"/>
                    </a:moveTo>
                    <a:cubicBezTo>
                      <a:pt x="28" y="6"/>
                      <a:pt x="30" y="4"/>
                      <a:pt x="32" y="3"/>
                    </a:cubicBezTo>
                    <a:cubicBezTo>
                      <a:pt x="33" y="3"/>
                      <a:pt x="33" y="3"/>
                      <a:pt x="34" y="3"/>
                    </a:cubicBezTo>
                    <a:cubicBezTo>
                      <a:pt x="32" y="5"/>
                      <a:pt x="31" y="6"/>
                      <a:pt x="29" y="8"/>
                    </a:cubicBezTo>
                    <a:cubicBezTo>
                      <a:pt x="28" y="8"/>
                      <a:pt x="28" y="8"/>
                      <a:pt x="27" y="8"/>
                    </a:cubicBezTo>
                    <a:cubicBezTo>
                      <a:pt x="27" y="8"/>
                      <a:pt x="27" y="8"/>
                      <a:pt x="27" y="8"/>
                    </a:cubicBezTo>
                    <a:moveTo>
                      <a:pt x="19" y="9"/>
                    </a:moveTo>
                    <a:cubicBezTo>
                      <a:pt x="21" y="7"/>
                      <a:pt x="23" y="5"/>
                      <a:pt x="25" y="3"/>
                    </a:cubicBezTo>
                    <a:cubicBezTo>
                      <a:pt x="26" y="3"/>
                      <a:pt x="26" y="3"/>
                      <a:pt x="26" y="3"/>
                    </a:cubicBezTo>
                    <a:cubicBezTo>
                      <a:pt x="24" y="5"/>
                      <a:pt x="22" y="7"/>
                      <a:pt x="20" y="9"/>
                    </a:cubicBezTo>
                    <a:cubicBezTo>
                      <a:pt x="20" y="9"/>
                      <a:pt x="20" y="9"/>
                      <a:pt x="20" y="9"/>
                    </a:cubicBezTo>
                    <a:cubicBezTo>
                      <a:pt x="19" y="9"/>
                      <a:pt x="19" y="9"/>
                      <a:pt x="19" y="9"/>
                    </a:cubicBezTo>
                    <a:moveTo>
                      <a:pt x="23" y="8"/>
                    </a:moveTo>
                    <a:cubicBezTo>
                      <a:pt x="25" y="6"/>
                      <a:pt x="27" y="4"/>
                      <a:pt x="29" y="3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29" y="3"/>
                      <a:pt x="30" y="3"/>
                      <a:pt x="30" y="3"/>
                    </a:cubicBezTo>
                    <a:cubicBezTo>
                      <a:pt x="28" y="4"/>
                      <a:pt x="26" y="6"/>
                      <a:pt x="24" y="8"/>
                    </a:cubicBezTo>
                    <a:cubicBezTo>
                      <a:pt x="24" y="8"/>
                      <a:pt x="23" y="8"/>
                      <a:pt x="23" y="8"/>
                    </a:cubicBezTo>
                    <a:moveTo>
                      <a:pt x="29" y="0"/>
                    </a:moveTo>
                    <a:cubicBezTo>
                      <a:pt x="24" y="0"/>
                      <a:pt x="18" y="1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4" y="11"/>
                      <a:pt x="0" y="20"/>
                      <a:pt x="0" y="28"/>
                    </a:cubicBezTo>
                    <a:cubicBezTo>
                      <a:pt x="0" y="35"/>
                      <a:pt x="4" y="43"/>
                      <a:pt x="9" y="49"/>
                    </a:cubicBezTo>
                    <a:cubicBezTo>
                      <a:pt x="14" y="55"/>
                      <a:pt x="22" y="59"/>
                      <a:pt x="30" y="59"/>
                    </a:cubicBezTo>
                    <a:cubicBezTo>
                      <a:pt x="34" y="59"/>
                      <a:pt x="39" y="57"/>
                      <a:pt x="44" y="54"/>
                    </a:cubicBezTo>
                    <a:cubicBezTo>
                      <a:pt x="44" y="54"/>
                      <a:pt x="44" y="54"/>
                      <a:pt x="44" y="54"/>
                    </a:cubicBezTo>
                    <a:cubicBezTo>
                      <a:pt x="45" y="54"/>
                      <a:pt x="45" y="54"/>
                      <a:pt x="45" y="54"/>
                    </a:cubicBezTo>
                    <a:cubicBezTo>
                      <a:pt x="45" y="54"/>
                      <a:pt x="45" y="54"/>
                      <a:pt x="45" y="54"/>
                    </a:cubicBezTo>
                    <a:cubicBezTo>
                      <a:pt x="45" y="54"/>
                      <a:pt x="45" y="54"/>
                      <a:pt x="46" y="53"/>
                    </a:cubicBezTo>
                    <a:cubicBezTo>
                      <a:pt x="46" y="53"/>
                      <a:pt x="46" y="53"/>
                      <a:pt x="46" y="53"/>
                    </a:cubicBezTo>
                    <a:cubicBezTo>
                      <a:pt x="46" y="53"/>
                      <a:pt x="46" y="53"/>
                      <a:pt x="46" y="53"/>
                    </a:cubicBezTo>
                    <a:cubicBezTo>
                      <a:pt x="47" y="53"/>
                      <a:pt x="47" y="52"/>
                      <a:pt x="48" y="52"/>
                    </a:cubicBezTo>
                    <a:cubicBezTo>
                      <a:pt x="48" y="52"/>
                      <a:pt x="48" y="52"/>
                      <a:pt x="48" y="52"/>
                    </a:cubicBezTo>
                    <a:cubicBezTo>
                      <a:pt x="48" y="52"/>
                      <a:pt x="48" y="52"/>
                      <a:pt x="48" y="52"/>
                    </a:cubicBezTo>
                    <a:cubicBezTo>
                      <a:pt x="48" y="52"/>
                      <a:pt x="48" y="52"/>
                      <a:pt x="48" y="52"/>
                    </a:cubicBezTo>
                    <a:cubicBezTo>
                      <a:pt x="48" y="52"/>
                      <a:pt x="48" y="52"/>
                      <a:pt x="48" y="52"/>
                    </a:cubicBezTo>
                    <a:cubicBezTo>
                      <a:pt x="48" y="52"/>
                      <a:pt x="48" y="52"/>
                      <a:pt x="48" y="52"/>
                    </a:cubicBezTo>
                    <a:cubicBezTo>
                      <a:pt x="48" y="52"/>
                      <a:pt x="48" y="52"/>
                      <a:pt x="48" y="52"/>
                    </a:cubicBezTo>
                    <a:cubicBezTo>
                      <a:pt x="48" y="52"/>
                      <a:pt x="48" y="52"/>
                      <a:pt x="48" y="52"/>
                    </a:cubicBezTo>
                    <a:cubicBezTo>
                      <a:pt x="48" y="52"/>
                      <a:pt x="48" y="52"/>
                      <a:pt x="48" y="52"/>
                    </a:cubicBezTo>
                    <a:cubicBezTo>
                      <a:pt x="48" y="52"/>
                      <a:pt x="48" y="52"/>
                      <a:pt x="48" y="52"/>
                    </a:cubicBezTo>
                    <a:cubicBezTo>
                      <a:pt x="48" y="52"/>
                      <a:pt x="48" y="52"/>
                      <a:pt x="48" y="52"/>
                    </a:cubicBezTo>
                    <a:cubicBezTo>
                      <a:pt x="48" y="51"/>
                      <a:pt x="48" y="51"/>
                      <a:pt x="48" y="51"/>
                    </a:cubicBezTo>
                    <a:cubicBezTo>
                      <a:pt x="48" y="51"/>
                      <a:pt x="48" y="51"/>
                      <a:pt x="48" y="51"/>
                    </a:cubicBezTo>
                    <a:cubicBezTo>
                      <a:pt x="55" y="46"/>
                      <a:pt x="59" y="38"/>
                      <a:pt x="59" y="31"/>
                    </a:cubicBezTo>
                    <a:cubicBezTo>
                      <a:pt x="59" y="23"/>
                      <a:pt x="55" y="15"/>
                      <a:pt x="50" y="9"/>
                    </a:cubicBezTo>
                    <a:cubicBezTo>
                      <a:pt x="45" y="4"/>
                      <a:pt x="37" y="0"/>
                      <a:pt x="29" y="0"/>
                    </a:cubicBezTo>
                    <a:cubicBezTo>
                      <a:pt x="29" y="0"/>
                      <a:pt x="29" y="0"/>
                      <a:pt x="29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7" name="Freeform 744"/>
              <p:cNvSpPr>
                <a:spLocks noEditPoints="1"/>
              </p:cNvSpPr>
              <p:nvPr/>
            </p:nvSpPr>
            <p:spPr bwMode="auto">
              <a:xfrm>
                <a:off x="3255" y="1074"/>
                <a:ext cx="225" cy="239"/>
              </a:xfrm>
              <a:custGeom>
                <a:avLst/>
                <a:gdLst>
                  <a:gd name="T0" fmla="*/ 41 w 95"/>
                  <a:gd name="T1" fmla="*/ 98 h 101"/>
                  <a:gd name="T2" fmla="*/ 41 w 95"/>
                  <a:gd name="T3" fmla="*/ 92 h 101"/>
                  <a:gd name="T4" fmla="*/ 39 w 95"/>
                  <a:gd name="T5" fmla="*/ 92 h 101"/>
                  <a:gd name="T6" fmla="*/ 65 w 95"/>
                  <a:gd name="T7" fmla="*/ 91 h 101"/>
                  <a:gd name="T8" fmla="*/ 71 w 95"/>
                  <a:gd name="T9" fmla="*/ 87 h 101"/>
                  <a:gd name="T10" fmla="*/ 50 w 95"/>
                  <a:gd name="T11" fmla="*/ 90 h 101"/>
                  <a:gd name="T12" fmla="*/ 70 w 95"/>
                  <a:gd name="T13" fmla="*/ 91 h 101"/>
                  <a:gd name="T14" fmla="*/ 56 w 95"/>
                  <a:gd name="T15" fmla="*/ 84 h 101"/>
                  <a:gd name="T16" fmla="*/ 64 w 95"/>
                  <a:gd name="T17" fmla="*/ 84 h 101"/>
                  <a:gd name="T18" fmla="*/ 33 w 95"/>
                  <a:gd name="T19" fmla="*/ 84 h 101"/>
                  <a:gd name="T20" fmla="*/ 57 w 95"/>
                  <a:gd name="T21" fmla="*/ 89 h 101"/>
                  <a:gd name="T22" fmla="*/ 28 w 95"/>
                  <a:gd name="T23" fmla="*/ 86 h 101"/>
                  <a:gd name="T24" fmla="*/ 25 w 95"/>
                  <a:gd name="T25" fmla="*/ 84 h 101"/>
                  <a:gd name="T26" fmla="*/ 14 w 95"/>
                  <a:gd name="T27" fmla="*/ 79 h 101"/>
                  <a:gd name="T28" fmla="*/ 28 w 95"/>
                  <a:gd name="T29" fmla="*/ 79 h 101"/>
                  <a:gd name="T30" fmla="*/ 22 w 95"/>
                  <a:gd name="T31" fmla="*/ 81 h 101"/>
                  <a:gd name="T32" fmla="*/ 16 w 95"/>
                  <a:gd name="T33" fmla="*/ 83 h 101"/>
                  <a:gd name="T34" fmla="*/ 23 w 95"/>
                  <a:gd name="T35" fmla="*/ 76 h 101"/>
                  <a:gd name="T36" fmla="*/ 12 w 95"/>
                  <a:gd name="T37" fmla="*/ 75 h 101"/>
                  <a:gd name="T38" fmla="*/ 11 w 95"/>
                  <a:gd name="T39" fmla="*/ 74 h 101"/>
                  <a:gd name="T40" fmla="*/ 7 w 95"/>
                  <a:gd name="T41" fmla="*/ 74 h 101"/>
                  <a:gd name="T42" fmla="*/ 80 w 95"/>
                  <a:gd name="T43" fmla="*/ 69 h 101"/>
                  <a:gd name="T44" fmla="*/ 88 w 95"/>
                  <a:gd name="T45" fmla="*/ 67 h 101"/>
                  <a:gd name="T46" fmla="*/ 85 w 95"/>
                  <a:gd name="T47" fmla="*/ 67 h 101"/>
                  <a:gd name="T48" fmla="*/ 11 w 95"/>
                  <a:gd name="T49" fmla="*/ 61 h 101"/>
                  <a:gd name="T50" fmla="*/ 10 w 95"/>
                  <a:gd name="T51" fmla="*/ 56 h 101"/>
                  <a:gd name="T52" fmla="*/ 6 w 95"/>
                  <a:gd name="T53" fmla="*/ 53 h 101"/>
                  <a:gd name="T54" fmla="*/ 3 w 95"/>
                  <a:gd name="T55" fmla="*/ 52 h 101"/>
                  <a:gd name="T56" fmla="*/ 4 w 95"/>
                  <a:gd name="T57" fmla="*/ 47 h 101"/>
                  <a:gd name="T58" fmla="*/ 85 w 95"/>
                  <a:gd name="T59" fmla="*/ 33 h 101"/>
                  <a:gd name="T60" fmla="*/ 17 w 95"/>
                  <a:gd name="T61" fmla="*/ 20 h 101"/>
                  <a:gd name="T62" fmla="*/ 47 w 95"/>
                  <a:gd name="T63" fmla="*/ 10 h 101"/>
                  <a:gd name="T64" fmla="*/ 73 w 95"/>
                  <a:gd name="T65" fmla="*/ 20 h 101"/>
                  <a:gd name="T66" fmla="*/ 86 w 95"/>
                  <a:gd name="T67" fmla="*/ 24 h 101"/>
                  <a:gd name="T68" fmla="*/ 86 w 95"/>
                  <a:gd name="T69" fmla="*/ 46 h 101"/>
                  <a:gd name="T70" fmla="*/ 79 w 95"/>
                  <a:gd name="T71" fmla="*/ 65 h 101"/>
                  <a:gd name="T72" fmla="*/ 64 w 95"/>
                  <a:gd name="T73" fmla="*/ 79 h 101"/>
                  <a:gd name="T74" fmla="*/ 36 w 95"/>
                  <a:gd name="T75" fmla="*/ 82 h 101"/>
                  <a:gd name="T76" fmla="*/ 10 w 95"/>
                  <a:gd name="T77" fmla="*/ 66 h 101"/>
                  <a:gd name="T78" fmla="*/ 7 w 95"/>
                  <a:gd name="T79" fmla="*/ 33 h 101"/>
                  <a:gd name="T80" fmla="*/ 22 w 95"/>
                  <a:gd name="T81" fmla="*/ 21 h 101"/>
                  <a:gd name="T82" fmla="*/ 49 w 95"/>
                  <a:gd name="T83" fmla="*/ 0 h 101"/>
                  <a:gd name="T84" fmla="*/ 28 w 95"/>
                  <a:gd name="T85" fmla="*/ 4 h 101"/>
                  <a:gd name="T86" fmla="*/ 15 w 95"/>
                  <a:gd name="T87" fmla="*/ 26 h 101"/>
                  <a:gd name="T88" fmla="*/ 4 w 95"/>
                  <a:gd name="T89" fmla="*/ 33 h 101"/>
                  <a:gd name="T90" fmla="*/ 6 w 95"/>
                  <a:gd name="T91" fmla="*/ 65 h 101"/>
                  <a:gd name="T92" fmla="*/ 14 w 95"/>
                  <a:gd name="T93" fmla="*/ 87 h 101"/>
                  <a:gd name="T94" fmla="*/ 31 w 95"/>
                  <a:gd name="T95" fmla="*/ 98 h 101"/>
                  <a:gd name="T96" fmla="*/ 65 w 95"/>
                  <a:gd name="T97" fmla="*/ 96 h 101"/>
                  <a:gd name="T98" fmla="*/ 82 w 95"/>
                  <a:gd name="T99" fmla="*/ 78 h 101"/>
                  <a:gd name="T100" fmla="*/ 84 w 95"/>
                  <a:gd name="T101" fmla="*/ 70 h 101"/>
                  <a:gd name="T102" fmla="*/ 93 w 95"/>
                  <a:gd name="T103" fmla="*/ 61 h 101"/>
                  <a:gd name="T104" fmla="*/ 86 w 95"/>
                  <a:gd name="T105" fmla="*/ 36 h 101"/>
                  <a:gd name="T106" fmla="*/ 90 w 95"/>
                  <a:gd name="T107" fmla="*/ 25 h 101"/>
                  <a:gd name="T108" fmla="*/ 82 w 95"/>
                  <a:gd name="T109" fmla="*/ 13 h 101"/>
                  <a:gd name="T110" fmla="*/ 64 w 95"/>
                  <a:gd name="T111" fmla="*/ 1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95" h="101">
                    <a:moveTo>
                      <a:pt x="45" y="98"/>
                    </a:moveTo>
                    <a:cubicBezTo>
                      <a:pt x="44" y="98"/>
                      <a:pt x="44" y="98"/>
                      <a:pt x="44" y="98"/>
                    </a:cubicBezTo>
                    <a:cubicBezTo>
                      <a:pt x="45" y="97"/>
                      <a:pt x="45" y="97"/>
                      <a:pt x="45" y="96"/>
                    </a:cubicBezTo>
                    <a:cubicBezTo>
                      <a:pt x="45" y="97"/>
                      <a:pt x="45" y="97"/>
                      <a:pt x="45" y="98"/>
                    </a:cubicBezTo>
                    <a:moveTo>
                      <a:pt x="43" y="98"/>
                    </a:moveTo>
                    <a:cubicBezTo>
                      <a:pt x="42" y="98"/>
                      <a:pt x="42" y="98"/>
                      <a:pt x="41" y="98"/>
                    </a:cubicBezTo>
                    <a:cubicBezTo>
                      <a:pt x="42" y="96"/>
                      <a:pt x="43" y="94"/>
                      <a:pt x="44" y="93"/>
                    </a:cubicBezTo>
                    <a:cubicBezTo>
                      <a:pt x="45" y="93"/>
                      <a:pt x="45" y="93"/>
                      <a:pt x="46" y="93"/>
                    </a:cubicBezTo>
                    <a:cubicBezTo>
                      <a:pt x="45" y="94"/>
                      <a:pt x="44" y="96"/>
                      <a:pt x="43" y="98"/>
                    </a:cubicBezTo>
                    <a:moveTo>
                      <a:pt x="40" y="97"/>
                    </a:moveTo>
                    <a:cubicBezTo>
                      <a:pt x="39" y="97"/>
                      <a:pt x="38" y="97"/>
                      <a:pt x="38" y="97"/>
                    </a:cubicBezTo>
                    <a:cubicBezTo>
                      <a:pt x="39" y="95"/>
                      <a:pt x="40" y="94"/>
                      <a:pt x="41" y="92"/>
                    </a:cubicBezTo>
                    <a:cubicBezTo>
                      <a:pt x="41" y="92"/>
                      <a:pt x="42" y="92"/>
                      <a:pt x="43" y="92"/>
                    </a:cubicBezTo>
                    <a:cubicBezTo>
                      <a:pt x="41" y="94"/>
                      <a:pt x="40" y="96"/>
                      <a:pt x="40" y="97"/>
                    </a:cubicBezTo>
                    <a:moveTo>
                      <a:pt x="36" y="97"/>
                    </a:moveTo>
                    <a:cubicBezTo>
                      <a:pt x="36" y="97"/>
                      <a:pt x="35" y="97"/>
                      <a:pt x="34" y="96"/>
                    </a:cubicBezTo>
                    <a:cubicBezTo>
                      <a:pt x="36" y="95"/>
                      <a:pt x="37" y="93"/>
                      <a:pt x="38" y="92"/>
                    </a:cubicBezTo>
                    <a:cubicBezTo>
                      <a:pt x="38" y="92"/>
                      <a:pt x="39" y="92"/>
                      <a:pt x="39" y="92"/>
                    </a:cubicBezTo>
                    <a:cubicBezTo>
                      <a:pt x="38" y="93"/>
                      <a:pt x="37" y="95"/>
                      <a:pt x="36" y="97"/>
                    </a:cubicBezTo>
                    <a:moveTo>
                      <a:pt x="34" y="94"/>
                    </a:moveTo>
                    <a:cubicBezTo>
                      <a:pt x="34" y="93"/>
                      <a:pt x="35" y="92"/>
                      <a:pt x="35" y="91"/>
                    </a:cubicBezTo>
                    <a:cubicBezTo>
                      <a:pt x="35" y="91"/>
                      <a:pt x="36" y="91"/>
                      <a:pt x="36" y="91"/>
                    </a:cubicBezTo>
                    <a:cubicBezTo>
                      <a:pt x="36" y="92"/>
                      <a:pt x="35" y="93"/>
                      <a:pt x="34" y="94"/>
                    </a:cubicBezTo>
                    <a:moveTo>
                      <a:pt x="65" y="91"/>
                    </a:moveTo>
                    <a:cubicBezTo>
                      <a:pt x="65" y="91"/>
                      <a:pt x="65" y="90"/>
                      <a:pt x="64" y="90"/>
                    </a:cubicBezTo>
                    <a:cubicBezTo>
                      <a:pt x="65" y="89"/>
                      <a:pt x="65" y="88"/>
                      <a:pt x="66" y="87"/>
                    </a:cubicBezTo>
                    <a:cubicBezTo>
                      <a:pt x="66" y="89"/>
                      <a:pt x="65" y="90"/>
                      <a:pt x="65" y="91"/>
                    </a:cubicBezTo>
                    <a:moveTo>
                      <a:pt x="68" y="92"/>
                    </a:moveTo>
                    <a:cubicBezTo>
                      <a:pt x="68" y="91"/>
                      <a:pt x="69" y="89"/>
                      <a:pt x="69" y="88"/>
                    </a:cubicBezTo>
                    <a:cubicBezTo>
                      <a:pt x="70" y="88"/>
                      <a:pt x="70" y="87"/>
                      <a:pt x="71" y="87"/>
                    </a:cubicBezTo>
                    <a:cubicBezTo>
                      <a:pt x="70" y="89"/>
                      <a:pt x="69" y="90"/>
                      <a:pt x="68" y="92"/>
                    </a:cubicBezTo>
                    <a:moveTo>
                      <a:pt x="51" y="86"/>
                    </a:moveTo>
                    <a:cubicBezTo>
                      <a:pt x="51" y="85"/>
                      <a:pt x="51" y="85"/>
                      <a:pt x="51" y="85"/>
                    </a:cubicBezTo>
                    <a:cubicBezTo>
                      <a:pt x="51" y="85"/>
                      <a:pt x="51" y="85"/>
                      <a:pt x="51" y="85"/>
                    </a:cubicBezTo>
                    <a:cubicBezTo>
                      <a:pt x="51" y="86"/>
                      <a:pt x="51" y="86"/>
                      <a:pt x="51" y="86"/>
                    </a:cubicBezTo>
                    <a:moveTo>
                      <a:pt x="50" y="90"/>
                    </a:moveTo>
                    <a:cubicBezTo>
                      <a:pt x="50" y="89"/>
                      <a:pt x="50" y="89"/>
                      <a:pt x="50" y="88"/>
                    </a:cubicBezTo>
                    <a:cubicBezTo>
                      <a:pt x="51" y="87"/>
                      <a:pt x="52" y="86"/>
                      <a:pt x="53" y="85"/>
                    </a:cubicBezTo>
                    <a:cubicBezTo>
                      <a:pt x="54" y="85"/>
                      <a:pt x="54" y="85"/>
                      <a:pt x="54" y="85"/>
                    </a:cubicBezTo>
                    <a:cubicBezTo>
                      <a:pt x="53" y="87"/>
                      <a:pt x="52" y="88"/>
                      <a:pt x="50" y="90"/>
                    </a:cubicBezTo>
                    <a:cubicBezTo>
                      <a:pt x="50" y="90"/>
                      <a:pt x="50" y="90"/>
                      <a:pt x="50" y="90"/>
                    </a:cubicBezTo>
                    <a:moveTo>
                      <a:pt x="70" y="91"/>
                    </a:moveTo>
                    <a:cubicBezTo>
                      <a:pt x="71" y="89"/>
                      <a:pt x="72" y="87"/>
                      <a:pt x="73" y="86"/>
                    </a:cubicBezTo>
                    <a:cubicBezTo>
                      <a:pt x="74" y="85"/>
                      <a:pt x="74" y="85"/>
                      <a:pt x="75" y="85"/>
                    </a:cubicBezTo>
                    <a:cubicBezTo>
                      <a:pt x="74" y="86"/>
                      <a:pt x="73" y="88"/>
                      <a:pt x="73" y="89"/>
                    </a:cubicBezTo>
                    <a:cubicBezTo>
                      <a:pt x="72" y="90"/>
                      <a:pt x="71" y="90"/>
                      <a:pt x="70" y="91"/>
                    </a:cubicBezTo>
                    <a:moveTo>
                      <a:pt x="52" y="90"/>
                    </a:moveTo>
                    <a:cubicBezTo>
                      <a:pt x="54" y="88"/>
                      <a:pt x="55" y="86"/>
                      <a:pt x="56" y="84"/>
                    </a:cubicBezTo>
                    <a:cubicBezTo>
                      <a:pt x="57" y="84"/>
                      <a:pt x="58" y="84"/>
                      <a:pt x="58" y="84"/>
                    </a:cubicBezTo>
                    <a:cubicBezTo>
                      <a:pt x="57" y="86"/>
                      <a:pt x="56" y="88"/>
                      <a:pt x="55" y="89"/>
                    </a:cubicBezTo>
                    <a:cubicBezTo>
                      <a:pt x="54" y="89"/>
                      <a:pt x="53" y="90"/>
                      <a:pt x="52" y="90"/>
                    </a:cubicBezTo>
                    <a:moveTo>
                      <a:pt x="63" y="89"/>
                    </a:moveTo>
                    <a:cubicBezTo>
                      <a:pt x="63" y="88"/>
                      <a:pt x="63" y="88"/>
                      <a:pt x="63" y="88"/>
                    </a:cubicBezTo>
                    <a:cubicBezTo>
                      <a:pt x="64" y="87"/>
                      <a:pt x="64" y="85"/>
                      <a:pt x="64" y="84"/>
                    </a:cubicBezTo>
                    <a:cubicBezTo>
                      <a:pt x="65" y="84"/>
                      <a:pt x="65" y="85"/>
                      <a:pt x="66" y="86"/>
                    </a:cubicBezTo>
                    <a:cubicBezTo>
                      <a:pt x="65" y="87"/>
                      <a:pt x="64" y="88"/>
                      <a:pt x="63" y="89"/>
                    </a:cubicBezTo>
                    <a:moveTo>
                      <a:pt x="32" y="88"/>
                    </a:moveTo>
                    <a:cubicBezTo>
                      <a:pt x="32" y="88"/>
                      <a:pt x="32" y="88"/>
                      <a:pt x="32" y="88"/>
                    </a:cubicBezTo>
                    <a:cubicBezTo>
                      <a:pt x="31" y="87"/>
                      <a:pt x="30" y="87"/>
                      <a:pt x="30" y="87"/>
                    </a:cubicBezTo>
                    <a:cubicBezTo>
                      <a:pt x="31" y="86"/>
                      <a:pt x="32" y="85"/>
                      <a:pt x="33" y="84"/>
                    </a:cubicBezTo>
                    <a:cubicBezTo>
                      <a:pt x="33" y="85"/>
                      <a:pt x="33" y="87"/>
                      <a:pt x="32" y="88"/>
                    </a:cubicBezTo>
                    <a:moveTo>
                      <a:pt x="57" y="89"/>
                    </a:moveTo>
                    <a:cubicBezTo>
                      <a:pt x="58" y="87"/>
                      <a:pt x="59" y="85"/>
                      <a:pt x="60" y="83"/>
                    </a:cubicBezTo>
                    <a:cubicBezTo>
                      <a:pt x="61" y="83"/>
                      <a:pt x="61" y="83"/>
                      <a:pt x="62" y="83"/>
                    </a:cubicBezTo>
                    <a:cubicBezTo>
                      <a:pt x="61" y="84"/>
                      <a:pt x="61" y="86"/>
                      <a:pt x="60" y="88"/>
                    </a:cubicBezTo>
                    <a:cubicBezTo>
                      <a:pt x="59" y="88"/>
                      <a:pt x="58" y="88"/>
                      <a:pt x="57" y="89"/>
                    </a:cubicBezTo>
                    <a:moveTo>
                      <a:pt x="75" y="87"/>
                    </a:moveTo>
                    <a:cubicBezTo>
                      <a:pt x="76" y="85"/>
                      <a:pt x="77" y="84"/>
                      <a:pt x="77" y="83"/>
                    </a:cubicBezTo>
                    <a:cubicBezTo>
                      <a:pt x="78" y="82"/>
                      <a:pt x="78" y="82"/>
                      <a:pt x="78" y="82"/>
                    </a:cubicBezTo>
                    <a:cubicBezTo>
                      <a:pt x="77" y="83"/>
                      <a:pt x="77" y="84"/>
                      <a:pt x="77" y="85"/>
                    </a:cubicBezTo>
                    <a:cubicBezTo>
                      <a:pt x="76" y="86"/>
                      <a:pt x="76" y="86"/>
                      <a:pt x="75" y="87"/>
                    </a:cubicBezTo>
                    <a:moveTo>
                      <a:pt x="28" y="86"/>
                    </a:moveTo>
                    <a:cubicBezTo>
                      <a:pt x="28" y="86"/>
                      <a:pt x="27" y="85"/>
                      <a:pt x="27" y="85"/>
                    </a:cubicBezTo>
                    <a:cubicBezTo>
                      <a:pt x="28" y="84"/>
                      <a:pt x="30" y="83"/>
                      <a:pt x="31" y="81"/>
                    </a:cubicBezTo>
                    <a:cubicBezTo>
                      <a:pt x="32" y="82"/>
                      <a:pt x="32" y="82"/>
                      <a:pt x="33" y="82"/>
                    </a:cubicBezTo>
                    <a:cubicBezTo>
                      <a:pt x="31" y="83"/>
                      <a:pt x="30" y="85"/>
                      <a:pt x="28" y="86"/>
                    </a:cubicBezTo>
                    <a:moveTo>
                      <a:pt x="26" y="84"/>
                    </a:moveTo>
                    <a:cubicBezTo>
                      <a:pt x="25" y="84"/>
                      <a:pt x="25" y="84"/>
                      <a:pt x="25" y="84"/>
                    </a:cubicBezTo>
                    <a:cubicBezTo>
                      <a:pt x="26" y="82"/>
                      <a:pt x="28" y="81"/>
                      <a:pt x="29" y="80"/>
                    </a:cubicBezTo>
                    <a:cubicBezTo>
                      <a:pt x="30" y="81"/>
                      <a:pt x="30" y="81"/>
                      <a:pt x="30" y="81"/>
                    </a:cubicBezTo>
                    <a:cubicBezTo>
                      <a:pt x="28" y="82"/>
                      <a:pt x="27" y="83"/>
                      <a:pt x="26" y="84"/>
                    </a:cubicBezTo>
                    <a:moveTo>
                      <a:pt x="13" y="83"/>
                    </a:moveTo>
                    <a:cubicBezTo>
                      <a:pt x="12" y="82"/>
                      <a:pt x="12" y="82"/>
                      <a:pt x="12" y="82"/>
                    </a:cubicBezTo>
                    <a:cubicBezTo>
                      <a:pt x="13" y="81"/>
                      <a:pt x="14" y="80"/>
                      <a:pt x="14" y="79"/>
                    </a:cubicBezTo>
                    <a:cubicBezTo>
                      <a:pt x="14" y="80"/>
                      <a:pt x="14" y="80"/>
                      <a:pt x="13" y="81"/>
                    </a:cubicBezTo>
                    <a:cubicBezTo>
                      <a:pt x="13" y="82"/>
                      <a:pt x="13" y="82"/>
                      <a:pt x="13" y="83"/>
                    </a:cubicBezTo>
                    <a:moveTo>
                      <a:pt x="24" y="83"/>
                    </a:moveTo>
                    <a:cubicBezTo>
                      <a:pt x="23" y="82"/>
                      <a:pt x="23" y="82"/>
                      <a:pt x="23" y="82"/>
                    </a:cubicBezTo>
                    <a:cubicBezTo>
                      <a:pt x="24" y="81"/>
                      <a:pt x="25" y="80"/>
                      <a:pt x="27" y="79"/>
                    </a:cubicBezTo>
                    <a:cubicBezTo>
                      <a:pt x="28" y="79"/>
                      <a:pt x="28" y="79"/>
                      <a:pt x="28" y="79"/>
                    </a:cubicBezTo>
                    <a:cubicBezTo>
                      <a:pt x="26" y="80"/>
                      <a:pt x="25" y="81"/>
                      <a:pt x="24" y="83"/>
                    </a:cubicBezTo>
                    <a:moveTo>
                      <a:pt x="22" y="81"/>
                    </a:moveTo>
                    <a:cubicBezTo>
                      <a:pt x="22" y="80"/>
                      <a:pt x="23" y="80"/>
                      <a:pt x="23" y="79"/>
                    </a:cubicBezTo>
                    <a:cubicBezTo>
                      <a:pt x="23" y="78"/>
                      <a:pt x="24" y="78"/>
                      <a:pt x="25" y="77"/>
                    </a:cubicBezTo>
                    <a:cubicBezTo>
                      <a:pt x="25" y="78"/>
                      <a:pt x="25" y="78"/>
                      <a:pt x="25" y="78"/>
                    </a:cubicBezTo>
                    <a:cubicBezTo>
                      <a:pt x="24" y="79"/>
                      <a:pt x="23" y="80"/>
                      <a:pt x="22" y="81"/>
                    </a:cubicBezTo>
                    <a:moveTo>
                      <a:pt x="16" y="83"/>
                    </a:moveTo>
                    <a:cubicBezTo>
                      <a:pt x="16" y="82"/>
                      <a:pt x="16" y="82"/>
                      <a:pt x="16" y="82"/>
                    </a:cubicBezTo>
                    <a:cubicBezTo>
                      <a:pt x="17" y="81"/>
                      <a:pt x="17" y="80"/>
                      <a:pt x="17" y="79"/>
                    </a:cubicBezTo>
                    <a:cubicBezTo>
                      <a:pt x="18" y="78"/>
                      <a:pt x="19" y="78"/>
                      <a:pt x="20" y="77"/>
                    </a:cubicBezTo>
                    <a:cubicBezTo>
                      <a:pt x="20" y="78"/>
                      <a:pt x="19" y="79"/>
                      <a:pt x="19" y="81"/>
                    </a:cubicBezTo>
                    <a:cubicBezTo>
                      <a:pt x="18" y="81"/>
                      <a:pt x="17" y="82"/>
                      <a:pt x="16" y="83"/>
                    </a:cubicBezTo>
                    <a:moveTo>
                      <a:pt x="11" y="80"/>
                    </a:moveTo>
                    <a:cubicBezTo>
                      <a:pt x="11" y="80"/>
                      <a:pt x="11" y="80"/>
                      <a:pt x="11" y="80"/>
                    </a:cubicBezTo>
                    <a:cubicBezTo>
                      <a:pt x="11" y="79"/>
                      <a:pt x="12" y="78"/>
                      <a:pt x="13" y="77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3" y="78"/>
                      <a:pt x="12" y="79"/>
                      <a:pt x="11" y="80"/>
                    </a:cubicBezTo>
                    <a:moveTo>
                      <a:pt x="23" y="76"/>
                    </a:moveTo>
                    <a:cubicBezTo>
                      <a:pt x="23" y="76"/>
                      <a:pt x="23" y="76"/>
                      <a:pt x="23" y="76"/>
                    </a:cubicBezTo>
                    <a:cubicBezTo>
                      <a:pt x="23" y="76"/>
                      <a:pt x="23" y="76"/>
                      <a:pt x="23" y="76"/>
                    </a:cubicBezTo>
                    <a:cubicBezTo>
                      <a:pt x="23" y="76"/>
                      <a:pt x="23" y="76"/>
                      <a:pt x="23" y="76"/>
                    </a:cubicBezTo>
                    <a:moveTo>
                      <a:pt x="10" y="78"/>
                    </a:moveTo>
                    <a:cubicBezTo>
                      <a:pt x="9" y="77"/>
                      <a:pt x="9" y="77"/>
                      <a:pt x="9" y="77"/>
                    </a:cubicBezTo>
                    <a:cubicBezTo>
                      <a:pt x="10" y="77"/>
                      <a:pt x="11" y="76"/>
                      <a:pt x="12" y="75"/>
                    </a:cubicBezTo>
                    <a:cubicBezTo>
                      <a:pt x="12" y="75"/>
                      <a:pt x="12" y="75"/>
                      <a:pt x="12" y="75"/>
                    </a:cubicBezTo>
                    <a:cubicBezTo>
                      <a:pt x="11" y="76"/>
                      <a:pt x="11" y="77"/>
                      <a:pt x="10" y="78"/>
                    </a:cubicBezTo>
                    <a:moveTo>
                      <a:pt x="8" y="76"/>
                    </a:moveTo>
                    <a:cubicBezTo>
                      <a:pt x="8" y="76"/>
                      <a:pt x="8" y="76"/>
                      <a:pt x="8" y="76"/>
                    </a:cubicBezTo>
                    <a:cubicBezTo>
                      <a:pt x="9" y="75"/>
                      <a:pt x="10" y="74"/>
                      <a:pt x="10" y="73"/>
                    </a:cubicBezTo>
                    <a:cubicBezTo>
                      <a:pt x="11" y="74"/>
                      <a:pt x="11" y="74"/>
                      <a:pt x="11" y="74"/>
                    </a:cubicBezTo>
                    <a:cubicBezTo>
                      <a:pt x="10" y="74"/>
                      <a:pt x="9" y="75"/>
                      <a:pt x="8" y="76"/>
                    </a:cubicBezTo>
                    <a:moveTo>
                      <a:pt x="7" y="74"/>
                    </a:moveTo>
                    <a:cubicBezTo>
                      <a:pt x="7" y="74"/>
                      <a:pt x="7" y="74"/>
                      <a:pt x="7" y="74"/>
                    </a:cubicBezTo>
                    <a:cubicBezTo>
                      <a:pt x="8" y="72"/>
                      <a:pt x="8" y="71"/>
                      <a:pt x="8" y="70"/>
                    </a:cubicBezTo>
                    <a:cubicBezTo>
                      <a:pt x="9" y="71"/>
                      <a:pt x="9" y="71"/>
                      <a:pt x="10" y="72"/>
                    </a:cubicBezTo>
                    <a:cubicBezTo>
                      <a:pt x="9" y="73"/>
                      <a:pt x="8" y="73"/>
                      <a:pt x="7" y="74"/>
                    </a:cubicBezTo>
                    <a:moveTo>
                      <a:pt x="78" y="72"/>
                    </a:moveTo>
                    <a:cubicBezTo>
                      <a:pt x="78" y="72"/>
                      <a:pt x="78" y="72"/>
                      <a:pt x="78" y="72"/>
                    </a:cubicBezTo>
                    <a:cubicBezTo>
                      <a:pt x="79" y="71"/>
                      <a:pt x="80" y="69"/>
                      <a:pt x="81" y="68"/>
                    </a:cubicBezTo>
                    <a:cubicBezTo>
                      <a:pt x="81" y="68"/>
                      <a:pt x="81" y="68"/>
                      <a:pt x="81" y="68"/>
                    </a:cubicBezTo>
                    <a:cubicBezTo>
                      <a:pt x="81" y="69"/>
                      <a:pt x="81" y="69"/>
                      <a:pt x="81" y="69"/>
                    </a:cubicBezTo>
                    <a:cubicBezTo>
                      <a:pt x="80" y="69"/>
                      <a:pt x="80" y="69"/>
                      <a:pt x="80" y="69"/>
                    </a:cubicBezTo>
                    <a:cubicBezTo>
                      <a:pt x="79" y="70"/>
                      <a:pt x="79" y="71"/>
                      <a:pt x="78" y="72"/>
                    </a:cubicBezTo>
                    <a:moveTo>
                      <a:pt x="88" y="67"/>
                    </a:moveTo>
                    <a:cubicBezTo>
                      <a:pt x="87" y="67"/>
                      <a:pt x="87" y="67"/>
                      <a:pt x="86" y="67"/>
                    </a:cubicBezTo>
                    <a:cubicBezTo>
                      <a:pt x="87" y="65"/>
                      <a:pt x="88" y="64"/>
                      <a:pt x="89" y="62"/>
                    </a:cubicBezTo>
                    <a:cubicBezTo>
                      <a:pt x="89" y="62"/>
                      <a:pt x="89" y="62"/>
                      <a:pt x="89" y="62"/>
                    </a:cubicBezTo>
                    <a:cubicBezTo>
                      <a:pt x="89" y="64"/>
                      <a:pt x="88" y="65"/>
                      <a:pt x="88" y="67"/>
                    </a:cubicBezTo>
                    <a:moveTo>
                      <a:pt x="84" y="67"/>
                    </a:moveTo>
                    <a:cubicBezTo>
                      <a:pt x="84" y="66"/>
                      <a:pt x="84" y="66"/>
                      <a:pt x="84" y="65"/>
                    </a:cubicBezTo>
                    <a:cubicBezTo>
                      <a:pt x="85" y="64"/>
                      <a:pt x="86" y="63"/>
                      <a:pt x="87" y="62"/>
                    </a:cubicBezTo>
                    <a:cubicBezTo>
                      <a:pt x="87" y="62"/>
                      <a:pt x="87" y="62"/>
                      <a:pt x="87" y="62"/>
                    </a:cubicBezTo>
                    <a:cubicBezTo>
                      <a:pt x="88" y="62"/>
                      <a:pt x="88" y="62"/>
                      <a:pt x="88" y="62"/>
                    </a:cubicBezTo>
                    <a:cubicBezTo>
                      <a:pt x="87" y="63"/>
                      <a:pt x="86" y="65"/>
                      <a:pt x="85" y="67"/>
                    </a:cubicBezTo>
                    <a:cubicBezTo>
                      <a:pt x="84" y="67"/>
                      <a:pt x="84" y="67"/>
                      <a:pt x="84" y="67"/>
                    </a:cubicBezTo>
                    <a:moveTo>
                      <a:pt x="12" y="61"/>
                    </a:moveTo>
                    <a:cubicBezTo>
                      <a:pt x="12" y="61"/>
                      <a:pt x="12" y="61"/>
                      <a:pt x="12" y="61"/>
                    </a:cubicBezTo>
                    <a:cubicBezTo>
                      <a:pt x="12" y="61"/>
                      <a:pt x="12" y="61"/>
                      <a:pt x="12" y="61"/>
                    </a:cubicBezTo>
                    <a:cubicBezTo>
                      <a:pt x="12" y="61"/>
                      <a:pt x="12" y="61"/>
                      <a:pt x="12" y="61"/>
                    </a:cubicBezTo>
                    <a:moveTo>
                      <a:pt x="11" y="61"/>
                    </a:moveTo>
                    <a:cubicBezTo>
                      <a:pt x="10" y="60"/>
                      <a:pt x="10" y="59"/>
                      <a:pt x="10" y="59"/>
                    </a:cubicBezTo>
                    <a:cubicBezTo>
                      <a:pt x="11" y="58"/>
                      <a:pt x="11" y="58"/>
                      <a:pt x="11" y="57"/>
                    </a:cubicBezTo>
                    <a:cubicBezTo>
                      <a:pt x="11" y="58"/>
                      <a:pt x="11" y="58"/>
                      <a:pt x="11" y="59"/>
                    </a:cubicBezTo>
                    <a:cubicBezTo>
                      <a:pt x="11" y="59"/>
                      <a:pt x="11" y="60"/>
                      <a:pt x="11" y="61"/>
                    </a:cubicBezTo>
                    <a:moveTo>
                      <a:pt x="10" y="56"/>
                    </a:moveTo>
                    <a:cubicBezTo>
                      <a:pt x="10" y="56"/>
                      <a:pt x="10" y="56"/>
                      <a:pt x="10" y="56"/>
                    </a:cubicBezTo>
                    <a:cubicBezTo>
                      <a:pt x="10" y="56"/>
                      <a:pt x="10" y="56"/>
                      <a:pt x="10" y="56"/>
                    </a:cubicBezTo>
                    <a:cubicBezTo>
                      <a:pt x="10" y="55"/>
                      <a:pt x="10" y="55"/>
                      <a:pt x="10" y="55"/>
                    </a:cubicBezTo>
                    <a:cubicBezTo>
                      <a:pt x="10" y="55"/>
                      <a:pt x="10" y="55"/>
                      <a:pt x="10" y="55"/>
                    </a:cubicBezTo>
                    <a:cubicBezTo>
                      <a:pt x="10" y="56"/>
                      <a:pt x="10" y="56"/>
                      <a:pt x="10" y="56"/>
                    </a:cubicBezTo>
                    <a:moveTo>
                      <a:pt x="7" y="54"/>
                    </a:moveTo>
                    <a:cubicBezTo>
                      <a:pt x="6" y="53"/>
                      <a:pt x="6" y="53"/>
                      <a:pt x="6" y="53"/>
                    </a:cubicBezTo>
                    <a:cubicBezTo>
                      <a:pt x="7" y="52"/>
                      <a:pt x="7" y="51"/>
                      <a:pt x="8" y="50"/>
                    </a:cubicBezTo>
                    <a:cubicBezTo>
                      <a:pt x="8" y="50"/>
                      <a:pt x="8" y="51"/>
                      <a:pt x="8" y="52"/>
                    </a:cubicBezTo>
                    <a:cubicBezTo>
                      <a:pt x="8" y="52"/>
                      <a:pt x="7" y="53"/>
                      <a:pt x="7" y="54"/>
                    </a:cubicBezTo>
                    <a:moveTo>
                      <a:pt x="4" y="53"/>
                    </a:moveTo>
                    <a:cubicBezTo>
                      <a:pt x="4" y="53"/>
                      <a:pt x="3" y="53"/>
                      <a:pt x="3" y="53"/>
                    </a:cubicBezTo>
                    <a:cubicBezTo>
                      <a:pt x="3" y="52"/>
                      <a:pt x="3" y="52"/>
                      <a:pt x="3" y="52"/>
                    </a:cubicBezTo>
                    <a:cubicBezTo>
                      <a:pt x="4" y="51"/>
                      <a:pt x="5" y="49"/>
                      <a:pt x="6" y="48"/>
                    </a:cubicBezTo>
                    <a:cubicBezTo>
                      <a:pt x="6" y="48"/>
                      <a:pt x="7" y="48"/>
                      <a:pt x="8" y="48"/>
                    </a:cubicBezTo>
                    <a:cubicBezTo>
                      <a:pt x="6" y="50"/>
                      <a:pt x="5" y="51"/>
                      <a:pt x="4" y="53"/>
                    </a:cubicBezTo>
                    <a:moveTo>
                      <a:pt x="3" y="49"/>
                    </a:moveTo>
                    <a:cubicBezTo>
                      <a:pt x="3" y="49"/>
                      <a:pt x="3" y="48"/>
                      <a:pt x="3" y="47"/>
                    </a:cubicBezTo>
                    <a:cubicBezTo>
                      <a:pt x="4" y="47"/>
                      <a:pt x="4" y="47"/>
                      <a:pt x="4" y="47"/>
                    </a:cubicBezTo>
                    <a:cubicBezTo>
                      <a:pt x="4" y="48"/>
                      <a:pt x="3" y="49"/>
                      <a:pt x="3" y="49"/>
                    </a:cubicBezTo>
                    <a:moveTo>
                      <a:pt x="85" y="33"/>
                    </a:moveTo>
                    <a:cubicBezTo>
                      <a:pt x="85" y="33"/>
                      <a:pt x="85" y="32"/>
                      <a:pt x="85" y="31"/>
                    </a:cubicBezTo>
                    <a:cubicBezTo>
                      <a:pt x="85" y="31"/>
                      <a:pt x="86" y="30"/>
                      <a:pt x="87" y="30"/>
                    </a:cubicBezTo>
                    <a:cubicBezTo>
                      <a:pt x="87" y="31"/>
                      <a:pt x="86" y="32"/>
                      <a:pt x="86" y="33"/>
                    </a:cubicBezTo>
                    <a:cubicBezTo>
                      <a:pt x="85" y="33"/>
                      <a:pt x="85" y="33"/>
                      <a:pt x="85" y="33"/>
                    </a:cubicBezTo>
                    <a:moveTo>
                      <a:pt x="17" y="23"/>
                    </a:moveTo>
                    <a:cubicBezTo>
                      <a:pt x="16" y="23"/>
                      <a:pt x="16" y="23"/>
                      <a:pt x="16" y="23"/>
                    </a:cubicBezTo>
                    <a:cubicBezTo>
                      <a:pt x="17" y="22"/>
                      <a:pt x="18" y="21"/>
                      <a:pt x="19" y="20"/>
                    </a:cubicBezTo>
                    <a:cubicBezTo>
                      <a:pt x="18" y="21"/>
                      <a:pt x="18" y="22"/>
                      <a:pt x="17" y="23"/>
                    </a:cubicBezTo>
                    <a:moveTo>
                      <a:pt x="17" y="21"/>
                    </a:moveTo>
                    <a:cubicBezTo>
                      <a:pt x="17" y="20"/>
                      <a:pt x="17" y="20"/>
                      <a:pt x="17" y="20"/>
                    </a:cubicBezTo>
                    <a:cubicBezTo>
                      <a:pt x="17" y="19"/>
                      <a:pt x="18" y="19"/>
                      <a:pt x="18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8" y="20"/>
                      <a:pt x="17" y="20"/>
                      <a:pt x="17" y="21"/>
                    </a:cubicBezTo>
                    <a:moveTo>
                      <a:pt x="33" y="13"/>
                    </a:moveTo>
                    <a:cubicBezTo>
                      <a:pt x="33" y="13"/>
                      <a:pt x="34" y="13"/>
                      <a:pt x="34" y="13"/>
                    </a:cubicBezTo>
                    <a:cubicBezTo>
                      <a:pt x="38" y="11"/>
                      <a:pt x="43" y="10"/>
                      <a:pt x="47" y="10"/>
                    </a:cubicBezTo>
                    <a:cubicBezTo>
                      <a:pt x="48" y="10"/>
                      <a:pt x="49" y="9"/>
                      <a:pt x="49" y="9"/>
                    </a:cubicBezTo>
                    <a:cubicBezTo>
                      <a:pt x="49" y="7"/>
                      <a:pt x="49" y="5"/>
                      <a:pt x="50" y="3"/>
                    </a:cubicBezTo>
                    <a:cubicBezTo>
                      <a:pt x="54" y="3"/>
                      <a:pt x="58" y="3"/>
                      <a:pt x="62" y="5"/>
                    </a:cubicBezTo>
                    <a:cubicBezTo>
                      <a:pt x="61" y="7"/>
                      <a:pt x="61" y="9"/>
                      <a:pt x="60" y="11"/>
                    </a:cubicBezTo>
                    <a:cubicBezTo>
                      <a:pt x="60" y="11"/>
                      <a:pt x="61" y="12"/>
                      <a:pt x="61" y="12"/>
                    </a:cubicBezTo>
                    <a:cubicBezTo>
                      <a:pt x="66" y="14"/>
                      <a:pt x="70" y="17"/>
                      <a:pt x="73" y="20"/>
                    </a:cubicBezTo>
                    <a:cubicBezTo>
                      <a:pt x="73" y="20"/>
                      <a:pt x="74" y="20"/>
                      <a:pt x="74" y="20"/>
                    </a:cubicBezTo>
                    <a:cubicBezTo>
                      <a:pt x="74" y="20"/>
                      <a:pt x="75" y="20"/>
                      <a:pt x="75" y="20"/>
                    </a:cubicBezTo>
                    <a:cubicBezTo>
                      <a:pt x="77" y="19"/>
                      <a:pt x="79" y="17"/>
                      <a:pt x="80" y="16"/>
                    </a:cubicBezTo>
                    <a:cubicBezTo>
                      <a:pt x="81" y="16"/>
                      <a:pt x="81" y="17"/>
                      <a:pt x="81" y="17"/>
                    </a:cubicBezTo>
                    <a:cubicBezTo>
                      <a:pt x="82" y="18"/>
                      <a:pt x="83" y="20"/>
                      <a:pt x="84" y="21"/>
                    </a:cubicBezTo>
                    <a:cubicBezTo>
                      <a:pt x="85" y="22"/>
                      <a:pt x="86" y="23"/>
                      <a:pt x="86" y="24"/>
                    </a:cubicBezTo>
                    <a:cubicBezTo>
                      <a:pt x="86" y="24"/>
                      <a:pt x="87" y="25"/>
                      <a:pt x="87" y="26"/>
                    </a:cubicBezTo>
                    <a:cubicBezTo>
                      <a:pt x="87" y="26"/>
                      <a:pt x="87" y="26"/>
                      <a:pt x="87" y="26"/>
                    </a:cubicBezTo>
                    <a:cubicBezTo>
                      <a:pt x="85" y="27"/>
                      <a:pt x="84" y="28"/>
                      <a:pt x="82" y="30"/>
                    </a:cubicBezTo>
                    <a:cubicBezTo>
                      <a:pt x="81" y="30"/>
                      <a:pt x="81" y="31"/>
                      <a:pt x="81" y="31"/>
                    </a:cubicBezTo>
                    <a:cubicBezTo>
                      <a:pt x="83" y="36"/>
                      <a:pt x="84" y="40"/>
                      <a:pt x="85" y="45"/>
                    </a:cubicBezTo>
                    <a:cubicBezTo>
                      <a:pt x="85" y="46"/>
                      <a:pt x="85" y="46"/>
                      <a:pt x="86" y="46"/>
                    </a:cubicBezTo>
                    <a:cubicBezTo>
                      <a:pt x="88" y="47"/>
                      <a:pt x="90" y="47"/>
                      <a:pt x="92" y="47"/>
                    </a:cubicBezTo>
                    <a:cubicBezTo>
                      <a:pt x="92" y="51"/>
                      <a:pt x="91" y="55"/>
                      <a:pt x="90" y="59"/>
                    </a:cubicBezTo>
                    <a:cubicBezTo>
                      <a:pt x="89" y="59"/>
                      <a:pt x="88" y="59"/>
                      <a:pt x="87" y="59"/>
                    </a:cubicBezTo>
                    <a:cubicBezTo>
                      <a:pt x="87" y="59"/>
                      <a:pt x="87" y="59"/>
                      <a:pt x="87" y="59"/>
                    </a:cubicBezTo>
                    <a:cubicBezTo>
                      <a:pt x="85" y="59"/>
                      <a:pt x="84" y="59"/>
                      <a:pt x="83" y="60"/>
                    </a:cubicBezTo>
                    <a:cubicBezTo>
                      <a:pt x="81" y="61"/>
                      <a:pt x="80" y="63"/>
                      <a:pt x="79" y="65"/>
                    </a:cubicBezTo>
                    <a:cubicBezTo>
                      <a:pt x="78" y="67"/>
                      <a:pt x="77" y="69"/>
                      <a:pt x="75" y="71"/>
                    </a:cubicBezTo>
                    <a:cubicBezTo>
                      <a:pt x="74" y="71"/>
                      <a:pt x="74" y="72"/>
                      <a:pt x="75" y="73"/>
                    </a:cubicBezTo>
                    <a:cubicBezTo>
                      <a:pt x="76" y="74"/>
                      <a:pt x="77" y="76"/>
                      <a:pt x="78" y="78"/>
                    </a:cubicBezTo>
                    <a:cubicBezTo>
                      <a:pt x="75" y="81"/>
                      <a:pt x="72" y="83"/>
                      <a:pt x="69" y="85"/>
                    </a:cubicBezTo>
                    <a:cubicBezTo>
                      <a:pt x="67" y="83"/>
                      <a:pt x="66" y="81"/>
                      <a:pt x="65" y="80"/>
                    </a:cubicBezTo>
                    <a:cubicBezTo>
                      <a:pt x="65" y="79"/>
                      <a:pt x="64" y="79"/>
                      <a:pt x="64" y="79"/>
                    </a:cubicBezTo>
                    <a:cubicBezTo>
                      <a:pt x="64" y="79"/>
                      <a:pt x="63" y="79"/>
                      <a:pt x="63" y="79"/>
                    </a:cubicBezTo>
                    <a:cubicBezTo>
                      <a:pt x="59" y="81"/>
                      <a:pt x="54" y="82"/>
                      <a:pt x="50" y="82"/>
                    </a:cubicBezTo>
                    <a:cubicBezTo>
                      <a:pt x="49" y="82"/>
                      <a:pt x="48" y="83"/>
                      <a:pt x="48" y="84"/>
                    </a:cubicBezTo>
                    <a:cubicBezTo>
                      <a:pt x="48" y="86"/>
                      <a:pt x="47" y="88"/>
                      <a:pt x="47" y="90"/>
                    </a:cubicBezTo>
                    <a:cubicBezTo>
                      <a:pt x="43" y="90"/>
                      <a:pt x="39" y="89"/>
                      <a:pt x="35" y="88"/>
                    </a:cubicBezTo>
                    <a:cubicBezTo>
                      <a:pt x="36" y="86"/>
                      <a:pt x="36" y="84"/>
                      <a:pt x="36" y="82"/>
                    </a:cubicBezTo>
                    <a:cubicBezTo>
                      <a:pt x="36" y="81"/>
                      <a:pt x="36" y="80"/>
                      <a:pt x="35" y="80"/>
                    </a:cubicBezTo>
                    <a:cubicBezTo>
                      <a:pt x="31" y="78"/>
                      <a:pt x="27" y="76"/>
                      <a:pt x="24" y="72"/>
                    </a:cubicBezTo>
                    <a:cubicBezTo>
                      <a:pt x="23" y="72"/>
                      <a:pt x="23" y="72"/>
                      <a:pt x="23" y="72"/>
                    </a:cubicBezTo>
                    <a:cubicBezTo>
                      <a:pt x="22" y="72"/>
                      <a:pt x="22" y="72"/>
                      <a:pt x="22" y="72"/>
                    </a:cubicBezTo>
                    <a:cubicBezTo>
                      <a:pt x="20" y="74"/>
                      <a:pt x="18" y="75"/>
                      <a:pt x="17" y="76"/>
                    </a:cubicBezTo>
                    <a:cubicBezTo>
                      <a:pt x="14" y="73"/>
                      <a:pt x="11" y="70"/>
                      <a:pt x="10" y="66"/>
                    </a:cubicBezTo>
                    <a:cubicBezTo>
                      <a:pt x="11" y="65"/>
                      <a:pt x="13" y="64"/>
                      <a:pt x="15" y="63"/>
                    </a:cubicBezTo>
                    <a:cubicBezTo>
                      <a:pt x="15" y="62"/>
                      <a:pt x="16" y="61"/>
                      <a:pt x="15" y="61"/>
                    </a:cubicBezTo>
                    <a:cubicBezTo>
                      <a:pt x="13" y="56"/>
                      <a:pt x="12" y="52"/>
                      <a:pt x="12" y="47"/>
                    </a:cubicBezTo>
                    <a:cubicBezTo>
                      <a:pt x="12" y="46"/>
                      <a:pt x="12" y="46"/>
                      <a:pt x="11" y="46"/>
                    </a:cubicBezTo>
                    <a:cubicBezTo>
                      <a:pt x="9" y="45"/>
                      <a:pt x="7" y="45"/>
                      <a:pt x="5" y="45"/>
                    </a:cubicBezTo>
                    <a:cubicBezTo>
                      <a:pt x="5" y="41"/>
                      <a:pt x="6" y="37"/>
                      <a:pt x="7" y="33"/>
                    </a:cubicBezTo>
                    <a:cubicBezTo>
                      <a:pt x="9" y="33"/>
                      <a:pt x="11" y="34"/>
                      <a:pt x="13" y="34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14" y="34"/>
                      <a:pt x="14" y="34"/>
                      <a:pt x="15" y="33"/>
                    </a:cubicBezTo>
                    <a:cubicBezTo>
                      <a:pt x="16" y="31"/>
                      <a:pt x="17" y="29"/>
                      <a:pt x="18" y="27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19" y="24"/>
                      <a:pt x="21" y="23"/>
                      <a:pt x="22" y="21"/>
                    </a:cubicBezTo>
                    <a:cubicBezTo>
                      <a:pt x="23" y="21"/>
                      <a:pt x="23" y="20"/>
                      <a:pt x="22" y="19"/>
                    </a:cubicBezTo>
                    <a:cubicBezTo>
                      <a:pt x="21" y="18"/>
                      <a:pt x="20" y="16"/>
                      <a:pt x="19" y="14"/>
                    </a:cubicBezTo>
                    <a:cubicBezTo>
                      <a:pt x="22" y="12"/>
                      <a:pt x="25" y="9"/>
                      <a:pt x="28" y="7"/>
                    </a:cubicBezTo>
                    <a:cubicBezTo>
                      <a:pt x="30" y="9"/>
                      <a:pt x="31" y="11"/>
                      <a:pt x="32" y="13"/>
                    </a:cubicBezTo>
                    <a:cubicBezTo>
                      <a:pt x="32" y="13"/>
                      <a:pt x="33" y="13"/>
                      <a:pt x="33" y="13"/>
                    </a:cubicBezTo>
                    <a:moveTo>
                      <a:pt x="49" y="0"/>
                    </a:moveTo>
                    <a:cubicBezTo>
                      <a:pt x="48" y="0"/>
                      <a:pt x="47" y="0"/>
                      <a:pt x="47" y="1"/>
                    </a:cubicBezTo>
                    <a:cubicBezTo>
                      <a:pt x="47" y="3"/>
                      <a:pt x="46" y="5"/>
                      <a:pt x="46" y="7"/>
                    </a:cubicBezTo>
                    <a:cubicBezTo>
                      <a:pt x="42" y="7"/>
                      <a:pt x="38" y="8"/>
                      <a:pt x="34" y="10"/>
                    </a:cubicBezTo>
                    <a:cubicBezTo>
                      <a:pt x="33" y="8"/>
                      <a:pt x="31" y="6"/>
                      <a:pt x="30" y="5"/>
                    </a:cubicBezTo>
                    <a:cubicBezTo>
                      <a:pt x="30" y="4"/>
                      <a:pt x="29" y="4"/>
                      <a:pt x="29" y="4"/>
                    </a:cubicBezTo>
                    <a:cubicBezTo>
                      <a:pt x="29" y="4"/>
                      <a:pt x="28" y="4"/>
                      <a:pt x="28" y="4"/>
                    </a:cubicBezTo>
                    <a:cubicBezTo>
                      <a:pt x="24" y="6"/>
                      <a:pt x="19" y="9"/>
                      <a:pt x="16" y="13"/>
                    </a:cubicBezTo>
                    <a:cubicBezTo>
                      <a:pt x="15" y="13"/>
                      <a:pt x="15" y="14"/>
                      <a:pt x="15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7"/>
                      <a:pt x="14" y="19"/>
                      <a:pt x="13" y="22"/>
                    </a:cubicBezTo>
                    <a:cubicBezTo>
                      <a:pt x="13" y="22"/>
                      <a:pt x="13" y="23"/>
                      <a:pt x="13" y="23"/>
                    </a:cubicBezTo>
                    <a:cubicBezTo>
                      <a:pt x="14" y="24"/>
                      <a:pt x="14" y="25"/>
                      <a:pt x="15" y="26"/>
                    </a:cubicBezTo>
                    <a:cubicBezTo>
                      <a:pt x="14" y="27"/>
                      <a:pt x="13" y="29"/>
                      <a:pt x="12" y="31"/>
                    </a:cubicBezTo>
                    <a:cubicBezTo>
                      <a:pt x="10" y="30"/>
                      <a:pt x="8" y="30"/>
                      <a:pt x="6" y="30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5" y="30"/>
                      <a:pt x="5" y="30"/>
                      <a:pt x="4" y="31"/>
                    </a:cubicBezTo>
                    <a:cubicBezTo>
                      <a:pt x="4" y="31"/>
                      <a:pt x="4" y="31"/>
                      <a:pt x="4" y="32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2" y="38"/>
                      <a:pt x="0" y="49"/>
                      <a:pt x="0" y="54"/>
                    </a:cubicBezTo>
                    <a:cubicBezTo>
                      <a:pt x="0" y="55"/>
                      <a:pt x="0" y="55"/>
                      <a:pt x="1" y="55"/>
                    </a:cubicBezTo>
                    <a:cubicBezTo>
                      <a:pt x="3" y="56"/>
                      <a:pt x="5" y="56"/>
                      <a:pt x="7" y="57"/>
                    </a:cubicBezTo>
                    <a:cubicBezTo>
                      <a:pt x="7" y="59"/>
                      <a:pt x="8" y="61"/>
                      <a:pt x="8" y="64"/>
                    </a:cubicBezTo>
                    <a:cubicBezTo>
                      <a:pt x="7" y="64"/>
                      <a:pt x="7" y="64"/>
                      <a:pt x="7" y="64"/>
                    </a:cubicBezTo>
                    <a:cubicBezTo>
                      <a:pt x="7" y="65"/>
                      <a:pt x="6" y="65"/>
                      <a:pt x="6" y="65"/>
                    </a:cubicBezTo>
                    <a:cubicBezTo>
                      <a:pt x="6" y="68"/>
                      <a:pt x="5" y="71"/>
                      <a:pt x="4" y="73"/>
                    </a:cubicBezTo>
                    <a:cubicBezTo>
                      <a:pt x="4" y="73"/>
                      <a:pt x="4" y="73"/>
                      <a:pt x="4" y="73"/>
                    </a:cubicBezTo>
                    <a:cubicBezTo>
                      <a:pt x="4" y="74"/>
                      <a:pt x="4" y="74"/>
                      <a:pt x="4" y="74"/>
                    </a:cubicBezTo>
                    <a:cubicBezTo>
                      <a:pt x="4" y="75"/>
                      <a:pt x="4" y="75"/>
                      <a:pt x="5" y="76"/>
                    </a:cubicBezTo>
                    <a:cubicBezTo>
                      <a:pt x="7" y="80"/>
                      <a:pt x="9" y="83"/>
                      <a:pt x="12" y="86"/>
                    </a:cubicBezTo>
                    <a:cubicBezTo>
                      <a:pt x="13" y="87"/>
                      <a:pt x="13" y="87"/>
                      <a:pt x="14" y="87"/>
                    </a:cubicBezTo>
                    <a:cubicBezTo>
                      <a:pt x="14" y="87"/>
                      <a:pt x="14" y="87"/>
                      <a:pt x="14" y="87"/>
                    </a:cubicBezTo>
                    <a:cubicBezTo>
                      <a:pt x="14" y="87"/>
                      <a:pt x="15" y="87"/>
                      <a:pt x="15" y="87"/>
                    </a:cubicBezTo>
                    <a:cubicBezTo>
                      <a:pt x="17" y="86"/>
                      <a:pt x="18" y="85"/>
                      <a:pt x="20" y="84"/>
                    </a:cubicBezTo>
                    <a:cubicBezTo>
                      <a:pt x="23" y="86"/>
                      <a:pt x="26" y="88"/>
                      <a:pt x="30" y="90"/>
                    </a:cubicBezTo>
                    <a:cubicBezTo>
                      <a:pt x="30" y="92"/>
                      <a:pt x="30" y="94"/>
                      <a:pt x="30" y="97"/>
                    </a:cubicBezTo>
                    <a:cubicBezTo>
                      <a:pt x="30" y="98"/>
                      <a:pt x="30" y="98"/>
                      <a:pt x="31" y="98"/>
                    </a:cubicBezTo>
                    <a:cubicBezTo>
                      <a:pt x="36" y="100"/>
                      <a:pt x="41" y="101"/>
                      <a:pt x="46" y="101"/>
                    </a:cubicBezTo>
                    <a:cubicBezTo>
                      <a:pt x="46" y="101"/>
                      <a:pt x="46" y="101"/>
                      <a:pt x="46" y="101"/>
                    </a:cubicBezTo>
                    <a:cubicBezTo>
                      <a:pt x="47" y="101"/>
                      <a:pt x="47" y="100"/>
                      <a:pt x="47" y="100"/>
                    </a:cubicBezTo>
                    <a:cubicBezTo>
                      <a:pt x="48" y="98"/>
                      <a:pt x="49" y="96"/>
                      <a:pt x="49" y="93"/>
                    </a:cubicBezTo>
                    <a:cubicBezTo>
                      <a:pt x="54" y="93"/>
                      <a:pt x="57" y="92"/>
                      <a:pt x="61" y="90"/>
                    </a:cubicBezTo>
                    <a:cubicBezTo>
                      <a:pt x="62" y="92"/>
                      <a:pt x="64" y="94"/>
                      <a:pt x="65" y="96"/>
                    </a:cubicBezTo>
                    <a:cubicBezTo>
                      <a:pt x="65" y="96"/>
                      <a:pt x="65" y="96"/>
                      <a:pt x="66" y="96"/>
                    </a:cubicBezTo>
                    <a:cubicBezTo>
                      <a:pt x="66" y="96"/>
                      <a:pt x="66" y="96"/>
                      <a:pt x="67" y="96"/>
                    </a:cubicBezTo>
                    <a:cubicBezTo>
                      <a:pt x="71" y="94"/>
                      <a:pt x="75" y="91"/>
                      <a:pt x="79" y="87"/>
                    </a:cubicBezTo>
                    <a:cubicBezTo>
                      <a:pt x="79" y="87"/>
                      <a:pt x="79" y="87"/>
                      <a:pt x="79" y="87"/>
                    </a:cubicBezTo>
                    <a:cubicBezTo>
                      <a:pt x="80" y="84"/>
                      <a:pt x="81" y="82"/>
                      <a:pt x="82" y="78"/>
                    </a:cubicBezTo>
                    <a:cubicBezTo>
                      <a:pt x="82" y="78"/>
                      <a:pt x="82" y="78"/>
                      <a:pt x="82" y="78"/>
                    </a:cubicBezTo>
                    <a:cubicBezTo>
                      <a:pt x="82" y="78"/>
                      <a:pt x="82" y="78"/>
                      <a:pt x="82" y="78"/>
                    </a:cubicBezTo>
                    <a:cubicBezTo>
                      <a:pt x="82" y="77"/>
                      <a:pt x="82" y="77"/>
                      <a:pt x="82" y="77"/>
                    </a:cubicBezTo>
                    <a:cubicBezTo>
                      <a:pt x="82" y="77"/>
                      <a:pt x="82" y="77"/>
                      <a:pt x="82" y="77"/>
                    </a:cubicBezTo>
                    <a:cubicBezTo>
                      <a:pt x="81" y="76"/>
                      <a:pt x="80" y="75"/>
                      <a:pt x="80" y="75"/>
                    </a:cubicBezTo>
                    <a:cubicBezTo>
                      <a:pt x="81" y="73"/>
                      <a:pt x="82" y="71"/>
                      <a:pt x="83" y="71"/>
                    </a:cubicBezTo>
                    <a:cubicBezTo>
                      <a:pt x="83" y="70"/>
                      <a:pt x="84" y="70"/>
                      <a:pt x="84" y="70"/>
                    </a:cubicBezTo>
                    <a:cubicBezTo>
                      <a:pt x="84" y="70"/>
                      <a:pt x="84" y="70"/>
                      <a:pt x="85" y="70"/>
                    </a:cubicBezTo>
                    <a:cubicBezTo>
                      <a:pt x="85" y="70"/>
                      <a:pt x="85" y="70"/>
                      <a:pt x="85" y="70"/>
                    </a:cubicBezTo>
                    <a:cubicBezTo>
                      <a:pt x="85" y="70"/>
                      <a:pt x="87" y="70"/>
                      <a:pt x="89" y="70"/>
                    </a:cubicBezTo>
                    <a:cubicBezTo>
                      <a:pt x="89" y="70"/>
                      <a:pt x="89" y="70"/>
                      <a:pt x="89" y="70"/>
                    </a:cubicBezTo>
                    <a:cubicBezTo>
                      <a:pt x="89" y="70"/>
                      <a:pt x="90" y="70"/>
                      <a:pt x="90" y="69"/>
                    </a:cubicBezTo>
                    <a:cubicBezTo>
                      <a:pt x="91" y="67"/>
                      <a:pt x="92" y="64"/>
                      <a:pt x="93" y="61"/>
                    </a:cubicBezTo>
                    <a:cubicBezTo>
                      <a:pt x="94" y="56"/>
                      <a:pt x="95" y="51"/>
                      <a:pt x="95" y="46"/>
                    </a:cubicBezTo>
                    <a:cubicBezTo>
                      <a:pt x="95" y="46"/>
                      <a:pt x="95" y="46"/>
                      <a:pt x="95" y="46"/>
                    </a:cubicBezTo>
                    <a:cubicBezTo>
                      <a:pt x="95" y="46"/>
                      <a:pt x="95" y="46"/>
                      <a:pt x="95" y="46"/>
                    </a:cubicBezTo>
                    <a:cubicBezTo>
                      <a:pt x="95" y="45"/>
                      <a:pt x="95" y="45"/>
                      <a:pt x="94" y="45"/>
                    </a:cubicBezTo>
                    <a:cubicBezTo>
                      <a:pt x="92" y="44"/>
                      <a:pt x="90" y="44"/>
                      <a:pt x="87" y="44"/>
                    </a:cubicBezTo>
                    <a:cubicBezTo>
                      <a:pt x="87" y="41"/>
                      <a:pt x="87" y="39"/>
                      <a:pt x="86" y="36"/>
                    </a:cubicBezTo>
                    <a:cubicBezTo>
                      <a:pt x="87" y="36"/>
                      <a:pt x="87" y="36"/>
                      <a:pt x="88" y="35"/>
                    </a:cubicBezTo>
                    <a:cubicBezTo>
                      <a:pt x="88" y="35"/>
                      <a:pt x="89" y="35"/>
                      <a:pt x="89" y="34"/>
                    </a:cubicBezTo>
                    <a:cubicBezTo>
                      <a:pt x="89" y="32"/>
                      <a:pt x="90" y="30"/>
                      <a:pt x="90" y="28"/>
                    </a:cubicBezTo>
                    <a:cubicBezTo>
                      <a:pt x="90" y="28"/>
                      <a:pt x="90" y="27"/>
                      <a:pt x="90" y="27"/>
                    </a:cubicBezTo>
                    <a:cubicBezTo>
                      <a:pt x="91" y="27"/>
                      <a:pt x="91" y="26"/>
                      <a:pt x="90" y="26"/>
                    </a:cubicBezTo>
                    <a:cubicBezTo>
                      <a:pt x="90" y="25"/>
                      <a:pt x="90" y="25"/>
                      <a:pt x="90" y="25"/>
                    </a:cubicBezTo>
                    <a:cubicBezTo>
                      <a:pt x="90" y="25"/>
                      <a:pt x="90" y="25"/>
                      <a:pt x="90" y="25"/>
                    </a:cubicBezTo>
                    <a:cubicBezTo>
                      <a:pt x="89" y="24"/>
                      <a:pt x="89" y="23"/>
                      <a:pt x="88" y="22"/>
                    </a:cubicBezTo>
                    <a:cubicBezTo>
                      <a:pt x="88" y="22"/>
                      <a:pt x="88" y="21"/>
                      <a:pt x="87" y="20"/>
                    </a:cubicBezTo>
                    <a:cubicBezTo>
                      <a:pt x="86" y="19"/>
                      <a:pt x="85" y="17"/>
                      <a:pt x="84" y="16"/>
                    </a:cubicBezTo>
                    <a:cubicBezTo>
                      <a:pt x="83" y="15"/>
                      <a:pt x="83" y="14"/>
                      <a:pt x="82" y="14"/>
                    </a:cubicBezTo>
                    <a:cubicBezTo>
                      <a:pt x="82" y="13"/>
                      <a:pt x="82" y="13"/>
                      <a:pt x="82" y="13"/>
                    </a:cubicBezTo>
                    <a:cubicBezTo>
                      <a:pt x="81" y="13"/>
                      <a:pt x="81" y="13"/>
                      <a:pt x="81" y="13"/>
                    </a:cubicBezTo>
                    <a:cubicBezTo>
                      <a:pt x="81" y="13"/>
                      <a:pt x="81" y="13"/>
                      <a:pt x="80" y="13"/>
                    </a:cubicBezTo>
                    <a:cubicBezTo>
                      <a:pt x="80" y="13"/>
                      <a:pt x="80" y="13"/>
                      <a:pt x="80" y="13"/>
                    </a:cubicBezTo>
                    <a:cubicBezTo>
                      <a:pt x="80" y="13"/>
                      <a:pt x="80" y="13"/>
                      <a:pt x="80" y="13"/>
                    </a:cubicBezTo>
                    <a:cubicBezTo>
                      <a:pt x="78" y="14"/>
                      <a:pt x="76" y="16"/>
                      <a:pt x="74" y="17"/>
                    </a:cubicBezTo>
                    <a:cubicBezTo>
                      <a:pt x="71" y="14"/>
                      <a:pt x="67" y="12"/>
                      <a:pt x="64" y="10"/>
                    </a:cubicBezTo>
                    <a:cubicBezTo>
                      <a:pt x="64" y="8"/>
                      <a:pt x="64" y="6"/>
                      <a:pt x="65" y="4"/>
                    </a:cubicBezTo>
                    <a:cubicBezTo>
                      <a:pt x="65" y="3"/>
                      <a:pt x="64" y="2"/>
                      <a:pt x="64" y="2"/>
                    </a:cubicBezTo>
                    <a:cubicBezTo>
                      <a:pt x="59" y="0"/>
                      <a:pt x="54" y="0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8" name="Freeform 745"/>
              <p:cNvSpPr>
                <a:spLocks noEditPoints="1"/>
              </p:cNvSpPr>
              <p:nvPr/>
            </p:nvSpPr>
            <p:spPr bwMode="auto">
              <a:xfrm>
                <a:off x="3300" y="1353"/>
                <a:ext cx="116" cy="118"/>
              </a:xfrm>
              <a:custGeom>
                <a:avLst/>
                <a:gdLst>
                  <a:gd name="T0" fmla="*/ 46 w 49"/>
                  <a:gd name="T1" fmla="*/ 27 h 50"/>
                  <a:gd name="T2" fmla="*/ 46 w 49"/>
                  <a:gd name="T3" fmla="*/ 28 h 50"/>
                  <a:gd name="T4" fmla="*/ 45 w 49"/>
                  <a:gd name="T5" fmla="*/ 25 h 50"/>
                  <a:gd name="T6" fmla="*/ 46 w 49"/>
                  <a:gd name="T7" fmla="*/ 26 h 50"/>
                  <a:gd name="T8" fmla="*/ 45 w 49"/>
                  <a:gd name="T9" fmla="*/ 24 h 50"/>
                  <a:gd name="T10" fmla="*/ 46 w 49"/>
                  <a:gd name="T11" fmla="*/ 23 h 50"/>
                  <a:gd name="T12" fmla="*/ 45 w 49"/>
                  <a:gd name="T13" fmla="*/ 24 h 50"/>
                  <a:gd name="T14" fmla="*/ 43 w 49"/>
                  <a:gd name="T15" fmla="*/ 20 h 50"/>
                  <a:gd name="T16" fmla="*/ 45 w 49"/>
                  <a:gd name="T17" fmla="*/ 22 h 50"/>
                  <a:gd name="T18" fmla="*/ 42 w 49"/>
                  <a:gd name="T19" fmla="*/ 18 h 50"/>
                  <a:gd name="T20" fmla="*/ 42 w 49"/>
                  <a:gd name="T21" fmla="*/ 14 h 50"/>
                  <a:gd name="T22" fmla="*/ 42 w 49"/>
                  <a:gd name="T23" fmla="*/ 18 h 50"/>
                  <a:gd name="T24" fmla="*/ 10 w 49"/>
                  <a:gd name="T25" fmla="*/ 40 h 50"/>
                  <a:gd name="T26" fmla="*/ 4 w 49"/>
                  <a:gd name="T27" fmla="*/ 20 h 50"/>
                  <a:gd name="T28" fmla="*/ 4 w 49"/>
                  <a:gd name="T29" fmla="*/ 20 h 50"/>
                  <a:gd name="T30" fmla="*/ 22 w 49"/>
                  <a:gd name="T31" fmla="*/ 10 h 50"/>
                  <a:gd name="T32" fmla="*/ 37 w 49"/>
                  <a:gd name="T33" fmla="*/ 17 h 50"/>
                  <a:gd name="T34" fmla="*/ 43 w 49"/>
                  <a:gd name="T35" fmla="*/ 36 h 50"/>
                  <a:gd name="T36" fmla="*/ 36 w 49"/>
                  <a:gd name="T37" fmla="*/ 44 h 50"/>
                  <a:gd name="T38" fmla="*/ 25 w 49"/>
                  <a:gd name="T39" fmla="*/ 47 h 50"/>
                  <a:gd name="T40" fmla="*/ 35 w 49"/>
                  <a:gd name="T41" fmla="*/ 11 h 50"/>
                  <a:gd name="T42" fmla="*/ 40 w 49"/>
                  <a:gd name="T43" fmla="*/ 11 h 50"/>
                  <a:gd name="T44" fmla="*/ 39 w 49"/>
                  <a:gd name="T45" fmla="*/ 14 h 50"/>
                  <a:gd name="T46" fmla="*/ 12 w 49"/>
                  <a:gd name="T47" fmla="*/ 7 h 50"/>
                  <a:gd name="T48" fmla="*/ 7 w 49"/>
                  <a:gd name="T49" fmla="*/ 13 h 50"/>
                  <a:gd name="T50" fmla="*/ 30 w 49"/>
                  <a:gd name="T51" fmla="*/ 9 h 50"/>
                  <a:gd name="T52" fmla="*/ 34 w 49"/>
                  <a:gd name="T53" fmla="*/ 6 h 50"/>
                  <a:gd name="T54" fmla="*/ 34 w 49"/>
                  <a:gd name="T55" fmla="*/ 10 h 50"/>
                  <a:gd name="T56" fmla="*/ 18 w 49"/>
                  <a:gd name="T57" fmla="*/ 5 h 50"/>
                  <a:gd name="T58" fmla="*/ 14 w 49"/>
                  <a:gd name="T59" fmla="*/ 8 h 50"/>
                  <a:gd name="T60" fmla="*/ 29 w 49"/>
                  <a:gd name="T61" fmla="*/ 8 h 50"/>
                  <a:gd name="T62" fmla="*/ 28 w 49"/>
                  <a:gd name="T63" fmla="*/ 4 h 50"/>
                  <a:gd name="T64" fmla="*/ 32 w 49"/>
                  <a:gd name="T65" fmla="*/ 5 h 50"/>
                  <a:gd name="T66" fmla="*/ 18 w 49"/>
                  <a:gd name="T67" fmla="*/ 7 h 50"/>
                  <a:gd name="T68" fmla="*/ 24 w 49"/>
                  <a:gd name="T69" fmla="*/ 3 h 50"/>
                  <a:gd name="T70" fmla="*/ 22 w 49"/>
                  <a:gd name="T71" fmla="*/ 7 h 50"/>
                  <a:gd name="T72" fmla="*/ 24 w 49"/>
                  <a:gd name="T73" fmla="*/ 0 h 50"/>
                  <a:gd name="T74" fmla="*/ 12 w 49"/>
                  <a:gd name="T75" fmla="*/ 4 h 50"/>
                  <a:gd name="T76" fmla="*/ 7 w 49"/>
                  <a:gd name="T77" fmla="*/ 42 h 50"/>
                  <a:gd name="T78" fmla="*/ 25 w 49"/>
                  <a:gd name="T79" fmla="*/ 50 h 50"/>
                  <a:gd name="T80" fmla="*/ 36 w 49"/>
                  <a:gd name="T81" fmla="*/ 47 h 50"/>
                  <a:gd name="T82" fmla="*/ 36 w 49"/>
                  <a:gd name="T83" fmla="*/ 47 h 50"/>
                  <a:gd name="T84" fmla="*/ 37 w 49"/>
                  <a:gd name="T85" fmla="*/ 46 h 50"/>
                  <a:gd name="T86" fmla="*/ 39 w 49"/>
                  <a:gd name="T87" fmla="*/ 45 h 50"/>
                  <a:gd name="T88" fmla="*/ 39 w 49"/>
                  <a:gd name="T89" fmla="*/ 45 h 50"/>
                  <a:gd name="T90" fmla="*/ 39 w 49"/>
                  <a:gd name="T91" fmla="*/ 45 h 50"/>
                  <a:gd name="T92" fmla="*/ 39 w 49"/>
                  <a:gd name="T93" fmla="*/ 45 h 50"/>
                  <a:gd name="T94" fmla="*/ 39 w 49"/>
                  <a:gd name="T95" fmla="*/ 45 h 50"/>
                  <a:gd name="T96" fmla="*/ 42 w 49"/>
                  <a:gd name="T97" fmla="*/ 9 h 50"/>
                  <a:gd name="T98" fmla="*/ 24 w 49"/>
                  <a:gd name="T9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49" h="50">
                    <a:moveTo>
                      <a:pt x="46" y="28"/>
                    </a:moveTo>
                    <a:cubicBezTo>
                      <a:pt x="46" y="27"/>
                      <a:pt x="46" y="27"/>
                      <a:pt x="46" y="27"/>
                    </a:cubicBezTo>
                    <a:cubicBezTo>
                      <a:pt x="46" y="27"/>
                      <a:pt x="46" y="27"/>
                      <a:pt x="46" y="27"/>
                    </a:cubicBezTo>
                    <a:cubicBezTo>
                      <a:pt x="46" y="28"/>
                      <a:pt x="46" y="28"/>
                      <a:pt x="46" y="28"/>
                    </a:cubicBezTo>
                    <a:moveTo>
                      <a:pt x="46" y="26"/>
                    </a:moveTo>
                    <a:cubicBezTo>
                      <a:pt x="45" y="25"/>
                      <a:pt x="45" y="25"/>
                      <a:pt x="45" y="25"/>
                    </a:cubicBezTo>
                    <a:cubicBezTo>
                      <a:pt x="46" y="25"/>
                      <a:pt x="46" y="25"/>
                      <a:pt x="46" y="25"/>
                    </a:cubicBezTo>
                    <a:cubicBezTo>
                      <a:pt x="46" y="26"/>
                      <a:pt x="46" y="26"/>
                      <a:pt x="46" y="26"/>
                    </a:cubicBezTo>
                    <a:cubicBezTo>
                      <a:pt x="46" y="26"/>
                      <a:pt x="46" y="26"/>
                      <a:pt x="46" y="26"/>
                    </a:cubicBezTo>
                    <a:moveTo>
                      <a:pt x="45" y="24"/>
                    </a:moveTo>
                    <a:cubicBezTo>
                      <a:pt x="45" y="24"/>
                      <a:pt x="45" y="24"/>
                      <a:pt x="45" y="24"/>
                    </a:cubicBezTo>
                    <a:cubicBezTo>
                      <a:pt x="46" y="23"/>
                      <a:pt x="46" y="23"/>
                      <a:pt x="46" y="23"/>
                    </a:cubicBezTo>
                    <a:cubicBezTo>
                      <a:pt x="46" y="24"/>
                      <a:pt x="46" y="24"/>
                      <a:pt x="46" y="24"/>
                    </a:cubicBezTo>
                    <a:cubicBezTo>
                      <a:pt x="45" y="24"/>
                      <a:pt x="45" y="24"/>
                      <a:pt x="45" y="24"/>
                    </a:cubicBezTo>
                    <a:moveTo>
                      <a:pt x="44" y="22"/>
                    </a:moveTo>
                    <a:cubicBezTo>
                      <a:pt x="44" y="21"/>
                      <a:pt x="43" y="20"/>
                      <a:pt x="43" y="20"/>
                    </a:cubicBezTo>
                    <a:cubicBezTo>
                      <a:pt x="43" y="19"/>
                      <a:pt x="44" y="19"/>
                      <a:pt x="45" y="19"/>
                    </a:cubicBezTo>
                    <a:cubicBezTo>
                      <a:pt x="45" y="20"/>
                      <a:pt x="45" y="21"/>
                      <a:pt x="45" y="22"/>
                    </a:cubicBezTo>
                    <a:cubicBezTo>
                      <a:pt x="45" y="22"/>
                      <a:pt x="45" y="22"/>
                      <a:pt x="44" y="22"/>
                    </a:cubicBezTo>
                    <a:moveTo>
                      <a:pt x="42" y="18"/>
                    </a:moveTo>
                    <a:cubicBezTo>
                      <a:pt x="41" y="17"/>
                      <a:pt x="40" y="16"/>
                      <a:pt x="40" y="15"/>
                    </a:cubicBezTo>
                    <a:cubicBezTo>
                      <a:pt x="40" y="15"/>
                      <a:pt x="41" y="14"/>
                      <a:pt x="42" y="14"/>
                    </a:cubicBezTo>
                    <a:cubicBezTo>
                      <a:pt x="43" y="15"/>
                      <a:pt x="43" y="16"/>
                      <a:pt x="44" y="17"/>
                    </a:cubicBezTo>
                    <a:cubicBezTo>
                      <a:pt x="43" y="18"/>
                      <a:pt x="43" y="18"/>
                      <a:pt x="42" y="18"/>
                    </a:cubicBezTo>
                    <a:moveTo>
                      <a:pt x="25" y="47"/>
                    </a:moveTo>
                    <a:cubicBezTo>
                      <a:pt x="19" y="47"/>
                      <a:pt x="13" y="44"/>
                      <a:pt x="10" y="40"/>
                    </a:cubicBezTo>
                    <a:cubicBezTo>
                      <a:pt x="6" y="35"/>
                      <a:pt x="3" y="29"/>
                      <a:pt x="3" y="24"/>
                    </a:cubicBezTo>
                    <a:cubicBezTo>
                      <a:pt x="3" y="23"/>
                      <a:pt x="3" y="21"/>
                      <a:pt x="4" y="20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6" y="17"/>
                      <a:pt x="8" y="15"/>
                      <a:pt x="11" y="13"/>
                    </a:cubicBezTo>
                    <a:cubicBezTo>
                      <a:pt x="15" y="11"/>
                      <a:pt x="19" y="10"/>
                      <a:pt x="22" y="10"/>
                    </a:cubicBezTo>
                    <a:cubicBezTo>
                      <a:pt x="22" y="10"/>
                      <a:pt x="22" y="10"/>
                      <a:pt x="22" y="10"/>
                    </a:cubicBezTo>
                    <a:cubicBezTo>
                      <a:pt x="28" y="10"/>
                      <a:pt x="33" y="13"/>
                      <a:pt x="37" y="17"/>
                    </a:cubicBezTo>
                    <a:cubicBezTo>
                      <a:pt x="41" y="21"/>
                      <a:pt x="44" y="27"/>
                      <a:pt x="44" y="33"/>
                    </a:cubicBezTo>
                    <a:cubicBezTo>
                      <a:pt x="44" y="34"/>
                      <a:pt x="44" y="35"/>
                      <a:pt x="43" y="36"/>
                    </a:cubicBezTo>
                    <a:cubicBezTo>
                      <a:pt x="43" y="36"/>
                      <a:pt x="43" y="36"/>
                      <a:pt x="43" y="36"/>
                    </a:cubicBezTo>
                    <a:cubicBezTo>
                      <a:pt x="42" y="39"/>
                      <a:pt x="39" y="41"/>
                      <a:pt x="36" y="44"/>
                    </a:cubicBezTo>
                    <a:cubicBezTo>
                      <a:pt x="36" y="44"/>
                      <a:pt x="36" y="44"/>
                      <a:pt x="36" y="44"/>
                    </a:cubicBezTo>
                    <a:cubicBezTo>
                      <a:pt x="32" y="46"/>
                      <a:pt x="28" y="47"/>
                      <a:pt x="25" y="47"/>
                    </a:cubicBezTo>
                    <a:moveTo>
                      <a:pt x="39" y="14"/>
                    </a:moveTo>
                    <a:cubicBezTo>
                      <a:pt x="37" y="13"/>
                      <a:pt x="36" y="12"/>
                      <a:pt x="35" y="11"/>
                    </a:cubicBezTo>
                    <a:cubicBezTo>
                      <a:pt x="36" y="10"/>
                      <a:pt x="37" y="10"/>
                      <a:pt x="38" y="9"/>
                    </a:cubicBezTo>
                    <a:cubicBezTo>
                      <a:pt x="39" y="10"/>
                      <a:pt x="39" y="10"/>
                      <a:pt x="40" y="11"/>
                    </a:cubicBezTo>
                    <a:cubicBezTo>
                      <a:pt x="40" y="11"/>
                      <a:pt x="41" y="12"/>
                      <a:pt x="41" y="13"/>
                    </a:cubicBezTo>
                    <a:cubicBezTo>
                      <a:pt x="40" y="13"/>
                      <a:pt x="39" y="14"/>
                      <a:pt x="39" y="14"/>
                    </a:cubicBezTo>
                    <a:moveTo>
                      <a:pt x="7" y="13"/>
                    </a:moveTo>
                    <a:cubicBezTo>
                      <a:pt x="8" y="11"/>
                      <a:pt x="10" y="9"/>
                      <a:pt x="12" y="7"/>
                    </a:cubicBezTo>
                    <a:cubicBezTo>
                      <a:pt x="11" y="9"/>
                      <a:pt x="10" y="10"/>
                      <a:pt x="9" y="11"/>
                    </a:cubicBezTo>
                    <a:cubicBezTo>
                      <a:pt x="8" y="12"/>
                      <a:pt x="7" y="12"/>
                      <a:pt x="7" y="13"/>
                    </a:cubicBezTo>
                    <a:moveTo>
                      <a:pt x="34" y="10"/>
                    </a:moveTo>
                    <a:cubicBezTo>
                      <a:pt x="32" y="10"/>
                      <a:pt x="31" y="9"/>
                      <a:pt x="30" y="9"/>
                    </a:cubicBezTo>
                    <a:cubicBezTo>
                      <a:pt x="31" y="8"/>
                      <a:pt x="32" y="7"/>
                      <a:pt x="33" y="7"/>
                    </a:cubicBezTo>
                    <a:cubicBezTo>
                      <a:pt x="33" y="6"/>
                      <a:pt x="33" y="6"/>
                      <a:pt x="34" y="6"/>
                    </a:cubicBezTo>
                    <a:cubicBezTo>
                      <a:pt x="35" y="6"/>
                      <a:pt x="36" y="7"/>
                      <a:pt x="37" y="8"/>
                    </a:cubicBezTo>
                    <a:cubicBezTo>
                      <a:pt x="36" y="9"/>
                      <a:pt x="35" y="10"/>
                      <a:pt x="34" y="10"/>
                    </a:cubicBezTo>
                    <a:moveTo>
                      <a:pt x="13" y="9"/>
                    </a:moveTo>
                    <a:cubicBezTo>
                      <a:pt x="14" y="7"/>
                      <a:pt x="16" y="6"/>
                      <a:pt x="18" y="5"/>
                    </a:cubicBezTo>
                    <a:cubicBezTo>
                      <a:pt x="18" y="4"/>
                      <a:pt x="19" y="4"/>
                      <a:pt x="20" y="4"/>
                    </a:cubicBezTo>
                    <a:cubicBezTo>
                      <a:pt x="18" y="5"/>
                      <a:pt x="16" y="7"/>
                      <a:pt x="14" y="8"/>
                    </a:cubicBezTo>
                    <a:cubicBezTo>
                      <a:pt x="14" y="9"/>
                      <a:pt x="13" y="9"/>
                      <a:pt x="13" y="9"/>
                    </a:cubicBezTo>
                    <a:moveTo>
                      <a:pt x="29" y="8"/>
                    </a:moveTo>
                    <a:cubicBezTo>
                      <a:pt x="27" y="8"/>
                      <a:pt x="26" y="7"/>
                      <a:pt x="24" y="7"/>
                    </a:cubicBezTo>
                    <a:cubicBezTo>
                      <a:pt x="25" y="6"/>
                      <a:pt x="27" y="5"/>
                      <a:pt x="28" y="4"/>
                    </a:cubicBezTo>
                    <a:cubicBezTo>
                      <a:pt x="30" y="4"/>
                      <a:pt x="31" y="4"/>
                      <a:pt x="32" y="5"/>
                    </a:cubicBezTo>
                    <a:cubicBezTo>
                      <a:pt x="32" y="5"/>
                      <a:pt x="32" y="5"/>
                      <a:pt x="32" y="5"/>
                    </a:cubicBezTo>
                    <a:cubicBezTo>
                      <a:pt x="31" y="6"/>
                      <a:pt x="30" y="7"/>
                      <a:pt x="29" y="8"/>
                    </a:cubicBezTo>
                    <a:moveTo>
                      <a:pt x="18" y="7"/>
                    </a:moveTo>
                    <a:cubicBezTo>
                      <a:pt x="19" y="6"/>
                      <a:pt x="21" y="5"/>
                      <a:pt x="23" y="3"/>
                    </a:cubicBezTo>
                    <a:cubicBezTo>
                      <a:pt x="23" y="3"/>
                      <a:pt x="24" y="3"/>
                      <a:pt x="24" y="3"/>
                    </a:cubicBezTo>
                    <a:cubicBezTo>
                      <a:pt x="25" y="3"/>
                      <a:pt x="26" y="3"/>
                      <a:pt x="26" y="3"/>
                    </a:cubicBezTo>
                    <a:cubicBezTo>
                      <a:pt x="25" y="5"/>
                      <a:pt x="23" y="6"/>
                      <a:pt x="22" y="7"/>
                    </a:cubicBezTo>
                    <a:cubicBezTo>
                      <a:pt x="20" y="7"/>
                      <a:pt x="19" y="7"/>
                      <a:pt x="18" y="7"/>
                    </a:cubicBezTo>
                    <a:moveTo>
                      <a:pt x="24" y="0"/>
                    </a:moveTo>
                    <a:cubicBezTo>
                      <a:pt x="20" y="0"/>
                      <a:pt x="16" y="2"/>
                      <a:pt x="12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4" y="9"/>
                      <a:pt x="0" y="16"/>
                      <a:pt x="0" y="24"/>
                    </a:cubicBezTo>
                    <a:cubicBezTo>
                      <a:pt x="0" y="30"/>
                      <a:pt x="3" y="37"/>
                      <a:pt x="7" y="42"/>
                    </a:cubicBezTo>
                    <a:cubicBezTo>
                      <a:pt x="12" y="46"/>
                      <a:pt x="18" y="50"/>
                      <a:pt x="25" y="50"/>
                    </a:cubicBezTo>
                    <a:cubicBezTo>
                      <a:pt x="25" y="50"/>
                      <a:pt x="25" y="50"/>
                      <a:pt x="25" y="50"/>
                    </a:cubicBezTo>
                    <a:cubicBezTo>
                      <a:pt x="28" y="50"/>
                      <a:pt x="32" y="49"/>
                      <a:pt x="35" y="47"/>
                    </a:cubicBezTo>
                    <a:cubicBezTo>
                      <a:pt x="36" y="47"/>
                      <a:pt x="36" y="47"/>
                      <a:pt x="36" y="47"/>
                    </a:cubicBezTo>
                    <a:cubicBezTo>
                      <a:pt x="36" y="47"/>
                      <a:pt x="36" y="47"/>
                      <a:pt x="36" y="47"/>
                    </a:cubicBezTo>
                    <a:cubicBezTo>
                      <a:pt x="36" y="47"/>
                      <a:pt x="36" y="47"/>
                      <a:pt x="36" y="47"/>
                    </a:cubicBezTo>
                    <a:cubicBezTo>
                      <a:pt x="36" y="47"/>
                      <a:pt x="36" y="47"/>
                      <a:pt x="37" y="46"/>
                    </a:cubicBezTo>
                    <a:cubicBezTo>
                      <a:pt x="37" y="46"/>
                      <a:pt x="37" y="46"/>
                      <a:pt x="37" y="46"/>
                    </a:cubicBezTo>
                    <a:cubicBezTo>
                      <a:pt x="38" y="46"/>
                      <a:pt x="38" y="46"/>
                      <a:pt x="38" y="45"/>
                    </a:cubicBezTo>
                    <a:cubicBezTo>
                      <a:pt x="39" y="45"/>
                      <a:pt x="39" y="45"/>
                      <a:pt x="39" y="45"/>
                    </a:cubicBezTo>
                    <a:cubicBezTo>
                      <a:pt x="39" y="45"/>
                      <a:pt x="39" y="45"/>
                      <a:pt x="39" y="45"/>
                    </a:cubicBezTo>
                    <a:cubicBezTo>
                      <a:pt x="39" y="45"/>
                      <a:pt x="39" y="45"/>
                      <a:pt x="39" y="45"/>
                    </a:cubicBezTo>
                    <a:cubicBezTo>
                      <a:pt x="39" y="45"/>
                      <a:pt x="39" y="45"/>
                      <a:pt x="39" y="45"/>
                    </a:cubicBezTo>
                    <a:cubicBezTo>
                      <a:pt x="39" y="45"/>
                      <a:pt x="39" y="45"/>
                      <a:pt x="39" y="45"/>
                    </a:cubicBezTo>
                    <a:cubicBezTo>
                      <a:pt x="39" y="45"/>
                      <a:pt x="39" y="45"/>
                      <a:pt x="39" y="45"/>
                    </a:cubicBezTo>
                    <a:cubicBezTo>
                      <a:pt x="39" y="45"/>
                      <a:pt x="39" y="45"/>
                      <a:pt x="39" y="45"/>
                    </a:cubicBezTo>
                    <a:cubicBezTo>
                      <a:pt x="39" y="45"/>
                      <a:pt x="39" y="45"/>
                      <a:pt x="39" y="45"/>
                    </a:cubicBezTo>
                    <a:cubicBezTo>
                      <a:pt x="39" y="45"/>
                      <a:pt x="39" y="45"/>
                      <a:pt x="39" y="45"/>
                    </a:cubicBezTo>
                    <a:cubicBezTo>
                      <a:pt x="46" y="40"/>
                      <a:pt x="49" y="33"/>
                      <a:pt x="49" y="26"/>
                    </a:cubicBezTo>
                    <a:cubicBezTo>
                      <a:pt x="49" y="20"/>
                      <a:pt x="46" y="13"/>
                      <a:pt x="42" y="9"/>
                    </a:cubicBezTo>
                    <a:cubicBezTo>
                      <a:pt x="37" y="4"/>
                      <a:pt x="31" y="0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9" name="Freeform 746"/>
              <p:cNvSpPr>
                <a:spLocks noEditPoints="1"/>
              </p:cNvSpPr>
              <p:nvPr/>
            </p:nvSpPr>
            <p:spPr bwMode="auto">
              <a:xfrm>
                <a:off x="3260" y="1320"/>
                <a:ext cx="189" cy="201"/>
              </a:xfrm>
              <a:custGeom>
                <a:avLst/>
                <a:gdLst>
                  <a:gd name="T0" fmla="*/ 34 w 80"/>
                  <a:gd name="T1" fmla="*/ 81 h 85"/>
                  <a:gd name="T2" fmla="*/ 31 w 80"/>
                  <a:gd name="T3" fmla="*/ 81 h 85"/>
                  <a:gd name="T4" fmla="*/ 28 w 80"/>
                  <a:gd name="T5" fmla="*/ 80 h 85"/>
                  <a:gd name="T6" fmla="*/ 27 w 80"/>
                  <a:gd name="T7" fmla="*/ 77 h 85"/>
                  <a:gd name="T8" fmla="*/ 56 w 80"/>
                  <a:gd name="T9" fmla="*/ 75 h 85"/>
                  <a:gd name="T10" fmla="*/ 52 w 80"/>
                  <a:gd name="T11" fmla="*/ 75 h 85"/>
                  <a:gd name="T12" fmla="*/ 44 w 80"/>
                  <a:gd name="T13" fmla="*/ 72 h 85"/>
                  <a:gd name="T14" fmla="*/ 60 w 80"/>
                  <a:gd name="T15" fmla="*/ 75 h 85"/>
                  <a:gd name="T16" fmla="*/ 43 w 80"/>
                  <a:gd name="T17" fmla="*/ 75 h 85"/>
                  <a:gd name="T18" fmla="*/ 47 w 80"/>
                  <a:gd name="T19" fmla="*/ 75 h 85"/>
                  <a:gd name="T20" fmla="*/ 26 w 80"/>
                  <a:gd name="T21" fmla="*/ 72 h 85"/>
                  <a:gd name="T22" fmla="*/ 21 w 80"/>
                  <a:gd name="T23" fmla="*/ 69 h 85"/>
                  <a:gd name="T24" fmla="*/ 19 w 80"/>
                  <a:gd name="T25" fmla="*/ 67 h 85"/>
                  <a:gd name="T26" fmla="*/ 19 w 80"/>
                  <a:gd name="T27" fmla="*/ 67 h 85"/>
                  <a:gd name="T28" fmla="*/ 13 w 80"/>
                  <a:gd name="T29" fmla="*/ 67 h 85"/>
                  <a:gd name="T30" fmla="*/ 10 w 80"/>
                  <a:gd name="T31" fmla="*/ 66 h 85"/>
                  <a:gd name="T32" fmla="*/ 10 w 80"/>
                  <a:gd name="T33" fmla="*/ 61 h 85"/>
                  <a:gd name="T34" fmla="*/ 8 w 80"/>
                  <a:gd name="T35" fmla="*/ 58 h 85"/>
                  <a:gd name="T36" fmla="*/ 73 w 80"/>
                  <a:gd name="T37" fmla="*/ 59 h 85"/>
                  <a:gd name="T38" fmla="*/ 73 w 80"/>
                  <a:gd name="T39" fmla="*/ 55 h 85"/>
                  <a:gd name="T40" fmla="*/ 67 w 80"/>
                  <a:gd name="T41" fmla="*/ 59 h 85"/>
                  <a:gd name="T42" fmla="*/ 10 w 80"/>
                  <a:gd name="T43" fmla="*/ 48 h 85"/>
                  <a:gd name="T44" fmla="*/ 7 w 80"/>
                  <a:gd name="T45" fmla="*/ 42 h 85"/>
                  <a:gd name="T46" fmla="*/ 7 w 80"/>
                  <a:gd name="T47" fmla="*/ 38 h 85"/>
                  <a:gd name="T48" fmla="*/ 4 w 80"/>
                  <a:gd name="T49" fmla="*/ 38 h 85"/>
                  <a:gd name="T50" fmla="*/ 73 w 80"/>
                  <a:gd name="T51" fmla="*/ 30 h 85"/>
                  <a:gd name="T52" fmla="*/ 17 w 80"/>
                  <a:gd name="T53" fmla="*/ 18 h 85"/>
                  <a:gd name="T54" fmla="*/ 53 w 80"/>
                  <a:gd name="T55" fmla="*/ 10 h 85"/>
                  <a:gd name="T56" fmla="*/ 70 w 80"/>
                  <a:gd name="T57" fmla="*/ 16 h 85"/>
                  <a:gd name="T58" fmla="*/ 70 w 80"/>
                  <a:gd name="T59" fmla="*/ 27 h 85"/>
                  <a:gd name="T60" fmla="*/ 71 w 80"/>
                  <a:gd name="T61" fmla="*/ 40 h 85"/>
                  <a:gd name="T62" fmla="*/ 72 w 80"/>
                  <a:gd name="T63" fmla="*/ 52 h 85"/>
                  <a:gd name="T64" fmla="*/ 64 w 80"/>
                  <a:gd name="T65" fmla="*/ 67 h 85"/>
                  <a:gd name="T66" fmla="*/ 42 w 80"/>
                  <a:gd name="T67" fmla="*/ 69 h 85"/>
                  <a:gd name="T68" fmla="*/ 29 w 80"/>
                  <a:gd name="T69" fmla="*/ 73 h 85"/>
                  <a:gd name="T70" fmla="*/ 18 w 80"/>
                  <a:gd name="T71" fmla="*/ 59 h 85"/>
                  <a:gd name="T72" fmla="*/ 12 w 80"/>
                  <a:gd name="T73" fmla="*/ 39 h 85"/>
                  <a:gd name="T74" fmla="*/ 13 w 80"/>
                  <a:gd name="T75" fmla="*/ 27 h 85"/>
                  <a:gd name="T76" fmla="*/ 21 w 80"/>
                  <a:gd name="T77" fmla="*/ 17 h 85"/>
                  <a:gd name="T78" fmla="*/ 31 w 80"/>
                  <a:gd name="T79" fmla="*/ 11 h 85"/>
                  <a:gd name="T80" fmla="*/ 44 w 80"/>
                  <a:gd name="T81" fmla="*/ 0 h 85"/>
                  <a:gd name="T82" fmla="*/ 29 w 80"/>
                  <a:gd name="T83" fmla="*/ 4 h 85"/>
                  <a:gd name="T84" fmla="*/ 16 w 80"/>
                  <a:gd name="T85" fmla="*/ 11 h 85"/>
                  <a:gd name="T86" fmla="*/ 8 w 80"/>
                  <a:gd name="T87" fmla="*/ 23 h 85"/>
                  <a:gd name="T88" fmla="*/ 0 w 80"/>
                  <a:gd name="T89" fmla="*/ 43 h 85"/>
                  <a:gd name="T90" fmla="*/ 6 w 80"/>
                  <a:gd name="T91" fmla="*/ 52 h 85"/>
                  <a:gd name="T92" fmla="*/ 4 w 80"/>
                  <a:gd name="T93" fmla="*/ 61 h 85"/>
                  <a:gd name="T94" fmla="*/ 16 w 80"/>
                  <a:gd name="T95" fmla="*/ 69 h 85"/>
                  <a:gd name="T96" fmla="*/ 36 w 80"/>
                  <a:gd name="T97" fmla="*/ 85 h 85"/>
                  <a:gd name="T98" fmla="*/ 49 w 80"/>
                  <a:gd name="T99" fmla="*/ 77 h 85"/>
                  <a:gd name="T100" fmla="*/ 65 w 80"/>
                  <a:gd name="T101" fmla="*/ 75 h 85"/>
                  <a:gd name="T102" fmla="*/ 67 w 80"/>
                  <a:gd name="T103" fmla="*/ 67 h 85"/>
                  <a:gd name="T104" fmla="*/ 70 w 80"/>
                  <a:gd name="T105" fmla="*/ 61 h 85"/>
                  <a:gd name="T106" fmla="*/ 80 w 80"/>
                  <a:gd name="T107" fmla="*/ 42 h 85"/>
                  <a:gd name="T108" fmla="*/ 75 w 80"/>
                  <a:gd name="T109" fmla="*/ 33 h 85"/>
                  <a:gd name="T110" fmla="*/ 78 w 80"/>
                  <a:gd name="T111" fmla="*/ 24 h 85"/>
                  <a:gd name="T112" fmla="*/ 71 w 80"/>
                  <a:gd name="T113" fmla="*/ 14 h 85"/>
                  <a:gd name="T114" fmla="*/ 65 w 80"/>
                  <a:gd name="T115" fmla="*/ 16 h 85"/>
                  <a:gd name="T116" fmla="*/ 44 w 80"/>
                  <a:gd name="T117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80" h="85">
                    <a:moveTo>
                      <a:pt x="35" y="81"/>
                    </a:moveTo>
                    <a:cubicBezTo>
                      <a:pt x="35" y="81"/>
                      <a:pt x="35" y="81"/>
                      <a:pt x="35" y="81"/>
                    </a:cubicBezTo>
                    <a:cubicBezTo>
                      <a:pt x="35" y="81"/>
                      <a:pt x="35" y="81"/>
                      <a:pt x="35" y="81"/>
                    </a:cubicBezTo>
                    <a:cubicBezTo>
                      <a:pt x="35" y="81"/>
                      <a:pt x="35" y="81"/>
                      <a:pt x="35" y="81"/>
                    </a:cubicBezTo>
                    <a:moveTo>
                      <a:pt x="34" y="81"/>
                    </a:moveTo>
                    <a:cubicBezTo>
                      <a:pt x="33" y="81"/>
                      <a:pt x="33" y="81"/>
                      <a:pt x="33" y="81"/>
                    </a:cubicBezTo>
                    <a:cubicBezTo>
                      <a:pt x="34" y="80"/>
                      <a:pt x="34" y="79"/>
                      <a:pt x="35" y="77"/>
                    </a:cubicBezTo>
                    <a:cubicBezTo>
                      <a:pt x="36" y="78"/>
                      <a:pt x="36" y="78"/>
                      <a:pt x="36" y="78"/>
                    </a:cubicBezTo>
                    <a:cubicBezTo>
                      <a:pt x="36" y="79"/>
                      <a:pt x="35" y="80"/>
                      <a:pt x="34" y="81"/>
                    </a:cubicBezTo>
                    <a:moveTo>
                      <a:pt x="31" y="81"/>
                    </a:moveTo>
                    <a:cubicBezTo>
                      <a:pt x="31" y="81"/>
                      <a:pt x="30" y="81"/>
                      <a:pt x="30" y="80"/>
                    </a:cubicBezTo>
                    <a:cubicBezTo>
                      <a:pt x="31" y="79"/>
                      <a:pt x="32" y="78"/>
                      <a:pt x="32" y="77"/>
                    </a:cubicBezTo>
                    <a:cubicBezTo>
                      <a:pt x="33" y="77"/>
                      <a:pt x="33" y="77"/>
                      <a:pt x="34" y="77"/>
                    </a:cubicBezTo>
                    <a:cubicBezTo>
                      <a:pt x="33" y="78"/>
                      <a:pt x="32" y="80"/>
                      <a:pt x="31" y="81"/>
                    </a:cubicBezTo>
                    <a:moveTo>
                      <a:pt x="28" y="80"/>
                    </a:moveTo>
                    <a:cubicBezTo>
                      <a:pt x="28" y="80"/>
                      <a:pt x="28" y="80"/>
                      <a:pt x="27" y="80"/>
                    </a:cubicBezTo>
                    <a:cubicBezTo>
                      <a:pt x="28" y="78"/>
                      <a:pt x="29" y="77"/>
                      <a:pt x="30" y="76"/>
                    </a:cubicBezTo>
                    <a:cubicBezTo>
                      <a:pt x="31" y="76"/>
                      <a:pt x="31" y="76"/>
                      <a:pt x="31" y="76"/>
                    </a:cubicBezTo>
                    <a:cubicBezTo>
                      <a:pt x="30" y="78"/>
                      <a:pt x="29" y="79"/>
                      <a:pt x="28" y="80"/>
                    </a:cubicBezTo>
                    <a:moveTo>
                      <a:pt x="27" y="77"/>
                    </a:moveTo>
                    <a:cubicBezTo>
                      <a:pt x="28" y="77"/>
                      <a:pt x="28" y="76"/>
                      <a:pt x="28" y="76"/>
                    </a:cubicBezTo>
                    <a:cubicBezTo>
                      <a:pt x="29" y="76"/>
                      <a:pt x="29" y="76"/>
                      <a:pt x="29" y="76"/>
                    </a:cubicBezTo>
                    <a:cubicBezTo>
                      <a:pt x="28" y="76"/>
                      <a:pt x="28" y="77"/>
                      <a:pt x="27" y="77"/>
                    </a:cubicBezTo>
                    <a:moveTo>
                      <a:pt x="55" y="78"/>
                    </a:moveTo>
                    <a:cubicBezTo>
                      <a:pt x="56" y="77"/>
                      <a:pt x="56" y="76"/>
                      <a:pt x="56" y="75"/>
                    </a:cubicBezTo>
                    <a:cubicBezTo>
                      <a:pt x="57" y="75"/>
                      <a:pt x="58" y="74"/>
                      <a:pt x="59" y="74"/>
                    </a:cubicBezTo>
                    <a:cubicBezTo>
                      <a:pt x="58" y="75"/>
                      <a:pt x="58" y="76"/>
                      <a:pt x="57" y="77"/>
                    </a:cubicBezTo>
                    <a:cubicBezTo>
                      <a:pt x="57" y="77"/>
                      <a:pt x="56" y="77"/>
                      <a:pt x="55" y="78"/>
                    </a:cubicBezTo>
                    <a:moveTo>
                      <a:pt x="53" y="77"/>
                    </a:moveTo>
                    <a:cubicBezTo>
                      <a:pt x="52" y="76"/>
                      <a:pt x="52" y="76"/>
                      <a:pt x="52" y="75"/>
                    </a:cubicBezTo>
                    <a:cubicBezTo>
                      <a:pt x="52" y="74"/>
                      <a:pt x="52" y="73"/>
                      <a:pt x="53" y="72"/>
                    </a:cubicBezTo>
                    <a:cubicBezTo>
                      <a:pt x="53" y="72"/>
                      <a:pt x="53" y="73"/>
                      <a:pt x="54" y="74"/>
                    </a:cubicBezTo>
                    <a:cubicBezTo>
                      <a:pt x="53" y="75"/>
                      <a:pt x="53" y="76"/>
                      <a:pt x="53" y="77"/>
                    </a:cubicBezTo>
                    <a:moveTo>
                      <a:pt x="42" y="72"/>
                    </a:moveTo>
                    <a:cubicBezTo>
                      <a:pt x="42" y="72"/>
                      <a:pt x="43" y="72"/>
                      <a:pt x="44" y="72"/>
                    </a:cubicBezTo>
                    <a:cubicBezTo>
                      <a:pt x="43" y="73"/>
                      <a:pt x="42" y="74"/>
                      <a:pt x="41" y="75"/>
                    </a:cubicBezTo>
                    <a:cubicBezTo>
                      <a:pt x="41" y="75"/>
                      <a:pt x="41" y="75"/>
                      <a:pt x="41" y="75"/>
                    </a:cubicBezTo>
                    <a:cubicBezTo>
                      <a:pt x="41" y="74"/>
                      <a:pt x="41" y="73"/>
                      <a:pt x="41" y="72"/>
                    </a:cubicBezTo>
                    <a:cubicBezTo>
                      <a:pt x="42" y="72"/>
                      <a:pt x="42" y="72"/>
                      <a:pt x="42" y="72"/>
                    </a:cubicBezTo>
                    <a:moveTo>
                      <a:pt x="60" y="75"/>
                    </a:moveTo>
                    <a:cubicBezTo>
                      <a:pt x="60" y="74"/>
                      <a:pt x="61" y="73"/>
                      <a:pt x="61" y="73"/>
                    </a:cubicBezTo>
                    <a:cubicBezTo>
                      <a:pt x="62" y="72"/>
                      <a:pt x="63" y="72"/>
                      <a:pt x="63" y="71"/>
                    </a:cubicBezTo>
                    <a:cubicBezTo>
                      <a:pt x="63" y="72"/>
                      <a:pt x="63" y="73"/>
                      <a:pt x="63" y="73"/>
                    </a:cubicBezTo>
                    <a:cubicBezTo>
                      <a:pt x="62" y="74"/>
                      <a:pt x="61" y="74"/>
                      <a:pt x="60" y="75"/>
                    </a:cubicBezTo>
                    <a:moveTo>
                      <a:pt x="43" y="75"/>
                    </a:moveTo>
                    <a:cubicBezTo>
                      <a:pt x="44" y="74"/>
                      <a:pt x="45" y="73"/>
                      <a:pt x="46" y="72"/>
                    </a:cubicBezTo>
                    <a:cubicBezTo>
                      <a:pt x="46" y="71"/>
                      <a:pt x="47" y="71"/>
                      <a:pt x="47" y="71"/>
                    </a:cubicBezTo>
                    <a:cubicBezTo>
                      <a:pt x="46" y="73"/>
                      <a:pt x="45" y="74"/>
                      <a:pt x="45" y="75"/>
                    </a:cubicBezTo>
                    <a:cubicBezTo>
                      <a:pt x="44" y="75"/>
                      <a:pt x="43" y="75"/>
                      <a:pt x="43" y="75"/>
                    </a:cubicBezTo>
                    <a:moveTo>
                      <a:pt x="47" y="75"/>
                    </a:moveTo>
                    <a:cubicBezTo>
                      <a:pt x="48" y="73"/>
                      <a:pt x="48" y="72"/>
                      <a:pt x="49" y="71"/>
                    </a:cubicBezTo>
                    <a:cubicBezTo>
                      <a:pt x="50" y="71"/>
                      <a:pt x="50" y="71"/>
                      <a:pt x="50" y="71"/>
                    </a:cubicBezTo>
                    <a:cubicBezTo>
                      <a:pt x="50" y="72"/>
                      <a:pt x="49" y="73"/>
                      <a:pt x="49" y="74"/>
                    </a:cubicBezTo>
                    <a:cubicBezTo>
                      <a:pt x="48" y="74"/>
                      <a:pt x="47" y="74"/>
                      <a:pt x="47" y="75"/>
                    </a:cubicBezTo>
                    <a:moveTo>
                      <a:pt x="26" y="72"/>
                    </a:moveTo>
                    <a:cubicBezTo>
                      <a:pt x="24" y="72"/>
                      <a:pt x="23" y="71"/>
                      <a:pt x="22" y="70"/>
                    </a:cubicBezTo>
                    <a:cubicBezTo>
                      <a:pt x="23" y="69"/>
                      <a:pt x="25" y="69"/>
                      <a:pt x="26" y="68"/>
                    </a:cubicBezTo>
                    <a:cubicBezTo>
                      <a:pt x="27" y="68"/>
                      <a:pt x="27" y="68"/>
                      <a:pt x="27" y="68"/>
                    </a:cubicBezTo>
                    <a:cubicBezTo>
                      <a:pt x="26" y="70"/>
                      <a:pt x="26" y="71"/>
                      <a:pt x="26" y="72"/>
                    </a:cubicBezTo>
                    <a:moveTo>
                      <a:pt x="21" y="69"/>
                    </a:moveTo>
                    <a:cubicBezTo>
                      <a:pt x="21" y="69"/>
                      <a:pt x="20" y="69"/>
                      <a:pt x="20" y="68"/>
                    </a:cubicBezTo>
                    <a:cubicBezTo>
                      <a:pt x="21" y="67"/>
                      <a:pt x="22" y="67"/>
                      <a:pt x="23" y="66"/>
                    </a:cubicBezTo>
                    <a:cubicBezTo>
                      <a:pt x="23" y="66"/>
                      <a:pt x="24" y="67"/>
                      <a:pt x="24" y="67"/>
                    </a:cubicBezTo>
                    <a:cubicBezTo>
                      <a:pt x="23" y="68"/>
                      <a:pt x="22" y="69"/>
                      <a:pt x="21" y="69"/>
                    </a:cubicBezTo>
                    <a:moveTo>
                      <a:pt x="19" y="67"/>
                    </a:moveTo>
                    <a:cubicBezTo>
                      <a:pt x="18" y="67"/>
                      <a:pt x="18" y="67"/>
                      <a:pt x="18" y="67"/>
                    </a:cubicBezTo>
                    <a:cubicBezTo>
                      <a:pt x="18" y="66"/>
                      <a:pt x="18" y="65"/>
                      <a:pt x="19" y="65"/>
                    </a:cubicBezTo>
                    <a:cubicBezTo>
                      <a:pt x="19" y="64"/>
                      <a:pt x="19" y="64"/>
                      <a:pt x="20" y="64"/>
                    </a:cubicBezTo>
                    <a:cubicBezTo>
                      <a:pt x="20" y="64"/>
                      <a:pt x="21" y="65"/>
                      <a:pt x="22" y="65"/>
                    </a:cubicBezTo>
                    <a:cubicBezTo>
                      <a:pt x="21" y="66"/>
                      <a:pt x="20" y="66"/>
                      <a:pt x="19" y="67"/>
                    </a:cubicBezTo>
                    <a:moveTo>
                      <a:pt x="13" y="67"/>
                    </a:moveTo>
                    <a:cubicBezTo>
                      <a:pt x="13" y="66"/>
                      <a:pt x="14" y="65"/>
                      <a:pt x="14" y="65"/>
                    </a:cubicBezTo>
                    <a:cubicBezTo>
                      <a:pt x="15" y="64"/>
                      <a:pt x="15" y="64"/>
                      <a:pt x="16" y="64"/>
                    </a:cubicBezTo>
                    <a:cubicBezTo>
                      <a:pt x="16" y="64"/>
                      <a:pt x="15" y="65"/>
                      <a:pt x="15" y="66"/>
                    </a:cubicBezTo>
                    <a:cubicBezTo>
                      <a:pt x="14" y="66"/>
                      <a:pt x="14" y="67"/>
                      <a:pt x="13" y="67"/>
                    </a:cubicBezTo>
                    <a:moveTo>
                      <a:pt x="10" y="67"/>
                    </a:moveTo>
                    <a:cubicBezTo>
                      <a:pt x="10" y="66"/>
                      <a:pt x="9" y="65"/>
                      <a:pt x="9" y="64"/>
                    </a:cubicBezTo>
                    <a:cubicBezTo>
                      <a:pt x="9" y="64"/>
                      <a:pt x="10" y="63"/>
                      <a:pt x="10" y="62"/>
                    </a:cubicBezTo>
                    <a:cubicBezTo>
                      <a:pt x="11" y="63"/>
                      <a:pt x="11" y="63"/>
                      <a:pt x="11" y="64"/>
                    </a:cubicBezTo>
                    <a:cubicBezTo>
                      <a:pt x="11" y="64"/>
                      <a:pt x="11" y="65"/>
                      <a:pt x="10" y="66"/>
                    </a:cubicBezTo>
                    <a:cubicBezTo>
                      <a:pt x="10" y="67"/>
                      <a:pt x="10" y="67"/>
                      <a:pt x="10" y="67"/>
                    </a:cubicBezTo>
                    <a:moveTo>
                      <a:pt x="8" y="63"/>
                    </a:moveTo>
                    <a:cubicBezTo>
                      <a:pt x="7" y="62"/>
                      <a:pt x="7" y="62"/>
                      <a:pt x="7" y="61"/>
                    </a:cubicBezTo>
                    <a:cubicBezTo>
                      <a:pt x="7" y="60"/>
                      <a:pt x="8" y="60"/>
                      <a:pt x="8" y="59"/>
                    </a:cubicBezTo>
                    <a:cubicBezTo>
                      <a:pt x="9" y="60"/>
                      <a:pt x="9" y="61"/>
                      <a:pt x="10" y="61"/>
                    </a:cubicBezTo>
                    <a:cubicBezTo>
                      <a:pt x="9" y="62"/>
                      <a:pt x="8" y="62"/>
                      <a:pt x="8" y="63"/>
                    </a:cubicBezTo>
                    <a:moveTo>
                      <a:pt x="6" y="60"/>
                    </a:moveTo>
                    <a:cubicBezTo>
                      <a:pt x="6" y="59"/>
                      <a:pt x="6" y="59"/>
                      <a:pt x="6" y="59"/>
                    </a:cubicBezTo>
                    <a:cubicBezTo>
                      <a:pt x="6" y="59"/>
                      <a:pt x="7" y="58"/>
                      <a:pt x="7" y="57"/>
                    </a:cubicBezTo>
                    <a:cubicBezTo>
                      <a:pt x="7" y="57"/>
                      <a:pt x="7" y="58"/>
                      <a:pt x="8" y="58"/>
                    </a:cubicBezTo>
                    <a:cubicBezTo>
                      <a:pt x="7" y="59"/>
                      <a:pt x="7" y="59"/>
                      <a:pt x="6" y="60"/>
                    </a:cubicBezTo>
                    <a:moveTo>
                      <a:pt x="73" y="59"/>
                    </a:moveTo>
                    <a:cubicBezTo>
                      <a:pt x="72" y="58"/>
                      <a:pt x="72" y="58"/>
                      <a:pt x="72" y="58"/>
                    </a:cubicBezTo>
                    <a:cubicBezTo>
                      <a:pt x="73" y="57"/>
                      <a:pt x="73" y="57"/>
                      <a:pt x="74" y="56"/>
                    </a:cubicBezTo>
                    <a:cubicBezTo>
                      <a:pt x="74" y="57"/>
                      <a:pt x="73" y="58"/>
                      <a:pt x="73" y="59"/>
                    </a:cubicBezTo>
                    <a:moveTo>
                      <a:pt x="67" y="59"/>
                    </a:moveTo>
                    <a:cubicBezTo>
                      <a:pt x="68" y="58"/>
                      <a:pt x="68" y="57"/>
                      <a:pt x="69" y="57"/>
                    </a:cubicBezTo>
                    <a:cubicBezTo>
                      <a:pt x="69" y="56"/>
                      <a:pt x="70" y="55"/>
                      <a:pt x="70" y="55"/>
                    </a:cubicBezTo>
                    <a:cubicBezTo>
                      <a:pt x="71" y="55"/>
                      <a:pt x="71" y="54"/>
                      <a:pt x="72" y="54"/>
                    </a:cubicBezTo>
                    <a:cubicBezTo>
                      <a:pt x="73" y="55"/>
                      <a:pt x="73" y="55"/>
                      <a:pt x="73" y="55"/>
                    </a:cubicBezTo>
                    <a:cubicBezTo>
                      <a:pt x="72" y="56"/>
                      <a:pt x="71" y="57"/>
                      <a:pt x="70" y="58"/>
                    </a:cubicBezTo>
                    <a:cubicBezTo>
                      <a:pt x="70" y="58"/>
                      <a:pt x="70" y="58"/>
                      <a:pt x="70" y="58"/>
                    </a:cubicBezTo>
                    <a:cubicBezTo>
                      <a:pt x="70" y="58"/>
                      <a:pt x="70" y="58"/>
                      <a:pt x="70" y="58"/>
                    </a:cubicBezTo>
                    <a:cubicBezTo>
                      <a:pt x="69" y="58"/>
                      <a:pt x="69" y="58"/>
                      <a:pt x="68" y="58"/>
                    </a:cubicBezTo>
                    <a:cubicBezTo>
                      <a:pt x="68" y="59"/>
                      <a:pt x="67" y="59"/>
                      <a:pt x="67" y="59"/>
                    </a:cubicBezTo>
                    <a:moveTo>
                      <a:pt x="10" y="48"/>
                    </a:moveTo>
                    <a:cubicBezTo>
                      <a:pt x="10" y="48"/>
                      <a:pt x="10" y="47"/>
                      <a:pt x="10" y="47"/>
                    </a:cubicBezTo>
                    <a:cubicBezTo>
                      <a:pt x="10" y="47"/>
                      <a:pt x="10" y="47"/>
                      <a:pt x="10" y="47"/>
                    </a:cubicBezTo>
                    <a:cubicBezTo>
                      <a:pt x="10" y="48"/>
                      <a:pt x="10" y="48"/>
                      <a:pt x="10" y="48"/>
                    </a:cubicBezTo>
                    <a:cubicBezTo>
                      <a:pt x="10" y="48"/>
                      <a:pt x="10" y="48"/>
                      <a:pt x="10" y="48"/>
                    </a:cubicBezTo>
                    <a:moveTo>
                      <a:pt x="7" y="42"/>
                    </a:moveTo>
                    <a:cubicBezTo>
                      <a:pt x="6" y="42"/>
                      <a:pt x="6" y="42"/>
                      <a:pt x="6" y="42"/>
                    </a:cubicBezTo>
                    <a:cubicBezTo>
                      <a:pt x="7" y="42"/>
                      <a:pt x="7" y="41"/>
                      <a:pt x="8" y="40"/>
                    </a:cubicBezTo>
                    <a:cubicBezTo>
                      <a:pt x="8" y="41"/>
                      <a:pt x="7" y="41"/>
                      <a:pt x="7" y="42"/>
                    </a:cubicBezTo>
                    <a:cubicBezTo>
                      <a:pt x="7" y="42"/>
                      <a:pt x="7" y="42"/>
                      <a:pt x="7" y="42"/>
                    </a:cubicBezTo>
                    <a:moveTo>
                      <a:pt x="5" y="42"/>
                    </a:moveTo>
                    <a:cubicBezTo>
                      <a:pt x="4" y="42"/>
                      <a:pt x="4" y="42"/>
                      <a:pt x="4" y="42"/>
                    </a:cubicBezTo>
                    <a:cubicBezTo>
                      <a:pt x="4" y="41"/>
                      <a:pt x="4" y="41"/>
                      <a:pt x="4" y="41"/>
                    </a:cubicBezTo>
                    <a:cubicBezTo>
                      <a:pt x="4" y="40"/>
                      <a:pt x="5" y="39"/>
                      <a:pt x="6" y="38"/>
                    </a:cubicBezTo>
                    <a:cubicBezTo>
                      <a:pt x="6" y="38"/>
                      <a:pt x="7" y="38"/>
                      <a:pt x="7" y="38"/>
                    </a:cubicBezTo>
                    <a:cubicBezTo>
                      <a:pt x="6" y="40"/>
                      <a:pt x="6" y="41"/>
                      <a:pt x="5" y="42"/>
                    </a:cubicBezTo>
                    <a:moveTo>
                      <a:pt x="4" y="38"/>
                    </a:moveTo>
                    <a:cubicBezTo>
                      <a:pt x="4" y="38"/>
                      <a:pt x="4" y="38"/>
                      <a:pt x="4" y="38"/>
                    </a:cubicBezTo>
                    <a:cubicBezTo>
                      <a:pt x="5" y="38"/>
                      <a:pt x="5" y="38"/>
                      <a:pt x="5" y="38"/>
                    </a:cubicBezTo>
                    <a:cubicBezTo>
                      <a:pt x="4" y="38"/>
                      <a:pt x="4" y="38"/>
                      <a:pt x="4" y="38"/>
                    </a:cubicBezTo>
                    <a:moveTo>
                      <a:pt x="73" y="30"/>
                    </a:moveTo>
                    <a:cubicBezTo>
                      <a:pt x="73" y="30"/>
                      <a:pt x="73" y="29"/>
                      <a:pt x="73" y="29"/>
                    </a:cubicBezTo>
                    <a:cubicBezTo>
                      <a:pt x="73" y="29"/>
                      <a:pt x="74" y="29"/>
                      <a:pt x="74" y="28"/>
                    </a:cubicBezTo>
                    <a:cubicBezTo>
                      <a:pt x="74" y="29"/>
                      <a:pt x="74" y="29"/>
                      <a:pt x="73" y="30"/>
                    </a:cubicBezTo>
                    <a:cubicBezTo>
                      <a:pt x="73" y="30"/>
                      <a:pt x="73" y="30"/>
                      <a:pt x="73" y="30"/>
                    </a:cubicBezTo>
                    <a:moveTo>
                      <a:pt x="17" y="18"/>
                    </a:move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6"/>
                      <a:pt x="17" y="15"/>
                      <a:pt x="18" y="14"/>
                    </a:cubicBezTo>
                    <a:cubicBezTo>
                      <a:pt x="18" y="15"/>
                      <a:pt x="18" y="15"/>
                      <a:pt x="19" y="16"/>
                    </a:cubicBezTo>
                    <a:cubicBezTo>
                      <a:pt x="18" y="16"/>
                      <a:pt x="17" y="17"/>
                      <a:pt x="17" y="18"/>
                    </a:cubicBezTo>
                    <a:moveTo>
                      <a:pt x="43" y="9"/>
                    </a:moveTo>
                    <a:cubicBezTo>
                      <a:pt x="44" y="9"/>
                      <a:pt x="44" y="9"/>
                      <a:pt x="44" y="8"/>
                    </a:cubicBezTo>
                    <a:cubicBezTo>
                      <a:pt x="45" y="7"/>
                      <a:pt x="45" y="5"/>
                      <a:pt x="46" y="3"/>
                    </a:cubicBezTo>
                    <a:cubicBezTo>
                      <a:pt x="49" y="4"/>
                      <a:pt x="52" y="4"/>
                      <a:pt x="55" y="6"/>
                    </a:cubicBezTo>
                    <a:cubicBezTo>
                      <a:pt x="54" y="7"/>
                      <a:pt x="54" y="9"/>
                      <a:pt x="53" y="10"/>
                    </a:cubicBezTo>
                    <a:cubicBezTo>
                      <a:pt x="53" y="11"/>
                      <a:pt x="54" y="12"/>
                      <a:pt x="54" y="12"/>
                    </a:cubicBezTo>
                    <a:cubicBezTo>
                      <a:pt x="58" y="14"/>
                      <a:pt x="61" y="16"/>
                      <a:pt x="63" y="19"/>
                    </a:cubicBezTo>
                    <a:cubicBezTo>
                      <a:pt x="64" y="19"/>
                      <a:pt x="64" y="19"/>
                      <a:pt x="65" y="19"/>
                    </a:cubicBezTo>
                    <a:cubicBezTo>
                      <a:pt x="65" y="19"/>
                      <a:pt x="65" y="19"/>
                      <a:pt x="65" y="19"/>
                    </a:cubicBezTo>
                    <a:cubicBezTo>
                      <a:pt x="67" y="18"/>
                      <a:pt x="68" y="17"/>
                      <a:pt x="70" y="16"/>
                    </a:cubicBezTo>
                    <a:cubicBezTo>
                      <a:pt x="70" y="17"/>
                      <a:pt x="70" y="17"/>
                      <a:pt x="70" y="17"/>
                    </a:cubicBezTo>
                    <a:cubicBezTo>
                      <a:pt x="71" y="18"/>
                      <a:pt x="72" y="19"/>
                      <a:pt x="72" y="21"/>
                    </a:cubicBezTo>
                    <a:cubicBezTo>
                      <a:pt x="73" y="22"/>
                      <a:pt x="74" y="23"/>
                      <a:pt x="74" y="23"/>
                    </a:cubicBezTo>
                    <a:cubicBezTo>
                      <a:pt x="74" y="23"/>
                      <a:pt x="74" y="24"/>
                      <a:pt x="74" y="25"/>
                    </a:cubicBezTo>
                    <a:cubicBezTo>
                      <a:pt x="73" y="25"/>
                      <a:pt x="72" y="26"/>
                      <a:pt x="70" y="27"/>
                    </a:cubicBezTo>
                    <a:cubicBezTo>
                      <a:pt x="70" y="28"/>
                      <a:pt x="69" y="28"/>
                      <a:pt x="70" y="29"/>
                    </a:cubicBezTo>
                    <a:cubicBezTo>
                      <a:pt x="70" y="30"/>
                      <a:pt x="70" y="31"/>
                      <a:pt x="71" y="33"/>
                    </a:cubicBezTo>
                    <a:cubicBezTo>
                      <a:pt x="71" y="33"/>
                      <a:pt x="71" y="33"/>
                      <a:pt x="71" y="33"/>
                    </a:cubicBezTo>
                    <a:cubicBezTo>
                      <a:pt x="71" y="35"/>
                      <a:pt x="71" y="37"/>
                      <a:pt x="71" y="39"/>
                    </a:cubicBezTo>
                    <a:cubicBezTo>
                      <a:pt x="71" y="39"/>
                      <a:pt x="71" y="40"/>
                      <a:pt x="71" y="40"/>
                    </a:cubicBezTo>
                    <a:cubicBezTo>
                      <a:pt x="71" y="41"/>
                      <a:pt x="72" y="42"/>
                      <a:pt x="72" y="42"/>
                    </a:cubicBezTo>
                    <a:cubicBezTo>
                      <a:pt x="74" y="42"/>
                      <a:pt x="76" y="42"/>
                      <a:pt x="77" y="43"/>
                    </a:cubicBezTo>
                    <a:cubicBezTo>
                      <a:pt x="77" y="46"/>
                      <a:pt x="76" y="49"/>
                      <a:pt x="75" y="52"/>
                    </a:cubicBezTo>
                    <a:cubicBezTo>
                      <a:pt x="74" y="52"/>
                      <a:pt x="73" y="52"/>
                      <a:pt x="72" y="52"/>
                    </a:cubicBezTo>
                    <a:cubicBezTo>
                      <a:pt x="72" y="52"/>
                      <a:pt x="72" y="52"/>
                      <a:pt x="72" y="52"/>
                    </a:cubicBezTo>
                    <a:cubicBezTo>
                      <a:pt x="71" y="52"/>
                      <a:pt x="70" y="52"/>
                      <a:pt x="69" y="53"/>
                    </a:cubicBezTo>
                    <a:cubicBezTo>
                      <a:pt x="67" y="54"/>
                      <a:pt x="66" y="55"/>
                      <a:pt x="65" y="56"/>
                    </a:cubicBezTo>
                    <a:cubicBezTo>
                      <a:pt x="65" y="58"/>
                      <a:pt x="63" y="59"/>
                      <a:pt x="62" y="61"/>
                    </a:cubicBezTo>
                    <a:cubicBezTo>
                      <a:pt x="61" y="61"/>
                      <a:pt x="61" y="62"/>
                      <a:pt x="62" y="63"/>
                    </a:cubicBezTo>
                    <a:cubicBezTo>
                      <a:pt x="62" y="64"/>
                      <a:pt x="63" y="66"/>
                      <a:pt x="64" y="67"/>
                    </a:cubicBezTo>
                    <a:cubicBezTo>
                      <a:pt x="62" y="69"/>
                      <a:pt x="59" y="71"/>
                      <a:pt x="56" y="72"/>
                    </a:cubicBezTo>
                    <a:cubicBezTo>
                      <a:pt x="55" y="71"/>
                      <a:pt x="54" y="69"/>
                      <a:pt x="54" y="68"/>
                    </a:cubicBezTo>
                    <a:cubicBezTo>
                      <a:pt x="53" y="67"/>
                      <a:pt x="53" y="67"/>
                      <a:pt x="52" y="67"/>
                    </a:cubicBezTo>
                    <a:cubicBezTo>
                      <a:pt x="52" y="67"/>
                      <a:pt x="52" y="67"/>
                      <a:pt x="52" y="67"/>
                    </a:cubicBezTo>
                    <a:cubicBezTo>
                      <a:pt x="48" y="68"/>
                      <a:pt x="45" y="69"/>
                      <a:pt x="42" y="69"/>
                    </a:cubicBezTo>
                    <a:cubicBezTo>
                      <a:pt x="41" y="69"/>
                      <a:pt x="41" y="69"/>
                      <a:pt x="40" y="69"/>
                    </a:cubicBezTo>
                    <a:cubicBezTo>
                      <a:pt x="40" y="69"/>
                      <a:pt x="40" y="69"/>
                      <a:pt x="40" y="69"/>
                    </a:cubicBezTo>
                    <a:cubicBezTo>
                      <a:pt x="40" y="69"/>
                      <a:pt x="39" y="69"/>
                      <a:pt x="39" y="70"/>
                    </a:cubicBezTo>
                    <a:cubicBezTo>
                      <a:pt x="38" y="72"/>
                      <a:pt x="38" y="73"/>
                      <a:pt x="38" y="75"/>
                    </a:cubicBezTo>
                    <a:cubicBezTo>
                      <a:pt x="35" y="74"/>
                      <a:pt x="32" y="74"/>
                      <a:pt x="29" y="73"/>
                    </a:cubicBezTo>
                    <a:cubicBezTo>
                      <a:pt x="29" y="71"/>
                      <a:pt x="29" y="69"/>
                      <a:pt x="30" y="68"/>
                    </a:cubicBezTo>
                    <a:cubicBezTo>
                      <a:pt x="30" y="67"/>
                      <a:pt x="30" y="66"/>
                      <a:pt x="29" y="66"/>
                    </a:cubicBezTo>
                    <a:cubicBezTo>
                      <a:pt x="25" y="64"/>
                      <a:pt x="22" y="62"/>
                      <a:pt x="20" y="59"/>
                    </a:cubicBezTo>
                    <a:cubicBezTo>
                      <a:pt x="19" y="59"/>
                      <a:pt x="19" y="59"/>
                      <a:pt x="19" y="59"/>
                    </a:cubicBezTo>
                    <a:cubicBezTo>
                      <a:pt x="18" y="59"/>
                      <a:pt x="18" y="59"/>
                      <a:pt x="18" y="59"/>
                    </a:cubicBezTo>
                    <a:cubicBezTo>
                      <a:pt x="16" y="60"/>
                      <a:pt x="15" y="61"/>
                      <a:pt x="14" y="61"/>
                    </a:cubicBezTo>
                    <a:cubicBezTo>
                      <a:pt x="12" y="59"/>
                      <a:pt x="10" y="56"/>
                      <a:pt x="9" y="53"/>
                    </a:cubicBezTo>
                    <a:cubicBezTo>
                      <a:pt x="10" y="53"/>
                      <a:pt x="12" y="52"/>
                      <a:pt x="13" y="51"/>
                    </a:cubicBezTo>
                    <a:cubicBezTo>
                      <a:pt x="14" y="51"/>
                      <a:pt x="14" y="50"/>
                      <a:pt x="14" y="49"/>
                    </a:cubicBezTo>
                    <a:cubicBezTo>
                      <a:pt x="12" y="46"/>
                      <a:pt x="12" y="43"/>
                      <a:pt x="12" y="39"/>
                    </a:cubicBezTo>
                    <a:cubicBezTo>
                      <a:pt x="12" y="39"/>
                      <a:pt x="12" y="38"/>
                      <a:pt x="12" y="38"/>
                    </a:cubicBezTo>
                    <a:cubicBezTo>
                      <a:pt x="12" y="37"/>
                      <a:pt x="11" y="36"/>
                      <a:pt x="11" y="36"/>
                    </a:cubicBezTo>
                    <a:cubicBezTo>
                      <a:pt x="9" y="36"/>
                      <a:pt x="7" y="35"/>
                      <a:pt x="6" y="35"/>
                    </a:cubicBezTo>
                    <a:cubicBezTo>
                      <a:pt x="6" y="32"/>
                      <a:pt x="7" y="29"/>
                      <a:pt x="8" y="26"/>
                    </a:cubicBezTo>
                    <a:cubicBezTo>
                      <a:pt x="10" y="26"/>
                      <a:pt x="11" y="27"/>
                      <a:pt x="13" y="27"/>
                    </a:cubicBezTo>
                    <a:cubicBezTo>
                      <a:pt x="13" y="27"/>
                      <a:pt x="13" y="27"/>
                      <a:pt x="13" y="27"/>
                    </a:cubicBezTo>
                    <a:cubicBezTo>
                      <a:pt x="14" y="27"/>
                      <a:pt x="14" y="27"/>
                      <a:pt x="15" y="26"/>
                    </a:cubicBezTo>
                    <a:cubicBezTo>
                      <a:pt x="16" y="25"/>
                      <a:pt x="17" y="23"/>
                      <a:pt x="18" y="21"/>
                    </a:cubicBezTo>
                    <a:cubicBezTo>
                      <a:pt x="18" y="21"/>
                      <a:pt x="18" y="21"/>
                      <a:pt x="18" y="21"/>
                    </a:cubicBezTo>
                    <a:cubicBezTo>
                      <a:pt x="19" y="20"/>
                      <a:pt x="20" y="18"/>
                      <a:pt x="21" y="17"/>
                    </a:cubicBezTo>
                    <a:cubicBezTo>
                      <a:pt x="22" y="17"/>
                      <a:pt x="22" y="16"/>
                      <a:pt x="22" y="15"/>
                    </a:cubicBezTo>
                    <a:cubicBezTo>
                      <a:pt x="21" y="14"/>
                      <a:pt x="20" y="12"/>
                      <a:pt x="19" y="11"/>
                    </a:cubicBezTo>
                    <a:cubicBezTo>
                      <a:pt x="22" y="9"/>
                      <a:pt x="24" y="7"/>
                      <a:pt x="27" y="6"/>
                    </a:cubicBezTo>
                    <a:cubicBezTo>
                      <a:pt x="28" y="8"/>
                      <a:pt x="29" y="9"/>
                      <a:pt x="30" y="10"/>
                    </a:cubicBezTo>
                    <a:cubicBezTo>
                      <a:pt x="30" y="11"/>
                      <a:pt x="31" y="11"/>
                      <a:pt x="31" y="11"/>
                    </a:cubicBezTo>
                    <a:cubicBezTo>
                      <a:pt x="31" y="11"/>
                      <a:pt x="31" y="11"/>
                      <a:pt x="32" y="11"/>
                    </a:cubicBezTo>
                    <a:cubicBezTo>
                      <a:pt x="35" y="10"/>
                      <a:pt x="38" y="9"/>
                      <a:pt x="42" y="9"/>
                    </a:cubicBezTo>
                    <a:cubicBezTo>
                      <a:pt x="42" y="9"/>
                      <a:pt x="42" y="9"/>
                      <a:pt x="43" y="9"/>
                    </a:cubicBezTo>
                    <a:cubicBezTo>
                      <a:pt x="43" y="9"/>
                      <a:pt x="43" y="9"/>
                      <a:pt x="43" y="9"/>
                    </a:cubicBezTo>
                    <a:moveTo>
                      <a:pt x="44" y="0"/>
                    </a:moveTo>
                    <a:cubicBezTo>
                      <a:pt x="44" y="0"/>
                      <a:pt x="43" y="1"/>
                      <a:pt x="43" y="1"/>
                    </a:cubicBezTo>
                    <a:cubicBezTo>
                      <a:pt x="43" y="3"/>
                      <a:pt x="42" y="5"/>
                      <a:pt x="42" y="6"/>
                    </a:cubicBezTo>
                    <a:cubicBezTo>
                      <a:pt x="42" y="6"/>
                      <a:pt x="42" y="6"/>
                      <a:pt x="42" y="6"/>
                    </a:cubicBezTo>
                    <a:cubicBezTo>
                      <a:pt x="38" y="6"/>
                      <a:pt x="35" y="7"/>
                      <a:pt x="32" y="8"/>
                    </a:cubicBezTo>
                    <a:cubicBezTo>
                      <a:pt x="31" y="6"/>
                      <a:pt x="30" y="5"/>
                      <a:pt x="29" y="4"/>
                    </a:cubicBezTo>
                    <a:cubicBezTo>
                      <a:pt x="29" y="3"/>
                      <a:pt x="28" y="3"/>
                      <a:pt x="28" y="3"/>
                    </a:cubicBezTo>
                    <a:cubicBezTo>
                      <a:pt x="28" y="3"/>
                      <a:pt x="27" y="3"/>
                      <a:pt x="27" y="3"/>
                    </a:cubicBezTo>
                    <a:cubicBezTo>
                      <a:pt x="23" y="5"/>
                      <a:pt x="20" y="7"/>
                      <a:pt x="16" y="10"/>
                    </a:cubicBezTo>
                    <a:cubicBezTo>
                      <a:pt x="16" y="10"/>
                      <a:pt x="16" y="10"/>
                      <a:pt x="16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5" y="13"/>
                      <a:pt x="15" y="15"/>
                      <a:pt x="14" y="17"/>
                    </a:cubicBezTo>
                    <a:cubicBezTo>
                      <a:pt x="13" y="17"/>
                      <a:pt x="13" y="18"/>
                      <a:pt x="14" y="18"/>
                    </a:cubicBezTo>
                    <a:cubicBezTo>
                      <a:pt x="14" y="19"/>
                      <a:pt x="15" y="19"/>
                      <a:pt x="15" y="20"/>
                    </a:cubicBezTo>
                    <a:cubicBezTo>
                      <a:pt x="14" y="21"/>
                      <a:pt x="13" y="23"/>
                      <a:pt x="13" y="24"/>
                    </a:cubicBezTo>
                    <a:cubicBezTo>
                      <a:pt x="11" y="24"/>
                      <a:pt x="9" y="23"/>
                      <a:pt x="8" y="23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7" y="23"/>
                      <a:pt x="6" y="23"/>
                      <a:pt x="6" y="24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3" y="29"/>
                      <a:pt x="1" y="38"/>
                      <a:pt x="0" y="43"/>
                    </a:cubicBezTo>
                    <a:cubicBezTo>
                      <a:pt x="0" y="43"/>
                      <a:pt x="1" y="44"/>
                      <a:pt x="2" y="44"/>
                    </a:cubicBezTo>
                    <a:cubicBezTo>
                      <a:pt x="3" y="45"/>
                      <a:pt x="5" y="45"/>
                      <a:pt x="7" y="45"/>
                    </a:cubicBezTo>
                    <a:cubicBezTo>
                      <a:pt x="7" y="46"/>
                      <a:pt x="7" y="46"/>
                      <a:pt x="7" y="46"/>
                    </a:cubicBezTo>
                    <a:cubicBezTo>
                      <a:pt x="7" y="47"/>
                      <a:pt x="7" y="49"/>
                      <a:pt x="7" y="51"/>
                    </a:cubicBezTo>
                    <a:cubicBezTo>
                      <a:pt x="6" y="52"/>
                      <a:pt x="6" y="52"/>
                      <a:pt x="6" y="52"/>
                    </a:cubicBezTo>
                    <a:cubicBezTo>
                      <a:pt x="6" y="52"/>
                      <a:pt x="5" y="52"/>
                      <a:pt x="5" y="53"/>
                    </a:cubicBezTo>
                    <a:cubicBezTo>
                      <a:pt x="5" y="55"/>
                      <a:pt x="4" y="57"/>
                      <a:pt x="3" y="59"/>
                    </a:cubicBezTo>
                    <a:cubicBezTo>
                      <a:pt x="3" y="59"/>
                      <a:pt x="3" y="59"/>
                      <a:pt x="3" y="59"/>
                    </a:cubicBezTo>
                    <a:cubicBezTo>
                      <a:pt x="3" y="59"/>
                      <a:pt x="3" y="59"/>
                      <a:pt x="3" y="59"/>
                    </a:cubicBezTo>
                    <a:cubicBezTo>
                      <a:pt x="3" y="60"/>
                      <a:pt x="3" y="61"/>
                      <a:pt x="4" y="61"/>
                    </a:cubicBezTo>
                    <a:cubicBezTo>
                      <a:pt x="5" y="64"/>
                      <a:pt x="7" y="68"/>
                      <a:pt x="9" y="70"/>
                    </a:cubicBezTo>
                    <a:cubicBezTo>
                      <a:pt x="9" y="71"/>
                      <a:pt x="10" y="71"/>
                      <a:pt x="10" y="71"/>
                    </a:cubicBezTo>
                    <a:cubicBezTo>
                      <a:pt x="10" y="71"/>
                      <a:pt x="11" y="71"/>
                      <a:pt x="11" y="71"/>
                    </a:cubicBezTo>
                    <a:cubicBezTo>
                      <a:pt x="11" y="71"/>
                      <a:pt x="11" y="71"/>
                      <a:pt x="12" y="71"/>
                    </a:cubicBezTo>
                    <a:cubicBezTo>
                      <a:pt x="13" y="70"/>
                      <a:pt x="14" y="70"/>
                      <a:pt x="16" y="69"/>
                    </a:cubicBezTo>
                    <a:cubicBezTo>
                      <a:pt x="18" y="71"/>
                      <a:pt x="20" y="73"/>
                      <a:pt x="23" y="74"/>
                    </a:cubicBezTo>
                    <a:cubicBezTo>
                      <a:pt x="23" y="76"/>
                      <a:pt x="23" y="78"/>
                      <a:pt x="23" y="80"/>
                    </a:cubicBezTo>
                    <a:cubicBezTo>
                      <a:pt x="23" y="81"/>
                      <a:pt x="23" y="81"/>
                      <a:pt x="24" y="81"/>
                    </a:cubicBezTo>
                    <a:cubicBezTo>
                      <a:pt x="28" y="83"/>
                      <a:pt x="32" y="84"/>
                      <a:pt x="36" y="85"/>
                    </a:cubicBezTo>
                    <a:cubicBezTo>
                      <a:pt x="36" y="85"/>
                      <a:pt x="36" y="85"/>
                      <a:pt x="36" y="85"/>
                    </a:cubicBezTo>
                    <a:cubicBezTo>
                      <a:pt x="37" y="85"/>
                      <a:pt x="38" y="84"/>
                      <a:pt x="38" y="83"/>
                    </a:cubicBezTo>
                    <a:cubicBezTo>
                      <a:pt x="38" y="82"/>
                      <a:pt x="39" y="80"/>
                      <a:pt x="40" y="78"/>
                    </a:cubicBezTo>
                    <a:cubicBezTo>
                      <a:pt x="40" y="78"/>
                      <a:pt x="40" y="78"/>
                      <a:pt x="40" y="78"/>
                    </a:cubicBezTo>
                    <a:cubicBezTo>
                      <a:pt x="41" y="78"/>
                      <a:pt x="41" y="78"/>
                      <a:pt x="41" y="78"/>
                    </a:cubicBezTo>
                    <a:cubicBezTo>
                      <a:pt x="44" y="78"/>
                      <a:pt x="46" y="78"/>
                      <a:pt x="49" y="77"/>
                    </a:cubicBezTo>
                    <a:cubicBezTo>
                      <a:pt x="50" y="78"/>
                      <a:pt x="51" y="80"/>
                      <a:pt x="52" y="81"/>
                    </a:cubicBezTo>
                    <a:cubicBezTo>
                      <a:pt x="52" y="82"/>
                      <a:pt x="53" y="82"/>
                      <a:pt x="53" y="82"/>
                    </a:cubicBezTo>
                    <a:cubicBezTo>
                      <a:pt x="53" y="82"/>
                      <a:pt x="54" y="82"/>
                      <a:pt x="54" y="82"/>
                    </a:cubicBezTo>
                    <a:cubicBezTo>
                      <a:pt x="58" y="80"/>
                      <a:pt x="61" y="78"/>
                      <a:pt x="65" y="75"/>
                    </a:cubicBezTo>
                    <a:cubicBezTo>
                      <a:pt x="65" y="75"/>
                      <a:pt x="65" y="75"/>
                      <a:pt x="65" y="75"/>
                    </a:cubicBezTo>
                    <a:cubicBezTo>
                      <a:pt x="66" y="72"/>
                      <a:pt x="66" y="71"/>
                      <a:pt x="67" y="68"/>
                    </a:cubicBezTo>
                    <a:cubicBezTo>
                      <a:pt x="67" y="68"/>
                      <a:pt x="67" y="68"/>
                      <a:pt x="67" y="68"/>
                    </a:cubicBezTo>
                    <a:cubicBezTo>
                      <a:pt x="68" y="68"/>
                      <a:pt x="68" y="68"/>
                      <a:pt x="68" y="68"/>
                    </a:cubicBezTo>
                    <a:cubicBezTo>
                      <a:pt x="67" y="67"/>
                      <a:pt x="67" y="67"/>
                      <a:pt x="67" y="67"/>
                    </a:cubicBezTo>
                    <a:cubicBezTo>
                      <a:pt x="67" y="67"/>
                      <a:pt x="67" y="67"/>
                      <a:pt x="67" y="67"/>
                    </a:cubicBezTo>
                    <a:cubicBezTo>
                      <a:pt x="67" y="66"/>
                      <a:pt x="66" y="65"/>
                      <a:pt x="66" y="64"/>
                    </a:cubicBezTo>
                    <a:cubicBezTo>
                      <a:pt x="67" y="63"/>
                      <a:pt x="68" y="62"/>
                      <a:pt x="69" y="62"/>
                    </a:cubicBezTo>
                    <a:cubicBezTo>
                      <a:pt x="69" y="61"/>
                      <a:pt x="69" y="61"/>
                      <a:pt x="69" y="61"/>
                    </a:cubicBezTo>
                    <a:cubicBezTo>
                      <a:pt x="70" y="61"/>
                      <a:pt x="70" y="61"/>
                      <a:pt x="70" y="61"/>
                    </a:cubicBezTo>
                    <a:cubicBezTo>
                      <a:pt x="70" y="61"/>
                      <a:pt x="70" y="61"/>
                      <a:pt x="70" y="61"/>
                    </a:cubicBezTo>
                    <a:cubicBezTo>
                      <a:pt x="71" y="61"/>
                      <a:pt x="72" y="61"/>
                      <a:pt x="73" y="62"/>
                    </a:cubicBezTo>
                    <a:cubicBezTo>
                      <a:pt x="73" y="62"/>
                      <a:pt x="74" y="62"/>
                      <a:pt x="74" y="62"/>
                    </a:cubicBezTo>
                    <a:cubicBezTo>
                      <a:pt x="74" y="62"/>
                      <a:pt x="75" y="61"/>
                      <a:pt x="75" y="61"/>
                    </a:cubicBezTo>
                    <a:cubicBezTo>
                      <a:pt x="76" y="59"/>
                      <a:pt x="77" y="57"/>
                      <a:pt x="77" y="54"/>
                    </a:cubicBezTo>
                    <a:cubicBezTo>
                      <a:pt x="79" y="50"/>
                      <a:pt x="80" y="46"/>
                      <a:pt x="80" y="42"/>
                    </a:cubicBezTo>
                    <a:cubicBezTo>
                      <a:pt x="80" y="41"/>
                      <a:pt x="80" y="41"/>
                      <a:pt x="79" y="40"/>
                    </a:cubicBezTo>
                    <a:cubicBezTo>
                      <a:pt x="78" y="40"/>
                      <a:pt x="76" y="40"/>
                      <a:pt x="74" y="39"/>
                    </a:cubicBezTo>
                    <a:cubicBezTo>
                      <a:pt x="74" y="39"/>
                      <a:pt x="74" y="39"/>
                      <a:pt x="74" y="39"/>
                    </a:cubicBezTo>
                    <a:cubicBezTo>
                      <a:pt x="74" y="37"/>
                      <a:pt x="74" y="35"/>
                      <a:pt x="74" y="33"/>
                    </a:cubicBezTo>
                    <a:cubicBezTo>
                      <a:pt x="75" y="33"/>
                      <a:pt x="75" y="33"/>
                      <a:pt x="75" y="33"/>
                    </a:cubicBezTo>
                    <a:cubicBezTo>
                      <a:pt x="75" y="33"/>
                      <a:pt x="76" y="32"/>
                      <a:pt x="76" y="32"/>
                    </a:cubicBezTo>
                    <a:cubicBezTo>
                      <a:pt x="76" y="30"/>
                      <a:pt x="77" y="28"/>
                      <a:pt x="77" y="27"/>
                    </a:cubicBezTo>
                    <a:cubicBezTo>
                      <a:pt x="78" y="26"/>
                      <a:pt x="78" y="26"/>
                      <a:pt x="78" y="26"/>
                    </a:cubicBezTo>
                    <a:cubicBezTo>
                      <a:pt x="78" y="25"/>
                      <a:pt x="78" y="25"/>
                      <a:pt x="78" y="24"/>
                    </a:cubicBezTo>
                    <a:cubicBezTo>
                      <a:pt x="78" y="24"/>
                      <a:pt x="78" y="24"/>
                      <a:pt x="78" y="24"/>
                    </a:cubicBezTo>
                    <a:cubicBezTo>
                      <a:pt x="77" y="24"/>
                      <a:pt x="77" y="24"/>
                      <a:pt x="77" y="24"/>
                    </a:cubicBezTo>
                    <a:cubicBezTo>
                      <a:pt x="77" y="23"/>
                      <a:pt x="77" y="22"/>
                      <a:pt x="76" y="21"/>
                    </a:cubicBezTo>
                    <a:cubicBezTo>
                      <a:pt x="76" y="21"/>
                      <a:pt x="75" y="19"/>
                      <a:pt x="74" y="17"/>
                    </a:cubicBezTo>
                    <a:cubicBezTo>
                      <a:pt x="73" y="16"/>
                      <a:pt x="73" y="16"/>
                      <a:pt x="72" y="15"/>
                    </a:cubicBezTo>
                    <a:cubicBezTo>
                      <a:pt x="71" y="14"/>
                      <a:pt x="71" y="14"/>
                      <a:pt x="71" y="14"/>
                    </a:cubicBezTo>
                    <a:cubicBezTo>
                      <a:pt x="71" y="13"/>
                      <a:pt x="71" y="13"/>
                      <a:pt x="71" y="13"/>
                    </a:cubicBezTo>
                    <a:cubicBezTo>
                      <a:pt x="71" y="13"/>
                      <a:pt x="71" y="13"/>
                      <a:pt x="70" y="13"/>
                    </a:cubicBezTo>
                    <a:cubicBezTo>
                      <a:pt x="69" y="13"/>
                      <a:pt x="69" y="13"/>
                      <a:pt x="69" y="13"/>
                    </a:cubicBezTo>
                    <a:cubicBezTo>
                      <a:pt x="69" y="13"/>
                      <a:pt x="69" y="13"/>
                      <a:pt x="69" y="13"/>
                    </a:cubicBezTo>
                    <a:cubicBezTo>
                      <a:pt x="68" y="14"/>
                      <a:pt x="66" y="15"/>
                      <a:pt x="65" y="16"/>
                    </a:cubicBezTo>
                    <a:cubicBezTo>
                      <a:pt x="62" y="14"/>
                      <a:pt x="60" y="12"/>
                      <a:pt x="57" y="10"/>
                    </a:cubicBezTo>
                    <a:cubicBezTo>
                      <a:pt x="57" y="8"/>
                      <a:pt x="57" y="7"/>
                      <a:pt x="58" y="5"/>
                    </a:cubicBezTo>
                    <a:cubicBezTo>
                      <a:pt x="58" y="4"/>
                      <a:pt x="58" y="4"/>
                      <a:pt x="57" y="3"/>
                    </a:cubicBezTo>
                    <a:cubicBezTo>
                      <a:pt x="53" y="2"/>
                      <a:pt x="49" y="1"/>
                      <a:pt x="44" y="0"/>
                    </a:cubicBezTo>
                    <a:cubicBezTo>
                      <a:pt x="44" y="0"/>
                      <a:pt x="44" y="0"/>
                      <a:pt x="44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0" name="Freeform 747"/>
              <p:cNvSpPr>
                <a:spLocks noEditPoints="1"/>
              </p:cNvSpPr>
              <p:nvPr/>
            </p:nvSpPr>
            <p:spPr bwMode="auto">
              <a:xfrm>
                <a:off x="5024" y="3007"/>
                <a:ext cx="296" cy="284"/>
              </a:xfrm>
              <a:custGeom>
                <a:avLst/>
                <a:gdLst>
                  <a:gd name="T0" fmla="*/ 63 w 125"/>
                  <a:gd name="T1" fmla="*/ 116 h 120"/>
                  <a:gd name="T2" fmla="*/ 5 w 125"/>
                  <a:gd name="T3" fmla="*/ 60 h 120"/>
                  <a:gd name="T4" fmla="*/ 63 w 125"/>
                  <a:gd name="T5" fmla="*/ 4 h 120"/>
                  <a:gd name="T6" fmla="*/ 63 w 125"/>
                  <a:gd name="T7" fmla="*/ 4 h 120"/>
                  <a:gd name="T8" fmla="*/ 103 w 125"/>
                  <a:gd name="T9" fmla="*/ 18 h 120"/>
                  <a:gd name="T10" fmla="*/ 120 w 125"/>
                  <a:gd name="T11" fmla="*/ 60 h 120"/>
                  <a:gd name="T12" fmla="*/ 63 w 125"/>
                  <a:gd name="T13" fmla="*/ 116 h 120"/>
                  <a:gd name="T14" fmla="*/ 63 w 125"/>
                  <a:gd name="T15" fmla="*/ 0 h 120"/>
                  <a:gd name="T16" fmla="*/ 63 w 125"/>
                  <a:gd name="T17" fmla="*/ 0 h 120"/>
                  <a:gd name="T18" fmla="*/ 0 w 125"/>
                  <a:gd name="T19" fmla="*/ 60 h 120"/>
                  <a:gd name="T20" fmla="*/ 63 w 125"/>
                  <a:gd name="T21" fmla="*/ 120 h 120"/>
                  <a:gd name="T22" fmla="*/ 125 w 125"/>
                  <a:gd name="T23" fmla="*/ 60 h 120"/>
                  <a:gd name="T24" fmla="*/ 63 w 125"/>
                  <a:gd name="T25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5" h="120">
                    <a:moveTo>
                      <a:pt x="63" y="116"/>
                    </a:moveTo>
                    <a:cubicBezTo>
                      <a:pt x="35" y="116"/>
                      <a:pt x="5" y="98"/>
                      <a:pt x="5" y="60"/>
                    </a:cubicBezTo>
                    <a:cubicBezTo>
                      <a:pt x="5" y="22"/>
                      <a:pt x="35" y="4"/>
                      <a:pt x="63" y="4"/>
                    </a:cubicBezTo>
                    <a:cubicBezTo>
                      <a:pt x="63" y="4"/>
                      <a:pt x="63" y="4"/>
                      <a:pt x="63" y="4"/>
                    </a:cubicBezTo>
                    <a:cubicBezTo>
                      <a:pt x="78" y="4"/>
                      <a:pt x="92" y="9"/>
                      <a:pt x="103" y="18"/>
                    </a:cubicBezTo>
                    <a:cubicBezTo>
                      <a:pt x="114" y="28"/>
                      <a:pt x="120" y="43"/>
                      <a:pt x="120" y="60"/>
                    </a:cubicBezTo>
                    <a:cubicBezTo>
                      <a:pt x="120" y="98"/>
                      <a:pt x="90" y="116"/>
                      <a:pt x="63" y="116"/>
                    </a:cubicBezTo>
                    <a:moveTo>
                      <a:pt x="63" y="0"/>
                    </a:moveTo>
                    <a:cubicBezTo>
                      <a:pt x="63" y="0"/>
                      <a:pt x="63" y="0"/>
                      <a:pt x="63" y="0"/>
                    </a:cubicBezTo>
                    <a:cubicBezTo>
                      <a:pt x="32" y="0"/>
                      <a:pt x="0" y="20"/>
                      <a:pt x="0" y="60"/>
                    </a:cubicBezTo>
                    <a:cubicBezTo>
                      <a:pt x="0" y="100"/>
                      <a:pt x="32" y="120"/>
                      <a:pt x="63" y="120"/>
                    </a:cubicBezTo>
                    <a:cubicBezTo>
                      <a:pt x="94" y="120"/>
                      <a:pt x="125" y="100"/>
                      <a:pt x="125" y="60"/>
                    </a:cubicBezTo>
                    <a:cubicBezTo>
                      <a:pt x="125" y="20"/>
                      <a:pt x="94" y="0"/>
                      <a:pt x="63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1" name="Freeform 748"/>
              <p:cNvSpPr>
                <a:spLocks noEditPoints="1"/>
              </p:cNvSpPr>
              <p:nvPr/>
            </p:nvSpPr>
            <p:spPr bwMode="auto">
              <a:xfrm>
                <a:off x="4986" y="2969"/>
                <a:ext cx="372" cy="360"/>
              </a:xfrm>
              <a:custGeom>
                <a:avLst/>
                <a:gdLst>
                  <a:gd name="T0" fmla="*/ 79 w 157"/>
                  <a:gd name="T1" fmla="*/ 147 h 152"/>
                  <a:gd name="T2" fmla="*/ 5 w 157"/>
                  <a:gd name="T3" fmla="*/ 76 h 152"/>
                  <a:gd name="T4" fmla="*/ 79 w 157"/>
                  <a:gd name="T5" fmla="*/ 4 h 152"/>
                  <a:gd name="T6" fmla="*/ 153 w 157"/>
                  <a:gd name="T7" fmla="*/ 76 h 152"/>
                  <a:gd name="T8" fmla="*/ 79 w 157"/>
                  <a:gd name="T9" fmla="*/ 147 h 152"/>
                  <a:gd name="T10" fmla="*/ 79 w 157"/>
                  <a:gd name="T11" fmla="*/ 0 h 152"/>
                  <a:gd name="T12" fmla="*/ 25 w 157"/>
                  <a:gd name="T13" fmla="*/ 19 h 152"/>
                  <a:gd name="T14" fmla="*/ 0 w 157"/>
                  <a:gd name="T15" fmla="*/ 76 h 152"/>
                  <a:gd name="T16" fmla="*/ 25 w 157"/>
                  <a:gd name="T17" fmla="*/ 133 h 152"/>
                  <a:gd name="T18" fmla="*/ 79 w 157"/>
                  <a:gd name="T19" fmla="*/ 152 h 152"/>
                  <a:gd name="T20" fmla="*/ 132 w 157"/>
                  <a:gd name="T21" fmla="*/ 133 h 152"/>
                  <a:gd name="T22" fmla="*/ 157 w 157"/>
                  <a:gd name="T23" fmla="*/ 76 h 152"/>
                  <a:gd name="T24" fmla="*/ 132 w 157"/>
                  <a:gd name="T25" fmla="*/ 19 h 152"/>
                  <a:gd name="T26" fmla="*/ 79 w 157"/>
                  <a:gd name="T27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57" h="152">
                    <a:moveTo>
                      <a:pt x="79" y="147"/>
                    </a:moveTo>
                    <a:cubicBezTo>
                      <a:pt x="42" y="147"/>
                      <a:pt x="5" y="124"/>
                      <a:pt x="5" y="76"/>
                    </a:cubicBezTo>
                    <a:cubicBezTo>
                      <a:pt x="5" y="28"/>
                      <a:pt x="42" y="4"/>
                      <a:pt x="79" y="4"/>
                    </a:cubicBezTo>
                    <a:cubicBezTo>
                      <a:pt x="116" y="4"/>
                      <a:pt x="153" y="28"/>
                      <a:pt x="153" y="76"/>
                    </a:cubicBezTo>
                    <a:cubicBezTo>
                      <a:pt x="153" y="124"/>
                      <a:pt x="116" y="147"/>
                      <a:pt x="79" y="147"/>
                    </a:cubicBezTo>
                    <a:moveTo>
                      <a:pt x="79" y="0"/>
                    </a:moveTo>
                    <a:cubicBezTo>
                      <a:pt x="58" y="0"/>
                      <a:pt x="39" y="7"/>
                      <a:pt x="25" y="19"/>
                    </a:cubicBezTo>
                    <a:cubicBezTo>
                      <a:pt x="9" y="33"/>
                      <a:pt x="0" y="53"/>
                      <a:pt x="0" y="76"/>
                    </a:cubicBezTo>
                    <a:cubicBezTo>
                      <a:pt x="0" y="99"/>
                      <a:pt x="9" y="119"/>
                      <a:pt x="25" y="133"/>
                    </a:cubicBezTo>
                    <a:cubicBezTo>
                      <a:pt x="39" y="145"/>
                      <a:pt x="58" y="152"/>
                      <a:pt x="79" y="152"/>
                    </a:cubicBezTo>
                    <a:cubicBezTo>
                      <a:pt x="99" y="152"/>
                      <a:pt x="118" y="145"/>
                      <a:pt x="132" y="133"/>
                    </a:cubicBezTo>
                    <a:cubicBezTo>
                      <a:pt x="148" y="119"/>
                      <a:pt x="157" y="99"/>
                      <a:pt x="157" y="76"/>
                    </a:cubicBezTo>
                    <a:cubicBezTo>
                      <a:pt x="157" y="53"/>
                      <a:pt x="148" y="33"/>
                      <a:pt x="132" y="19"/>
                    </a:cubicBezTo>
                    <a:cubicBezTo>
                      <a:pt x="118" y="7"/>
                      <a:pt x="99" y="0"/>
                      <a:pt x="79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2" name="Freeform 749"/>
              <p:cNvSpPr/>
              <p:nvPr/>
            </p:nvSpPr>
            <p:spPr bwMode="auto">
              <a:xfrm>
                <a:off x="5159" y="3031"/>
                <a:ext cx="16" cy="31"/>
              </a:xfrm>
              <a:custGeom>
                <a:avLst/>
                <a:gdLst>
                  <a:gd name="T0" fmla="*/ 4 w 7"/>
                  <a:gd name="T1" fmla="*/ 0 h 13"/>
                  <a:gd name="T2" fmla="*/ 1 w 7"/>
                  <a:gd name="T3" fmla="*/ 1 h 13"/>
                  <a:gd name="T4" fmla="*/ 2 w 7"/>
                  <a:gd name="T5" fmla="*/ 12 h 13"/>
                  <a:gd name="T6" fmla="*/ 3 w 7"/>
                  <a:gd name="T7" fmla="*/ 13 h 13"/>
                  <a:gd name="T8" fmla="*/ 4 w 7"/>
                  <a:gd name="T9" fmla="*/ 13 h 13"/>
                  <a:gd name="T10" fmla="*/ 6 w 7"/>
                  <a:gd name="T11" fmla="*/ 10 h 13"/>
                  <a:gd name="T12" fmla="*/ 6 w 7"/>
                  <a:gd name="T13" fmla="*/ 3 h 13"/>
                  <a:gd name="T14" fmla="*/ 5 w 7"/>
                  <a:gd name="T15" fmla="*/ 0 h 13"/>
                  <a:gd name="T16" fmla="*/ 4 w 7"/>
                  <a:gd name="T1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13">
                    <a:moveTo>
                      <a:pt x="4" y="0"/>
                    </a:moveTo>
                    <a:cubicBezTo>
                      <a:pt x="3" y="0"/>
                      <a:pt x="2" y="0"/>
                      <a:pt x="1" y="1"/>
                    </a:cubicBezTo>
                    <a:cubicBezTo>
                      <a:pt x="0" y="2"/>
                      <a:pt x="0" y="9"/>
                      <a:pt x="2" y="12"/>
                    </a:cubicBezTo>
                    <a:cubicBezTo>
                      <a:pt x="2" y="12"/>
                      <a:pt x="2" y="13"/>
                      <a:pt x="3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5" y="13"/>
                      <a:pt x="6" y="12"/>
                      <a:pt x="6" y="10"/>
                    </a:cubicBezTo>
                    <a:cubicBezTo>
                      <a:pt x="7" y="8"/>
                      <a:pt x="7" y="5"/>
                      <a:pt x="6" y="3"/>
                    </a:cubicBezTo>
                    <a:cubicBezTo>
                      <a:pt x="6" y="2"/>
                      <a:pt x="6" y="1"/>
                      <a:pt x="5" y="0"/>
                    </a:cubicBezTo>
                    <a:cubicBezTo>
                      <a:pt x="5" y="0"/>
                      <a:pt x="4" y="0"/>
                      <a:pt x="4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3" name="Freeform 750"/>
              <p:cNvSpPr/>
              <p:nvPr/>
            </p:nvSpPr>
            <p:spPr bwMode="auto">
              <a:xfrm>
                <a:off x="5159" y="3230"/>
                <a:ext cx="16" cy="40"/>
              </a:xfrm>
              <a:custGeom>
                <a:avLst/>
                <a:gdLst>
                  <a:gd name="T0" fmla="*/ 3 w 7"/>
                  <a:gd name="T1" fmla="*/ 0 h 17"/>
                  <a:gd name="T2" fmla="*/ 1 w 7"/>
                  <a:gd name="T3" fmla="*/ 2 h 17"/>
                  <a:gd name="T4" fmla="*/ 1 w 7"/>
                  <a:gd name="T5" fmla="*/ 14 h 17"/>
                  <a:gd name="T6" fmla="*/ 2 w 7"/>
                  <a:gd name="T7" fmla="*/ 16 h 17"/>
                  <a:gd name="T8" fmla="*/ 4 w 7"/>
                  <a:gd name="T9" fmla="*/ 17 h 17"/>
                  <a:gd name="T10" fmla="*/ 6 w 7"/>
                  <a:gd name="T11" fmla="*/ 16 h 17"/>
                  <a:gd name="T12" fmla="*/ 5 w 7"/>
                  <a:gd name="T13" fmla="*/ 1 h 17"/>
                  <a:gd name="T14" fmla="*/ 4 w 7"/>
                  <a:gd name="T15" fmla="*/ 0 h 17"/>
                  <a:gd name="T16" fmla="*/ 3 w 7"/>
                  <a:gd name="T17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17">
                    <a:moveTo>
                      <a:pt x="3" y="0"/>
                    </a:moveTo>
                    <a:cubicBezTo>
                      <a:pt x="2" y="0"/>
                      <a:pt x="1" y="1"/>
                      <a:pt x="1" y="2"/>
                    </a:cubicBezTo>
                    <a:cubicBezTo>
                      <a:pt x="0" y="5"/>
                      <a:pt x="0" y="11"/>
                      <a:pt x="1" y="14"/>
                    </a:cubicBezTo>
                    <a:cubicBezTo>
                      <a:pt x="1" y="14"/>
                      <a:pt x="1" y="16"/>
                      <a:pt x="2" y="16"/>
                    </a:cubicBezTo>
                    <a:cubicBezTo>
                      <a:pt x="2" y="17"/>
                      <a:pt x="3" y="17"/>
                      <a:pt x="4" y="17"/>
                    </a:cubicBezTo>
                    <a:cubicBezTo>
                      <a:pt x="4" y="17"/>
                      <a:pt x="5" y="17"/>
                      <a:pt x="6" y="16"/>
                    </a:cubicBezTo>
                    <a:cubicBezTo>
                      <a:pt x="7" y="15"/>
                      <a:pt x="7" y="3"/>
                      <a:pt x="5" y="1"/>
                    </a:cubicBezTo>
                    <a:cubicBezTo>
                      <a:pt x="5" y="1"/>
                      <a:pt x="5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4" name="Freeform 751"/>
              <p:cNvSpPr/>
              <p:nvPr/>
            </p:nvSpPr>
            <p:spPr bwMode="auto">
              <a:xfrm>
                <a:off x="5047" y="3142"/>
                <a:ext cx="43" cy="17"/>
              </a:xfrm>
              <a:custGeom>
                <a:avLst/>
                <a:gdLst>
                  <a:gd name="T0" fmla="*/ 9 w 18"/>
                  <a:gd name="T1" fmla="*/ 0 h 7"/>
                  <a:gd name="T2" fmla="*/ 3 w 18"/>
                  <a:gd name="T3" fmla="*/ 1 h 7"/>
                  <a:gd name="T4" fmla="*/ 1 w 18"/>
                  <a:gd name="T5" fmla="*/ 2 h 7"/>
                  <a:gd name="T6" fmla="*/ 1 w 18"/>
                  <a:gd name="T7" fmla="*/ 6 h 7"/>
                  <a:gd name="T8" fmla="*/ 8 w 18"/>
                  <a:gd name="T9" fmla="*/ 7 h 7"/>
                  <a:gd name="T10" fmla="*/ 16 w 18"/>
                  <a:gd name="T11" fmla="*/ 5 h 7"/>
                  <a:gd name="T12" fmla="*/ 17 w 18"/>
                  <a:gd name="T13" fmla="*/ 4 h 7"/>
                  <a:gd name="T14" fmla="*/ 17 w 18"/>
                  <a:gd name="T15" fmla="*/ 2 h 7"/>
                  <a:gd name="T16" fmla="*/ 15 w 18"/>
                  <a:gd name="T17" fmla="*/ 1 h 7"/>
                  <a:gd name="T18" fmla="*/ 9 w 18"/>
                  <a:gd name="T1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7">
                    <a:moveTo>
                      <a:pt x="9" y="0"/>
                    </a:moveTo>
                    <a:cubicBezTo>
                      <a:pt x="6" y="0"/>
                      <a:pt x="4" y="0"/>
                      <a:pt x="3" y="1"/>
                    </a:cubicBezTo>
                    <a:cubicBezTo>
                      <a:pt x="3" y="1"/>
                      <a:pt x="1" y="1"/>
                      <a:pt x="1" y="2"/>
                    </a:cubicBezTo>
                    <a:cubicBezTo>
                      <a:pt x="0" y="3"/>
                      <a:pt x="0" y="5"/>
                      <a:pt x="1" y="6"/>
                    </a:cubicBezTo>
                    <a:cubicBezTo>
                      <a:pt x="1" y="6"/>
                      <a:pt x="2" y="7"/>
                      <a:pt x="8" y="7"/>
                    </a:cubicBezTo>
                    <a:cubicBezTo>
                      <a:pt x="10" y="7"/>
                      <a:pt x="15" y="6"/>
                      <a:pt x="16" y="5"/>
                    </a:cubicBezTo>
                    <a:cubicBezTo>
                      <a:pt x="16" y="5"/>
                      <a:pt x="17" y="5"/>
                      <a:pt x="17" y="4"/>
                    </a:cubicBezTo>
                    <a:cubicBezTo>
                      <a:pt x="18" y="3"/>
                      <a:pt x="17" y="3"/>
                      <a:pt x="17" y="2"/>
                    </a:cubicBezTo>
                    <a:cubicBezTo>
                      <a:pt x="17" y="1"/>
                      <a:pt x="15" y="1"/>
                      <a:pt x="15" y="1"/>
                    </a:cubicBezTo>
                    <a:cubicBezTo>
                      <a:pt x="13" y="0"/>
                      <a:pt x="11" y="0"/>
                      <a:pt x="9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5" name="Freeform 752"/>
              <p:cNvSpPr/>
              <p:nvPr/>
            </p:nvSpPr>
            <p:spPr bwMode="auto">
              <a:xfrm>
                <a:off x="5246" y="3142"/>
                <a:ext cx="41" cy="17"/>
              </a:xfrm>
              <a:custGeom>
                <a:avLst/>
                <a:gdLst>
                  <a:gd name="T0" fmla="*/ 9 w 17"/>
                  <a:gd name="T1" fmla="*/ 0 h 7"/>
                  <a:gd name="T2" fmla="*/ 1 w 17"/>
                  <a:gd name="T3" fmla="*/ 2 h 7"/>
                  <a:gd name="T4" fmla="*/ 0 w 17"/>
                  <a:gd name="T5" fmla="*/ 3 h 7"/>
                  <a:gd name="T6" fmla="*/ 0 w 17"/>
                  <a:gd name="T7" fmla="*/ 5 h 7"/>
                  <a:gd name="T8" fmla="*/ 2 w 17"/>
                  <a:gd name="T9" fmla="*/ 6 h 7"/>
                  <a:gd name="T10" fmla="*/ 9 w 17"/>
                  <a:gd name="T11" fmla="*/ 7 h 7"/>
                  <a:gd name="T12" fmla="*/ 14 w 17"/>
                  <a:gd name="T13" fmla="*/ 6 h 7"/>
                  <a:gd name="T14" fmla="*/ 17 w 17"/>
                  <a:gd name="T15" fmla="*/ 5 h 7"/>
                  <a:gd name="T16" fmla="*/ 16 w 17"/>
                  <a:gd name="T17" fmla="*/ 1 h 7"/>
                  <a:gd name="T18" fmla="*/ 9 w 17"/>
                  <a:gd name="T1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" h="7">
                    <a:moveTo>
                      <a:pt x="9" y="0"/>
                    </a:moveTo>
                    <a:cubicBezTo>
                      <a:pt x="7" y="0"/>
                      <a:pt x="3" y="0"/>
                      <a:pt x="1" y="2"/>
                    </a:cubicBezTo>
                    <a:cubicBezTo>
                      <a:pt x="1" y="2"/>
                      <a:pt x="0" y="2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1" y="6"/>
                      <a:pt x="2" y="6"/>
                      <a:pt x="2" y="6"/>
                    </a:cubicBezTo>
                    <a:cubicBezTo>
                      <a:pt x="4" y="6"/>
                      <a:pt x="6" y="7"/>
                      <a:pt x="9" y="7"/>
                    </a:cubicBezTo>
                    <a:cubicBezTo>
                      <a:pt x="11" y="7"/>
                      <a:pt x="13" y="7"/>
                      <a:pt x="14" y="6"/>
                    </a:cubicBezTo>
                    <a:cubicBezTo>
                      <a:pt x="15" y="6"/>
                      <a:pt x="16" y="6"/>
                      <a:pt x="17" y="5"/>
                    </a:cubicBezTo>
                    <a:cubicBezTo>
                      <a:pt x="17" y="4"/>
                      <a:pt x="17" y="2"/>
                      <a:pt x="16" y="1"/>
                    </a:cubicBezTo>
                    <a:cubicBezTo>
                      <a:pt x="16" y="1"/>
                      <a:pt x="15" y="0"/>
                      <a:pt x="9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6" name="Freeform 753"/>
              <p:cNvSpPr/>
              <p:nvPr/>
            </p:nvSpPr>
            <p:spPr bwMode="auto">
              <a:xfrm>
                <a:off x="5066" y="3197"/>
                <a:ext cx="22" cy="19"/>
              </a:xfrm>
              <a:custGeom>
                <a:avLst/>
                <a:gdLst>
                  <a:gd name="T0" fmla="*/ 7 w 9"/>
                  <a:gd name="T1" fmla="*/ 0 h 8"/>
                  <a:gd name="T2" fmla="*/ 6 w 9"/>
                  <a:gd name="T3" fmla="*/ 1 h 8"/>
                  <a:gd name="T4" fmla="*/ 1 w 9"/>
                  <a:gd name="T5" fmla="*/ 5 h 8"/>
                  <a:gd name="T6" fmla="*/ 1 w 9"/>
                  <a:gd name="T7" fmla="*/ 7 h 8"/>
                  <a:gd name="T8" fmla="*/ 2 w 9"/>
                  <a:gd name="T9" fmla="*/ 8 h 8"/>
                  <a:gd name="T10" fmla="*/ 3 w 9"/>
                  <a:gd name="T11" fmla="*/ 8 h 8"/>
                  <a:gd name="T12" fmla="*/ 9 w 9"/>
                  <a:gd name="T13" fmla="*/ 2 h 8"/>
                  <a:gd name="T14" fmla="*/ 8 w 9"/>
                  <a:gd name="T15" fmla="*/ 0 h 8"/>
                  <a:gd name="T16" fmla="*/ 7 w 9"/>
                  <a:gd name="T1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8">
                    <a:moveTo>
                      <a:pt x="7" y="0"/>
                    </a:moveTo>
                    <a:cubicBezTo>
                      <a:pt x="7" y="0"/>
                      <a:pt x="6" y="0"/>
                      <a:pt x="6" y="1"/>
                    </a:cubicBezTo>
                    <a:cubicBezTo>
                      <a:pt x="5" y="2"/>
                      <a:pt x="3" y="4"/>
                      <a:pt x="1" y="5"/>
                    </a:cubicBezTo>
                    <a:cubicBezTo>
                      <a:pt x="1" y="5"/>
                      <a:pt x="0" y="6"/>
                      <a:pt x="1" y="7"/>
                    </a:cubicBezTo>
                    <a:cubicBezTo>
                      <a:pt x="1" y="8"/>
                      <a:pt x="2" y="8"/>
                      <a:pt x="2" y="8"/>
                    </a:cubicBezTo>
                    <a:cubicBezTo>
                      <a:pt x="2" y="8"/>
                      <a:pt x="3" y="8"/>
                      <a:pt x="3" y="8"/>
                    </a:cubicBezTo>
                    <a:cubicBezTo>
                      <a:pt x="5" y="7"/>
                      <a:pt x="7" y="5"/>
                      <a:pt x="9" y="2"/>
                    </a:cubicBezTo>
                    <a:cubicBezTo>
                      <a:pt x="9" y="2"/>
                      <a:pt x="9" y="1"/>
                      <a:pt x="8" y="0"/>
                    </a:cubicBezTo>
                    <a:cubicBezTo>
                      <a:pt x="8" y="0"/>
                      <a:pt x="7" y="0"/>
                      <a:pt x="7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7" name="Freeform 754"/>
              <p:cNvSpPr/>
              <p:nvPr/>
            </p:nvSpPr>
            <p:spPr bwMode="auto">
              <a:xfrm>
                <a:off x="5111" y="3232"/>
                <a:ext cx="17" cy="19"/>
              </a:xfrm>
              <a:custGeom>
                <a:avLst/>
                <a:gdLst>
                  <a:gd name="T0" fmla="*/ 5 w 7"/>
                  <a:gd name="T1" fmla="*/ 0 h 8"/>
                  <a:gd name="T2" fmla="*/ 4 w 7"/>
                  <a:gd name="T3" fmla="*/ 1 h 8"/>
                  <a:gd name="T4" fmla="*/ 1 w 7"/>
                  <a:gd name="T5" fmla="*/ 6 h 8"/>
                  <a:gd name="T6" fmla="*/ 1 w 7"/>
                  <a:gd name="T7" fmla="*/ 8 h 8"/>
                  <a:gd name="T8" fmla="*/ 2 w 7"/>
                  <a:gd name="T9" fmla="*/ 8 h 8"/>
                  <a:gd name="T10" fmla="*/ 3 w 7"/>
                  <a:gd name="T11" fmla="*/ 8 h 8"/>
                  <a:gd name="T12" fmla="*/ 6 w 7"/>
                  <a:gd name="T13" fmla="*/ 3 h 8"/>
                  <a:gd name="T14" fmla="*/ 6 w 7"/>
                  <a:gd name="T15" fmla="*/ 1 h 8"/>
                  <a:gd name="T16" fmla="*/ 5 w 7"/>
                  <a:gd name="T1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8">
                    <a:moveTo>
                      <a:pt x="5" y="0"/>
                    </a:moveTo>
                    <a:cubicBezTo>
                      <a:pt x="5" y="0"/>
                      <a:pt x="4" y="1"/>
                      <a:pt x="4" y="1"/>
                    </a:cubicBezTo>
                    <a:cubicBezTo>
                      <a:pt x="2" y="3"/>
                      <a:pt x="2" y="4"/>
                      <a:pt x="1" y="6"/>
                    </a:cubicBezTo>
                    <a:cubicBezTo>
                      <a:pt x="0" y="7"/>
                      <a:pt x="0" y="8"/>
                      <a:pt x="1" y="8"/>
                    </a:cubicBezTo>
                    <a:cubicBezTo>
                      <a:pt x="1" y="8"/>
                      <a:pt x="2" y="8"/>
                      <a:pt x="2" y="8"/>
                    </a:cubicBezTo>
                    <a:cubicBezTo>
                      <a:pt x="2" y="8"/>
                      <a:pt x="3" y="8"/>
                      <a:pt x="3" y="8"/>
                    </a:cubicBezTo>
                    <a:cubicBezTo>
                      <a:pt x="5" y="6"/>
                      <a:pt x="5" y="5"/>
                      <a:pt x="6" y="3"/>
                    </a:cubicBezTo>
                    <a:cubicBezTo>
                      <a:pt x="7" y="2"/>
                      <a:pt x="7" y="1"/>
                      <a:pt x="6" y="1"/>
                    </a:cubicBezTo>
                    <a:cubicBezTo>
                      <a:pt x="6" y="0"/>
                      <a:pt x="5" y="0"/>
                      <a:pt x="5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8" name="Freeform 755"/>
              <p:cNvSpPr/>
              <p:nvPr/>
            </p:nvSpPr>
            <p:spPr bwMode="auto">
              <a:xfrm>
                <a:off x="5211" y="3235"/>
                <a:ext cx="19" cy="14"/>
              </a:xfrm>
              <a:custGeom>
                <a:avLst/>
                <a:gdLst>
                  <a:gd name="T0" fmla="*/ 2 w 8"/>
                  <a:gd name="T1" fmla="*/ 0 h 6"/>
                  <a:gd name="T2" fmla="*/ 1 w 8"/>
                  <a:gd name="T3" fmla="*/ 0 h 6"/>
                  <a:gd name="T4" fmla="*/ 1 w 8"/>
                  <a:gd name="T5" fmla="*/ 2 h 6"/>
                  <a:gd name="T6" fmla="*/ 3 w 8"/>
                  <a:gd name="T7" fmla="*/ 5 h 6"/>
                  <a:gd name="T8" fmla="*/ 5 w 8"/>
                  <a:gd name="T9" fmla="*/ 6 h 6"/>
                  <a:gd name="T10" fmla="*/ 6 w 8"/>
                  <a:gd name="T11" fmla="*/ 6 h 6"/>
                  <a:gd name="T12" fmla="*/ 7 w 8"/>
                  <a:gd name="T13" fmla="*/ 5 h 6"/>
                  <a:gd name="T14" fmla="*/ 7 w 8"/>
                  <a:gd name="T15" fmla="*/ 3 h 6"/>
                  <a:gd name="T16" fmla="*/ 5 w 8"/>
                  <a:gd name="T17" fmla="*/ 2 h 6"/>
                  <a:gd name="T18" fmla="*/ 4 w 8"/>
                  <a:gd name="T19" fmla="*/ 0 h 6"/>
                  <a:gd name="T20" fmla="*/ 2 w 8"/>
                  <a:gd name="T2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" h="6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1"/>
                      <a:pt x="0" y="2"/>
                      <a:pt x="1" y="2"/>
                    </a:cubicBezTo>
                    <a:cubicBezTo>
                      <a:pt x="2" y="3"/>
                      <a:pt x="2" y="4"/>
                      <a:pt x="3" y="5"/>
                    </a:cubicBezTo>
                    <a:cubicBezTo>
                      <a:pt x="3" y="5"/>
                      <a:pt x="4" y="6"/>
                      <a:pt x="5" y="6"/>
                    </a:cubicBezTo>
                    <a:cubicBezTo>
                      <a:pt x="5" y="6"/>
                      <a:pt x="6" y="6"/>
                      <a:pt x="6" y="6"/>
                    </a:cubicBezTo>
                    <a:cubicBezTo>
                      <a:pt x="6" y="6"/>
                      <a:pt x="7" y="6"/>
                      <a:pt x="7" y="5"/>
                    </a:cubicBezTo>
                    <a:cubicBezTo>
                      <a:pt x="8" y="5"/>
                      <a:pt x="7" y="4"/>
                      <a:pt x="7" y="3"/>
                    </a:cubicBezTo>
                    <a:cubicBezTo>
                      <a:pt x="6" y="3"/>
                      <a:pt x="5" y="2"/>
                      <a:pt x="5" y="2"/>
                    </a:cubicBezTo>
                    <a:cubicBezTo>
                      <a:pt x="5" y="2"/>
                      <a:pt x="4" y="1"/>
                      <a:pt x="4" y="0"/>
                    </a:cubicBezTo>
                    <a:cubicBezTo>
                      <a:pt x="3" y="0"/>
                      <a:pt x="3" y="0"/>
                      <a:pt x="2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9" name="Freeform 756"/>
              <p:cNvSpPr/>
              <p:nvPr/>
            </p:nvSpPr>
            <p:spPr bwMode="auto">
              <a:xfrm>
                <a:off x="5251" y="3197"/>
                <a:ext cx="21" cy="14"/>
              </a:xfrm>
              <a:custGeom>
                <a:avLst/>
                <a:gdLst>
                  <a:gd name="T0" fmla="*/ 2 w 9"/>
                  <a:gd name="T1" fmla="*/ 0 h 6"/>
                  <a:gd name="T2" fmla="*/ 1 w 9"/>
                  <a:gd name="T3" fmla="*/ 0 h 6"/>
                  <a:gd name="T4" fmla="*/ 1 w 9"/>
                  <a:gd name="T5" fmla="*/ 3 h 6"/>
                  <a:gd name="T6" fmla="*/ 4 w 9"/>
                  <a:gd name="T7" fmla="*/ 4 h 6"/>
                  <a:gd name="T8" fmla="*/ 7 w 9"/>
                  <a:gd name="T9" fmla="*/ 6 h 6"/>
                  <a:gd name="T10" fmla="*/ 8 w 9"/>
                  <a:gd name="T11" fmla="*/ 6 h 6"/>
                  <a:gd name="T12" fmla="*/ 9 w 9"/>
                  <a:gd name="T13" fmla="*/ 5 h 6"/>
                  <a:gd name="T14" fmla="*/ 8 w 9"/>
                  <a:gd name="T15" fmla="*/ 3 h 6"/>
                  <a:gd name="T16" fmla="*/ 6 w 9"/>
                  <a:gd name="T17" fmla="*/ 2 h 6"/>
                  <a:gd name="T18" fmla="*/ 3 w 9"/>
                  <a:gd name="T19" fmla="*/ 0 h 6"/>
                  <a:gd name="T20" fmla="*/ 2 w 9"/>
                  <a:gd name="T2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" h="6">
                    <a:moveTo>
                      <a:pt x="2" y="0"/>
                    </a:moveTo>
                    <a:cubicBezTo>
                      <a:pt x="2" y="0"/>
                      <a:pt x="1" y="0"/>
                      <a:pt x="1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3" y="3"/>
                      <a:pt x="3" y="4"/>
                      <a:pt x="4" y="4"/>
                    </a:cubicBezTo>
                    <a:cubicBezTo>
                      <a:pt x="4" y="5"/>
                      <a:pt x="5" y="5"/>
                      <a:pt x="7" y="6"/>
                    </a:cubicBezTo>
                    <a:cubicBezTo>
                      <a:pt x="7" y="6"/>
                      <a:pt x="7" y="6"/>
                      <a:pt x="8" y="6"/>
                    </a:cubicBezTo>
                    <a:cubicBezTo>
                      <a:pt x="8" y="6"/>
                      <a:pt x="9" y="6"/>
                      <a:pt x="9" y="5"/>
                    </a:cubicBezTo>
                    <a:cubicBezTo>
                      <a:pt x="9" y="5"/>
                      <a:pt x="9" y="4"/>
                      <a:pt x="8" y="3"/>
                    </a:cubicBezTo>
                    <a:cubicBezTo>
                      <a:pt x="7" y="2"/>
                      <a:pt x="6" y="2"/>
                      <a:pt x="6" y="2"/>
                    </a:cubicBezTo>
                    <a:cubicBezTo>
                      <a:pt x="5" y="1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0" name="Freeform 757"/>
              <p:cNvSpPr/>
              <p:nvPr/>
            </p:nvSpPr>
            <p:spPr bwMode="auto">
              <a:xfrm>
                <a:off x="5059" y="3093"/>
                <a:ext cx="26" cy="16"/>
              </a:xfrm>
              <a:custGeom>
                <a:avLst/>
                <a:gdLst>
                  <a:gd name="T0" fmla="*/ 1 w 11"/>
                  <a:gd name="T1" fmla="*/ 0 h 7"/>
                  <a:gd name="T2" fmla="*/ 0 w 11"/>
                  <a:gd name="T3" fmla="*/ 1 h 7"/>
                  <a:gd name="T4" fmla="*/ 0 w 11"/>
                  <a:gd name="T5" fmla="*/ 3 h 7"/>
                  <a:gd name="T6" fmla="*/ 4 w 11"/>
                  <a:gd name="T7" fmla="*/ 5 h 7"/>
                  <a:gd name="T8" fmla="*/ 8 w 11"/>
                  <a:gd name="T9" fmla="*/ 7 h 7"/>
                  <a:gd name="T10" fmla="*/ 9 w 11"/>
                  <a:gd name="T11" fmla="*/ 7 h 7"/>
                  <a:gd name="T12" fmla="*/ 10 w 11"/>
                  <a:gd name="T13" fmla="*/ 6 h 7"/>
                  <a:gd name="T14" fmla="*/ 10 w 11"/>
                  <a:gd name="T15" fmla="*/ 4 h 7"/>
                  <a:gd name="T16" fmla="*/ 5 w 11"/>
                  <a:gd name="T17" fmla="*/ 2 h 7"/>
                  <a:gd name="T18" fmla="*/ 2 w 11"/>
                  <a:gd name="T19" fmla="*/ 0 h 7"/>
                  <a:gd name="T20" fmla="*/ 1 w 11"/>
                  <a:gd name="T2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" h="7">
                    <a:moveTo>
                      <a:pt x="1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3"/>
                    </a:cubicBezTo>
                    <a:cubicBezTo>
                      <a:pt x="2" y="4"/>
                      <a:pt x="3" y="4"/>
                      <a:pt x="4" y="5"/>
                    </a:cubicBezTo>
                    <a:cubicBezTo>
                      <a:pt x="5" y="6"/>
                      <a:pt x="7" y="6"/>
                      <a:pt x="8" y="7"/>
                    </a:cubicBezTo>
                    <a:cubicBezTo>
                      <a:pt x="8" y="7"/>
                      <a:pt x="9" y="7"/>
                      <a:pt x="9" y="7"/>
                    </a:cubicBezTo>
                    <a:cubicBezTo>
                      <a:pt x="9" y="7"/>
                      <a:pt x="10" y="7"/>
                      <a:pt x="10" y="6"/>
                    </a:cubicBezTo>
                    <a:cubicBezTo>
                      <a:pt x="11" y="6"/>
                      <a:pt x="11" y="5"/>
                      <a:pt x="10" y="4"/>
                    </a:cubicBezTo>
                    <a:cubicBezTo>
                      <a:pt x="8" y="3"/>
                      <a:pt x="7" y="3"/>
                      <a:pt x="5" y="2"/>
                    </a:cubicBezTo>
                    <a:cubicBezTo>
                      <a:pt x="4" y="1"/>
                      <a:pt x="3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1" name="Freeform 758"/>
              <p:cNvSpPr/>
              <p:nvPr/>
            </p:nvSpPr>
            <p:spPr bwMode="auto">
              <a:xfrm>
                <a:off x="5211" y="3040"/>
                <a:ext cx="19" cy="22"/>
              </a:xfrm>
              <a:custGeom>
                <a:avLst/>
                <a:gdLst>
                  <a:gd name="T0" fmla="*/ 6 w 8"/>
                  <a:gd name="T1" fmla="*/ 0 h 9"/>
                  <a:gd name="T2" fmla="*/ 5 w 8"/>
                  <a:gd name="T3" fmla="*/ 1 h 9"/>
                  <a:gd name="T4" fmla="*/ 3 w 8"/>
                  <a:gd name="T5" fmla="*/ 3 h 9"/>
                  <a:gd name="T6" fmla="*/ 0 w 8"/>
                  <a:gd name="T7" fmla="*/ 7 h 9"/>
                  <a:gd name="T8" fmla="*/ 1 w 8"/>
                  <a:gd name="T9" fmla="*/ 9 h 9"/>
                  <a:gd name="T10" fmla="*/ 2 w 8"/>
                  <a:gd name="T11" fmla="*/ 9 h 9"/>
                  <a:gd name="T12" fmla="*/ 3 w 8"/>
                  <a:gd name="T13" fmla="*/ 8 h 9"/>
                  <a:gd name="T14" fmla="*/ 5 w 8"/>
                  <a:gd name="T15" fmla="*/ 6 h 9"/>
                  <a:gd name="T16" fmla="*/ 7 w 8"/>
                  <a:gd name="T17" fmla="*/ 2 h 9"/>
                  <a:gd name="T18" fmla="*/ 7 w 8"/>
                  <a:gd name="T19" fmla="*/ 0 h 9"/>
                  <a:gd name="T20" fmla="*/ 6 w 8"/>
                  <a:gd name="T21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" h="9">
                    <a:moveTo>
                      <a:pt x="6" y="0"/>
                    </a:moveTo>
                    <a:cubicBezTo>
                      <a:pt x="5" y="0"/>
                      <a:pt x="5" y="0"/>
                      <a:pt x="5" y="1"/>
                    </a:cubicBezTo>
                    <a:cubicBezTo>
                      <a:pt x="4" y="2"/>
                      <a:pt x="3" y="3"/>
                      <a:pt x="3" y="3"/>
                    </a:cubicBezTo>
                    <a:cubicBezTo>
                      <a:pt x="2" y="4"/>
                      <a:pt x="1" y="5"/>
                      <a:pt x="0" y="7"/>
                    </a:cubicBezTo>
                    <a:cubicBezTo>
                      <a:pt x="0" y="7"/>
                      <a:pt x="0" y="8"/>
                      <a:pt x="1" y="9"/>
                    </a:cubicBezTo>
                    <a:cubicBezTo>
                      <a:pt x="1" y="9"/>
                      <a:pt x="1" y="9"/>
                      <a:pt x="2" y="9"/>
                    </a:cubicBezTo>
                    <a:cubicBezTo>
                      <a:pt x="2" y="9"/>
                      <a:pt x="3" y="9"/>
                      <a:pt x="3" y="8"/>
                    </a:cubicBezTo>
                    <a:cubicBezTo>
                      <a:pt x="4" y="7"/>
                      <a:pt x="4" y="6"/>
                      <a:pt x="5" y="6"/>
                    </a:cubicBezTo>
                    <a:cubicBezTo>
                      <a:pt x="6" y="5"/>
                      <a:pt x="6" y="4"/>
                      <a:pt x="7" y="2"/>
                    </a:cubicBezTo>
                    <a:cubicBezTo>
                      <a:pt x="8" y="2"/>
                      <a:pt x="8" y="1"/>
                      <a:pt x="7" y="0"/>
                    </a:cubicBezTo>
                    <a:cubicBezTo>
                      <a:pt x="7" y="0"/>
                      <a:pt x="6" y="0"/>
                      <a:pt x="6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2" name="Freeform 759"/>
              <p:cNvSpPr/>
              <p:nvPr/>
            </p:nvSpPr>
            <p:spPr bwMode="auto">
              <a:xfrm>
                <a:off x="5251" y="3071"/>
                <a:ext cx="19" cy="19"/>
              </a:xfrm>
              <a:custGeom>
                <a:avLst/>
                <a:gdLst>
                  <a:gd name="T0" fmla="*/ 7 w 8"/>
                  <a:gd name="T1" fmla="*/ 0 h 8"/>
                  <a:gd name="T2" fmla="*/ 5 w 8"/>
                  <a:gd name="T3" fmla="*/ 1 h 8"/>
                  <a:gd name="T4" fmla="*/ 2 w 8"/>
                  <a:gd name="T5" fmla="*/ 5 h 8"/>
                  <a:gd name="T6" fmla="*/ 1 w 8"/>
                  <a:gd name="T7" fmla="*/ 7 h 8"/>
                  <a:gd name="T8" fmla="*/ 2 w 8"/>
                  <a:gd name="T9" fmla="*/ 8 h 8"/>
                  <a:gd name="T10" fmla="*/ 3 w 8"/>
                  <a:gd name="T11" fmla="*/ 8 h 8"/>
                  <a:gd name="T12" fmla="*/ 8 w 8"/>
                  <a:gd name="T13" fmla="*/ 3 h 8"/>
                  <a:gd name="T14" fmla="*/ 7 w 8"/>
                  <a:gd name="T15" fmla="*/ 1 h 8"/>
                  <a:gd name="T16" fmla="*/ 7 w 8"/>
                  <a:gd name="T1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8">
                    <a:moveTo>
                      <a:pt x="7" y="0"/>
                    </a:moveTo>
                    <a:cubicBezTo>
                      <a:pt x="6" y="0"/>
                      <a:pt x="5" y="1"/>
                      <a:pt x="5" y="1"/>
                    </a:cubicBezTo>
                    <a:cubicBezTo>
                      <a:pt x="4" y="3"/>
                      <a:pt x="3" y="4"/>
                      <a:pt x="2" y="5"/>
                    </a:cubicBezTo>
                    <a:cubicBezTo>
                      <a:pt x="1" y="5"/>
                      <a:pt x="0" y="6"/>
                      <a:pt x="1" y="7"/>
                    </a:cubicBezTo>
                    <a:cubicBezTo>
                      <a:pt x="1" y="8"/>
                      <a:pt x="2" y="8"/>
                      <a:pt x="2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5" y="6"/>
                      <a:pt x="7" y="5"/>
                      <a:pt x="8" y="3"/>
                    </a:cubicBezTo>
                    <a:cubicBezTo>
                      <a:pt x="8" y="2"/>
                      <a:pt x="8" y="1"/>
                      <a:pt x="7" y="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3" name="Freeform 760"/>
              <p:cNvSpPr>
                <a:spLocks noEditPoints="1"/>
              </p:cNvSpPr>
              <p:nvPr/>
            </p:nvSpPr>
            <p:spPr bwMode="auto">
              <a:xfrm>
                <a:off x="5100" y="3057"/>
                <a:ext cx="158" cy="116"/>
              </a:xfrm>
              <a:custGeom>
                <a:avLst/>
                <a:gdLst>
                  <a:gd name="T0" fmla="*/ 30 w 67"/>
                  <a:gd name="T1" fmla="*/ 43 h 49"/>
                  <a:gd name="T2" fmla="*/ 27 w 67"/>
                  <a:gd name="T3" fmla="*/ 41 h 49"/>
                  <a:gd name="T4" fmla="*/ 30 w 67"/>
                  <a:gd name="T5" fmla="*/ 37 h 49"/>
                  <a:gd name="T6" fmla="*/ 30 w 67"/>
                  <a:gd name="T7" fmla="*/ 37 h 49"/>
                  <a:gd name="T8" fmla="*/ 33 w 67"/>
                  <a:gd name="T9" fmla="*/ 39 h 49"/>
                  <a:gd name="T10" fmla="*/ 32 w 67"/>
                  <a:gd name="T11" fmla="*/ 42 h 49"/>
                  <a:gd name="T12" fmla="*/ 30 w 67"/>
                  <a:gd name="T13" fmla="*/ 43 h 49"/>
                  <a:gd name="T14" fmla="*/ 4 w 67"/>
                  <a:gd name="T15" fmla="*/ 0 h 49"/>
                  <a:gd name="T16" fmla="*/ 3 w 67"/>
                  <a:gd name="T17" fmla="*/ 0 h 49"/>
                  <a:gd name="T18" fmla="*/ 6 w 67"/>
                  <a:gd name="T19" fmla="*/ 11 h 49"/>
                  <a:gd name="T20" fmla="*/ 28 w 67"/>
                  <a:gd name="T21" fmla="*/ 48 h 49"/>
                  <a:gd name="T22" fmla="*/ 29 w 67"/>
                  <a:gd name="T23" fmla="*/ 49 h 49"/>
                  <a:gd name="T24" fmla="*/ 65 w 67"/>
                  <a:gd name="T25" fmla="*/ 25 h 49"/>
                  <a:gd name="T26" fmla="*/ 60 w 67"/>
                  <a:gd name="T27" fmla="*/ 19 h 49"/>
                  <a:gd name="T28" fmla="*/ 32 w 67"/>
                  <a:gd name="T29" fmla="*/ 34 h 49"/>
                  <a:gd name="T30" fmla="*/ 11 w 67"/>
                  <a:gd name="T31" fmla="*/ 6 h 49"/>
                  <a:gd name="T32" fmla="*/ 4 w 67"/>
                  <a:gd name="T33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7" h="49">
                    <a:moveTo>
                      <a:pt x="30" y="43"/>
                    </a:moveTo>
                    <a:cubicBezTo>
                      <a:pt x="29" y="43"/>
                      <a:pt x="28" y="43"/>
                      <a:pt x="27" y="41"/>
                    </a:cubicBezTo>
                    <a:cubicBezTo>
                      <a:pt x="26" y="40"/>
                      <a:pt x="28" y="37"/>
                      <a:pt x="30" y="37"/>
                    </a:cubicBezTo>
                    <a:cubicBezTo>
                      <a:pt x="30" y="37"/>
                      <a:pt x="30" y="37"/>
                      <a:pt x="30" y="37"/>
                    </a:cubicBezTo>
                    <a:cubicBezTo>
                      <a:pt x="31" y="37"/>
                      <a:pt x="33" y="38"/>
                      <a:pt x="33" y="39"/>
                    </a:cubicBezTo>
                    <a:cubicBezTo>
                      <a:pt x="34" y="40"/>
                      <a:pt x="33" y="42"/>
                      <a:pt x="32" y="42"/>
                    </a:cubicBezTo>
                    <a:cubicBezTo>
                      <a:pt x="32" y="43"/>
                      <a:pt x="31" y="43"/>
                      <a:pt x="30" y="43"/>
                    </a:cubicBezTo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0" y="2"/>
                      <a:pt x="6" y="11"/>
                      <a:pt x="6" y="11"/>
                    </a:cubicBezTo>
                    <a:cubicBezTo>
                      <a:pt x="13" y="23"/>
                      <a:pt x="24" y="45"/>
                      <a:pt x="28" y="48"/>
                    </a:cubicBezTo>
                    <a:cubicBezTo>
                      <a:pt x="28" y="48"/>
                      <a:pt x="29" y="49"/>
                      <a:pt x="29" y="49"/>
                    </a:cubicBezTo>
                    <a:cubicBezTo>
                      <a:pt x="35" y="49"/>
                      <a:pt x="65" y="25"/>
                      <a:pt x="65" y="25"/>
                    </a:cubicBezTo>
                    <a:cubicBezTo>
                      <a:pt x="67" y="20"/>
                      <a:pt x="62" y="19"/>
                      <a:pt x="60" y="19"/>
                    </a:cubicBezTo>
                    <a:cubicBezTo>
                      <a:pt x="60" y="19"/>
                      <a:pt x="37" y="32"/>
                      <a:pt x="32" y="34"/>
                    </a:cubicBezTo>
                    <a:cubicBezTo>
                      <a:pt x="28" y="32"/>
                      <a:pt x="17" y="14"/>
                      <a:pt x="11" y="6"/>
                    </a:cubicBezTo>
                    <a:cubicBezTo>
                      <a:pt x="11" y="6"/>
                      <a:pt x="6" y="0"/>
                      <a:pt x="4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4" name="Freeform 761"/>
              <p:cNvSpPr>
                <a:spLocks noEditPoints="1"/>
              </p:cNvSpPr>
              <p:nvPr/>
            </p:nvSpPr>
            <p:spPr bwMode="auto">
              <a:xfrm>
                <a:off x="4716" y="1367"/>
                <a:ext cx="440" cy="450"/>
              </a:xfrm>
              <a:custGeom>
                <a:avLst/>
                <a:gdLst>
                  <a:gd name="T0" fmla="*/ 124 w 186"/>
                  <a:gd name="T1" fmla="*/ 174 h 190"/>
                  <a:gd name="T2" fmla="*/ 90 w 186"/>
                  <a:gd name="T3" fmla="*/ 167 h 190"/>
                  <a:gd name="T4" fmla="*/ 102 w 186"/>
                  <a:gd name="T5" fmla="*/ 167 h 190"/>
                  <a:gd name="T6" fmla="*/ 69 w 186"/>
                  <a:gd name="T7" fmla="*/ 184 h 190"/>
                  <a:gd name="T8" fmla="*/ 105 w 186"/>
                  <a:gd name="T9" fmla="*/ 185 h 190"/>
                  <a:gd name="T10" fmla="*/ 120 w 186"/>
                  <a:gd name="T11" fmla="*/ 172 h 190"/>
                  <a:gd name="T12" fmla="*/ 120 w 186"/>
                  <a:gd name="T13" fmla="*/ 173 h 190"/>
                  <a:gd name="T14" fmla="*/ 46 w 186"/>
                  <a:gd name="T15" fmla="*/ 175 h 190"/>
                  <a:gd name="T16" fmla="*/ 141 w 186"/>
                  <a:gd name="T17" fmla="*/ 156 h 190"/>
                  <a:gd name="T18" fmla="*/ 36 w 186"/>
                  <a:gd name="T19" fmla="*/ 169 h 190"/>
                  <a:gd name="T20" fmla="*/ 118 w 186"/>
                  <a:gd name="T21" fmla="*/ 162 h 190"/>
                  <a:gd name="T22" fmla="*/ 123 w 186"/>
                  <a:gd name="T23" fmla="*/ 154 h 190"/>
                  <a:gd name="T24" fmla="*/ 34 w 186"/>
                  <a:gd name="T25" fmla="*/ 149 h 190"/>
                  <a:gd name="T26" fmla="*/ 151 w 186"/>
                  <a:gd name="T27" fmla="*/ 167 h 190"/>
                  <a:gd name="T28" fmla="*/ 18 w 186"/>
                  <a:gd name="T29" fmla="*/ 149 h 190"/>
                  <a:gd name="T30" fmla="*/ 16 w 186"/>
                  <a:gd name="T31" fmla="*/ 145 h 190"/>
                  <a:gd name="T32" fmla="*/ 161 w 186"/>
                  <a:gd name="T33" fmla="*/ 157 h 190"/>
                  <a:gd name="T34" fmla="*/ 10 w 186"/>
                  <a:gd name="T35" fmla="*/ 134 h 190"/>
                  <a:gd name="T36" fmla="*/ 110 w 186"/>
                  <a:gd name="T37" fmla="*/ 128 h 190"/>
                  <a:gd name="T38" fmla="*/ 170 w 186"/>
                  <a:gd name="T39" fmla="*/ 124 h 190"/>
                  <a:gd name="T40" fmla="*/ 102 w 186"/>
                  <a:gd name="T41" fmla="*/ 121 h 190"/>
                  <a:gd name="T42" fmla="*/ 162 w 186"/>
                  <a:gd name="T43" fmla="*/ 115 h 190"/>
                  <a:gd name="T44" fmla="*/ 156 w 186"/>
                  <a:gd name="T45" fmla="*/ 118 h 190"/>
                  <a:gd name="T46" fmla="*/ 6 w 186"/>
                  <a:gd name="T47" fmla="*/ 117 h 190"/>
                  <a:gd name="T48" fmla="*/ 133 w 186"/>
                  <a:gd name="T49" fmla="*/ 109 h 190"/>
                  <a:gd name="T50" fmla="*/ 177 w 186"/>
                  <a:gd name="T51" fmla="*/ 135 h 190"/>
                  <a:gd name="T52" fmla="*/ 99 w 186"/>
                  <a:gd name="T53" fmla="*/ 107 h 190"/>
                  <a:gd name="T54" fmla="*/ 129 w 186"/>
                  <a:gd name="T55" fmla="*/ 157 h 190"/>
                  <a:gd name="T56" fmla="*/ 106 w 186"/>
                  <a:gd name="T57" fmla="*/ 101 h 190"/>
                  <a:gd name="T58" fmla="*/ 168 w 186"/>
                  <a:gd name="T59" fmla="*/ 128 h 190"/>
                  <a:gd name="T60" fmla="*/ 110 w 186"/>
                  <a:gd name="T61" fmla="*/ 98 h 190"/>
                  <a:gd name="T62" fmla="*/ 97 w 186"/>
                  <a:gd name="T63" fmla="*/ 92 h 190"/>
                  <a:gd name="T64" fmla="*/ 103 w 186"/>
                  <a:gd name="T65" fmla="*/ 88 h 190"/>
                  <a:gd name="T66" fmla="*/ 107 w 186"/>
                  <a:gd name="T67" fmla="*/ 86 h 190"/>
                  <a:gd name="T68" fmla="*/ 123 w 186"/>
                  <a:gd name="T69" fmla="*/ 85 h 190"/>
                  <a:gd name="T70" fmla="*/ 151 w 186"/>
                  <a:gd name="T71" fmla="*/ 107 h 190"/>
                  <a:gd name="T72" fmla="*/ 111 w 186"/>
                  <a:gd name="T73" fmla="*/ 93 h 190"/>
                  <a:gd name="T74" fmla="*/ 123 w 186"/>
                  <a:gd name="T75" fmla="*/ 69 h 190"/>
                  <a:gd name="T76" fmla="*/ 138 w 186"/>
                  <a:gd name="T77" fmla="*/ 60 h 190"/>
                  <a:gd name="T78" fmla="*/ 137 w 186"/>
                  <a:gd name="T79" fmla="*/ 72 h 190"/>
                  <a:gd name="T80" fmla="*/ 168 w 186"/>
                  <a:gd name="T81" fmla="*/ 58 h 190"/>
                  <a:gd name="T82" fmla="*/ 160 w 186"/>
                  <a:gd name="T83" fmla="*/ 62 h 190"/>
                  <a:gd name="T84" fmla="*/ 18 w 186"/>
                  <a:gd name="T85" fmla="*/ 48 h 190"/>
                  <a:gd name="T86" fmla="*/ 95 w 186"/>
                  <a:gd name="T87" fmla="*/ 114 h 190"/>
                  <a:gd name="T88" fmla="*/ 110 w 186"/>
                  <a:gd name="T89" fmla="*/ 162 h 190"/>
                  <a:gd name="T90" fmla="*/ 70 w 186"/>
                  <a:gd name="T91" fmla="*/ 160 h 190"/>
                  <a:gd name="T92" fmla="*/ 117 w 186"/>
                  <a:gd name="T93" fmla="*/ 5 h 190"/>
                  <a:gd name="T94" fmla="*/ 99 w 186"/>
                  <a:gd name="T95" fmla="*/ 78 h 190"/>
                  <a:gd name="T96" fmla="*/ 93 w 186"/>
                  <a:gd name="T97" fmla="*/ 91 h 190"/>
                  <a:gd name="T98" fmla="*/ 94 w 186"/>
                  <a:gd name="T99" fmla="*/ 8 h 190"/>
                  <a:gd name="T100" fmla="*/ 92 w 186"/>
                  <a:gd name="T101" fmla="*/ 6 h 190"/>
                  <a:gd name="T102" fmla="*/ 3 w 186"/>
                  <a:gd name="T103" fmla="*/ 126 h 190"/>
                  <a:gd name="T104" fmla="*/ 16 w 186"/>
                  <a:gd name="T105" fmla="*/ 152 h 190"/>
                  <a:gd name="T106" fmla="*/ 48 w 186"/>
                  <a:gd name="T107" fmla="*/ 181 h 190"/>
                  <a:gd name="T108" fmla="*/ 70 w 186"/>
                  <a:gd name="T109" fmla="*/ 190 h 190"/>
                  <a:gd name="T110" fmla="*/ 89 w 186"/>
                  <a:gd name="T111" fmla="*/ 190 h 190"/>
                  <a:gd name="T112" fmla="*/ 116 w 186"/>
                  <a:gd name="T113" fmla="*/ 184 h 190"/>
                  <a:gd name="T114" fmla="*/ 125 w 186"/>
                  <a:gd name="T115" fmla="*/ 184 h 190"/>
                  <a:gd name="T116" fmla="*/ 147 w 186"/>
                  <a:gd name="T117" fmla="*/ 174 h 190"/>
                  <a:gd name="T118" fmla="*/ 173 w 186"/>
                  <a:gd name="T119" fmla="*/ 139 h 190"/>
                  <a:gd name="T120" fmla="*/ 180 w 186"/>
                  <a:gd name="T121" fmla="*/ 62 h 190"/>
                  <a:gd name="T122" fmla="*/ 179 w 186"/>
                  <a:gd name="T123" fmla="*/ 37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86" h="190">
                    <a:moveTo>
                      <a:pt x="112" y="184"/>
                    </a:moveTo>
                    <a:cubicBezTo>
                      <a:pt x="112" y="183"/>
                      <a:pt x="112" y="183"/>
                      <a:pt x="112" y="182"/>
                    </a:cubicBezTo>
                    <a:cubicBezTo>
                      <a:pt x="112" y="183"/>
                      <a:pt x="112" y="183"/>
                      <a:pt x="112" y="183"/>
                    </a:cubicBezTo>
                    <a:cubicBezTo>
                      <a:pt x="112" y="184"/>
                      <a:pt x="112" y="184"/>
                      <a:pt x="112" y="184"/>
                    </a:cubicBezTo>
                    <a:cubicBezTo>
                      <a:pt x="112" y="184"/>
                      <a:pt x="112" y="184"/>
                      <a:pt x="112" y="184"/>
                    </a:cubicBezTo>
                    <a:moveTo>
                      <a:pt x="124" y="178"/>
                    </a:moveTo>
                    <a:cubicBezTo>
                      <a:pt x="124" y="177"/>
                      <a:pt x="123" y="177"/>
                      <a:pt x="123" y="176"/>
                    </a:cubicBezTo>
                    <a:cubicBezTo>
                      <a:pt x="123" y="175"/>
                      <a:pt x="124" y="175"/>
                      <a:pt x="124" y="174"/>
                    </a:cubicBezTo>
                    <a:cubicBezTo>
                      <a:pt x="124" y="175"/>
                      <a:pt x="124" y="176"/>
                      <a:pt x="124" y="178"/>
                    </a:cubicBezTo>
                    <a:moveTo>
                      <a:pt x="91" y="167"/>
                    </a:moveTo>
                    <a:cubicBezTo>
                      <a:pt x="92" y="167"/>
                      <a:pt x="92" y="167"/>
                      <a:pt x="92" y="167"/>
                    </a:cubicBezTo>
                    <a:cubicBezTo>
                      <a:pt x="94" y="167"/>
                      <a:pt x="96" y="167"/>
                      <a:pt x="98" y="167"/>
                    </a:cubicBezTo>
                    <a:cubicBezTo>
                      <a:pt x="95" y="173"/>
                      <a:pt x="92" y="180"/>
                      <a:pt x="90" y="186"/>
                    </a:cubicBezTo>
                    <a:cubicBezTo>
                      <a:pt x="89" y="186"/>
                      <a:pt x="89" y="186"/>
                      <a:pt x="89" y="186"/>
                    </a:cubicBezTo>
                    <a:cubicBezTo>
                      <a:pt x="87" y="186"/>
                      <a:pt x="85" y="186"/>
                      <a:pt x="83" y="186"/>
                    </a:cubicBezTo>
                    <a:cubicBezTo>
                      <a:pt x="86" y="179"/>
                      <a:pt x="88" y="173"/>
                      <a:pt x="90" y="167"/>
                    </a:cubicBezTo>
                    <a:cubicBezTo>
                      <a:pt x="91" y="167"/>
                      <a:pt x="91" y="167"/>
                      <a:pt x="91" y="167"/>
                    </a:cubicBezTo>
                    <a:moveTo>
                      <a:pt x="79" y="185"/>
                    </a:moveTo>
                    <a:cubicBezTo>
                      <a:pt x="77" y="185"/>
                      <a:pt x="75" y="185"/>
                      <a:pt x="73" y="184"/>
                    </a:cubicBezTo>
                    <a:cubicBezTo>
                      <a:pt x="75" y="178"/>
                      <a:pt x="77" y="172"/>
                      <a:pt x="80" y="167"/>
                    </a:cubicBezTo>
                    <a:cubicBezTo>
                      <a:pt x="82" y="167"/>
                      <a:pt x="84" y="167"/>
                      <a:pt x="86" y="167"/>
                    </a:cubicBezTo>
                    <a:cubicBezTo>
                      <a:pt x="84" y="173"/>
                      <a:pt x="81" y="179"/>
                      <a:pt x="79" y="185"/>
                    </a:cubicBezTo>
                    <a:moveTo>
                      <a:pt x="94" y="186"/>
                    </a:moveTo>
                    <a:cubicBezTo>
                      <a:pt x="97" y="179"/>
                      <a:pt x="100" y="173"/>
                      <a:pt x="102" y="167"/>
                    </a:cubicBezTo>
                    <a:cubicBezTo>
                      <a:pt x="104" y="166"/>
                      <a:pt x="106" y="166"/>
                      <a:pt x="108" y="166"/>
                    </a:cubicBezTo>
                    <a:cubicBezTo>
                      <a:pt x="106" y="172"/>
                      <a:pt x="103" y="179"/>
                      <a:pt x="101" y="185"/>
                    </a:cubicBezTo>
                    <a:cubicBezTo>
                      <a:pt x="98" y="185"/>
                      <a:pt x="96" y="186"/>
                      <a:pt x="94" y="186"/>
                    </a:cubicBezTo>
                    <a:moveTo>
                      <a:pt x="69" y="184"/>
                    </a:moveTo>
                    <a:cubicBezTo>
                      <a:pt x="67" y="183"/>
                      <a:pt x="65" y="183"/>
                      <a:pt x="62" y="182"/>
                    </a:cubicBezTo>
                    <a:cubicBezTo>
                      <a:pt x="65" y="176"/>
                      <a:pt x="67" y="170"/>
                      <a:pt x="70" y="165"/>
                    </a:cubicBezTo>
                    <a:cubicBezTo>
                      <a:pt x="72" y="165"/>
                      <a:pt x="74" y="166"/>
                      <a:pt x="76" y="166"/>
                    </a:cubicBezTo>
                    <a:cubicBezTo>
                      <a:pt x="73" y="172"/>
                      <a:pt x="71" y="178"/>
                      <a:pt x="69" y="184"/>
                    </a:cubicBezTo>
                    <a:moveTo>
                      <a:pt x="105" y="185"/>
                    </a:moveTo>
                    <a:cubicBezTo>
                      <a:pt x="107" y="178"/>
                      <a:pt x="110" y="172"/>
                      <a:pt x="113" y="165"/>
                    </a:cubicBezTo>
                    <a:cubicBezTo>
                      <a:pt x="113" y="165"/>
                      <a:pt x="114" y="165"/>
                      <a:pt x="114" y="165"/>
                    </a:cubicBezTo>
                    <a:cubicBezTo>
                      <a:pt x="114" y="165"/>
                      <a:pt x="114" y="165"/>
                      <a:pt x="114" y="165"/>
                    </a:cubicBezTo>
                    <a:cubicBezTo>
                      <a:pt x="114" y="167"/>
                      <a:pt x="114" y="169"/>
                      <a:pt x="114" y="170"/>
                    </a:cubicBezTo>
                    <a:cubicBezTo>
                      <a:pt x="113" y="171"/>
                      <a:pt x="113" y="171"/>
                      <a:pt x="113" y="171"/>
                    </a:cubicBezTo>
                    <a:cubicBezTo>
                      <a:pt x="111" y="176"/>
                      <a:pt x="109" y="180"/>
                      <a:pt x="107" y="184"/>
                    </a:cubicBezTo>
                    <a:cubicBezTo>
                      <a:pt x="106" y="185"/>
                      <a:pt x="106" y="185"/>
                      <a:pt x="105" y="185"/>
                    </a:cubicBezTo>
                    <a:moveTo>
                      <a:pt x="59" y="181"/>
                    </a:moveTo>
                    <a:cubicBezTo>
                      <a:pt x="55" y="180"/>
                      <a:pt x="52" y="178"/>
                      <a:pt x="50" y="177"/>
                    </a:cubicBezTo>
                    <a:cubicBezTo>
                      <a:pt x="50" y="176"/>
                      <a:pt x="50" y="176"/>
                      <a:pt x="50" y="176"/>
                    </a:cubicBezTo>
                    <a:cubicBezTo>
                      <a:pt x="53" y="171"/>
                      <a:pt x="55" y="166"/>
                      <a:pt x="58" y="161"/>
                    </a:cubicBezTo>
                    <a:cubicBezTo>
                      <a:pt x="61" y="162"/>
                      <a:pt x="64" y="163"/>
                      <a:pt x="66" y="164"/>
                    </a:cubicBezTo>
                    <a:cubicBezTo>
                      <a:pt x="63" y="169"/>
                      <a:pt x="61" y="175"/>
                      <a:pt x="59" y="181"/>
                    </a:cubicBezTo>
                    <a:moveTo>
                      <a:pt x="120" y="173"/>
                    </a:moveTo>
                    <a:cubicBezTo>
                      <a:pt x="120" y="172"/>
                      <a:pt x="120" y="172"/>
                      <a:pt x="120" y="172"/>
                    </a:cubicBezTo>
                    <a:cubicBezTo>
                      <a:pt x="120" y="171"/>
                      <a:pt x="120" y="171"/>
                      <a:pt x="120" y="171"/>
                    </a:cubicBezTo>
                    <a:cubicBezTo>
                      <a:pt x="121" y="168"/>
                      <a:pt x="122" y="165"/>
                      <a:pt x="123" y="162"/>
                    </a:cubicBezTo>
                    <a:cubicBezTo>
                      <a:pt x="124" y="161"/>
                      <a:pt x="125" y="160"/>
                      <a:pt x="126" y="159"/>
                    </a:cubicBezTo>
                    <a:cubicBezTo>
                      <a:pt x="126" y="159"/>
                      <a:pt x="126" y="159"/>
                      <a:pt x="126" y="159"/>
                    </a:cubicBezTo>
                    <a:cubicBezTo>
                      <a:pt x="126" y="159"/>
                      <a:pt x="126" y="159"/>
                      <a:pt x="126" y="159"/>
                    </a:cubicBezTo>
                    <a:cubicBezTo>
                      <a:pt x="126" y="160"/>
                      <a:pt x="125" y="162"/>
                      <a:pt x="125" y="165"/>
                    </a:cubicBezTo>
                    <a:cubicBezTo>
                      <a:pt x="125" y="165"/>
                      <a:pt x="124" y="165"/>
                      <a:pt x="124" y="166"/>
                    </a:cubicBezTo>
                    <a:cubicBezTo>
                      <a:pt x="123" y="168"/>
                      <a:pt x="122" y="170"/>
                      <a:pt x="120" y="173"/>
                    </a:cubicBezTo>
                    <a:moveTo>
                      <a:pt x="128" y="179"/>
                    </a:moveTo>
                    <a:cubicBezTo>
                      <a:pt x="128" y="177"/>
                      <a:pt x="128" y="174"/>
                      <a:pt x="129" y="171"/>
                    </a:cubicBezTo>
                    <a:cubicBezTo>
                      <a:pt x="129" y="167"/>
                      <a:pt x="129" y="164"/>
                      <a:pt x="129" y="161"/>
                    </a:cubicBezTo>
                    <a:cubicBezTo>
                      <a:pt x="132" y="160"/>
                      <a:pt x="134" y="160"/>
                      <a:pt x="136" y="159"/>
                    </a:cubicBezTo>
                    <a:cubicBezTo>
                      <a:pt x="134" y="165"/>
                      <a:pt x="132" y="172"/>
                      <a:pt x="130" y="178"/>
                    </a:cubicBezTo>
                    <a:cubicBezTo>
                      <a:pt x="130" y="179"/>
                      <a:pt x="130" y="179"/>
                      <a:pt x="130" y="179"/>
                    </a:cubicBezTo>
                    <a:cubicBezTo>
                      <a:pt x="129" y="179"/>
                      <a:pt x="128" y="179"/>
                      <a:pt x="128" y="179"/>
                    </a:cubicBezTo>
                    <a:moveTo>
                      <a:pt x="46" y="175"/>
                    </a:moveTo>
                    <a:cubicBezTo>
                      <a:pt x="44" y="174"/>
                      <a:pt x="42" y="172"/>
                      <a:pt x="40" y="171"/>
                    </a:cubicBezTo>
                    <a:cubicBezTo>
                      <a:pt x="42" y="166"/>
                      <a:pt x="44" y="161"/>
                      <a:pt x="47" y="157"/>
                    </a:cubicBezTo>
                    <a:cubicBezTo>
                      <a:pt x="50" y="158"/>
                      <a:pt x="52" y="159"/>
                      <a:pt x="54" y="160"/>
                    </a:cubicBezTo>
                    <a:cubicBezTo>
                      <a:pt x="52" y="165"/>
                      <a:pt x="49" y="170"/>
                      <a:pt x="47" y="174"/>
                    </a:cubicBezTo>
                    <a:cubicBezTo>
                      <a:pt x="46" y="175"/>
                      <a:pt x="46" y="175"/>
                      <a:pt x="46" y="175"/>
                    </a:cubicBezTo>
                    <a:moveTo>
                      <a:pt x="134" y="177"/>
                    </a:moveTo>
                    <a:cubicBezTo>
                      <a:pt x="136" y="170"/>
                      <a:pt x="138" y="163"/>
                      <a:pt x="141" y="157"/>
                    </a:cubicBezTo>
                    <a:cubicBezTo>
                      <a:pt x="141" y="156"/>
                      <a:pt x="141" y="156"/>
                      <a:pt x="141" y="156"/>
                    </a:cubicBezTo>
                    <a:cubicBezTo>
                      <a:pt x="141" y="156"/>
                      <a:pt x="142" y="156"/>
                      <a:pt x="143" y="155"/>
                    </a:cubicBezTo>
                    <a:cubicBezTo>
                      <a:pt x="141" y="162"/>
                      <a:pt x="139" y="169"/>
                      <a:pt x="137" y="175"/>
                    </a:cubicBezTo>
                    <a:cubicBezTo>
                      <a:pt x="136" y="176"/>
                      <a:pt x="135" y="176"/>
                      <a:pt x="134" y="177"/>
                    </a:cubicBezTo>
                    <a:moveTo>
                      <a:pt x="36" y="169"/>
                    </a:moveTo>
                    <a:cubicBezTo>
                      <a:pt x="35" y="167"/>
                      <a:pt x="33" y="166"/>
                      <a:pt x="31" y="164"/>
                    </a:cubicBezTo>
                    <a:cubicBezTo>
                      <a:pt x="33" y="160"/>
                      <a:pt x="35" y="156"/>
                      <a:pt x="38" y="152"/>
                    </a:cubicBezTo>
                    <a:cubicBezTo>
                      <a:pt x="40" y="153"/>
                      <a:pt x="42" y="154"/>
                      <a:pt x="44" y="155"/>
                    </a:cubicBezTo>
                    <a:cubicBezTo>
                      <a:pt x="41" y="159"/>
                      <a:pt x="38" y="164"/>
                      <a:pt x="36" y="169"/>
                    </a:cubicBezTo>
                    <a:moveTo>
                      <a:pt x="142" y="173"/>
                    </a:moveTo>
                    <a:cubicBezTo>
                      <a:pt x="144" y="166"/>
                      <a:pt x="146" y="159"/>
                      <a:pt x="148" y="153"/>
                    </a:cubicBezTo>
                    <a:cubicBezTo>
                      <a:pt x="148" y="152"/>
                      <a:pt x="148" y="152"/>
                      <a:pt x="148" y="152"/>
                    </a:cubicBezTo>
                    <a:cubicBezTo>
                      <a:pt x="149" y="152"/>
                      <a:pt x="150" y="151"/>
                      <a:pt x="152" y="150"/>
                    </a:cubicBezTo>
                    <a:cubicBezTo>
                      <a:pt x="150" y="157"/>
                      <a:pt x="148" y="164"/>
                      <a:pt x="145" y="171"/>
                    </a:cubicBezTo>
                    <a:cubicBezTo>
                      <a:pt x="144" y="171"/>
                      <a:pt x="143" y="172"/>
                      <a:pt x="142" y="173"/>
                    </a:cubicBezTo>
                    <a:moveTo>
                      <a:pt x="118" y="165"/>
                    </a:moveTo>
                    <a:cubicBezTo>
                      <a:pt x="118" y="164"/>
                      <a:pt x="118" y="163"/>
                      <a:pt x="118" y="162"/>
                    </a:cubicBezTo>
                    <a:cubicBezTo>
                      <a:pt x="118" y="161"/>
                      <a:pt x="117" y="160"/>
                      <a:pt x="116" y="160"/>
                    </a:cubicBezTo>
                    <a:cubicBezTo>
                      <a:pt x="116" y="160"/>
                      <a:pt x="116" y="160"/>
                      <a:pt x="116" y="160"/>
                    </a:cubicBezTo>
                    <a:cubicBezTo>
                      <a:pt x="116" y="160"/>
                      <a:pt x="116" y="160"/>
                      <a:pt x="116" y="160"/>
                    </a:cubicBezTo>
                    <a:cubicBezTo>
                      <a:pt x="118" y="156"/>
                      <a:pt x="119" y="153"/>
                      <a:pt x="121" y="150"/>
                    </a:cubicBezTo>
                    <a:cubicBezTo>
                      <a:pt x="122" y="150"/>
                      <a:pt x="122" y="150"/>
                      <a:pt x="122" y="150"/>
                    </a:cubicBezTo>
                    <a:cubicBezTo>
                      <a:pt x="122" y="151"/>
                      <a:pt x="123" y="152"/>
                      <a:pt x="123" y="153"/>
                    </a:cubicBezTo>
                    <a:cubicBezTo>
                      <a:pt x="123" y="154"/>
                      <a:pt x="123" y="154"/>
                      <a:pt x="123" y="154"/>
                    </a:cubicBezTo>
                    <a:cubicBezTo>
                      <a:pt x="123" y="154"/>
                      <a:pt x="123" y="154"/>
                      <a:pt x="123" y="154"/>
                    </a:cubicBezTo>
                    <a:cubicBezTo>
                      <a:pt x="123" y="155"/>
                      <a:pt x="123" y="156"/>
                      <a:pt x="122" y="157"/>
                    </a:cubicBezTo>
                    <a:cubicBezTo>
                      <a:pt x="122" y="158"/>
                      <a:pt x="121" y="159"/>
                      <a:pt x="120" y="160"/>
                    </a:cubicBezTo>
                    <a:cubicBezTo>
                      <a:pt x="119" y="162"/>
                      <a:pt x="118" y="163"/>
                      <a:pt x="118" y="165"/>
                    </a:cubicBezTo>
                    <a:moveTo>
                      <a:pt x="28" y="161"/>
                    </a:moveTo>
                    <a:cubicBezTo>
                      <a:pt x="28" y="161"/>
                      <a:pt x="27" y="161"/>
                      <a:pt x="27" y="160"/>
                    </a:cubicBezTo>
                    <a:cubicBezTo>
                      <a:pt x="26" y="159"/>
                      <a:pt x="26" y="159"/>
                      <a:pt x="25" y="158"/>
                    </a:cubicBezTo>
                    <a:cubicBezTo>
                      <a:pt x="27" y="154"/>
                      <a:pt x="28" y="150"/>
                      <a:pt x="30" y="146"/>
                    </a:cubicBezTo>
                    <a:cubicBezTo>
                      <a:pt x="31" y="147"/>
                      <a:pt x="33" y="148"/>
                      <a:pt x="34" y="149"/>
                    </a:cubicBezTo>
                    <a:cubicBezTo>
                      <a:pt x="32" y="153"/>
                      <a:pt x="30" y="157"/>
                      <a:pt x="28" y="161"/>
                    </a:cubicBezTo>
                    <a:moveTo>
                      <a:pt x="151" y="167"/>
                    </a:moveTo>
                    <a:cubicBezTo>
                      <a:pt x="153" y="160"/>
                      <a:pt x="155" y="154"/>
                      <a:pt x="156" y="147"/>
                    </a:cubicBezTo>
                    <a:cubicBezTo>
                      <a:pt x="157" y="147"/>
                      <a:pt x="157" y="147"/>
                      <a:pt x="157" y="147"/>
                    </a:cubicBezTo>
                    <a:cubicBezTo>
                      <a:pt x="158" y="146"/>
                      <a:pt x="159" y="145"/>
                      <a:pt x="160" y="144"/>
                    </a:cubicBezTo>
                    <a:cubicBezTo>
                      <a:pt x="159" y="150"/>
                      <a:pt x="157" y="157"/>
                      <a:pt x="154" y="163"/>
                    </a:cubicBezTo>
                    <a:cubicBezTo>
                      <a:pt x="154" y="163"/>
                      <a:pt x="154" y="163"/>
                      <a:pt x="154" y="163"/>
                    </a:cubicBezTo>
                    <a:cubicBezTo>
                      <a:pt x="153" y="165"/>
                      <a:pt x="152" y="166"/>
                      <a:pt x="151" y="167"/>
                    </a:cubicBezTo>
                    <a:moveTo>
                      <a:pt x="114" y="155"/>
                    </a:moveTo>
                    <a:cubicBezTo>
                      <a:pt x="114" y="153"/>
                      <a:pt x="113" y="152"/>
                      <a:pt x="112" y="150"/>
                    </a:cubicBezTo>
                    <a:cubicBezTo>
                      <a:pt x="113" y="150"/>
                      <a:pt x="113" y="150"/>
                      <a:pt x="113" y="150"/>
                    </a:cubicBezTo>
                    <a:cubicBezTo>
                      <a:pt x="114" y="147"/>
                      <a:pt x="115" y="144"/>
                      <a:pt x="117" y="142"/>
                    </a:cubicBezTo>
                    <a:cubicBezTo>
                      <a:pt x="118" y="143"/>
                      <a:pt x="118" y="144"/>
                      <a:pt x="119" y="146"/>
                    </a:cubicBezTo>
                    <a:cubicBezTo>
                      <a:pt x="117" y="149"/>
                      <a:pt x="116" y="152"/>
                      <a:pt x="114" y="155"/>
                    </a:cubicBezTo>
                    <a:moveTo>
                      <a:pt x="22" y="154"/>
                    </a:moveTo>
                    <a:cubicBezTo>
                      <a:pt x="21" y="153"/>
                      <a:pt x="20" y="151"/>
                      <a:pt x="18" y="149"/>
                    </a:cubicBezTo>
                    <a:cubicBezTo>
                      <a:pt x="20" y="146"/>
                      <a:pt x="21" y="144"/>
                      <a:pt x="23" y="141"/>
                    </a:cubicBezTo>
                    <a:cubicBezTo>
                      <a:pt x="24" y="142"/>
                      <a:pt x="25" y="143"/>
                      <a:pt x="27" y="144"/>
                    </a:cubicBezTo>
                    <a:cubicBezTo>
                      <a:pt x="25" y="148"/>
                      <a:pt x="24" y="151"/>
                      <a:pt x="22" y="154"/>
                    </a:cubicBezTo>
                    <a:moveTo>
                      <a:pt x="16" y="145"/>
                    </a:moveTo>
                    <a:cubicBezTo>
                      <a:pt x="15" y="145"/>
                      <a:pt x="15" y="144"/>
                      <a:pt x="14" y="143"/>
                    </a:cubicBezTo>
                    <a:cubicBezTo>
                      <a:pt x="16" y="140"/>
                      <a:pt x="17" y="138"/>
                      <a:pt x="18" y="136"/>
                    </a:cubicBezTo>
                    <a:cubicBezTo>
                      <a:pt x="19" y="136"/>
                      <a:pt x="19" y="137"/>
                      <a:pt x="20" y="138"/>
                    </a:cubicBezTo>
                    <a:cubicBezTo>
                      <a:pt x="18" y="140"/>
                      <a:pt x="17" y="143"/>
                      <a:pt x="16" y="145"/>
                    </a:cubicBezTo>
                    <a:moveTo>
                      <a:pt x="161" y="157"/>
                    </a:moveTo>
                    <a:cubicBezTo>
                      <a:pt x="163" y="151"/>
                      <a:pt x="164" y="145"/>
                      <a:pt x="165" y="139"/>
                    </a:cubicBezTo>
                    <a:cubicBezTo>
                      <a:pt x="167" y="138"/>
                      <a:pt x="168" y="136"/>
                      <a:pt x="169" y="135"/>
                    </a:cubicBezTo>
                    <a:cubicBezTo>
                      <a:pt x="169" y="137"/>
                      <a:pt x="169" y="138"/>
                      <a:pt x="168" y="140"/>
                    </a:cubicBezTo>
                    <a:cubicBezTo>
                      <a:pt x="168" y="142"/>
                      <a:pt x="168" y="144"/>
                      <a:pt x="168" y="145"/>
                    </a:cubicBezTo>
                    <a:cubicBezTo>
                      <a:pt x="168" y="146"/>
                      <a:pt x="168" y="146"/>
                      <a:pt x="168" y="146"/>
                    </a:cubicBezTo>
                    <a:cubicBezTo>
                      <a:pt x="168" y="146"/>
                      <a:pt x="168" y="146"/>
                      <a:pt x="168" y="146"/>
                    </a:cubicBezTo>
                    <a:cubicBezTo>
                      <a:pt x="166" y="150"/>
                      <a:pt x="164" y="153"/>
                      <a:pt x="161" y="157"/>
                    </a:cubicBezTo>
                    <a:moveTo>
                      <a:pt x="111" y="145"/>
                    </a:moveTo>
                    <a:cubicBezTo>
                      <a:pt x="110" y="143"/>
                      <a:pt x="109" y="142"/>
                      <a:pt x="109" y="140"/>
                    </a:cubicBezTo>
                    <a:cubicBezTo>
                      <a:pt x="110" y="137"/>
                      <a:pt x="111" y="135"/>
                      <a:pt x="112" y="132"/>
                    </a:cubicBezTo>
                    <a:cubicBezTo>
                      <a:pt x="112" y="132"/>
                      <a:pt x="112" y="132"/>
                      <a:pt x="112" y="132"/>
                    </a:cubicBezTo>
                    <a:cubicBezTo>
                      <a:pt x="113" y="134"/>
                      <a:pt x="114" y="136"/>
                      <a:pt x="115" y="138"/>
                    </a:cubicBezTo>
                    <a:cubicBezTo>
                      <a:pt x="113" y="140"/>
                      <a:pt x="112" y="142"/>
                      <a:pt x="111" y="145"/>
                    </a:cubicBezTo>
                    <a:moveTo>
                      <a:pt x="12" y="139"/>
                    </a:moveTo>
                    <a:cubicBezTo>
                      <a:pt x="11" y="137"/>
                      <a:pt x="11" y="135"/>
                      <a:pt x="10" y="134"/>
                    </a:cubicBezTo>
                    <a:cubicBezTo>
                      <a:pt x="11" y="132"/>
                      <a:pt x="12" y="131"/>
                      <a:pt x="13" y="129"/>
                    </a:cubicBezTo>
                    <a:cubicBezTo>
                      <a:pt x="14" y="130"/>
                      <a:pt x="15" y="131"/>
                      <a:pt x="15" y="132"/>
                    </a:cubicBezTo>
                    <a:cubicBezTo>
                      <a:pt x="14" y="134"/>
                      <a:pt x="13" y="136"/>
                      <a:pt x="12" y="139"/>
                    </a:cubicBezTo>
                    <a:moveTo>
                      <a:pt x="107" y="134"/>
                    </a:moveTo>
                    <a:cubicBezTo>
                      <a:pt x="106" y="133"/>
                      <a:pt x="106" y="131"/>
                      <a:pt x="105" y="130"/>
                    </a:cubicBezTo>
                    <a:cubicBezTo>
                      <a:pt x="105" y="130"/>
                      <a:pt x="105" y="130"/>
                      <a:pt x="105" y="130"/>
                    </a:cubicBezTo>
                    <a:cubicBezTo>
                      <a:pt x="106" y="128"/>
                      <a:pt x="107" y="126"/>
                      <a:pt x="108" y="124"/>
                    </a:cubicBezTo>
                    <a:cubicBezTo>
                      <a:pt x="108" y="126"/>
                      <a:pt x="109" y="127"/>
                      <a:pt x="110" y="128"/>
                    </a:cubicBezTo>
                    <a:cubicBezTo>
                      <a:pt x="109" y="130"/>
                      <a:pt x="108" y="132"/>
                      <a:pt x="107" y="134"/>
                    </a:cubicBezTo>
                    <a:moveTo>
                      <a:pt x="8" y="129"/>
                    </a:moveTo>
                    <a:cubicBezTo>
                      <a:pt x="8" y="127"/>
                      <a:pt x="7" y="125"/>
                      <a:pt x="7" y="123"/>
                    </a:cubicBezTo>
                    <a:cubicBezTo>
                      <a:pt x="7" y="122"/>
                      <a:pt x="8" y="121"/>
                      <a:pt x="8" y="120"/>
                    </a:cubicBezTo>
                    <a:cubicBezTo>
                      <a:pt x="9" y="122"/>
                      <a:pt x="10" y="123"/>
                      <a:pt x="11" y="125"/>
                    </a:cubicBezTo>
                    <a:cubicBezTo>
                      <a:pt x="11" y="125"/>
                      <a:pt x="11" y="125"/>
                      <a:pt x="11" y="125"/>
                    </a:cubicBezTo>
                    <a:cubicBezTo>
                      <a:pt x="10" y="126"/>
                      <a:pt x="9" y="128"/>
                      <a:pt x="8" y="129"/>
                    </a:cubicBezTo>
                    <a:moveTo>
                      <a:pt x="170" y="124"/>
                    </a:moveTo>
                    <a:cubicBezTo>
                      <a:pt x="169" y="124"/>
                      <a:pt x="169" y="124"/>
                      <a:pt x="168" y="123"/>
                    </a:cubicBezTo>
                    <a:cubicBezTo>
                      <a:pt x="169" y="121"/>
                      <a:pt x="170" y="120"/>
                      <a:pt x="171" y="118"/>
                    </a:cubicBezTo>
                    <a:cubicBezTo>
                      <a:pt x="172" y="119"/>
                      <a:pt x="173" y="119"/>
                      <a:pt x="174" y="119"/>
                    </a:cubicBezTo>
                    <a:cubicBezTo>
                      <a:pt x="174" y="120"/>
                      <a:pt x="174" y="120"/>
                      <a:pt x="174" y="120"/>
                    </a:cubicBezTo>
                    <a:cubicBezTo>
                      <a:pt x="174" y="120"/>
                      <a:pt x="174" y="120"/>
                      <a:pt x="174" y="120"/>
                    </a:cubicBezTo>
                    <a:cubicBezTo>
                      <a:pt x="172" y="122"/>
                      <a:pt x="171" y="123"/>
                      <a:pt x="170" y="124"/>
                    </a:cubicBezTo>
                    <a:moveTo>
                      <a:pt x="103" y="125"/>
                    </a:moveTo>
                    <a:cubicBezTo>
                      <a:pt x="103" y="123"/>
                      <a:pt x="103" y="122"/>
                      <a:pt x="102" y="121"/>
                    </a:cubicBezTo>
                    <a:cubicBezTo>
                      <a:pt x="103" y="121"/>
                      <a:pt x="103" y="121"/>
                      <a:pt x="103" y="121"/>
                    </a:cubicBezTo>
                    <a:cubicBezTo>
                      <a:pt x="103" y="120"/>
                      <a:pt x="104" y="119"/>
                      <a:pt x="104" y="118"/>
                    </a:cubicBezTo>
                    <a:cubicBezTo>
                      <a:pt x="105" y="119"/>
                      <a:pt x="105" y="119"/>
                      <a:pt x="106" y="120"/>
                    </a:cubicBezTo>
                    <a:cubicBezTo>
                      <a:pt x="105" y="122"/>
                      <a:pt x="104" y="123"/>
                      <a:pt x="103" y="125"/>
                    </a:cubicBezTo>
                    <a:moveTo>
                      <a:pt x="164" y="122"/>
                    </a:moveTo>
                    <a:cubicBezTo>
                      <a:pt x="163" y="121"/>
                      <a:pt x="161" y="121"/>
                      <a:pt x="159" y="120"/>
                    </a:cubicBezTo>
                    <a:cubicBezTo>
                      <a:pt x="160" y="118"/>
                      <a:pt x="161" y="117"/>
                      <a:pt x="162" y="115"/>
                    </a:cubicBezTo>
                    <a:cubicBezTo>
                      <a:pt x="162" y="115"/>
                      <a:pt x="162" y="115"/>
                      <a:pt x="162" y="115"/>
                    </a:cubicBezTo>
                    <a:cubicBezTo>
                      <a:pt x="164" y="116"/>
                      <a:pt x="166" y="116"/>
                      <a:pt x="167" y="117"/>
                    </a:cubicBezTo>
                    <a:cubicBezTo>
                      <a:pt x="166" y="118"/>
                      <a:pt x="165" y="120"/>
                      <a:pt x="164" y="122"/>
                    </a:cubicBezTo>
                    <a:moveTo>
                      <a:pt x="101" y="116"/>
                    </a:moveTo>
                    <a:cubicBezTo>
                      <a:pt x="100" y="115"/>
                      <a:pt x="100" y="115"/>
                      <a:pt x="100" y="114"/>
                    </a:cubicBezTo>
                    <a:cubicBezTo>
                      <a:pt x="100" y="113"/>
                      <a:pt x="101" y="112"/>
                      <a:pt x="101" y="112"/>
                    </a:cubicBezTo>
                    <a:cubicBezTo>
                      <a:pt x="102" y="113"/>
                      <a:pt x="102" y="113"/>
                      <a:pt x="102" y="113"/>
                    </a:cubicBezTo>
                    <a:cubicBezTo>
                      <a:pt x="101" y="114"/>
                      <a:pt x="101" y="115"/>
                      <a:pt x="101" y="116"/>
                    </a:cubicBezTo>
                    <a:moveTo>
                      <a:pt x="156" y="118"/>
                    </a:moveTo>
                    <a:cubicBezTo>
                      <a:pt x="154" y="117"/>
                      <a:pt x="151" y="116"/>
                      <a:pt x="149" y="115"/>
                    </a:cubicBezTo>
                    <a:cubicBezTo>
                      <a:pt x="150" y="114"/>
                      <a:pt x="150" y="113"/>
                      <a:pt x="151" y="111"/>
                    </a:cubicBezTo>
                    <a:cubicBezTo>
                      <a:pt x="154" y="112"/>
                      <a:pt x="156" y="113"/>
                      <a:pt x="158" y="114"/>
                    </a:cubicBezTo>
                    <a:cubicBezTo>
                      <a:pt x="157" y="115"/>
                      <a:pt x="156" y="117"/>
                      <a:pt x="156" y="118"/>
                    </a:cubicBezTo>
                    <a:moveTo>
                      <a:pt x="6" y="117"/>
                    </a:moveTo>
                    <a:cubicBezTo>
                      <a:pt x="5" y="115"/>
                      <a:pt x="5" y="112"/>
                      <a:pt x="5" y="110"/>
                    </a:cubicBezTo>
                    <a:cubicBezTo>
                      <a:pt x="5" y="112"/>
                      <a:pt x="6" y="114"/>
                      <a:pt x="6" y="115"/>
                    </a:cubicBezTo>
                    <a:cubicBezTo>
                      <a:pt x="6" y="116"/>
                      <a:pt x="6" y="117"/>
                      <a:pt x="6" y="117"/>
                    </a:cubicBezTo>
                    <a:moveTo>
                      <a:pt x="145" y="114"/>
                    </a:moveTo>
                    <a:cubicBezTo>
                      <a:pt x="144" y="113"/>
                      <a:pt x="144" y="113"/>
                      <a:pt x="143" y="113"/>
                    </a:cubicBezTo>
                    <a:cubicBezTo>
                      <a:pt x="143" y="112"/>
                      <a:pt x="144" y="110"/>
                      <a:pt x="144" y="109"/>
                    </a:cubicBezTo>
                    <a:cubicBezTo>
                      <a:pt x="145" y="109"/>
                      <a:pt x="146" y="110"/>
                      <a:pt x="147" y="110"/>
                    </a:cubicBezTo>
                    <a:cubicBezTo>
                      <a:pt x="147" y="111"/>
                      <a:pt x="146" y="113"/>
                      <a:pt x="145" y="114"/>
                    </a:cubicBezTo>
                    <a:moveTo>
                      <a:pt x="139" y="111"/>
                    </a:moveTo>
                    <a:cubicBezTo>
                      <a:pt x="137" y="110"/>
                      <a:pt x="135" y="110"/>
                      <a:pt x="133" y="109"/>
                    </a:cubicBezTo>
                    <a:cubicBezTo>
                      <a:pt x="133" y="109"/>
                      <a:pt x="133" y="109"/>
                      <a:pt x="133" y="109"/>
                    </a:cubicBezTo>
                    <a:cubicBezTo>
                      <a:pt x="133" y="108"/>
                      <a:pt x="134" y="107"/>
                      <a:pt x="134" y="106"/>
                    </a:cubicBezTo>
                    <a:cubicBezTo>
                      <a:pt x="136" y="106"/>
                      <a:pt x="139" y="107"/>
                      <a:pt x="141" y="108"/>
                    </a:cubicBezTo>
                    <a:cubicBezTo>
                      <a:pt x="140" y="109"/>
                      <a:pt x="140" y="110"/>
                      <a:pt x="139" y="111"/>
                    </a:cubicBezTo>
                    <a:moveTo>
                      <a:pt x="177" y="135"/>
                    </a:moveTo>
                    <a:cubicBezTo>
                      <a:pt x="177" y="130"/>
                      <a:pt x="178" y="125"/>
                      <a:pt x="178" y="119"/>
                    </a:cubicBezTo>
                    <a:cubicBezTo>
                      <a:pt x="179" y="119"/>
                      <a:pt x="179" y="119"/>
                      <a:pt x="179" y="119"/>
                    </a:cubicBezTo>
                    <a:cubicBezTo>
                      <a:pt x="180" y="114"/>
                      <a:pt x="181" y="109"/>
                      <a:pt x="182" y="103"/>
                    </a:cubicBezTo>
                    <a:cubicBezTo>
                      <a:pt x="182" y="114"/>
                      <a:pt x="181" y="125"/>
                      <a:pt x="177" y="135"/>
                    </a:cubicBezTo>
                    <a:moveTo>
                      <a:pt x="129" y="107"/>
                    </a:moveTo>
                    <a:cubicBezTo>
                      <a:pt x="128" y="106"/>
                      <a:pt x="126" y="106"/>
                      <a:pt x="125" y="105"/>
                    </a:cubicBezTo>
                    <a:cubicBezTo>
                      <a:pt x="126" y="104"/>
                      <a:pt x="126" y="104"/>
                      <a:pt x="126" y="103"/>
                    </a:cubicBezTo>
                    <a:cubicBezTo>
                      <a:pt x="128" y="103"/>
                      <a:pt x="129" y="104"/>
                      <a:pt x="131" y="104"/>
                    </a:cubicBezTo>
                    <a:cubicBezTo>
                      <a:pt x="130" y="105"/>
                      <a:pt x="130" y="106"/>
                      <a:pt x="129" y="107"/>
                    </a:cubicBezTo>
                    <a:moveTo>
                      <a:pt x="98" y="109"/>
                    </a:moveTo>
                    <a:cubicBezTo>
                      <a:pt x="97" y="106"/>
                      <a:pt x="97" y="104"/>
                      <a:pt x="96" y="102"/>
                    </a:cubicBezTo>
                    <a:cubicBezTo>
                      <a:pt x="97" y="104"/>
                      <a:pt x="98" y="106"/>
                      <a:pt x="99" y="107"/>
                    </a:cubicBezTo>
                    <a:cubicBezTo>
                      <a:pt x="99" y="108"/>
                      <a:pt x="99" y="108"/>
                      <a:pt x="99" y="108"/>
                    </a:cubicBezTo>
                    <a:cubicBezTo>
                      <a:pt x="98" y="108"/>
                      <a:pt x="98" y="108"/>
                      <a:pt x="98" y="109"/>
                    </a:cubicBezTo>
                    <a:moveTo>
                      <a:pt x="121" y="104"/>
                    </a:moveTo>
                    <a:cubicBezTo>
                      <a:pt x="120" y="103"/>
                      <a:pt x="118" y="102"/>
                      <a:pt x="117" y="102"/>
                    </a:cubicBezTo>
                    <a:cubicBezTo>
                      <a:pt x="117" y="101"/>
                      <a:pt x="117" y="100"/>
                      <a:pt x="117" y="100"/>
                    </a:cubicBezTo>
                    <a:cubicBezTo>
                      <a:pt x="119" y="100"/>
                      <a:pt x="121" y="101"/>
                      <a:pt x="123" y="102"/>
                    </a:cubicBezTo>
                    <a:cubicBezTo>
                      <a:pt x="122" y="102"/>
                      <a:pt x="122" y="103"/>
                      <a:pt x="121" y="104"/>
                    </a:cubicBezTo>
                    <a:moveTo>
                      <a:pt x="129" y="157"/>
                    </a:moveTo>
                    <a:cubicBezTo>
                      <a:pt x="129" y="156"/>
                      <a:pt x="129" y="156"/>
                      <a:pt x="129" y="156"/>
                    </a:cubicBezTo>
                    <a:cubicBezTo>
                      <a:pt x="128" y="154"/>
                      <a:pt x="126" y="150"/>
                      <a:pt x="124" y="146"/>
                    </a:cubicBezTo>
                    <a:cubicBezTo>
                      <a:pt x="123" y="145"/>
                      <a:pt x="123" y="145"/>
                      <a:pt x="123" y="145"/>
                    </a:cubicBezTo>
                    <a:cubicBezTo>
                      <a:pt x="123" y="144"/>
                      <a:pt x="123" y="144"/>
                      <a:pt x="123" y="144"/>
                    </a:cubicBezTo>
                    <a:cubicBezTo>
                      <a:pt x="118" y="135"/>
                      <a:pt x="111" y="123"/>
                      <a:pt x="105" y="112"/>
                    </a:cubicBezTo>
                    <a:cubicBezTo>
                      <a:pt x="105" y="111"/>
                      <a:pt x="105" y="111"/>
                      <a:pt x="105" y="111"/>
                    </a:cubicBezTo>
                    <a:cubicBezTo>
                      <a:pt x="103" y="106"/>
                      <a:pt x="100" y="102"/>
                      <a:pt x="98" y="98"/>
                    </a:cubicBezTo>
                    <a:cubicBezTo>
                      <a:pt x="101" y="99"/>
                      <a:pt x="103" y="100"/>
                      <a:pt x="106" y="101"/>
                    </a:cubicBezTo>
                    <a:cubicBezTo>
                      <a:pt x="115" y="105"/>
                      <a:pt x="127" y="110"/>
                      <a:pt x="138" y="115"/>
                    </a:cubicBezTo>
                    <a:cubicBezTo>
                      <a:pt x="138" y="115"/>
                      <a:pt x="139" y="116"/>
                      <a:pt x="139" y="116"/>
                    </a:cubicBezTo>
                    <a:cubicBezTo>
                      <a:pt x="139" y="116"/>
                      <a:pt x="140" y="116"/>
                      <a:pt x="140" y="116"/>
                    </a:cubicBezTo>
                    <a:cubicBezTo>
                      <a:pt x="140" y="116"/>
                      <a:pt x="140" y="116"/>
                      <a:pt x="140" y="116"/>
                    </a:cubicBezTo>
                    <a:cubicBezTo>
                      <a:pt x="149" y="120"/>
                      <a:pt x="158" y="123"/>
                      <a:pt x="164" y="126"/>
                    </a:cubicBezTo>
                    <a:cubicBezTo>
                      <a:pt x="164" y="126"/>
                      <a:pt x="164" y="126"/>
                      <a:pt x="165" y="127"/>
                    </a:cubicBezTo>
                    <a:cubicBezTo>
                      <a:pt x="165" y="127"/>
                      <a:pt x="165" y="127"/>
                      <a:pt x="165" y="127"/>
                    </a:cubicBezTo>
                    <a:cubicBezTo>
                      <a:pt x="166" y="127"/>
                      <a:pt x="167" y="127"/>
                      <a:pt x="168" y="128"/>
                    </a:cubicBezTo>
                    <a:cubicBezTo>
                      <a:pt x="168" y="128"/>
                      <a:pt x="168" y="128"/>
                      <a:pt x="168" y="128"/>
                    </a:cubicBezTo>
                    <a:cubicBezTo>
                      <a:pt x="168" y="129"/>
                      <a:pt x="168" y="130"/>
                      <a:pt x="168" y="130"/>
                    </a:cubicBezTo>
                    <a:cubicBezTo>
                      <a:pt x="167" y="132"/>
                      <a:pt x="165" y="134"/>
                      <a:pt x="163" y="136"/>
                    </a:cubicBezTo>
                    <a:cubicBezTo>
                      <a:pt x="162" y="137"/>
                      <a:pt x="162" y="137"/>
                      <a:pt x="162" y="137"/>
                    </a:cubicBezTo>
                    <a:cubicBezTo>
                      <a:pt x="155" y="144"/>
                      <a:pt x="144" y="152"/>
                      <a:pt x="129" y="157"/>
                    </a:cubicBezTo>
                    <a:moveTo>
                      <a:pt x="113" y="100"/>
                    </a:moveTo>
                    <a:cubicBezTo>
                      <a:pt x="112" y="100"/>
                      <a:pt x="111" y="99"/>
                      <a:pt x="110" y="99"/>
                    </a:cubicBezTo>
                    <a:cubicBezTo>
                      <a:pt x="110" y="98"/>
                      <a:pt x="110" y="98"/>
                      <a:pt x="110" y="98"/>
                    </a:cubicBezTo>
                    <a:cubicBezTo>
                      <a:pt x="110" y="98"/>
                      <a:pt x="110" y="98"/>
                      <a:pt x="110" y="97"/>
                    </a:cubicBezTo>
                    <a:cubicBezTo>
                      <a:pt x="111" y="97"/>
                      <a:pt x="111" y="97"/>
                      <a:pt x="111" y="97"/>
                    </a:cubicBezTo>
                    <a:cubicBezTo>
                      <a:pt x="112" y="98"/>
                      <a:pt x="113" y="98"/>
                      <a:pt x="114" y="98"/>
                    </a:cubicBezTo>
                    <a:cubicBezTo>
                      <a:pt x="113" y="99"/>
                      <a:pt x="113" y="100"/>
                      <a:pt x="113" y="100"/>
                    </a:cubicBezTo>
                    <a:moveTo>
                      <a:pt x="106" y="97"/>
                    </a:moveTo>
                    <a:cubicBezTo>
                      <a:pt x="103" y="96"/>
                      <a:pt x="100" y="94"/>
                      <a:pt x="97" y="93"/>
                    </a:cubicBezTo>
                    <a:cubicBezTo>
                      <a:pt x="97" y="92"/>
                      <a:pt x="97" y="92"/>
                      <a:pt x="97" y="92"/>
                    </a:cubicBezTo>
                    <a:cubicBezTo>
                      <a:pt x="97" y="92"/>
                      <a:pt x="97" y="92"/>
                      <a:pt x="97" y="92"/>
                    </a:cubicBezTo>
                    <a:cubicBezTo>
                      <a:pt x="98" y="92"/>
                      <a:pt x="98" y="92"/>
                      <a:pt x="98" y="92"/>
                    </a:cubicBezTo>
                    <a:cubicBezTo>
                      <a:pt x="99" y="93"/>
                      <a:pt x="102" y="94"/>
                      <a:pt x="107" y="96"/>
                    </a:cubicBezTo>
                    <a:cubicBezTo>
                      <a:pt x="106" y="96"/>
                      <a:pt x="106" y="97"/>
                      <a:pt x="106" y="97"/>
                    </a:cubicBezTo>
                    <a:moveTo>
                      <a:pt x="98" y="89"/>
                    </a:moveTo>
                    <a:cubicBezTo>
                      <a:pt x="98" y="87"/>
                      <a:pt x="98" y="85"/>
                      <a:pt x="98" y="83"/>
                    </a:cubicBezTo>
                    <a:cubicBezTo>
                      <a:pt x="99" y="83"/>
                      <a:pt x="99" y="83"/>
                      <a:pt x="99" y="83"/>
                    </a:cubicBezTo>
                    <a:cubicBezTo>
                      <a:pt x="100" y="82"/>
                      <a:pt x="102" y="81"/>
                      <a:pt x="106" y="79"/>
                    </a:cubicBezTo>
                    <a:cubicBezTo>
                      <a:pt x="104" y="82"/>
                      <a:pt x="103" y="85"/>
                      <a:pt x="103" y="88"/>
                    </a:cubicBezTo>
                    <a:cubicBezTo>
                      <a:pt x="101" y="88"/>
                      <a:pt x="99" y="89"/>
                      <a:pt x="99" y="89"/>
                    </a:cubicBezTo>
                    <a:cubicBezTo>
                      <a:pt x="99" y="89"/>
                      <a:pt x="99" y="89"/>
                      <a:pt x="99" y="89"/>
                    </a:cubicBezTo>
                    <a:cubicBezTo>
                      <a:pt x="99" y="89"/>
                      <a:pt x="99" y="89"/>
                      <a:pt x="99" y="89"/>
                    </a:cubicBezTo>
                    <a:cubicBezTo>
                      <a:pt x="99" y="89"/>
                      <a:pt x="99" y="89"/>
                      <a:pt x="99" y="89"/>
                    </a:cubicBezTo>
                    <a:cubicBezTo>
                      <a:pt x="98" y="89"/>
                      <a:pt x="98" y="89"/>
                      <a:pt x="98" y="89"/>
                    </a:cubicBezTo>
                    <a:cubicBezTo>
                      <a:pt x="98" y="89"/>
                      <a:pt x="98" y="89"/>
                      <a:pt x="98" y="89"/>
                    </a:cubicBezTo>
                    <a:cubicBezTo>
                      <a:pt x="98" y="89"/>
                      <a:pt x="98" y="89"/>
                      <a:pt x="98" y="89"/>
                    </a:cubicBezTo>
                    <a:moveTo>
                      <a:pt x="107" y="86"/>
                    </a:moveTo>
                    <a:cubicBezTo>
                      <a:pt x="108" y="83"/>
                      <a:pt x="109" y="80"/>
                      <a:pt x="111" y="76"/>
                    </a:cubicBezTo>
                    <a:cubicBezTo>
                      <a:pt x="111" y="75"/>
                      <a:pt x="111" y="75"/>
                      <a:pt x="111" y="75"/>
                    </a:cubicBezTo>
                    <a:cubicBezTo>
                      <a:pt x="113" y="74"/>
                      <a:pt x="116" y="73"/>
                      <a:pt x="118" y="71"/>
                    </a:cubicBezTo>
                    <a:cubicBezTo>
                      <a:pt x="117" y="75"/>
                      <a:pt x="115" y="79"/>
                      <a:pt x="114" y="83"/>
                    </a:cubicBezTo>
                    <a:cubicBezTo>
                      <a:pt x="113" y="84"/>
                      <a:pt x="112" y="84"/>
                      <a:pt x="111" y="84"/>
                    </a:cubicBezTo>
                    <a:cubicBezTo>
                      <a:pt x="110" y="85"/>
                      <a:pt x="110" y="85"/>
                      <a:pt x="110" y="85"/>
                    </a:cubicBezTo>
                    <a:cubicBezTo>
                      <a:pt x="109" y="86"/>
                      <a:pt x="108" y="86"/>
                      <a:pt x="107" y="86"/>
                    </a:cubicBezTo>
                    <a:moveTo>
                      <a:pt x="123" y="85"/>
                    </a:moveTo>
                    <a:cubicBezTo>
                      <a:pt x="124" y="85"/>
                      <a:pt x="124" y="85"/>
                      <a:pt x="124" y="84"/>
                    </a:cubicBezTo>
                    <a:cubicBezTo>
                      <a:pt x="129" y="83"/>
                      <a:pt x="134" y="81"/>
                      <a:pt x="140" y="79"/>
                    </a:cubicBezTo>
                    <a:cubicBezTo>
                      <a:pt x="153" y="73"/>
                      <a:pt x="167" y="68"/>
                      <a:pt x="178" y="66"/>
                    </a:cubicBezTo>
                    <a:cubicBezTo>
                      <a:pt x="179" y="72"/>
                      <a:pt x="180" y="79"/>
                      <a:pt x="180" y="86"/>
                    </a:cubicBezTo>
                    <a:cubicBezTo>
                      <a:pt x="180" y="96"/>
                      <a:pt x="178" y="106"/>
                      <a:pt x="176" y="115"/>
                    </a:cubicBezTo>
                    <a:cubicBezTo>
                      <a:pt x="175" y="115"/>
                      <a:pt x="175" y="115"/>
                      <a:pt x="175" y="115"/>
                    </a:cubicBezTo>
                    <a:cubicBezTo>
                      <a:pt x="169" y="113"/>
                      <a:pt x="161" y="110"/>
                      <a:pt x="151" y="107"/>
                    </a:cubicBezTo>
                    <a:cubicBezTo>
                      <a:pt x="151" y="107"/>
                      <a:pt x="151" y="107"/>
                      <a:pt x="151" y="107"/>
                    </a:cubicBezTo>
                    <a:cubicBezTo>
                      <a:pt x="150" y="107"/>
                      <a:pt x="150" y="107"/>
                      <a:pt x="150" y="107"/>
                    </a:cubicBezTo>
                    <a:cubicBezTo>
                      <a:pt x="145" y="105"/>
                      <a:pt x="139" y="103"/>
                      <a:pt x="134" y="101"/>
                    </a:cubicBezTo>
                    <a:cubicBezTo>
                      <a:pt x="128" y="99"/>
                      <a:pt x="123" y="97"/>
                      <a:pt x="118" y="96"/>
                    </a:cubicBezTo>
                    <a:cubicBezTo>
                      <a:pt x="118" y="95"/>
                      <a:pt x="117" y="95"/>
                      <a:pt x="117" y="95"/>
                    </a:cubicBezTo>
                    <a:cubicBezTo>
                      <a:pt x="116" y="95"/>
                      <a:pt x="116" y="95"/>
                      <a:pt x="116" y="95"/>
                    </a:cubicBezTo>
                    <a:cubicBezTo>
                      <a:pt x="116" y="95"/>
                      <a:pt x="116" y="95"/>
                      <a:pt x="115" y="95"/>
                    </a:cubicBezTo>
                    <a:cubicBezTo>
                      <a:pt x="114" y="94"/>
                      <a:pt x="113" y="94"/>
                      <a:pt x="112" y="94"/>
                    </a:cubicBezTo>
                    <a:cubicBezTo>
                      <a:pt x="111" y="93"/>
                      <a:pt x="111" y="93"/>
                      <a:pt x="111" y="93"/>
                    </a:cubicBezTo>
                    <a:cubicBezTo>
                      <a:pt x="111" y="93"/>
                      <a:pt x="111" y="93"/>
                      <a:pt x="111" y="93"/>
                    </a:cubicBezTo>
                    <a:cubicBezTo>
                      <a:pt x="111" y="92"/>
                      <a:pt x="110" y="92"/>
                      <a:pt x="110" y="92"/>
                    </a:cubicBezTo>
                    <a:cubicBezTo>
                      <a:pt x="109" y="92"/>
                      <a:pt x="109" y="92"/>
                      <a:pt x="109" y="92"/>
                    </a:cubicBezTo>
                    <a:cubicBezTo>
                      <a:pt x="108" y="92"/>
                      <a:pt x="106" y="92"/>
                      <a:pt x="105" y="91"/>
                    </a:cubicBezTo>
                    <a:cubicBezTo>
                      <a:pt x="110" y="90"/>
                      <a:pt x="116" y="88"/>
                      <a:pt x="123" y="85"/>
                    </a:cubicBezTo>
                    <a:cubicBezTo>
                      <a:pt x="123" y="85"/>
                      <a:pt x="123" y="85"/>
                      <a:pt x="123" y="85"/>
                    </a:cubicBezTo>
                    <a:moveTo>
                      <a:pt x="119" y="81"/>
                    </a:moveTo>
                    <a:cubicBezTo>
                      <a:pt x="120" y="77"/>
                      <a:pt x="122" y="73"/>
                      <a:pt x="123" y="69"/>
                    </a:cubicBezTo>
                    <a:cubicBezTo>
                      <a:pt x="123" y="68"/>
                      <a:pt x="123" y="68"/>
                      <a:pt x="123" y="68"/>
                    </a:cubicBezTo>
                    <a:cubicBezTo>
                      <a:pt x="125" y="67"/>
                      <a:pt x="126" y="66"/>
                      <a:pt x="128" y="65"/>
                    </a:cubicBezTo>
                    <a:cubicBezTo>
                      <a:pt x="126" y="70"/>
                      <a:pt x="124" y="75"/>
                      <a:pt x="122" y="79"/>
                    </a:cubicBezTo>
                    <a:cubicBezTo>
                      <a:pt x="121" y="80"/>
                      <a:pt x="120" y="80"/>
                      <a:pt x="119" y="81"/>
                    </a:cubicBezTo>
                    <a:moveTo>
                      <a:pt x="127" y="77"/>
                    </a:moveTo>
                    <a:cubicBezTo>
                      <a:pt x="129" y="73"/>
                      <a:pt x="131" y="69"/>
                      <a:pt x="133" y="65"/>
                    </a:cubicBezTo>
                    <a:cubicBezTo>
                      <a:pt x="133" y="64"/>
                      <a:pt x="133" y="63"/>
                      <a:pt x="132" y="63"/>
                    </a:cubicBezTo>
                    <a:cubicBezTo>
                      <a:pt x="134" y="62"/>
                      <a:pt x="136" y="61"/>
                      <a:pt x="138" y="60"/>
                    </a:cubicBezTo>
                    <a:cubicBezTo>
                      <a:pt x="136" y="65"/>
                      <a:pt x="134" y="70"/>
                      <a:pt x="132" y="75"/>
                    </a:cubicBezTo>
                    <a:cubicBezTo>
                      <a:pt x="130" y="76"/>
                      <a:pt x="129" y="76"/>
                      <a:pt x="127" y="77"/>
                    </a:cubicBezTo>
                    <a:moveTo>
                      <a:pt x="137" y="72"/>
                    </a:moveTo>
                    <a:cubicBezTo>
                      <a:pt x="139" y="67"/>
                      <a:pt x="141" y="62"/>
                      <a:pt x="143" y="57"/>
                    </a:cubicBezTo>
                    <a:cubicBezTo>
                      <a:pt x="143" y="57"/>
                      <a:pt x="143" y="57"/>
                      <a:pt x="143" y="57"/>
                    </a:cubicBezTo>
                    <a:cubicBezTo>
                      <a:pt x="146" y="55"/>
                      <a:pt x="148" y="54"/>
                      <a:pt x="150" y="53"/>
                    </a:cubicBezTo>
                    <a:cubicBezTo>
                      <a:pt x="149" y="58"/>
                      <a:pt x="147" y="63"/>
                      <a:pt x="146" y="68"/>
                    </a:cubicBezTo>
                    <a:cubicBezTo>
                      <a:pt x="143" y="70"/>
                      <a:pt x="140" y="71"/>
                      <a:pt x="137" y="72"/>
                    </a:cubicBezTo>
                    <a:moveTo>
                      <a:pt x="151" y="66"/>
                    </a:moveTo>
                    <a:cubicBezTo>
                      <a:pt x="152" y="61"/>
                      <a:pt x="154" y="55"/>
                      <a:pt x="155" y="50"/>
                    </a:cubicBezTo>
                    <a:cubicBezTo>
                      <a:pt x="157" y="49"/>
                      <a:pt x="159" y="48"/>
                      <a:pt x="161" y="47"/>
                    </a:cubicBezTo>
                    <a:cubicBezTo>
                      <a:pt x="159" y="52"/>
                      <a:pt x="157" y="57"/>
                      <a:pt x="155" y="63"/>
                    </a:cubicBezTo>
                    <a:cubicBezTo>
                      <a:pt x="155" y="63"/>
                      <a:pt x="155" y="63"/>
                      <a:pt x="155" y="63"/>
                    </a:cubicBezTo>
                    <a:cubicBezTo>
                      <a:pt x="155" y="64"/>
                      <a:pt x="155" y="64"/>
                      <a:pt x="155" y="64"/>
                    </a:cubicBezTo>
                    <a:cubicBezTo>
                      <a:pt x="154" y="65"/>
                      <a:pt x="152" y="65"/>
                      <a:pt x="151" y="66"/>
                    </a:cubicBezTo>
                    <a:moveTo>
                      <a:pt x="168" y="58"/>
                    </a:moveTo>
                    <a:cubicBezTo>
                      <a:pt x="170" y="53"/>
                      <a:pt x="172" y="48"/>
                      <a:pt x="174" y="43"/>
                    </a:cubicBezTo>
                    <a:cubicBezTo>
                      <a:pt x="172" y="47"/>
                      <a:pt x="171" y="52"/>
                      <a:pt x="171" y="57"/>
                    </a:cubicBezTo>
                    <a:cubicBezTo>
                      <a:pt x="170" y="57"/>
                      <a:pt x="169" y="57"/>
                      <a:pt x="168" y="58"/>
                    </a:cubicBezTo>
                    <a:moveTo>
                      <a:pt x="160" y="62"/>
                    </a:moveTo>
                    <a:cubicBezTo>
                      <a:pt x="162" y="56"/>
                      <a:pt x="164" y="50"/>
                      <a:pt x="166" y="44"/>
                    </a:cubicBezTo>
                    <a:cubicBezTo>
                      <a:pt x="167" y="44"/>
                      <a:pt x="168" y="43"/>
                      <a:pt x="169" y="43"/>
                    </a:cubicBezTo>
                    <a:cubicBezTo>
                      <a:pt x="168" y="49"/>
                      <a:pt x="166" y="54"/>
                      <a:pt x="163" y="60"/>
                    </a:cubicBezTo>
                    <a:cubicBezTo>
                      <a:pt x="162" y="61"/>
                      <a:pt x="161" y="61"/>
                      <a:pt x="160" y="62"/>
                    </a:cubicBezTo>
                    <a:moveTo>
                      <a:pt x="46" y="152"/>
                    </a:moveTo>
                    <a:cubicBezTo>
                      <a:pt x="41" y="149"/>
                      <a:pt x="35" y="145"/>
                      <a:pt x="29" y="141"/>
                    </a:cubicBezTo>
                    <a:cubicBezTo>
                      <a:pt x="21" y="135"/>
                      <a:pt x="15" y="126"/>
                      <a:pt x="11" y="116"/>
                    </a:cubicBezTo>
                    <a:cubicBezTo>
                      <a:pt x="11" y="115"/>
                      <a:pt x="11" y="114"/>
                      <a:pt x="10" y="114"/>
                    </a:cubicBezTo>
                    <a:cubicBezTo>
                      <a:pt x="7" y="106"/>
                      <a:pt x="6" y="98"/>
                      <a:pt x="6" y="90"/>
                    </a:cubicBezTo>
                    <a:cubicBezTo>
                      <a:pt x="6" y="90"/>
                      <a:pt x="6" y="89"/>
                      <a:pt x="6" y="89"/>
                    </a:cubicBezTo>
                    <a:cubicBezTo>
                      <a:pt x="6" y="88"/>
                      <a:pt x="6" y="88"/>
                      <a:pt x="6" y="87"/>
                    </a:cubicBezTo>
                    <a:cubicBezTo>
                      <a:pt x="6" y="73"/>
                      <a:pt x="10" y="59"/>
                      <a:pt x="18" y="48"/>
                    </a:cubicBezTo>
                    <a:cubicBezTo>
                      <a:pt x="33" y="26"/>
                      <a:pt x="60" y="13"/>
                      <a:pt x="90" y="11"/>
                    </a:cubicBezTo>
                    <a:cubicBezTo>
                      <a:pt x="89" y="12"/>
                      <a:pt x="89" y="15"/>
                      <a:pt x="89" y="17"/>
                    </a:cubicBezTo>
                    <a:cubicBezTo>
                      <a:pt x="89" y="31"/>
                      <a:pt x="89" y="54"/>
                      <a:pt x="89" y="71"/>
                    </a:cubicBezTo>
                    <a:cubicBezTo>
                      <a:pt x="89" y="81"/>
                      <a:pt x="89" y="88"/>
                      <a:pt x="89" y="91"/>
                    </a:cubicBezTo>
                    <a:cubicBezTo>
                      <a:pt x="89" y="92"/>
                      <a:pt x="89" y="92"/>
                      <a:pt x="89" y="92"/>
                    </a:cubicBezTo>
                    <a:cubicBezTo>
                      <a:pt x="89" y="93"/>
                      <a:pt x="89" y="93"/>
                      <a:pt x="89" y="93"/>
                    </a:cubicBezTo>
                    <a:cubicBezTo>
                      <a:pt x="90" y="95"/>
                      <a:pt x="92" y="104"/>
                      <a:pt x="96" y="114"/>
                    </a:cubicBezTo>
                    <a:cubicBezTo>
                      <a:pt x="95" y="114"/>
                      <a:pt x="95" y="114"/>
                      <a:pt x="95" y="114"/>
                    </a:cubicBezTo>
                    <a:cubicBezTo>
                      <a:pt x="95" y="115"/>
                      <a:pt x="95" y="117"/>
                      <a:pt x="96" y="117"/>
                    </a:cubicBezTo>
                    <a:cubicBezTo>
                      <a:pt x="97" y="117"/>
                      <a:pt x="97" y="117"/>
                      <a:pt x="97" y="117"/>
                    </a:cubicBezTo>
                    <a:cubicBezTo>
                      <a:pt x="99" y="124"/>
                      <a:pt x="102" y="132"/>
                      <a:pt x="105" y="140"/>
                    </a:cubicBezTo>
                    <a:cubicBezTo>
                      <a:pt x="104" y="140"/>
                      <a:pt x="105" y="141"/>
                      <a:pt x="105" y="141"/>
                    </a:cubicBezTo>
                    <a:cubicBezTo>
                      <a:pt x="108" y="149"/>
                      <a:pt x="110" y="156"/>
                      <a:pt x="113" y="161"/>
                    </a:cubicBezTo>
                    <a:cubicBezTo>
                      <a:pt x="112" y="161"/>
                      <a:pt x="112" y="161"/>
                      <a:pt x="112" y="161"/>
                    </a:cubicBezTo>
                    <a:cubicBezTo>
                      <a:pt x="112" y="161"/>
                      <a:pt x="112" y="161"/>
                      <a:pt x="111" y="161"/>
                    </a:cubicBezTo>
                    <a:cubicBezTo>
                      <a:pt x="111" y="161"/>
                      <a:pt x="111" y="161"/>
                      <a:pt x="110" y="162"/>
                    </a:cubicBezTo>
                    <a:cubicBezTo>
                      <a:pt x="104" y="163"/>
                      <a:pt x="98" y="163"/>
                      <a:pt x="92" y="163"/>
                    </a:cubicBezTo>
                    <a:cubicBezTo>
                      <a:pt x="91" y="163"/>
                      <a:pt x="91" y="163"/>
                      <a:pt x="91" y="163"/>
                    </a:cubicBezTo>
                    <a:cubicBezTo>
                      <a:pt x="91" y="163"/>
                      <a:pt x="90" y="163"/>
                      <a:pt x="90" y="162"/>
                    </a:cubicBezTo>
                    <a:cubicBezTo>
                      <a:pt x="90" y="162"/>
                      <a:pt x="89" y="162"/>
                      <a:pt x="89" y="162"/>
                    </a:cubicBezTo>
                    <a:cubicBezTo>
                      <a:pt x="89" y="162"/>
                      <a:pt x="88" y="163"/>
                      <a:pt x="88" y="163"/>
                    </a:cubicBezTo>
                    <a:cubicBezTo>
                      <a:pt x="82" y="163"/>
                      <a:pt x="77" y="162"/>
                      <a:pt x="71" y="161"/>
                    </a:cubicBezTo>
                    <a:cubicBezTo>
                      <a:pt x="71" y="161"/>
                      <a:pt x="71" y="160"/>
                      <a:pt x="71" y="160"/>
                    </a:cubicBezTo>
                    <a:cubicBezTo>
                      <a:pt x="70" y="160"/>
                      <a:pt x="70" y="160"/>
                      <a:pt x="70" y="160"/>
                    </a:cubicBezTo>
                    <a:cubicBezTo>
                      <a:pt x="69" y="160"/>
                      <a:pt x="69" y="160"/>
                      <a:pt x="68" y="160"/>
                    </a:cubicBezTo>
                    <a:cubicBezTo>
                      <a:pt x="62" y="159"/>
                      <a:pt x="55" y="156"/>
                      <a:pt x="49" y="153"/>
                    </a:cubicBezTo>
                    <a:cubicBezTo>
                      <a:pt x="49" y="153"/>
                      <a:pt x="48" y="153"/>
                      <a:pt x="48" y="152"/>
                    </a:cubicBezTo>
                    <a:cubicBezTo>
                      <a:pt x="48" y="152"/>
                      <a:pt x="47" y="152"/>
                      <a:pt x="47" y="152"/>
                    </a:cubicBezTo>
                    <a:cubicBezTo>
                      <a:pt x="47" y="152"/>
                      <a:pt x="47" y="152"/>
                      <a:pt x="46" y="152"/>
                    </a:cubicBezTo>
                    <a:moveTo>
                      <a:pt x="99" y="78"/>
                    </a:moveTo>
                    <a:cubicBezTo>
                      <a:pt x="101" y="51"/>
                      <a:pt x="104" y="32"/>
                      <a:pt x="108" y="4"/>
                    </a:cubicBezTo>
                    <a:cubicBezTo>
                      <a:pt x="111" y="4"/>
                      <a:pt x="114" y="4"/>
                      <a:pt x="117" y="5"/>
                    </a:cubicBezTo>
                    <a:cubicBezTo>
                      <a:pt x="138" y="7"/>
                      <a:pt x="158" y="15"/>
                      <a:pt x="170" y="29"/>
                    </a:cubicBezTo>
                    <a:cubicBezTo>
                      <a:pt x="172" y="32"/>
                      <a:pt x="173" y="34"/>
                      <a:pt x="174" y="36"/>
                    </a:cubicBezTo>
                    <a:cubicBezTo>
                      <a:pt x="172" y="37"/>
                      <a:pt x="168" y="39"/>
                      <a:pt x="165" y="40"/>
                    </a:cubicBezTo>
                    <a:cubicBezTo>
                      <a:pt x="165" y="40"/>
                      <a:pt x="165" y="40"/>
                      <a:pt x="165" y="40"/>
                    </a:cubicBezTo>
                    <a:cubicBezTo>
                      <a:pt x="164" y="40"/>
                      <a:pt x="164" y="41"/>
                      <a:pt x="163" y="41"/>
                    </a:cubicBezTo>
                    <a:cubicBezTo>
                      <a:pt x="151" y="47"/>
                      <a:pt x="138" y="55"/>
                      <a:pt x="126" y="62"/>
                    </a:cubicBezTo>
                    <a:cubicBezTo>
                      <a:pt x="117" y="67"/>
                      <a:pt x="110" y="72"/>
                      <a:pt x="105" y="75"/>
                    </a:cubicBezTo>
                    <a:cubicBezTo>
                      <a:pt x="102" y="76"/>
                      <a:pt x="100" y="77"/>
                      <a:pt x="99" y="78"/>
                    </a:cubicBezTo>
                    <a:moveTo>
                      <a:pt x="107" y="0"/>
                    </a:moveTo>
                    <a:cubicBezTo>
                      <a:pt x="106" y="0"/>
                      <a:pt x="106" y="0"/>
                      <a:pt x="105" y="1"/>
                    </a:cubicBezTo>
                    <a:cubicBezTo>
                      <a:pt x="105" y="1"/>
                      <a:pt x="104" y="2"/>
                      <a:pt x="104" y="3"/>
                    </a:cubicBezTo>
                    <a:cubicBezTo>
                      <a:pt x="101" y="32"/>
                      <a:pt x="97" y="50"/>
                      <a:pt x="95" y="79"/>
                    </a:cubicBezTo>
                    <a:cubicBezTo>
                      <a:pt x="95" y="79"/>
                      <a:pt x="94" y="80"/>
                      <a:pt x="94" y="80"/>
                    </a:cubicBezTo>
                    <a:cubicBezTo>
                      <a:pt x="94" y="83"/>
                      <a:pt x="94" y="88"/>
                      <a:pt x="94" y="91"/>
                    </a:cubicBezTo>
                    <a:cubicBezTo>
                      <a:pt x="93" y="91"/>
                      <a:pt x="93" y="91"/>
                      <a:pt x="93" y="91"/>
                    </a:cubicBezTo>
                    <a:cubicBezTo>
                      <a:pt x="93" y="91"/>
                      <a:pt x="93" y="91"/>
                      <a:pt x="93" y="91"/>
                    </a:cubicBezTo>
                    <a:cubicBezTo>
                      <a:pt x="93" y="88"/>
                      <a:pt x="92" y="81"/>
                      <a:pt x="92" y="71"/>
                    </a:cubicBezTo>
                    <a:cubicBezTo>
                      <a:pt x="92" y="60"/>
                      <a:pt x="93" y="46"/>
                      <a:pt x="93" y="33"/>
                    </a:cubicBezTo>
                    <a:cubicBezTo>
                      <a:pt x="93" y="27"/>
                      <a:pt x="93" y="22"/>
                      <a:pt x="93" y="18"/>
                    </a:cubicBezTo>
                    <a:cubicBezTo>
                      <a:pt x="93" y="13"/>
                      <a:pt x="94" y="10"/>
                      <a:pt x="94" y="9"/>
                    </a:cubicBezTo>
                    <a:cubicBezTo>
                      <a:pt x="94" y="9"/>
                      <a:pt x="94" y="9"/>
                      <a:pt x="94" y="9"/>
                    </a:cubicBezTo>
                    <a:cubicBezTo>
                      <a:pt x="94" y="8"/>
                      <a:pt x="94" y="8"/>
                      <a:pt x="94" y="8"/>
                    </a:cubicBezTo>
                    <a:cubicBezTo>
                      <a:pt x="94" y="8"/>
                      <a:pt x="94" y="8"/>
                      <a:pt x="94" y="8"/>
                    </a:cubicBezTo>
                    <a:cubicBezTo>
                      <a:pt x="94" y="8"/>
                      <a:pt x="94" y="8"/>
                      <a:pt x="94" y="8"/>
                    </a:cubicBezTo>
                    <a:cubicBezTo>
                      <a:pt x="93" y="7"/>
                      <a:pt x="93" y="7"/>
                      <a:pt x="93" y="7"/>
                    </a:cubicBezTo>
                    <a:cubicBezTo>
                      <a:pt x="93" y="7"/>
                      <a:pt x="93" y="7"/>
                      <a:pt x="93" y="7"/>
                    </a:cubicBezTo>
                    <a:cubicBezTo>
                      <a:pt x="93" y="7"/>
                      <a:pt x="93" y="7"/>
                      <a:pt x="93" y="7"/>
                    </a:cubicBezTo>
                    <a:cubicBezTo>
                      <a:pt x="93" y="7"/>
                      <a:pt x="93" y="7"/>
                      <a:pt x="93" y="7"/>
                    </a:cubicBezTo>
                    <a:cubicBezTo>
                      <a:pt x="92" y="7"/>
                      <a:pt x="92" y="7"/>
                      <a:pt x="92" y="7"/>
                    </a:cubicBezTo>
                    <a:cubicBezTo>
                      <a:pt x="92" y="6"/>
                      <a:pt x="92" y="6"/>
                      <a:pt x="92" y="6"/>
                    </a:cubicBezTo>
                    <a:cubicBezTo>
                      <a:pt x="92" y="6"/>
                      <a:pt x="92" y="6"/>
                      <a:pt x="92" y="6"/>
                    </a:cubicBezTo>
                    <a:cubicBezTo>
                      <a:pt x="92" y="6"/>
                      <a:pt x="92" y="6"/>
                      <a:pt x="92" y="6"/>
                    </a:cubicBezTo>
                    <a:cubicBezTo>
                      <a:pt x="61" y="9"/>
                      <a:pt x="31" y="22"/>
                      <a:pt x="14" y="46"/>
                    </a:cubicBezTo>
                    <a:cubicBezTo>
                      <a:pt x="6" y="58"/>
                      <a:pt x="2" y="74"/>
                      <a:pt x="2" y="89"/>
                    </a:cubicBezTo>
                    <a:cubicBezTo>
                      <a:pt x="2" y="90"/>
                      <a:pt x="2" y="90"/>
                      <a:pt x="2" y="90"/>
                    </a:cubicBezTo>
                    <a:cubicBezTo>
                      <a:pt x="1" y="95"/>
                      <a:pt x="0" y="99"/>
                      <a:pt x="0" y="104"/>
                    </a:cubicBezTo>
                    <a:cubicBezTo>
                      <a:pt x="0" y="111"/>
                      <a:pt x="1" y="117"/>
                      <a:pt x="3" y="123"/>
                    </a:cubicBezTo>
                    <a:cubicBezTo>
                      <a:pt x="2" y="123"/>
                      <a:pt x="2" y="123"/>
                      <a:pt x="2" y="123"/>
                    </a:cubicBezTo>
                    <a:cubicBezTo>
                      <a:pt x="2" y="124"/>
                      <a:pt x="2" y="125"/>
                      <a:pt x="3" y="126"/>
                    </a:cubicBezTo>
                    <a:cubicBezTo>
                      <a:pt x="3" y="126"/>
                      <a:pt x="3" y="126"/>
                      <a:pt x="3" y="126"/>
                    </a:cubicBezTo>
                    <a:cubicBezTo>
                      <a:pt x="4" y="129"/>
                      <a:pt x="5" y="131"/>
                      <a:pt x="6" y="134"/>
                    </a:cubicBezTo>
                    <a:cubicBezTo>
                      <a:pt x="6" y="134"/>
                      <a:pt x="6" y="135"/>
                      <a:pt x="6" y="135"/>
                    </a:cubicBezTo>
                    <a:cubicBezTo>
                      <a:pt x="8" y="138"/>
                      <a:pt x="9" y="140"/>
                      <a:pt x="10" y="143"/>
                    </a:cubicBezTo>
                    <a:cubicBezTo>
                      <a:pt x="10" y="144"/>
                      <a:pt x="10" y="145"/>
                      <a:pt x="11" y="145"/>
                    </a:cubicBezTo>
                    <a:cubicBezTo>
                      <a:pt x="11" y="146"/>
                      <a:pt x="11" y="146"/>
                      <a:pt x="11" y="146"/>
                    </a:cubicBezTo>
                    <a:cubicBezTo>
                      <a:pt x="12" y="147"/>
                      <a:pt x="13" y="149"/>
                      <a:pt x="14" y="150"/>
                    </a:cubicBezTo>
                    <a:cubicBezTo>
                      <a:pt x="14" y="151"/>
                      <a:pt x="14" y="151"/>
                      <a:pt x="14" y="151"/>
                    </a:cubicBezTo>
                    <a:cubicBezTo>
                      <a:pt x="14" y="151"/>
                      <a:pt x="15" y="152"/>
                      <a:pt x="16" y="152"/>
                    </a:cubicBezTo>
                    <a:cubicBezTo>
                      <a:pt x="17" y="154"/>
                      <a:pt x="19" y="156"/>
                      <a:pt x="20" y="158"/>
                    </a:cubicBezTo>
                    <a:cubicBezTo>
                      <a:pt x="20" y="159"/>
                      <a:pt x="21" y="160"/>
                      <a:pt x="21" y="161"/>
                    </a:cubicBezTo>
                    <a:cubicBezTo>
                      <a:pt x="22" y="161"/>
                      <a:pt x="22" y="161"/>
                      <a:pt x="22" y="161"/>
                    </a:cubicBezTo>
                    <a:cubicBezTo>
                      <a:pt x="23" y="161"/>
                      <a:pt x="24" y="162"/>
                      <a:pt x="24" y="163"/>
                    </a:cubicBezTo>
                    <a:cubicBezTo>
                      <a:pt x="29" y="168"/>
                      <a:pt x="36" y="174"/>
                      <a:pt x="46" y="179"/>
                    </a:cubicBezTo>
                    <a:cubicBezTo>
                      <a:pt x="46" y="180"/>
                      <a:pt x="46" y="180"/>
                      <a:pt x="46" y="180"/>
                    </a:cubicBezTo>
                    <a:cubicBezTo>
                      <a:pt x="46" y="181"/>
                      <a:pt x="47" y="181"/>
                      <a:pt x="48" y="181"/>
                    </a:cubicBezTo>
                    <a:cubicBezTo>
                      <a:pt x="48" y="181"/>
                      <a:pt x="48" y="181"/>
                      <a:pt x="48" y="181"/>
                    </a:cubicBezTo>
                    <a:cubicBezTo>
                      <a:pt x="48" y="181"/>
                      <a:pt x="48" y="181"/>
                      <a:pt x="48" y="181"/>
                    </a:cubicBezTo>
                    <a:cubicBezTo>
                      <a:pt x="51" y="182"/>
                      <a:pt x="54" y="183"/>
                      <a:pt x="57" y="184"/>
                    </a:cubicBezTo>
                    <a:cubicBezTo>
                      <a:pt x="57" y="185"/>
                      <a:pt x="58" y="186"/>
                      <a:pt x="59" y="186"/>
                    </a:cubicBezTo>
                    <a:cubicBezTo>
                      <a:pt x="59" y="186"/>
                      <a:pt x="59" y="186"/>
                      <a:pt x="59" y="186"/>
                    </a:cubicBezTo>
                    <a:cubicBezTo>
                      <a:pt x="60" y="186"/>
                      <a:pt x="61" y="186"/>
                      <a:pt x="61" y="186"/>
                    </a:cubicBezTo>
                    <a:cubicBezTo>
                      <a:pt x="63" y="186"/>
                      <a:pt x="65" y="187"/>
                      <a:pt x="68" y="187"/>
                    </a:cubicBezTo>
                    <a:cubicBezTo>
                      <a:pt x="68" y="188"/>
                      <a:pt x="68" y="189"/>
                      <a:pt x="69" y="190"/>
                    </a:cubicBezTo>
                    <a:cubicBezTo>
                      <a:pt x="69" y="190"/>
                      <a:pt x="70" y="190"/>
                      <a:pt x="70" y="190"/>
                    </a:cubicBezTo>
                    <a:cubicBezTo>
                      <a:pt x="71" y="190"/>
                      <a:pt x="71" y="189"/>
                      <a:pt x="72" y="188"/>
                    </a:cubicBezTo>
                    <a:cubicBezTo>
                      <a:pt x="72" y="188"/>
                      <a:pt x="72" y="188"/>
                      <a:pt x="72" y="188"/>
                    </a:cubicBezTo>
                    <a:cubicBezTo>
                      <a:pt x="74" y="189"/>
                      <a:pt x="76" y="189"/>
                      <a:pt x="78" y="189"/>
                    </a:cubicBezTo>
                    <a:cubicBezTo>
                      <a:pt x="79" y="189"/>
                      <a:pt x="79" y="190"/>
                      <a:pt x="79" y="190"/>
                    </a:cubicBezTo>
                    <a:cubicBezTo>
                      <a:pt x="80" y="190"/>
                      <a:pt x="80" y="190"/>
                      <a:pt x="80" y="190"/>
                    </a:cubicBezTo>
                    <a:cubicBezTo>
                      <a:pt x="81" y="190"/>
                      <a:pt x="81" y="190"/>
                      <a:pt x="82" y="189"/>
                    </a:cubicBezTo>
                    <a:cubicBezTo>
                      <a:pt x="84" y="190"/>
                      <a:pt x="87" y="190"/>
                      <a:pt x="89" y="190"/>
                    </a:cubicBezTo>
                    <a:cubicBezTo>
                      <a:pt x="89" y="190"/>
                      <a:pt x="89" y="190"/>
                      <a:pt x="89" y="190"/>
                    </a:cubicBezTo>
                    <a:cubicBezTo>
                      <a:pt x="93" y="190"/>
                      <a:pt x="97" y="189"/>
                      <a:pt x="100" y="189"/>
                    </a:cubicBezTo>
                    <a:cubicBezTo>
                      <a:pt x="100" y="190"/>
                      <a:pt x="101" y="190"/>
                      <a:pt x="102" y="190"/>
                    </a:cubicBezTo>
                    <a:cubicBezTo>
                      <a:pt x="102" y="190"/>
                      <a:pt x="102" y="190"/>
                      <a:pt x="102" y="190"/>
                    </a:cubicBezTo>
                    <a:cubicBezTo>
                      <a:pt x="103" y="190"/>
                      <a:pt x="103" y="190"/>
                      <a:pt x="104" y="189"/>
                    </a:cubicBezTo>
                    <a:cubicBezTo>
                      <a:pt x="104" y="189"/>
                      <a:pt x="104" y="189"/>
                      <a:pt x="104" y="189"/>
                    </a:cubicBezTo>
                    <a:cubicBezTo>
                      <a:pt x="108" y="188"/>
                      <a:pt x="111" y="188"/>
                      <a:pt x="115" y="187"/>
                    </a:cubicBezTo>
                    <a:cubicBezTo>
                      <a:pt x="116" y="187"/>
                      <a:pt x="117" y="186"/>
                      <a:pt x="117" y="185"/>
                    </a:cubicBezTo>
                    <a:cubicBezTo>
                      <a:pt x="117" y="184"/>
                      <a:pt x="117" y="184"/>
                      <a:pt x="116" y="184"/>
                    </a:cubicBezTo>
                    <a:cubicBezTo>
                      <a:pt x="117" y="181"/>
                      <a:pt x="117" y="178"/>
                      <a:pt x="117" y="175"/>
                    </a:cubicBezTo>
                    <a:cubicBezTo>
                      <a:pt x="118" y="176"/>
                      <a:pt x="118" y="177"/>
                      <a:pt x="119" y="178"/>
                    </a:cubicBezTo>
                    <a:cubicBezTo>
                      <a:pt x="121" y="180"/>
                      <a:pt x="122" y="182"/>
                      <a:pt x="124" y="184"/>
                    </a:cubicBezTo>
                    <a:cubicBezTo>
                      <a:pt x="124" y="184"/>
                      <a:pt x="124" y="184"/>
                      <a:pt x="124" y="184"/>
                    </a:cubicBezTo>
                    <a:cubicBezTo>
                      <a:pt x="124" y="184"/>
                      <a:pt x="124" y="184"/>
                      <a:pt x="124" y="184"/>
                    </a:cubicBezTo>
                    <a:cubicBezTo>
                      <a:pt x="124" y="184"/>
                      <a:pt x="124" y="184"/>
                      <a:pt x="124" y="184"/>
                    </a:cubicBezTo>
                    <a:cubicBezTo>
                      <a:pt x="125" y="184"/>
                      <a:pt x="125" y="184"/>
                      <a:pt x="125" y="184"/>
                    </a:cubicBezTo>
                    <a:cubicBezTo>
                      <a:pt x="125" y="184"/>
                      <a:pt x="125" y="184"/>
                      <a:pt x="125" y="184"/>
                    </a:cubicBezTo>
                    <a:cubicBezTo>
                      <a:pt x="126" y="184"/>
                      <a:pt x="126" y="184"/>
                      <a:pt x="126" y="184"/>
                    </a:cubicBezTo>
                    <a:cubicBezTo>
                      <a:pt x="126" y="184"/>
                      <a:pt x="126" y="184"/>
                      <a:pt x="126" y="184"/>
                    </a:cubicBezTo>
                    <a:cubicBezTo>
                      <a:pt x="126" y="184"/>
                      <a:pt x="126" y="184"/>
                      <a:pt x="126" y="184"/>
                    </a:cubicBezTo>
                    <a:cubicBezTo>
                      <a:pt x="126" y="184"/>
                      <a:pt x="126" y="184"/>
                      <a:pt x="126" y="184"/>
                    </a:cubicBezTo>
                    <a:cubicBezTo>
                      <a:pt x="131" y="183"/>
                      <a:pt x="135" y="181"/>
                      <a:pt x="139" y="179"/>
                    </a:cubicBezTo>
                    <a:cubicBezTo>
                      <a:pt x="139" y="179"/>
                      <a:pt x="139" y="179"/>
                      <a:pt x="140" y="178"/>
                    </a:cubicBezTo>
                    <a:cubicBezTo>
                      <a:pt x="142" y="177"/>
                      <a:pt x="144" y="176"/>
                      <a:pt x="147" y="174"/>
                    </a:cubicBezTo>
                    <a:cubicBezTo>
                      <a:pt x="147" y="174"/>
                      <a:pt x="147" y="174"/>
                      <a:pt x="147" y="174"/>
                    </a:cubicBezTo>
                    <a:cubicBezTo>
                      <a:pt x="148" y="174"/>
                      <a:pt x="148" y="174"/>
                      <a:pt x="149" y="173"/>
                    </a:cubicBezTo>
                    <a:cubicBezTo>
                      <a:pt x="149" y="173"/>
                      <a:pt x="149" y="173"/>
                      <a:pt x="149" y="173"/>
                    </a:cubicBezTo>
                    <a:cubicBezTo>
                      <a:pt x="158" y="166"/>
                      <a:pt x="166" y="159"/>
                      <a:pt x="170" y="149"/>
                    </a:cubicBezTo>
                    <a:cubicBezTo>
                      <a:pt x="171" y="149"/>
                      <a:pt x="171" y="149"/>
                      <a:pt x="171" y="149"/>
                    </a:cubicBezTo>
                    <a:cubicBezTo>
                      <a:pt x="171" y="148"/>
                      <a:pt x="171" y="148"/>
                      <a:pt x="171" y="148"/>
                    </a:cubicBezTo>
                    <a:cubicBezTo>
                      <a:pt x="171" y="148"/>
                      <a:pt x="171" y="148"/>
                      <a:pt x="172" y="147"/>
                    </a:cubicBezTo>
                    <a:cubicBezTo>
                      <a:pt x="172" y="145"/>
                      <a:pt x="172" y="142"/>
                      <a:pt x="173" y="139"/>
                    </a:cubicBezTo>
                    <a:cubicBezTo>
                      <a:pt x="173" y="139"/>
                      <a:pt x="173" y="139"/>
                      <a:pt x="173" y="139"/>
                    </a:cubicBezTo>
                    <a:cubicBezTo>
                      <a:pt x="173" y="140"/>
                      <a:pt x="173" y="141"/>
                      <a:pt x="174" y="141"/>
                    </a:cubicBezTo>
                    <a:cubicBezTo>
                      <a:pt x="175" y="142"/>
                      <a:pt x="175" y="142"/>
                      <a:pt x="176" y="142"/>
                    </a:cubicBezTo>
                    <a:cubicBezTo>
                      <a:pt x="176" y="142"/>
                      <a:pt x="177" y="142"/>
                      <a:pt x="177" y="142"/>
                    </a:cubicBezTo>
                    <a:cubicBezTo>
                      <a:pt x="178" y="142"/>
                      <a:pt x="178" y="141"/>
                      <a:pt x="179" y="141"/>
                    </a:cubicBezTo>
                    <a:cubicBezTo>
                      <a:pt x="184" y="129"/>
                      <a:pt x="186" y="116"/>
                      <a:pt x="186" y="103"/>
                    </a:cubicBezTo>
                    <a:cubicBezTo>
                      <a:pt x="186" y="103"/>
                      <a:pt x="186" y="102"/>
                      <a:pt x="186" y="102"/>
                    </a:cubicBezTo>
                    <a:cubicBezTo>
                      <a:pt x="186" y="89"/>
                      <a:pt x="184" y="76"/>
                      <a:pt x="182" y="63"/>
                    </a:cubicBezTo>
                    <a:cubicBezTo>
                      <a:pt x="182" y="62"/>
                      <a:pt x="181" y="62"/>
                      <a:pt x="180" y="62"/>
                    </a:cubicBezTo>
                    <a:cubicBezTo>
                      <a:pt x="180" y="61"/>
                      <a:pt x="180" y="61"/>
                      <a:pt x="179" y="61"/>
                    </a:cubicBezTo>
                    <a:cubicBezTo>
                      <a:pt x="179" y="61"/>
                      <a:pt x="179" y="61"/>
                      <a:pt x="179" y="61"/>
                    </a:cubicBezTo>
                    <a:cubicBezTo>
                      <a:pt x="179" y="61"/>
                      <a:pt x="179" y="61"/>
                      <a:pt x="179" y="61"/>
                    </a:cubicBezTo>
                    <a:cubicBezTo>
                      <a:pt x="171" y="63"/>
                      <a:pt x="162" y="66"/>
                      <a:pt x="152" y="70"/>
                    </a:cubicBezTo>
                    <a:cubicBezTo>
                      <a:pt x="160" y="66"/>
                      <a:pt x="167" y="63"/>
                      <a:pt x="173" y="60"/>
                    </a:cubicBezTo>
                    <a:cubicBezTo>
                      <a:pt x="174" y="60"/>
                      <a:pt x="174" y="59"/>
                      <a:pt x="174" y="58"/>
                    </a:cubicBezTo>
                    <a:cubicBezTo>
                      <a:pt x="175" y="52"/>
                      <a:pt x="177" y="46"/>
                      <a:pt x="178" y="39"/>
                    </a:cubicBezTo>
                    <a:cubicBezTo>
                      <a:pt x="179" y="39"/>
                      <a:pt x="180" y="38"/>
                      <a:pt x="179" y="37"/>
                    </a:cubicBezTo>
                    <a:cubicBezTo>
                      <a:pt x="177" y="33"/>
                      <a:pt x="175" y="30"/>
                      <a:pt x="173" y="27"/>
                    </a:cubicBezTo>
                    <a:cubicBezTo>
                      <a:pt x="160" y="11"/>
                      <a:pt x="139" y="3"/>
                      <a:pt x="118" y="1"/>
                    </a:cubicBezTo>
                    <a:cubicBezTo>
                      <a:pt x="114" y="0"/>
                      <a:pt x="111" y="0"/>
                      <a:pt x="107" y="0"/>
                    </a:cubicBezTo>
                    <a:cubicBezTo>
                      <a:pt x="107" y="0"/>
                      <a:pt x="107" y="0"/>
                      <a:pt x="107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5" name="Freeform 762"/>
              <p:cNvSpPr>
                <a:spLocks noEditPoints="1"/>
              </p:cNvSpPr>
              <p:nvPr/>
            </p:nvSpPr>
            <p:spPr bwMode="auto">
              <a:xfrm>
                <a:off x="4730" y="1107"/>
                <a:ext cx="50" cy="64"/>
              </a:xfrm>
              <a:custGeom>
                <a:avLst/>
                <a:gdLst>
                  <a:gd name="T0" fmla="*/ 9 w 21"/>
                  <a:gd name="T1" fmla="*/ 24 h 27"/>
                  <a:gd name="T2" fmla="*/ 9 w 21"/>
                  <a:gd name="T3" fmla="*/ 24 h 27"/>
                  <a:gd name="T4" fmla="*/ 6 w 21"/>
                  <a:gd name="T5" fmla="*/ 23 h 27"/>
                  <a:gd name="T6" fmla="*/ 4 w 21"/>
                  <a:gd name="T7" fmla="*/ 21 h 27"/>
                  <a:gd name="T8" fmla="*/ 4 w 21"/>
                  <a:gd name="T9" fmla="*/ 20 h 27"/>
                  <a:gd name="T10" fmla="*/ 5 w 21"/>
                  <a:gd name="T11" fmla="*/ 20 h 27"/>
                  <a:gd name="T12" fmla="*/ 10 w 21"/>
                  <a:gd name="T13" fmla="*/ 12 h 27"/>
                  <a:gd name="T14" fmla="*/ 13 w 21"/>
                  <a:gd name="T15" fmla="*/ 12 h 27"/>
                  <a:gd name="T16" fmla="*/ 13 w 21"/>
                  <a:gd name="T17" fmla="*/ 12 h 27"/>
                  <a:gd name="T18" fmla="*/ 13 w 21"/>
                  <a:gd name="T19" fmla="*/ 12 h 27"/>
                  <a:gd name="T20" fmla="*/ 15 w 21"/>
                  <a:gd name="T21" fmla="*/ 12 h 27"/>
                  <a:gd name="T22" fmla="*/ 16 w 21"/>
                  <a:gd name="T23" fmla="*/ 13 h 27"/>
                  <a:gd name="T24" fmla="*/ 17 w 21"/>
                  <a:gd name="T25" fmla="*/ 15 h 27"/>
                  <a:gd name="T26" fmla="*/ 15 w 21"/>
                  <a:gd name="T27" fmla="*/ 20 h 27"/>
                  <a:gd name="T28" fmla="*/ 9 w 21"/>
                  <a:gd name="T29" fmla="*/ 24 h 27"/>
                  <a:gd name="T30" fmla="*/ 5 w 21"/>
                  <a:gd name="T31" fmla="*/ 12 h 27"/>
                  <a:gd name="T32" fmla="*/ 5 w 21"/>
                  <a:gd name="T33" fmla="*/ 12 h 27"/>
                  <a:gd name="T34" fmla="*/ 6 w 21"/>
                  <a:gd name="T35" fmla="*/ 9 h 27"/>
                  <a:gd name="T36" fmla="*/ 6 w 21"/>
                  <a:gd name="T37" fmla="*/ 11 h 27"/>
                  <a:gd name="T38" fmla="*/ 5 w 21"/>
                  <a:gd name="T39" fmla="*/ 12 h 27"/>
                  <a:gd name="T40" fmla="*/ 17 w 21"/>
                  <a:gd name="T41" fmla="*/ 9 h 27"/>
                  <a:gd name="T42" fmla="*/ 17 w 21"/>
                  <a:gd name="T43" fmla="*/ 9 h 27"/>
                  <a:gd name="T44" fmla="*/ 17 w 21"/>
                  <a:gd name="T45" fmla="*/ 7 h 27"/>
                  <a:gd name="T46" fmla="*/ 17 w 21"/>
                  <a:gd name="T47" fmla="*/ 8 h 27"/>
                  <a:gd name="T48" fmla="*/ 17 w 21"/>
                  <a:gd name="T49" fmla="*/ 9 h 27"/>
                  <a:gd name="T50" fmla="*/ 17 w 21"/>
                  <a:gd name="T51" fmla="*/ 9 h 27"/>
                  <a:gd name="T52" fmla="*/ 9 w 21"/>
                  <a:gd name="T53" fmla="*/ 9 h 27"/>
                  <a:gd name="T54" fmla="*/ 10 w 21"/>
                  <a:gd name="T55" fmla="*/ 4 h 27"/>
                  <a:gd name="T56" fmla="*/ 11 w 21"/>
                  <a:gd name="T57" fmla="*/ 4 h 27"/>
                  <a:gd name="T58" fmla="*/ 10 w 21"/>
                  <a:gd name="T59" fmla="*/ 9 h 27"/>
                  <a:gd name="T60" fmla="*/ 9 w 21"/>
                  <a:gd name="T61" fmla="*/ 9 h 27"/>
                  <a:gd name="T62" fmla="*/ 14 w 21"/>
                  <a:gd name="T63" fmla="*/ 8 h 27"/>
                  <a:gd name="T64" fmla="*/ 13 w 21"/>
                  <a:gd name="T65" fmla="*/ 8 h 27"/>
                  <a:gd name="T66" fmla="*/ 14 w 21"/>
                  <a:gd name="T67" fmla="*/ 3 h 27"/>
                  <a:gd name="T68" fmla="*/ 15 w 21"/>
                  <a:gd name="T69" fmla="*/ 4 h 27"/>
                  <a:gd name="T70" fmla="*/ 16 w 21"/>
                  <a:gd name="T71" fmla="*/ 4 h 27"/>
                  <a:gd name="T72" fmla="*/ 14 w 21"/>
                  <a:gd name="T73" fmla="*/ 8 h 27"/>
                  <a:gd name="T74" fmla="*/ 13 w 21"/>
                  <a:gd name="T75" fmla="*/ 0 h 27"/>
                  <a:gd name="T76" fmla="*/ 8 w 21"/>
                  <a:gd name="T77" fmla="*/ 1 h 27"/>
                  <a:gd name="T78" fmla="*/ 2 w 21"/>
                  <a:gd name="T79" fmla="*/ 11 h 27"/>
                  <a:gd name="T80" fmla="*/ 0 w 21"/>
                  <a:gd name="T81" fmla="*/ 18 h 27"/>
                  <a:gd name="T82" fmla="*/ 1 w 21"/>
                  <a:gd name="T83" fmla="*/ 22 h 27"/>
                  <a:gd name="T84" fmla="*/ 4 w 21"/>
                  <a:gd name="T85" fmla="*/ 26 h 27"/>
                  <a:gd name="T86" fmla="*/ 9 w 21"/>
                  <a:gd name="T87" fmla="*/ 27 h 27"/>
                  <a:gd name="T88" fmla="*/ 9 w 21"/>
                  <a:gd name="T89" fmla="*/ 27 h 27"/>
                  <a:gd name="T90" fmla="*/ 18 w 21"/>
                  <a:gd name="T91" fmla="*/ 22 h 27"/>
                  <a:gd name="T92" fmla="*/ 21 w 21"/>
                  <a:gd name="T93" fmla="*/ 9 h 27"/>
                  <a:gd name="T94" fmla="*/ 19 w 21"/>
                  <a:gd name="T95" fmla="*/ 9 h 27"/>
                  <a:gd name="T96" fmla="*/ 21 w 21"/>
                  <a:gd name="T97" fmla="*/ 9 h 27"/>
                  <a:gd name="T98" fmla="*/ 21 w 21"/>
                  <a:gd name="T99" fmla="*/ 8 h 27"/>
                  <a:gd name="T100" fmla="*/ 20 w 21"/>
                  <a:gd name="T101" fmla="*/ 4 h 27"/>
                  <a:gd name="T102" fmla="*/ 17 w 21"/>
                  <a:gd name="T103" fmla="*/ 1 h 27"/>
                  <a:gd name="T104" fmla="*/ 13 w 21"/>
                  <a:gd name="T105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" h="27">
                    <a:moveTo>
                      <a:pt x="9" y="24"/>
                    </a:moveTo>
                    <a:cubicBezTo>
                      <a:pt x="9" y="24"/>
                      <a:pt x="9" y="24"/>
                      <a:pt x="9" y="24"/>
                    </a:cubicBezTo>
                    <a:cubicBezTo>
                      <a:pt x="8" y="24"/>
                      <a:pt x="7" y="24"/>
                      <a:pt x="6" y="23"/>
                    </a:cubicBezTo>
                    <a:cubicBezTo>
                      <a:pt x="5" y="23"/>
                      <a:pt x="5" y="22"/>
                      <a:pt x="4" y="21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6" y="17"/>
                      <a:pt x="7" y="14"/>
                      <a:pt x="10" y="12"/>
                    </a:cubicBezTo>
                    <a:cubicBezTo>
                      <a:pt x="10" y="12"/>
                      <a:pt x="12" y="12"/>
                      <a:pt x="13" y="12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3" y="12"/>
                      <a:pt x="14" y="12"/>
                      <a:pt x="15" y="12"/>
                    </a:cubicBezTo>
                    <a:cubicBezTo>
                      <a:pt x="16" y="12"/>
                      <a:pt x="16" y="13"/>
                      <a:pt x="16" y="13"/>
                    </a:cubicBezTo>
                    <a:cubicBezTo>
                      <a:pt x="17" y="14"/>
                      <a:pt x="17" y="15"/>
                      <a:pt x="17" y="15"/>
                    </a:cubicBezTo>
                    <a:cubicBezTo>
                      <a:pt x="16" y="17"/>
                      <a:pt x="16" y="19"/>
                      <a:pt x="15" y="20"/>
                    </a:cubicBezTo>
                    <a:cubicBezTo>
                      <a:pt x="14" y="22"/>
                      <a:pt x="11" y="24"/>
                      <a:pt x="9" y="24"/>
                    </a:cubicBezTo>
                    <a:moveTo>
                      <a:pt x="5" y="12"/>
                    </a:moveTo>
                    <a:cubicBezTo>
                      <a:pt x="5" y="12"/>
                      <a:pt x="5" y="12"/>
                      <a:pt x="5" y="12"/>
                    </a:cubicBezTo>
                    <a:cubicBezTo>
                      <a:pt x="5" y="11"/>
                      <a:pt x="6" y="10"/>
                      <a:pt x="6" y="9"/>
                    </a:cubicBezTo>
                    <a:cubicBezTo>
                      <a:pt x="6" y="9"/>
                      <a:pt x="6" y="10"/>
                      <a:pt x="6" y="11"/>
                    </a:cubicBezTo>
                    <a:cubicBezTo>
                      <a:pt x="5" y="12"/>
                      <a:pt x="5" y="12"/>
                      <a:pt x="5" y="12"/>
                    </a:cubicBezTo>
                    <a:moveTo>
                      <a:pt x="17" y="9"/>
                    </a:moveTo>
                    <a:cubicBezTo>
                      <a:pt x="17" y="9"/>
                      <a:pt x="17" y="9"/>
                      <a:pt x="17" y="9"/>
                    </a:cubicBezTo>
                    <a:cubicBezTo>
                      <a:pt x="17" y="9"/>
                      <a:pt x="17" y="8"/>
                      <a:pt x="17" y="7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7" y="9"/>
                      <a:pt x="17" y="9"/>
                      <a:pt x="17" y="9"/>
                    </a:cubicBezTo>
                    <a:moveTo>
                      <a:pt x="9" y="9"/>
                    </a:moveTo>
                    <a:cubicBezTo>
                      <a:pt x="9" y="7"/>
                      <a:pt x="10" y="6"/>
                      <a:pt x="10" y="4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5"/>
                      <a:pt x="10" y="7"/>
                      <a:pt x="10" y="9"/>
                    </a:cubicBezTo>
                    <a:cubicBezTo>
                      <a:pt x="9" y="9"/>
                      <a:pt x="9" y="9"/>
                      <a:pt x="9" y="9"/>
                    </a:cubicBezTo>
                    <a:moveTo>
                      <a:pt x="14" y="8"/>
                    </a:moveTo>
                    <a:cubicBezTo>
                      <a:pt x="14" y="8"/>
                      <a:pt x="13" y="8"/>
                      <a:pt x="13" y="8"/>
                    </a:cubicBezTo>
                    <a:cubicBezTo>
                      <a:pt x="13" y="6"/>
                      <a:pt x="14" y="5"/>
                      <a:pt x="14" y="3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5" y="5"/>
                      <a:pt x="15" y="7"/>
                      <a:pt x="14" y="8"/>
                    </a:cubicBezTo>
                    <a:moveTo>
                      <a:pt x="13" y="0"/>
                    </a:moveTo>
                    <a:cubicBezTo>
                      <a:pt x="11" y="0"/>
                      <a:pt x="10" y="0"/>
                      <a:pt x="8" y="1"/>
                    </a:cubicBezTo>
                    <a:cubicBezTo>
                      <a:pt x="5" y="3"/>
                      <a:pt x="3" y="7"/>
                      <a:pt x="2" y="11"/>
                    </a:cubicBezTo>
                    <a:cubicBezTo>
                      <a:pt x="1" y="13"/>
                      <a:pt x="0" y="15"/>
                      <a:pt x="0" y="18"/>
                    </a:cubicBezTo>
                    <a:cubicBezTo>
                      <a:pt x="0" y="19"/>
                      <a:pt x="1" y="21"/>
                      <a:pt x="1" y="22"/>
                    </a:cubicBezTo>
                    <a:cubicBezTo>
                      <a:pt x="2" y="24"/>
                      <a:pt x="3" y="25"/>
                      <a:pt x="4" y="26"/>
                    </a:cubicBezTo>
                    <a:cubicBezTo>
                      <a:pt x="6" y="27"/>
                      <a:pt x="7" y="27"/>
                      <a:pt x="9" y="27"/>
                    </a:cubicBezTo>
                    <a:cubicBezTo>
                      <a:pt x="9" y="27"/>
                      <a:pt x="9" y="27"/>
                      <a:pt x="9" y="27"/>
                    </a:cubicBezTo>
                    <a:cubicBezTo>
                      <a:pt x="12" y="27"/>
                      <a:pt x="16" y="25"/>
                      <a:pt x="18" y="22"/>
                    </a:cubicBezTo>
                    <a:cubicBezTo>
                      <a:pt x="20" y="18"/>
                      <a:pt x="21" y="13"/>
                      <a:pt x="21" y="9"/>
                    </a:cubicBezTo>
                    <a:cubicBezTo>
                      <a:pt x="19" y="9"/>
                      <a:pt x="19" y="9"/>
                      <a:pt x="19" y="9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21" y="8"/>
                      <a:pt x="21" y="8"/>
                      <a:pt x="21" y="8"/>
                    </a:cubicBezTo>
                    <a:cubicBezTo>
                      <a:pt x="21" y="7"/>
                      <a:pt x="21" y="5"/>
                      <a:pt x="20" y="4"/>
                    </a:cubicBezTo>
                    <a:cubicBezTo>
                      <a:pt x="19" y="2"/>
                      <a:pt x="18" y="1"/>
                      <a:pt x="17" y="1"/>
                    </a:cubicBezTo>
                    <a:cubicBezTo>
                      <a:pt x="16" y="0"/>
                      <a:pt x="14" y="0"/>
                      <a:pt x="13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6" name="Freeform 763"/>
              <p:cNvSpPr>
                <a:spLocks noEditPoints="1"/>
              </p:cNvSpPr>
              <p:nvPr/>
            </p:nvSpPr>
            <p:spPr bwMode="auto">
              <a:xfrm>
                <a:off x="4702" y="1079"/>
                <a:ext cx="104" cy="142"/>
              </a:xfrm>
              <a:custGeom>
                <a:avLst/>
                <a:gdLst>
                  <a:gd name="T0" fmla="*/ 16 w 44"/>
                  <a:gd name="T1" fmla="*/ 56 h 60"/>
                  <a:gd name="T2" fmla="*/ 21 w 44"/>
                  <a:gd name="T3" fmla="*/ 51 h 60"/>
                  <a:gd name="T4" fmla="*/ 20 w 44"/>
                  <a:gd name="T5" fmla="*/ 56 h 60"/>
                  <a:gd name="T6" fmla="*/ 23 w 44"/>
                  <a:gd name="T7" fmla="*/ 56 h 60"/>
                  <a:gd name="T8" fmla="*/ 25 w 44"/>
                  <a:gd name="T9" fmla="*/ 51 h 60"/>
                  <a:gd name="T10" fmla="*/ 28 w 44"/>
                  <a:gd name="T11" fmla="*/ 50 h 60"/>
                  <a:gd name="T12" fmla="*/ 26 w 44"/>
                  <a:gd name="T13" fmla="*/ 55 h 60"/>
                  <a:gd name="T14" fmla="*/ 23 w 44"/>
                  <a:gd name="T15" fmla="*/ 56 h 60"/>
                  <a:gd name="T16" fmla="*/ 12 w 44"/>
                  <a:gd name="T17" fmla="*/ 54 h 60"/>
                  <a:gd name="T18" fmla="*/ 13 w 44"/>
                  <a:gd name="T19" fmla="*/ 50 h 60"/>
                  <a:gd name="T20" fmla="*/ 13 w 44"/>
                  <a:gd name="T21" fmla="*/ 55 h 60"/>
                  <a:gd name="T22" fmla="*/ 8 w 44"/>
                  <a:gd name="T23" fmla="*/ 51 h 60"/>
                  <a:gd name="T24" fmla="*/ 11 w 44"/>
                  <a:gd name="T25" fmla="*/ 48 h 60"/>
                  <a:gd name="T26" fmla="*/ 29 w 44"/>
                  <a:gd name="T27" fmla="*/ 53 h 60"/>
                  <a:gd name="T28" fmla="*/ 33 w 44"/>
                  <a:gd name="T29" fmla="*/ 47 h 60"/>
                  <a:gd name="T30" fmla="*/ 32 w 44"/>
                  <a:gd name="T31" fmla="*/ 51 h 60"/>
                  <a:gd name="T32" fmla="*/ 6 w 44"/>
                  <a:gd name="T33" fmla="*/ 49 h 60"/>
                  <a:gd name="T34" fmla="*/ 6 w 44"/>
                  <a:gd name="T35" fmla="*/ 44 h 60"/>
                  <a:gd name="T36" fmla="*/ 6 w 44"/>
                  <a:gd name="T37" fmla="*/ 49 h 60"/>
                  <a:gd name="T38" fmla="*/ 37 w 44"/>
                  <a:gd name="T39" fmla="*/ 43 h 60"/>
                  <a:gd name="T40" fmla="*/ 38 w 44"/>
                  <a:gd name="T41" fmla="*/ 43 h 60"/>
                  <a:gd name="T42" fmla="*/ 4 w 44"/>
                  <a:gd name="T43" fmla="*/ 41 h 60"/>
                  <a:gd name="T44" fmla="*/ 4 w 44"/>
                  <a:gd name="T45" fmla="*/ 41 h 60"/>
                  <a:gd name="T46" fmla="*/ 21 w 44"/>
                  <a:gd name="T47" fmla="*/ 47 h 60"/>
                  <a:gd name="T48" fmla="*/ 5 w 44"/>
                  <a:gd name="T49" fmla="*/ 30 h 60"/>
                  <a:gd name="T50" fmla="*/ 17 w 44"/>
                  <a:gd name="T51" fmla="*/ 5 h 60"/>
                  <a:gd name="T52" fmla="*/ 25 w 44"/>
                  <a:gd name="T53" fmla="*/ 3 h 60"/>
                  <a:gd name="T54" fmla="*/ 37 w 44"/>
                  <a:gd name="T55" fmla="*/ 11 h 60"/>
                  <a:gd name="T56" fmla="*/ 40 w 44"/>
                  <a:gd name="T57" fmla="*/ 24 h 60"/>
                  <a:gd name="T58" fmla="*/ 26 w 44"/>
                  <a:gd name="T59" fmla="*/ 47 h 60"/>
                  <a:gd name="T60" fmla="*/ 21 w 44"/>
                  <a:gd name="T61" fmla="*/ 47 h 60"/>
                  <a:gd name="T62" fmla="*/ 16 w 44"/>
                  <a:gd name="T63" fmla="*/ 2 h 60"/>
                  <a:gd name="T64" fmla="*/ 1 w 44"/>
                  <a:gd name="T65" fmla="*/ 28 h 60"/>
                  <a:gd name="T66" fmla="*/ 0 w 44"/>
                  <a:gd name="T67" fmla="*/ 40 h 60"/>
                  <a:gd name="T68" fmla="*/ 20 w 44"/>
                  <a:gd name="T69" fmla="*/ 60 h 60"/>
                  <a:gd name="T70" fmla="*/ 21 w 44"/>
                  <a:gd name="T71" fmla="*/ 59 h 60"/>
                  <a:gd name="T72" fmla="*/ 27 w 44"/>
                  <a:gd name="T73" fmla="*/ 58 h 60"/>
                  <a:gd name="T74" fmla="*/ 44 w 44"/>
                  <a:gd name="T75" fmla="*/ 23 h 60"/>
                  <a:gd name="T76" fmla="*/ 40 w 44"/>
                  <a:gd name="T77" fmla="*/ 9 h 60"/>
                  <a:gd name="T78" fmla="*/ 25 w 44"/>
                  <a:gd name="T79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4" h="60">
                    <a:moveTo>
                      <a:pt x="20" y="56"/>
                    </a:moveTo>
                    <a:cubicBezTo>
                      <a:pt x="18" y="56"/>
                      <a:pt x="17" y="56"/>
                      <a:pt x="16" y="56"/>
                    </a:cubicBezTo>
                    <a:cubicBezTo>
                      <a:pt x="17" y="54"/>
                      <a:pt x="17" y="52"/>
                      <a:pt x="18" y="51"/>
                    </a:cubicBezTo>
                    <a:cubicBezTo>
                      <a:pt x="19" y="51"/>
                      <a:pt x="20" y="51"/>
                      <a:pt x="21" y="51"/>
                    </a:cubicBezTo>
                    <a:cubicBezTo>
                      <a:pt x="22" y="51"/>
                      <a:pt x="22" y="51"/>
                      <a:pt x="22" y="51"/>
                    </a:cubicBezTo>
                    <a:cubicBezTo>
                      <a:pt x="21" y="53"/>
                      <a:pt x="21" y="54"/>
                      <a:pt x="20" y="56"/>
                    </a:cubicBezTo>
                    <a:cubicBezTo>
                      <a:pt x="20" y="56"/>
                      <a:pt x="20" y="56"/>
                      <a:pt x="20" y="56"/>
                    </a:cubicBezTo>
                    <a:moveTo>
                      <a:pt x="23" y="56"/>
                    </a:moveTo>
                    <a:cubicBezTo>
                      <a:pt x="24" y="54"/>
                      <a:pt x="24" y="53"/>
                      <a:pt x="25" y="51"/>
                    </a:cubicBezTo>
                    <a:cubicBezTo>
                      <a:pt x="25" y="51"/>
                      <a:pt x="25" y="51"/>
                      <a:pt x="25" y="51"/>
                    </a:cubicBezTo>
                    <a:cubicBezTo>
                      <a:pt x="26" y="50"/>
                      <a:pt x="26" y="50"/>
                      <a:pt x="27" y="50"/>
                    </a:cubicBezTo>
                    <a:cubicBezTo>
                      <a:pt x="28" y="50"/>
                      <a:pt x="28" y="50"/>
                      <a:pt x="28" y="50"/>
                    </a:cubicBezTo>
                    <a:cubicBezTo>
                      <a:pt x="27" y="51"/>
                      <a:pt x="27" y="53"/>
                      <a:pt x="26" y="54"/>
                    </a:cubicBezTo>
                    <a:cubicBezTo>
                      <a:pt x="26" y="55"/>
                      <a:pt x="26" y="55"/>
                      <a:pt x="26" y="55"/>
                    </a:cubicBezTo>
                    <a:cubicBezTo>
                      <a:pt x="26" y="55"/>
                      <a:pt x="26" y="55"/>
                      <a:pt x="26" y="55"/>
                    </a:cubicBezTo>
                    <a:cubicBezTo>
                      <a:pt x="25" y="55"/>
                      <a:pt x="24" y="55"/>
                      <a:pt x="23" y="56"/>
                    </a:cubicBezTo>
                    <a:moveTo>
                      <a:pt x="13" y="55"/>
                    </a:moveTo>
                    <a:cubicBezTo>
                      <a:pt x="13" y="55"/>
                      <a:pt x="12" y="54"/>
                      <a:pt x="12" y="54"/>
                    </a:cubicBezTo>
                    <a:cubicBezTo>
                      <a:pt x="12" y="54"/>
                      <a:pt x="12" y="54"/>
                      <a:pt x="12" y="54"/>
                    </a:cubicBezTo>
                    <a:cubicBezTo>
                      <a:pt x="12" y="52"/>
                      <a:pt x="13" y="51"/>
                      <a:pt x="13" y="50"/>
                    </a:cubicBezTo>
                    <a:cubicBezTo>
                      <a:pt x="14" y="50"/>
                      <a:pt x="15" y="50"/>
                      <a:pt x="15" y="50"/>
                    </a:cubicBezTo>
                    <a:cubicBezTo>
                      <a:pt x="15" y="52"/>
                      <a:pt x="14" y="53"/>
                      <a:pt x="13" y="55"/>
                    </a:cubicBezTo>
                    <a:moveTo>
                      <a:pt x="9" y="53"/>
                    </a:moveTo>
                    <a:cubicBezTo>
                      <a:pt x="9" y="52"/>
                      <a:pt x="8" y="52"/>
                      <a:pt x="8" y="51"/>
                    </a:cubicBezTo>
                    <a:cubicBezTo>
                      <a:pt x="8" y="50"/>
                      <a:pt x="9" y="48"/>
                      <a:pt x="9" y="47"/>
                    </a:cubicBezTo>
                    <a:cubicBezTo>
                      <a:pt x="10" y="47"/>
                      <a:pt x="10" y="48"/>
                      <a:pt x="11" y="48"/>
                    </a:cubicBezTo>
                    <a:cubicBezTo>
                      <a:pt x="11" y="50"/>
                      <a:pt x="10" y="51"/>
                      <a:pt x="9" y="53"/>
                    </a:cubicBezTo>
                    <a:moveTo>
                      <a:pt x="29" y="53"/>
                    </a:moveTo>
                    <a:cubicBezTo>
                      <a:pt x="30" y="51"/>
                      <a:pt x="31" y="50"/>
                      <a:pt x="31" y="48"/>
                    </a:cubicBezTo>
                    <a:cubicBezTo>
                      <a:pt x="32" y="47"/>
                      <a:pt x="33" y="47"/>
                      <a:pt x="33" y="47"/>
                    </a:cubicBezTo>
                    <a:cubicBezTo>
                      <a:pt x="33" y="48"/>
                      <a:pt x="33" y="49"/>
                      <a:pt x="32" y="50"/>
                    </a:cubicBezTo>
                    <a:cubicBezTo>
                      <a:pt x="32" y="51"/>
                      <a:pt x="32" y="51"/>
                      <a:pt x="32" y="51"/>
                    </a:cubicBezTo>
                    <a:cubicBezTo>
                      <a:pt x="32" y="52"/>
                      <a:pt x="31" y="53"/>
                      <a:pt x="29" y="53"/>
                    </a:cubicBezTo>
                    <a:moveTo>
                      <a:pt x="6" y="49"/>
                    </a:moveTo>
                    <a:cubicBezTo>
                      <a:pt x="6" y="48"/>
                      <a:pt x="5" y="48"/>
                      <a:pt x="5" y="47"/>
                    </a:cubicBezTo>
                    <a:cubicBezTo>
                      <a:pt x="6" y="46"/>
                      <a:pt x="6" y="45"/>
                      <a:pt x="6" y="44"/>
                    </a:cubicBezTo>
                    <a:cubicBezTo>
                      <a:pt x="7" y="45"/>
                      <a:pt x="7" y="45"/>
                      <a:pt x="7" y="45"/>
                    </a:cubicBezTo>
                    <a:cubicBezTo>
                      <a:pt x="7" y="46"/>
                      <a:pt x="6" y="47"/>
                      <a:pt x="6" y="49"/>
                    </a:cubicBezTo>
                    <a:moveTo>
                      <a:pt x="36" y="46"/>
                    </a:moveTo>
                    <a:cubicBezTo>
                      <a:pt x="37" y="45"/>
                      <a:pt x="37" y="44"/>
                      <a:pt x="37" y="43"/>
                    </a:cubicBezTo>
                    <a:cubicBezTo>
                      <a:pt x="38" y="42"/>
                      <a:pt x="38" y="42"/>
                      <a:pt x="38" y="41"/>
                    </a:cubicBezTo>
                    <a:cubicBezTo>
                      <a:pt x="38" y="42"/>
                      <a:pt x="38" y="42"/>
                      <a:pt x="38" y="43"/>
                    </a:cubicBezTo>
                    <a:cubicBezTo>
                      <a:pt x="37" y="44"/>
                      <a:pt x="37" y="45"/>
                      <a:pt x="36" y="46"/>
                    </a:cubicBezTo>
                    <a:moveTo>
                      <a:pt x="4" y="41"/>
                    </a:moveTo>
                    <a:cubicBezTo>
                      <a:pt x="4" y="41"/>
                      <a:pt x="4" y="41"/>
                      <a:pt x="4" y="41"/>
                    </a:cubicBezTo>
                    <a:cubicBezTo>
                      <a:pt x="4" y="41"/>
                      <a:pt x="4" y="41"/>
                      <a:pt x="4" y="41"/>
                    </a:cubicBezTo>
                    <a:cubicBezTo>
                      <a:pt x="4" y="41"/>
                      <a:pt x="4" y="41"/>
                      <a:pt x="4" y="41"/>
                    </a:cubicBezTo>
                    <a:moveTo>
                      <a:pt x="21" y="47"/>
                    </a:moveTo>
                    <a:cubicBezTo>
                      <a:pt x="17" y="47"/>
                      <a:pt x="13" y="46"/>
                      <a:pt x="10" y="43"/>
                    </a:cubicBezTo>
                    <a:cubicBezTo>
                      <a:pt x="6" y="39"/>
                      <a:pt x="5" y="35"/>
                      <a:pt x="5" y="30"/>
                    </a:cubicBezTo>
                    <a:cubicBezTo>
                      <a:pt x="5" y="26"/>
                      <a:pt x="6" y="23"/>
                      <a:pt x="7" y="20"/>
                    </a:cubicBezTo>
                    <a:cubicBezTo>
                      <a:pt x="9" y="14"/>
                      <a:pt x="12" y="8"/>
                      <a:pt x="17" y="5"/>
                    </a:cubicBezTo>
                    <a:cubicBezTo>
                      <a:pt x="20" y="4"/>
                      <a:pt x="23" y="3"/>
                      <a:pt x="25" y="3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9" y="3"/>
                      <a:pt x="32" y="4"/>
                      <a:pt x="34" y="7"/>
                    </a:cubicBezTo>
                    <a:cubicBezTo>
                      <a:pt x="35" y="8"/>
                      <a:pt x="36" y="9"/>
                      <a:pt x="37" y="11"/>
                    </a:cubicBezTo>
                    <a:cubicBezTo>
                      <a:pt x="37" y="11"/>
                      <a:pt x="37" y="11"/>
                      <a:pt x="37" y="11"/>
                    </a:cubicBezTo>
                    <a:cubicBezTo>
                      <a:pt x="39" y="15"/>
                      <a:pt x="40" y="19"/>
                      <a:pt x="40" y="24"/>
                    </a:cubicBezTo>
                    <a:cubicBezTo>
                      <a:pt x="40" y="27"/>
                      <a:pt x="39" y="31"/>
                      <a:pt x="38" y="34"/>
                    </a:cubicBezTo>
                    <a:cubicBezTo>
                      <a:pt x="36" y="40"/>
                      <a:pt x="31" y="45"/>
                      <a:pt x="26" y="47"/>
                    </a:cubicBezTo>
                    <a:cubicBezTo>
                      <a:pt x="24" y="47"/>
                      <a:pt x="23" y="47"/>
                      <a:pt x="21" y="47"/>
                    </a:cubicBezTo>
                    <a:cubicBezTo>
                      <a:pt x="21" y="47"/>
                      <a:pt x="21" y="47"/>
                      <a:pt x="21" y="47"/>
                    </a:cubicBezTo>
                    <a:moveTo>
                      <a:pt x="25" y="0"/>
                    </a:moveTo>
                    <a:cubicBezTo>
                      <a:pt x="22" y="0"/>
                      <a:pt x="19" y="1"/>
                      <a:pt x="16" y="2"/>
                    </a:cubicBezTo>
                    <a:cubicBezTo>
                      <a:pt x="9" y="6"/>
                      <a:pt x="5" y="12"/>
                      <a:pt x="3" y="19"/>
                    </a:cubicBezTo>
                    <a:cubicBezTo>
                      <a:pt x="2" y="22"/>
                      <a:pt x="2" y="25"/>
                      <a:pt x="1" y="28"/>
                    </a:cubicBezTo>
                    <a:cubicBezTo>
                      <a:pt x="1" y="29"/>
                      <a:pt x="1" y="29"/>
                      <a:pt x="1" y="29"/>
                    </a:cubicBezTo>
                    <a:cubicBezTo>
                      <a:pt x="1" y="33"/>
                      <a:pt x="0" y="36"/>
                      <a:pt x="0" y="40"/>
                    </a:cubicBezTo>
                    <a:cubicBezTo>
                      <a:pt x="0" y="44"/>
                      <a:pt x="1" y="49"/>
                      <a:pt x="4" y="52"/>
                    </a:cubicBezTo>
                    <a:cubicBezTo>
                      <a:pt x="8" y="58"/>
                      <a:pt x="14" y="60"/>
                      <a:pt x="20" y="60"/>
                    </a:cubicBezTo>
                    <a:cubicBezTo>
                      <a:pt x="20" y="60"/>
                      <a:pt x="20" y="60"/>
                      <a:pt x="20" y="60"/>
                    </a:cubicBezTo>
                    <a:cubicBezTo>
                      <a:pt x="20" y="60"/>
                      <a:pt x="20" y="59"/>
                      <a:pt x="21" y="59"/>
                    </a:cubicBezTo>
                    <a:cubicBezTo>
                      <a:pt x="21" y="59"/>
                      <a:pt x="21" y="59"/>
                      <a:pt x="21" y="59"/>
                    </a:cubicBezTo>
                    <a:cubicBezTo>
                      <a:pt x="23" y="59"/>
                      <a:pt x="25" y="59"/>
                      <a:pt x="27" y="58"/>
                    </a:cubicBezTo>
                    <a:cubicBezTo>
                      <a:pt x="34" y="56"/>
                      <a:pt x="39" y="50"/>
                      <a:pt x="41" y="44"/>
                    </a:cubicBezTo>
                    <a:cubicBezTo>
                      <a:pt x="43" y="39"/>
                      <a:pt x="44" y="31"/>
                      <a:pt x="44" y="23"/>
                    </a:cubicBezTo>
                    <a:cubicBezTo>
                      <a:pt x="44" y="23"/>
                      <a:pt x="44" y="22"/>
                      <a:pt x="43" y="22"/>
                    </a:cubicBezTo>
                    <a:cubicBezTo>
                      <a:pt x="43" y="17"/>
                      <a:pt x="42" y="13"/>
                      <a:pt x="40" y="9"/>
                    </a:cubicBezTo>
                    <a:cubicBezTo>
                      <a:pt x="39" y="7"/>
                      <a:pt x="38" y="6"/>
                      <a:pt x="36" y="4"/>
                    </a:cubicBezTo>
                    <a:cubicBezTo>
                      <a:pt x="33" y="1"/>
                      <a:pt x="29" y="0"/>
                      <a:pt x="25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7" name="Freeform 764"/>
              <p:cNvSpPr>
                <a:spLocks noEditPoints="1"/>
              </p:cNvSpPr>
              <p:nvPr/>
            </p:nvSpPr>
            <p:spPr bwMode="auto">
              <a:xfrm>
                <a:off x="4884" y="1244"/>
                <a:ext cx="47" cy="64"/>
              </a:xfrm>
              <a:custGeom>
                <a:avLst/>
                <a:gdLst>
                  <a:gd name="T0" fmla="*/ 8 w 20"/>
                  <a:gd name="T1" fmla="*/ 24 h 27"/>
                  <a:gd name="T2" fmla="*/ 8 w 20"/>
                  <a:gd name="T3" fmla="*/ 24 h 27"/>
                  <a:gd name="T4" fmla="*/ 6 w 20"/>
                  <a:gd name="T5" fmla="*/ 23 h 27"/>
                  <a:gd name="T6" fmla="*/ 4 w 20"/>
                  <a:gd name="T7" fmla="*/ 21 h 27"/>
                  <a:gd name="T8" fmla="*/ 4 w 20"/>
                  <a:gd name="T9" fmla="*/ 20 h 27"/>
                  <a:gd name="T10" fmla="*/ 4 w 20"/>
                  <a:gd name="T11" fmla="*/ 20 h 27"/>
                  <a:gd name="T12" fmla="*/ 9 w 20"/>
                  <a:gd name="T13" fmla="*/ 12 h 27"/>
                  <a:gd name="T14" fmla="*/ 12 w 20"/>
                  <a:gd name="T15" fmla="*/ 11 h 27"/>
                  <a:gd name="T16" fmla="*/ 12 w 20"/>
                  <a:gd name="T17" fmla="*/ 11 h 27"/>
                  <a:gd name="T18" fmla="*/ 14 w 20"/>
                  <a:gd name="T19" fmla="*/ 12 h 27"/>
                  <a:gd name="T20" fmla="*/ 16 w 20"/>
                  <a:gd name="T21" fmla="*/ 13 h 27"/>
                  <a:gd name="T22" fmla="*/ 16 w 20"/>
                  <a:gd name="T23" fmla="*/ 15 h 27"/>
                  <a:gd name="T24" fmla="*/ 14 w 20"/>
                  <a:gd name="T25" fmla="*/ 20 h 27"/>
                  <a:gd name="T26" fmla="*/ 8 w 20"/>
                  <a:gd name="T27" fmla="*/ 24 h 27"/>
                  <a:gd name="T28" fmla="*/ 4 w 20"/>
                  <a:gd name="T29" fmla="*/ 12 h 27"/>
                  <a:gd name="T30" fmla="*/ 5 w 20"/>
                  <a:gd name="T31" fmla="*/ 12 h 27"/>
                  <a:gd name="T32" fmla="*/ 6 w 20"/>
                  <a:gd name="T33" fmla="*/ 8 h 27"/>
                  <a:gd name="T34" fmla="*/ 5 w 20"/>
                  <a:gd name="T35" fmla="*/ 11 h 27"/>
                  <a:gd name="T36" fmla="*/ 4 w 20"/>
                  <a:gd name="T37" fmla="*/ 12 h 27"/>
                  <a:gd name="T38" fmla="*/ 17 w 20"/>
                  <a:gd name="T39" fmla="*/ 9 h 27"/>
                  <a:gd name="T40" fmla="*/ 16 w 20"/>
                  <a:gd name="T41" fmla="*/ 9 h 27"/>
                  <a:gd name="T42" fmla="*/ 17 w 20"/>
                  <a:gd name="T43" fmla="*/ 7 h 27"/>
                  <a:gd name="T44" fmla="*/ 17 w 20"/>
                  <a:gd name="T45" fmla="*/ 8 h 27"/>
                  <a:gd name="T46" fmla="*/ 17 w 20"/>
                  <a:gd name="T47" fmla="*/ 9 h 27"/>
                  <a:gd name="T48" fmla="*/ 17 w 20"/>
                  <a:gd name="T49" fmla="*/ 9 h 27"/>
                  <a:gd name="T50" fmla="*/ 9 w 20"/>
                  <a:gd name="T51" fmla="*/ 9 h 27"/>
                  <a:gd name="T52" fmla="*/ 10 w 20"/>
                  <a:gd name="T53" fmla="*/ 4 h 27"/>
                  <a:gd name="T54" fmla="*/ 11 w 20"/>
                  <a:gd name="T55" fmla="*/ 3 h 27"/>
                  <a:gd name="T56" fmla="*/ 9 w 20"/>
                  <a:gd name="T57" fmla="*/ 8 h 27"/>
                  <a:gd name="T58" fmla="*/ 9 w 20"/>
                  <a:gd name="T59" fmla="*/ 9 h 27"/>
                  <a:gd name="T60" fmla="*/ 14 w 20"/>
                  <a:gd name="T61" fmla="*/ 8 h 27"/>
                  <a:gd name="T62" fmla="*/ 12 w 20"/>
                  <a:gd name="T63" fmla="*/ 8 h 27"/>
                  <a:gd name="T64" fmla="*/ 14 w 20"/>
                  <a:gd name="T65" fmla="*/ 3 h 27"/>
                  <a:gd name="T66" fmla="*/ 15 w 20"/>
                  <a:gd name="T67" fmla="*/ 4 h 27"/>
                  <a:gd name="T68" fmla="*/ 15 w 20"/>
                  <a:gd name="T69" fmla="*/ 4 h 27"/>
                  <a:gd name="T70" fmla="*/ 14 w 20"/>
                  <a:gd name="T71" fmla="*/ 8 h 27"/>
                  <a:gd name="T72" fmla="*/ 13 w 20"/>
                  <a:gd name="T73" fmla="*/ 0 h 27"/>
                  <a:gd name="T74" fmla="*/ 8 w 20"/>
                  <a:gd name="T75" fmla="*/ 1 h 27"/>
                  <a:gd name="T76" fmla="*/ 1 w 20"/>
                  <a:gd name="T77" fmla="*/ 10 h 27"/>
                  <a:gd name="T78" fmla="*/ 0 w 20"/>
                  <a:gd name="T79" fmla="*/ 18 h 27"/>
                  <a:gd name="T80" fmla="*/ 1 w 20"/>
                  <a:gd name="T81" fmla="*/ 22 h 27"/>
                  <a:gd name="T82" fmla="*/ 4 w 20"/>
                  <a:gd name="T83" fmla="*/ 26 h 27"/>
                  <a:gd name="T84" fmla="*/ 8 w 20"/>
                  <a:gd name="T85" fmla="*/ 27 h 27"/>
                  <a:gd name="T86" fmla="*/ 8 w 20"/>
                  <a:gd name="T87" fmla="*/ 27 h 27"/>
                  <a:gd name="T88" fmla="*/ 17 w 20"/>
                  <a:gd name="T89" fmla="*/ 22 h 27"/>
                  <a:gd name="T90" fmla="*/ 20 w 20"/>
                  <a:gd name="T91" fmla="*/ 9 h 27"/>
                  <a:gd name="T92" fmla="*/ 19 w 20"/>
                  <a:gd name="T93" fmla="*/ 9 h 27"/>
                  <a:gd name="T94" fmla="*/ 20 w 20"/>
                  <a:gd name="T95" fmla="*/ 9 h 27"/>
                  <a:gd name="T96" fmla="*/ 20 w 20"/>
                  <a:gd name="T97" fmla="*/ 8 h 27"/>
                  <a:gd name="T98" fmla="*/ 19 w 20"/>
                  <a:gd name="T99" fmla="*/ 3 h 27"/>
                  <a:gd name="T100" fmla="*/ 16 w 20"/>
                  <a:gd name="T101" fmla="*/ 0 h 27"/>
                  <a:gd name="T102" fmla="*/ 13 w 20"/>
                  <a:gd name="T103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0" h="27">
                    <a:moveTo>
                      <a:pt x="8" y="24"/>
                    </a:moveTo>
                    <a:cubicBezTo>
                      <a:pt x="8" y="24"/>
                      <a:pt x="8" y="24"/>
                      <a:pt x="8" y="24"/>
                    </a:cubicBezTo>
                    <a:cubicBezTo>
                      <a:pt x="7" y="24"/>
                      <a:pt x="7" y="24"/>
                      <a:pt x="6" y="23"/>
                    </a:cubicBezTo>
                    <a:cubicBezTo>
                      <a:pt x="5" y="23"/>
                      <a:pt x="4" y="22"/>
                      <a:pt x="4" y="21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5" y="17"/>
                      <a:pt x="7" y="14"/>
                      <a:pt x="9" y="12"/>
                    </a:cubicBezTo>
                    <a:cubicBezTo>
                      <a:pt x="10" y="12"/>
                      <a:pt x="11" y="11"/>
                      <a:pt x="12" y="11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3" y="11"/>
                      <a:pt x="14" y="12"/>
                      <a:pt x="14" y="12"/>
                    </a:cubicBezTo>
                    <a:cubicBezTo>
                      <a:pt x="15" y="12"/>
                      <a:pt x="15" y="13"/>
                      <a:pt x="16" y="13"/>
                    </a:cubicBezTo>
                    <a:cubicBezTo>
                      <a:pt x="16" y="14"/>
                      <a:pt x="16" y="14"/>
                      <a:pt x="16" y="15"/>
                    </a:cubicBezTo>
                    <a:cubicBezTo>
                      <a:pt x="16" y="17"/>
                      <a:pt x="15" y="19"/>
                      <a:pt x="14" y="20"/>
                    </a:cubicBezTo>
                    <a:cubicBezTo>
                      <a:pt x="13" y="22"/>
                      <a:pt x="10" y="24"/>
                      <a:pt x="8" y="24"/>
                    </a:cubicBezTo>
                    <a:moveTo>
                      <a:pt x="4" y="12"/>
                    </a:moveTo>
                    <a:cubicBezTo>
                      <a:pt x="5" y="12"/>
                      <a:pt x="5" y="12"/>
                      <a:pt x="5" y="12"/>
                    </a:cubicBezTo>
                    <a:cubicBezTo>
                      <a:pt x="5" y="10"/>
                      <a:pt x="5" y="9"/>
                      <a:pt x="6" y="8"/>
                    </a:cubicBezTo>
                    <a:cubicBezTo>
                      <a:pt x="6" y="9"/>
                      <a:pt x="6" y="10"/>
                      <a:pt x="5" y="11"/>
                    </a:cubicBezTo>
                    <a:cubicBezTo>
                      <a:pt x="4" y="12"/>
                      <a:pt x="4" y="12"/>
                      <a:pt x="4" y="12"/>
                    </a:cubicBezTo>
                    <a:moveTo>
                      <a:pt x="17" y="9"/>
                    </a:moveTo>
                    <a:cubicBezTo>
                      <a:pt x="16" y="9"/>
                      <a:pt x="16" y="9"/>
                      <a:pt x="16" y="9"/>
                    </a:cubicBezTo>
                    <a:cubicBezTo>
                      <a:pt x="16" y="8"/>
                      <a:pt x="17" y="8"/>
                      <a:pt x="17" y="7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7" y="9"/>
                      <a:pt x="17" y="9"/>
                      <a:pt x="17" y="9"/>
                    </a:cubicBezTo>
                    <a:moveTo>
                      <a:pt x="9" y="9"/>
                    </a:moveTo>
                    <a:cubicBezTo>
                      <a:pt x="9" y="7"/>
                      <a:pt x="9" y="5"/>
                      <a:pt x="10" y="4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0" y="5"/>
                      <a:pt x="10" y="7"/>
                      <a:pt x="9" y="8"/>
                    </a:cubicBezTo>
                    <a:cubicBezTo>
                      <a:pt x="9" y="9"/>
                      <a:pt x="9" y="9"/>
                      <a:pt x="9" y="9"/>
                    </a:cubicBezTo>
                    <a:moveTo>
                      <a:pt x="14" y="8"/>
                    </a:moveTo>
                    <a:cubicBezTo>
                      <a:pt x="13" y="8"/>
                      <a:pt x="13" y="8"/>
                      <a:pt x="12" y="8"/>
                    </a:cubicBezTo>
                    <a:cubicBezTo>
                      <a:pt x="13" y="6"/>
                      <a:pt x="13" y="5"/>
                      <a:pt x="14" y="3"/>
                    </a:cubicBezTo>
                    <a:cubicBezTo>
                      <a:pt x="14" y="3"/>
                      <a:pt x="15" y="3"/>
                      <a:pt x="15" y="4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5" y="5"/>
                      <a:pt x="14" y="7"/>
                      <a:pt x="14" y="8"/>
                    </a:cubicBezTo>
                    <a:moveTo>
                      <a:pt x="13" y="0"/>
                    </a:moveTo>
                    <a:cubicBezTo>
                      <a:pt x="11" y="0"/>
                      <a:pt x="9" y="0"/>
                      <a:pt x="8" y="1"/>
                    </a:cubicBezTo>
                    <a:cubicBezTo>
                      <a:pt x="4" y="3"/>
                      <a:pt x="2" y="7"/>
                      <a:pt x="1" y="10"/>
                    </a:cubicBezTo>
                    <a:cubicBezTo>
                      <a:pt x="0" y="13"/>
                      <a:pt x="0" y="15"/>
                      <a:pt x="0" y="18"/>
                    </a:cubicBezTo>
                    <a:cubicBezTo>
                      <a:pt x="0" y="19"/>
                      <a:pt x="0" y="21"/>
                      <a:pt x="1" y="22"/>
                    </a:cubicBezTo>
                    <a:cubicBezTo>
                      <a:pt x="1" y="24"/>
                      <a:pt x="2" y="25"/>
                      <a:pt x="4" y="26"/>
                    </a:cubicBezTo>
                    <a:cubicBezTo>
                      <a:pt x="5" y="27"/>
                      <a:pt x="7" y="27"/>
                      <a:pt x="8" y="27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12" y="27"/>
                      <a:pt x="15" y="25"/>
                      <a:pt x="17" y="22"/>
                    </a:cubicBezTo>
                    <a:cubicBezTo>
                      <a:pt x="20" y="18"/>
                      <a:pt x="20" y="13"/>
                      <a:pt x="20" y="9"/>
                    </a:cubicBezTo>
                    <a:cubicBezTo>
                      <a:pt x="19" y="9"/>
                      <a:pt x="19" y="9"/>
                      <a:pt x="19" y="9"/>
                    </a:cubicBezTo>
                    <a:cubicBezTo>
                      <a:pt x="20" y="9"/>
                      <a:pt x="20" y="9"/>
                      <a:pt x="20" y="9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0" y="7"/>
                      <a:pt x="20" y="5"/>
                      <a:pt x="19" y="3"/>
                    </a:cubicBezTo>
                    <a:cubicBezTo>
                      <a:pt x="19" y="2"/>
                      <a:pt x="18" y="1"/>
                      <a:pt x="16" y="0"/>
                    </a:cubicBezTo>
                    <a:cubicBezTo>
                      <a:pt x="15" y="0"/>
                      <a:pt x="14" y="0"/>
                      <a:pt x="13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8" name="Freeform 765"/>
              <p:cNvSpPr>
                <a:spLocks noEditPoints="1"/>
              </p:cNvSpPr>
              <p:nvPr/>
            </p:nvSpPr>
            <p:spPr bwMode="auto">
              <a:xfrm>
                <a:off x="4856" y="1216"/>
                <a:ext cx="101" cy="139"/>
              </a:xfrm>
              <a:custGeom>
                <a:avLst/>
                <a:gdLst>
                  <a:gd name="T0" fmla="*/ 16 w 43"/>
                  <a:gd name="T1" fmla="*/ 56 h 59"/>
                  <a:gd name="T2" fmla="*/ 21 w 43"/>
                  <a:gd name="T3" fmla="*/ 51 h 59"/>
                  <a:gd name="T4" fmla="*/ 20 w 43"/>
                  <a:gd name="T5" fmla="*/ 56 h 59"/>
                  <a:gd name="T6" fmla="*/ 23 w 43"/>
                  <a:gd name="T7" fmla="*/ 55 h 59"/>
                  <a:gd name="T8" fmla="*/ 25 w 43"/>
                  <a:gd name="T9" fmla="*/ 50 h 59"/>
                  <a:gd name="T10" fmla="*/ 27 w 43"/>
                  <a:gd name="T11" fmla="*/ 50 h 59"/>
                  <a:gd name="T12" fmla="*/ 26 w 43"/>
                  <a:gd name="T13" fmla="*/ 55 h 59"/>
                  <a:gd name="T14" fmla="*/ 23 w 43"/>
                  <a:gd name="T15" fmla="*/ 55 h 59"/>
                  <a:gd name="T16" fmla="*/ 11 w 43"/>
                  <a:gd name="T17" fmla="*/ 54 h 59"/>
                  <a:gd name="T18" fmla="*/ 13 w 43"/>
                  <a:gd name="T19" fmla="*/ 49 h 59"/>
                  <a:gd name="T20" fmla="*/ 13 w 43"/>
                  <a:gd name="T21" fmla="*/ 55 h 59"/>
                  <a:gd name="T22" fmla="*/ 7 w 43"/>
                  <a:gd name="T23" fmla="*/ 51 h 59"/>
                  <a:gd name="T24" fmla="*/ 11 w 43"/>
                  <a:gd name="T25" fmla="*/ 48 h 59"/>
                  <a:gd name="T26" fmla="*/ 29 w 43"/>
                  <a:gd name="T27" fmla="*/ 53 h 59"/>
                  <a:gd name="T28" fmla="*/ 33 w 43"/>
                  <a:gd name="T29" fmla="*/ 46 h 59"/>
                  <a:gd name="T30" fmla="*/ 32 w 43"/>
                  <a:gd name="T31" fmla="*/ 51 h 59"/>
                  <a:gd name="T32" fmla="*/ 5 w 43"/>
                  <a:gd name="T33" fmla="*/ 48 h 59"/>
                  <a:gd name="T34" fmla="*/ 6 w 43"/>
                  <a:gd name="T35" fmla="*/ 44 h 59"/>
                  <a:gd name="T36" fmla="*/ 5 w 43"/>
                  <a:gd name="T37" fmla="*/ 48 h 59"/>
                  <a:gd name="T38" fmla="*/ 37 w 43"/>
                  <a:gd name="T39" fmla="*/ 43 h 59"/>
                  <a:gd name="T40" fmla="*/ 37 w 43"/>
                  <a:gd name="T41" fmla="*/ 43 h 59"/>
                  <a:gd name="T42" fmla="*/ 3 w 43"/>
                  <a:gd name="T43" fmla="*/ 41 h 59"/>
                  <a:gd name="T44" fmla="*/ 3 w 43"/>
                  <a:gd name="T45" fmla="*/ 41 h 59"/>
                  <a:gd name="T46" fmla="*/ 21 w 43"/>
                  <a:gd name="T47" fmla="*/ 47 h 59"/>
                  <a:gd name="T48" fmla="*/ 4 w 43"/>
                  <a:gd name="T49" fmla="*/ 29 h 59"/>
                  <a:gd name="T50" fmla="*/ 17 w 43"/>
                  <a:gd name="T51" fmla="*/ 5 h 59"/>
                  <a:gd name="T52" fmla="*/ 25 w 43"/>
                  <a:gd name="T53" fmla="*/ 3 h 59"/>
                  <a:gd name="T54" fmla="*/ 36 w 43"/>
                  <a:gd name="T55" fmla="*/ 11 h 59"/>
                  <a:gd name="T56" fmla="*/ 36 w 43"/>
                  <a:gd name="T57" fmla="*/ 11 h 59"/>
                  <a:gd name="T58" fmla="*/ 37 w 43"/>
                  <a:gd name="T59" fmla="*/ 34 h 59"/>
                  <a:gd name="T60" fmla="*/ 21 w 43"/>
                  <a:gd name="T61" fmla="*/ 47 h 59"/>
                  <a:gd name="T62" fmla="*/ 25 w 43"/>
                  <a:gd name="T63" fmla="*/ 0 h 59"/>
                  <a:gd name="T64" fmla="*/ 3 w 43"/>
                  <a:gd name="T65" fmla="*/ 18 h 59"/>
                  <a:gd name="T66" fmla="*/ 1 w 43"/>
                  <a:gd name="T67" fmla="*/ 29 h 59"/>
                  <a:gd name="T68" fmla="*/ 3 w 43"/>
                  <a:gd name="T69" fmla="*/ 52 h 59"/>
                  <a:gd name="T70" fmla="*/ 19 w 43"/>
                  <a:gd name="T71" fmla="*/ 59 h 59"/>
                  <a:gd name="T72" fmla="*/ 21 w 43"/>
                  <a:gd name="T73" fmla="*/ 59 h 59"/>
                  <a:gd name="T74" fmla="*/ 41 w 43"/>
                  <a:gd name="T75" fmla="*/ 44 h 59"/>
                  <a:gd name="T76" fmla="*/ 43 w 43"/>
                  <a:gd name="T77" fmla="*/ 22 h 59"/>
                  <a:gd name="T78" fmla="*/ 36 w 43"/>
                  <a:gd name="T79" fmla="*/ 4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3" h="59">
                    <a:moveTo>
                      <a:pt x="19" y="56"/>
                    </a:moveTo>
                    <a:cubicBezTo>
                      <a:pt x="18" y="56"/>
                      <a:pt x="17" y="56"/>
                      <a:pt x="16" y="56"/>
                    </a:cubicBezTo>
                    <a:cubicBezTo>
                      <a:pt x="16" y="54"/>
                      <a:pt x="17" y="52"/>
                      <a:pt x="18" y="51"/>
                    </a:cubicBezTo>
                    <a:cubicBezTo>
                      <a:pt x="19" y="51"/>
                      <a:pt x="20" y="51"/>
                      <a:pt x="21" y="51"/>
                    </a:cubicBezTo>
                    <a:cubicBezTo>
                      <a:pt x="22" y="51"/>
                      <a:pt x="22" y="51"/>
                      <a:pt x="22" y="51"/>
                    </a:cubicBezTo>
                    <a:cubicBezTo>
                      <a:pt x="21" y="52"/>
                      <a:pt x="20" y="54"/>
                      <a:pt x="20" y="56"/>
                    </a:cubicBezTo>
                    <a:cubicBezTo>
                      <a:pt x="19" y="56"/>
                      <a:pt x="19" y="56"/>
                      <a:pt x="19" y="56"/>
                    </a:cubicBezTo>
                    <a:moveTo>
                      <a:pt x="23" y="55"/>
                    </a:moveTo>
                    <a:cubicBezTo>
                      <a:pt x="23" y="54"/>
                      <a:pt x="24" y="53"/>
                      <a:pt x="24" y="51"/>
                    </a:cubicBezTo>
                    <a:cubicBezTo>
                      <a:pt x="25" y="50"/>
                      <a:pt x="25" y="50"/>
                      <a:pt x="25" y="50"/>
                    </a:cubicBezTo>
                    <a:cubicBezTo>
                      <a:pt x="25" y="50"/>
                      <a:pt x="26" y="50"/>
                      <a:pt x="26" y="50"/>
                    </a:cubicBezTo>
                    <a:cubicBezTo>
                      <a:pt x="27" y="50"/>
                      <a:pt x="27" y="50"/>
                      <a:pt x="27" y="50"/>
                    </a:cubicBezTo>
                    <a:cubicBezTo>
                      <a:pt x="27" y="51"/>
                      <a:pt x="26" y="53"/>
                      <a:pt x="26" y="54"/>
                    </a:cubicBezTo>
                    <a:cubicBezTo>
                      <a:pt x="26" y="55"/>
                      <a:pt x="26" y="55"/>
                      <a:pt x="26" y="55"/>
                    </a:cubicBezTo>
                    <a:cubicBezTo>
                      <a:pt x="25" y="55"/>
                      <a:pt x="25" y="55"/>
                      <a:pt x="25" y="55"/>
                    </a:cubicBezTo>
                    <a:cubicBezTo>
                      <a:pt x="25" y="55"/>
                      <a:pt x="24" y="55"/>
                      <a:pt x="23" y="55"/>
                    </a:cubicBezTo>
                    <a:moveTo>
                      <a:pt x="13" y="55"/>
                    </a:moveTo>
                    <a:cubicBezTo>
                      <a:pt x="12" y="55"/>
                      <a:pt x="12" y="54"/>
                      <a:pt x="11" y="54"/>
                    </a:cubicBezTo>
                    <a:cubicBezTo>
                      <a:pt x="11" y="53"/>
                      <a:pt x="11" y="53"/>
                      <a:pt x="11" y="53"/>
                    </a:cubicBezTo>
                    <a:cubicBezTo>
                      <a:pt x="12" y="52"/>
                      <a:pt x="12" y="51"/>
                      <a:pt x="13" y="49"/>
                    </a:cubicBezTo>
                    <a:cubicBezTo>
                      <a:pt x="14" y="50"/>
                      <a:pt x="14" y="50"/>
                      <a:pt x="15" y="50"/>
                    </a:cubicBezTo>
                    <a:cubicBezTo>
                      <a:pt x="14" y="52"/>
                      <a:pt x="13" y="53"/>
                      <a:pt x="13" y="55"/>
                    </a:cubicBezTo>
                    <a:moveTo>
                      <a:pt x="9" y="53"/>
                    </a:moveTo>
                    <a:cubicBezTo>
                      <a:pt x="8" y="52"/>
                      <a:pt x="8" y="52"/>
                      <a:pt x="7" y="51"/>
                    </a:cubicBezTo>
                    <a:cubicBezTo>
                      <a:pt x="8" y="50"/>
                      <a:pt x="8" y="48"/>
                      <a:pt x="9" y="47"/>
                    </a:cubicBezTo>
                    <a:cubicBezTo>
                      <a:pt x="9" y="47"/>
                      <a:pt x="10" y="48"/>
                      <a:pt x="11" y="48"/>
                    </a:cubicBezTo>
                    <a:cubicBezTo>
                      <a:pt x="10" y="50"/>
                      <a:pt x="9" y="51"/>
                      <a:pt x="9" y="53"/>
                    </a:cubicBezTo>
                    <a:moveTo>
                      <a:pt x="29" y="53"/>
                    </a:moveTo>
                    <a:cubicBezTo>
                      <a:pt x="30" y="51"/>
                      <a:pt x="30" y="50"/>
                      <a:pt x="31" y="48"/>
                    </a:cubicBezTo>
                    <a:cubicBezTo>
                      <a:pt x="32" y="47"/>
                      <a:pt x="32" y="47"/>
                      <a:pt x="33" y="46"/>
                    </a:cubicBezTo>
                    <a:cubicBezTo>
                      <a:pt x="33" y="48"/>
                      <a:pt x="32" y="49"/>
                      <a:pt x="32" y="50"/>
                    </a:cubicBezTo>
                    <a:cubicBezTo>
                      <a:pt x="32" y="51"/>
                      <a:pt x="32" y="51"/>
                      <a:pt x="32" y="51"/>
                    </a:cubicBezTo>
                    <a:cubicBezTo>
                      <a:pt x="31" y="52"/>
                      <a:pt x="30" y="52"/>
                      <a:pt x="29" y="53"/>
                    </a:cubicBezTo>
                    <a:moveTo>
                      <a:pt x="5" y="48"/>
                    </a:moveTo>
                    <a:cubicBezTo>
                      <a:pt x="5" y="48"/>
                      <a:pt x="5" y="48"/>
                      <a:pt x="5" y="47"/>
                    </a:cubicBezTo>
                    <a:cubicBezTo>
                      <a:pt x="5" y="46"/>
                      <a:pt x="5" y="45"/>
                      <a:pt x="6" y="44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6" y="46"/>
                      <a:pt x="6" y="47"/>
                      <a:pt x="5" y="48"/>
                    </a:cubicBezTo>
                    <a:moveTo>
                      <a:pt x="36" y="46"/>
                    </a:moveTo>
                    <a:cubicBezTo>
                      <a:pt x="36" y="45"/>
                      <a:pt x="36" y="44"/>
                      <a:pt x="37" y="43"/>
                    </a:cubicBezTo>
                    <a:cubicBezTo>
                      <a:pt x="37" y="42"/>
                      <a:pt x="37" y="41"/>
                      <a:pt x="38" y="41"/>
                    </a:cubicBezTo>
                    <a:cubicBezTo>
                      <a:pt x="38" y="41"/>
                      <a:pt x="38" y="42"/>
                      <a:pt x="37" y="43"/>
                    </a:cubicBezTo>
                    <a:cubicBezTo>
                      <a:pt x="37" y="44"/>
                      <a:pt x="36" y="45"/>
                      <a:pt x="36" y="46"/>
                    </a:cubicBezTo>
                    <a:moveTo>
                      <a:pt x="3" y="41"/>
                    </a:moveTo>
                    <a:cubicBezTo>
                      <a:pt x="3" y="41"/>
                      <a:pt x="3" y="41"/>
                      <a:pt x="3" y="41"/>
                    </a:cubicBezTo>
                    <a:cubicBezTo>
                      <a:pt x="3" y="41"/>
                      <a:pt x="3" y="41"/>
                      <a:pt x="3" y="41"/>
                    </a:cubicBezTo>
                    <a:cubicBezTo>
                      <a:pt x="3" y="41"/>
                      <a:pt x="3" y="41"/>
                      <a:pt x="3" y="41"/>
                    </a:cubicBezTo>
                    <a:moveTo>
                      <a:pt x="21" y="47"/>
                    </a:moveTo>
                    <a:cubicBezTo>
                      <a:pt x="16" y="47"/>
                      <a:pt x="12" y="46"/>
                      <a:pt x="9" y="43"/>
                    </a:cubicBezTo>
                    <a:cubicBezTo>
                      <a:pt x="6" y="39"/>
                      <a:pt x="4" y="35"/>
                      <a:pt x="4" y="29"/>
                    </a:cubicBezTo>
                    <a:cubicBezTo>
                      <a:pt x="4" y="26"/>
                      <a:pt x="5" y="23"/>
                      <a:pt x="6" y="20"/>
                    </a:cubicBezTo>
                    <a:cubicBezTo>
                      <a:pt x="8" y="14"/>
                      <a:pt x="12" y="8"/>
                      <a:pt x="17" y="5"/>
                    </a:cubicBezTo>
                    <a:cubicBezTo>
                      <a:pt x="19" y="4"/>
                      <a:pt x="22" y="3"/>
                      <a:pt x="25" y="3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8" y="3"/>
                      <a:pt x="31" y="4"/>
                      <a:pt x="33" y="6"/>
                    </a:cubicBezTo>
                    <a:cubicBezTo>
                      <a:pt x="35" y="8"/>
                      <a:pt x="36" y="9"/>
                      <a:pt x="36" y="11"/>
                    </a:cubicBezTo>
                    <a:cubicBezTo>
                      <a:pt x="38" y="10"/>
                      <a:pt x="38" y="10"/>
                      <a:pt x="38" y="10"/>
                    </a:cubicBezTo>
                    <a:cubicBezTo>
                      <a:pt x="36" y="11"/>
                      <a:pt x="36" y="11"/>
                      <a:pt x="36" y="11"/>
                    </a:cubicBezTo>
                    <a:cubicBezTo>
                      <a:pt x="38" y="15"/>
                      <a:pt x="39" y="19"/>
                      <a:pt x="39" y="24"/>
                    </a:cubicBezTo>
                    <a:cubicBezTo>
                      <a:pt x="39" y="27"/>
                      <a:pt x="39" y="31"/>
                      <a:pt x="37" y="34"/>
                    </a:cubicBezTo>
                    <a:cubicBezTo>
                      <a:pt x="35" y="40"/>
                      <a:pt x="31" y="45"/>
                      <a:pt x="25" y="47"/>
                    </a:cubicBezTo>
                    <a:cubicBezTo>
                      <a:pt x="24" y="47"/>
                      <a:pt x="22" y="47"/>
                      <a:pt x="21" y="47"/>
                    </a:cubicBezTo>
                    <a:cubicBezTo>
                      <a:pt x="21" y="47"/>
                      <a:pt x="21" y="47"/>
                      <a:pt x="21" y="47"/>
                    </a:cubicBezTo>
                    <a:moveTo>
                      <a:pt x="25" y="0"/>
                    </a:moveTo>
                    <a:cubicBezTo>
                      <a:pt x="21" y="0"/>
                      <a:pt x="18" y="0"/>
                      <a:pt x="15" y="2"/>
                    </a:cubicBezTo>
                    <a:cubicBezTo>
                      <a:pt x="9" y="6"/>
                      <a:pt x="5" y="12"/>
                      <a:pt x="3" y="18"/>
                    </a:cubicBezTo>
                    <a:cubicBezTo>
                      <a:pt x="2" y="22"/>
                      <a:pt x="1" y="25"/>
                      <a:pt x="1" y="28"/>
                    </a:cubicBezTo>
                    <a:cubicBezTo>
                      <a:pt x="1" y="29"/>
                      <a:pt x="1" y="29"/>
                      <a:pt x="1" y="29"/>
                    </a:cubicBezTo>
                    <a:cubicBezTo>
                      <a:pt x="0" y="32"/>
                      <a:pt x="0" y="36"/>
                      <a:pt x="0" y="40"/>
                    </a:cubicBezTo>
                    <a:cubicBezTo>
                      <a:pt x="0" y="44"/>
                      <a:pt x="1" y="49"/>
                      <a:pt x="3" y="52"/>
                    </a:cubicBezTo>
                    <a:cubicBezTo>
                      <a:pt x="8" y="58"/>
                      <a:pt x="14" y="59"/>
                      <a:pt x="19" y="59"/>
                    </a:cubicBezTo>
                    <a:cubicBezTo>
                      <a:pt x="19" y="59"/>
                      <a:pt x="19" y="59"/>
                      <a:pt x="19" y="59"/>
                    </a:cubicBezTo>
                    <a:cubicBezTo>
                      <a:pt x="20" y="59"/>
                      <a:pt x="20" y="59"/>
                      <a:pt x="20" y="59"/>
                    </a:cubicBezTo>
                    <a:cubicBezTo>
                      <a:pt x="21" y="59"/>
                      <a:pt x="21" y="59"/>
                      <a:pt x="21" y="59"/>
                    </a:cubicBezTo>
                    <a:cubicBezTo>
                      <a:pt x="23" y="59"/>
                      <a:pt x="25" y="59"/>
                      <a:pt x="26" y="58"/>
                    </a:cubicBezTo>
                    <a:cubicBezTo>
                      <a:pt x="33" y="56"/>
                      <a:pt x="38" y="50"/>
                      <a:pt x="41" y="44"/>
                    </a:cubicBezTo>
                    <a:cubicBezTo>
                      <a:pt x="43" y="39"/>
                      <a:pt x="43" y="31"/>
                      <a:pt x="43" y="23"/>
                    </a:cubicBezTo>
                    <a:cubicBezTo>
                      <a:pt x="43" y="22"/>
                      <a:pt x="43" y="22"/>
                      <a:pt x="43" y="22"/>
                    </a:cubicBezTo>
                    <a:cubicBezTo>
                      <a:pt x="43" y="17"/>
                      <a:pt x="42" y="13"/>
                      <a:pt x="40" y="9"/>
                    </a:cubicBezTo>
                    <a:cubicBezTo>
                      <a:pt x="39" y="7"/>
                      <a:pt x="38" y="5"/>
                      <a:pt x="36" y="4"/>
                    </a:cubicBezTo>
                    <a:cubicBezTo>
                      <a:pt x="33" y="1"/>
                      <a:pt x="29" y="0"/>
                      <a:pt x="25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9" name="Freeform 766"/>
              <p:cNvSpPr>
                <a:spLocks noEditPoints="1"/>
              </p:cNvSpPr>
              <p:nvPr/>
            </p:nvSpPr>
            <p:spPr bwMode="auto">
              <a:xfrm>
                <a:off x="4740" y="1079"/>
                <a:ext cx="177" cy="276"/>
              </a:xfrm>
              <a:custGeom>
                <a:avLst/>
                <a:gdLst>
                  <a:gd name="T0" fmla="*/ 13 w 75"/>
                  <a:gd name="T1" fmla="*/ 109 h 117"/>
                  <a:gd name="T2" fmla="*/ 13 w 75"/>
                  <a:gd name="T3" fmla="*/ 108 h 117"/>
                  <a:gd name="T4" fmla="*/ 14 w 75"/>
                  <a:gd name="T5" fmla="*/ 111 h 117"/>
                  <a:gd name="T6" fmla="*/ 8 w 75"/>
                  <a:gd name="T7" fmla="*/ 106 h 117"/>
                  <a:gd name="T8" fmla="*/ 13 w 75"/>
                  <a:gd name="T9" fmla="*/ 100 h 117"/>
                  <a:gd name="T10" fmla="*/ 6 w 75"/>
                  <a:gd name="T11" fmla="*/ 104 h 117"/>
                  <a:gd name="T12" fmla="*/ 5 w 75"/>
                  <a:gd name="T13" fmla="*/ 103 h 117"/>
                  <a:gd name="T14" fmla="*/ 9 w 75"/>
                  <a:gd name="T15" fmla="*/ 97 h 117"/>
                  <a:gd name="T16" fmla="*/ 4 w 75"/>
                  <a:gd name="T17" fmla="*/ 97 h 117"/>
                  <a:gd name="T18" fmla="*/ 4 w 75"/>
                  <a:gd name="T19" fmla="*/ 93 h 117"/>
                  <a:gd name="T20" fmla="*/ 4 w 75"/>
                  <a:gd name="T21" fmla="*/ 97 h 117"/>
                  <a:gd name="T22" fmla="*/ 18 w 75"/>
                  <a:gd name="T23" fmla="*/ 102 h 117"/>
                  <a:gd name="T24" fmla="*/ 71 w 75"/>
                  <a:gd name="T25" fmla="*/ 21 h 117"/>
                  <a:gd name="T26" fmla="*/ 18 w 75"/>
                  <a:gd name="T27" fmla="*/ 110 h 117"/>
                  <a:gd name="T28" fmla="*/ 5 w 75"/>
                  <a:gd name="T29" fmla="*/ 89 h 117"/>
                  <a:gd name="T30" fmla="*/ 61 w 75"/>
                  <a:gd name="T31" fmla="*/ 4 h 117"/>
                  <a:gd name="T32" fmla="*/ 71 w 75"/>
                  <a:gd name="T33" fmla="*/ 10 h 117"/>
                  <a:gd name="T34" fmla="*/ 60 w 75"/>
                  <a:gd name="T35" fmla="*/ 0 h 117"/>
                  <a:gd name="T36" fmla="*/ 30 w 75"/>
                  <a:gd name="T37" fmla="*/ 46 h 117"/>
                  <a:gd name="T38" fmla="*/ 1 w 75"/>
                  <a:gd name="T39" fmla="*/ 88 h 117"/>
                  <a:gd name="T40" fmla="*/ 1 w 75"/>
                  <a:gd name="T41" fmla="*/ 88 h 117"/>
                  <a:gd name="T42" fmla="*/ 0 w 75"/>
                  <a:gd name="T43" fmla="*/ 89 h 117"/>
                  <a:gd name="T44" fmla="*/ 1 w 75"/>
                  <a:gd name="T45" fmla="*/ 95 h 117"/>
                  <a:gd name="T46" fmla="*/ 1 w 75"/>
                  <a:gd name="T47" fmla="*/ 104 h 117"/>
                  <a:gd name="T48" fmla="*/ 2 w 75"/>
                  <a:gd name="T49" fmla="*/ 106 h 117"/>
                  <a:gd name="T50" fmla="*/ 15 w 75"/>
                  <a:gd name="T51" fmla="*/ 117 h 117"/>
                  <a:gd name="T52" fmla="*/ 16 w 75"/>
                  <a:gd name="T53" fmla="*/ 117 h 117"/>
                  <a:gd name="T54" fmla="*/ 16 w 75"/>
                  <a:gd name="T55" fmla="*/ 117 h 117"/>
                  <a:gd name="T56" fmla="*/ 17 w 75"/>
                  <a:gd name="T57" fmla="*/ 117 h 117"/>
                  <a:gd name="T58" fmla="*/ 18 w 75"/>
                  <a:gd name="T59" fmla="*/ 117 h 117"/>
                  <a:gd name="T60" fmla="*/ 18 w 75"/>
                  <a:gd name="T61" fmla="*/ 117 h 117"/>
                  <a:gd name="T62" fmla="*/ 75 w 75"/>
                  <a:gd name="T63" fmla="*/ 25 h 117"/>
                  <a:gd name="T64" fmla="*/ 75 w 75"/>
                  <a:gd name="T65" fmla="*/ 21 h 117"/>
                  <a:gd name="T66" fmla="*/ 75 w 75"/>
                  <a:gd name="T67" fmla="*/ 10 h 117"/>
                  <a:gd name="T68" fmla="*/ 75 w 75"/>
                  <a:gd name="T69" fmla="*/ 9 h 117"/>
                  <a:gd name="T70" fmla="*/ 74 w 75"/>
                  <a:gd name="T71" fmla="*/ 9 h 117"/>
                  <a:gd name="T72" fmla="*/ 74 w 75"/>
                  <a:gd name="T73" fmla="*/ 8 h 117"/>
                  <a:gd name="T74" fmla="*/ 60 w 75"/>
                  <a:gd name="T75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5" h="117">
                    <a:moveTo>
                      <a:pt x="14" y="111"/>
                    </a:moveTo>
                    <a:cubicBezTo>
                      <a:pt x="14" y="111"/>
                      <a:pt x="13" y="110"/>
                      <a:pt x="13" y="109"/>
                    </a:cubicBezTo>
                    <a:cubicBezTo>
                      <a:pt x="13" y="109"/>
                      <a:pt x="13" y="109"/>
                      <a:pt x="13" y="109"/>
                    </a:cubicBezTo>
                    <a:cubicBezTo>
                      <a:pt x="13" y="109"/>
                      <a:pt x="13" y="109"/>
                      <a:pt x="13" y="108"/>
                    </a:cubicBezTo>
                    <a:cubicBezTo>
                      <a:pt x="13" y="107"/>
                      <a:pt x="14" y="105"/>
                      <a:pt x="15" y="103"/>
                    </a:cubicBezTo>
                    <a:cubicBezTo>
                      <a:pt x="15" y="106"/>
                      <a:pt x="14" y="108"/>
                      <a:pt x="14" y="111"/>
                    </a:cubicBezTo>
                    <a:moveTo>
                      <a:pt x="10" y="107"/>
                    </a:moveTo>
                    <a:cubicBezTo>
                      <a:pt x="10" y="107"/>
                      <a:pt x="9" y="106"/>
                      <a:pt x="8" y="106"/>
                    </a:cubicBezTo>
                    <a:cubicBezTo>
                      <a:pt x="9" y="103"/>
                      <a:pt x="10" y="101"/>
                      <a:pt x="11" y="99"/>
                    </a:cubicBezTo>
                    <a:cubicBezTo>
                      <a:pt x="12" y="99"/>
                      <a:pt x="12" y="100"/>
                      <a:pt x="13" y="100"/>
                    </a:cubicBezTo>
                    <a:cubicBezTo>
                      <a:pt x="12" y="103"/>
                      <a:pt x="11" y="105"/>
                      <a:pt x="10" y="107"/>
                    </a:cubicBezTo>
                    <a:moveTo>
                      <a:pt x="6" y="104"/>
                    </a:moveTo>
                    <a:cubicBezTo>
                      <a:pt x="5" y="104"/>
                      <a:pt x="5" y="103"/>
                      <a:pt x="5" y="103"/>
                    </a:cubicBezTo>
                    <a:cubicBezTo>
                      <a:pt x="5" y="103"/>
                      <a:pt x="5" y="103"/>
                      <a:pt x="5" y="103"/>
                    </a:cubicBezTo>
                    <a:cubicBezTo>
                      <a:pt x="6" y="100"/>
                      <a:pt x="7" y="98"/>
                      <a:pt x="8" y="96"/>
                    </a:cubicBezTo>
                    <a:cubicBezTo>
                      <a:pt x="8" y="96"/>
                      <a:pt x="9" y="97"/>
                      <a:pt x="9" y="97"/>
                    </a:cubicBezTo>
                    <a:cubicBezTo>
                      <a:pt x="8" y="99"/>
                      <a:pt x="7" y="102"/>
                      <a:pt x="6" y="104"/>
                    </a:cubicBezTo>
                    <a:moveTo>
                      <a:pt x="4" y="97"/>
                    </a:moveTo>
                    <a:cubicBezTo>
                      <a:pt x="4" y="96"/>
                      <a:pt x="4" y="96"/>
                      <a:pt x="4" y="95"/>
                    </a:cubicBezTo>
                    <a:cubicBezTo>
                      <a:pt x="4" y="94"/>
                      <a:pt x="4" y="94"/>
                      <a:pt x="4" y="93"/>
                    </a:cubicBezTo>
                    <a:cubicBezTo>
                      <a:pt x="5" y="93"/>
                      <a:pt x="5" y="94"/>
                      <a:pt x="6" y="94"/>
                    </a:cubicBezTo>
                    <a:cubicBezTo>
                      <a:pt x="5" y="95"/>
                      <a:pt x="5" y="96"/>
                      <a:pt x="4" y="97"/>
                    </a:cubicBezTo>
                    <a:moveTo>
                      <a:pt x="18" y="110"/>
                    </a:moveTo>
                    <a:cubicBezTo>
                      <a:pt x="18" y="107"/>
                      <a:pt x="18" y="104"/>
                      <a:pt x="18" y="102"/>
                    </a:cubicBezTo>
                    <a:cubicBezTo>
                      <a:pt x="36" y="75"/>
                      <a:pt x="55" y="44"/>
                      <a:pt x="71" y="16"/>
                    </a:cubicBezTo>
                    <a:cubicBezTo>
                      <a:pt x="71" y="18"/>
                      <a:pt x="71" y="19"/>
                      <a:pt x="71" y="21"/>
                    </a:cubicBezTo>
                    <a:cubicBezTo>
                      <a:pt x="71" y="22"/>
                      <a:pt x="71" y="23"/>
                      <a:pt x="71" y="24"/>
                    </a:cubicBezTo>
                    <a:cubicBezTo>
                      <a:pt x="55" y="51"/>
                      <a:pt x="36" y="82"/>
                      <a:pt x="18" y="110"/>
                    </a:cubicBezTo>
                    <a:moveTo>
                      <a:pt x="16" y="98"/>
                    </a:moveTo>
                    <a:cubicBezTo>
                      <a:pt x="13" y="95"/>
                      <a:pt x="9" y="92"/>
                      <a:pt x="5" y="89"/>
                    </a:cubicBezTo>
                    <a:cubicBezTo>
                      <a:pt x="16" y="76"/>
                      <a:pt x="25" y="62"/>
                      <a:pt x="33" y="48"/>
                    </a:cubicBezTo>
                    <a:cubicBezTo>
                      <a:pt x="42" y="34"/>
                      <a:pt x="52" y="19"/>
                      <a:pt x="61" y="4"/>
                    </a:cubicBezTo>
                    <a:cubicBezTo>
                      <a:pt x="63" y="5"/>
                      <a:pt x="64" y="5"/>
                      <a:pt x="65" y="6"/>
                    </a:cubicBezTo>
                    <a:cubicBezTo>
                      <a:pt x="67" y="7"/>
                      <a:pt x="68" y="9"/>
                      <a:pt x="71" y="10"/>
                    </a:cubicBezTo>
                    <a:cubicBezTo>
                      <a:pt x="54" y="39"/>
                      <a:pt x="34" y="71"/>
                      <a:pt x="16" y="98"/>
                    </a:cubicBezTo>
                    <a:moveTo>
                      <a:pt x="60" y="0"/>
                    </a:moveTo>
                    <a:cubicBezTo>
                      <a:pt x="59" y="0"/>
                      <a:pt x="59" y="1"/>
                      <a:pt x="58" y="1"/>
                    </a:cubicBezTo>
                    <a:cubicBezTo>
                      <a:pt x="49" y="16"/>
                      <a:pt x="40" y="31"/>
                      <a:pt x="30" y="46"/>
                    </a:cubicBezTo>
                    <a:cubicBezTo>
                      <a:pt x="21" y="61"/>
                      <a:pt x="12" y="75"/>
                      <a:pt x="1" y="87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1" y="91"/>
                      <a:pt x="1" y="93"/>
                      <a:pt x="1" y="95"/>
                    </a:cubicBezTo>
                    <a:cubicBezTo>
                      <a:pt x="1" y="97"/>
                      <a:pt x="1" y="99"/>
                      <a:pt x="0" y="103"/>
                    </a:cubicBezTo>
                    <a:cubicBezTo>
                      <a:pt x="0" y="104"/>
                      <a:pt x="1" y="104"/>
                      <a:pt x="1" y="104"/>
                    </a:cubicBezTo>
                    <a:cubicBezTo>
                      <a:pt x="1" y="105"/>
                      <a:pt x="1" y="105"/>
                      <a:pt x="1" y="106"/>
                    </a:cubicBezTo>
                    <a:cubicBezTo>
                      <a:pt x="2" y="106"/>
                      <a:pt x="2" y="106"/>
                      <a:pt x="2" y="106"/>
                    </a:cubicBezTo>
                    <a:cubicBezTo>
                      <a:pt x="7" y="109"/>
                      <a:pt x="11" y="113"/>
                      <a:pt x="15" y="117"/>
                    </a:cubicBezTo>
                    <a:cubicBezTo>
                      <a:pt x="15" y="117"/>
                      <a:pt x="15" y="117"/>
                      <a:pt x="15" y="117"/>
                    </a:cubicBezTo>
                    <a:cubicBezTo>
                      <a:pt x="15" y="117"/>
                      <a:pt x="15" y="117"/>
                      <a:pt x="15" y="117"/>
                    </a:cubicBezTo>
                    <a:cubicBezTo>
                      <a:pt x="16" y="117"/>
                      <a:pt x="16" y="117"/>
                      <a:pt x="16" y="117"/>
                    </a:cubicBezTo>
                    <a:cubicBezTo>
                      <a:pt x="16" y="117"/>
                      <a:pt x="16" y="117"/>
                      <a:pt x="16" y="117"/>
                    </a:cubicBezTo>
                    <a:cubicBezTo>
                      <a:pt x="16" y="117"/>
                      <a:pt x="16" y="117"/>
                      <a:pt x="16" y="117"/>
                    </a:cubicBezTo>
                    <a:cubicBezTo>
                      <a:pt x="17" y="117"/>
                      <a:pt x="17" y="117"/>
                      <a:pt x="17" y="117"/>
                    </a:cubicBezTo>
                    <a:cubicBezTo>
                      <a:pt x="17" y="117"/>
                      <a:pt x="17" y="117"/>
                      <a:pt x="17" y="117"/>
                    </a:cubicBezTo>
                    <a:cubicBezTo>
                      <a:pt x="17" y="117"/>
                      <a:pt x="17" y="117"/>
                      <a:pt x="17" y="117"/>
                    </a:cubicBezTo>
                    <a:cubicBezTo>
                      <a:pt x="18" y="117"/>
                      <a:pt x="18" y="117"/>
                      <a:pt x="18" y="117"/>
                    </a:cubicBezTo>
                    <a:cubicBezTo>
                      <a:pt x="18" y="117"/>
                      <a:pt x="18" y="117"/>
                      <a:pt x="18" y="117"/>
                    </a:cubicBezTo>
                    <a:cubicBezTo>
                      <a:pt x="18" y="117"/>
                      <a:pt x="18" y="117"/>
                      <a:pt x="18" y="117"/>
                    </a:cubicBezTo>
                    <a:cubicBezTo>
                      <a:pt x="18" y="116"/>
                      <a:pt x="18" y="116"/>
                      <a:pt x="18" y="116"/>
                    </a:cubicBezTo>
                    <a:cubicBezTo>
                      <a:pt x="36" y="88"/>
                      <a:pt x="58" y="55"/>
                      <a:pt x="75" y="25"/>
                    </a:cubicBezTo>
                    <a:cubicBezTo>
                      <a:pt x="75" y="25"/>
                      <a:pt x="75" y="24"/>
                      <a:pt x="75" y="24"/>
                    </a:cubicBezTo>
                    <a:cubicBezTo>
                      <a:pt x="75" y="23"/>
                      <a:pt x="75" y="22"/>
                      <a:pt x="75" y="21"/>
                    </a:cubicBezTo>
                    <a:cubicBezTo>
                      <a:pt x="75" y="19"/>
                      <a:pt x="75" y="17"/>
                      <a:pt x="75" y="13"/>
                    </a:cubicBezTo>
                    <a:cubicBezTo>
                      <a:pt x="75" y="12"/>
                      <a:pt x="75" y="11"/>
                      <a:pt x="75" y="10"/>
                    </a:cubicBezTo>
                    <a:cubicBezTo>
                      <a:pt x="75" y="9"/>
                      <a:pt x="75" y="9"/>
                      <a:pt x="75" y="9"/>
                    </a:cubicBezTo>
                    <a:cubicBezTo>
                      <a:pt x="75" y="9"/>
                      <a:pt x="75" y="9"/>
                      <a:pt x="75" y="9"/>
                    </a:cubicBezTo>
                    <a:cubicBezTo>
                      <a:pt x="75" y="9"/>
                      <a:pt x="75" y="9"/>
                      <a:pt x="75" y="9"/>
                    </a:cubicBezTo>
                    <a:cubicBezTo>
                      <a:pt x="74" y="9"/>
                      <a:pt x="74" y="9"/>
                      <a:pt x="74" y="9"/>
                    </a:cubicBezTo>
                    <a:cubicBezTo>
                      <a:pt x="74" y="8"/>
                      <a:pt x="74" y="8"/>
                      <a:pt x="74" y="8"/>
                    </a:cubicBezTo>
                    <a:cubicBezTo>
                      <a:pt x="74" y="8"/>
                      <a:pt x="74" y="8"/>
                      <a:pt x="74" y="8"/>
                    </a:cubicBezTo>
                    <a:cubicBezTo>
                      <a:pt x="71" y="6"/>
                      <a:pt x="69" y="5"/>
                      <a:pt x="67" y="4"/>
                    </a:cubicBezTo>
                    <a:cubicBezTo>
                      <a:pt x="65" y="2"/>
                      <a:pt x="63" y="1"/>
                      <a:pt x="60" y="0"/>
                    </a:cubicBezTo>
                    <a:cubicBezTo>
                      <a:pt x="60" y="0"/>
                      <a:pt x="60" y="0"/>
                      <a:pt x="60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0" name="Freeform 767"/>
              <p:cNvSpPr>
                <a:spLocks noEditPoints="1"/>
              </p:cNvSpPr>
              <p:nvPr/>
            </p:nvSpPr>
            <p:spPr bwMode="auto">
              <a:xfrm>
                <a:off x="5213" y="3119"/>
                <a:ext cx="339" cy="440"/>
              </a:xfrm>
              <a:custGeom>
                <a:avLst/>
                <a:gdLst>
                  <a:gd name="T0" fmla="*/ 68 w 143"/>
                  <a:gd name="T1" fmla="*/ 164 h 186"/>
                  <a:gd name="T2" fmla="*/ 55 w 143"/>
                  <a:gd name="T3" fmla="*/ 181 h 186"/>
                  <a:gd name="T4" fmla="*/ 66 w 143"/>
                  <a:gd name="T5" fmla="*/ 179 h 186"/>
                  <a:gd name="T6" fmla="*/ 33 w 143"/>
                  <a:gd name="T7" fmla="*/ 182 h 186"/>
                  <a:gd name="T8" fmla="*/ 38 w 143"/>
                  <a:gd name="T9" fmla="*/ 181 h 186"/>
                  <a:gd name="T10" fmla="*/ 70 w 143"/>
                  <a:gd name="T11" fmla="*/ 180 h 186"/>
                  <a:gd name="T12" fmla="*/ 77 w 143"/>
                  <a:gd name="T13" fmla="*/ 178 h 186"/>
                  <a:gd name="T14" fmla="*/ 21 w 143"/>
                  <a:gd name="T15" fmla="*/ 181 h 186"/>
                  <a:gd name="T16" fmla="*/ 47 w 143"/>
                  <a:gd name="T17" fmla="*/ 162 h 186"/>
                  <a:gd name="T18" fmla="*/ 109 w 143"/>
                  <a:gd name="T19" fmla="*/ 160 h 186"/>
                  <a:gd name="T20" fmla="*/ 99 w 143"/>
                  <a:gd name="T21" fmla="*/ 160 h 186"/>
                  <a:gd name="T22" fmla="*/ 88 w 143"/>
                  <a:gd name="T23" fmla="*/ 177 h 186"/>
                  <a:gd name="T24" fmla="*/ 5 w 143"/>
                  <a:gd name="T25" fmla="*/ 179 h 186"/>
                  <a:gd name="T26" fmla="*/ 21 w 143"/>
                  <a:gd name="T27" fmla="*/ 156 h 186"/>
                  <a:gd name="T28" fmla="*/ 10 w 143"/>
                  <a:gd name="T29" fmla="*/ 180 h 186"/>
                  <a:gd name="T30" fmla="*/ 24 w 143"/>
                  <a:gd name="T31" fmla="*/ 139 h 186"/>
                  <a:gd name="T32" fmla="*/ 20 w 143"/>
                  <a:gd name="T33" fmla="*/ 151 h 186"/>
                  <a:gd name="T34" fmla="*/ 16 w 143"/>
                  <a:gd name="T35" fmla="*/ 155 h 186"/>
                  <a:gd name="T36" fmla="*/ 30 w 143"/>
                  <a:gd name="T37" fmla="*/ 133 h 186"/>
                  <a:gd name="T38" fmla="*/ 31 w 143"/>
                  <a:gd name="T39" fmla="*/ 124 h 186"/>
                  <a:gd name="T40" fmla="*/ 35 w 143"/>
                  <a:gd name="T41" fmla="*/ 123 h 186"/>
                  <a:gd name="T42" fmla="*/ 68 w 143"/>
                  <a:gd name="T43" fmla="*/ 113 h 186"/>
                  <a:gd name="T44" fmla="*/ 73 w 143"/>
                  <a:gd name="T45" fmla="*/ 112 h 186"/>
                  <a:gd name="T46" fmla="*/ 35 w 143"/>
                  <a:gd name="T47" fmla="*/ 114 h 186"/>
                  <a:gd name="T48" fmla="*/ 76 w 143"/>
                  <a:gd name="T49" fmla="*/ 104 h 186"/>
                  <a:gd name="T50" fmla="*/ 76 w 143"/>
                  <a:gd name="T51" fmla="*/ 104 h 186"/>
                  <a:gd name="T52" fmla="*/ 92 w 143"/>
                  <a:gd name="T53" fmla="*/ 89 h 186"/>
                  <a:gd name="T54" fmla="*/ 95 w 143"/>
                  <a:gd name="T55" fmla="*/ 74 h 186"/>
                  <a:gd name="T56" fmla="*/ 93 w 143"/>
                  <a:gd name="T57" fmla="*/ 79 h 186"/>
                  <a:gd name="T58" fmla="*/ 106 w 143"/>
                  <a:gd name="T59" fmla="*/ 61 h 186"/>
                  <a:gd name="T60" fmla="*/ 103 w 143"/>
                  <a:gd name="T61" fmla="*/ 53 h 186"/>
                  <a:gd name="T62" fmla="*/ 106 w 143"/>
                  <a:gd name="T63" fmla="*/ 58 h 186"/>
                  <a:gd name="T64" fmla="*/ 110 w 143"/>
                  <a:gd name="T65" fmla="*/ 40 h 186"/>
                  <a:gd name="T66" fmla="*/ 105 w 143"/>
                  <a:gd name="T67" fmla="*/ 33 h 186"/>
                  <a:gd name="T68" fmla="*/ 105 w 143"/>
                  <a:gd name="T69" fmla="*/ 30 h 186"/>
                  <a:gd name="T70" fmla="*/ 105 w 143"/>
                  <a:gd name="T71" fmla="*/ 30 h 186"/>
                  <a:gd name="T72" fmla="*/ 110 w 143"/>
                  <a:gd name="T73" fmla="*/ 21 h 186"/>
                  <a:gd name="T74" fmla="*/ 104 w 143"/>
                  <a:gd name="T75" fmla="*/ 17 h 186"/>
                  <a:gd name="T76" fmla="*/ 110 w 143"/>
                  <a:gd name="T77" fmla="*/ 15 h 186"/>
                  <a:gd name="T78" fmla="*/ 114 w 143"/>
                  <a:gd name="T79" fmla="*/ 29 h 186"/>
                  <a:gd name="T80" fmla="*/ 139 w 143"/>
                  <a:gd name="T81" fmla="*/ 53 h 186"/>
                  <a:gd name="T82" fmla="*/ 112 w 143"/>
                  <a:gd name="T83" fmla="*/ 151 h 186"/>
                  <a:gd name="T84" fmla="*/ 37 w 143"/>
                  <a:gd name="T85" fmla="*/ 127 h 186"/>
                  <a:gd name="T86" fmla="*/ 63 w 143"/>
                  <a:gd name="T87" fmla="*/ 115 h 186"/>
                  <a:gd name="T88" fmla="*/ 66 w 143"/>
                  <a:gd name="T89" fmla="*/ 116 h 186"/>
                  <a:gd name="T90" fmla="*/ 109 w 143"/>
                  <a:gd name="T91" fmla="*/ 0 h 186"/>
                  <a:gd name="T92" fmla="*/ 103 w 143"/>
                  <a:gd name="T93" fmla="*/ 7 h 186"/>
                  <a:gd name="T94" fmla="*/ 99 w 143"/>
                  <a:gd name="T95" fmla="*/ 12 h 186"/>
                  <a:gd name="T96" fmla="*/ 101 w 143"/>
                  <a:gd name="T97" fmla="*/ 25 h 186"/>
                  <a:gd name="T98" fmla="*/ 64 w 143"/>
                  <a:gd name="T99" fmla="*/ 110 h 186"/>
                  <a:gd name="T100" fmla="*/ 45 w 143"/>
                  <a:gd name="T101" fmla="*/ 96 h 186"/>
                  <a:gd name="T102" fmla="*/ 43 w 143"/>
                  <a:gd name="T103" fmla="*/ 97 h 186"/>
                  <a:gd name="T104" fmla="*/ 14 w 143"/>
                  <a:gd name="T105" fmla="*/ 150 h 186"/>
                  <a:gd name="T106" fmla="*/ 3 w 143"/>
                  <a:gd name="T107" fmla="*/ 172 h 186"/>
                  <a:gd name="T108" fmla="*/ 1 w 143"/>
                  <a:gd name="T109" fmla="*/ 178 h 186"/>
                  <a:gd name="T110" fmla="*/ 1 w 143"/>
                  <a:gd name="T111" fmla="*/ 181 h 186"/>
                  <a:gd name="T112" fmla="*/ 23 w 143"/>
                  <a:gd name="T113" fmla="*/ 185 h 186"/>
                  <a:gd name="T114" fmla="*/ 35 w 143"/>
                  <a:gd name="T115" fmla="*/ 186 h 186"/>
                  <a:gd name="T116" fmla="*/ 100 w 143"/>
                  <a:gd name="T117" fmla="*/ 177 h 186"/>
                  <a:gd name="T118" fmla="*/ 117 w 143"/>
                  <a:gd name="T119" fmla="*/ 149 h 186"/>
                  <a:gd name="T120" fmla="*/ 134 w 143"/>
                  <a:gd name="T121" fmla="*/ 5 h 186"/>
                  <a:gd name="T122" fmla="*/ 111 w 143"/>
                  <a:gd name="T123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43" h="186">
                    <a:moveTo>
                      <a:pt x="42" y="182"/>
                    </a:moveTo>
                    <a:cubicBezTo>
                      <a:pt x="48" y="176"/>
                      <a:pt x="53" y="170"/>
                      <a:pt x="59" y="165"/>
                    </a:cubicBezTo>
                    <a:cubicBezTo>
                      <a:pt x="60" y="164"/>
                      <a:pt x="60" y="164"/>
                      <a:pt x="60" y="163"/>
                    </a:cubicBezTo>
                    <a:cubicBezTo>
                      <a:pt x="63" y="164"/>
                      <a:pt x="65" y="164"/>
                      <a:pt x="68" y="164"/>
                    </a:cubicBezTo>
                    <a:cubicBezTo>
                      <a:pt x="63" y="169"/>
                      <a:pt x="58" y="174"/>
                      <a:pt x="52" y="179"/>
                    </a:cubicBezTo>
                    <a:cubicBezTo>
                      <a:pt x="52" y="180"/>
                      <a:pt x="52" y="180"/>
                      <a:pt x="52" y="181"/>
                    </a:cubicBezTo>
                    <a:cubicBezTo>
                      <a:pt x="49" y="181"/>
                      <a:pt x="45" y="181"/>
                      <a:pt x="42" y="182"/>
                    </a:cubicBezTo>
                    <a:moveTo>
                      <a:pt x="55" y="181"/>
                    </a:moveTo>
                    <a:cubicBezTo>
                      <a:pt x="60" y="175"/>
                      <a:pt x="66" y="170"/>
                      <a:pt x="72" y="165"/>
                    </a:cubicBezTo>
                    <a:cubicBezTo>
                      <a:pt x="72" y="164"/>
                      <a:pt x="72" y="164"/>
                      <a:pt x="72" y="164"/>
                    </a:cubicBezTo>
                    <a:cubicBezTo>
                      <a:pt x="75" y="164"/>
                      <a:pt x="78" y="164"/>
                      <a:pt x="81" y="163"/>
                    </a:cubicBezTo>
                    <a:cubicBezTo>
                      <a:pt x="76" y="169"/>
                      <a:pt x="71" y="174"/>
                      <a:pt x="66" y="179"/>
                    </a:cubicBezTo>
                    <a:cubicBezTo>
                      <a:pt x="65" y="180"/>
                      <a:pt x="65" y="180"/>
                      <a:pt x="65" y="180"/>
                    </a:cubicBezTo>
                    <a:cubicBezTo>
                      <a:pt x="62" y="180"/>
                      <a:pt x="58" y="181"/>
                      <a:pt x="55" y="181"/>
                    </a:cubicBezTo>
                    <a:moveTo>
                      <a:pt x="33" y="182"/>
                    </a:moveTo>
                    <a:cubicBezTo>
                      <a:pt x="33" y="182"/>
                      <a:pt x="33" y="182"/>
                      <a:pt x="33" y="182"/>
                    </a:cubicBezTo>
                    <a:cubicBezTo>
                      <a:pt x="31" y="182"/>
                      <a:pt x="30" y="182"/>
                      <a:pt x="29" y="182"/>
                    </a:cubicBezTo>
                    <a:cubicBezTo>
                      <a:pt x="36" y="175"/>
                      <a:pt x="44" y="169"/>
                      <a:pt x="51" y="163"/>
                    </a:cubicBezTo>
                    <a:cubicBezTo>
                      <a:pt x="53" y="163"/>
                      <a:pt x="55" y="163"/>
                      <a:pt x="57" y="163"/>
                    </a:cubicBezTo>
                    <a:cubicBezTo>
                      <a:pt x="50" y="169"/>
                      <a:pt x="44" y="175"/>
                      <a:pt x="38" y="181"/>
                    </a:cubicBezTo>
                    <a:cubicBezTo>
                      <a:pt x="38" y="181"/>
                      <a:pt x="38" y="181"/>
                      <a:pt x="37" y="181"/>
                    </a:cubicBezTo>
                    <a:cubicBezTo>
                      <a:pt x="37" y="181"/>
                      <a:pt x="37" y="181"/>
                      <a:pt x="36" y="182"/>
                    </a:cubicBezTo>
                    <a:cubicBezTo>
                      <a:pt x="35" y="182"/>
                      <a:pt x="34" y="182"/>
                      <a:pt x="33" y="182"/>
                    </a:cubicBezTo>
                    <a:moveTo>
                      <a:pt x="70" y="180"/>
                    </a:moveTo>
                    <a:cubicBezTo>
                      <a:pt x="75" y="174"/>
                      <a:pt x="80" y="169"/>
                      <a:pt x="86" y="163"/>
                    </a:cubicBezTo>
                    <a:cubicBezTo>
                      <a:pt x="86" y="163"/>
                      <a:pt x="86" y="163"/>
                      <a:pt x="86" y="163"/>
                    </a:cubicBezTo>
                    <a:cubicBezTo>
                      <a:pt x="89" y="162"/>
                      <a:pt x="91" y="162"/>
                      <a:pt x="94" y="161"/>
                    </a:cubicBezTo>
                    <a:cubicBezTo>
                      <a:pt x="88" y="167"/>
                      <a:pt x="83" y="173"/>
                      <a:pt x="77" y="178"/>
                    </a:cubicBezTo>
                    <a:cubicBezTo>
                      <a:pt x="77" y="179"/>
                      <a:pt x="77" y="179"/>
                      <a:pt x="77" y="179"/>
                    </a:cubicBezTo>
                    <a:cubicBezTo>
                      <a:pt x="74" y="179"/>
                      <a:pt x="72" y="179"/>
                      <a:pt x="70" y="180"/>
                    </a:cubicBezTo>
                    <a:moveTo>
                      <a:pt x="24" y="181"/>
                    </a:moveTo>
                    <a:cubicBezTo>
                      <a:pt x="23" y="181"/>
                      <a:pt x="22" y="181"/>
                      <a:pt x="21" y="181"/>
                    </a:cubicBezTo>
                    <a:cubicBezTo>
                      <a:pt x="19" y="181"/>
                      <a:pt x="16" y="181"/>
                      <a:pt x="14" y="181"/>
                    </a:cubicBezTo>
                    <a:cubicBezTo>
                      <a:pt x="19" y="176"/>
                      <a:pt x="32" y="166"/>
                      <a:pt x="38" y="161"/>
                    </a:cubicBezTo>
                    <a:cubicBezTo>
                      <a:pt x="39" y="160"/>
                      <a:pt x="39" y="160"/>
                      <a:pt x="39" y="160"/>
                    </a:cubicBezTo>
                    <a:cubicBezTo>
                      <a:pt x="42" y="161"/>
                      <a:pt x="45" y="162"/>
                      <a:pt x="47" y="162"/>
                    </a:cubicBezTo>
                    <a:cubicBezTo>
                      <a:pt x="40" y="169"/>
                      <a:pt x="32" y="175"/>
                      <a:pt x="24" y="181"/>
                    </a:cubicBezTo>
                    <a:moveTo>
                      <a:pt x="92" y="176"/>
                    </a:moveTo>
                    <a:cubicBezTo>
                      <a:pt x="97" y="171"/>
                      <a:pt x="102" y="166"/>
                      <a:pt x="108" y="161"/>
                    </a:cubicBezTo>
                    <a:cubicBezTo>
                      <a:pt x="108" y="160"/>
                      <a:pt x="108" y="160"/>
                      <a:pt x="109" y="160"/>
                    </a:cubicBezTo>
                    <a:cubicBezTo>
                      <a:pt x="105" y="164"/>
                      <a:pt x="102" y="169"/>
                      <a:pt x="99" y="174"/>
                    </a:cubicBezTo>
                    <a:cubicBezTo>
                      <a:pt x="97" y="174"/>
                      <a:pt x="94" y="175"/>
                      <a:pt x="92" y="176"/>
                    </a:cubicBezTo>
                    <a:moveTo>
                      <a:pt x="82" y="178"/>
                    </a:moveTo>
                    <a:cubicBezTo>
                      <a:pt x="88" y="172"/>
                      <a:pt x="94" y="166"/>
                      <a:pt x="99" y="160"/>
                    </a:cubicBezTo>
                    <a:cubicBezTo>
                      <a:pt x="102" y="159"/>
                      <a:pt x="105" y="158"/>
                      <a:pt x="107" y="157"/>
                    </a:cubicBezTo>
                    <a:cubicBezTo>
                      <a:pt x="107" y="158"/>
                      <a:pt x="106" y="158"/>
                      <a:pt x="106" y="159"/>
                    </a:cubicBezTo>
                    <a:cubicBezTo>
                      <a:pt x="100" y="164"/>
                      <a:pt x="94" y="170"/>
                      <a:pt x="88" y="175"/>
                    </a:cubicBezTo>
                    <a:cubicBezTo>
                      <a:pt x="88" y="176"/>
                      <a:pt x="88" y="176"/>
                      <a:pt x="88" y="177"/>
                    </a:cubicBezTo>
                    <a:cubicBezTo>
                      <a:pt x="86" y="177"/>
                      <a:pt x="84" y="177"/>
                      <a:pt x="82" y="178"/>
                    </a:cubicBezTo>
                    <a:moveTo>
                      <a:pt x="10" y="180"/>
                    </a:moveTo>
                    <a:cubicBezTo>
                      <a:pt x="8" y="180"/>
                      <a:pt x="7" y="179"/>
                      <a:pt x="5" y="179"/>
                    </a:cubicBezTo>
                    <a:cubicBezTo>
                      <a:pt x="5" y="179"/>
                      <a:pt x="5" y="179"/>
                      <a:pt x="5" y="179"/>
                    </a:cubicBezTo>
                    <a:cubicBezTo>
                      <a:pt x="8" y="175"/>
                      <a:pt x="10" y="172"/>
                      <a:pt x="13" y="168"/>
                    </a:cubicBezTo>
                    <a:cubicBezTo>
                      <a:pt x="15" y="163"/>
                      <a:pt x="18" y="159"/>
                      <a:pt x="20" y="156"/>
                    </a:cubicBezTo>
                    <a:cubicBezTo>
                      <a:pt x="21" y="156"/>
                      <a:pt x="21" y="156"/>
                      <a:pt x="21" y="156"/>
                    </a:cubicBezTo>
                    <a:cubicBezTo>
                      <a:pt x="21" y="156"/>
                      <a:pt x="21" y="156"/>
                      <a:pt x="21" y="156"/>
                    </a:cubicBezTo>
                    <a:cubicBezTo>
                      <a:pt x="25" y="157"/>
                      <a:pt x="30" y="159"/>
                      <a:pt x="35" y="160"/>
                    </a:cubicBezTo>
                    <a:cubicBezTo>
                      <a:pt x="31" y="163"/>
                      <a:pt x="25" y="168"/>
                      <a:pt x="20" y="172"/>
                    </a:cubicBezTo>
                    <a:cubicBezTo>
                      <a:pt x="17" y="174"/>
                      <a:pt x="14" y="176"/>
                      <a:pt x="12" y="178"/>
                    </a:cubicBezTo>
                    <a:cubicBezTo>
                      <a:pt x="12" y="179"/>
                      <a:pt x="11" y="179"/>
                      <a:pt x="10" y="180"/>
                    </a:cubicBezTo>
                    <a:cubicBezTo>
                      <a:pt x="10" y="180"/>
                      <a:pt x="10" y="180"/>
                      <a:pt x="10" y="180"/>
                    </a:cubicBezTo>
                    <a:moveTo>
                      <a:pt x="16" y="155"/>
                    </a:moveTo>
                    <a:cubicBezTo>
                      <a:pt x="18" y="151"/>
                      <a:pt x="20" y="146"/>
                      <a:pt x="23" y="141"/>
                    </a:cubicBezTo>
                    <a:cubicBezTo>
                      <a:pt x="23" y="140"/>
                      <a:pt x="24" y="139"/>
                      <a:pt x="24" y="139"/>
                    </a:cubicBezTo>
                    <a:cubicBezTo>
                      <a:pt x="25" y="138"/>
                      <a:pt x="26" y="137"/>
                      <a:pt x="28" y="136"/>
                    </a:cubicBezTo>
                    <a:cubicBezTo>
                      <a:pt x="27" y="137"/>
                      <a:pt x="27" y="138"/>
                      <a:pt x="27" y="138"/>
                    </a:cubicBezTo>
                    <a:cubicBezTo>
                      <a:pt x="25" y="142"/>
                      <a:pt x="23" y="145"/>
                      <a:pt x="21" y="148"/>
                    </a:cubicBezTo>
                    <a:cubicBezTo>
                      <a:pt x="21" y="149"/>
                      <a:pt x="20" y="150"/>
                      <a:pt x="20" y="151"/>
                    </a:cubicBezTo>
                    <a:cubicBezTo>
                      <a:pt x="19" y="152"/>
                      <a:pt x="19" y="152"/>
                      <a:pt x="19" y="152"/>
                    </a:cubicBezTo>
                    <a:cubicBezTo>
                      <a:pt x="19" y="152"/>
                      <a:pt x="19" y="152"/>
                      <a:pt x="19" y="152"/>
                    </a:cubicBezTo>
                    <a:cubicBezTo>
                      <a:pt x="19" y="152"/>
                      <a:pt x="18" y="152"/>
                      <a:pt x="18" y="153"/>
                    </a:cubicBezTo>
                    <a:cubicBezTo>
                      <a:pt x="17" y="153"/>
                      <a:pt x="17" y="154"/>
                      <a:pt x="16" y="155"/>
                    </a:cubicBezTo>
                    <a:moveTo>
                      <a:pt x="26" y="134"/>
                    </a:moveTo>
                    <a:cubicBezTo>
                      <a:pt x="27" y="132"/>
                      <a:pt x="28" y="131"/>
                      <a:pt x="29" y="129"/>
                    </a:cubicBezTo>
                    <a:cubicBezTo>
                      <a:pt x="30" y="128"/>
                      <a:pt x="31" y="127"/>
                      <a:pt x="33" y="127"/>
                    </a:cubicBezTo>
                    <a:cubicBezTo>
                      <a:pt x="32" y="129"/>
                      <a:pt x="31" y="131"/>
                      <a:pt x="30" y="133"/>
                    </a:cubicBezTo>
                    <a:cubicBezTo>
                      <a:pt x="29" y="133"/>
                      <a:pt x="29" y="133"/>
                      <a:pt x="29" y="133"/>
                    </a:cubicBezTo>
                    <a:cubicBezTo>
                      <a:pt x="29" y="133"/>
                      <a:pt x="28" y="133"/>
                      <a:pt x="28" y="133"/>
                    </a:cubicBezTo>
                    <a:cubicBezTo>
                      <a:pt x="28" y="133"/>
                      <a:pt x="27" y="133"/>
                      <a:pt x="26" y="134"/>
                    </a:cubicBezTo>
                    <a:moveTo>
                      <a:pt x="31" y="124"/>
                    </a:moveTo>
                    <a:cubicBezTo>
                      <a:pt x="31" y="124"/>
                      <a:pt x="31" y="124"/>
                      <a:pt x="31" y="124"/>
                    </a:cubicBezTo>
                    <a:cubicBezTo>
                      <a:pt x="32" y="122"/>
                      <a:pt x="33" y="120"/>
                      <a:pt x="33" y="118"/>
                    </a:cubicBezTo>
                    <a:cubicBezTo>
                      <a:pt x="35" y="118"/>
                      <a:pt x="36" y="117"/>
                      <a:pt x="38" y="116"/>
                    </a:cubicBezTo>
                    <a:cubicBezTo>
                      <a:pt x="37" y="118"/>
                      <a:pt x="36" y="120"/>
                      <a:pt x="35" y="123"/>
                    </a:cubicBezTo>
                    <a:cubicBezTo>
                      <a:pt x="35" y="122"/>
                      <a:pt x="34" y="122"/>
                      <a:pt x="34" y="122"/>
                    </a:cubicBezTo>
                    <a:cubicBezTo>
                      <a:pt x="34" y="122"/>
                      <a:pt x="33" y="123"/>
                      <a:pt x="33" y="123"/>
                    </a:cubicBezTo>
                    <a:cubicBezTo>
                      <a:pt x="32" y="123"/>
                      <a:pt x="32" y="124"/>
                      <a:pt x="31" y="124"/>
                    </a:cubicBezTo>
                    <a:moveTo>
                      <a:pt x="68" y="113"/>
                    </a:moveTo>
                    <a:cubicBezTo>
                      <a:pt x="69" y="111"/>
                      <a:pt x="70" y="110"/>
                      <a:pt x="71" y="109"/>
                    </a:cubicBezTo>
                    <a:cubicBezTo>
                      <a:pt x="72" y="109"/>
                      <a:pt x="72" y="109"/>
                      <a:pt x="72" y="109"/>
                    </a:cubicBezTo>
                    <a:cubicBezTo>
                      <a:pt x="74" y="108"/>
                      <a:pt x="76" y="107"/>
                      <a:pt x="78" y="107"/>
                    </a:cubicBezTo>
                    <a:cubicBezTo>
                      <a:pt x="77" y="108"/>
                      <a:pt x="75" y="110"/>
                      <a:pt x="73" y="112"/>
                    </a:cubicBezTo>
                    <a:cubicBezTo>
                      <a:pt x="73" y="112"/>
                      <a:pt x="73" y="112"/>
                      <a:pt x="73" y="112"/>
                    </a:cubicBezTo>
                    <a:cubicBezTo>
                      <a:pt x="73" y="112"/>
                      <a:pt x="73" y="112"/>
                      <a:pt x="73" y="112"/>
                    </a:cubicBezTo>
                    <a:cubicBezTo>
                      <a:pt x="71" y="112"/>
                      <a:pt x="69" y="112"/>
                      <a:pt x="68" y="113"/>
                    </a:cubicBezTo>
                    <a:moveTo>
                      <a:pt x="35" y="114"/>
                    </a:moveTo>
                    <a:cubicBezTo>
                      <a:pt x="37" y="111"/>
                      <a:pt x="40" y="108"/>
                      <a:pt x="42" y="105"/>
                    </a:cubicBezTo>
                    <a:cubicBezTo>
                      <a:pt x="41" y="107"/>
                      <a:pt x="40" y="109"/>
                      <a:pt x="40" y="112"/>
                    </a:cubicBezTo>
                    <a:cubicBezTo>
                      <a:pt x="38" y="112"/>
                      <a:pt x="37" y="113"/>
                      <a:pt x="35" y="114"/>
                    </a:cubicBezTo>
                    <a:moveTo>
                      <a:pt x="76" y="104"/>
                    </a:moveTo>
                    <a:cubicBezTo>
                      <a:pt x="78" y="102"/>
                      <a:pt x="80" y="99"/>
                      <a:pt x="82" y="96"/>
                    </a:cubicBezTo>
                    <a:cubicBezTo>
                      <a:pt x="84" y="95"/>
                      <a:pt x="87" y="95"/>
                      <a:pt x="89" y="94"/>
                    </a:cubicBezTo>
                    <a:cubicBezTo>
                      <a:pt x="87" y="96"/>
                      <a:pt x="85" y="99"/>
                      <a:pt x="83" y="101"/>
                    </a:cubicBezTo>
                    <a:cubicBezTo>
                      <a:pt x="80" y="102"/>
                      <a:pt x="78" y="103"/>
                      <a:pt x="76" y="104"/>
                    </a:cubicBezTo>
                    <a:moveTo>
                      <a:pt x="85" y="92"/>
                    </a:moveTo>
                    <a:cubicBezTo>
                      <a:pt x="87" y="89"/>
                      <a:pt x="89" y="86"/>
                      <a:pt x="91" y="83"/>
                    </a:cubicBezTo>
                    <a:cubicBezTo>
                      <a:pt x="93" y="82"/>
                      <a:pt x="95" y="82"/>
                      <a:pt x="97" y="81"/>
                    </a:cubicBezTo>
                    <a:cubicBezTo>
                      <a:pt x="96" y="84"/>
                      <a:pt x="94" y="86"/>
                      <a:pt x="92" y="89"/>
                    </a:cubicBezTo>
                    <a:cubicBezTo>
                      <a:pt x="92" y="89"/>
                      <a:pt x="92" y="89"/>
                      <a:pt x="92" y="89"/>
                    </a:cubicBezTo>
                    <a:cubicBezTo>
                      <a:pt x="90" y="90"/>
                      <a:pt x="88" y="91"/>
                      <a:pt x="85" y="92"/>
                    </a:cubicBezTo>
                    <a:moveTo>
                      <a:pt x="93" y="79"/>
                    </a:moveTo>
                    <a:cubicBezTo>
                      <a:pt x="94" y="77"/>
                      <a:pt x="95" y="76"/>
                      <a:pt x="95" y="74"/>
                    </a:cubicBezTo>
                    <a:cubicBezTo>
                      <a:pt x="97" y="73"/>
                      <a:pt x="99" y="73"/>
                      <a:pt x="101" y="72"/>
                    </a:cubicBezTo>
                    <a:cubicBezTo>
                      <a:pt x="101" y="74"/>
                      <a:pt x="100" y="76"/>
                      <a:pt x="99" y="77"/>
                    </a:cubicBezTo>
                    <a:cubicBezTo>
                      <a:pt x="98" y="77"/>
                      <a:pt x="98" y="77"/>
                      <a:pt x="98" y="77"/>
                    </a:cubicBezTo>
                    <a:cubicBezTo>
                      <a:pt x="97" y="78"/>
                      <a:pt x="95" y="79"/>
                      <a:pt x="93" y="79"/>
                    </a:cubicBezTo>
                    <a:moveTo>
                      <a:pt x="97" y="71"/>
                    </a:moveTo>
                    <a:cubicBezTo>
                      <a:pt x="98" y="68"/>
                      <a:pt x="99" y="66"/>
                      <a:pt x="100" y="63"/>
                    </a:cubicBezTo>
                    <a:cubicBezTo>
                      <a:pt x="100" y="63"/>
                      <a:pt x="100" y="63"/>
                      <a:pt x="100" y="63"/>
                    </a:cubicBezTo>
                    <a:cubicBezTo>
                      <a:pt x="102" y="62"/>
                      <a:pt x="104" y="61"/>
                      <a:pt x="106" y="61"/>
                    </a:cubicBezTo>
                    <a:cubicBezTo>
                      <a:pt x="105" y="63"/>
                      <a:pt x="104" y="66"/>
                      <a:pt x="103" y="69"/>
                    </a:cubicBezTo>
                    <a:cubicBezTo>
                      <a:pt x="101" y="69"/>
                      <a:pt x="99" y="70"/>
                      <a:pt x="97" y="71"/>
                    </a:cubicBezTo>
                    <a:moveTo>
                      <a:pt x="101" y="59"/>
                    </a:moveTo>
                    <a:cubicBezTo>
                      <a:pt x="102" y="57"/>
                      <a:pt x="102" y="55"/>
                      <a:pt x="103" y="53"/>
                    </a:cubicBezTo>
                    <a:cubicBezTo>
                      <a:pt x="103" y="52"/>
                      <a:pt x="103" y="52"/>
                      <a:pt x="103" y="52"/>
                    </a:cubicBezTo>
                    <a:cubicBezTo>
                      <a:pt x="105" y="52"/>
                      <a:pt x="107" y="51"/>
                      <a:pt x="108" y="51"/>
                    </a:cubicBezTo>
                    <a:cubicBezTo>
                      <a:pt x="108" y="53"/>
                      <a:pt x="107" y="55"/>
                      <a:pt x="107" y="58"/>
                    </a:cubicBezTo>
                    <a:cubicBezTo>
                      <a:pt x="106" y="58"/>
                      <a:pt x="106" y="58"/>
                      <a:pt x="106" y="58"/>
                    </a:cubicBezTo>
                    <a:cubicBezTo>
                      <a:pt x="105" y="58"/>
                      <a:pt x="103" y="58"/>
                      <a:pt x="101" y="59"/>
                    </a:cubicBezTo>
                    <a:moveTo>
                      <a:pt x="103" y="49"/>
                    </a:moveTo>
                    <a:cubicBezTo>
                      <a:pt x="104" y="47"/>
                      <a:pt x="104" y="44"/>
                      <a:pt x="104" y="42"/>
                    </a:cubicBezTo>
                    <a:cubicBezTo>
                      <a:pt x="106" y="42"/>
                      <a:pt x="108" y="41"/>
                      <a:pt x="110" y="40"/>
                    </a:cubicBezTo>
                    <a:cubicBezTo>
                      <a:pt x="110" y="43"/>
                      <a:pt x="109" y="45"/>
                      <a:pt x="109" y="47"/>
                    </a:cubicBezTo>
                    <a:cubicBezTo>
                      <a:pt x="107" y="48"/>
                      <a:pt x="105" y="48"/>
                      <a:pt x="103" y="49"/>
                    </a:cubicBezTo>
                    <a:moveTo>
                      <a:pt x="105" y="39"/>
                    </a:moveTo>
                    <a:cubicBezTo>
                      <a:pt x="105" y="37"/>
                      <a:pt x="105" y="35"/>
                      <a:pt x="105" y="33"/>
                    </a:cubicBezTo>
                    <a:cubicBezTo>
                      <a:pt x="107" y="32"/>
                      <a:pt x="109" y="32"/>
                      <a:pt x="111" y="31"/>
                    </a:cubicBezTo>
                    <a:cubicBezTo>
                      <a:pt x="110" y="33"/>
                      <a:pt x="110" y="35"/>
                      <a:pt x="110" y="37"/>
                    </a:cubicBezTo>
                    <a:cubicBezTo>
                      <a:pt x="108" y="38"/>
                      <a:pt x="106" y="38"/>
                      <a:pt x="105" y="39"/>
                    </a:cubicBezTo>
                    <a:moveTo>
                      <a:pt x="105" y="30"/>
                    </a:moveTo>
                    <a:cubicBezTo>
                      <a:pt x="105" y="29"/>
                      <a:pt x="105" y="28"/>
                      <a:pt x="105" y="27"/>
                    </a:cubicBezTo>
                    <a:cubicBezTo>
                      <a:pt x="107" y="26"/>
                      <a:pt x="109" y="25"/>
                      <a:pt x="110" y="24"/>
                    </a:cubicBezTo>
                    <a:cubicBezTo>
                      <a:pt x="110" y="25"/>
                      <a:pt x="111" y="27"/>
                      <a:pt x="111" y="28"/>
                    </a:cubicBezTo>
                    <a:cubicBezTo>
                      <a:pt x="109" y="29"/>
                      <a:pt x="107" y="29"/>
                      <a:pt x="105" y="30"/>
                    </a:cubicBezTo>
                    <a:moveTo>
                      <a:pt x="105" y="24"/>
                    </a:moveTo>
                    <a:cubicBezTo>
                      <a:pt x="105" y="22"/>
                      <a:pt x="104" y="21"/>
                      <a:pt x="104" y="20"/>
                    </a:cubicBezTo>
                    <a:cubicBezTo>
                      <a:pt x="106" y="19"/>
                      <a:pt x="108" y="19"/>
                      <a:pt x="110" y="18"/>
                    </a:cubicBezTo>
                    <a:cubicBezTo>
                      <a:pt x="110" y="19"/>
                      <a:pt x="110" y="20"/>
                      <a:pt x="110" y="21"/>
                    </a:cubicBezTo>
                    <a:cubicBezTo>
                      <a:pt x="110" y="21"/>
                      <a:pt x="110" y="21"/>
                      <a:pt x="110" y="21"/>
                    </a:cubicBezTo>
                    <a:cubicBezTo>
                      <a:pt x="110" y="21"/>
                      <a:pt x="109" y="21"/>
                      <a:pt x="109" y="21"/>
                    </a:cubicBezTo>
                    <a:cubicBezTo>
                      <a:pt x="108" y="22"/>
                      <a:pt x="106" y="23"/>
                      <a:pt x="105" y="24"/>
                    </a:cubicBezTo>
                    <a:moveTo>
                      <a:pt x="104" y="17"/>
                    </a:moveTo>
                    <a:cubicBezTo>
                      <a:pt x="104" y="16"/>
                      <a:pt x="103" y="14"/>
                      <a:pt x="103" y="13"/>
                    </a:cubicBezTo>
                    <a:cubicBezTo>
                      <a:pt x="104" y="12"/>
                      <a:pt x="105" y="11"/>
                      <a:pt x="106" y="9"/>
                    </a:cubicBezTo>
                    <a:cubicBezTo>
                      <a:pt x="107" y="8"/>
                      <a:pt x="107" y="7"/>
                      <a:pt x="108" y="6"/>
                    </a:cubicBezTo>
                    <a:cubicBezTo>
                      <a:pt x="109" y="9"/>
                      <a:pt x="109" y="12"/>
                      <a:pt x="110" y="15"/>
                    </a:cubicBezTo>
                    <a:cubicBezTo>
                      <a:pt x="108" y="16"/>
                      <a:pt x="106" y="16"/>
                      <a:pt x="104" y="17"/>
                    </a:cubicBezTo>
                    <a:moveTo>
                      <a:pt x="70" y="119"/>
                    </a:moveTo>
                    <a:cubicBezTo>
                      <a:pt x="71" y="119"/>
                      <a:pt x="71" y="119"/>
                      <a:pt x="72" y="119"/>
                    </a:cubicBezTo>
                    <a:cubicBezTo>
                      <a:pt x="107" y="87"/>
                      <a:pt x="115" y="53"/>
                      <a:pt x="114" y="29"/>
                    </a:cubicBezTo>
                    <a:cubicBezTo>
                      <a:pt x="114" y="19"/>
                      <a:pt x="113" y="11"/>
                      <a:pt x="112" y="5"/>
                    </a:cubicBezTo>
                    <a:cubicBezTo>
                      <a:pt x="113" y="5"/>
                      <a:pt x="113" y="5"/>
                      <a:pt x="113" y="5"/>
                    </a:cubicBezTo>
                    <a:cubicBezTo>
                      <a:pt x="118" y="7"/>
                      <a:pt x="126" y="7"/>
                      <a:pt x="131" y="7"/>
                    </a:cubicBezTo>
                    <a:cubicBezTo>
                      <a:pt x="133" y="14"/>
                      <a:pt x="139" y="32"/>
                      <a:pt x="139" y="53"/>
                    </a:cubicBezTo>
                    <a:cubicBezTo>
                      <a:pt x="139" y="80"/>
                      <a:pt x="130" y="113"/>
                      <a:pt x="98" y="140"/>
                    </a:cubicBezTo>
                    <a:cubicBezTo>
                      <a:pt x="98" y="140"/>
                      <a:pt x="97" y="141"/>
                      <a:pt x="97" y="141"/>
                    </a:cubicBezTo>
                    <a:cubicBezTo>
                      <a:pt x="97" y="142"/>
                      <a:pt x="98" y="142"/>
                      <a:pt x="98" y="143"/>
                    </a:cubicBezTo>
                    <a:cubicBezTo>
                      <a:pt x="103" y="145"/>
                      <a:pt x="107" y="148"/>
                      <a:pt x="112" y="151"/>
                    </a:cubicBezTo>
                    <a:cubicBezTo>
                      <a:pt x="100" y="157"/>
                      <a:pt x="86" y="160"/>
                      <a:pt x="70" y="160"/>
                    </a:cubicBezTo>
                    <a:cubicBezTo>
                      <a:pt x="56" y="160"/>
                      <a:pt x="40" y="158"/>
                      <a:pt x="23" y="153"/>
                    </a:cubicBezTo>
                    <a:cubicBezTo>
                      <a:pt x="23" y="152"/>
                      <a:pt x="24" y="152"/>
                      <a:pt x="24" y="151"/>
                    </a:cubicBezTo>
                    <a:cubicBezTo>
                      <a:pt x="26" y="147"/>
                      <a:pt x="32" y="137"/>
                      <a:pt x="37" y="127"/>
                    </a:cubicBezTo>
                    <a:cubicBezTo>
                      <a:pt x="40" y="122"/>
                      <a:pt x="42" y="117"/>
                      <a:pt x="44" y="112"/>
                    </a:cubicBezTo>
                    <a:cubicBezTo>
                      <a:pt x="45" y="108"/>
                      <a:pt x="46" y="105"/>
                      <a:pt x="47" y="102"/>
                    </a:cubicBezTo>
                    <a:cubicBezTo>
                      <a:pt x="51" y="105"/>
                      <a:pt x="57" y="110"/>
                      <a:pt x="62" y="114"/>
                    </a:cubicBezTo>
                    <a:cubicBezTo>
                      <a:pt x="62" y="114"/>
                      <a:pt x="62" y="114"/>
                      <a:pt x="63" y="115"/>
                    </a:cubicBezTo>
                    <a:cubicBezTo>
                      <a:pt x="63" y="115"/>
                      <a:pt x="64" y="115"/>
                      <a:pt x="64" y="115"/>
                    </a:cubicBezTo>
                    <a:cubicBezTo>
                      <a:pt x="64" y="115"/>
                      <a:pt x="64" y="115"/>
                      <a:pt x="64" y="115"/>
                    </a:cubicBezTo>
                    <a:cubicBezTo>
                      <a:pt x="65" y="115"/>
                      <a:pt x="65" y="116"/>
                      <a:pt x="66" y="116"/>
                    </a:cubicBezTo>
                    <a:cubicBezTo>
                      <a:pt x="66" y="116"/>
                      <a:pt x="66" y="116"/>
                      <a:pt x="66" y="116"/>
                    </a:cubicBezTo>
                    <a:cubicBezTo>
                      <a:pt x="67" y="117"/>
                      <a:pt x="68" y="118"/>
                      <a:pt x="69" y="119"/>
                    </a:cubicBezTo>
                    <a:cubicBezTo>
                      <a:pt x="70" y="119"/>
                      <a:pt x="70" y="119"/>
                      <a:pt x="70" y="119"/>
                    </a:cubicBezTo>
                    <a:moveTo>
                      <a:pt x="110" y="0"/>
                    </a:moveTo>
                    <a:cubicBezTo>
                      <a:pt x="109" y="0"/>
                      <a:pt x="109" y="0"/>
                      <a:pt x="109" y="0"/>
                    </a:cubicBezTo>
                    <a:cubicBezTo>
                      <a:pt x="109" y="0"/>
                      <a:pt x="109" y="0"/>
                      <a:pt x="109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1"/>
                      <a:pt x="108" y="1"/>
                      <a:pt x="108" y="1"/>
                    </a:cubicBezTo>
                    <a:cubicBezTo>
                      <a:pt x="106" y="3"/>
                      <a:pt x="104" y="5"/>
                      <a:pt x="103" y="7"/>
                    </a:cubicBezTo>
                    <a:cubicBezTo>
                      <a:pt x="101" y="9"/>
                      <a:pt x="100" y="11"/>
                      <a:pt x="100" y="11"/>
                    </a:cubicBezTo>
                    <a:cubicBezTo>
                      <a:pt x="100" y="12"/>
                      <a:pt x="100" y="12"/>
                      <a:pt x="100" y="12"/>
                    </a:cubicBezTo>
                    <a:cubicBezTo>
                      <a:pt x="99" y="12"/>
                      <a:pt x="99" y="12"/>
                      <a:pt x="99" y="12"/>
                    </a:cubicBezTo>
                    <a:cubicBezTo>
                      <a:pt x="99" y="12"/>
                      <a:pt x="99" y="12"/>
                      <a:pt x="99" y="12"/>
                    </a:cubicBezTo>
                    <a:cubicBezTo>
                      <a:pt x="99" y="13"/>
                      <a:pt x="99" y="13"/>
                      <a:pt x="99" y="13"/>
                    </a:cubicBezTo>
                    <a:cubicBezTo>
                      <a:pt x="99" y="13"/>
                      <a:pt x="99" y="13"/>
                      <a:pt x="99" y="13"/>
                    </a:cubicBezTo>
                    <a:cubicBezTo>
                      <a:pt x="99" y="13"/>
                      <a:pt x="99" y="13"/>
                      <a:pt x="99" y="13"/>
                    </a:cubicBezTo>
                    <a:cubicBezTo>
                      <a:pt x="100" y="15"/>
                      <a:pt x="101" y="19"/>
                      <a:pt x="101" y="25"/>
                    </a:cubicBezTo>
                    <a:cubicBezTo>
                      <a:pt x="101" y="25"/>
                      <a:pt x="100" y="26"/>
                      <a:pt x="101" y="26"/>
                    </a:cubicBezTo>
                    <a:cubicBezTo>
                      <a:pt x="101" y="27"/>
                      <a:pt x="101" y="27"/>
                      <a:pt x="101" y="27"/>
                    </a:cubicBezTo>
                    <a:cubicBezTo>
                      <a:pt x="101" y="28"/>
                      <a:pt x="101" y="29"/>
                      <a:pt x="101" y="31"/>
                    </a:cubicBezTo>
                    <a:cubicBezTo>
                      <a:pt x="101" y="50"/>
                      <a:pt x="95" y="81"/>
                      <a:pt x="64" y="110"/>
                    </a:cubicBezTo>
                    <a:cubicBezTo>
                      <a:pt x="58" y="105"/>
                      <a:pt x="51" y="100"/>
                      <a:pt x="46" y="96"/>
                    </a:cubicBezTo>
                    <a:cubicBezTo>
                      <a:pt x="46" y="96"/>
                      <a:pt x="46" y="96"/>
                      <a:pt x="46" y="96"/>
                    </a:cubicBezTo>
                    <a:cubicBezTo>
                      <a:pt x="45" y="96"/>
                      <a:pt x="45" y="96"/>
                      <a:pt x="45" y="96"/>
                    </a:cubicBezTo>
                    <a:cubicBezTo>
                      <a:pt x="45" y="96"/>
                      <a:pt x="45" y="96"/>
                      <a:pt x="45" y="96"/>
                    </a:cubicBezTo>
                    <a:cubicBezTo>
                      <a:pt x="44" y="96"/>
                      <a:pt x="44" y="96"/>
                      <a:pt x="44" y="96"/>
                    </a:cubicBezTo>
                    <a:cubicBezTo>
                      <a:pt x="44" y="96"/>
                      <a:pt x="44" y="96"/>
                      <a:pt x="44" y="96"/>
                    </a:cubicBezTo>
                    <a:cubicBezTo>
                      <a:pt x="44" y="96"/>
                      <a:pt x="44" y="96"/>
                      <a:pt x="44" y="96"/>
                    </a:cubicBezTo>
                    <a:cubicBezTo>
                      <a:pt x="43" y="97"/>
                      <a:pt x="43" y="97"/>
                      <a:pt x="43" y="97"/>
                    </a:cubicBezTo>
                    <a:cubicBezTo>
                      <a:pt x="37" y="104"/>
                      <a:pt x="32" y="112"/>
                      <a:pt x="27" y="120"/>
                    </a:cubicBezTo>
                    <a:cubicBezTo>
                      <a:pt x="26" y="121"/>
                      <a:pt x="26" y="122"/>
                      <a:pt x="27" y="122"/>
                    </a:cubicBezTo>
                    <a:cubicBezTo>
                      <a:pt x="27" y="122"/>
                      <a:pt x="27" y="122"/>
                      <a:pt x="27" y="122"/>
                    </a:cubicBezTo>
                    <a:cubicBezTo>
                      <a:pt x="24" y="130"/>
                      <a:pt x="19" y="140"/>
                      <a:pt x="14" y="150"/>
                    </a:cubicBezTo>
                    <a:cubicBezTo>
                      <a:pt x="11" y="157"/>
                      <a:pt x="7" y="164"/>
                      <a:pt x="5" y="169"/>
                    </a:cubicBezTo>
                    <a:cubicBezTo>
                      <a:pt x="5" y="170"/>
                      <a:pt x="4" y="170"/>
                      <a:pt x="4" y="171"/>
                    </a:cubicBezTo>
                    <a:cubicBezTo>
                      <a:pt x="4" y="171"/>
                      <a:pt x="4" y="171"/>
                      <a:pt x="4" y="171"/>
                    </a:cubicBezTo>
                    <a:cubicBezTo>
                      <a:pt x="3" y="172"/>
                      <a:pt x="3" y="172"/>
                      <a:pt x="3" y="172"/>
                    </a:cubicBezTo>
                    <a:cubicBezTo>
                      <a:pt x="3" y="172"/>
                      <a:pt x="3" y="173"/>
                      <a:pt x="3" y="173"/>
                    </a:cubicBezTo>
                    <a:cubicBezTo>
                      <a:pt x="2" y="174"/>
                      <a:pt x="2" y="176"/>
                      <a:pt x="1" y="177"/>
                    </a:cubicBezTo>
                    <a:cubicBezTo>
                      <a:pt x="1" y="177"/>
                      <a:pt x="1" y="177"/>
                      <a:pt x="1" y="178"/>
                    </a:cubicBezTo>
                    <a:cubicBezTo>
                      <a:pt x="1" y="178"/>
                      <a:pt x="1" y="178"/>
                      <a:pt x="1" y="178"/>
                    </a:cubicBezTo>
                    <a:cubicBezTo>
                      <a:pt x="1" y="179"/>
                      <a:pt x="1" y="179"/>
                      <a:pt x="1" y="179"/>
                    </a:cubicBezTo>
                    <a:cubicBezTo>
                      <a:pt x="1" y="179"/>
                      <a:pt x="0" y="179"/>
                      <a:pt x="0" y="179"/>
                    </a:cubicBezTo>
                    <a:cubicBezTo>
                      <a:pt x="1" y="180"/>
                      <a:pt x="1" y="180"/>
                      <a:pt x="1" y="180"/>
                    </a:cubicBezTo>
                    <a:cubicBezTo>
                      <a:pt x="1" y="180"/>
                      <a:pt x="1" y="181"/>
                      <a:pt x="1" y="181"/>
                    </a:cubicBezTo>
                    <a:cubicBezTo>
                      <a:pt x="1" y="182"/>
                      <a:pt x="2" y="182"/>
                      <a:pt x="2" y="182"/>
                    </a:cubicBezTo>
                    <a:cubicBezTo>
                      <a:pt x="3" y="183"/>
                      <a:pt x="3" y="183"/>
                      <a:pt x="4" y="183"/>
                    </a:cubicBezTo>
                    <a:cubicBezTo>
                      <a:pt x="9" y="184"/>
                      <a:pt x="15" y="185"/>
                      <a:pt x="21" y="185"/>
                    </a:cubicBezTo>
                    <a:cubicBezTo>
                      <a:pt x="22" y="185"/>
                      <a:pt x="23" y="185"/>
                      <a:pt x="23" y="185"/>
                    </a:cubicBezTo>
                    <a:cubicBezTo>
                      <a:pt x="24" y="185"/>
                      <a:pt x="24" y="185"/>
                      <a:pt x="24" y="185"/>
                    </a:cubicBezTo>
                    <a:cubicBezTo>
                      <a:pt x="27" y="186"/>
                      <a:pt x="30" y="186"/>
                      <a:pt x="33" y="186"/>
                    </a:cubicBezTo>
                    <a:cubicBezTo>
                      <a:pt x="33" y="186"/>
                      <a:pt x="34" y="186"/>
                      <a:pt x="35" y="186"/>
                    </a:cubicBezTo>
                    <a:cubicBezTo>
                      <a:pt x="35" y="186"/>
                      <a:pt x="35" y="186"/>
                      <a:pt x="35" y="186"/>
                    </a:cubicBezTo>
                    <a:cubicBezTo>
                      <a:pt x="35" y="186"/>
                      <a:pt x="36" y="186"/>
                      <a:pt x="36" y="186"/>
                    </a:cubicBezTo>
                    <a:cubicBezTo>
                      <a:pt x="36" y="186"/>
                      <a:pt x="37" y="186"/>
                      <a:pt x="37" y="186"/>
                    </a:cubicBezTo>
                    <a:cubicBezTo>
                      <a:pt x="37" y="186"/>
                      <a:pt x="37" y="186"/>
                      <a:pt x="37" y="186"/>
                    </a:cubicBezTo>
                    <a:cubicBezTo>
                      <a:pt x="58" y="185"/>
                      <a:pt x="84" y="183"/>
                      <a:pt x="100" y="177"/>
                    </a:cubicBezTo>
                    <a:cubicBezTo>
                      <a:pt x="101" y="177"/>
                      <a:pt x="101" y="177"/>
                      <a:pt x="101" y="177"/>
                    </a:cubicBezTo>
                    <a:cubicBezTo>
                      <a:pt x="107" y="169"/>
                      <a:pt x="113" y="160"/>
                      <a:pt x="119" y="152"/>
                    </a:cubicBezTo>
                    <a:cubicBezTo>
                      <a:pt x="119" y="151"/>
                      <a:pt x="119" y="150"/>
                      <a:pt x="118" y="149"/>
                    </a:cubicBezTo>
                    <a:cubicBezTo>
                      <a:pt x="118" y="149"/>
                      <a:pt x="117" y="149"/>
                      <a:pt x="117" y="149"/>
                    </a:cubicBezTo>
                    <a:cubicBezTo>
                      <a:pt x="117" y="149"/>
                      <a:pt x="117" y="149"/>
                      <a:pt x="117" y="149"/>
                    </a:cubicBezTo>
                    <a:cubicBezTo>
                      <a:pt x="112" y="146"/>
                      <a:pt x="107" y="143"/>
                      <a:pt x="103" y="141"/>
                    </a:cubicBezTo>
                    <a:cubicBezTo>
                      <a:pt x="134" y="113"/>
                      <a:pt x="143" y="80"/>
                      <a:pt x="143" y="53"/>
                    </a:cubicBezTo>
                    <a:cubicBezTo>
                      <a:pt x="143" y="30"/>
                      <a:pt x="137" y="11"/>
                      <a:pt x="134" y="5"/>
                    </a:cubicBezTo>
                    <a:cubicBezTo>
                      <a:pt x="134" y="4"/>
                      <a:pt x="133" y="4"/>
                      <a:pt x="132" y="4"/>
                    </a:cubicBezTo>
                    <a:cubicBezTo>
                      <a:pt x="130" y="3"/>
                      <a:pt x="125" y="3"/>
                      <a:pt x="120" y="3"/>
                    </a:cubicBezTo>
                    <a:cubicBezTo>
                      <a:pt x="118" y="2"/>
                      <a:pt x="116" y="2"/>
                      <a:pt x="114" y="2"/>
                    </a:cubicBezTo>
                    <a:cubicBezTo>
                      <a:pt x="112" y="1"/>
                      <a:pt x="111" y="1"/>
                      <a:pt x="111" y="0"/>
                    </a:cubicBezTo>
                    <a:cubicBezTo>
                      <a:pt x="111" y="0"/>
                      <a:pt x="111" y="0"/>
                      <a:pt x="111" y="0"/>
                    </a:cubicBezTo>
                    <a:cubicBezTo>
                      <a:pt x="110" y="0"/>
                      <a:pt x="110" y="0"/>
                      <a:pt x="110" y="0"/>
                    </a:cubicBezTo>
                    <a:cubicBezTo>
                      <a:pt x="110" y="0"/>
                      <a:pt x="110" y="0"/>
                      <a:pt x="110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1" name="Freeform 768"/>
              <p:cNvSpPr>
                <a:spLocks noEditPoints="1"/>
              </p:cNvSpPr>
              <p:nvPr/>
            </p:nvSpPr>
            <p:spPr bwMode="auto">
              <a:xfrm>
                <a:off x="3625" y="937"/>
                <a:ext cx="336" cy="326"/>
              </a:xfrm>
              <a:custGeom>
                <a:avLst/>
                <a:gdLst>
                  <a:gd name="T0" fmla="*/ 80 w 142"/>
                  <a:gd name="T1" fmla="*/ 133 h 138"/>
                  <a:gd name="T2" fmla="*/ 80 w 142"/>
                  <a:gd name="T3" fmla="*/ 133 h 138"/>
                  <a:gd name="T4" fmla="*/ 78 w 142"/>
                  <a:gd name="T5" fmla="*/ 133 h 138"/>
                  <a:gd name="T6" fmla="*/ 83 w 142"/>
                  <a:gd name="T7" fmla="*/ 95 h 138"/>
                  <a:gd name="T8" fmla="*/ 77 w 142"/>
                  <a:gd name="T9" fmla="*/ 92 h 138"/>
                  <a:gd name="T10" fmla="*/ 53 w 142"/>
                  <a:gd name="T11" fmla="*/ 74 h 138"/>
                  <a:gd name="T12" fmla="*/ 65 w 142"/>
                  <a:gd name="T13" fmla="*/ 91 h 138"/>
                  <a:gd name="T14" fmla="*/ 52 w 142"/>
                  <a:gd name="T15" fmla="*/ 83 h 138"/>
                  <a:gd name="T16" fmla="*/ 49 w 142"/>
                  <a:gd name="T17" fmla="*/ 74 h 138"/>
                  <a:gd name="T18" fmla="*/ 137 w 142"/>
                  <a:gd name="T19" fmla="*/ 82 h 138"/>
                  <a:gd name="T20" fmla="*/ 124 w 142"/>
                  <a:gd name="T21" fmla="*/ 83 h 138"/>
                  <a:gd name="T22" fmla="*/ 132 w 142"/>
                  <a:gd name="T23" fmla="*/ 56 h 138"/>
                  <a:gd name="T24" fmla="*/ 125 w 142"/>
                  <a:gd name="T25" fmla="*/ 83 h 138"/>
                  <a:gd name="T26" fmla="*/ 124 w 142"/>
                  <a:gd name="T27" fmla="*/ 59 h 138"/>
                  <a:gd name="T28" fmla="*/ 120 w 142"/>
                  <a:gd name="T29" fmla="*/ 76 h 138"/>
                  <a:gd name="T30" fmla="*/ 84 w 142"/>
                  <a:gd name="T31" fmla="*/ 49 h 138"/>
                  <a:gd name="T32" fmla="*/ 56 w 142"/>
                  <a:gd name="T33" fmla="*/ 35 h 138"/>
                  <a:gd name="T34" fmla="*/ 126 w 142"/>
                  <a:gd name="T35" fmla="*/ 33 h 138"/>
                  <a:gd name="T36" fmla="*/ 29 w 142"/>
                  <a:gd name="T37" fmla="*/ 64 h 138"/>
                  <a:gd name="T38" fmla="*/ 75 w 142"/>
                  <a:gd name="T39" fmla="*/ 31 h 138"/>
                  <a:gd name="T40" fmla="*/ 111 w 142"/>
                  <a:gd name="T41" fmla="*/ 30 h 138"/>
                  <a:gd name="T42" fmla="*/ 50 w 142"/>
                  <a:gd name="T43" fmla="*/ 66 h 138"/>
                  <a:gd name="T44" fmla="*/ 54 w 142"/>
                  <a:gd name="T45" fmla="*/ 65 h 138"/>
                  <a:gd name="T46" fmla="*/ 25 w 142"/>
                  <a:gd name="T47" fmla="*/ 47 h 138"/>
                  <a:gd name="T48" fmla="*/ 121 w 142"/>
                  <a:gd name="T49" fmla="*/ 40 h 138"/>
                  <a:gd name="T50" fmla="*/ 55 w 142"/>
                  <a:gd name="T51" fmla="*/ 22 h 138"/>
                  <a:gd name="T52" fmla="*/ 28 w 142"/>
                  <a:gd name="T53" fmla="*/ 61 h 138"/>
                  <a:gd name="T54" fmla="*/ 115 w 142"/>
                  <a:gd name="T55" fmla="*/ 19 h 138"/>
                  <a:gd name="T56" fmla="*/ 65 w 142"/>
                  <a:gd name="T57" fmla="*/ 12 h 138"/>
                  <a:gd name="T58" fmla="*/ 84 w 142"/>
                  <a:gd name="T59" fmla="*/ 16 h 138"/>
                  <a:gd name="T60" fmla="*/ 97 w 142"/>
                  <a:gd name="T61" fmla="*/ 24 h 138"/>
                  <a:gd name="T62" fmla="*/ 110 w 142"/>
                  <a:gd name="T63" fmla="*/ 19 h 138"/>
                  <a:gd name="T64" fmla="*/ 111 w 142"/>
                  <a:gd name="T65" fmla="*/ 31 h 138"/>
                  <a:gd name="T66" fmla="*/ 124 w 142"/>
                  <a:gd name="T67" fmla="*/ 46 h 138"/>
                  <a:gd name="T68" fmla="*/ 134 w 142"/>
                  <a:gd name="T69" fmla="*/ 52 h 138"/>
                  <a:gd name="T70" fmla="*/ 127 w 142"/>
                  <a:gd name="T71" fmla="*/ 52 h 138"/>
                  <a:gd name="T72" fmla="*/ 119 w 142"/>
                  <a:gd name="T73" fmla="*/ 86 h 138"/>
                  <a:gd name="T74" fmla="*/ 129 w 142"/>
                  <a:gd name="T75" fmla="*/ 86 h 138"/>
                  <a:gd name="T76" fmla="*/ 128 w 142"/>
                  <a:gd name="T77" fmla="*/ 104 h 138"/>
                  <a:gd name="T78" fmla="*/ 100 w 142"/>
                  <a:gd name="T79" fmla="*/ 98 h 138"/>
                  <a:gd name="T80" fmla="*/ 63 w 142"/>
                  <a:gd name="T81" fmla="*/ 83 h 138"/>
                  <a:gd name="T82" fmla="*/ 75 w 142"/>
                  <a:gd name="T83" fmla="*/ 52 h 138"/>
                  <a:gd name="T84" fmla="*/ 92 w 142"/>
                  <a:gd name="T85" fmla="*/ 41 h 138"/>
                  <a:gd name="T86" fmla="*/ 71 w 142"/>
                  <a:gd name="T87" fmla="*/ 25 h 138"/>
                  <a:gd name="T88" fmla="*/ 57 w 142"/>
                  <a:gd name="T89" fmla="*/ 17 h 138"/>
                  <a:gd name="T90" fmla="*/ 21 w 142"/>
                  <a:gd name="T91" fmla="*/ 48 h 138"/>
                  <a:gd name="T92" fmla="*/ 25 w 142"/>
                  <a:gd name="T93" fmla="*/ 70 h 138"/>
                  <a:gd name="T94" fmla="*/ 51 w 142"/>
                  <a:gd name="T95" fmla="*/ 88 h 138"/>
                  <a:gd name="T96" fmla="*/ 55 w 142"/>
                  <a:gd name="T97" fmla="*/ 114 h 138"/>
                  <a:gd name="T98" fmla="*/ 61 w 142"/>
                  <a:gd name="T99" fmla="*/ 119 h 138"/>
                  <a:gd name="T100" fmla="*/ 60 w 142"/>
                  <a:gd name="T101" fmla="*/ 132 h 138"/>
                  <a:gd name="T102" fmla="*/ 97 w 142"/>
                  <a:gd name="T103" fmla="*/ 18 h 138"/>
                  <a:gd name="T104" fmla="*/ 38 w 142"/>
                  <a:gd name="T105" fmla="*/ 15 h 138"/>
                  <a:gd name="T106" fmla="*/ 38 w 142"/>
                  <a:gd name="T107" fmla="*/ 15 h 138"/>
                  <a:gd name="T108" fmla="*/ 91 w 142"/>
                  <a:gd name="T109" fmla="*/ 15 h 138"/>
                  <a:gd name="T110" fmla="*/ 75 w 142"/>
                  <a:gd name="T111" fmla="*/ 8 h 138"/>
                  <a:gd name="T112" fmla="*/ 62 w 142"/>
                  <a:gd name="T113" fmla="*/ 6 h 138"/>
                  <a:gd name="T114" fmla="*/ 71 w 142"/>
                  <a:gd name="T115" fmla="*/ 0 h 138"/>
                  <a:gd name="T116" fmla="*/ 23 w 142"/>
                  <a:gd name="T117" fmla="*/ 18 h 138"/>
                  <a:gd name="T118" fmla="*/ 141 w 142"/>
                  <a:gd name="T119" fmla="*/ 82 h 138"/>
                  <a:gd name="T120" fmla="*/ 117 w 142"/>
                  <a:gd name="T121" fmla="*/ 15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42" h="138">
                    <a:moveTo>
                      <a:pt x="90" y="131"/>
                    </a:moveTo>
                    <a:cubicBezTo>
                      <a:pt x="90" y="131"/>
                      <a:pt x="90" y="131"/>
                      <a:pt x="90" y="131"/>
                    </a:cubicBezTo>
                    <a:cubicBezTo>
                      <a:pt x="94" y="121"/>
                      <a:pt x="99" y="112"/>
                      <a:pt x="103" y="103"/>
                    </a:cubicBezTo>
                    <a:cubicBezTo>
                      <a:pt x="114" y="112"/>
                      <a:pt x="97" y="126"/>
                      <a:pt x="91" y="131"/>
                    </a:cubicBezTo>
                    <a:cubicBezTo>
                      <a:pt x="90" y="131"/>
                      <a:pt x="90" y="131"/>
                      <a:pt x="90" y="131"/>
                    </a:cubicBezTo>
                    <a:cubicBezTo>
                      <a:pt x="90" y="131"/>
                      <a:pt x="90" y="131"/>
                      <a:pt x="90" y="131"/>
                    </a:cubicBezTo>
                    <a:moveTo>
                      <a:pt x="80" y="133"/>
                    </a:moveTo>
                    <a:cubicBezTo>
                      <a:pt x="84" y="123"/>
                      <a:pt x="89" y="112"/>
                      <a:pt x="93" y="102"/>
                    </a:cubicBezTo>
                    <a:cubicBezTo>
                      <a:pt x="95" y="102"/>
                      <a:pt x="98" y="103"/>
                      <a:pt x="100" y="103"/>
                    </a:cubicBezTo>
                    <a:cubicBezTo>
                      <a:pt x="100" y="103"/>
                      <a:pt x="100" y="103"/>
                      <a:pt x="100" y="103"/>
                    </a:cubicBezTo>
                    <a:cubicBezTo>
                      <a:pt x="96" y="112"/>
                      <a:pt x="92" y="121"/>
                      <a:pt x="88" y="130"/>
                    </a:cubicBezTo>
                    <a:cubicBezTo>
                      <a:pt x="88" y="130"/>
                      <a:pt x="88" y="130"/>
                      <a:pt x="88" y="130"/>
                    </a:cubicBezTo>
                    <a:cubicBezTo>
                      <a:pt x="88" y="131"/>
                      <a:pt x="87" y="131"/>
                      <a:pt x="87" y="132"/>
                    </a:cubicBezTo>
                    <a:cubicBezTo>
                      <a:pt x="85" y="132"/>
                      <a:pt x="83" y="133"/>
                      <a:pt x="80" y="133"/>
                    </a:cubicBezTo>
                    <a:moveTo>
                      <a:pt x="71" y="133"/>
                    </a:moveTo>
                    <a:cubicBezTo>
                      <a:pt x="70" y="133"/>
                      <a:pt x="69" y="133"/>
                      <a:pt x="68" y="133"/>
                    </a:cubicBezTo>
                    <a:cubicBezTo>
                      <a:pt x="74" y="121"/>
                      <a:pt x="79" y="109"/>
                      <a:pt x="85" y="97"/>
                    </a:cubicBezTo>
                    <a:cubicBezTo>
                      <a:pt x="86" y="99"/>
                      <a:pt x="87" y="100"/>
                      <a:pt x="85" y="101"/>
                    </a:cubicBezTo>
                    <a:cubicBezTo>
                      <a:pt x="85" y="101"/>
                      <a:pt x="86" y="101"/>
                      <a:pt x="87" y="101"/>
                    </a:cubicBezTo>
                    <a:cubicBezTo>
                      <a:pt x="88" y="101"/>
                      <a:pt x="89" y="101"/>
                      <a:pt x="91" y="102"/>
                    </a:cubicBezTo>
                    <a:cubicBezTo>
                      <a:pt x="86" y="112"/>
                      <a:pt x="82" y="123"/>
                      <a:pt x="78" y="133"/>
                    </a:cubicBezTo>
                    <a:cubicBezTo>
                      <a:pt x="76" y="133"/>
                      <a:pt x="73" y="133"/>
                      <a:pt x="71" y="133"/>
                    </a:cubicBezTo>
                    <a:moveTo>
                      <a:pt x="66" y="133"/>
                    </a:moveTo>
                    <a:cubicBezTo>
                      <a:pt x="65" y="133"/>
                      <a:pt x="65" y="133"/>
                      <a:pt x="64" y="133"/>
                    </a:cubicBezTo>
                    <a:cubicBezTo>
                      <a:pt x="66" y="126"/>
                      <a:pt x="69" y="120"/>
                      <a:pt x="65" y="116"/>
                    </a:cubicBezTo>
                    <a:cubicBezTo>
                      <a:pt x="68" y="110"/>
                      <a:pt x="71" y="104"/>
                      <a:pt x="75" y="98"/>
                    </a:cubicBezTo>
                    <a:cubicBezTo>
                      <a:pt x="76" y="96"/>
                      <a:pt x="78" y="94"/>
                      <a:pt x="79" y="93"/>
                    </a:cubicBezTo>
                    <a:cubicBezTo>
                      <a:pt x="81" y="94"/>
                      <a:pt x="82" y="95"/>
                      <a:pt x="83" y="95"/>
                    </a:cubicBezTo>
                    <a:cubicBezTo>
                      <a:pt x="77" y="108"/>
                      <a:pt x="72" y="121"/>
                      <a:pt x="66" y="133"/>
                    </a:cubicBezTo>
                    <a:moveTo>
                      <a:pt x="63" y="115"/>
                    </a:moveTo>
                    <a:cubicBezTo>
                      <a:pt x="61" y="114"/>
                      <a:pt x="60" y="112"/>
                      <a:pt x="59" y="111"/>
                    </a:cubicBezTo>
                    <a:cubicBezTo>
                      <a:pt x="62" y="104"/>
                      <a:pt x="65" y="97"/>
                      <a:pt x="68" y="90"/>
                    </a:cubicBezTo>
                    <a:cubicBezTo>
                      <a:pt x="68" y="90"/>
                      <a:pt x="68" y="90"/>
                      <a:pt x="68" y="90"/>
                    </a:cubicBezTo>
                    <a:cubicBezTo>
                      <a:pt x="68" y="90"/>
                      <a:pt x="68" y="90"/>
                      <a:pt x="68" y="90"/>
                    </a:cubicBezTo>
                    <a:cubicBezTo>
                      <a:pt x="71" y="90"/>
                      <a:pt x="74" y="91"/>
                      <a:pt x="77" y="92"/>
                    </a:cubicBezTo>
                    <a:cubicBezTo>
                      <a:pt x="75" y="93"/>
                      <a:pt x="74" y="95"/>
                      <a:pt x="73" y="97"/>
                    </a:cubicBezTo>
                    <a:cubicBezTo>
                      <a:pt x="69" y="103"/>
                      <a:pt x="66" y="109"/>
                      <a:pt x="63" y="115"/>
                    </a:cubicBezTo>
                    <a:moveTo>
                      <a:pt x="50" y="75"/>
                    </a:moveTo>
                    <a:cubicBezTo>
                      <a:pt x="51" y="75"/>
                      <a:pt x="51" y="74"/>
                      <a:pt x="52" y="74"/>
                    </a:cubicBezTo>
                    <a:cubicBezTo>
                      <a:pt x="52" y="74"/>
                      <a:pt x="52" y="74"/>
                      <a:pt x="53" y="74"/>
                    </a:cubicBezTo>
                    <a:cubicBezTo>
                      <a:pt x="53" y="74"/>
                      <a:pt x="53" y="74"/>
                      <a:pt x="53" y="74"/>
                    </a:cubicBezTo>
                    <a:cubicBezTo>
                      <a:pt x="53" y="74"/>
                      <a:pt x="53" y="74"/>
                      <a:pt x="53" y="74"/>
                    </a:cubicBezTo>
                    <a:cubicBezTo>
                      <a:pt x="53" y="74"/>
                      <a:pt x="53" y="74"/>
                      <a:pt x="53" y="74"/>
                    </a:cubicBezTo>
                    <a:cubicBezTo>
                      <a:pt x="56" y="76"/>
                      <a:pt x="57" y="80"/>
                      <a:pt x="56" y="82"/>
                    </a:cubicBezTo>
                    <a:cubicBezTo>
                      <a:pt x="56" y="82"/>
                      <a:pt x="60" y="85"/>
                      <a:pt x="60" y="87"/>
                    </a:cubicBezTo>
                    <a:cubicBezTo>
                      <a:pt x="61" y="87"/>
                      <a:pt x="62" y="87"/>
                      <a:pt x="63" y="87"/>
                    </a:cubicBezTo>
                    <a:cubicBezTo>
                      <a:pt x="63" y="88"/>
                      <a:pt x="63" y="89"/>
                      <a:pt x="63" y="90"/>
                    </a:cubicBezTo>
                    <a:cubicBezTo>
                      <a:pt x="63" y="90"/>
                      <a:pt x="64" y="91"/>
                      <a:pt x="64" y="91"/>
                    </a:cubicBezTo>
                    <a:cubicBezTo>
                      <a:pt x="65" y="91"/>
                      <a:pt x="65" y="91"/>
                      <a:pt x="65" y="91"/>
                    </a:cubicBezTo>
                    <a:cubicBezTo>
                      <a:pt x="62" y="97"/>
                      <a:pt x="60" y="102"/>
                      <a:pt x="58" y="108"/>
                    </a:cubicBezTo>
                    <a:cubicBezTo>
                      <a:pt x="57" y="105"/>
                      <a:pt x="57" y="102"/>
                      <a:pt x="58" y="99"/>
                    </a:cubicBezTo>
                    <a:cubicBezTo>
                      <a:pt x="58" y="96"/>
                      <a:pt x="58" y="93"/>
                      <a:pt x="61" y="91"/>
                    </a:cubicBezTo>
                    <a:cubicBezTo>
                      <a:pt x="60" y="91"/>
                      <a:pt x="59" y="90"/>
                      <a:pt x="58" y="89"/>
                    </a:cubicBezTo>
                    <a:cubicBezTo>
                      <a:pt x="58" y="89"/>
                      <a:pt x="57" y="89"/>
                      <a:pt x="57" y="89"/>
                    </a:cubicBezTo>
                    <a:cubicBezTo>
                      <a:pt x="56" y="88"/>
                      <a:pt x="57" y="87"/>
                      <a:pt x="57" y="87"/>
                    </a:cubicBezTo>
                    <a:cubicBezTo>
                      <a:pt x="55" y="87"/>
                      <a:pt x="54" y="84"/>
                      <a:pt x="52" y="83"/>
                    </a:cubicBezTo>
                    <a:cubicBezTo>
                      <a:pt x="53" y="81"/>
                      <a:pt x="54" y="80"/>
                      <a:pt x="55" y="78"/>
                    </a:cubicBezTo>
                    <a:cubicBezTo>
                      <a:pt x="55" y="77"/>
                      <a:pt x="55" y="77"/>
                      <a:pt x="54" y="76"/>
                    </a:cubicBezTo>
                    <a:cubicBezTo>
                      <a:pt x="54" y="76"/>
                      <a:pt x="54" y="76"/>
                      <a:pt x="54" y="76"/>
                    </a:cubicBezTo>
                    <a:cubicBezTo>
                      <a:pt x="53" y="76"/>
                      <a:pt x="53" y="77"/>
                      <a:pt x="53" y="77"/>
                    </a:cubicBezTo>
                    <a:cubicBezTo>
                      <a:pt x="52" y="79"/>
                      <a:pt x="51" y="81"/>
                      <a:pt x="50" y="82"/>
                    </a:cubicBezTo>
                    <a:cubicBezTo>
                      <a:pt x="49" y="82"/>
                      <a:pt x="48" y="81"/>
                      <a:pt x="46" y="81"/>
                    </a:cubicBezTo>
                    <a:cubicBezTo>
                      <a:pt x="48" y="79"/>
                      <a:pt x="48" y="77"/>
                      <a:pt x="49" y="74"/>
                    </a:cubicBezTo>
                    <a:cubicBezTo>
                      <a:pt x="50" y="75"/>
                      <a:pt x="50" y="75"/>
                      <a:pt x="50" y="75"/>
                    </a:cubicBezTo>
                    <a:moveTo>
                      <a:pt x="128" y="82"/>
                    </a:moveTo>
                    <a:cubicBezTo>
                      <a:pt x="128" y="82"/>
                      <a:pt x="128" y="82"/>
                      <a:pt x="128" y="82"/>
                    </a:cubicBezTo>
                    <a:cubicBezTo>
                      <a:pt x="128" y="82"/>
                      <a:pt x="128" y="82"/>
                      <a:pt x="128" y="82"/>
                    </a:cubicBezTo>
                    <a:cubicBezTo>
                      <a:pt x="130" y="75"/>
                      <a:pt x="133" y="68"/>
                      <a:pt x="136" y="62"/>
                    </a:cubicBezTo>
                    <a:cubicBezTo>
                      <a:pt x="137" y="64"/>
                      <a:pt x="138" y="67"/>
                      <a:pt x="138" y="70"/>
                    </a:cubicBezTo>
                    <a:cubicBezTo>
                      <a:pt x="138" y="74"/>
                      <a:pt x="137" y="78"/>
                      <a:pt x="137" y="82"/>
                    </a:cubicBezTo>
                    <a:cubicBezTo>
                      <a:pt x="136" y="83"/>
                      <a:pt x="136" y="85"/>
                      <a:pt x="136" y="86"/>
                    </a:cubicBezTo>
                    <a:cubicBezTo>
                      <a:pt x="135" y="86"/>
                      <a:pt x="135" y="86"/>
                      <a:pt x="135" y="86"/>
                    </a:cubicBezTo>
                    <a:cubicBezTo>
                      <a:pt x="135" y="85"/>
                      <a:pt x="134" y="83"/>
                      <a:pt x="133" y="83"/>
                    </a:cubicBezTo>
                    <a:cubicBezTo>
                      <a:pt x="132" y="82"/>
                      <a:pt x="131" y="82"/>
                      <a:pt x="129" y="82"/>
                    </a:cubicBezTo>
                    <a:cubicBezTo>
                      <a:pt x="129" y="82"/>
                      <a:pt x="129" y="82"/>
                      <a:pt x="129" y="82"/>
                    </a:cubicBezTo>
                    <a:cubicBezTo>
                      <a:pt x="129" y="82"/>
                      <a:pt x="128" y="82"/>
                      <a:pt x="128" y="82"/>
                    </a:cubicBezTo>
                    <a:moveTo>
                      <a:pt x="124" y="83"/>
                    </a:moveTo>
                    <a:cubicBezTo>
                      <a:pt x="123" y="83"/>
                      <a:pt x="122" y="83"/>
                      <a:pt x="122" y="83"/>
                    </a:cubicBezTo>
                    <a:cubicBezTo>
                      <a:pt x="122" y="82"/>
                      <a:pt x="121" y="82"/>
                      <a:pt x="121" y="81"/>
                    </a:cubicBezTo>
                    <a:cubicBezTo>
                      <a:pt x="121" y="81"/>
                      <a:pt x="121" y="81"/>
                      <a:pt x="121" y="81"/>
                    </a:cubicBezTo>
                    <a:cubicBezTo>
                      <a:pt x="121" y="80"/>
                      <a:pt x="121" y="80"/>
                      <a:pt x="121" y="80"/>
                    </a:cubicBezTo>
                    <a:cubicBezTo>
                      <a:pt x="123" y="72"/>
                      <a:pt x="126" y="65"/>
                      <a:pt x="130" y="57"/>
                    </a:cubicBezTo>
                    <a:cubicBezTo>
                      <a:pt x="130" y="57"/>
                      <a:pt x="130" y="57"/>
                      <a:pt x="130" y="57"/>
                    </a:cubicBezTo>
                    <a:cubicBezTo>
                      <a:pt x="131" y="57"/>
                      <a:pt x="132" y="57"/>
                      <a:pt x="132" y="56"/>
                    </a:cubicBezTo>
                    <a:cubicBezTo>
                      <a:pt x="133" y="56"/>
                      <a:pt x="133" y="56"/>
                      <a:pt x="134" y="56"/>
                    </a:cubicBezTo>
                    <a:cubicBezTo>
                      <a:pt x="134" y="57"/>
                      <a:pt x="134" y="57"/>
                      <a:pt x="134" y="57"/>
                    </a:cubicBezTo>
                    <a:cubicBezTo>
                      <a:pt x="134" y="58"/>
                      <a:pt x="134" y="58"/>
                      <a:pt x="134" y="58"/>
                    </a:cubicBezTo>
                    <a:cubicBezTo>
                      <a:pt x="134" y="59"/>
                      <a:pt x="134" y="59"/>
                      <a:pt x="134" y="60"/>
                    </a:cubicBezTo>
                    <a:cubicBezTo>
                      <a:pt x="131" y="67"/>
                      <a:pt x="128" y="74"/>
                      <a:pt x="125" y="81"/>
                    </a:cubicBezTo>
                    <a:cubicBezTo>
                      <a:pt x="125" y="81"/>
                      <a:pt x="125" y="82"/>
                      <a:pt x="125" y="82"/>
                    </a:cubicBezTo>
                    <a:cubicBezTo>
                      <a:pt x="125" y="83"/>
                      <a:pt x="125" y="83"/>
                      <a:pt x="125" y="83"/>
                    </a:cubicBezTo>
                    <a:cubicBezTo>
                      <a:pt x="125" y="83"/>
                      <a:pt x="125" y="83"/>
                      <a:pt x="124" y="83"/>
                    </a:cubicBezTo>
                    <a:cubicBezTo>
                      <a:pt x="124" y="83"/>
                      <a:pt x="124" y="83"/>
                      <a:pt x="124" y="83"/>
                    </a:cubicBezTo>
                    <a:moveTo>
                      <a:pt x="120" y="76"/>
                    </a:moveTo>
                    <a:cubicBezTo>
                      <a:pt x="120" y="76"/>
                      <a:pt x="120" y="75"/>
                      <a:pt x="120" y="74"/>
                    </a:cubicBezTo>
                    <a:cubicBezTo>
                      <a:pt x="120" y="72"/>
                      <a:pt x="120" y="70"/>
                      <a:pt x="120" y="68"/>
                    </a:cubicBezTo>
                    <a:cubicBezTo>
                      <a:pt x="120" y="66"/>
                      <a:pt x="121" y="65"/>
                      <a:pt x="121" y="64"/>
                    </a:cubicBezTo>
                    <a:cubicBezTo>
                      <a:pt x="122" y="63"/>
                      <a:pt x="123" y="61"/>
                      <a:pt x="124" y="59"/>
                    </a:cubicBezTo>
                    <a:cubicBezTo>
                      <a:pt x="125" y="58"/>
                      <a:pt x="125" y="57"/>
                      <a:pt x="126" y="57"/>
                    </a:cubicBezTo>
                    <a:cubicBezTo>
                      <a:pt x="126" y="56"/>
                      <a:pt x="127" y="56"/>
                      <a:pt x="127" y="56"/>
                    </a:cubicBezTo>
                    <a:cubicBezTo>
                      <a:pt x="127" y="56"/>
                      <a:pt x="127" y="56"/>
                      <a:pt x="127" y="56"/>
                    </a:cubicBezTo>
                    <a:cubicBezTo>
                      <a:pt x="128" y="56"/>
                      <a:pt x="128" y="56"/>
                      <a:pt x="128" y="56"/>
                    </a:cubicBezTo>
                    <a:cubicBezTo>
                      <a:pt x="128" y="56"/>
                      <a:pt x="128" y="56"/>
                      <a:pt x="128" y="56"/>
                    </a:cubicBezTo>
                    <a:cubicBezTo>
                      <a:pt x="128" y="56"/>
                      <a:pt x="128" y="56"/>
                      <a:pt x="128" y="56"/>
                    </a:cubicBezTo>
                    <a:cubicBezTo>
                      <a:pt x="125" y="63"/>
                      <a:pt x="122" y="70"/>
                      <a:pt x="120" y="76"/>
                    </a:cubicBezTo>
                    <a:moveTo>
                      <a:pt x="75" y="48"/>
                    </a:moveTo>
                    <a:cubicBezTo>
                      <a:pt x="77" y="44"/>
                      <a:pt x="79" y="40"/>
                      <a:pt x="82" y="37"/>
                    </a:cubicBezTo>
                    <a:cubicBezTo>
                      <a:pt x="82" y="37"/>
                      <a:pt x="82" y="37"/>
                      <a:pt x="82" y="37"/>
                    </a:cubicBezTo>
                    <a:cubicBezTo>
                      <a:pt x="82" y="37"/>
                      <a:pt x="82" y="37"/>
                      <a:pt x="82" y="37"/>
                    </a:cubicBezTo>
                    <a:cubicBezTo>
                      <a:pt x="83" y="37"/>
                      <a:pt x="87" y="39"/>
                      <a:pt x="88" y="39"/>
                    </a:cubicBezTo>
                    <a:cubicBezTo>
                      <a:pt x="88" y="39"/>
                      <a:pt x="88" y="39"/>
                      <a:pt x="88" y="39"/>
                    </a:cubicBezTo>
                    <a:cubicBezTo>
                      <a:pt x="87" y="40"/>
                      <a:pt x="82" y="47"/>
                      <a:pt x="84" y="49"/>
                    </a:cubicBezTo>
                    <a:cubicBezTo>
                      <a:pt x="82" y="48"/>
                      <a:pt x="79" y="48"/>
                      <a:pt x="76" y="48"/>
                    </a:cubicBezTo>
                    <a:cubicBezTo>
                      <a:pt x="76" y="48"/>
                      <a:pt x="75" y="48"/>
                      <a:pt x="75" y="48"/>
                    </a:cubicBezTo>
                    <a:moveTo>
                      <a:pt x="44" y="80"/>
                    </a:moveTo>
                    <a:cubicBezTo>
                      <a:pt x="42" y="79"/>
                      <a:pt x="40" y="78"/>
                      <a:pt x="39" y="77"/>
                    </a:cubicBezTo>
                    <a:cubicBezTo>
                      <a:pt x="38" y="77"/>
                      <a:pt x="36" y="74"/>
                      <a:pt x="34" y="72"/>
                    </a:cubicBezTo>
                    <a:cubicBezTo>
                      <a:pt x="41" y="59"/>
                      <a:pt x="48" y="47"/>
                      <a:pt x="56" y="35"/>
                    </a:cubicBezTo>
                    <a:cubicBezTo>
                      <a:pt x="56" y="35"/>
                      <a:pt x="56" y="35"/>
                      <a:pt x="56" y="35"/>
                    </a:cubicBezTo>
                    <a:cubicBezTo>
                      <a:pt x="57" y="36"/>
                      <a:pt x="59" y="37"/>
                      <a:pt x="61" y="38"/>
                    </a:cubicBezTo>
                    <a:cubicBezTo>
                      <a:pt x="56" y="47"/>
                      <a:pt x="51" y="56"/>
                      <a:pt x="46" y="65"/>
                    </a:cubicBezTo>
                    <a:cubicBezTo>
                      <a:pt x="46" y="66"/>
                      <a:pt x="46" y="66"/>
                      <a:pt x="45" y="66"/>
                    </a:cubicBezTo>
                    <a:cubicBezTo>
                      <a:pt x="43" y="68"/>
                      <a:pt x="46" y="71"/>
                      <a:pt x="47" y="72"/>
                    </a:cubicBezTo>
                    <a:cubicBezTo>
                      <a:pt x="47" y="75"/>
                      <a:pt x="46" y="78"/>
                      <a:pt x="44" y="80"/>
                    </a:cubicBezTo>
                    <a:moveTo>
                      <a:pt x="124" y="37"/>
                    </a:moveTo>
                    <a:cubicBezTo>
                      <a:pt x="125" y="36"/>
                      <a:pt x="125" y="34"/>
                      <a:pt x="126" y="33"/>
                    </a:cubicBezTo>
                    <a:cubicBezTo>
                      <a:pt x="127" y="34"/>
                      <a:pt x="128" y="36"/>
                      <a:pt x="128" y="38"/>
                    </a:cubicBezTo>
                    <a:cubicBezTo>
                      <a:pt x="128" y="37"/>
                      <a:pt x="127" y="37"/>
                      <a:pt x="126" y="37"/>
                    </a:cubicBezTo>
                    <a:cubicBezTo>
                      <a:pt x="126" y="37"/>
                      <a:pt x="126" y="37"/>
                      <a:pt x="126" y="37"/>
                    </a:cubicBezTo>
                    <a:cubicBezTo>
                      <a:pt x="125" y="37"/>
                      <a:pt x="125" y="37"/>
                      <a:pt x="125" y="37"/>
                    </a:cubicBezTo>
                    <a:cubicBezTo>
                      <a:pt x="124" y="37"/>
                      <a:pt x="124" y="37"/>
                      <a:pt x="124" y="37"/>
                    </a:cubicBezTo>
                    <a:moveTo>
                      <a:pt x="33" y="70"/>
                    </a:moveTo>
                    <a:cubicBezTo>
                      <a:pt x="31" y="68"/>
                      <a:pt x="30" y="66"/>
                      <a:pt x="29" y="64"/>
                    </a:cubicBezTo>
                    <a:cubicBezTo>
                      <a:pt x="35" y="53"/>
                      <a:pt x="44" y="43"/>
                      <a:pt x="49" y="32"/>
                    </a:cubicBezTo>
                    <a:cubicBezTo>
                      <a:pt x="50" y="32"/>
                      <a:pt x="50" y="32"/>
                      <a:pt x="50" y="32"/>
                    </a:cubicBezTo>
                    <a:cubicBezTo>
                      <a:pt x="52" y="34"/>
                      <a:pt x="53" y="33"/>
                      <a:pt x="54" y="34"/>
                    </a:cubicBezTo>
                    <a:cubicBezTo>
                      <a:pt x="46" y="45"/>
                      <a:pt x="39" y="57"/>
                      <a:pt x="33" y="70"/>
                    </a:cubicBezTo>
                    <a:moveTo>
                      <a:pt x="59" y="69"/>
                    </a:moveTo>
                    <a:cubicBezTo>
                      <a:pt x="58" y="69"/>
                      <a:pt x="58" y="68"/>
                      <a:pt x="57" y="67"/>
                    </a:cubicBezTo>
                    <a:cubicBezTo>
                      <a:pt x="62" y="54"/>
                      <a:pt x="68" y="43"/>
                      <a:pt x="75" y="31"/>
                    </a:cubicBezTo>
                    <a:cubicBezTo>
                      <a:pt x="75" y="31"/>
                      <a:pt x="75" y="31"/>
                      <a:pt x="75" y="31"/>
                    </a:cubicBezTo>
                    <a:cubicBezTo>
                      <a:pt x="77" y="32"/>
                      <a:pt x="80" y="31"/>
                      <a:pt x="81" y="34"/>
                    </a:cubicBezTo>
                    <a:cubicBezTo>
                      <a:pt x="78" y="39"/>
                      <a:pt x="75" y="43"/>
                      <a:pt x="72" y="48"/>
                    </a:cubicBezTo>
                    <a:cubicBezTo>
                      <a:pt x="71" y="49"/>
                      <a:pt x="71" y="49"/>
                      <a:pt x="71" y="50"/>
                    </a:cubicBezTo>
                    <a:cubicBezTo>
                      <a:pt x="71" y="51"/>
                      <a:pt x="59" y="69"/>
                      <a:pt x="59" y="69"/>
                    </a:cubicBezTo>
                    <a:moveTo>
                      <a:pt x="111" y="30"/>
                    </a:moveTo>
                    <a:cubicBezTo>
                      <a:pt x="111" y="30"/>
                      <a:pt x="111" y="30"/>
                      <a:pt x="111" y="30"/>
                    </a:cubicBezTo>
                    <a:cubicBezTo>
                      <a:pt x="111" y="30"/>
                      <a:pt x="111" y="30"/>
                      <a:pt x="111" y="30"/>
                    </a:cubicBezTo>
                    <a:moveTo>
                      <a:pt x="61" y="32"/>
                    </a:moveTo>
                    <a:cubicBezTo>
                      <a:pt x="60" y="32"/>
                      <a:pt x="59" y="32"/>
                      <a:pt x="59" y="31"/>
                    </a:cubicBezTo>
                    <a:cubicBezTo>
                      <a:pt x="58" y="31"/>
                      <a:pt x="58" y="31"/>
                      <a:pt x="58" y="31"/>
                    </a:cubicBezTo>
                    <a:cubicBezTo>
                      <a:pt x="59" y="30"/>
                      <a:pt x="60" y="30"/>
                      <a:pt x="61" y="29"/>
                    </a:cubicBezTo>
                    <a:cubicBezTo>
                      <a:pt x="61" y="30"/>
                      <a:pt x="61" y="31"/>
                      <a:pt x="61" y="32"/>
                    </a:cubicBezTo>
                    <a:moveTo>
                      <a:pt x="50" y="66"/>
                    </a:moveTo>
                    <a:cubicBezTo>
                      <a:pt x="49" y="65"/>
                      <a:pt x="49" y="65"/>
                      <a:pt x="49" y="65"/>
                    </a:cubicBezTo>
                    <a:cubicBezTo>
                      <a:pt x="54" y="56"/>
                      <a:pt x="59" y="47"/>
                      <a:pt x="64" y="38"/>
                    </a:cubicBezTo>
                    <a:cubicBezTo>
                      <a:pt x="65" y="38"/>
                      <a:pt x="66" y="37"/>
                      <a:pt x="65" y="34"/>
                    </a:cubicBezTo>
                    <a:cubicBezTo>
                      <a:pt x="65" y="29"/>
                      <a:pt x="65" y="28"/>
                      <a:pt x="66" y="28"/>
                    </a:cubicBezTo>
                    <a:cubicBezTo>
                      <a:pt x="67" y="28"/>
                      <a:pt x="69" y="30"/>
                      <a:pt x="72" y="31"/>
                    </a:cubicBezTo>
                    <a:cubicBezTo>
                      <a:pt x="66" y="42"/>
                      <a:pt x="60" y="53"/>
                      <a:pt x="55" y="65"/>
                    </a:cubicBezTo>
                    <a:cubicBezTo>
                      <a:pt x="55" y="65"/>
                      <a:pt x="55" y="65"/>
                      <a:pt x="54" y="65"/>
                    </a:cubicBezTo>
                    <a:cubicBezTo>
                      <a:pt x="54" y="65"/>
                      <a:pt x="53" y="65"/>
                      <a:pt x="51" y="65"/>
                    </a:cubicBezTo>
                    <a:cubicBezTo>
                      <a:pt x="51" y="65"/>
                      <a:pt x="50" y="66"/>
                      <a:pt x="50" y="66"/>
                    </a:cubicBezTo>
                    <a:moveTo>
                      <a:pt x="25" y="47"/>
                    </a:moveTo>
                    <a:cubicBezTo>
                      <a:pt x="25" y="45"/>
                      <a:pt x="24" y="43"/>
                      <a:pt x="24" y="42"/>
                    </a:cubicBezTo>
                    <a:cubicBezTo>
                      <a:pt x="27" y="37"/>
                      <a:pt x="34" y="27"/>
                      <a:pt x="40" y="27"/>
                    </a:cubicBezTo>
                    <a:cubicBezTo>
                      <a:pt x="40" y="27"/>
                      <a:pt x="40" y="27"/>
                      <a:pt x="40" y="27"/>
                    </a:cubicBezTo>
                    <a:cubicBezTo>
                      <a:pt x="35" y="33"/>
                      <a:pt x="30" y="40"/>
                      <a:pt x="25" y="47"/>
                    </a:cubicBezTo>
                    <a:moveTo>
                      <a:pt x="121" y="40"/>
                    </a:moveTo>
                    <a:cubicBezTo>
                      <a:pt x="121" y="40"/>
                      <a:pt x="120" y="39"/>
                      <a:pt x="120" y="39"/>
                    </a:cubicBezTo>
                    <a:cubicBezTo>
                      <a:pt x="119" y="38"/>
                      <a:pt x="119" y="37"/>
                      <a:pt x="118" y="35"/>
                    </a:cubicBezTo>
                    <a:cubicBezTo>
                      <a:pt x="119" y="32"/>
                      <a:pt x="120" y="29"/>
                      <a:pt x="121" y="25"/>
                    </a:cubicBezTo>
                    <a:cubicBezTo>
                      <a:pt x="122" y="27"/>
                      <a:pt x="123" y="28"/>
                      <a:pt x="124" y="30"/>
                    </a:cubicBezTo>
                    <a:cubicBezTo>
                      <a:pt x="124" y="30"/>
                      <a:pt x="124" y="30"/>
                      <a:pt x="124" y="30"/>
                    </a:cubicBezTo>
                    <a:cubicBezTo>
                      <a:pt x="123" y="33"/>
                      <a:pt x="122" y="37"/>
                      <a:pt x="121" y="40"/>
                    </a:cubicBezTo>
                    <a:moveTo>
                      <a:pt x="28" y="61"/>
                    </a:moveTo>
                    <a:cubicBezTo>
                      <a:pt x="26" y="58"/>
                      <a:pt x="26" y="56"/>
                      <a:pt x="26" y="55"/>
                    </a:cubicBezTo>
                    <a:cubicBezTo>
                      <a:pt x="26" y="53"/>
                      <a:pt x="26" y="51"/>
                      <a:pt x="26" y="50"/>
                    </a:cubicBezTo>
                    <a:cubicBezTo>
                      <a:pt x="31" y="42"/>
                      <a:pt x="37" y="35"/>
                      <a:pt x="42" y="27"/>
                    </a:cubicBezTo>
                    <a:cubicBezTo>
                      <a:pt x="42" y="27"/>
                      <a:pt x="43" y="26"/>
                      <a:pt x="43" y="26"/>
                    </a:cubicBezTo>
                    <a:cubicBezTo>
                      <a:pt x="46" y="25"/>
                      <a:pt x="52" y="22"/>
                      <a:pt x="55" y="20"/>
                    </a:cubicBezTo>
                    <a:cubicBezTo>
                      <a:pt x="54" y="21"/>
                      <a:pt x="55" y="21"/>
                      <a:pt x="55" y="22"/>
                    </a:cubicBezTo>
                    <a:cubicBezTo>
                      <a:pt x="56" y="23"/>
                      <a:pt x="57" y="24"/>
                      <a:pt x="58" y="25"/>
                    </a:cubicBezTo>
                    <a:cubicBezTo>
                      <a:pt x="59" y="26"/>
                      <a:pt x="52" y="28"/>
                      <a:pt x="50" y="30"/>
                    </a:cubicBezTo>
                    <a:cubicBezTo>
                      <a:pt x="50" y="30"/>
                      <a:pt x="50" y="30"/>
                      <a:pt x="50" y="30"/>
                    </a:cubicBezTo>
                    <a:cubicBezTo>
                      <a:pt x="50" y="30"/>
                      <a:pt x="50" y="29"/>
                      <a:pt x="49" y="29"/>
                    </a:cubicBezTo>
                    <a:cubicBezTo>
                      <a:pt x="49" y="29"/>
                      <a:pt x="49" y="29"/>
                      <a:pt x="49" y="29"/>
                    </a:cubicBezTo>
                    <a:cubicBezTo>
                      <a:pt x="49" y="29"/>
                      <a:pt x="48" y="29"/>
                      <a:pt x="48" y="29"/>
                    </a:cubicBezTo>
                    <a:cubicBezTo>
                      <a:pt x="43" y="41"/>
                      <a:pt x="34" y="50"/>
                      <a:pt x="28" y="61"/>
                    </a:cubicBezTo>
                    <a:moveTo>
                      <a:pt x="117" y="32"/>
                    </a:moveTo>
                    <a:cubicBezTo>
                      <a:pt x="117" y="32"/>
                      <a:pt x="117" y="32"/>
                      <a:pt x="117" y="32"/>
                    </a:cubicBezTo>
                    <a:cubicBezTo>
                      <a:pt x="116" y="31"/>
                      <a:pt x="116" y="30"/>
                      <a:pt x="115" y="29"/>
                    </a:cubicBezTo>
                    <a:cubicBezTo>
                      <a:pt x="115" y="28"/>
                      <a:pt x="115" y="28"/>
                      <a:pt x="115" y="28"/>
                    </a:cubicBezTo>
                    <a:cubicBezTo>
                      <a:pt x="115" y="27"/>
                      <a:pt x="115" y="25"/>
                      <a:pt x="115" y="24"/>
                    </a:cubicBezTo>
                    <a:cubicBezTo>
                      <a:pt x="115" y="22"/>
                      <a:pt x="115" y="21"/>
                      <a:pt x="115" y="19"/>
                    </a:cubicBezTo>
                    <a:cubicBezTo>
                      <a:pt x="115" y="19"/>
                      <a:pt x="115" y="19"/>
                      <a:pt x="115" y="19"/>
                    </a:cubicBezTo>
                    <a:cubicBezTo>
                      <a:pt x="116" y="20"/>
                      <a:pt x="118" y="22"/>
                      <a:pt x="119" y="23"/>
                    </a:cubicBezTo>
                    <a:cubicBezTo>
                      <a:pt x="119" y="23"/>
                      <a:pt x="119" y="23"/>
                      <a:pt x="119" y="23"/>
                    </a:cubicBezTo>
                    <a:cubicBezTo>
                      <a:pt x="119" y="24"/>
                      <a:pt x="119" y="24"/>
                      <a:pt x="119" y="24"/>
                    </a:cubicBezTo>
                    <a:cubicBezTo>
                      <a:pt x="118" y="27"/>
                      <a:pt x="118" y="30"/>
                      <a:pt x="117" y="32"/>
                    </a:cubicBezTo>
                    <a:moveTo>
                      <a:pt x="38" y="20"/>
                    </a:moveTo>
                    <a:cubicBezTo>
                      <a:pt x="42" y="20"/>
                      <a:pt x="45" y="18"/>
                      <a:pt x="48" y="17"/>
                    </a:cubicBezTo>
                    <a:cubicBezTo>
                      <a:pt x="53" y="13"/>
                      <a:pt x="59" y="12"/>
                      <a:pt x="65" y="12"/>
                    </a:cubicBezTo>
                    <a:cubicBezTo>
                      <a:pt x="65" y="12"/>
                      <a:pt x="65" y="12"/>
                      <a:pt x="65" y="12"/>
                    </a:cubicBezTo>
                    <a:cubicBezTo>
                      <a:pt x="71" y="12"/>
                      <a:pt x="76" y="13"/>
                      <a:pt x="81" y="15"/>
                    </a:cubicBezTo>
                    <a:cubicBezTo>
                      <a:pt x="81" y="15"/>
                      <a:pt x="81" y="16"/>
                      <a:pt x="81" y="16"/>
                    </a:cubicBezTo>
                    <a:cubicBezTo>
                      <a:pt x="81" y="17"/>
                      <a:pt x="81" y="17"/>
                      <a:pt x="82" y="18"/>
                    </a:cubicBezTo>
                    <a:cubicBezTo>
                      <a:pt x="82" y="18"/>
                      <a:pt x="82" y="18"/>
                      <a:pt x="82" y="18"/>
                    </a:cubicBezTo>
                    <a:cubicBezTo>
                      <a:pt x="83" y="18"/>
                      <a:pt x="83" y="17"/>
                      <a:pt x="83" y="17"/>
                    </a:cubicBezTo>
                    <a:cubicBezTo>
                      <a:pt x="84" y="16"/>
                      <a:pt x="84" y="16"/>
                      <a:pt x="84" y="16"/>
                    </a:cubicBezTo>
                    <a:cubicBezTo>
                      <a:pt x="84" y="16"/>
                      <a:pt x="84" y="16"/>
                      <a:pt x="84" y="16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87" y="18"/>
                      <a:pt x="89" y="19"/>
                      <a:pt x="91" y="20"/>
                    </a:cubicBezTo>
                    <a:cubicBezTo>
                      <a:pt x="92" y="20"/>
                      <a:pt x="93" y="20"/>
                      <a:pt x="93" y="21"/>
                    </a:cubicBezTo>
                    <a:cubicBezTo>
                      <a:pt x="94" y="21"/>
                      <a:pt x="94" y="22"/>
                      <a:pt x="95" y="23"/>
                    </a:cubicBezTo>
                    <a:cubicBezTo>
                      <a:pt x="95" y="23"/>
                      <a:pt x="96" y="24"/>
                      <a:pt x="97" y="24"/>
                    </a:cubicBezTo>
                    <a:cubicBezTo>
                      <a:pt x="97" y="24"/>
                      <a:pt x="97" y="24"/>
                      <a:pt x="97" y="24"/>
                    </a:cubicBezTo>
                    <a:cubicBezTo>
                      <a:pt x="98" y="23"/>
                      <a:pt x="98" y="23"/>
                      <a:pt x="98" y="23"/>
                    </a:cubicBezTo>
                    <a:cubicBezTo>
                      <a:pt x="98" y="23"/>
                      <a:pt x="99" y="23"/>
                      <a:pt x="99" y="22"/>
                    </a:cubicBezTo>
                    <a:cubicBezTo>
                      <a:pt x="99" y="22"/>
                      <a:pt x="101" y="20"/>
                      <a:pt x="102" y="18"/>
                    </a:cubicBezTo>
                    <a:cubicBezTo>
                      <a:pt x="104" y="17"/>
                      <a:pt x="106" y="16"/>
                      <a:pt x="108" y="15"/>
                    </a:cubicBezTo>
                    <a:cubicBezTo>
                      <a:pt x="108" y="15"/>
                      <a:pt x="108" y="15"/>
                      <a:pt x="108" y="15"/>
                    </a:cubicBezTo>
                    <a:cubicBezTo>
                      <a:pt x="109" y="15"/>
                      <a:pt x="110" y="16"/>
                      <a:pt x="110" y="16"/>
                    </a:cubicBezTo>
                    <a:cubicBezTo>
                      <a:pt x="110" y="17"/>
                      <a:pt x="110" y="18"/>
                      <a:pt x="110" y="19"/>
                    </a:cubicBezTo>
                    <a:cubicBezTo>
                      <a:pt x="110" y="19"/>
                      <a:pt x="110" y="19"/>
                      <a:pt x="110" y="19"/>
                    </a:cubicBezTo>
                    <a:cubicBezTo>
                      <a:pt x="110" y="19"/>
                      <a:pt x="110" y="19"/>
                      <a:pt x="111" y="20"/>
                    </a:cubicBezTo>
                    <a:cubicBezTo>
                      <a:pt x="111" y="22"/>
                      <a:pt x="111" y="23"/>
                      <a:pt x="111" y="24"/>
                    </a:cubicBezTo>
                    <a:cubicBezTo>
                      <a:pt x="111" y="25"/>
                      <a:pt x="111" y="27"/>
                      <a:pt x="110" y="27"/>
                    </a:cubicBezTo>
                    <a:cubicBezTo>
                      <a:pt x="110" y="28"/>
                      <a:pt x="110" y="29"/>
                      <a:pt x="111" y="30"/>
                    </a:cubicBezTo>
                    <a:cubicBezTo>
                      <a:pt x="111" y="30"/>
                      <a:pt x="111" y="30"/>
                      <a:pt x="111" y="30"/>
                    </a:cubicBezTo>
                    <a:cubicBezTo>
                      <a:pt x="111" y="30"/>
                      <a:pt x="111" y="30"/>
                      <a:pt x="111" y="31"/>
                    </a:cubicBezTo>
                    <a:cubicBezTo>
                      <a:pt x="112" y="32"/>
                      <a:pt x="113" y="35"/>
                      <a:pt x="114" y="38"/>
                    </a:cubicBezTo>
                    <a:cubicBezTo>
                      <a:pt x="115" y="39"/>
                      <a:pt x="116" y="40"/>
                      <a:pt x="116" y="41"/>
                    </a:cubicBezTo>
                    <a:cubicBezTo>
                      <a:pt x="117" y="43"/>
                      <a:pt x="118" y="44"/>
                      <a:pt x="118" y="44"/>
                    </a:cubicBezTo>
                    <a:cubicBezTo>
                      <a:pt x="119" y="45"/>
                      <a:pt x="119" y="45"/>
                      <a:pt x="120" y="46"/>
                    </a:cubicBezTo>
                    <a:cubicBezTo>
                      <a:pt x="121" y="46"/>
                      <a:pt x="121" y="46"/>
                      <a:pt x="122" y="46"/>
                    </a:cubicBezTo>
                    <a:cubicBezTo>
                      <a:pt x="122" y="46"/>
                      <a:pt x="122" y="46"/>
                      <a:pt x="122" y="46"/>
                    </a:cubicBezTo>
                    <a:cubicBezTo>
                      <a:pt x="123" y="46"/>
                      <a:pt x="123" y="46"/>
                      <a:pt x="124" y="46"/>
                    </a:cubicBezTo>
                    <a:cubicBezTo>
                      <a:pt x="125" y="45"/>
                      <a:pt x="125" y="44"/>
                      <a:pt x="125" y="44"/>
                    </a:cubicBezTo>
                    <a:cubicBezTo>
                      <a:pt x="126" y="43"/>
                      <a:pt x="126" y="42"/>
                      <a:pt x="126" y="42"/>
                    </a:cubicBezTo>
                    <a:cubicBezTo>
                      <a:pt x="127" y="42"/>
                      <a:pt x="128" y="42"/>
                      <a:pt x="129" y="43"/>
                    </a:cubicBezTo>
                    <a:cubicBezTo>
                      <a:pt x="131" y="44"/>
                      <a:pt x="132" y="46"/>
                      <a:pt x="133" y="47"/>
                    </a:cubicBezTo>
                    <a:cubicBezTo>
                      <a:pt x="134" y="48"/>
                      <a:pt x="134" y="48"/>
                      <a:pt x="135" y="48"/>
                    </a:cubicBezTo>
                    <a:cubicBezTo>
                      <a:pt x="135" y="49"/>
                      <a:pt x="135" y="51"/>
                      <a:pt x="136" y="52"/>
                    </a:cubicBezTo>
                    <a:cubicBezTo>
                      <a:pt x="135" y="52"/>
                      <a:pt x="134" y="52"/>
                      <a:pt x="134" y="52"/>
                    </a:cubicBezTo>
                    <a:cubicBezTo>
                      <a:pt x="133" y="52"/>
                      <a:pt x="132" y="52"/>
                      <a:pt x="132" y="52"/>
                    </a:cubicBezTo>
                    <a:cubicBezTo>
                      <a:pt x="131" y="52"/>
                      <a:pt x="130" y="52"/>
                      <a:pt x="130" y="52"/>
                    </a:cubicBezTo>
                    <a:cubicBezTo>
                      <a:pt x="130" y="52"/>
                      <a:pt x="130" y="52"/>
                      <a:pt x="130" y="52"/>
                    </a:cubicBezTo>
                    <a:cubicBezTo>
                      <a:pt x="129" y="52"/>
                      <a:pt x="129" y="52"/>
                      <a:pt x="129" y="52"/>
                    </a:cubicBezTo>
                    <a:cubicBezTo>
                      <a:pt x="129" y="52"/>
                      <a:pt x="129" y="52"/>
                      <a:pt x="129" y="52"/>
                    </a:cubicBezTo>
                    <a:cubicBezTo>
                      <a:pt x="129" y="52"/>
                      <a:pt x="128" y="52"/>
                      <a:pt x="127" y="52"/>
                    </a:cubicBezTo>
                    <a:cubicBezTo>
                      <a:pt x="127" y="52"/>
                      <a:pt x="127" y="52"/>
                      <a:pt x="127" y="52"/>
                    </a:cubicBezTo>
                    <a:cubicBezTo>
                      <a:pt x="126" y="52"/>
                      <a:pt x="124" y="52"/>
                      <a:pt x="123" y="53"/>
                    </a:cubicBezTo>
                    <a:cubicBezTo>
                      <a:pt x="122" y="55"/>
                      <a:pt x="120" y="56"/>
                      <a:pt x="119" y="58"/>
                    </a:cubicBezTo>
                    <a:cubicBezTo>
                      <a:pt x="118" y="60"/>
                      <a:pt x="117" y="61"/>
                      <a:pt x="117" y="63"/>
                    </a:cubicBezTo>
                    <a:cubicBezTo>
                      <a:pt x="116" y="64"/>
                      <a:pt x="116" y="65"/>
                      <a:pt x="116" y="67"/>
                    </a:cubicBezTo>
                    <a:cubicBezTo>
                      <a:pt x="115" y="69"/>
                      <a:pt x="115" y="72"/>
                      <a:pt x="115" y="74"/>
                    </a:cubicBezTo>
                    <a:cubicBezTo>
                      <a:pt x="115" y="77"/>
                      <a:pt x="116" y="80"/>
                      <a:pt x="117" y="83"/>
                    </a:cubicBezTo>
                    <a:cubicBezTo>
                      <a:pt x="117" y="84"/>
                      <a:pt x="118" y="85"/>
                      <a:pt x="119" y="86"/>
                    </a:cubicBezTo>
                    <a:cubicBezTo>
                      <a:pt x="121" y="87"/>
                      <a:pt x="122" y="88"/>
                      <a:pt x="124" y="88"/>
                    </a:cubicBezTo>
                    <a:cubicBezTo>
                      <a:pt x="124" y="88"/>
                      <a:pt x="124" y="88"/>
                      <a:pt x="124" y="88"/>
                    </a:cubicBezTo>
                    <a:cubicBezTo>
                      <a:pt x="125" y="87"/>
                      <a:pt x="125" y="87"/>
                      <a:pt x="125" y="87"/>
                    </a:cubicBezTo>
                    <a:cubicBezTo>
                      <a:pt x="125" y="87"/>
                      <a:pt x="125" y="87"/>
                      <a:pt x="125" y="87"/>
                    </a:cubicBezTo>
                    <a:cubicBezTo>
                      <a:pt x="126" y="87"/>
                      <a:pt x="128" y="87"/>
                      <a:pt x="128" y="86"/>
                    </a:cubicBezTo>
                    <a:cubicBezTo>
                      <a:pt x="129" y="86"/>
                      <a:pt x="129" y="86"/>
                      <a:pt x="129" y="86"/>
                    </a:cubicBezTo>
                    <a:cubicBezTo>
                      <a:pt x="129" y="86"/>
                      <a:pt x="129" y="86"/>
                      <a:pt x="129" y="86"/>
                    </a:cubicBezTo>
                    <a:cubicBezTo>
                      <a:pt x="129" y="86"/>
                      <a:pt x="129" y="86"/>
                      <a:pt x="129" y="86"/>
                    </a:cubicBezTo>
                    <a:cubicBezTo>
                      <a:pt x="129" y="86"/>
                      <a:pt x="130" y="86"/>
                      <a:pt x="131" y="87"/>
                    </a:cubicBezTo>
                    <a:cubicBezTo>
                      <a:pt x="131" y="87"/>
                      <a:pt x="131" y="87"/>
                      <a:pt x="131" y="87"/>
                    </a:cubicBezTo>
                    <a:cubicBezTo>
                      <a:pt x="131" y="88"/>
                      <a:pt x="132" y="88"/>
                      <a:pt x="132" y="89"/>
                    </a:cubicBezTo>
                    <a:cubicBezTo>
                      <a:pt x="132" y="91"/>
                      <a:pt x="131" y="94"/>
                      <a:pt x="130" y="97"/>
                    </a:cubicBezTo>
                    <a:cubicBezTo>
                      <a:pt x="130" y="99"/>
                      <a:pt x="129" y="102"/>
                      <a:pt x="128" y="103"/>
                    </a:cubicBezTo>
                    <a:cubicBezTo>
                      <a:pt x="128" y="104"/>
                      <a:pt x="128" y="104"/>
                      <a:pt x="128" y="104"/>
                    </a:cubicBezTo>
                    <a:cubicBezTo>
                      <a:pt x="128" y="104"/>
                      <a:pt x="128" y="104"/>
                      <a:pt x="128" y="104"/>
                    </a:cubicBezTo>
                    <a:cubicBezTo>
                      <a:pt x="122" y="114"/>
                      <a:pt x="113" y="122"/>
                      <a:pt x="102" y="127"/>
                    </a:cubicBezTo>
                    <a:cubicBezTo>
                      <a:pt x="107" y="122"/>
                      <a:pt x="111" y="117"/>
                      <a:pt x="111" y="111"/>
                    </a:cubicBezTo>
                    <a:cubicBezTo>
                      <a:pt x="111" y="106"/>
                      <a:pt x="109" y="102"/>
                      <a:pt x="106" y="99"/>
                    </a:cubicBezTo>
                    <a:cubicBezTo>
                      <a:pt x="105" y="99"/>
                      <a:pt x="104" y="98"/>
                      <a:pt x="103" y="98"/>
                    </a:cubicBezTo>
                    <a:cubicBezTo>
                      <a:pt x="102" y="98"/>
                      <a:pt x="102" y="98"/>
                      <a:pt x="102" y="98"/>
                    </a:cubicBezTo>
                    <a:cubicBezTo>
                      <a:pt x="101" y="98"/>
                      <a:pt x="101" y="98"/>
                      <a:pt x="100" y="98"/>
                    </a:cubicBezTo>
                    <a:cubicBezTo>
                      <a:pt x="98" y="98"/>
                      <a:pt x="96" y="98"/>
                      <a:pt x="94" y="98"/>
                    </a:cubicBezTo>
                    <a:cubicBezTo>
                      <a:pt x="92" y="97"/>
                      <a:pt x="91" y="97"/>
                      <a:pt x="90" y="97"/>
                    </a:cubicBezTo>
                    <a:cubicBezTo>
                      <a:pt x="87" y="90"/>
                      <a:pt x="74" y="85"/>
                      <a:pt x="68" y="85"/>
                    </a:cubicBezTo>
                    <a:cubicBezTo>
                      <a:pt x="67" y="85"/>
                      <a:pt x="67" y="85"/>
                      <a:pt x="67" y="85"/>
                    </a:cubicBezTo>
                    <a:cubicBezTo>
                      <a:pt x="67" y="84"/>
                      <a:pt x="65" y="83"/>
                      <a:pt x="63" y="83"/>
                    </a:cubicBezTo>
                    <a:cubicBezTo>
                      <a:pt x="63" y="83"/>
                      <a:pt x="63" y="83"/>
                      <a:pt x="63" y="83"/>
                    </a:cubicBezTo>
                    <a:cubicBezTo>
                      <a:pt x="63" y="83"/>
                      <a:pt x="63" y="83"/>
                      <a:pt x="63" y="83"/>
                    </a:cubicBezTo>
                    <a:cubicBezTo>
                      <a:pt x="62" y="82"/>
                      <a:pt x="61" y="81"/>
                      <a:pt x="61" y="80"/>
                    </a:cubicBezTo>
                    <a:cubicBezTo>
                      <a:pt x="61" y="79"/>
                      <a:pt x="61" y="78"/>
                      <a:pt x="61" y="77"/>
                    </a:cubicBezTo>
                    <a:cubicBezTo>
                      <a:pt x="60" y="76"/>
                      <a:pt x="60" y="74"/>
                      <a:pt x="59" y="73"/>
                    </a:cubicBezTo>
                    <a:cubicBezTo>
                      <a:pt x="59" y="73"/>
                      <a:pt x="59" y="73"/>
                      <a:pt x="59" y="73"/>
                    </a:cubicBezTo>
                    <a:cubicBezTo>
                      <a:pt x="62" y="73"/>
                      <a:pt x="63" y="72"/>
                      <a:pt x="64" y="70"/>
                    </a:cubicBezTo>
                    <a:cubicBezTo>
                      <a:pt x="65" y="68"/>
                      <a:pt x="68" y="63"/>
                      <a:pt x="70" y="60"/>
                    </a:cubicBezTo>
                    <a:cubicBezTo>
                      <a:pt x="73" y="56"/>
                      <a:pt x="74" y="54"/>
                      <a:pt x="75" y="52"/>
                    </a:cubicBezTo>
                    <a:cubicBezTo>
                      <a:pt x="75" y="52"/>
                      <a:pt x="76" y="52"/>
                      <a:pt x="76" y="52"/>
                    </a:cubicBezTo>
                    <a:cubicBezTo>
                      <a:pt x="79" y="52"/>
                      <a:pt x="82" y="53"/>
                      <a:pt x="83" y="53"/>
                    </a:cubicBezTo>
                    <a:cubicBezTo>
                      <a:pt x="84" y="53"/>
                      <a:pt x="84" y="53"/>
                      <a:pt x="84" y="53"/>
                    </a:cubicBezTo>
                    <a:cubicBezTo>
                      <a:pt x="85" y="53"/>
                      <a:pt x="87" y="52"/>
                      <a:pt x="87" y="51"/>
                    </a:cubicBezTo>
                    <a:cubicBezTo>
                      <a:pt x="88" y="50"/>
                      <a:pt x="88" y="49"/>
                      <a:pt x="88" y="48"/>
                    </a:cubicBezTo>
                    <a:cubicBezTo>
                      <a:pt x="88" y="47"/>
                      <a:pt x="89" y="45"/>
                      <a:pt x="91" y="42"/>
                    </a:cubicBezTo>
                    <a:cubicBezTo>
                      <a:pt x="91" y="42"/>
                      <a:pt x="92" y="41"/>
                      <a:pt x="92" y="41"/>
                    </a:cubicBezTo>
                    <a:cubicBezTo>
                      <a:pt x="93" y="39"/>
                      <a:pt x="92" y="37"/>
                      <a:pt x="91" y="36"/>
                    </a:cubicBezTo>
                    <a:cubicBezTo>
                      <a:pt x="90" y="35"/>
                      <a:pt x="89" y="35"/>
                      <a:pt x="88" y="34"/>
                    </a:cubicBezTo>
                    <a:cubicBezTo>
                      <a:pt x="88" y="34"/>
                      <a:pt x="87" y="34"/>
                      <a:pt x="87" y="34"/>
                    </a:cubicBezTo>
                    <a:cubicBezTo>
                      <a:pt x="86" y="34"/>
                      <a:pt x="86" y="34"/>
                      <a:pt x="86" y="33"/>
                    </a:cubicBezTo>
                    <a:cubicBezTo>
                      <a:pt x="84" y="28"/>
                      <a:pt x="80" y="27"/>
                      <a:pt x="77" y="27"/>
                    </a:cubicBezTo>
                    <a:cubicBezTo>
                      <a:pt x="76" y="27"/>
                      <a:pt x="75" y="27"/>
                      <a:pt x="74" y="27"/>
                    </a:cubicBezTo>
                    <a:cubicBezTo>
                      <a:pt x="73" y="26"/>
                      <a:pt x="72" y="26"/>
                      <a:pt x="71" y="25"/>
                    </a:cubicBezTo>
                    <a:cubicBezTo>
                      <a:pt x="69" y="24"/>
                      <a:pt x="68" y="23"/>
                      <a:pt x="66" y="23"/>
                    </a:cubicBezTo>
                    <a:cubicBezTo>
                      <a:pt x="66" y="23"/>
                      <a:pt x="66" y="23"/>
                      <a:pt x="66" y="23"/>
                    </a:cubicBezTo>
                    <a:cubicBezTo>
                      <a:pt x="65" y="23"/>
                      <a:pt x="64" y="24"/>
                      <a:pt x="63" y="24"/>
                    </a:cubicBezTo>
                    <a:cubicBezTo>
                      <a:pt x="63" y="24"/>
                      <a:pt x="63" y="24"/>
                      <a:pt x="63" y="24"/>
                    </a:cubicBezTo>
                    <a:cubicBezTo>
                      <a:pt x="62" y="23"/>
                      <a:pt x="62" y="22"/>
                      <a:pt x="61" y="22"/>
                    </a:cubicBezTo>
                    <a:cubicBezTo>
                      <a:pt x="60" y="21"/>
                      <a:pt x="60" y="20"/>
                      <a:pt x="59" y="20"/>
                    </a:cubicBezTo>
                    <a:cubicBezTo>
                      <a:pt x="59" y="18"/>
                      <a:pt x="58" y="17"/>
                      <a:pt x="57" y="17"/>
                    </a:cubicBezTo>
                    <a:cubicBezTo>
                      <a:pt x="56" y="16"/>
                      <a:pt x="56" y="16"/>
                      <a:pt x="55" y="16"/>
                    </a:cubicBezTo>
                    <a:cubicBezTo>
                      <a:pt x="54" y="16"/>
                      <a:pt x="53" y="16"/>
                      <a:pt x="52" y="17"/>
                    </a:cubicBezTo>
                    <a:cubicBezTo>
                      <a:pt x="49" y="19"/>
                      <a:pt x="41" y="22"/>
                      <a:pt x="39" y="22"/>
                    </a:cubicBezTo>
                    <a:cubicBezTo>
                      <a:pt x="39" y="22"/>
                      <a:pt x="39" y="22"/>
                      <a:pt x="39" y="22"/>
                    </a:cubicBezTo>
                    <a:cubicBezTo>
                      <a:pt x="32" y="22"/>
                      <a:pt x="26" y="30"/>
                      <a:pt x="21" y="39"/>
                    </a:cubicBezTo>
                    <a:cubicBezTo>
                      <a:pt x="20" y="40"/>
                      <a:pt x="20" y="40"/>
                      <a:pt x="20" y="41"/>
                    </a:cubicBezTo>
                    <a:cubicBezTo>
                      <a:pt x="20" y="43"/>
                      <a:pt x="20" y="45"/>
                      <a:pt x="21" y="48"/>
                    </a:cubicBezTo>
                    <a:cubicBezTo>
                      <a:pt x="21" y="49"/>
                      <a:pt x="21" y="51"/>
                      <a:pt x="22" y="52"/>
                    </a:cubicBezTo>
                    <a:cubicBezTo>
                      <a:pt x="21" y="52"/>
                      <a:pt x="21" y="52"/>
                      <a:pt x="21" y="52"/>
                    </a:cubicBezTo>
                    <a:cubicBezTo>
                      <a:pt x="21" y="53"/>
                      <a:pt x="21" y="53"/>
                      <a:pt x="22" y="53"/>
                    </a:cubicBezTo>
                    <a:cubicBezTo>
                      <a:pt x="22" y="54"/>
                      <a:pt x="22" y="54"/>
                      <a:pt x="22" y="54"/>
                    </a:cubicBezTo>
                    <a:cubicBezTo>
                      <a:pt x="21" y="57"/>
                      <a:pt x="22" y="61"/>
                      <a:pt x="25" y="66"/>
                    </a:cubicBezTo>
                    <a:cubicBezTo>
                      <a:pt x="25" y="67"/>
                      <a:pt x="25" y="68"/>
                      <a:pt x="24" y="68"/>
                    </a:cubicBezTo>
                    <a:cubicBezTo>
                      <a:pt x="24" y="69"/>
                      <a:pt x="24" y="69"/>
                      <a:pt x="25" y="70"/>
                    </a:cubicBezTo>
                    <a:cubicBezTo>
                      <a:pt x="25" y="70"/>
                      <a:pt x="25" y="70"/>
                      <a:pt x="25" y="70"/>
                    </a:cubicBezTo>
                    <a:cubicBezTo>
                      <a:pt x="26" y="70"/>
                      <a:pt x="26" y="69"/>
                      <a:pt x="26" y="69"/>
                    </a:cubicBezTo>
                    <a:cubicBezTo>
                      <a:pt x="27" y="69"/>
                      <a:pt x="27" y="69"/>
                      <a:pt x="27" y="69"/>
                    </a:cubicBezTo>
                    <a:cubicBezTo>
                      <a:pt x="27" y="69"/>
                      <a:pt x="27" y="69"/>
                      <a:pt x="27" y="69"/>
                    </a:cubicBezTo>
                    <a:cubicBezTo>
                      <a:pt x="28" y="71"/>
                      <a:pt x="33" y="79"/>
                      <a:pt x="37" y="81"/>
                    </a:cubicBezTo>
                    <a:cubicBezTo>
                      <a:pt x="40" y="83"/>
                      <a:pt x="46" y="86"/>
                      <a:pt x="50" y="87"/>
                    </a:cubicBezTo>
                    <a:cubicBezTo>
                      <a:pt x="51" y="88"/>
                      <a:pt x="51" y="88"/>
                      <a:pt x="51" y="88"/>
                    </a:cubicBezTo>
                    <a:cubicBezTo>
                      <a:pt x="51" y="89"/>
                      <a:pt x="52" y="89"/>
                      <a:pt x="52" y="90"/>
                    </a:cubicBezTo>
                    <a:cubicBezTo>
                      <a:pt x="53" y="90"/>
                      <a:pt x="53" y="91"/>
                      <a:pt x="53" y="92"/>
                    </a:cubicBezTo>
                    <a:cubicBezTo>
                      <a:pt x="54" y="92"/>
                      <a:pt x="54" y="92"/>
                      <a:pt x="54" y="93"/>
                    </a:cubicBezTo>
                    <a:cubicBezTo>
                      <a:pt x="54" y="94"/>
                      <a:pt x="54" y="96"/>
                      <a:pt x="54" y="97"/>
                    </a:cubicBezTo>
                    <a:cubicBezTo>
                      <a:pt x="54" y="97"/>
                      <a:pt x="53" y="98"/>
                      <a:pt x="53" y="99"/>
                    </a:cubicBezTo>
                    <a:cubicBezTo>
                      <a:pt x="53" y="101"/>
                      <a:pt x="52" y="108"/>
                      <a:pt x="55" y="114"/>
                    </a:cubicBezTo>
                    <a:cubicBezTo>
                      <a:pt x="55" y="114"/>
                      <a:pt x="55" y="114"/>
                      <a:pt x="55" y="114"/>
                    </a:cubicBezTo>
                    <a:cubicBezTo>
                      <a:pt x="55" y="115"/>
                      <a:pt x="55" y="115"/>
                      <a:pt x="55" y="116"/>
                    </a:cubicBezTo>
                    <a:cubicBezTo>
                      <a:pt x="55" y="116"/>
                      <a:pt x="55" y="117"/>
                      <a:pt x="56" y="117"/>
                    </a:cubicBezTo>
                    <a:cubicBezTo>
                      <a:pt x="56" y="117"/>
                      <a:pt x="56" y="117"/>
                      <a:pt x="56" y="117"/>
                    </a:cubicBezTo>
                    <a:cubicBezTo>
                      <a:pt x="56" y="118"/>
                      <a:pt x="56" y="118"/>
                      <a:pt x="56" y="118"/>
                    </a:cubicBezTo>
                    <a:cubicBezTo>
                      <a:pt x="57" y="118"/>
                      <a:pt x="57" y="117"/>
                      <a:pt x="58" y="117"/>
                    </a:cubicBezTo>
                    <a:cubicBezTo>
                      <a:pt x="58" y="117"/>
                      <a:pt x="58" y="117"/>
                      <a:pt x="58" y="117"/>
                    </a:cubicBezTo>
                    <a:cubicBezTo>
                      <a:pt x="59" y="117"/>
                      <a:pt x="60" y="118"/>
                      <a:pt x="61" y="119"/>
                    </a:cubicBezTo>
                    <a:cubicBezTo>
                      <a:pt x="61" y="119"/>
                      <a:pt x="60" y="120"/>
                      <a:pt x="60" y="121"/>
                    </a:cubicBezTo>
                    <a:cubicBezTo>
                      <a:pt x="60" y="121"/>
                      <a:pt x="60" y="122"/>
                      <a:pt x="61" y="122"/>
                    </a:cubicBezTo>
                    <a:cubicBezTo>
                      <a:pt x="61" y="122"/>
                      <a:pt x="61" y="122"/>
                      <a:pt x="61" y="122"/>
                    </a:cubicBezTo>
                    <a:cubicBezTo>
                      <a:pt x="61" y="122"/>
                      <a:pt x="62" y="122"/>
                      <a:pt x="62" y="121"/>
                    </a:cubicBezTo>
                    <a:cubicBezTo>
                      <a:pt x="62" y="121"/>
                      <a:pt x="62" y="121"/>
                      <a:pt x="62" y="121"/>
                    </a:cubicBezTo>
                    <a:cubicBezTo>
                      <a:pt x="63" y="122"/>
                      <a:pt x="62" y="124"/>
                      <a:pt x="61" y="127"/>
                    </a:cubicBezTo>
                    <a:cubicBezTo>
                      <a:pt x="61" y="129"/>
                      <a:pt x="60" y="131"/>
                      <a:pt x="60" y="132"/>
                    </a:cubicBezTo>
                    <a:cubicBezTo>
                      <a:pt x="31" y="128"/>
                      <a:pt x="5" y="107"/>
                      <a:pt x="5" y="69"/>
                    </a:cubicBezTo>
                    <a:cubicBezTo>
                      <a:pt x="5" y="46"/>
                      <a:pt x="15" y="29"/>
                      <a:pt x="29" y="18"/>
                    </a:cubicBezTo>
                    <a:cubicBezTo>
                      <a:pt x="30" y="19"/>
                      <a:pt x="30" y="19"/>
                      <a:pt x="30" y="19"/>
                    </a:cubicBezTo>
                    <a:cubicBezTo>
                      <a:pt x="31" y="19"/>
                      <a:pt x="32" y="19"/>
                      <a:pt x="33" y="19"/>
                    </a:cubicBezTo>
                    <a:cubicBezTo>
                      <a:pt x="34" y="19"/>
                      <a:pt x="35" y="19"/>
                      <a:pt x="35" y="20"/>
                    </a:cubicBezTo>
                    <a:cubicBezTo>
                      <a:pt x="36" y="20"/>
                      <a:pt x="37" y="20"/>
                      <a:pt x="38" y="20"/>
                    </a:cubicBezTo>
                    <a:moveTo>
                      <a:pt x="97" y="18"/>
                    </a:moveTo>
                    <a:cubicBezTo>
                      <a:pt x="96" y="17"/>
                      <a:pt x="96" y="17"/>
                      <a:pt x="96" y="17"/>
                    </a:cubicBezTo>
                    <a:cubicBezTo>
                      <a:pt x="95" y="17"/>
                      <a:pt x="94" y="16"/>
                      <a:pt x="93" y="16"/>
                    </a:cubicBezTo>
                    <a:cubicBezTo>
                      <a:pt x="94" y="14"/>
                      <a:pt x="95" y="12"/>
                      <a:pt x="96" y="10"/>
                    </a:cubicBezTo>
                    <a:cubicBezTo>
                      <a:pt x="98" y="11"/>
                      <a:pt x="100" y="12"/>
                      <a:pt x="102" y="13"/>
                    </a:cubicBezTo>
                    <a:cubicBezTo>
                      <a:pt x="101" y="14"/>
                      <a:pt x="99" y="15"/>
                      <a:pt x="98" y="16"/>
                    </a:cubicBezTo>
                    <a:cubicBezTo>
                      <a:pt x="98" y="17"/>
                      <a:pt x="97" y="17"/>
                      <a:pt x="97" y="18"/>
                    </a:cubicBezTo>
                    <a:moveTo>
                      <a:pt x="38" y="15"/>
                    </a:moveTo>
                    <a:cubicBezTo>
                      <a:pt x="38" y="15"/>
                      <a:pt x="38" y="15"/>
                      <a:pt x="38" y="15"/>
                    </a:cubicBezTo>
                    <a:cubicBezTo>
                      <a:pt x="38" y="15"/>
                      <a:pt x="37" y="15"/>
                      <a:pt x="37" y="15"/>
                    </a:cubicBezTo>
                    <a:cubicBezTo>
                      <a:pt x="36" y="15"/>
                      <a:pt x="35" y="15"/>
                      <a:pt x="34" y="15"/>
                    </a:cubicBezTo>
                    <a:cubicBezTo>
                      <a:pt x="38" y="12"/>
                      <a:pt x="43" y="10"/>
                      <a:pt x="47" y="9"/>
                    </a:cubicBezTo>
                    <a:cubicBezTo>
                      <a:pt x="47" y="10"/>
                      <a:pt x="46" y="11"/>
                      <a:pt x="46" y="13"/>
                    </a:cubicBezTo>
                    <a:cubicBezTo>
                      <a:pt x="45" y="13"/>
                      <a:pt x="45" y="13"/>
                      <a:pt x="45" y="13"/>
                    </a:cubicBezTo>
                    <a:cubicBezTo>
                      <a:pt x="43" y="14"/>
                      <a:pt x="41" y="15"/>
                      <a:pt x="38" y="15"/>
                    </a:cubicBezTo>
                    <a:moveTo>
                      <a:pt x="91" y="15"/>
                    </a:moveTo>
                    <a:cubicBezTo>
                      <a:pt x="89" y="14"/>
                      <a:pt x="88" y="13"/>
                      <a:pt x="87" y="12"/>
                    </a:cubicBezTo>
                    <a:cubicBezTo>
                      <a:pt x="87" y="12"/>
                      <a:pt x="86" y="12"/>
                      <a:pt x="85" y="12"/>
                    </a:cubicBezTo>
                    <a:cubicBezTo>
                      <a:pt x="85" y="12"/>
                      <a:pt x="85" y="12"/>
                      <a:pt x="85" y="12"/>
                    </a:cubicBezTo>
                    <a:cubicBezTo>
                      <a:pt x="86" y="10"/>
                      <a:pt x="87" y="9"/>
                      <a:pt x="88" y="7"/>
                    </a:cubicBezTo>
                    <a:cubicBezTo>
                      <a:pt x="90" y="8"/>
                      <a:pt x="92" y="8"/>
                      <a:pt x="94" y="9"/>
                    </a:cubicBezTo>
                    <a:cubicBezTo>
                      <a:pt x="93" y="11"/>
                      <a:pt x="92" y="13"/>
                      <a:pt x="91" y="15"/>
                    </a:cubicBezTo>
                    <a:moveTo>
                      <a:pt x="49" y="11"/>
                    </a:moveTo>
                    <a:cubicBezTo>
                      <a:pt x="49" y="10"/>
                      <a:pt x="49" y="9"/>
                      <a:pt x="49" y="8"/>
                    </a:cubicBezTo>
                    <a:cubicBezTo>
                      <a:pt x="52" y="7"/>
                      <a:pt x="55" y="7"/>
                      <a:pt x="58" y="6"/>
                    </a:cubicBezTo>
                    <a:cubicBezTo>
                      <a:pt x="58" y="7"/>
                      <a:pt x="58" y="7"/>
                      <a:pt x="58" y="8"/>
                    </a:cubicBezTo>
                    <a:cubicBezTo>
                      <a:pt x="55" y="9"/>
                      <a:pt x="52" y="10"/>
                      <a:pt x="49" y="11"/>
                    </a:cubicBezTo>
                    <a:moveTo>
                      <a:pt x="83" y="11"/>
                    </a:moveTo>
                    <a:cubicBezTo>
                      <a:pt x="81" y="10"/>
                      <a:pt x="78" y="9"/>
                      <a:pt x="75" y="8"/>
                    </a:cubicBezTo>
                    <a:cubicBezTo>
                      <a:pt x="75" y="7"/>
                      <a:pt x="76" y="6"/>
                      <a:pt x="77" y="5"/>
                    </a:cubicBezTo>
                    <a:cubicBezTo>
                      <a:pt x="79" y="6"/>
                      <a:pt x="82" y="6"/>
                      <a:pt x="84" y="7"/>
                    </a:cubicBezTo>
                    <a:cubicBezTo>
                      <a:pt x="84" y="7"/>
                      <a:pt x="84" y="7"/>
                      <a:pt x="84" y="7"/>
                    </a:cubicBezTo>
                    <a:cubicBezTo>
                      <a:pt x="84" y="7"/>
                      <a:pt x="85" y="7"/>
                      <a:pt x="86" y="7"/>
                    </a:cubicBezTo>
                    <a:cubicBezTo>
                      <a:pt x="85" y="8"/>
                      <a:pt x="84" y="10"/>
                      <a:pt x="83" y="11"/>
                    </a:cubicBezTo>
                    <a:moveTo>
                      <a:pt x="61" y="8"/>
                    </a:moveTo>
                    <a:cubicBezTo>
                      <a:pt x="61" y="7"/>
                      <a:pt x="61" y="6"/>
                      <a:pt x="62" y="6"/>
                    </a:cubicBezTo>
                    <a:cubicBezTo>
                      <a:pt x="63" y="5"/>
                      <a:pt x="64" y="5"/>
                      <a:pt x="65" y="5"/>
                    </a:cubicBezTo>
                    <a:cubicBezTo>
                      <a:pt x="66" y="5"/>
                      <a:pt x="68" y="5"/>
                      <a:pt x="69" y="5"/>
                    </a:cubicBezTo>
                    <a:cubicBezTo>
                      <a:pt x="71" y="5"/>
                      <a:pt x="73" y="5"/>
                      <a:pt x="74" y="5"/>
                    </a:cubicBezTo>
                    <a:cubicBezTo>
                      <a:pt x="74" y="6"/>
                      <a:pt x="73" y="7"/>
                      <a:pt x="73" y="8"/>
                    </a:cubicBezTo>
                    <a:cubicBezTo>
                      <a:pt x="70" y="8"/>
                      <a:pt x="67" y="7"/>
                      <a:pt x="65" y="7"/>
                    </a:cubicBezTo>
                    <a:cubicBezTo>
                      <a:pt x="64" y="7"/>
                      <a:pt x="62" y="7"/>
                      <a:pt x="61" y="8"/>
                    </a:cubicBezTo>
                    <a:moveTo>
                      <a:pt x="71" y="0"/>
                    </a:moveTo>
                    <a:cubicBezTo>
                      <a:pt x="69" y="0"/>
                      <a:pt x="68" y="1"/>
                      <a:pt x="66" y="1"/>
                    </a:cubicBezTo>
                    <a:cubicBezTo>
                      <a:pt x="65" y="1"/>
                      <a:pt x="65" y="1"/>
                      <a:pt x="65" y="1"/>
                    </a:cubicBezTo>
                    <a:cubicBezTo>
                      <a:pt x="64" y="1"/>
                      <a:pt x="64" y="1"/>
                      <a:pt x="64" y="1"/>
                    </a:cubicBezTo>
                    <a:cubicBezTo>
                      <a:pt x="53" y="2"/>
                      <a:pt x="41" y="5"/>
                      <a:pt x="27" y="13"/>
                    </a:cubicBezTo>
                    <a:cubicBezTo>
                      <a:pt x="27" y="14"/>
                      <a:pt x="27" y="14"/>
                      <a:pt x="27" y="14"/>
                    </a:cubicBezTo>
                    <a:cubicBezTo>
                      <a:pt x="26" y="14"/>
                      <a:pt x="26" y="15"/>
                      <a:pt x="26" y="15"/>
                    </a:cubicBezTo>
                    <a:cubicBezTo>
                      <a:pt x="25" y="16"/>
                      <a:pt x="24" y="17"/>
                      <a:pt x="23" y="18"/>
                    </a:cubicBezTo>
                    <a:cubicBezTo>
                      <a:pt x="8" y="30"/>
                      <a:pt x="0" y="48"/>
                      <a:pt x="0" y="69"/>
                    </a:cubicBezTo>
                    <a:cubicBezTo>
                      <a:pt x="0" y="110"/>
                      <a:pt x="30" y="133"/>
                      <a:pt x="62" y="137"/>
                    </a:cubicBezTo>
                    <a:cubicBezTo>
                      <a:pt x="62" y="138"/>
                      <a:pt x="63" y="138"/>
                      <a:pt x="64" y="138"/>
                    </a:cubicBezTo>
                    <a:cubicBezTo>
                      <a:pt x="64" y="138"/>
                      <a:pt x="67" y="138"/>
                      <a:pt x="72" y="138"/>
                    </a:cubicBezTo>
                    <a:cubicBezTo>
                      <a:pt x="85" y="138"/>
                      <a:pt x="90" y="136"/>
                      <a:pt x="92" y="135"/>
                    </a:cubicBezTo>
                    <a:cubicBezTo>
                      <a:pt x="103" y="132"/>
                      <a:pt x="112" y="127"/>
                      <a:pt x="120" y="121"/>
                    </a:cubicBezTo>
                    <a:cubicBezTo>
                      <a:pt x="131" y="111"/>
                      <a:pt x="138" y="98"/>
                      <a:pt x="141" y="82"/>
                    </a:cubicBezTo>
                    <a:cubicBezTo>
                      <a:pt x="142" y="79"/>
                      <a:pt x="142" y="75"/>
                      <a:pt x="142" y="72"/>
                    </a:cubicBezTo>
                    <a:cubicBezTo>
                      <a:pt x="142" y="71"/>
                      <a:pt x="142" y="71"/>
                      <a:pt x="142" y="70"/>
                    </a:cubicBezTo>
                    <a:cubicBezTo>
                      <a:pt x="142" y="69"/>
                      <a:pt x="142" y="69"/>
                      <a:pt x="142" y="69"/>
                    </a:cubicBezTo>
                    <a:cubicBezTo>
                      <a:pt x="142" y="49"/>
                      <a:pt x="135" y="32"/>
                      <a:pt x="122" y="20"/>
                    </a:cubicBezTo>
                    <a:cubicBezTo>
                      <a:pt x="122" y="19"/>
                      <a:pt x="122" y="19"/>
                      <a:pt x="122" y="19"/>
                    </a:cubicBezTo>
                    <a:cubicBezTo>
                      <a:pt x="120" y="18"/>
                      <a:pt x="119" y="17"/>
                      <a:pt x="118" y="16"/>
                    </a:cubicBezTo>
                    <a:cubicBezTo>
                      <a:pt x="118" y="15"/>
                      <a:pt x="117" y="15"/>
                      <a:pt x="117" y="15"/>
                    </a:cubicBezTo>
                    <a:cubicBezTo>
                      <a:pt x="104" y="6"/>
                      <a:pt x="88" y="0"/>
                      <a:pt x="71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2" name="Freeform 769"/>
              <p:cNvSpPr>
                <a:spLocks noEditPoints="1"/>
              </p:cNvSpPr>
              <p:nvPr/>
            </p:nvSpPr>
            <p:spPr bwMode="auto">
              <a:xfrm>
                <a:off x="4235" y="529"/>
                <a:ext cx="325" cy="434"/>
              </a:xfrm>
              <a:custGeom>
                <a:avLst/>
                <a:gdLst>
                  <a:gd name="T0" fmla="*/ 107 w 137"/>
                  <a:gd name="T1" fmla="*/ 84 h 183"/>
                  <a:gd name="T2" fmla="*/ 125 w 137"/>
                  <a:gd name="T3" fmla="*/ 157 h 183"/>
                  <a:gd name="T4" fmla="*/ 128 w 137"/>
                  <a:gd name="T5" fmla="*/ 169 h 183"/>
                  <a:gd name="T6" fmla="*/ 121 w 137"/>
                  <a:gd name="T7" fmla="*/ 169 h 183"/>
                  <a:gd name="T8" fmla="*/ 116 w 137"/>
                  <a:gd name="T9" fmla="*/ 167 h 183"/>
                  <a:gd name="T10" fmla="*/ 35 w 137"/>
                  <a:gd name="T11" fmla="*/ 172 h 183"/>
                  <a:gd name="T12" fmla="*/ 16 w 137"/>
                  <a:gd name="T13" fmla="*/ 177 h 183"/>
                  <a:gd name="T14" fmla="*/ 5 w 137"/>
                  <a:gd name="T15" fmla="*/ 133 h 183"/>
                  <a:gd name="T16" fmla="*/ 39 w 137"/>
                  <a:gd name="T17" fmla="*/ 62 h 183"/>
                  <a:gd name="T18" fmla="*/ 35 w 137"/>
                  <a:gd name="T19" fmla="*/ 59 h 183"/>
                  <a:gd name="T20" fmla="*/ 122 w 137"/>
                  <a:gd name="T21" fmla="*/ 64 h 183"/>
                  <a:gd name="T22" fmla="*/ 124 w 137"/>
                  <a:gd name="T23" fmla="*/ 64 h 183"/>
                  <a:gd name="T24" fmla="*/ 52 w 137"/>
                  <a:gd name="T25" fmla="*/ 60 h 183"/>
                  <a:gd name="T26" fmla="*/ 115 w 137"/>
                  <a:gd name="T27" fmla="*/ 57 h 183"/>
                  <a:gd name="T28" fmla="*/ 65 w 137"/>
                  <a:gd name="T29" fmla="*/ 56 h 183"/>
                  <a:gd name="T30" fmla="*/ 104 w 137"/>
                  <a:gd name="T31" fmla="*/ 56 h 183"/>
                  <a:gd name="T32" fmla="*/ 76 w 137"/>
                  <a:gd name="T33" fmla="*/ 54 h 183"/>
                  <a:gd name="T34" fmla="*/ 96 w 137"/>
                  <a:gd name="T35" fmla="*/ 54 h 183"/>
                  <a:gd name="T36" fmla="*/ 82 w 137"/>
                  <a:gd name="T37" fmla="*/ 53 h 183"/>
                  <a:gd name="T38" fmla="*/ 81 w 137"/>
                  <a:gd name="T39" fmla="*/ 57 h 183"/>
                  <a:gd name="T40" fmla="*/ 88 w 137"/>
                  <a:gd name="T41" fmla="*/ 55 h 183"/>
                  <a:gd name="T42" fmla="*/ 89 w 137"/>
                  <a:gd name="T43" fmla="*/ 57 h 183"/>
                  <a:gd name="T44" fmla="*/ 38 w 137"/>
                  <a:gd name="T45" fmla="*/ 55 h 183"/>
                  <a:gd name="T46" fmla="*/ 35 w 137"/>
                  <a:gd name="T47" fmla="*/ 49 h 183"/>
                  <a:gd name="T48" fmla="*/ 89 w 137"/>
                  <a:gd name="T49" fmla="*/ 46 h 183"/>
                  <a:gd name="T50" fmla="*/ 51 w 137"/>
                  <a:gd name="T51" fmla="*/ 53 h 183"/>
                  <a:gd name="T52" fmla="*/ 63 w 137"/>
                  <a:gd name="T53" fmla="*/ 52 h 183"/>
                  <a:gd name="T54" fmla="*/ 100 w 137"/>
                  <a:gd name="T55" fmla="*/ 43 h 183"/>
                  <a:gd name="T56" fmla="*/ 73 w 137"/>
                  <a:gd name="T57" fmla="*/ 50 h 183"/>
                  <a:gd name="T58" fmla="*/ 85 w 137"/>
                  <a:gd name="T59" fmla="*/ 45 h 183"/>
                  <a:gd name="T60" fmla="*/ 82 w 137"/>
                  <a:gd name="T61" fmla="*/ 49 h 183"/>
                  <a:gd name="T62" fmla="*/ 111 w 137"/>
                  <a:gd name="T63" fmla="*/ 40 h 183"/>
                  <a:gd name="T64" fmla="*/ 49 w 137"/>
                  <a:gd name="T65" fmla="*/ 28 h 183"/>
                  <a:gd name="T66" fmla="*/ 65 w 137"/>
                  <a:gd name="T67" fmla="*/ 5 h 183"/>
                  <a:gd name="T68" fmla="*/ 63 w 137"/>
                  <a:gd name="T69" fmla="*/ 30 h 183"/>
                  <a:gd name="T70" fmla="*/ 78 w 137"/>
                  <a:gd name="T71" fmla="*/ 8 h 183"/>
                  <a:gd name="T72" fmla="*/ 44 w 137"/>
                  <a:gd name="T73" fmla="*/ 42 h 183"/>
                  <a:gd name="T74" fmla="*/ 41 w 137"/>
                  <a:gd name="T75" fmla="*/ 32 h 183"/>
                  <a:gd name="T76" fmla="*/ 65 w 137"/>
                  <a:gd name="T77" fmla="*/ 0 h 183"/>
                  <a:gd name="T78" fmla="*/ 31 w 137"/>
                  <a:gd name="T79" fmla="*/ 10 h 183"/>
                  <a:gd name="T80" fmla="*/ 34 w 137"/>
                  <a:gd name="T81" fmla="*/ 42 h 183"/>
                  <a:gd name="T82" fmla="*/ 31 w 137"/>
                  <a:gd name="T83" fmla="*/ 59 h 183"/>
                  <a:gd name="T84" fmla="*/ 0 w 137"/>
                  <a:gd name="T85" fmla="*/ 133 h 183"/>
                  <a:gd name="T86" fmla="*/ 12 w 137"/>
                  <a:gd name="T87" fmla="*/ 180 h 183"/>
                  <a:gd name="T88" fmla="*/ 35 w 137"/>
                  <a:gd name="T89" fmla="*/ 177 h 183"/>
                  <a:gd name="T90" fmla="*/ 106 w 137"/>
                  <a:gd name="T91" fmla="*/ 174 h 183"/>
                  <a:gd name="T92" fmla="*/ 131 w 137"/>
                  <a:gd name="T93" fmla="*/ 173 h 183"/>
                  <a:gd name="T94" fmla="*/ 130 w 137"/>
                  <a:gd name="T95" fmla="*/ 157 h 183"/>
                  <a:gd name="T96" fmla="*/ 89 w 137"/>
                  <a:gd name="T97" fmla="*/ 64 h 183"/>
                  <a:gd name="T98" fmla="*/ 124 w 137"/>
                  <a:gd name="T99" fmla="*/ 69 h 183"/>
                  <a:gd name="T100" fmla="*/ 134 w 137"/>
                  <a:gd name="T101" fmla="*/ 54 h 183"/>
                  <a:gd name="T102" fmla="*/ 115 w 137"/>
                  <a:gd name="T103" fmla="*/ 43 h 183"/>
                  <a:gd name="T104" fmla="*/ 112 w 137"/>
                  <a:gd name="T105" fmla="*/ 32 h 183"/>
                  <a:gd name="T106" fmla="*/ 100 w 137"/>
                  <a:gd name="T107" fmla="*/ 15 h 183"/>
                  <a:gd name="T108" fmla="*/ 82 w 137"/>
                  <a:gd name="T109" fmla="*/ 4 h 183"/>
                  <a:gd name="T110" fmla="*/ 69 w 137"/>
                  <a:gd name="T111" fmla="*/ 2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37" h="183">
                    <a:moveTo>
                      <a:pt x="41" y="66"/>
                    </a:moveTo>
                    <a:cubicBezTo>
                      <a:pt x="43" y="66"/>
                      <a:pt x="45" y="66"/>
                      <a:pt x="45" y="66"/>
                    </a:cubicBezTo>
                    <a:cubicBezTo>
                      <a:pt x="62" y="65"/>
                      <a:pt x="72" y="64"/>
                      <a:pt x="80" y="62"/>
                    </a:cubicBezTo>
                    <a:cubicBezTo>
                      <a:pt x="80" y="63"/>
                      <a:pt x="81" y="64"/>
                      <a:pt x="82" y="65"/>
                    </a:cubicBezTo>
                    <a:cubicBezTo>
                      <a:pt x="84" y="67"/>
                      <a:pt x="87" y="69"/>
                      <a:pt x="90" y="71"/>
                    </a:cubicBezTo>
                    <a:cubicBezTo>
                      <a:pt x="95" y="75"/>
                      <a:pt x="101" y="79"/>
                      <a:pt x="107" y="84"/>
                    </a:cubicBezTo>
                    <a:cubicBezTo>
                      <a:pt x="113" y="88"/>
                      <a:pt x="118" y="93"/>
                      <a:pt x="122" y="98"/>
                    </a:cubicBezTo>
                    <a:cubicBezTo>
                      <a:pt x="128" y="107"/>
                      <a:pt x="131" y="117"/>
                      <a:pt x="131" y="128"/>
                    </a:cubicBezTo>
                    <a:cubicBezTo>
                      <a:pt x="131" y="131"/>
                      <a:pt x="131" y="134"/>
                      <a:pt x="130" y="137"/>
                    </a:cubicBezTo>
                    <a:cubicBezTo>
                      <a:pt x="129" y="141"/>
                      <a:pt x="128" y="143"/>
                      <a:pt x="127" y="146"/>
                    </a:cubicBezTo>
                    <a:cubicBezTo>
                      <a:pt x="126" y="149"/>
                      <a:pt x="125" y="153"/>
                      <a:pt x="125" y="157"/>
                    </a:cubicBezTo>
                    <a:cubicBezTo>
                      <a:pt x="125" y="157"/>
                      <a:pt x="125" y="157"/>
                      <a:pt x="125" y="157"/>
                    </a:cubicBezTo>
                    <a:cubicBezTo>
                      <a:pt x="125" y="157"/>
                      <a:pt x="125" y="157"/>
                      <a:pt x="125" y="157"/>
                    </a:cubicBezTo>
                    <a:cubicBezTo>
                      <a:pt x="125" y="157"/>
                      <a:pt x="125" y="157"/>
                      <a:pt x="125" y="157"/>
                    </a:cubicBezTo>
                    <a:cubicBezTo>
                      <a:pt x="125" y="157"/>
                      <a:pt x="125" y="157"/>
                      <a:pt x="125" y="157"/>
                    </a:cubicBezTo>
                    <a:cubicBezTo>
                      <a:pt x="125" y="158"/>
                      <a:pt x="125" y="159"/>
                      <a:pt x="126" y="160"/>
                    </a:cubicBezTo>
                    <a:cubicBezTo>
                      <a:pt x="126" y="162"/>
                      <a:pt x="126" y="163"/>
                      <a:pt x="127" y="165"/>
                    </a:cubicBezTo>
                    <a:cubicBezTo>
                      <a:pt x="127" y="167"/>
                      <a:pt x="128" y="168"/>
                      <a:pt x="128" y="169"/>
                    </a:cubicBezTo>
                    <a:cubicBezTo>
                      <a:pt x="128" y="170"/>
                      <a:pt x="128" y="170"/>
                      <a:pt x="128" y="170"/>
                    </a:cubicBezTo>
                    <a:cubicBezTo>
                      <a:pt x="127" y="170"/>
                      <a:pt x="127" y="170"/>
                      <a:pt x="127" y="170"/>
                    </a:cubicBezTo>
                    <a:cubicBezTo>
                      <a:pt x="127" y="170"/>
                      <a:pt x="126" y="170"/>
                      <a:pt x="126" y="170"/>
                    </a:cubicBezTo>
                    <a:cubicBezTo>
                      <a:pt x="126" y="170"/>
                      <a:pt x="126" y="170"/>
                      <a:pt x="126" y="170"/>
                    </a:cubicBezTo>
                    <a:cubicBezTo>
                      <a:pt x="126" y="170"/>
                      <a:pt x="126" y="170"/>
                      <a:pt x="126" y="170"/>
                    </a:cubicBezTo>
                    <a:cubicBezTo>
                      <a:pt x="125" y="170"/>
                      <a:pt x="122" y="170"/>
                      <a:pt x="121" y="169"/>
                    </a:cubicBezTo>
                    <a:cubicBezTo>
                      <a:pt x="120" y="168"/>
                      <a:pt x="119" y="168"/>
                      <a:pt x="118" y="168"/>
                    </a:cubicBezTo>
                    <a:cubicBezTo>
                      <a:pt x="117" y="167"/>
                      <a:pt x="117" y="167"/>
                      <a:pt x="117" y="167"/>
                    </a:cubicBezTo>
                    <a:cubicBezTo>
                      <a:pt x="117" y="167"/>
                      <a:pt x="117" y="167"/>
                      <a:pt x="117" y="167"/>
                    </a:cubicBezTo>
                    <a:cubicBezTo>
                      <a:pt x="117" y="167"/>
                      <a:pt x="116" y="167"/>
                      <a:pt x="116" y="167"/>
                    </a:cubicBezTo>
                    <a:cubicBezTo>
                      <a:pt x="116" y="167"/>
                      <a:pt x="116" y="167"/>
                      <a:pt x="116" y="167"/>
                    </a:cubicBezTo>
                    <a:cubicBezTo>
                      <a:pt x="116" y="167"/>
                      <a:pt x="116" y="167"/>
                      <a:pt x="116" y="167"/>
                    </a:cubicBezTo>
                    <a:cubicBezTo>
                      <a:pt x="111" y="168"/>
                      <a:pt x="108" y="168"/>
                      <a:pt x="105" y="169"/>
                    </a:cubicBezTo>
                    <a:cubicBezTo>
                      <a:pt x="102" y="169"/>
                      <a:pt x="99" y="170"/>
                      <a:pt x="94" y="171"/>
                    </a:cubicBezTo>
                    <a:cubicBezTo>
                      <a:pt x="86" y="172"/>
                      <a:pt x="79" y="173"/>
                      <a:pt x="71" y="173"/>
                    </a:cubicBezTo>
                    <a:cubicBezTo>
                      <a:pt x="67" y="173"/>
                      <a:pt x="64" y="173"/>
                      <a:pt x="61" y="173"/>
                    </a:cubicBezTo>
                    <a:cubicBezTo>
                      <a:pt x="56" y="173"/>
                      <a:pt x="51" y="173"/>
                      <a:pt x="46" y="173"/>
                    </a:cubicBezTo>
                    <a:cubicBezTo>
                      <a:pt x="43" y="173"/>
                      <a:pt x="39" y="172"/>
                      <a:pt x="35" y="172"/>
                    </a:cubicBezTo>
                    <a:cubicBezTo>
                      <a:pt x="30" y="172"/>
                      <a:pt x="25" y="173"/>
                      <a:pt x="21" y="176"/>
                    </a:cubicBezTo>
                    <a:cubicBezTo>
                      <a:pt x="20" y="176"/>
                      <a:pt x="19" y="177"/>
                      <a:pt x="19" y="177"/>
                    </a:cubicBezTo>
                    <a:cubicBezTo>
                      <a:pt x="18" y="177"/>
                      <a:pt x="17" y="178"/>
                      <a:pt x="17" y="178"/>
                    </a:cubicBezTo>
                    <a:cubicBezTo>
                      <a:pt x="17" y="178"/>
                      <a:pt x="17" y="178"/>
                      <a:pt x="17" y="178"/>
                    </a:cubicBezTo>
                    <a:cubicBezTo>
                      <a:pt x="16" y="178"/>
                      <a:pt x="16" y="178"/>
                      <a:pt x="16" y="178"/>
                    </a:cubicBezTo>
                    <a:cubicBezTo>
                      <a:pt x="16" y="177"/>
                      <a:pt x="16" y="177"/>
                      <a:pt x="16" y="177"/>
                    </a:cubicBezTo>
                    <a:cubicBezTo>
                      <a:pt x="16" y="176"/>
                      <a:pt x="16" y="174"/>
                      <a:pt x="16" y="173"/>
                    </a:cubicBezTo>
                    <a:cubicBezTo>
                      <a:pt x="16" y="172"/>
                      <a:pt x="16" y="172"/>
                      <a:pt x="16" y="171"/>
                    </a:cubicBezTo>
                    <a:cubicBezTo>
                      <a:pt x="16" y="170"/>
                      <a:pt x="16" y="170"/>
                      <a:pt x="16" y="170"/>
                    </a:cubicBezTo>
                    <a:cubicBezTo>
                      <a:pt x="16" y="170"/>
                      <a:pt x="16" y="170"/>
                      <a:pt x="16" y="169"/>
                    </a:cubicBezTo>
                    <a:cubicBezTo>
                      <a:pt x="13" y="162"/>
                      <a:pt x="11" y="157"/>
                      <a:pt x="9" y="151"/>
                    </a:cubicBezTo>
                    <a:cubicBezTo>
                      <a:pt x="7" y="146"/>
                      <a:pt x="6" y="140"/>
                      <a:pt x="5" y="133"/>
                    </a:cubicBezTo>
                    <a:cubicBezTo>
                      <a:pt x="5" y="132"/>
                      <a:pt x="5" y="131"/>
                      <a:pt x="5" y="130"/>
                    </a:cubicBezTo>
                    <a:cubicBezTo>
                      <a:pt x="5" y="117"/>
                      <a:pt x="9" y="103"/>
                      <a:pt x="16" y="92"/>
                    </a:cubicBezTo>
                    <a:cubicBezTo>
                      <a:pt x="20" y="88"/>
                      <a:pt x="24" y="84"/>
                      <a:pt x="28" y="81"/>
                    </a:cubicBezTo>
                    <a:cubicBezTo>
                      <a:pt x="33" y="77"/>
                      <a:pt x="37" y="72"/>
                      <a:pt x="39" y="66"/>
                    </a:cubicBezTo>
                    <a:cubicBezTo>
                      <a:pt x="40" y="66"/>
                      <a:pt x="41" y="66"/>
                      <a:pt x="41" y="66"/>
                    </a:cubicBezTo>
                    <a:moveTo>
                      <a:pt x="39" y="62"/>
                    </a:moveTo>
                    <a:cubicBezTo>
                      <a:pt x="39" y="62"/>
                      <a:pt x="38" y="62"/>
                      <a:pt x="38" y="62"/>
                    </a:cubicBezTo>
                    <a:cubicBezTo>
                      <a:pt x="37" y="61"/>
                      <a:pt x="36" y="61"/>
                      <a:pt x="36" y="61"/>
                    </a:cubicBezTo>
                    <a:cubicBezTo>
                      <a:pt x="36" y="60"/>
                      <a:pt x="36" y="60"/>
                      <a:pt x="36" y="60"/>
                    </a:cubicBezTo>
                    <a:cubicBezTo>
                      <a:pt x="35" y="59"/>
                      <a:pt x="35" y="59"/>
                      <a:pt x="35" y="59"/>
                    </a:cubicBezTo>
                    <a:cubicBezTo>
                      <a:pt x="35" y="59"/>
                      <a:pt x="35" y="59"/>
                      <a:pt x="35" y="59"/>
                    </a:cubicBezTo>
                    <a:cubicBezTo>
                      <a:pt x="35" y="59"/>
                      <a:pt x="35" y="59"/>
                      <a:pt x="35" y="59"/>
                    </a:cubicBezTo>
                    <a:cubicBezTo>
                      <a:pt x="36" y="59"/>
                      <a:pt x="37" y="59"/>
                      <a:pt x="38" y="59"/>
                    </a:cubicBezTo>
                    <a:cubicBezTo>
                      <a:pt x="38" y="59"/>
                      <a:pt x="39" y="59"/>
                      <a:pt x="39" y="59"/>
                    </a:cubicBezTo>
                    <a:cubicBezTo>
                      <a:pt x="40" y="59"/>
                      <a:pt x="40" y="59"/>
                      <a:pt x="41" y="59"/>
                    </a:cubicBezTo>
                    <a:cubicBezTo>
                      <a:pt x="40" y="60"/>
                      <a:pt x="40" y="61"/>
                      <a:pt x="39" y="62"/>
                    </a:cubicBezTo>
                    <a:moveTo>
                      <a:pt x="124" y="64"/>
                    </a:moveTo>
                    <a:cubicBezTo>
                      <a:pt x="123" y="64"/>
                      <a:pt x="123" y="64"/>
                      <a:pt x="122" y="64"/>
                    </a:cubicBezTo>
                    <a:cubicBezTo>
                      <a:pt x="123" y="62"/>
                      <a:pt x="125" y="60"/>
                      <a:pt x="126" y="58"/>
                    </a:cubicBezTo>
                    <a:cubicBezTo>
                      <a:pt x="127" y="58"/>
                      <a:pt x="129" y="58"/>
                      <a:pt x="130" y="58"/>
                    </a:cubicBezTo>
                    <a:cubicBezTo>
                      <a:pt x="130" y="58"/>
                      <a:pt x="131" y="58"/>
                      <a:pt x="131" y="58"/>
                    </a:cubicBezTo>
                    <a:cubicBezTo>
                      <a:pt x="131" y="60"/>
                      <a:pt x="131" y="62"/>
                      <a:pt x="131" y="64"/>
                    </a:cubicBezTo>
                    <a:cubicBezTo>
                      <a:pt x="129" y="64"/>
                      <a:pt x="127" y="64"/>
                      <a:pt x="124" y="64"/>
                    </a:cubicBezTo>
                    <a:cubicBezTo>
                      <a:pt x="124" y="64"/>
                      <a:pt x="124" y="64"/>
                      <a:pt x="124" y="64"/>
                    </a:cubicBezTo>
                    <a:cubicBezTo>
                      <a:pt x="124" y="64"/>
                      <a:pt x="124" y="64"/>
                      <a:pt x="124" y="64"/>
                    </a:cubicBezTo>
                    <a:moveTo>
                      <a:pt x="44" y="62"/>
                    </a:moveTo>
                    <a:cubicBezTo>
                      <a:pt x="45" y="61"/>
                      <a:pt x="46" y="60"/>
                      <a:pt x="46" y="59"/>
                    </a:cubicBezTo>
                    <a:cubicBezTo>
                      <a:pt x="46" y="59"/>
                      <a:pt x="46" y="59"/>
                      <a:pt x="46" y="59"/>
                    </a:cubicBezTo>
                    <a:cubicBezTo>
                      <a:pt x="48" y="58"/>
                      <a:pt x="51" y="58"/>
                      <a:pt x="54" y="58"/>
                    </a:cubicBezTo>
                    <a:cubicBezTo>
                      <a:pt x="53" y="59"/>
                      <a:pt x="53" y="59"/>
                      <a:pt x="52" y="60"/>
                    </a:cubicBezTo>
                    <a:cubicBezTo>
                      <a:pt x="52" y="61"/>
                      <a:pt x="52" y="61"/>
                      <a:pt x="52" y="61"/>
                    </a:cubicBezTo>
                    <a:cubicBezTo>
                      <a:pt x="50" y="61"/>
                      <a:pt x="48" y="61"/>
                      <a:pt x="45" y="62"/>
                    </a:cubicBezTo>
                    <a:cubicBezTo>
                      <a:pt x="44" y="62"/>
                      <a:pt x="44" y="62"/>
                      <a:pt x="44" y="62"/>
                    </a:cubicBezTo>
                    <a:moveTo>
                      <a:pt x="117" y="64"/>
                    </a:moveTo>
                    <a:cubicBezTo>
                      <a:pt x="115" y="64"/>
                      <a:pt x="113" y="63"/>
                      <a:pt x="111" y="63"/>
                    </a:cubicBezTo>
                    <a:cubicBezTo>
                      <a:pt x="112" y="61"/>
                      <a:pt x="113" y="59"/>
                      <a:pt x="115" y="57"/>
                    </a:cubicBezTo>
                    <a:cubicBezTo>
                      <a:pt x="117" y="58"/>
                      <a:pt x="119" y="58"/>
                      <a:pt x="121" y="58"/>
                    </a:cubicBezTo>
                    <a:cubicBezTo>
                      <a:pt x="119" y="60"/>
                      <a:pt x="118" y="62"/>
                      <a:pt x="117" y="64"/>
                    </a:cubicBezTo>
                    <a:moveTo>
                      <a:pt x="57" y="61"/>
                    </a:moveTo>
                    <a:cubicBezTo>
                      <a:pt x="58" y="60"/>
                      <a:pt x="58" y="58"/>
                      <a:pt x="59" y="57"/>
                    </a:cubicBezTo>
                    <a:cubicBezTo>
                      <a:pt x="61" y="57"/>
                      <a:pt x="63" y="56"/>
                      <a:pt x="65" y="56"/>
                    </a:cubicBezTo>
                    <a:cubicBezTo>
                      <a:pt x="65" y="56"/>
                      <a:pt x="65" y="56"/>
                      <a:pt x="65" y="56"/>
                    </a:cubicBezTo>
                    <a:cubicBezTo>
                      <a:pt x="65" y="57"/>
                      <a:pt x="64" y="58"/>
                      <a:pt x="64" y="59"/>
                    </a:cubicBezTo>
                    <a:cubicBezTo>
                      <a:pt x="64" y="60"/>
                      <a:pt x="64" y="60"/>
                      <a:pt x="64" y="60"/>
                    </a:cubicBezTo>
                    <a:cubicBezTo>
                      <a:pt x="62" y="60"/>
                      <a:pt x="59" y="61"/>
                      <a:pt x="57" y="61"/>
                    </a:cubicBezTo>
                    <a:moveTo>
                      <a:pt x="106" y="62"/>
                    </a:moveTo>
                    <a:cubicBezTo>
                      <a:pt x="104" y="62"/>
                      <a:pt x="102" y="61"/>
                      <a:pt x="100" y="61"/>
                    </a:cubicBezTo>
                    <a:cubicBezTo>
                      <a:pt x="102" y="59"/>
                      <a:pt x="103" y="57"/>
                      <a:pt x="104" y="56"/>
                    </a:cubicBezTo>
                    <a:cubicBezTo>
                      <a:pt x="106" y="56"/>
                      <a:pt x="108" y="57"/>
                      <a:pt x="110" y="57"/>
                    </a:cubicBezTo>
                    <a:cubicBezTo>
                      <a:pt x="109" y="59"/>
                      <a:pt x="107" y="60"/>
                      <a:pt x="106" y="62"/>
                    </a:cubicBezTo>
                    <a:moveTo>
                      <a:pt x="69" y="60"/>
                    </a:moveTo>
                    <a:cubicBezTo>
                      <a:pt x="69" y="58"/>
                      <a:pt x="70" y="57"/>
                      <a:pt x="71" y="56"/>
                    </a:cubicBezTo>
                    <a:cubicBezTo>
                      <a:pt x="71" y="55"/>
                      <a:pt x="71" y="55"/>
                      <a:pt x="71" y="55"/>
                    </a:cubicBezTo>
                    <a:cubicBezTo>
                      <a:pt x="73" y="55"/>
                      <a:pt x="74" y="55"/>
                      <a:pt x="76" y="54"/>
                    </a:cubicBezTo>
                    <a:cubicBezTo>
                      <a:pt x="75" y="56"/>
                      <a:pt x="74" y="57"/>
                      <a:pt x="73" y="58"/>
                    </a:cubicBezTo>
                    <a:cubicBezTo>
                      <a:pt x="73" y="59"/>
                      <a:pt x="73" y="59"/>
                      <a:pt x="73" y="59"/>
                    </a:cubicBezTo>
                    <a:cubicBezTo>
                      <a:pt x="72" y="59"/>
                      <a:pt x="70" y="59"/>
                      <a:pt x="69" y="60"/>
                    </a:cubicBezTo>
                    <a:moveTo>
                      <a:pt x="96" y="60"/>
                    </a:moveTo>
                    <a:cubicBezTo>
                      <a:pt x="95" y="59"/>
                      <a:pt x="94" y="59"/>
                      <a:pt x="93" y="59"/>
                    </a:cubicBezTo>
                    <a:cubicBezTo>
                      <a:pt x="94" y="57"/>
                      <a:pt x="95" y="55"/>
                      <a:pt x="96" y="54"/>
                    </a:cubicBezTo>
                    <a:cubicBezTo>
                      <a:pt x="97" y="54"/>
                      <a:pt x="97" y="54"/>
                      <a:pt x="97" y="54"/>
                    </a:cubicBezTo>
                    <a:cubicBezTo>
                      <a:pt x="97" y="54"/>
                      <a:pt x="98" y="55"/>
                      <a:pt x="99" y="55"/>
                    </a:cubicBezTo>
                    <a:cubicBezTo>
                      <a:pt x="98" y="56"/>
                      <a:pt x="97" y="58"/>
                      <a:pt x="96" y="60"/>
                    </a:cubicBezTo>
                    <a:moveTo>
                      <a:pt x="79" y="58"/>
                    </a:moveTo>
                    <a:cubicBezTo>
                      <a:pt x="79" y="56"/>
                      <a:pt x="80" y="55"/>
                      <a:pt x="81" y="54"/>
                    </a:cubicBezTo>
                    <a:cubicBezTo>
                      <a:pt x="82" y="53"/>
                      <a:pt x="82" y="53"/>
                      <a:pt x="82" y="53"/>
                    </a:cubicBezTo>
                    <a:cubicBezTo>
                      <a:pt x="82" y="53"/>
                      <a:pt x="83" y="53"/>
                      <a:pt x="83" y="53"/>
                    </a:cubicBezTo>
                    <a:cubicBezTo>
                      <a:pt x="83" y="54"/>
                      <a:pt x="84" y="55"/>
                      <a:pt x="84" y="55"/>
                    </a:cubicBezTo>
                    <a:cubicBezTo>
                      <a:pt x="84" y="56"/>
                      <a:pt x="83" y="56"/>
                      <a:pt x="83" y="56"/>
                    </a:cubicBezTo>
                    <a:cubicBezTo>
                      <a:pt x="83" y="57"/>
                      <a:pt x="83" y="57"/>
                      <a:pt x="82" y="57"/>
                    </a:cubicBezTo>
                    <a:cubicBezTo>
                      <a:pt x="82" y="57"/>
                      <a:pt x="82" y="57"/>
                      <a:pt x="82" y="57"/>
                    </a:cubicBezTo>
                    <a:cubicBezTo>
                      <a:pt x="81" y="57"/>
                      <a:pt x="81" y="57"/>
                      <a:pt x="81" y="57"/>
                    </a:cubicBezTo>
                    <a:cubicBezTo>
                      <a:pt x="81" y="57"/>
                      <a:pt x="81" y="57"/>
                      <a:pt x="81" y="57"/>
                    </a:cubicBezTo>
                    <a:cubicBezTo>
                      <a:pt x="80" y="57"/>
                      <a:pt x="80" y="57"/>
                      <a:pt x="80" y="57"/>
                    </a:cubicBezTo>
                    <a:cubicBezTo>
                      <a:pt x="80" y="58"/>
                      <a:pt x="79" y="58"/>
                      <a:pt x="79" y="58"/>
                    </a:cubicBezTo>
                    <a:moveTo>
                      <a:pt x="89" y="57"/>
                    </a:moveTo>
                    <a:cubicBezTo>
                      <a:pt x="88" y="57"/>
                      <a:pt x="88" y="57"/>
                      <a:pt x="88" y="57"/>
                    </a:cubicBezTo>
                    <a:cubicBezTo>
                      <a:pt x="88" y="56"/>
                      <a:pt x="88" y="56"/>
                      <a:pt x="88" y="55"/>
                    </a:cubicBezTo>
                    <a:cubicBezTo>
                      <a:pt x="88" y="54"/>
                      <a:pt x="87" y="52"/>
                      <a:pt x="87" y="51"/>
                    </a:cubicBezTo>
                    <a:cubicBezTo>
                      <a:pt x="87" y="51"/>
                      <a:pt x="87" y="51"/>
                      <a:pt x="87" y="51"/>
                    </a:cubicBezTo>
                    <a:cubicBezTo>
                      <a:pt x="87" y="51"/>
                      <a:pt x="87" y="51"/>
                      <a:pt x="87" y="51"/>
                    </a:cubicBezTo>
                    <a:cubicBezTo>
                      <a:pt x="87" y="51"/>
                      <a:pt x="88" y="51"/>
                      <a:pt x="88" y="51"/>
                    </a:cubicBezTo>
                    <a:cubicBezTo>
                      <a:pt x="89" y="52"/>
                      <a:pt x="90" y="52"/>
                      <a:pt x="91" y="52"/>
                    </a:cubicBezTo>
                    <a:cubicBezTo>
                      <a:pt x="90" y="54"/>
                      <a:pt x="89" y="55"/>
                      <a:pt x="89" y="57"/>
                    </a:cubicBezTo>
                    <a:moveTo>
                      <a:pt x="37" y="48"/>
                    </a:moveTo>
                    <a:cubicBezTo>
                      <a:pt x="38" y="48"/>
                      <a:pt x="38" y="48"/>
                      <a:pt x="39" y="48"/>
                    </a:cubicBezTo>
                    <a:cubicBezTo>
                      <a:pt x="39" y="47"/>
                      <a:pt x="39" y="47"/>
                      <a:pt x="40" y="47"/>
                    </a:cubicBezTo>
                    <a:cubicBezTo>
                      <a:pt x="40" y="47"/>
                      <a:pt x="41" y="47"/>
                      <a:pt x="41" y="47"/>
                    </a:cubicBezTo>
                    <a:cubicBezTo>
                      <a:pt x="40" y="50"/>
                      <a:pt x="40" y="52"/>
                      <a:pt x="38" y="54"/>
                    </a:cubicBezTo>
                    <a:cubicBezTo>
                      <a:pt x="38" y="55"/>
                      <a:pt x="38" y="55"/>
                      <a:pt x="38" y="55"/>
                    </a:cubicBezTo>
                    <a:cubicBezTo>
                      <a:pt x="38" y="55"/>
                      <a:pt x="38" y="55"/>
                      <a:pt x="38" y="55"/>
                    </a:cubicBezTo>
                    <a:cubicBezTo>
                      <a:pt x="38" y="55"/>
                      <a:pt x="38" y="55"/>
                      <a:pt x="38" y="55"/>
                    </a:cubicBezTo>
                    <a:cubicBezTo>
                      <a:pt x="37" y="55"/>
                      <a:pt x="36" y="55"/>
                      <a:pt x="35" y="54"/>
                    </a:cubicBezTo>
                    <a:cubicBezTo>
                      <a:pt x="35" y="54"/>
                      <a:pt x="34" y="54"/>
                      <a:pt x="34" y="52"/>
                    </a:cubicBezTo>
                    <a:cubicBezTo>
                      <a:pt x="34" y="51"/>
                      <a:pt x="34" y="51"/>
                      <a:pt x="34" y="51"/>
                    </a:cubicBezTo>
                    <a:cubicBezTo>
                      <a:pt x="34" y="51"/>
                      <a:pt x="34" y="50"/>
                      <a:pt x="35" y="49"/>
                    </a:cubicBezTo>
                    <a:cubicBezTo>
                      <a:pt x="35" y="49"/>
                      <a:pt x="36" y="48"/>
                      <a:pt x="37" y="48"/>
                    </a:cubicBezTo>
                    <a:cubicBezTo>
                      <a:pt x="37" y="48"/>
                      <a:pt x="37" y="48"/>
                      <a:pt x="37" y="48"/>
                    </a:cubicBezTo>
                    <a:moveTo>
                      <a:pt x="91" y="48"/>
                    </a:moveTo>
                    <a:cubicBezTo>
                      <a:pt x="91" y="48"/>
                      <a:pt x="90" y="48"/>
                      <a:pt x="89" y="47"/>
                    </a:cubicBezTo>
                    <a:cubicBezTo>
                      <a:pt x="89" y="47"/>
                      <a:pt x="89" y="47"/>
                      <a:pt x="89" y="47"/>
                    </a:cubicBezTo>
                    <a:cubicBezTo>
                      <a:pt x="89" y="46"/>
                      <a:pt x="89" y="46"/>
                      <a:pt x="89" y="46"/>
                    </a:cubicBezTo>
                    <a:cubicBezTo>
                      <a:pt x="90" y="46"/>
                      <a:pt x="90" y="46"/>
                      <a:pt x="91" y="46"/>
                    </a:cubicBezTo>
                    <a:cubicBezTo>
                      <a:pt x="91" y="47"/>
                      <a:pt x="91" y="47"/>
                      <a:pt x="91" y="48"/>
                    </a:cubicBezTo>
                    <a:moveTo>
                      <a:pt x="43" y="55"/>
                    </a:moveTo>
                    <a:cubicBezTo>
                      <a:pt x="44" y="52"/>
                      <a:pt x="45" y="49"/>
                      <a:pt x="45" y="47"/>
                    </a:cubicBezTo>
                    <a:cubicBezTo>
                      <a:pt x="48" y="46"/>
                      <a:pt x="51" y="46"/>
                      <a:pt x="54" y="45"/>
                    </a:cubicBezTo>
                    <a:cubicBezTo>
                      <a:pt x="53" y="48"/>
                      <a:pt x="52" y="51"/>
                      <a:pt x="51" y="53"/>
                    </a:cubicBezTo>
                    <a:cubicBezTo>
                      <a:pt x="51" y="54"/>
                      <a:pt x="51" y="54"/>
                      <a:pt x="51" y="54"/>
                    </a:cubicBezTo>
                    <a:cubicBezTo>
                      <a:pt x="48" y="54"/>
                      <a:pt x="45" y="54"/>
                      <a:pt x="43" y="55"/>
                    </a:cubicBezTo>
                    <a:moveTo>
                      <a:pt x="56" y="53"/>
                    </a:moveTo>
                    <a:cubicBezTo>
                      <a:pt x="57" y="50"/>
                      <a:pt x="58" y="48"/>
                      <a:pt x="59" y="45"/>
                    </a:cubicBezTo>
                    <a:cubicBezTo>
                      <a:pt x="61" y="45"/>
                      <a:pt x="64" y="44"/>
                      <a:pt x="66" y="44"/>
                    </a:cubicBezTo>
                    <a:cubicBezTo>
                      <a:pt x="65" y="47"/>
                      <a:pt x="64" y="49"/>
                      <a:pt x="63" y="52"/>
                    </a:cubicBezTo>
                    <a:cubicBezTo>
                      <a:pt x="61" y="52"/>
                      <a:pt x="58" y="53"/>
                      <a:pt x="56" y="53"/>
                    </a:cubicBezTo>
                    <a:moveTo>
                      <a:pt x="96" y="49"/>
                    </a:moveTo>
                    <a:cubicBezTo>
                      <a:pt x="95" y="49"/>
                      <a:pt x="95" y="49"/>
                      <a:pt x="95" y="49"/>
                    </a:cubicBezTo>
                    <a:cubicBezTo>
                      <a:pt x="95" y="49"/>
                      <a:pt x="95" y="48"/>
                      <a:pt x="95" y="48"/>
                    </a:cubicBezTo>
                    <a:cubicBezTo>
                      <a:pt x="95" y="47"/>
                      <a:pt x="96" y="46"/>
                      <a:pt x="96" y="45"/>
                    </a:cubicBezTo>
                    <a:cubicBezTo>
                      <a:pt x="97" y="44"/>
                      <a:pt x="99" y="44"/>
                      <a:pt x="100" y="43"/>
                    </a:cubicBezTo>
                    <a:cubicBezTo>
                      <a:pt x="100" y="45"/>
                      <a:pt x="100" y="46"/>
                      <a:pt x="100" y="48"/>
                    </a:cubicBezTo>
                    <a:cubicBezTo>
                      <a:pt x="99" y="48"/>
                      <a:pt x="98" y="49"/>
                      <a:pt x="96" y="49"/>
                    </a:cubicBezTo>
                    <a:moveTo>
                      <a:pt x="68" y="51"/>
                    </a:moveTo>
                    <a:cubicBezTo>
                      <a:pt x="69" y="49"/>
                      <a:pt x="70" y="46"/>
                      <a:pt x="71" y="43"/>
                    </a:cubicBezTo>
                    <a:cubicBezTo>
                      <a:pt x="73" y="43"/>
                      <a:pt x="75" y="43"/>
                      <a:pt x="76" y="43"/>
                    </a:cubicBezTo>
                    <a:cubicBezTo>
                      <a:pt x="75" y="45"/>
                      <a:pt x="74" y="48"/>
                      <a:pt x="73" y="50"/>
                    </a:cubicBezTo>
                    <a:cubicBezTo>
                      <a:pt x="72" y="51"/>
                      <a:pt x="70" y="51"/>
                      <a:pt x="68" y="51"/>
                    </a:cubicBezTo>
                    <a:moveTo>
                      <a:pt x="78" y="50"/>
                    </a:moveTo>
                    <a:cubicBezTo>
                      <a:pt x="79" y="47"/>
                      <a:pt x="80" y="45"/>
                      <a:pt x="81" y="43"/>
                    </a:cubicBezTo>
                    <a:cubicBezTo>
                      <a:pt x="81" y="43"/>
                      <a:pt x="82" y="43"/>
                      <a:pt x="83" y="43"/>
                    </a:cubicBezTo>
                    <a:cubicBezTo>
                      <a:pt x="83" y="43"/>
                      <a:pt x="84" y="43"/>
                      <a:pt x="84" y="44"/>
                    </a:cubicBezTo>
                    <a:cubicBezTo>
                      <a:pt x="85" y="44"/>
                      <a:pt x="85" y="44"/>
                      <a:pt x="85" y="45"/>
                    </a:cubicBezTo>
                    <a:cubicBezTo>
                      <a:pt x="85" y="45"/>
                      <a:pt x="85" y="45"/>
                      <a:pt x="85" y="45"/>
                    </a:cubicBezTo>
                    <a:cubicBezTo>
                      <a:pt x="85" y="46"/>
                      <a:pt x="85" y="46"/>
                      <a:pt x="85" y="46"/>
                    </a:cubicBezTo>
                    <a:cubicBezTo>
                      <a:pt x="84" y="46"/>
                      <a:pt x="84" y="46"/>
                      <a:pt x="84" y="46"/>
                    </a:cubicBezTo>
                    <a:cubicBezTo>
                      <a:pt x="84" y="47"/>
                      <a:pt x="84" y="47"/>
                      <a:pt x="84" y="47"/>
                    </a:cubicBezTo>
                    <a:cubicBezTo>
                      <a:pt x="84" y="47"/>
                      <a:pt x="84" y="47"/>
                      <a:pt x="84" y="47"/>
                    </a:cubicBezTo>
                    <a:cubicBezTo>
                      <a:pt x="83" y="48"/>
                      <a:pt x="83" y="49"/>
                      <a:pt x="82" y="49"/>
                    </a:cubicBezTo>
                    <a:cubicBezTo>
                      <a:pt x="82" y="49"/>
                      <a:pt x="82" y="49"/>
                      <a:pt x="81" y="49"/>
                    </a:cubicBezTo>
                    <a:cubicBezTo>
                      <a:pt x="80" y="49"/>
                      <a:pt x="79" y="49"/>
                      <a:pt x="78" y="50"/>
                    </a:cubicBezTo>
                    <a:moveTo>
                      <a:pt x="104" y="45"/>
                    </a:moveTo>
                    <a:cubicBezTo>
                      <a:pt x="105" y="44"/>
                      <a:pt x="105" y="42"/>
                      <a:pt x="105" y="41"/>
                    </a:cubicBezTo>
                    <a:cubicBezTo>
                      <a:pt x="107" y="40"/>
                      <a:pt x="109" y="39"/>
                      <a:pt x="110" y="37"/>
                    </a:cubicBezTo>
                    <a:cubicBezTo>
                      <a:pt x="111" y="38"/>
                      <a:pt x="111" y="39"/>
                      <a:pt x="111" y="40"/>
                    </a:cubicBezTo>
                    <a:cubicBezTo>
                      <a:pt x="109" y="42"/>
                      <a:pt x="107" y="44"/>
                      <a:pt x="104" y="45"/>
                    </a:cubicBezTo>
                    <a:moveTo>
                      <a:pt x="47" y="35"/>
                    </a:moveTo>
                    <a:cubicBezTo>
                      <a:pt x="48" y="35"/>
                      <a:pt x="48" y="35"/>
                      <a:pt x="48" y="35"/>
                    </a:cubicBezTo>
                    <a:cubicBezTo>
                      <a:pt x="49" y="35"/>
                      <a:pt x="50" y="35"/>
                      <a:pt x="50" y="34"/>
                    </a:cubicBezTo>
                    <a:cubicBezTo>
                      <a:pt x="50" y="33"/>
                      <a:pt x="50" y="32"/>
                      <a:pt x="50" y="32"/>
                    </a:cubicBezTo>
                    <a:cubicBezTo>
                      <a:pt x="50" y="30"/>
                      <a:pt x="50" y="29"/>
                      <a:pt x="49" y="28"/>
                    </a:cubicBezTo>
                    <a:cubicBezTo>
                      <a:pt x="46" y="21"/>
                      <a:pt x="41" y="14"/>
                      <a:pt x="39" y="8"/>
                    </a:cubicBezTo>
                    <a:cubicBezTo>
                      <a:pt x="39" y="8"/>
                      <a:pt x="39" y="8"/>
                      <a:pt x="39" y="8"/>
                    </a:cubicBezTo>
                    <a:cubicBezTo>
                      <a:pt x="39" y="7"/>
                      <a:pt x="39" y="7"/>
                      <a:pt x="40" y="7"/>
                    </a:cubicBezTo>
                    <a:cubicBezTo>
                      <a:pt x="50" y="7"/>
                      <a:pt x="56" y="5"/>
                      <a:pt x="65" y="5"/>
                    </a:cubicBezTo>
                    <a:cubicBezTo>
                      <a:pt x="65" y="5"/>
                      <a:pt x="65" y="5"/>
                      <a:pt x="65" y="5"/>
                    </a:cubicBezTo>
                    <a:cubicBezTo>
                      <a:pt x="65" y="5"/>
                      <a:pt x="65" y="5"/>
                      <a:pt x="65" y="5"/>
                    </a:cubicBezTo>
                    <a:cubicBezTo>
                      <a:pt x="65" y="5"/>
                      <a:pt x="65" y="5"/>
                      <a:pt x="65" y="5"/>
                    </a:cubicBezTo>
                    <a:cubicBezTo>
                      <a:pt x="65" y="6"/>
                      <a:pt x="65" y="6"/>
                      <a:pt x="65" y="6"/>
                    </a:cubicBezTo>
                    <a:cubicBezTo>
                      <a:pt x="65" y="6"/>
                      <a:pt x="65" y="6"/>
                      <a:pt x="65" y="6"/>
                    </a:cubicBezTo>
                    <a:cubicBezTo>
                      <a:pt x="64" y="8"/>
                      <a:pt x="62" y="11"/>
                      <a:pt x="61" y="14"/>
                    </a:cubicBezTo>
                    <a:cubicBezTo>
                      <a:pt x="61" y="16"/>
                      <a:pt x="60" y="19"/>
                      <a:pt x="60" y="21"/>
                    </a:cubicBezTo>
                    <a:cubicBezTo>
                      <a:pt x="60" y="24"/>
                      <a:pt x="61" y="27"/>
                      <a:pt x="63" y="30"/>
                    </a:cubicBezTo>
                    <a:cubicBezTo>
                      <a:pt x="63" y="31"/>
                      <a:pt x="64" y="32"/>
                      <a:pt x="65" y="32"/>
                    </a:cubicBezTo>
                    <a:cubicBezTo>
                      <a:pt x="65" y="32"/>
                      <a:pt x="65" y="32"/>
                      <a:pt x="65" y="32"/>
                    </a:cubicBezTo>
                    <a:cubicBezTo>
                      <a:pt x="66" y="31"/>
                      <a:pt x="67" y="31"/>
                      <a:pt x="67" y="30"/>
                    </a:cubicBezTo>
                    <a:cubicBezTo>
                      <a:pt x="69" y="26"/>
                      <a:pt x="69" y="23"/>
                      <a:pt x="70" y="19"/>
                    </a:cubicBezTo>
                    <a:cubicBezTo>
                      <a:pt x="71" y="16"/>
                      <a:pt x="72" y="13"/>
                      <a:pt x="74" y="10"/>
                    </a:cubicBezTo>
                    <a:cubicBezTo>
                      <a:pt x="75" y="9"/>
                      <a:pt x="76" y="9"/>
                      <a:pt x="78" y="8"/>
                    </a:cubicBezTo>
                    <a:cubicBezTo>
                      <a:pt x="79" y="9"/>
                      <a:pt x="79" y="9"/>
                      <a:pt x="80" y="10"/>
                    </a:cubicBezTo>
                    <a:cubicBezTo>
                      <a:pt x="85" y="10"/>
                      <a:pt x="90" y="11"/>
                      <a:pt x="94" y="13"/>
                    </a:cubicBezTo>
                    <a:cubicBezTo>
                      <a:pt x="86" y="19"/>
                      <a:pt x="80" y="29"/>
                      <a:pt x="79" y="38"/>
                    </a:cubicBezTo>
                    <a:cubicBezTo>
                      <a:pt x="78" y="38"/>
                      <a:pt x="78" y="38"/>
                      <a:pt x="78" y="38"/>
                    </a:cubicBezTo>
                    <a:cubicBezTo>
                      <a:pt x="75" y="39"/>
                      <a:pt x="65" y="40"/>
                      <a:pt x="56" y="41"/>
                    </a:cubicBezTo>
                    <a:cubicBezTo>
                      <a:pt x="52" y="41"/>
                      <a:pt x="47" y="42"/>
                      <a:pt x="44" y="42"/>
                    </a:cubicBezTo>
                    <a:cubicBezTo>
                      <a:pt x="42" y="43"/>
                      <a:pt x="40" y="43"/>
                      <a:pt x="39" y="43"/>
                    </a:cubicBezTo>
                    <a:cubicBezTo>
                      <a:pt x="39" y="42"/>
                      <a:pt x="39" y="41"/>
                      <a:pt x="39" y="40"/>
                    </a:cubicBezTo>
                    <a:cubicBezTo>
                      <a:pt x="37" y="35"/>
                      <a:pt x="35" y="31"/>
                      <a:pt x="31" y="27"/>
                    </a:cubicBezTo>
                    <a:cubicBezTo>
                      <a:pt x="29" y="24"/>
                      <a:pt x="25" y="22"/>
                      <a:pt x="21" y="20"/>
                    </a:cubicBezTo>
                    <a:cubicBezTo>
                      <a:pt x="24" y="17"/>
                      <a:pt x="27" y="16"/>
                      <a:pt x="31" y="15"/>
                    </a:cubicBezTo>
                    <a:cubicBezTo>
                      <a:pt x="33" y="18"/>
                      <a:pt x="36" y="24"/>
                      <a:pt x="41" y="32"/>
                    </a:cubicBezTo>
                    <a:cubicBezTo>
                      <a:pt x="42" y="33"/>
                      <a:pt x="43" y="34"/>
                      <a:pt x="44" y="34"/>
                    </a:cubicBezTo>
                    <a:cubicBezTo>
                      <a:pt x="45" y="35"/>
                      <a:pt x="46" y="35"/>
                      <a:pt x="47" y="35"/>
                    </a:cubicBezTo>
                    <a:moveTo>
                      <a:pt x="65" y="0"/>
                    </a:moveTo>
                    <a:cubicBezTo>
                      <a:pt x="65" y="0"/>
                      <a:pt x="65" y="0"/>
                      <a:pt x="65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55" y="0"/>
                      <a:pt x="49" y="1"/>
                      <a:pt x="40" y="1"/>
                    </a:cubicBezTo>
                    <a:cubicBezTo>
                      <a:pt x="36" y="1"/>
                      <a:pt x="33" y="4"/>
                      <a:pt x="33" y="8"/>
                    </a:cubicBezTo>
                    <a:cubicBezTo>
                      <a:pt x="33" y="9"/>
                      <a:pt x="33" y="9"/>
                      <a:pt x="34" y="10"/>
                    </a:cubicBezTo>
                    <a:cubicBezTo>
                      <a:pt x="34" y="11"/>
                      <a:pt x="34" y="11"/>
                      <a:pt x="34" y="11"/>
                    </a:cubicBezTo>
                    <a:cubicBezTo>
                      <a:pt x="34" y="10"/>
                      <a:pt x="33" y="10"/>
                      <a:pt x="32" y="10"/>
                    </a:cubicBezTo>
                    <a:cubicBezTo>
                      <a:pt x="32" y="10"/>
                      <a:pt x="32" y="10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25" y="10"/>
                      <a:pt x="19" y="14"/>
                      <a:pt x="15" y="19"/>
                    </a:cubicBezTo>
                    <a:cubicBezTo>
                      <a:pt x="15" y="20"/>
                      <a:pt x="15" y="21"/>
                      <a:pt x="16" y="22"/>
                    </a:cubicBezTo>
                    <a:cubicBezTo>
                      <a:pt x="16" y="23"/>
                      <a:pt x="16" y="23"/>
                      <a:pt x="17" y="24"/>
                    </a:cubicBezTo>
                    <a:cubicBezTo>
                      <a:pt x="21" y="26"/>
                      <a:pt x="25" y="28"/>
                      <a:pt x="28" y="31"/>
                    </a:cubicBezTo>
                    <a:cubicBezTo>
                      <a:pt x="30" y="34"/>
                      <a:pt x="32" y="37"/>
                      <a:pt x="34" y="42"/>
                    </a:cubicBezTo>
                    <a:cubicBezTo>
                      <a:pt x="34" y="42"/>
                      <a:pt x="34" y="43"/>
                      <a:pt x="34" y="44"/>
                    </a:cubicBezTo>
                    <a:cubicBezTo>
                      <a:pt x="33" y="45"/>
                      <a:pt x="33" y="46"/>
                      <a:pt x="32" y="46"/>
                    </a:cubicBezTo>
                    <a:cubicBezTo>
                      <a:pt x="31" y="48"/>
                      <a:pt x="30" y="49"/>
                      <a:pt x="30" y="51"/>
                    </a:cubicBezTo>
                    <a:cubicBezTo>
                      <a:pt x="30" y="52"/>
                      <a:pt x="30" y="52"/>
                      <a:pt x="30" y="53"/>
                    </a:cubicBezTo>
                    <a:cubicBezTo>
                      <a:pt x="30" y="54"/>
                      <a:pt x="31" y="56"/>
                      <a:pt x="32" y="57"/>
                    </a:cubicBezTo>
                    <a:cubicBezTo>
                      <a:pt x="31" y="58"/>
                      <a:pt x="31" y="59"/>
                      <a:pt x="31" y="59"/>
                    </a:cubicBezTo>
                    <a:cubicBezTo>
                      <a:pt x="31" y="61"/>
                      <a:pt x="31" y="62"/>
                      <a:pt x="32" y="63"/>
                    </a:cubicBezTo>
                    <a:cubicBezTo>
                      <a:pt x="32" y="63"/>
                      <a:pt x="33" y="64"/>
                      <a:pt x="34" y="65"/>
                    </a:cubicBezTo>
                    <a:cubicBezTo>
                      <a:pt x="32" y="70"/>
                      <a:pt x="29" y="73"/>
                      <a:pt x="25" y="77"/>
                    </a:cubicBezTo>
                    <a:cubicBezTo>
                      <a:pt x="21" y="80"/>
                      <a:pt x="16" y="84"/>
                      <a:pt x="12" y="89"/>
                    </a:cubicBezTo>
                    <a:cubicBezTo>
                      <a:pt x="4" y="101"/>
                      <a:pt x="0" y="116"/>
                      <a:pt x="0" y="130"/>
                    </a:cubicBezTo>
                    <a:cubicBezTo>
                      <a:pt x="0" y="131"/>
                      <a:pt x="0" y="132"/>
                      <a:pt x="0" y="133"/>
                    </a:cubicBezTo>
                    <a:cubicBezTo>
                      <a:pt x="0" y="141"/>
                      <a:pt x="2" y="147"/>
                      <a:pt x="4" y="153"/>
                    </a:cubicBezTo>
                    <a:cubicBezTo>
                      <a:pt x="6" y="159"/>
                      <a:pt x="8" y="164"/>
                      <a:pt x="11" y="171"/>
                    </a:cubicBezTo>
                    <a:cubicBezTo>
                      <a:pt x="11" y="171"/>
                      <a:pt x="11" y="172"/>
                      <a:pt x="11" y="173"/>
                    </a:cubicBezTo>
                    <a:cubicBezTo>
                      <a:pt x="11" y="174"/>
                      <a:pt x="11" y="176"/>
                      <a:pt x="11" y="177"/>
                    </a:cubicBezTo>
                    <a:cubicBezTo>
                      <a:pt x="11" y="178"/>
                      <a:pt x="11" y="178"/>
                      <a:pt x="11" y="179"/>
                    </a:cubicBezTo>
                    <a:cubicBezTo>
                      <a:pt x="11" y="179"/>
                      <a:pt x="12" y="180"/>
                      <a:pt x="12" y="180"/>
                    </a:cubicBezTo>
                    <a:cubicBezTo>
                      <a:pt x="12" y="180"/>
                      <a:pt x="12" y="181"/>
                      <a:pt x="13" y="182"/>
                    </a:cubicBezTo>
                    <a:cubicBezTo>
                      <a:pt x="14" y="183"/>
                      <a:pt x="15" y="183"/>
                      <a:pt x="16" y="183"/>
                    </a:cubicBezTo>
                    <a:cubicBezTo>
                      <a:pt x="17" y="183"/>
                      <a:pt x="17" y="183"/>
                      <a:pt x="17" y="183"/>
                    </a:cubicBezTo>
                    <a:cubicBezTo>
                      <a:pt x="18" y="183"/>
                      <a:pt x="20" y="182"/>
                      <a:pt x="21" y="182"/>
                    </a:cubicBezTo>
                    <a:cubicBezTo>
                      <a:pt x="22" y="181"/>
                      <a:pt x="23" y="180"/>
                      <a:pt x="24" y="180"/>
                    </a:cubicBezTo>
                    <a:cubicBezTo>
                      <a:pt x="27" y="178"/>
                      <a:pt x="31" y="177"/>
                      <a:pt x="35" y="177"/>
                    </a:cubicBezTo>
                    <a:cubicBezTo>
                      <a:pt x="35" y="177"/>
                      <a:pt x="35" y="177"/>
                      <a:pt x="35" y="177"/>
                    </a:cubicBezTo>
                    <a:cubicBezTo>
                      <a:pt x="39" y="177"/>
                      <a:pt x="42" y="178"/>
                      <a:pt x="46" y="178"/>
                    </a:cubicBezTo>
                    <a:cubicBezTo>
                      <a:pt x="51" y="178"/>
                      <a:pt x="56" y="179"/>
                      <a:pt x="61" y="179"/>
                    </a:cubicBezTo>
                    <a:cubicBezTo>
                      <a:pt x="64" y="179"/>
                      <a:pt x="67" y="179"/>
                      <a:pt x="71" y="178"/>
                    </a:cubicBezTo>
                    <a:cubicBezTo>
                      <a:pt x="79" y="178"/>
                      <a:pt x="87" y="177"/>
                      <a:pt x="95" y="176"/>
                    </a:cubicBezTo>
                    <a:cubicBezTo>
                      <a:pt x="100" y="175"/>
                      <a:pt x="103" y="175"/>
                      <a:pt x="106" y="174"/>
                    </a:cubicBezTo>
                    <a:cubicBezTo>
                      <a:pt x="109" y="173"/>
                      <a:pt x="112" y="173"/>
                      <a:pt x="116" y="172"/>
                    </a:cubicBezTo>
                    <a:cubicBezTo>
                      <a:pt x="116" y="172"/>
                      <a:pt x="116" y="173"/>
                      <a:pt x="117" y="173"/>
                    </a:cubicBezTo>
                    <a:cubicBezTo>
                      <a:pt x="118" y="173"/>
                      <a:pt x="119" y="174"/>
                      <a:pt x="121" y="174"/>
                    </a:cubicBezTo>
                    <a:cubicBezTo>
                      <a:pt x="122" y="175"/>
                      <a:pt x="124" y="175"/>
                      <a:pt x="126" y="175"/>
                    </a:cubicBezTo>
                    <a:cubicBezTo>
                      <a:pt x="127" y="175"/>
                      <a:pt x="128" y="175"/>
                      <a:pt x="129" y="175"/>
                    </a:cubicBezTo>
                    <a:cubicBezTo>
                      <a:pt x="130" y="175"/>
                      <a:pt x="131" y="174"/>
                      <a:pt x="131" y="173"/>
                    </a:cubicBezTo>
                    <a:cubicBezTo>
                      <a:pt x="133" y="172"/>
                      <a:pt x="133" y="170"/>
                      <a:pt x="133" y="169"/>
                    </a:cubicBezTo>
                    <a:cubicBezTo>
                      <a:pt x="133" y="167"/>
                      <a:pt x="132" y="164"/>
                      <a:pt x="131" y="162"/>
                    </a:cubicBezTo>
                    <a:cubicBezTo>
                      <a:pt x="131" y="161"/>
                      <a:pt x="131" y="160"/>
                      <a:pt x="131" y="159"/>
                    </a:cubicBezTo>
                    <a:cubicBezTo>
                      <a:pt x="130" y="158"/>
                      <a:pt x="130" y="157"/>
                      <a:pt x="130" y="157"/>
                    </a:cubicBezTo>
                    <a:cubicBezTo>
                      <a:pt x="130" y="157"/>
                      <a:pt x="130" y="157"/>
                      <a:pt x="130" y="157"/>
                    </a:cubicBezTo>
                    <a:cubicBezTo>
                      <a:pt x="130" y="157"/>
                      <a:pt x="130" y="157"/>
                      <a:pt x="130" y="157"/>
                    </a:cubicBezTo>
                    <a:cubicBezTo>
                      <a:pt x="130" y="153"/>
                      <a:pt x="131" y="151"/>
                      <a:pt x="132" y="148"/>
                    </a:cubicBezTo>
                    <a:cubicBezTo>
                      <a:pt x="133" y="145"/>
                      <a:pt x="134" y="142"/>
                      <a:pt x="135" y="138"/>
                    </a:cubicBezTo>
                    <a:cubicBezTo>
                      <a:pt x="136" y="135"/>
                      <a:pt x="136" y="131"/>
                      <a:pt x="136" y="128"/>
                    </a:cubicBezTo>
                    <a:cubicBezTo>
                      <a:pt x="136" y="116"/>
                      <a:pt x="133" y="105"/>
                      <a:pt x="126" y="95"/>
                    </a:cubicBezTo>
                    <a:cubicBezTo>
                      <a:pt x="120" y="86"/>
                      <a:pt x="110" y="79"/>
                      <a:pt x="101" y="73"/>
                    </a:cubicBezTo>
                    <a:cubicBezTo>
                      <a:pt x="96" y="69"/>
                      <a:pt x="92" y="67"/>
                      <a:pt x="89" y="64"/>
                    </a:cubicBezTo>
                    <a:cubicBezTo>
                      <a:pt x="88" y="63"/>
                      <a:pt x="86" y="62"/>
                      <a:pt x="86" y="61"/>
                    </a:cubicBezTo>
                    <a:cubicBezTo>
                      <a:pt x="85" y="60"/>
                      <a:pt x="85" y="60"/>
                      <a:pt x="85" y="60"/>
                    </a:cubicBezTo>
                    <a:cubicBezTo>
                      <a:pt x="85" y="60"/>
                      <a:pt x="85" y="60"/>
                      <a:pt x="85" y="60"/>
                    </a:cubicBezTo>
                    <a:cubicBezTo>
                      <a:pt x="91" y="63"/>
                      <a:pt x="98" y="65"/>
                      <a:pt x="106" y="67"/>
                    </a:cubicBezTo>
                    <a:cubicBezTo>
                      <a:pt x="106" y="67"/>
                      <a:pt x="106" y="67"/>
                      <a:pt x="106" y="67"/>
                    </a:cubicBezTo>
                    <a:cubicBezTo>
                      <a:pt x="112" y="68"/>
                      <a:pt x="119" y="69"/>
                      <a:pt x="124" y="69"/>
                    </a:cubicBezTo>
                    <a:cubicBezTo>
                      <a:pt x="128" y="69"/>
                      <a:pt x="131" y="69"/>
                      <a:pt x="133" y="68"/>
                    </a:cubicBezTo>
                    <a:cubicBezTo>
                      <a:pt x="134" y="68"/>
                      <a:pt x="135" y="67"/>
                      <a:pt x="135" y="66"/>
                    </a:cubicBezTo>
                    <a:cubicBezTo>
                      <a:pt x="135" y="65"/>
                      <a:pt x="135" y="65"/>
                      <a:pt x="135" y="64"/>
                    </a:cubicBezTo>
                    <a:cubicBezTo>
                      <a:pt x="135" y="62"/>
                      <a:pt x="135" y="59"/>
                      <a:pt x="136" y="57"/>
                    </a:cubicBezTo>
                    <a:cubicBezTo>
                      <a:pt x="137" y="56"/>
                      <a:pt x="137" y="56"/>
                      <a:pt x="136" y="55"/>
                    </a:cubicBezTo>
                    <a:cubicBezTo>
                      <a:pt x="136" y="54"/>
                      <a:pt x="135" y="54"/>
                      <a:pt x="134" y="54"/>
                    </a:cubicBezTo>
                    <a:cubicBezTo>
                      <a:pt x="134" y="54"/>
                      <a:pt x="134" y="54"/>
                      <a:pt x="134" y="54"/>
                    </a:cubicBezTo>
                    <a:cubicBezTo>
                      <a:pt x="133" y="54"/>
                      <a:pt x="131" y="54"/>
                      <a:pt x="130" y="54"/>
                    </a:cubicBezTo>
                    <a:cubicBezTo>
                      <a:pt x="121" y="54"/>
                      <a:pt x="112" y="53"/>
                      <a:pt x="103" y="51"/>
                    </a:cubicBezTo>
                    <a:cubicBezTo>
                      <a:pt x="104" y="50"/>
                      <a:pt x="104" y="50"/>
                      <a:pt x="104" y="50"/>
                    </a:cubicBezTo>
                    <a:cubicBezTo>
                      <a:pt x="108" y="48"/>
                      <a:pt x="111" y="46"/>
                      <a:pt x="115" y="43"/>
                    </a:cubicBezTo>
                    <a:cubicBezTo>
                      <a:pt x="115" y="43"/>
                      <a:pt x="115" y="43"/>
                      <a:pt x="115" y="43"/>
                    </a:cubicBezTo>
                    <a:cubicBezTo>
                      <a:pt x="115" y="42"/>
                      <a:pt x="115" y="42"/>
                      <a:pt x="115" y="42"/>
                    </a:cubicBezTo>
                    <a:cubicBezTo>
                      <a:pt x="116" y="42"/>
                      <a:pt x="116" y="42"/>
                      <a:pt x="116" y="41"/>
                    </a:cubicBezTo>
                    <a:cubicBezTo>
                      <a:pt x="116" y="40"/>
                      <a:pt x="116" y="40"/>
                      <a:pt x="116" y="40"/>
                    </a:cubicBezTo>
                    <a:cubicBezTo>
                      <a:pt x="116" y="40"/>
                      <a:pt x="116" y="40"/>
                      <a:pt x="116" y="40"/>
                    </a:cubicBezTo>
                    <a:cubicBezTo>
                      <a:pt x="115" y="37"/>
                      <a:pt x="114" y="35"/>
                      <a:pt x="113" y="33"/>
                    </a:cubicBezTo>
                    <a:cubicBezTo>
                      <a:pt x="113" y="33"/>
                      <a:pt x="112" y="32"/>
                      <a:pt x="112" y="32"/>
                    </a:cubicBezTo>
                    <a:cubicBezTo>
                      <a:pt x="112" y="32"/>
                      <a:pt x="111" y="32"/>
                      <a:pt x="111" y="32"/>
                    </a:cubicBezTo>
                    <a:cubicBezTo>
                      <a:pt x="111" y="32"/>
                      <a:pt x="110" y="32"/>
                      <a:pt x="110" y="32"/>
                    </a:cubicBezTo>
                    <a:cubicBezTo>
                      <a:pt x="103" y="37"/>
                      <a:pt x="96" y="42"/>
                      <a:pt x="88" y="42"/>
                    </a:cubicBezTo>
                    <a:cubicBezTo>
                      <a:pt x="88" y="41"/>
                      <a:pt x="88" y="41"/>
                      <a:pt x="87" y="41"/>
                    </a:cubicBezTo>
                    <a:cubicBezTo>
                      <a:pt x="87" y="40"/>
                      <a:pt x="85" y="39"/>
                      <a:pt x="84" y="39"/>
                    </a:cubicBezTo>
                    <a:cubicBezTo>
                      <a:pt x="85" y="30"/>
                      <a:pt x="92" y="21"/>
                      <a:pt x="100" y="15"/>
                    </a:cubicBezTo>
                    <a:cubicBezTo>
                      <a:pt x="101" y="15"/>
                      <a:pt x="101" y="14"/>
                      <a:pt x="101" y="13"/>
                    </a:cubicBezTo>
                    <a:cubicBezTo>
                      <a:pt x="101" y="12"/>
                      <a:pt x="101" y="11"/>
                      <a:pt x="100" y="11"/>
                    </a:cubicBezTo>
                    <a:cubicBezTo>
                      <a:pt x="95" y="8"/>
                      <a:pt x="90" y="6"/>
                      <a:pt x="84" y="5"/>
                    </a:cubicBezTo>
                    <a:cubicBezTo>
                      <a:pt x="84" y="4"/>
                      <a:pt x="83" y="4"/>
                      <a:pt x="83" y="4"/>
                    </a:cubicBezTo>
                    <a:cubicBezTo>
                      <a:pt x="82" y="4"/>
                      <a:pt x="82" y="4"/>
                      <a:pt x="82" y="4"/>
                    </a:cubicBezTo>
                    <a:cubicBezTo>
                      <a:pt x="82" y="4"/>
                      <a:pt x="82" y="4"/>
                      <a:pt x="82" y="4"/>
                    </a:cubicBezTo>
                    <a:cubicBezTo>
                      <a:pt x="81" y="3"/>
                      <a:pt x="81" y="3"/>
                      <a:pt x="80" y="3"/>
                    </a:cubicBezTo>
                    <a:cubicBezTo>
                      <a:pt x="80" y="3"/>
                      <a:pt x="80" y="3"/>
                      <a:pt x="80" y="3"/>
                    </a:cubicBezTo>
                    <a:cubicBezTo>
                      <a:pt x="80" y="3"/>
                      <a:pt x="79" y="3"/>
                      <a:pt x="79" y="3"/>
                    </a:cubicBezTo>
                    <a:cubicBezTo>
                      <a:pt x="76" y="3"/>
                      <a:pt x="73" y="4"/>
                      <a:pt x="70" y="6"/>
                    </a:cubicBezTo>
                    <a:cubicBezTo>
                      <a:pt x="71" y="6"/>
                      <a:pt x="71" y="6"/>
                      <a:pt x="71" y="6"/>
                    </a:cubicBezTo>
                    <a:cubicBezTo>
                      <a:pt x="71" y="4"/>
                      <a:pt x="70" y="3"/>
                      <a:pt x="69" y="2"/>
                    </a:cubicBezTo>
                    <a:cubicBezTo>
                      <a:pt x="68" y="1"/>
                      <a:pt x="67" y="0"/>
                      <a:pt x="65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3" name="Freeform 770"/>
              <p:cNvSpPr>
                <a:spLocks noEditPoints="1"/>
              </p:cNvSpPr>
              <p:nvPr/>
            </p:nvSpPr>
            <p:spPr bwMode="auto">
              <a:xfrm>
                <a:off x="4332" y="726"/>
                <a:ext cx="126" cy="189"/>
              </a:xfrm>
              <a:custGeom>
                <a:avLst/>
                <a:gdLst>
                  <a:gd name="T0" fmla="*/ 26 w 53"/>
                  <a:gd name="T1" fmla="*/ 65 h 80"/>
                  <a:gd name="T2" fmla="*/ 24 w 53"/>
                  <a:gd name="T3" fmla="*/ 43 h 80"/>
                  <a:gd name="T4" fmla="*/ 10 w 53"/>
                  <a:gd name="T5" fmla="*/ 34 h 80"/>
                  <a:gd name="T6" fmla="*/ 8 w 53"/>
                  <a:gd name="T7" fmla="*/ 22 h 80"/>
                  <a:gd name="T8" fmla="*/ 20 w 53"/>
                  <a:gd name="T9" fmla="*/ 13 h 80"/>
                  <a:gd name="T10" fmla="*/ 21 w 53"/>
                  <a:gd name="T11" fmla="*/ 5 h 80"/>
                  <a:gd name="T12" fmla="*/ 25 w 53"/>
                  <a:gd name="T13" fmla="*/ 9 h 80"/>
                  <a:gd name="T14" fmla="*/ 28 w 53"/>
                  <a:gd name="T15" fmla="*/ 11 h 80"/>
                  <a:gd name="T16" fmla="*/ 28 w 53"/>
                  <a:gd name="T17" fmla="*/ 11 h 80"/>
                  <a:gd name="T18" fmla="*/ 31 w 53"/>
                  <a:gd name="T19" fmla="*/ 12 h 80"/>
                  <a:gd name="T20" fmla="*/ 45 w 53"/>
                  <a:gd name="T21" fmla="*/ 17 h 80"/>
                  <a:gd name="T22" fmla="*/ 41 w 53"/>
                  <a:gd name="T23" fmla="*/ 23 h 80"/>
                  <a:gd name="T24" fmla="*/ 35 w 53"/>
                  <a:gd name="T25" fmla="*/ 19 h 80"/>
                  <a:gd name="T26" fmla="*/ 29 w 53"/>
                  <a:gd name="T27" fmla="*/ 16 h 80"/>
                  <a:gd name="T28" fmla="*/ 27 w 53"/>
                  <a:gd name="T29" fmla="*/ 17 h 80"/>
                  <a:gd name="T30" fmla="*/ 27 w 53"/>
                  <a:gd name="T31" fmla="*/ 37 h 80"/>
                  <a:gd name="T32" fmla="*/ 30 w 53"/>
                  <a:gd name="T33" fmla="*/ 39 h 80"/>
                  <a:gd name="T34" fmla="*/ 48 w 53"/>
                  <a:gd name="T35" fmla="*/ 52 h 80"/>
                  <a:gd name="T36" fmla="*/ 46 w 53"/>
                  <a:gd name="T37" fmla="*/ 63 h 80"/>
                  <a:gd name="T38" fmla="*/ 33 w 53"/>
                  <a:gd name="T39" fmla="*/ 69 h 80"/>
                  <a:gd name="T40" fmla="*/ 31 w 53"/>
                  <a:gd name="T41" fmla="*/ 75 h 80"/>
                  <a:gd name="T42" fmla="*/ 28 w 53"/>
                  <a:gd name="T43" fmla="*/ 71 h 80"/>
                  <a:gd name="T44" fmla="*/ 23 w 53"/>
                  <a:gd name="T45" fmla="*/ 69 h 80"/>
                  <a:gd name="T46" fmla="*/ 9 w 53"/>
                  <a:gd name="T47" fmla="*/ 60 h 80"/>
                  <a:gd name="T48" fmla="*/ 24 w 53"/>
                  <a:gd name="T49" fmla="*/ 66 h 80"/>
                  <a:gd name="T50" fmla="*/ 27 w 53"/>
                  <a:gd name="T51" fmla="*/ 0 h 80"/>
                  <a:gd name="T52" fmla="*/ 17 w 53"/>
                  <a:gd name="T53" fmla="*/ 3 h 80"/>
                  <a:gd name="T54" fmla="*/ 7 w 53"/>
                  <a:gd name="T55" fmla="*/ 16 h 80"/>
                  <a:gd name="T56" fmla="*/ 2 w 53"/>
                  <a:gd name="T57" fmla="*/ 27 h 80"/>
                  <a:gd name="T58" fmla="*/ 20 w 53"/>
                  <a:gd name="T59" fmla="*/ 45 h 80"/>
                  <a:gd name="T60" fmla="*/ 9 w 53"/>
                  <a:gd name="T61" fmla="*/ 56 h 80"/>
                  <a:gd name="T62" fmla="*/ 7 w 53"/>
                  <a:gd name="T63" fmla="*/ 55 h 80"/>
                  <a:gd name="T64" fmla="*/ 0 w 53"/>
                  <a:gd name="T65" fmla="*/ 65 h 80"/>
                  <a:gd name="T66" fmla="*/ 1 w 53"/>
                  <a:gd name="T67" fmla="*/ 68 h 80"/>
                  <a:gd name="T68" fmla="*/ 22 w 53"/>
                  <a:gd name="T69" fmla="*/ 73 h 80"/>
                  <a:gd name="T70" fmla="*/ 25 w 53"/>
                  <a:gd name="T71" fmla="*/ 78 h 80"/>
                  <a:gd name="T72" fmla="*/ 27 w 53"/>
                  <a:gd name="T73" fmla="*/ 80 h 80"/>
                  <a:gd name="T74" fmla="*/ 36 w 53"/>
                  <a:gd name="T75" fmla="*/ 77 h 80"/>
                  <a:gd name="T76" fmla="*/ 36 w 53"/>
                  <a:gd name="T77" fmla="*/ 73 h 80"/>
                  <a:gd name="T78" fmla="*/ 53 w 53"/>
                  <a:gd name="T79" fmla="*/ 55 h 80"/>
                  <a:gd name="T80" fmla="*/ 45 w 53"/>
                  <a:gd name="T81" fmla="*/ 42 h 80"/>
                  <a:gd name="T82" fmla="*/ 31 w 53"/>
                  <a:gd name="T83" fmla="*/ 22 h 80"/>
                  <a:gd name="T84" fmla="*/ 41 w 53"/>
                  <a:gd name="T85" fmla="*/ 27 h 80"/>
                  <a:gd name="T86" fmla="*/ 41 w 53"/>
                  <a:gd name="T87" fmla="*/ 27 h 80"/>
                  <a:gd name="T88" fmla="*/ 44 w 53"/>
                  <a:gd name="T89" fmla="*/ 25 h 80"/>
                  <a:gd name="T90" fmla="*/ 49 w 53"/>
                  <a:gd name="T91" fmla="*/ 19 h 80"/>
                  <a:gd name="T92" fmla="*/ 48 w 53"/>
                  <a:gd name="T93" fmla="*/ 14 h 80"/>
                  <a:gd name="T94" fmla="*/ 32 w 53"/>
                  <a:gd name="T95" fmla="*/ 8 h 80"/>
                  <a:gd name="T96" fmla="*/ 29 w 53"/>
                  <a:gd name="T97" fmla="*/ 2 h 80"/>
                  <a:gd name="T98" fmla="*/ 27 w 53"/>
                  <a:gd name="T9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3" h="80">
                    <a:moveTo>
                      <a:pt x="24" y="66"/>
                    </a:moveTo>
                    <a:cubicBezTo>
                      <a:pt x="25" y="66"/>
                      <a:pt x="25" y="66"/>
                      <a:pt x="26" y="65"/>
                    </a:cubicBezTo>
                    <a:cubicBezTo>
                      <a:pt x="26" y="65"/>
                      <a:pt x="27" y="64"/>
                      <a:pt x="27" y="63"/>
                    </a:cubicBezTo>
                    <a:cubicBezTo>
                      <a:pt x="26" y="57"/>
                      <a:pt x="25" y="50"/>
                      <a:pt x="24" y="43"/>
                    </a:cubicBezTo>
                    <a:cubicBezTo>
                      <a:pt x="24" y="42"/>
                      <a:pt x="23" y="41"/>
                      <a:pt x="22" y="41"/>
                    </a:cubicBezTo>
                    <a:cubicBezTo>
                      <a:pt x="16" y="39"/>
                      <a:pt x="12" y="37"/>
                      <a:pt x="10" y="34"/>
                    </a:cubicBezTo>
                    <a:cubicBezTo>
                      <a:pt x="7" y="32"/>
                      <a:pt x="7" y="29"/>
                      <a:pt x="7" y="27"/>
                    </a:cubicBezTo>
                    <a:cubicBezTo>
                      <a:pt x="7" y="25"/>
                      <a:pt x="7" y="24"/>
                      <a:pt x="8" y="22"/>
                    </a:cubicBezTo>
                    <a:cubicBezTo>
                      <a:pt x="8" y="21"/>
                      <a:pt x="9" y="20"/>
                      <a:pt x="10" y="19"/>
                    </a:cubicBezTo>
                    <a:cubicBezTo>
                      <a:pt x="12" y="16"/>
                      <a:pt x="16" y="15"/>
                      <a:pt x="20" y="13"/>
                    </a:cubicBezTo>
                    <a:cubicBezTo>
                      <a:pt x="21" y="13"/>
                      <a:pt x="22" y="12"/>
                      <a:pt x="22" y="11"/>
                    </a:cubicBezTo>
                    <a:cubicBezTo>
                      <a:pt x="22" y="9"/>
                      <a:pt x="21" y="7"/>
                      <a:pt x="21" y="5"/>
                    </a:cubicBezTo>
                    <a:cubicBezTo>
                      <a:pt x="23" y="4"/>
                      <a:pt x="24" y="4"/>
                      <a:pt x="25" y="4"/>
                    </a:cubicBezTo>
                    <a:cubicBezTo>
                      <a:pt x="25" y="6"/>
                      <a:pt x="25" y="8"/>
                      <a:pt x="25" y="9"/>
                    </a:cubicBezTo>
                    <a:cubicBezTo>
                      <a:pt x="25" y="10"/>
                      <a:pt x="26" y="11"/>
                      <a:pt x="26" y="11"/>
                    </a:cubicBezTo>
                    <a:cubicBezTo>
                      <a:pt x="27" y="11"/>
                      <a:pt x="27" y="11"/>
                      <a:pt x="28" y="11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28" y="11"/>
                      <a:pt x="30" y="12"/>
                      <a:pt x="31" y="12"/>
                    </a:cubicBezTo>
                    <a:cubicBezTo>
                      <a:pt x="33" y="13"/>
                      <a:pt x="36" y="13"/>
                      <a:pt x="39" y="14"/>
                    </a:cubicBezTo>
                    <a:cubicBezTo>
                      <a:pt x="41" y="15"/>
                      <a:pt x="43" y="16"/>
                      <a:pt x="45" y="17"/>
                    </a:cubicBezTo>
                    <a:cubicBezTo>
                      <a:pt x="44" y="18"/>
                      <a:pt x="44" y="18"/>
                      <a:pt x="44" y="18"/>
                    </a:cubicBezTo>
                    <a:cubicBezTo>
                      <a:pt x="43" y="19"/>
                      <a:pt x="42" y="21"/>
                      <a:pt x="41" y="23"/>
                    </a:cubicBezTo>
                    <a:cubicBezTo>
                      <a:pt x="41" y="23"/>
                      <a:pt x="41" y="23"/>
                      <a:pt x="41" y="23"/>
                    </a:cubicBezTo>
                    <a:cubicBezTo>
                      <a:pt x="39" y="22"/>
                      <a:pt x="37" y="20"/>
                      <a:pt x="35" y="19"/>
                    </a:cubicBezTo>
                    <a:cubicBezTo>
                      <a:pt x="34" y="18"/>
                      <a:pt x="32" y="18"/>
                      <a:pt x="31" y="17"/>
                    </a:cubicBezTo>
                    <a:cubicBezTo>
                      <a:pt x="30" y="17"/>
                      <a:pt x="29" y="16"/>
                      <a:pt x="29" y="16"/>
                    </a:cubicBezTo>
                    <a:cubicBezTo>
                      <a:pt x="28" y="16"/>
                      <a:pt x="28" y="16"/>
                      <a:pt x="28" y="16"/>
                    </a:cubicBezTo>
                    <a:cubicBezTo>
                      <a:pt x="28" y="16"/>
                      <a:pt x="27" y="16"/>
                      <a:pt x="27" y="17"/>
                    </a:cubicBezTo>
                    <a:cubicBezTo>
                      <a:pt x="26" y="17"/>
                      <a:pt x="26" y="18"/>
                      <a:pt x="26" y="18"/>
                    </a:cubicBezTo>
                    <a:cubicBezTo>
                      <a:pt x="26" y="25"/>
                      <a:pt x="27" y="31"/>
                      <a:pt x="27" y="37"/>
                    </a:cubicBezTo>
                    <a:cubicBezTo>
                      <a:pt x="27" y="38"/>
                      <a:pt x="28" y="39"/>
                      <a:pt x="29" y="39"/>
                    </a:cubicBezTo>
                    <a:cubicBezTo>
                      <a:pt x="30" y="39"/>
                      <a:pt x="30" y="39"/>
                      <a:pt x="30" y="39"/>
                    </a:cubicBezTo>
                    <a:cubicBezTo>
                      <a:pt x="34" y="41"/>
                      <a:pt x="38" y="43"/>
                      <a:pt x="42" y="46"/>
                    </a:cubicBezTo>
                    <a:cubicBezTo>
                      <a:pt x="45" y="48"/>
                      <a:pt x="47" y="50"/>
                      <a:pt x="48" y="52"/>
                    </a:cubicBezTo>
                    <a:cubicBezTo>
                      <a:pt x="48" y="53"/>
                      <a:pt x="49" y="54"/>
                      <a:pt x="49" y="55"/>
                    </a:cubicBezTo>
                    <a:cubicBezTo>
                      <a:pt x="49" y="58"/>
                      <a:pt x="48" y="61"/>
                      <a:pt x="46" y="63"/>
                    </a:cubicBezTo>
                    <a:cubicBezTo>
                      <a:pt x="43" y="66"/>
                      <a:pt x="40" y="68"/>
                      <a:pt x="35" y="69"/>
                    </a:cubicBezTo>
                    <a:cubicBezTo>
                      <a:pt x="35" y="69"/>
                      <a:pt x="34" y="69"/>
                      <a:pt x="33" y="69"/>
                    </a:cubicBezTo>
                    <a:cubicBezTo>
                      <a:pt x="32" y="69"/>
                      <a:pt x="31" y="71"/>
                      <a:pt x="31" y="72"/>
                    </a:cubicBezTo>
                    <a:cubicBezTo>
                      <a:pt x="31" y="73"/>
                      <a:pt x="31" y="74"/>
                      <a:pt x="31" y="75"/>
                    </a:cubicBezTo>
                    <a:cubicBezTo>
                      <a:pt x="30" y="75"/>
                      <a:pt x="29" y="76"/>
                      <a:pt x="28" y="76"/>
                    </a:cubicBezTo>
                    <a:cubicBezTo>
                      <a:pt x="28" y="74"/>
                      <a:pt x="28" y="73"/>
                      <a:pt x="28" y="71"/>
                    </a:cubicBezTo>
                    <a:cubicBezTo>
                      <a:pt x="28" y="70"/>
                      <a:pt x="27" y="69"/>
                      <a:pt x="26" y="69"/>
                    </a:cubicBezTo>
                    <a:cubicBezTo>
                      <a:pt x="25" y="69"/>
                      <a:pt x="24" y="69"/>
                      <a:pt x="23" y="69"/>
                    </a:cubicBezTo>
                    <a:cubicBezTo>
                      <a:pt x="19" y="69"/>
                      <a:pt x="12" y="68"/>
                      <a:pt x="6" y="66"/>
                    </a:cubicBezTo>
                    <a:cubicBezTo>
                      <a:pt x="7" y="64"/>
                      <a:pt x="8" y="62"/>
                      <a:pt x="9" y="60"/>
                    </a:cubicBezTo>
                    <a:cubicBezTo>
                      <a:pt x="14" y="63"/>
                      <a:pt x="19" y="65"/>
                      <a:pt x="24" y="66"/>
                    </a:cubicBezTo>
                    <a:cubicBezTo>
                      <a:pt x="24" y="66"/>
                      <a:pt x="24" y="66"/>
                      <a:pt x="24" y="66"/>
                    </a:cubicBezTo>
                    <a:moveTo>
                      <a:pt x="27" y="0"/>
                    </a:moveTo>
                    <a:cubicBezTo>
                      <a:pt x="27" y="0"/>
                      <a:pt x="27" y="0"/>
                      <a:pt x="27" y="0"/>
                    </a:cubicBezTo>
                    <a:cubicBezTo>
                      <a:pt x="24" y="0"/>
                      <a:pt x="22" y="0"/>
                      <a:pt x="19" y="1"/>
                    </a:cubicBezTo>
                    <a:cubicBezTo>
                      <a:pt x="18" y="1"/>
                      <a:pt x="17" y="2"/>
                      <a:pt x="17" y="3"/>
                    </a:cubicBezTo>
                    <a:cubicBezTo>
                      <a:pt x="17" y="5"/>
                      <a:pt x="17" y="7"/>
                      <a:pt x="17" y="10"/>
                    </a:cubicBezTo>
                    <a:cubicBezTo>
                      <a:pt x="13" y="11"/>
                      <a:pt x="10" y="13"/>
                      <a:pt x="7" y="16"/>
                    </a:cubicBezTo>
                    <a:cubicBezTo>
                      <a:pt x="6" y="17"/>
                      <a:pt x="5" y="19"/>
                      <a:pt x="4" y="20"/>
                    </a:cubicBezTo>
                    <a:cubicBezTo>
                      <a:pt x="3" y="22"/>
                      <a:pt x="2" y="25"/>
                      <a:pt x="2" y="27"/>
                    </a:cubicBezTo>
                    <a:cubicBezTo>
                      <a:pt x="2" y="30"/>
                      <a:pt x="3" y="34"/>
                      <a:pt x="6" y="37"/>
                    </a:cubicBezTo>
                    <a:cubicBezTo>
                      <a:pt x="9" y="40"/>
                      <a:pt x="14" y="43"/>
                      <a:pt x="20" y="45"/>
                    </a:cubicBezTo>
                    <a:cubicBezTo>
                      <a:pt x="20" y="50"/>
                      <a:pt x="21" y="56"/>
                      <a:pt x="22" y="61"/>
                    </a:cubicBezTo>
                    <a:cubicBezTo>
                      <a:pt x="17" y="60"/>
                      <a:pt x="13" y="58"/>
                      <a:pt x="9" y="56"/>
                    </a:cubicBezTo>
                    <a:cubicBezTo>
                      <a:pt x="9" y="55"/>
                      <a:pt x="8" y="55"/>
                      <a:pt x="8" y="55"/>
                    </a:cubicBezTo>
                    <a:cubicBezTo>
                      <a:pt x="8" y="55"/>
                      <a:pt x="8" y="55"/>
                      <a:pt x="7" y="55"/>
                    </a:cubicBezTo>
                    <a:cubicBezTo>
                      <a:pt x="7" y="56"/>
                      <a:pt x="6" y="56"/>
                      <a:pt x="6" y="57"/>
                    </a:cubicBezTo>
                    <a:cubicBezTo>
                      <a:pt x="5" y="60"/>
                      <a:pt x="3" y="62"/>
                      <a:pt x="0" y="65"/>
                    </a:cubicBezTo>
                    <a:cubicBezTo>
                      <a:pt x="0" y="65"/>
                      <a:pt x="0" y="66"/>
                      <a:pt x="0" y="67"/>
                    </a:cubicBezTo>
                    <a:cubicBezTo>
                      <a:pt x="0" y="67"/>
                      <a:pt x="0" y="68"/>
                      <a:pt x="1" y="68"/>
                    </a:cubicBezTo>
                    <a:cubicBezTo>
                      <a:pt x="7" y="71"/>
                      <a:pt x="12" y="72"/>
                      <a:pt x="17" y="73"/>
                    </a:cubicBezTo>
                    <a:cubicBezTo>
                      <a:pt x="19" y="73"/>
                      <a:pt x="21" y="73"/>
                      <a:pt x="22" y="73"/>
                    </a:cubicBezTo>
                    <a:cubicBezTo>
                      <a:pt x="23" y="73"/>
                      <a:pt x="23" y="73"/>
                      <a:pt x="24" y="74"/>
                    </a:cubicBezTo>
                    <a:cubicBezTo>
                      <a:pt x="24" y="75"/>
                      <a:pt x="24" y="77"/>
                      <a:pt x="25" y="78"/>
                    </a:cubicBezTo>
                    <a:cubicBezTo>
                      <a:pt x="25" y="80"/>
                      <a:pt x="26" y="80"/>
                      <a:pt x="27" y="80"/>
                    </a:cubicBezTo>
                    <a:cubicBezTo>
                      <a:pt x="27" y="80"/>
                      <a:pt x="27" y="80"/>
                      <a:pt x="27" y="80"/>
                    </a:cubicBezTo>
                    <a:cubicBezTo>
                      <a:pt x="29" y="80"/>
                      <a:pt x="32" y="80"/>
                      <a:pt x="34" y="79"/>
                    </a:cubicBezTo>
                    <a:cubicBezTo>
                      <a:pt x="35" y="79"/>
                      <a:pt x="36" y="78"/>
                      <a:pt x="36" y="77"/>
                    </a:cubicBezTo>
                    <a:cubicBezTo>
                      <a:pt x="36" y="76"/>
                      <a:pt x="36" y="74"/>
                      <a:pt x="35" y="73"/>
                    </a:cubicBezTo>
                    <a:cubicBezTo>
                      <a:pt x="36" y="73"/>
                      <a:pt x="36" y="73"/>
                      <a:pt x="36" y="73"/>
                    </a:cubicBezTo>
                    <a:cubicBezTo>
                      <a:pt x="41" y="72"/>
                      <a:pt x="46" y="69"/>
                      <a:pt x="49" y="65"/>
                    </a:cubicBezTo>
                    <a:cubicBezTo>
                      <a:pt x="52" y="63"/>
                      <a:pt x="53" y="59"/>
                      <a:pt x="53" y="55"/>
                    </a:cubicBezTo>
                    <a:cubicBezTo>
                      <a:pt x="53" y="54"/>
                      <a:pt x="53" y="52"/>
                      <a:pt x="52" y="50"/>
                    </a:cubicBezTo>
                    <a:cubicBezTo>
                      <a:pt x="50" y="47"/>
                      <a:pt x="47" y="44"/>
                      <a:pt x="45" y="42"/>
                    </a:cubicBezTo>
                    <a:cubicBezTo>
                      <a:pt x="41" y="39"/>
                      <a:pt x="36" y="37"/>
                      <a:pt x="32" y="35"/>
                    </a:cubicBezTo>
                    <a:cubicBezTo>
                      <a:pt x="31" y="31"/>
                      <a:pt x="31" y="26"/>
                      <a:pt x="31" y="22"/>
                    </a:cubicBezTo>
                    <a:cubicBezTo>
                      <a:pt x="33" y="23"/>
                      <a:pt x="37" y="25"/>
                      <a:pt x="38" y="26"/>
                    </a:cubicBezTo>
                    <a:cubicBezTo>
                      <a:pt x="39" y="27"/>
                      <a:pt x="39" y="27"/>
                      <a:pt x="41" y="27"/>
                    </a:cubicBezTo>
                    <a:cubicBezTo>
                      <a:pt x="41" y="27"/>
                      <a:pt x="41" y="27"/>
                      <a:pt x="41" y="27"/>
                    </a:cubicBezTo>
                    <a:cubicBezTo>
                      <a:pt x="41" y="27"/>
                      <a:pt x="41" y="27"/>
                      <a:pt x="41" y="27"/>
                    </a:cubicBezTo>
                    <a:cubicBezTo>
                      <a:pt x="42" y="27"/>
                      <a:pt x="43" y="27"/>
                      <a:pt x="43" y="26"/>
                    </a:cubicBezTo>
                    <a:cubicBezTo>
                      <a:pt x="44" y="26"/>
                      <a:pt x="44" y="26"/>
                      <a:pt x="44" y="25"/>
                    </a:cubicBezTo>
                    <a:cubicBezTo>
                      <a:pt x="45" y="24"/>
                      <a:pt x="47" y="22"/>
                      <a:pt x="48" y="20"/>
                    </a:cubicBezTo>
                    <a:cubicBezTo>
                      <a:pt x="48" y="20"/>
                      <a:pt x="48" y="20"/>
                      <a:pt x="49" y="19"/>
                    </a:cubicBezTo>
                    <a:cubicBezTo>
                      <a:pt x="49" y="18"/>
                      <a:pt x="49" y="18"/>
                      <a:pt x="49" y="17"/>
                    </a:cubicBezTo>
                    <a:cubicBezTo>
                      <a:pt x="49" y="16"/>
                      <a:pt x="49" y="15"/>
                      <a:pt x="48" y="14"/>
                    </a:cubicBezTo>
                    <a:cubicBezTo>
                      <a:pt x="46" y="12"/>
                      <a:pt x="42" y="11"/>
                      <a:pt x="38" y="9"/>
                    </a:cubicBezTo>
                    <a:cubicBezTo>
                      <a:pt x="36" y="9"/>
                      <a:pt x="34" y="8"/>
                      <a:pt x="32" y="8"/>
                    </a:cubicBezTo>
                    <a:cubicBezTo>
                      <a:pt x="31" y="8"/>
                      <a:pt x="30" y="7"/>
                      <a:pt x="30" y="7"/>
                    </a:cubicBezTo>
                    <a:cubicBezTo>
                      <a:pt x="29" y="5"/>
                      <a:pt x="29" y="3"/>
                      <a:pt x="29" y="2"/>
                    </a:cubicBezTo>
                    <a:cubicBezTo>
                      <a:pt x="29" y="1"/>
                      <a:pt x="29" y="0"/>
                      <a:pt x="28" y="0"/>
                    </a:cubicBezTo>
                    <a:cubicBezTo>
                      <a:pt x="28" y="0"/>
                      <a:pt x="28" y="0"/>
                      <a:pt x="27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4" name="Freeform 771"/>
              <p:cNvSpPr>
                <a:spLocks noEditPoints="1"/>
              </p:cNvSpPr>
              <p:nvPr/>
            </p:nvSpPr>
            <p:spPr bwMode="auto">
              <a:xfrm>
                <a:off x="4359" y="764"/>
                <a:ext cx="28" cy="47"/>
              </a:xfrm>
              <a:custGeom>
                <a:avLst/>
                <a:gdLst>
                  <a:gd name="T0" fmla="*/ 7 w 12"/>
                  <a:gd name="T1" fmla="*/ 14 h 20"/>
                  <a:gd name="T2" fmla="*/ 6 w 12"/>
                  <a:gd name="T3" fmla="*/ 13 h 20"/>
                  <a:gd name="T4" fmla="*/ 5 w 12"/>
                  <a:gd name="T5" fmla="*/ 9 h 20"/>
                  <a:gd name="T6" fmla="*/ 5 w 12"/>
                  <a:gd name="T7" fmla="*/ 9 h 20"/>
                  <a:gd name="T8" fmla="*/ 5 w 12"/>
                  <a:gd name="T9" fmla="*/ 8 h 20"/>
                  <a:gd name="T10" fmla="*/ 7 w 12"/>
                  <a:gd name="T11" fmla="*/ 6 h 20"/>
                  <a:gd name="T12" fmla="*/ 7 w 12"/>
                  <a:gd name="T13" fmla="*/ 14 h 20"/>
                  <a:gd name="T14" fmla="*/ 9 w 12"/>
                  <a:gd name="T15" fmla="*/ 0 h 20"/>
                  <a:gd name="T16" fmla="*/ 8 w 12"/>
                  <a:gd name="T17" fmla="*/ 0 h 20"/>
                  <a:gd name="T18" fmla="*/ 6 w 12"/>
                  <a:gd name="T19" fmla="*/ 1 h 20"/>
                  <a:gd name="T20" fmla="*/ 2 w 12"/>
                  <a:gd name="T21" fmla="*/ 4 h 20"/>
                  <a:gd name="T22" fmla="*/ 0 w 12"/>
                  <a:gd name="T23" fmla="*/ 9 h 20"/>
                  <a:gd name="T24" fmla="*/ 0 w 12"/>
                  <a:gd name="T25" fmla="*/ 10 h 20"/>
                  <a:gd name="T26" fmla="*/ 3 w 12"/>
                  <a:gd name="T27" fmla="*/ 15 h 20"/>
                  <a:gd name="T28" fmla="*/ 7 w 12"/>
                  <a:gd name="T29" fmla="*/ 19 h 20"/>
                  <a:gd name="T30" fmla="*/ 9 w 12"/>
                  <a:gd name="T31" fmla="*/ 20 h 20"/>
                  <a:gd name="T32" fmla="*/ 10 w 12"/>
                  <a:gd name="T33" fmla="*/ 20 h 20"/>
                  <a:gd name="T34" fmla="*/ 11 w 12"/>
                  <a:gd name="T35" fmla="*/ 20 h 20"/>
                  <a:gd name="T36" fmla="*/ 12 w 12"/>
                  <a:gd name="T37" fmla="*/ 18 h 20"/>
                  <a:gd name="T38" fmla="*/ 11 w 12"/>
                  <a:gd name="T39" fmla="*/ 2 h 20"/>
                  <a:gd name="T40" fmla="*/ 10 w 12"/>
                  <a:gd name="T41" fmla="*/ 0 h 20"/>
                  <a:gd name="T42" fmla="*/ 9 w 12"/>
                  <a:gd name="T4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2" h="20">
                    <a:moveTo>
                      <a:pt x="7" y="14"/>
                    </a:moveTo>
                    <a:cubicBezTo>
                      <a:pt x="7" y="13"/>
                      <a:pt x="6" y="13"/>
                      <a:pt x="6" y="13"/>
                    </a:cubicBezTo>
                    <a:cubicBezTo>
                      <a:pt x="5" y="12"/>
                      <a:pt x="5" y="11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8"/>
                      <a:pt x="5" y="8"/>
                    </a:cubicBezTo>
                    <a:cubicBezTo>
                      <a:pt x="5" y="7"/>
                      <a:pt x="6" y="6"/>
                      <a:pt x="7" y="6"/>
                    </a:cubicBezTo>
                    <a:cubicBezTo>
                      <a:pt x="7" y="8"/>
                      <a:pt x="7" y="11"/>
                      <a:pt x="7" y="14"/>
                    </a:cubicBezTo>
                    <a:moveTo>
                      <a:pt x="9" y="0"/>
                    </a:moveTo>
                    <a:cubicBezTo>
                      <a:pt x="9" y="0"/>
                      <a:pt x="8" y="0"/>
                      <a:pt x="8" y="0"/>
                    </a:cubicBezTo>
                    <a:cubicBezTo>
                      <a:pt x="7" y="0"/>
                      <a:pt x="7" y="1"/>
                      <a:pt x="6" y="1"/>
                    </a:cubicBezTo>
                    <a:cubicBezTo>
                      <a:pt x="5" y="2"/>
                      <a:pt x="3" y="3"/>
                      <a:pt x="2" y="4"/>
                    </a:cubicBezTo>
                    <a:cubicBezTo>
                      <a:pt x="1" y="6"/>
                      <a:pt x="0" y="7"/>
                      <a:pt x="0" y="9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2"/>
                      <a:pt x="1" y="14"/>
                      <a:pt x="3" y="15"/>
                    </a:cubicBezTo>
                    <a:cubicBezTo>
                      <a:pt x="4" y="17"/>
                      <a:pt x="6" y="18"/>
                      <a:pt x="7" y="19"/>
                    </a:cubicBezTo>
                    <a:cubicBezTo>
                      <a:pt x="8" y="19"/>
                      <a:pt x="9" y="20"/>
                      <a:pt x="9" y="20"/>
                    </a:cubicBezTo>
                    <a:cubicBezTo>
                      <a:pt x="9" y="20"/>
                      <a:pt x="10" y="20"/>
                      <a:pt x="10" y="20"/>
                    </a:cubicBezTo>
                    <a:cubicBezTo>
                      <a:pt x="10" y="20"/>
                      <a:pt x="11" y="20"/>
                      <a:pt x="11" y="20"/>
                    </a:cubicBezTo>
                    <a:cubicBezTo>
                      <a:pt x="12" y="19"/>
                      <a:pt x="12" y="18"/>
                      <a:pt x="12" y="18"/>
                    </a:cubicBezTo>
                    <a:cubicBezTo>
                      <a:pt x="12" y="12"/>
                      <a:pt x="11" y="7"/>
                      <a:pt x="11" y="2"/>
                    </a:cubicBezTo>
                    <a:cubicBezTo>
                      <a:pt x="11" y="1"/>
                      <a:pt x="11" y="1"/>
                      <a:pt x="10" y="0"/>
                    </a:cubicBezTo>
                    <a:cubicBezTo>
                      <a:pt x="10" y="0"/>
                      <a:pt x="9" y="0"/>
                      <a:pt x="9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5" name="Freeform 772"/>
              <p:cNvSpPr>
                <a:spLocks noEditPoints="1"/>
              </p:cNvSpPr>
              <p:nvPr/>
            </p:nvSpPr>
            <p:spPr bwMode="auto">
              <a:xfrm>
                <a:off x="4399" y="830"/>
                <a:ext cx="33" cy="52"/>
              </a:xfrm>
              <a:custGeom>
                <a:avLst/>
                <a:gdLst>
                  <a:gd name="T0" fmla="*/ 6 w 14"/>
                  <a:gd name="T1" fmla="*/ 18 h 22"/>
                  <a:gd name="T2" fmla="*/ 5 w 14"/>
                  <a:gd name="T3" fmla="*/ 7 h 22"/>
                  <a:gd name="T4" fmla="*/ 7 w 14"/>
                  <a:gd name="T5" fmla="*/ 9 h 22"/>
                  <a:gd name="T6" fmla="*/ 10 w 14"/>
                  <a:gd name="T7" fmla="*/ 14 h 22"/>
                  <a:gd name="T8" fmla="*/ 10 w 14"/>
                  <a:gd name="T9" fmla="*/ 14 h 22"/>
                  <a:gd name="T10" fmla="*/ 8 w 14"/>
                  <a:gd name="T11" fmla="*/ 16 h 22"/>
                  <a:gd name="T12" fmla="*/ 6 w 14"/>
                  <a:gd name="T13" fmla="*/ 18 h 22"/>
                  <a:gd name="T14" fmla="*/ 2 w 14"/>
                  <a:gd name="T15" fmla="*/ 0 h 22"/>
                  <a:gd name="T16" fmla="*/ 1 w 14"/>
                  <a:gd name="T17" fmla="*/ 1 h 22"/>
                  <a:gd name="T18" fmla="*/ 0 w 14"/>
                  <a:gd name="T19" fmla="*/ 3 h 22"/>
                  <a:gd name="T20" fmla="*/ 2 w 14"/>
                  <a:gd name="T21" fmla="*/ 21 h 22"/>
                  <a:gd name="T22" fmla="*/ 3 w 14"/>
                  <a:gd name="T23" fmla="*/ 22 h 22"/>
                  <a:gd name="T24" fmla="*/ 4 w 14"/>
                  <a:gd name="T25" fmla="*/ 22 h 22"/>
                  <a:gd name="T26" fmla="*/ 5 w 14"/>
                  <a:gd name="T27" fmla="*/ 22 h 22"/>
                  <a:gd name="T28" fmla="*/ 7 w 14"/>
                  <a:gd name="T29" fmla="*/ 22 h 22"/>
                  <a:gd name="T30" fmla="*/ 11 w 14"/>
                  <a:gd name="T31" fmla="*/ 19 h 22"/>
                  <a:gd name="T32" fmla="*/ 14 w 14"/>
                  <a:gd name="T33" fmla="*/ 15 h 22"/>
                  <a:gd name="T34" fmla="*/ 12 w 14"/>
                  <a:gd name="T35" fmla="*/ 15 h 22"/>
                  <a:gd name="T36" fmla="*/ 14 w 14"/>
                  <a:gd name="T37" fmla="*/ 15 h 22"/>
                  <a:gd name="T38" fmla="*/ 14 w 14"/>
                  <a:gd name="T39" fmla="*/ 14 h 22"/>
                  <a:gd name="T40" fmla="*/ 10 w 14"/>
                  <a:gd name="T41" fmla="*/ 6 h 22"/>
                  <a:gd name="T42" fmla="*/ 3 w 14"/>
                  <a:gd name="T43" fmla="*/ 1 h 22"/>
                  <a:gd name="T44" fmla="*/ 2 w 14"/>
                  <a:gd name="T45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" h="22">
                    <a:moveTo>
                      <a:pt x="6" y="18"/>
                    </a:moveTo>
                    <a:cubicBezTo>
                      <a:pt x="6" y="14"/>
                      <a:pt x="5" y="10"/>
                      <a:pt x="5" y="7"/>
                    </a:cubicBezTo>
                    <a:cubicBezTo>
                      <a:pt x="6" y="7"/>
                      <a:pt x="7" y="8"/>
                      <a:pt x="7" y="9"/>
                    </a:cubicBezTo>
                    <a:cubicBezTo>
                      <a:pt x="9" y="10"/>
                      <a:pt x="10" y="12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9" y="15"/>
                      <a:pt x="9" y="16"/>
                      <a:pt x="8" y="16"/>
                    </a:cubicBezTo>
                    <a:cubicBezTo>
                      <a:pt x="8" y="17"/>
                      <a:pt x="7" y="17"/>
                      <a:pt x="6" y="18"/>
                    </a:cubicBezTo>
                    <a:moveTo>
                      <a:pt x="2" y="0"/>
                    </a:moveTo>
                    <a:cubicBezTo>
                      <a:pt x="2" y="0"/>
                      <a:pt x="2" y="1"/>
                      <a:pt x="1" y="1"/>
                    </a:cubicBezTo>
                    <a:cubicBezTo>
                      <a:pt x="1" y="1"/>
                      <a:pt x="0" y="2"/>
                      <a:pt x="0" y="3"/>
                    </a:cubicBezTo>
                    <a:cubicBezTo>
                      <a:pt x="1" y="9"/>
                      <a:pt x="1" y="15"/>
                      <a:pt x="2" y="21"/>
                    </a:cubicBezTo>
                    <a:cubicBezTo>
                      <a:pt x="2" y="21"/>
                      <a:pt x="2" y="22"/>
                      <a:pt x="3" y="22"/>
                    </a:cubicBezTo>
                    <a:cubicBezTo>
                      <a:pt x="3" y="22"/>
                      <a:pt x="4" y="22"/>
                      <a:pt x="4" y="22"/>
                    </a:cubicBezTo>
                    <a:cubicBezTo>
                      <a:pt x="4" y="22"/>
                      <a:pt x="4" y="22"/>
                      <a:pt x="5" y="22"/>
                    </a:cubicBezTo>
                    <a:cubicBezTo>
                      <a:pt x="5" y="22"/>
                      <a:pt x="6" y="22"/>
                      <a:pt x="7" y="22"/>
                    </a:cubicBezTo>
                    <a:cubicBezTo>
                      <a:pt x="9" y="21"/>
                      <a:pt x="10" y="21"/>
                      <a:pt x="11" y="19"/>
                    </a:cubicBezTo>
                    <a:cubicBezTo>
                      <a:pt x="13" y="18"/>
                      <a:pt x="13" y="17"/>
                      <a:pt x="14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14" y="15"/>
                      <a:pt x="14" y="14"/>
                      <a:pt x="14" y="14"/>
                    </a:cubicBezTo>
                    <a:cubicBezTo>
                      <a:pt x="14" y="10"/>
                      <a:pt x="12" y="8"/>
                      <a:pt x="10" y="6"/>
                    </a:cubicBezTo>
                    <a:cubicBezTo>
                      <a:pt x="8" y="3"/>
                      <a:pt x="6" y="2"/>
                      <a:pt x="3" y="1"/>
                    </a:cubicBezTo>
                    <a:cubicBezTo>
                      <a:pt x="3" y="1"/>
                      <a:pt x="3" y="0"/>
                      <a:pt x="2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6" name="Freeform 773"/>
              <p:cNvSpPr>
                <a:spLocks noEditPoints="1"/>
              </p:cNvSpPr>
              <p:nvPr/>
            </p:nvSpPr>
            <p:spPr bwMode="auto">
              <a:xfrm>
                <a:off x="3049" y="2901"/>
                <a:ext cx="190" cy="189"/>
              </a:xfrm>
              <a:custGeom>
                <a:avLst/>
                <a:gdLst>
                  <a:gd name="T0" fmla="*/ 48 w 80"/>
                  <a:gd name="T1" fmla="*/ 76 h 80"/>
                  <a:gd name="T2" fmla="*/ 43 w 80"/>
                  <a:gd name="T3" fmla="*/ 76 h 80"/>
                  <a:gd name="T4" fmla="*/ 43 w 80"/>
                  <a:gd name="T5" fmla="*/ 77 h 80"/>
                  <a:gd name="T6" fmla="*/ 37 w 80"/>
                  <a:gd name="T7" fmla="*/ 77 h 80"/>
                  <a:gd name="T8" fmla="*/ 39 w 80"/>
                  <a:gd name="T9" fmla="*/ 77 h 80"/>
                  <a:gd name="T10" fmla="*/ 35 w 80"/>
                  <a:gd name="T11" fmla="*/ 74 h 80"/>
                  <a:gd name="T12" fmla="*/ 32 w 80"/>
                  <a:gd name="T13" fmla="*/ 76 h 80"/>
                  <a:gd name="T14" fmla="*/ 34 w 80"/>
                  <a:gd name="T15" fmla="*/ 74 h 80"/>
                  <a:gd name="T16" fmla="*/ 27 w 80"/>
                  <a:gd name="T17" fmla="*/ 75 h 80"/>
                  <a:gd name="T18" fmla="*/ 29 w 80"/>
                  <a:gd name="T19" fmla="*/ 75 h 80"/>
                  <a:gd name="T20" fmla="*/ 27 w 80"/>
                  <a:gd name="T21" fmla="*/ 70 h 80"/>
                  <a:gd name="T22" fmla="*/ 23 w 80"/>
                  <a:gd name="T23" fmla="*/ 73 h 80"/>
                  <a:gd name="T24" fmla="*/ 25 w 80"/>
                  <a:gd name="T25" fmla="*/ 69 h 80"/>
                  <a:gd name="T26" fmla="*/ 13 w 80"/>
                  <a:gd name="T27" fmla="*/ 64 h 80"/>
                  <a:gd name="T28" fmla="*/ 16 w 80"/>
                  <a:gd name="T29" fmla="*/ 68 h 80"/>
                  <a:gd name="T30" fmla="*/ 13 w 80"/>
                  <a:gd name="T31" fmla="*/ 55 h 80"/>
                  <a:gd name="T32" fmla="*/ 9 w 80"/>
                  <a:gd name="T33" fmla="*/ 58 h 80"/>
                  <a:gd name="T34" fmla="*/ 11 w 80"/>
                  <a:gd name="T35" fmla="*/ 50 h 80"/>
                  <a:gd name="T36" fmla="*/ 9 w 80"/>
                  <a:gd name="T37" fmla="*/ 58 h 80"/>
                  <a:gd name="T38" fmla="*/ 9 w 80"/>
                  <a:gd name="T39" fmla="*/ 44 h 80"/>
                  <a:gd name="T40" fmla="*/ 6 w 80"/>
                  <a:gd name="T41" fmla="*/ 53 h 80"/>
                  <a:gd name="T42" fmla="*/ 7 w 80"/>
                  <a:gd name="T43" fmla="*/ 36 h 80"/>
                  <a:gd name="T44" fmla="*/ 9 w 80"/>
                  <a:gd name="T45" fmla="*/ 42 h 80"/>
                  <a:gd name="T46" fmla="*/ 4 w 80"/>
                  <a:gd name="T47" fmla="*/ 34 h 80"/>
                  <a:gd name="T48" fmla="*/ 6 w 80"/>
                  <a:gd name="T49" fmla="*/ 35 h 80"/>
                  <a:gd name="T50" fmla="*/ 5 w 80"/>
                  <a:gd name="T51" fmla="*/ 29 h 80"/>
                  <a:gd name="T52" fmla="*/ 4 w 80"/>
                  <a:gd name="T53" fmla="*/ 31 h 80"/>
                  <a:gd name="T54" fmla="*/ 10 w 80"/>
                  <a:gd name="T55" fmla="*/ 21 h 80"/>
                  <a:gd name="T56" fmla="*/ 5 w 80"/>
                  <a:gd name="T57" fmla="*/ 27 h 80"/>
                  <a:gd name="T58" fmla="*/ 12 w 80"/>
                  <a:gd name="T59" fmla="*/ 17 h 80"/>
                  <a:gd name="T60" fmla="*/ 9 w 80"/>
                  <a:gd name="T61" fmla="*/ 20 h 80"/>
                  <a:gd name="T62" fmla="*/ 15 w 80"/>
                  <a:gd name="T63" fmla="*/ 50 h 80"/>
                  <a:gd name="T64" fmla="*/ 32 w 80"/>
                  <a:gd name="T65" fmla="*/ 5 h 80"/>
                  <a:gd name="T66" fmla="*/ 75 w 80"/>
                  <a:gd name="T67" fmla="*/ 30 h 80"/>
                  <a:gd name="T68" fmla="*/ 55 w 80"/>
                  <a:gd name="T69" fmla="*/ 72 h 80"/>
                  <a:gd name="T70" fmla="*/ 40 w 80"/>
                  <a:gd name="T71" fmla="*/ 0 h 80"/>
                  <a:gd name="T72" fmla="*/ 22 w 80"/>
                  <a:gd name="T73" fmla="*/ 6 h 80"/>
                  <a:gd name="T74" fmla="*/ 8 w 80"/>
                  <a:gd name="T75" fmla="*/ 14 h 80"/>
                  <a:gd name="T76" fmla="*/ 0 w 80"/>
                  <a:gd name="T77" fmla="*/ 39 h 80"/>
                  <a:gd name="T78" fmla="*/ 34 w 80"/>
                  <a:gd name="T79" fmla="*/ 80 h 80"/>
                  <a:gd name="T80" fmla="*/ 41 w 80"/>
                  <a:gd name="T81" fmla="*/ 80 h 80"/>
                  <a:gd name="T82" fmla="*/ 46 w 80"/>
                  <a:gd name="T83" fmla="*/ 80 h 80"/>
                  <a:gd name="T84" fmla="*/ 48 w 80"/>
                  <a:gd name="T85" fmla="*/ 80 h 80"/>
                  <a:gd name="T86" fmla="*/ 74 w 80"/>
                  <a:gd name="T87" fmla="*/ 62 h 80"/>
                  <a:gd name="T88" fmla="*/ 63 w 80"/>
                  <a:gd name="T89" fmla="*/ 9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80" h="80">
                    <a:moveTo>
                      <a:pt x="46" y="77"/>
                    </a:moveTo>
                    <a:cubicBezTo>
                      <a:pt x="47" y="76"/>
                      <a:pt x="47" y="76"/>
                      <a:pt x="47" y="76"/>
                    </a:cubicBezTo>
                    <a:cubicBezTo>
                      <a:pt x="48" y="76"/>
                      <a:pt x="48" y="76"/>
                      <a:pt x="48" y="76"/>
                    </a:cubicBezTo>
                    <a:cubicBezTo>
                      <a:pt x="47" y="76"/>
                      <a:pt x="46" y="77"/>
                      <a:pt x="46" y="77"/>
                    </a:cubicBezTo>
                    <a:moveTo>
                      <a:pt x="41" y="77"/>
                    </a:moveTo>
                    <a:cubicBezTo>
                      <a:pt x="42" y="77"/>
                      <a:pt x="42" y="76"/>
                      <a:pt x="43" y="76"/>
                    </a:cubicBezTo>
                    <a:cubicBezTo>
                      <a:pt x="43" y="76"/>
                      <a:pt x="44" y="76"/>
                      <a:pt x="44" y="76"/>
                    </a:cubicBezTo>
                    <a:cubicBezTo>
                      <a:pt x="44" y="76"/>
                      <a:pt x="44" y="76"/>
                      <a:pt x="44" y="76"/>
                    </a:cubicBezTo>
                    <a:cubicBezTo>
                      <a:pt x="43" y="77"/>
                      <a:pt x="43" y="77"/>
                      <a:pt x="43" y="77"/>
                    </a:cubicBezTo>
                    <a:cubicBezTo>
                      <a:pt x="43" y="77"/>
                      <a:pt x="42" y="77"/>
                      <a:pt x="41" y="77"/>
                    </a:cubicBezTo>
                    <a:moveTo>
                      <a:pt x="39" y="77"/>
                    </a:moveTo>
                    <a:cubicBezTo>
                      <a:pt x="39" y="77"/>
                      <a:pt x="38" y="77"/>
                      <a:pt x="37" y="77"/>
                    </a:cubicBezTo>
                    <a:cubicBezTo>
                      <a:pt x="38" y="76"/>
                      <a:pt x="38" y="76"/>
                      <a:pt x="39" y="75"/>
                    </a:cubicBezTo>
                    <a:cubicBezTo>
                      <a:pt x="39" y="75"/>
                      <a:pt x="40" y="75"/>
                      <a:pt x="41" y="75"/>
                    </a:cubicBezTo>
                    <a:cubicBezTo>
                      <a:pt x="40" y="76"/>
                      <a:pt x="40" y="77"/>
                      <a:pt x="39" y="77"/>
                    </a:cubicBezTo>
                    <a:moveTo>
                      <a:pt x="35" y="77"/>
                    </a:moveTo>
                    <a:cubicBezTo>
                      <a:pt x="35" y="77"/>
                      <a:pt x="34" y="77"/>
                      <a:pt x="34" y="76"/>
                    </a:cubicBezTo>
                    <a:cubicBezTo>
                      <a:pt x="34" y="76"/>
                      <a:pt x="35" y="75"/>
                      <a:pt x="35" y="74"/>
                    </a:cubicBezTo>
                    <a:cubicBezTo>
                      <a:pt x="36" y="74"/>
                      <a:pt x="36" y="74"/>
                      <a:pt x="37" y="75"/>
                    </a:cubicBezTo>
                    <a:cubicBezTo>
                      <a:pt x="36" y="75"/>
                      <a:pt x="36" y="76"/>
                      <a:pt x="35" y="77"/>
                    </a:cubicBezTo>
                    <a:moveTo>
                      <a:pt x="32" y="76"/>
                    </a:moveTo>
                    <a:cubicBezTo>
                      <a:pt x="31" y="76"/>
                      <a:pt x="31" y="76"/>
                      <a:pt x="31" y="76"/>
                    </a:cubicBezTo>
                    <a:cubicBezTo>
                      <a:pt x="32" y="75"/>
                      <a:pt x="32" y="74"/>
                      <a:pt x="33" y="73"/>
                    </a:cubicBezTo>
                    <a:cubicBezTo>
                      <a:pt x="33" y="73"/>
                      <a:pt x="33" y="73"/>
                      <a:pt x="34" y="74"/>
                    </a:cubicBezTo>
                    <a:cubicBezTo>
                      <a:pt x="33" y="74"/>
                      <a:pt x="33" y="75"/>
                      <a:pt x="32" y="76"/>
                    </a:cubicBezTo>
                    <a:moveTo>
                      <a:pt x="29" y="75"/>
                    </a:moveTo>
                    <a:cubicBezTo>
                      <a:pt x="28" y="75"/>
                      <a:pt x="28" y="75"/>
                      <a:pt x="27" y="75"/>
                    </a:cubicBezTo>
                    <a:cubicBezTo>
                      <a:pt x="28" y="74"/>
                      <a:pt x="29" y="73"/>
                      <a:pt x="29" y="71"/>
                    </a:cubicBezTo>
                    <a:cubicBezTo>
                      <a:pt x="30" y="72"/>
                      <a:pt x="30" y="72"/>
                      <a:pt x="31" y="72"/>
                    </a:cubicBezTo>
                    <a:cubicBezTo>
                      <a:pt x="31" y="73"/>
                      <a:pt x="30" y="74"/>
                      <a:pt x="29" y="75"/>
                    </a:cubicBezTo>
                    <a:moveTo>
                      <a:pt x="25" y="74"/>
                    </a:moveTo>
                    <a:cubicBezTo>
                      <a:pt x="25" y="74"/>
                      <a:pt x="24" y="74"/>
                      <a:pt x="24" y="73"/>
                    </a:cubicBezTo>
                    <a:cubicBezTo>
                      <a:pt x="25" y="72"/>
                      <a:pt x="26" y="71"/>
                      <a:pt x="27" y="70"/>
                    </a:cubicBezTo>
                    <a:cubicBezTo>
                      <a:pt x="27" y="70"/>
                      <a:pt x="28" y="70"/>
                      <a:pt x="28" y="71"/>
                    </a:cubicBezTo>
                    <a:cubicBezTo>
                      <a:pt x="27" y="72"/>
                      <a:pt x="26" y="73"/>
                      <a:pt x="25" y="74"/>
                    </a:cubicBezTo>
                    <a:moveTo>
                      <a:pt x="23" y="73"/>
                    </a:moveTo>
                    <a:cubicBezTo>
                      <a:pt x="21" y="72"/>
                      <a:pt x="19" y="70"/>
                      <a:pt x="17" y="69"/>
                    </a:cubicBezTo>
                    <a:cubicBezTo>
                      <a:pt x="18" y="68"/>
                      <a:pt x="19" y="66"/>
                      <a:pt x="21" y="65"/>
                    </a:cubicBezTo>
                    <a:cubicBezTo>
                      <a:pt x="22" y="66"/>
                      <a:pt x="24" y="68"/>
                      <a:pt x="25" y="69"/>
                    </a:cubicBezTo>
                    <a:cubicBezTo>
                      <a:pt x="24" y="70"/>
                      <a:pt x="23" y="71"/>
                      <a:pt x="23" y="73"/>
                    </a:cubicBezTo>
                    <a:moveTo>
                      <a:pt x="16" y="68"/>
                    </a:moveTo>
                    <a:cubicBezTo>
                      <a:pt x="15" y="67"/>
                      <a:pt x="14" y="66"/>
                      <a:pt x="13" y="64"/>
                    </a:cubicBezTo>
                    <a:cubicBezTo>
                      <a:pt x="13" y="63"/>
                      <a:pt x="15" y="61"/>
                      <a:pt x="16" y="59"/>
                    </a:cubicBezTo>
                    <a:cubicBezTo>
                      <a:pt x="17" y="61"/>
                      <a:pt x="18" y="62"/>
                      <a:pt x="19" y="64"/>
                    </a:cubicBezTo>
                    <a:cubicBezTo>
                      <a:pt x="18" y="65"/>
                      <a:pt x="17" y="67"/>
                      <a:pt x="16" y="68"/>
                    </a:cubicBezTo>
                    <a:moveTo>
                      <a:pt x="11" y="63"/>
                    </a:moveTo>
                    <a:cubicBezTo>
                      <a:pt x="11" y="62"/>
                      <a:pt x="10" y="61"/>
                      <a:pt x="9" y="60"/>
                    </a:cubicBezTo>
                    <a:cubicBezTo>
                      <a:pt x="11" y="58"/>
                      <a:pt x="12" y="57"/>
                      <a:pt x="13" y="55"/>
                    </a:cubicBezTo>
                    <a:cubicBezTo>
                      <a:pt x="14" y="56"/>
                      <a:pt x="14" y="57"/>
                      <a:pt x="15" y="58"/>
                    </a:cubicBezTo>
                    <a:cubicBezTo>
                      <a:pt x="14" y="59"/>
                      <a:pt x="12" y="61"/>
                      <a:pt x="11" y="63"/>
                    </a:cubicBezTo>
                    <a:moveTo>
                      <a:pt x="9" y="58"/>
                    </a:moveTo>
                    <a:cubicBezTo>
                      <a:pt x="8" y="57"/>
                      <a:pt x="7" y="56"/>
                      <a:pt x="7" y="54"/>
                    </a:cubicBezTo>
                    <a:cubicBezTo>
                      <a:pt x="7" y="54"/>
                      <a:pt x="7" y="54"/>
                      <a:pt x="7" y="54"/>
                    </a:cubicBezTo>
                    <a:cubicBezTo>
                      <a:pt x="8" y="53"/>
                      <a:pt x="10" y="51"/>
                      <a:pt x="11" y="50"/>
                    </a:cubicBezTo>
                    <a:cubicBezTo>
                      <a:pt x="11" y="50"/>
                      <a:pt x="11" y="51"/>
                      <a:pt x="12" y="52"/>
                    </a:cubicBezTo>
                    <a:cubicBezTo>
                      <a:pt x="12" y="52"/>
                      <a:pt x="12" y="53"/>
                      <a:pt x="12" y="53"/>
                    </a:cubicBezTo>
                    <a:cubicBezTo>
                      <a:pt x="11" y="55"/>
                      <a:pt x="10" y="57"/>
                      <a:pt x="9" y="58"/>
                    </a:cubicBezTo>
                    <a:moveTo>
                      <a:pt x="6" y="53"/>
                    </a:moveTo>
                    <a:cubicBezTo>
                      <a:pt x="6" y="51"/>
                      <a:pt x="5" y="50"/>
                      <a:pt x="5" y="49"/>
                    </a:cubicBezTo>
                    <a:cubicBezTo>
                      <a:pt x="7" y="47"/>
                      <a:pt x="8" y="46"/>
                      <a:pt x="9" y="44"/>
                    </a:cubicBezTo>
                    <a:cubicBezTo>
                      <a:pt x="10" y="45"/>
                      <a:pt x="10" y="47"/>
                      <a:pt x="10" y="48"/>
                    </a:cubicBezTo>
                    <a:cubicBezTo>
                      <a:pt x="9" y="49"/>
                      <a:pt x="8" y="50"/>
                      <a:pt x="8" y="51"/>
                    </a:cubicBezTo>
                    <a:cubicBezTo>
                      <a:pt x="7" y="52"/>
                      <a:pt x="7" y="52"/>
                      <a:pt x="6" y="53"/>
                    </a:cubicBezTo>
                    <a:moveTo>
                      <a:pt x="5" y="47"/>
                    </a:moveTo>
                    <a:cubicBezTo>
                      <a:pt x="4" y="44"/>
                      <a:pt x="4" y="41"/>
                      <a:pt x="4" y="39"/>
                    </a:cubicBezTo>
                    <a:cubicBezTo>
                      <a:pt x="5" y="38"/>
                      <a:pt x="6" y="37"/>
                      <a:pt x="7" y="36"/>
                    </a:cubicBezTo>
                    <a:cubicBezTo>
                      <a:pt x="7" y="36"/>
                      <a:pt x="8" y="35"/>
                      <a:pt x="8" y="35"/>
                    </a:cubicBezTo>
                    <a:cubicBezTo>
                      <a:pt x="8" y="35"/>
                      <a:pt x="8" y="35"/>
                      <a:pt x="8" y="35"/>
                    </a:cubicBezTo>
                    <a:cubicBezTo>
                      <a:pt x="8" y="37"/>
                      <a:pt x="9" y="40"/>
                      <a:pt x="9" y="42"/>
                    </a:cubicBezTo>
                    <a:cubicBezTo>
                      <a:pt x="8" y="44"/>
                      <a:pt x="6" y="45"/>
                      <a:pt x="5" y="47"/>
                    </a:cubicBezTo>
                    <a:moveTo>
                      <a:pt x="4" y="37"/>
                    </a:moveTo>
                    <a:cubicBezTo>
                      <a:pt x="4" y="36"/>
                      <a:pt x="4" y="35"/>
                      <a:pt x="4" y="34"/>
                    </a:cubicBezTo>
                    <a:cubicBezTo>
                      <a:pt x="6" y="33"/>
                      <a:pt x="7" y="31"/>
                      <a:pt x="9" y="30"/>
                    </a:cubicBezTo>
                    <a:cubicBezTo>
                      <a:pt x="9" y="31"/>
                      <a:pt x="9" y="31"/>
                      <a:pt x="9" y="32"/>
                    </a:cubicBezTo>
                    <a:cubicBezTo>
                      <a:pt x="8" y="33"/>
                      <a:pt x="7" y="34"/>
                      <a:pt x="6" y="35"/>
                    </a:cubicBezTo>
                    <a:cubicBezTo>
                      <a:pt x="5" y="36"/>
                      <a:pt x="4" y="36"/>
                      <a:pt x="4" y="37"/>
                    </a:cubicBezTo>
                    <a:moveTo>
                      <a:pt x="4" y="31"/>
                    </a:moveTo>
                    <a:cubicBezTo>
                      <a:pt x="5" y="31"/>
                      <a:pt x="5" y="30"/>
                      <a:pt x="5" y="29"/>
                    </a:cubicBezTo>
                    <a:cubicBezTo>
                      <a:pt x="6" y="28"/>
                      <a:pt x="8" y="27"/>
                      <a:pt x="9" y="27"/>
                    </a:cubicBezTo>
                    <a:cubicBezTo>
                      <a:pt x="9" y="28"/>
                      <a:pt x="9" y="28"/>
                      <a:pt x="9" y="28"/>
                    </a:cubicBezTo>
                    <a:cubicBezTo>
                      <a:pt x="8" y="29"/>
                      <a:pt x="6" y="30"/>
                      <a:pt x="4" y="31"/>
                    </a:cubicBezTo>
                    <a:moveTo>
                      <a:pt x="5" y="27"/>
                    </a:moveTo>
                    <a:cubicBezTo>
                      <a:pt x="6" y="26"/>
                      <a:pt x="6" y="25"/>
                      <a:pt x="7" y="24"/>
                    </a:cubicBezTo>
                    <a:cubicBezTo>
                      <a:pt x="8" y="23"/>
                      <a:pt x="9" y="22"/>
                      <a:pt x="10" y="21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0" y="22"/>
                      <a:pt x="10" y="23"/>
                      <a:pt x="10" y="24"/>
                    </a:cubicBezTo>
                    <a:cubicBezTo>
                      <a:pt x="8" y="25"/>
                      <a:pt x="7" y="26"/>
                      <a:pt x="5" y="27"/>
                    </a:cubicBezTo>
                    <a:moveTo>
                      <a:pt x="8" y="21"/>
                    </a:moveTo>
                    <a:cubicBezTo>
                      <a:pt x="8" y="20"/>
                      <a:pt x="9" y="19"/>
                      <a:pt x="9" y="19"/>
                    </a:cubicBezTo>
                    <a:cubicBezTo>
                      <a:pt x="10" y="18"/>
                      <a:pt x="11" y="18"/>
                      <a:pt x="12" y="17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2" y="17"/>
                      <a:pt x="12" y="18"/>
                      <a:pt x="11" y="19"/>
                    </a:cubicBezTo>
                    <a:cubicBezTo>
                      <a:pt x="11" y="19"/>
                      <a:pt x="10" y="20"/>
                      <a:pt x="9" y="20"/>
                    </a:cubicBezTo>
                    <a:cubicBezTo>
                      <a:pt x="9" y="20"/>
                      <a:pt x="8" y="21"/>
                      <a:pt x="8" y="21"/>
                    </a:cubicBezTo>
                    <a:moveTo>
                      <a:pt x="47" y="73"/>
                    </a:moveTo>
                    <a:cubicBezTo>
                      <a:pt x="34" y="73"/>
                      <a:pt x="20" y="63"/>
                      <a:pt x="15" y="50"/>
                    </a:cubicBezTo>
                    <a:cubicBezTo>
                      <a:pt x="13" y="46"/>
                      <a:pt x="12" y="40"/>
                      <a:pt x="12" y="35"/>
                    </a:cubicBezTo>
                    <a:cubicBezTo>
                      <a:pt x="12" y="28"/>
                      <a:pt x="13" y="21"/>
                      <a:pt x="17" y="16"/>
                    </a:cubicBezTo>
                    <a:cubicBezTo>
                      <a:pt x="20" y="10"/>
                      <a:pt x="25" y="6"/>
                      <a:pt x="32" y="5"/>
                    </a:cubicBezTo>
                    <a:cubicBezTo>
                      <a:pt x="35" y="4"/>
                      <a:pt x="37" y="4"/>
                      <a:pt x="40" y="4"/>
                    </a:cubicBezTo>
                    <a:cubicBezTo>
                      <a:pt x="48" y="4"/>
                      <a:pt x="55" y="7"/>
                      <a:pt x="61" y="11"/>
                    </a:cubicBezTo>
                    <a:cubicBezTo>
                      <a:pt x="67" y="16"/>
                      <a:pt x="72" y="23"/>
                      <a:pt x="75" y="30"/>
                    </a:cubicBezTo>
                    <a:cubicBezTo>
                      <a:pt x="76" y="34"/>
                      <a:pt x="77" y="38"/>
                      <a:pt x="77" y="42"/>
                    </a:cubicBezTo>
                    <a:cubicBezTo>
                      <a:pt x="77" y="48"/>
                      <a:pt x="75" y="55"/>
                      <a:pt x="71" y="61"/>
                    </a:cubicBezTo>
                    <a:cubicBezTo>
                      <a:pt x="67" y="66"/>
                      <a:pt x="62" y="70"/>
                      <a:pt x="55" y="72"/>
                    </a:cubicBezTo>
                    <a:cubicBezTo>
                      <a:pt x="53" y="73"/>
                      <a:pt x="50" y="73"/>
                      <a:pt x="48" y="73"/>
                    </a:cubicBezTo>
                    <a:cubicBezTo>
                      <a:pt x="48" y="73"/>
                      <a:pt x="48" y="73"/>
                      <a:pt x="47" y="73"/>
                    </a:cubicBezTo>
                    <a:moveTo>
                      <a:pt x="40" y="0"/>
                    </a:moveTo>
                    <a:cubicBezTo>
                      <a:pt x="40" y="0"/>
                      <a:pt x="40" y="0"/>
                      <a:pt x="40" y="0"/>
                    </a:cubicBezTo>
                    <a:cubicBezTo>
                      <a:pt x="37" y="0"/>
                      <a:pt x="34" y="1"/>
                      <a:pt x="31" y="1"/>
                    </a:cubicBezTo>
                    <a:cubicBezTo>
                      <a:pt x="28" y="2"/>
                      <a:pt x="24" y="4"/>
                      <a:pt x="22" y="6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17" y="8"/>
                      <a:pt x="13" y="10"/>
                      <a:pt x="9" y="14"/>
                    </a:cubicBezTo>
                    <a:cubicBezTo>
                      <a:pt x="9" y="14"/>
                      <a:pt x="8" y="14"/>
                      <a:pt x="8" y="14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3" y="22"/>
                      <a:pt x="0" y="30"/>
                      <a:pt x="0" y="39"/>
                    </a:cubicBezTo>
                    <a:cubicBezTo>
                      <a:pt x="0" y="44"/>
                      <a:pt x="1" y="50"/>
                      <a:pt x="3" y="55"/>
                    </a:cubicBezTo>
                    <a:cubicBezTo>
                      <a:pt x="9" y="68"/>
                      <a:pt x="20" y="78"/>
                      <a:pt x="34" y="80"/>
                    </a:cubicBezTo>
                    <a:cubicBezTo>
                      <a:pt x="34" y="80"/>
                      <a:pt x="34" y="80"/>
                      <a:pt x="34" y="80"/>
                    </a:cubicBezTo>
                    <a:cubicBezTo>
                      <a:pt x="35" y="80"/>
                      <a:pt x="35" y="80"/>
                      <a:pt x="35" y="80"/>
                    </a:cubicBezTo>
                    <a:cubicBezTo>
                      <a:pt x="37" y="80"/>
                      <a:pt x="39" y="80"/>
                      <a:pt x="41" y="80"/>
                    </a:cubicBezTo>
                    <a:cubicBezTo>
                      <a:pt x="41" y="80"/>
                      <a:pt x="41" y="80"/>
                      <a:pt x="41" y="80"/>
                    </a:cubicBezTo>
                    <a:cubicBezTo>
                      <a:pt x="42" y="80"/>
                      <a:pt x="44" y="80"/>
                      <a:pt x="45" y="80"/>
                    </a:cubicBezTo>
                    <a:cubicBezTo>
                      <a:pt x="46" y="80"/>
                      <a:pt x="46" y="80"/>
                      <a:pt x="46" y="80"/>
                    </a:cubicBezTo>
                    <a:cubicBezTo>
                      <a:pt x="46" y="80"/>
                      <a:pt x="46" y="80"/>
                      <a:pt x="46" y="80"/>
                    </a:cubicBezTo>
                    <a:cubicBezTo>
                      <a:pt x="47" y="80"/>
                      <a:pt x="47" y="80"/>
                      <a:pt x="47" y="80"/>
                    </a:cubicBezTo>
                    <a:cubicBezTo>
                      <a:pt x="47" y="80"/>
                      <a:pt x="47" y="80"/>
                      <a:pt x="47" y="80"/>
                    </a:cubicBezTo>
                    <a:cubicBezTo>
                      <a:pt x="48" y="80"/>
                      <a:pt x="48" y="80"/>
                      <a:pt x="48" y="80"/>
                    </a:cubicBezTo>
                    <a:cubicBezTo>
                      <a:pt x="52" y="78"/>
                      <a:pt x="58" y="75"/>
                      <a:pt x="62" y="73"/>
                    </a:cubicBezTo>
                    <a:cubicBezTo>
                      <a:pt x="63" y="72"/>
                      <a:pt x="63" y="72"/>
                      <a:pt x="63" y="72"/>
                    </a:cubicBezTo>
                    <a:cubicBezTo>
                      <a:pt x="67" y="70"/>
                      <a:pt x="71" y="66"/>
                      <a:pt x="74" y="62"/>
                    </a:cubicBezTo>
                    <a:cubicBezTo>
                      <a:pt x="78" y="56"/>
                      <a:pt x="80" y="49"/>
                      <a:pt x="80" y="42"/>
                    </a:cubicBezTo>
                    <a:cubicBezTo>
                      <a:pt x="80" y="37"/>
                      <a:pt x="79" y="33"/>
                      <a:pt x="78" y="29"/>
                    </a:cubicBezTo>
                    <a:cubicBezTo>
                      <a:pt x="75" y="21"/>
                      <a:pt x="70" y="14"/>
                      <a:pt x="63" y="9"/>
                    </a:cubicBezTo>
                    <a:cubicBezTo>
                      <a:pt x="57" y="4"/>
                      <a:pt x="49" y="0"/>
                      <a:pt x="40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7" name="Freeform 774"/>
              <p:cNvSpPr>
                <a:spLocks noEditPoints="1"/>
              </p:cNvSpPr>
              <p:nvPr/>
            </p:nvSpPr>
            <p:spPr bwMode="auto">
              <a:xfrm>
                <a:off x="3085" y="2917"/>
                <a:ext cx="139" cy="147"/>
              </a:xfrm>
              <a:custGeom>
                <a:avLst/>
                <a:gdLst>
                  <a:gd name="T0" fmla="*/ 55 w 59"/>
                  <a:gd name="T1" fmla="*/ 37 h 62"/>
                  <a:gd name="T2" fmla="*/ 55 w 59"/>
                  <a:gd name="T3" fmla="*/ 38 h 62"/>
                  <a:gd name="T4" fmla="*/ 55 w 59"/>
                  <a:gd name="T5" fmla="*/ 32 h 62"/>
                  <a:gd name="T6" fmla="*/ 55 w 59"/>
                  <a:gd name="T7" fmla="*/ 34 h 62"/>
                  <a:gd name="T8" fmla="*/ 55 w 59"/>
                  <a:gd name="T9" fmla="*/ 35 h 62"/>
                  <a:gd name="T10" fmla="*/ 53 w 59"/>
                  <a:gd name="T11" fmla="*/ 27 h 62"/>
                  <a:gd name="T12" fmla="*/ 55 w 59"/>
                  <a:gd name="T13" fmla="*/ 29 h 62"/>
                  <a:gd name="T14" fmla="*/ 54 w 59"/>
                  <a:gd name="T15" fmla="*/ 30 h 62"/>
                  <a:gd name="T16" fmla="*/ 55 w 59"/>
                  <a:gd name="T17" fmla="*/ 24 h 62"/>
                  <a:gd name="T18" fmla="*/ 53 w 59"/>
                  <a:gd name="T19" fmla="*/ 25 h 62"/>
                  <a:gd name="T20" fmla="*/ 52 w 59"/>
                  <a:gd name="T21" fmla="*/ 21 h 62"/>
                  <a:gd name="T22" fmla="*/ 53 w 59"/>
                  <a:gd name="T23" fmla="*/ 25 h 62"/>
                  <a:gd name="T24" fmla="*/ 48 w 59"/>
                  <a:gd name="T25" fmla="*/ 17 h 62"/>
                  <a:gd name="T26" fmla="*/ 51 w 59"/>
                  <a:gd name="T27" fmla="*/ 20 h 62"/>
                  <a:gd name="T28" fmla="*/ 47 w 59"/>
                  <a:gd name="T29" fmla="*/ 16 h 62"/>
                  <a:gd name="T30" fmla="*/ 45 w 59"/>
                  <a:gd name="T31" fmla="*/ 12 h 62"/>
                  <a:gd name="T32" fmla="*/ 47 w 59"/>
                  <a:gd name="T33" fmla="*/ 16 h 62"/>
                  <a:gd name="T34" fmla="*/ 41 w 59"/>
                  <a:gd name="T35" fmla="*/ 10 h 62"/>
                  <a:gd name="T36" fmla="*/ 41 w 59"/>
                  <a:gd name="T37" fmla="*/ 8 h 62"/>
                  <a:gd name="T38" fmla="*/ 44 w 59"/>
                  <a:gd name="T39" fmla="*/ 10 h 62"/>
                  <a:gd name="T40" fmla="*/ 32 w 59"/>
                  <a:gd name="T41" fmla="*/ 59 h 62"/>
                  <a:gd name="T42" fmla="*/ 3 w 59"/>
                  <a:gd name="T43" fmla="*/ 28 h 62"/>
                  <a:gd name="T44" fmla="*/ 11 w 59"/>
                  <a:gd name="T45" fmla="*/ 8 h 62"/>
                  <a:gd name="T46" fmla="*/ 16 w 59"/>
                  <a:gd name="T47" fmla="*/ 7 h 62"/>
                  <a:gd name="T48" fmla="*/ 39 w 59"/>
                  <a:gd name="T49" fmla="*/ 12 h 62"/>
                  <a:gd name="T50" fmla="*/ 40 w 59"/>
                  <a:gd name="T51" fmla="*/ 14 h 62"/>
                  <a:gd name="T52" fmla="*/ 50 w 59"/>
                  <a:gd name="T53" fmla="*/ 28 h 62"/>
                  <a:gd name="T54" fmla="*/ 44 w 59"/>
                  <a:gd name="T55" fmla="*/ 56 h 62"/>
                  <a:gd name="T56" fmla="*/ 38 w 59"/>
                  <a:gd name="T57" fmla="*/ 58 h 62"/>
                  <a:gd name="T58" fmla="*/ 32 w 59"/>
                  <a:gd name="T59" fmla="*/ 59 h 62"/>
                  <a:gd name="T60" fmla="*/ 36 w 59"/>
                  <a:gd name="T61" fmla="*/ 6 h 62"/>
                  <a:gd name="T62" fmla="*/ 39 w 59"/>
                  <a:gd name="T63" fmla="*/ 7 h 62"/>
                  <a:gd name="T64" fmla="*/ 34 w 59"/>
                  <a:gd name="T65" fmla="*/ 5 h 62"/>
                  <a:gd name="T66" fmla="*/ 32 w 59"/>
                  <a:gd name="T67" fmla="*/ 4 h 62"/>
                  <a:gd name="T68" fmla="*/ 34 w 59"/>
                  <a:gd name="T69" fmla="*/ 5 h 62"/>
                  <a:gd name="T70" fmla="*/ 30 w 59"/>
                  <a:gd name="T71" fmla="*/ 4 h 62"/>
                  <a:gd name="T72" fmla="*/ 30 w 59"/>
                  <a:gd name="T73" fmla="*/ 4 h 62"/>
                  <a:gd name="T74" fmla="*/ 26 w 59"/>
                  <a:gd name="T75" fmla="*/ 0 h 62"/>
                  <a:gd name="T76" fmla="*/ 4 w 59"/>
                  <a:gd name="T77" fmla="*/ 11 h 62"/>
                  <a:gd name="T78" fmla="*/ 2 w 59"/>
                  <a:gd name="T79" fmla="*/ 42 h 62"/>
                  <a:gd name="T80" fmla="*/ 39 w 59"/>
                  <a:gd name="T81" fmla="*/ 62 h 62"/>
                  <a:gd name="T82" fmla="*/ 59 w 59"/>
                  <a:gd name="T83" fmla="*/ 34 h 62"/>
                  <a:gd name="T84" fmla="*/ 45 w 59"/>
                  <a:gd name="T85" fmla="*/ 7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9" h="62">
                    <a:moveTo>
                      <a:pt x="55" y="38"/>
                    </a:moveTo>
                    <a:cubicBezTo>
                      <a:pt x="55" y="37"/>
                      <a:pt x="55" y="37"/>
                      <a:pt x="55" y="37"/>
                    </a:cubicBezTo>
                    <a:cubicBezTo>
                      <a:pt x="55" y="37"/>
                      <a:pt x="55" y="37"/>
                      <a:pt x="55" y="37"/>
                    </a:cubicBezTo>
                    <a:cubicBezTo>
                      <a:pt x="55" y="38"/>
                      <a:pt x="55" y="38"/>
                      <a:pt x="55" y="38"/>
                    </a:cubicBezTo>
                    <a:moveTo>
                      <a:pt x="55" y="35"/>
                    </a:moveTo>
                    <a:cubicBezTo>
                      <a:pt x="55" y="34"/>
                      <a:pt x="55" y="33"/>
                      <a:pt x="55" y="32"/>
                    </a:cubicBezTo>
                    <a:cubicBezTo>
                      <a:pt x="55" y="31"/>
                      <a:pt x="55" y="31"/>
                      <a:pt x="55" y="31"/>
                    </a:cubicBezTo>
                    <a:cubicBezTo>
                      <a:pt x="55" y="32"/>
                      <a:pt x="55" y="33"/>
                      <a:pt x="55" y="34"/>
                    </a:cubicBezTo>
                    <a:cubicBezTo>
                      <a:pt x="55" y="34"/>
                      <a:pt x="55" y="34"/>
                      <a:pt x="55" y="34"/>
                    </a:cubicBezTo>
                    <a:cubicBezTo>
                      <a:pt x="55" y="35"/>
                      <a:pt x="55" y="35"/>
                      <a:pt x="55" y="35"/>
                    </a:cubicBezTo>
                    <a:moveTo>
                      <a:pt x="54" y="30"/>
                    </a:moveTo>
                    <a:cubicBezTo>
                      <a:pt x="54" y="29"/>
                      <a:pt x="54" y="28"/>
                      <a:pt x="53" y="27"/>
                    </a:cubicBezTo>
                    <a:cubicBezTo>
                      <a:pt x="54" y="26"/>
                      <a:pt x="54" y="26"/>
                      <a:pt x="54" y="26"/>
                    </a:cubicBezTo>
                    <a:cubicBezTo>
                      <a:pt x="54" y="27"/>
                      <a:pt x="55" y="28"/>
                      <a:pt x="55" y="29"/>
                    </a:cubicBezTo>
                    <a:cubicBezTo>
                      <a:pt x="54" y="29"/>
                      <a:pt x="54" y="29"/>
                      <a:pt x="54" y="29"/>
                    </a:cubicBezTo>
                    <a:cubicBezTo>
                      <a:pt x="54" y="30"/>
                      <a:pt x="54" y="30"/>
                      <a:pt x="54" y="30"/>
                    </a:cubicBezTo>
                    <a:moveTo>
                      <a:pt x="55" y="25"/>
                    </a:moveTo>
                    <a:cubicBezTo>
                      <a:pt x="55" y="24"/>
                      <a:pt x="55" y="24"/>
                      <a:pt x="55" y="24"/>
                    </a:cubicBezTo>
                    <a:cubicBezTo>
                      <a:pt x="55" y="25"/>
                      <a:pt x="55" y="25"/>
                      <a:pt x="55" y="25"/>
                    </a:cubicBezTo>
                    <a:moveTo>
                      <a:pt x="53" y="25"/>
                    </a:moveTo>
                    <a:cubicBezTo>
                      <a:pt x="52" y="24"/>
                      <a:pt x="52" y="23"/>
                      <a:pt x="51" y="22"/>
                    </a:cubicBezTo>
                    <a:cubicBezTo>
                      <a:pt x="52" y="21"/>
                      <a:pt x="52" y="21"/>
                      <a:pt x="52" y="21"/>
                    </a:cubicBezTo>
                    <a:cubicBezTo>
                      <a:pt x="52" y="22"/>
                      <a:pt x="53" y="23"/>
                      <a:pt x="53" y="24"/>
                    </a:cubicBezTo>
                    <a:cubicBezTo>
                      <a:pt x="53" y="25"/>
                      <a:pt x="53" y="25"/>
                      <a:pt x="53" y="25"/>
                    </a:cubicBezTo>
                    <a:moveTo>
                      <a:pt x="50" y="20"/>
                    </a:moveTo>
                    <a:cubicBezTo>
                      <a:pt x="49" y="19"/>
                      <a:pt x="49" y="18"/>
                      <a:pt x="48" y="17"/>
                    </a:cubicBezTo>
                    <a:cubicBezTo>
                      <a:pt x="49" y="16"/>
                      <a:pt x="49" y="16"/>
                      <a:pt x="49" y="16"/>
                    </a:cubicBezTo>
                    <a:cubicBezTo>
                      <a:pt x="50" y="17"/>
                      <a:pt x="50" y="18"/>
                      <a:pt x="51" y="20"/>
                    </a:cubicBezTo>
                    <a:cubicBezTo>
                      <a:pt x="50" y="20"/>
                      <a:pt x="50" y="20"/>
                      <a:pt x="50" y="20"/>
                    </a:cubicBezTo>
                    <a:moveTo>
                      <a:pt x="47" y="16"/>
                    </a:moveTo>
                    <a:cubicBezTo>
                      <a:pt x="46" y="14"/>
                      <a:pt x="45" y="13"/>
                      <a:pt x="44" y="12"/>
                    </a:cubicBezTo>
                    <a:cubicBezTo>
                      <a:pt x="45" y="12"/>
                      <a:pt x="45" y="12"/>
                      <a:pt x="45" y="12"/>
                    </a:cubicBezTo>
                    <a:cubicBezTo>
                      <a:pt x="46" y="13"/>
                      <a:pt x="47" y="14"/>
                      <a:pt x="48" y="15"/>
                    </a:cubicBezTo>
                    <a:cubicBezTo>
                      <a:pt x="47" y="16"/>
                      <a:pt x="47" y="16"/>
                      <a:pt x="47" y="16"/>
                    </a:cubicBezTo>
                    <a:moveTo>
                      <a:pt x="43" y="11"/>
                    </a:moveTo>
                    <a:cubicBezTo>
                      <a:pt x="42" y="11"/>
                      <a:pt x="42" y="10"/>
                      <a:pt x="41" y="10"/>
                    </a:cubicBezTo>
                    <a:cubicBezTo>
                      <a:pt x="40" y="9"/>
                      <a:pt x="40" y="9"/>
                      <a:pt x="40" y="9"/>
                    </a:cubicBezTo>
                    <a:cubicBezTo>
                      <a:pt x="41" y="8"/>
                      <a:pt x="41" y="8"/>
                      <a:pt x="41" y="8"/>
                    </a:cubicBezTo>
                    <a:cubicBezTo>
                      <a:pt x="41" y="9"/>
                      <a:pt x="42" y="9"/>
                      <a:pt x="43" y="10"/>
                    </a:cubicBezTo>
                    <a:cubicBezTo>
                      <a:pt x="44" y="10"/>
                      <a:pt x="44" y="10"/>
                      <a:pt x="44" y="10"/>
                    </a:cubicBezTo>
                    <a:cubicBezTo>
                      <a:pt x="43" y="11"/>
                      <a:pt x="43" y="11"/>
                      <a:pt x="43" y="11"/>
                    </a:cubicBezTo>
                    <a:moveTo>
                      <a:pt x="32" y="59"/>
                    </a:moveTo>
                    <a:cubicBezTo>
                      <a:pt x="21" y="59"/>
                      <a:pt x="9" y="51"/>
                      <a:pt x="5" y="41"/>
                    </a:cubicBezTo>
                    <a:cubicBezTo>
                      <a:pt x="4" y="37"/>
                      <a:pt x="3" y="33"/>
                      <a:pt x="3" y="28"/>
                    </a:cubicBezTo>
                    <a:cubicBezTo>
                      <a:pt x="3" y="23"/>
                      <a:pt x="4" y="17"/>
                      <a:pt x="7" y="13"/>
                    </a:cubicBezTo>
                    <a:cubicBezTo>
                      <a:pt x="8" y="11"/>
                      <a:pt x="10" y="10"/>
                      <a:pt x="11" y="8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3" y="8"/>
                      <a:pt x="14" y="7"/>
                      <a:pt x="16" y="7"/>
                    </a:cubicBezTo>
                    <a:cubicBezTo>
                      <a:pt x="18" y="6"/>
                      <a:pt x="20" y="6"/>
                      <a:pt x="22" y="6"/>
                    </a:cubicBezTo>
                    <a:cubicBezTo>
                      <a:pt x="28" y="6"/>
                      <a:pt x="34" y="8"/>
                      <a:pt x="39" y="12"/>
                    </a:cubicBezTo>
                    <a:cubicBezTo>
                      <a:pt x="40" y="13"/>
                      <a:pt x="40" y="13"/>
                      <a:pt x="40" y="13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41" y="14"/>
                      <a:pt x="41" y="14"/>
                      <a:pt x="41" y="14"/>
                    </a:cubicBezTo>
                    <a:cubicBezTo>
                      <a:pt x="45" y="18"/>
                      <a:pt x="48" y="22"/>
                      <a:pt x="50" y="28"/>
                    </a:cubicBezTo>
                    <a:cubicBezTo>
                      <a:pt x="51" y="30"/>
                      <a:pt x="52" y="33"/>
                      <a:pt x="52" y="36"/>
                    </a:cubicBezTo>
                    <a:cubicBezTo>
                      <a:pt x="52" y="44"/>
                      <a:pt x="49" y="51"/>
                      <a:pt x="44" y="56"/>
                    </a:cubicBezTo>
                    <a:cubicBezTo>
                      <a:pt x="44" y="56"/>
                      <a:pt x="44" y="56"/>
                      <a:pt x="44" y="56"/>
                    </a:cubicBezTo>
                    <a:cubicBezTo>
                      <a:pt x="42" y="57"/>
                      <a:pt x="40" y="58"/>
                      <a:pt x="38" y="58"/>
                    </a:cubicBezTo>
                    <a:cubicBezTo>
                      <a:pt x="36" y="59"/>
                      <a:pt x="34" y="59"/>
                      <a:pt x="32" y="59"/>
                    </a:cubicBezTo>
                    <a:cubicBezTo>
                      <a:pt x="32" y="59"/>
                      <a:pt x="32" y="59"/>
                      <a:pt x="32" y="59"/>
                    </a:cubicBezTo>
                    <a:moveTo>
                      <a:pt x="39" y="8"/>
                    </a:moveTo>
                    <a:cubicBezTo>
                      <a:pt x="38" y="7"/>
                      <a:pt x="37" y="7"/>
                      <a:pt x="36" y="6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7" y="6"/>
                      <a:pt x="38" y="7"/>
                      <a:pt x="39" y="7"/>
                    </a:cubicBezTo>
                    <a:cubicBezTo>
                      <a:pt x="39" y="8"/>
                      <a:pt x="39" y="8"/>
                      <a:pt x="39" y="8"/>
                    </a:cubicBezTo>
                    <a:moveTo>
                      <a:pt x="34" y="5"/>
                    </a:moveTo>
                    <a:cubicBezTo>
                      <a:pt x="33" y="5"/>
                      <a:pt x="33" y="5"/>
                      <a:pt x="32" y="4"/>
                    </a:cubicBezTo>
                    <a:cubicBezTo>
                      <a:pt x="32" y="4"/>
                      <a:pt x="32" y="4"/>
                      <a:pt x="32" y="4"/>
                    </a:cubicBezTo>
                    <a:cubicBezTo>
                      <a:pt x="33" y="5"/>
                      <a:pt x="34" y="5"/>
                      <a:pt x="34" y="5"/>
                    </a:cubicBezTo>
                    <a:cubicBezTo>
                      <a:pt x="34" y="5"/>
                      <a:pt x="34" y="5"/>
                      <a:pt x="34" y="5"/>
                    </a:cubicBezTo>
                    <a:moveTo>
                      <a:pt x="30" y="4"/>
                    </a:moveTo>
                    <a:cubicBezTo>
                      <a:pt x="30" y="4"/>
                      <a:pt x="30" y="4"/>
                      <a:pt x="30" y="4"/>
                    </a:cubicBezTo>
                    <a:cubicBezTo>
                      <a:pt x="30" y="4"/>
                      <a:pt x="30" y="4"/>
                      <a:pt x="30" y="4"/>
                    </a:cubicBezTo>
                    <a:cubicBezTo>
                      <a:pt x="30" y="4"/>
                      <a:pt x="30" y="4"/>
                      <a:pt x="30" y="4"/>
                    </a:cubicBezTo>
                    <a:moveTo>
                      <a:pt x="26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21" y="0"/>
                      <a:pt x="19" y="1"/>
                    </a:cubicBezTo>
                    <a:cubicBezTo>
                      <a:pt x="12" y="2"/>
                      <a:pt x="7" y="6"/>
                      <a:pt x="4" y="11"/>
                    </a:cubicBezTo>
                    <a:cubicBezTo>
                      <a:pt x="1" y="16"/>
                      <a:pt x="0" y="22"/>
                      <a:pt x="0" y="28"/>
                    </a:cubicBezTo>
                    <a:cubicBezTo>
                      <a:pt x="0" y="33"/>
                      <a:pt x="1" y="38"/>
                      <a:pt x="2" y="42"/>
                    </a:cubicBezTo>
                    <a:cubicBezTo>
                      <a:pt x="7" y="54"/>
                      <a:pt x="19" y="62"/>
                      <a:pt x="32" y="62"/>
                    </a:cubicBezTo>
                    <a:cubicBezTo>
                      <a:pt x="34" y="62"/>
                      <a:pt x="37" y="62"/>
                      <a:pt x="39" y="62"/>
                    </a:cubicBezTo>
                    <a:cubicBezTo>
                      <a:pt x="45" y="60"/>
                      <a:pt x="50" y="56"/>
                      <a:pt x="53" y="51"/>
                    </a:cubicBezTo>
                    <a:cubicBezTo>
                      <a:pt x="57" y="46"/>
                      <a:pt x="59" y="40"/>
                      <a:pt x="59" y="34"/>
                    </a:cubicBezTo>
                    <a:cubicBezTo>
                      <a:pt x="59" y="31"/>
                      <a:pt x="58" y="27"/>
                      <a:pt x="57" y="24"/>
                    </a:cubicBezTo>
                    <a:cubicBezTo>
                      <a:pt x="54" y="17"/>
                      <a:pt x="50" y="11"/>
                      <a:pt x="45" y="7"/>
                    </a:cubicBezTo>
                    <a:cubicBezTo>
                      <a:pt x="39" y="3"/>
                      <a:pt x="33" y="0"/>
                      <a:pt x="26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8" name="Freeform 775"/>
              <p:cNvSpPr>
                <a:spLocks noEditPoints="1"/>
              </p:cNvSpPr>
              <p:nvPr/>
            </p:nvSpPr>
            <p:spPr bwMode="auto">
              <a:xfrm>
                <a:off x="3111" y="2943"/>
                <a:ext cx="78" cy="102"/>
              </a:xfrm>
              <a:custGeom>
                <a:avLst/>
                <a:gdLst>
                  <a:gd name="T0" fmla="*/ 4 w 33"/>
                  <a:gd name="T1" fmla="*/ 19 h 43"/>
                  <a:gd name="T2" fmla="*/ 4 w 33"/>
                  <a:gd name="T3" fmla="*/ 12 h 43"/>
                  <a:gd name="T4" fmla="*/ 7 w 33"/>
                  <a:gd name="T5" fmla="*/ 8 h 43"/>
                  <a:gd name="T6" fmla="*/ 6 w 33"/>
                  <a:gd name="T7" fmla="*/ 4 h 43"/>
                  <a:gd name="T8" fmla="*/ 7 w 33"/>
                  <a:gd name="T9" fmla="*/ 3 h 43"/>
                  <a:gd name="T10" fmla="*/ 8 w 33"/>
                  <a:gd name="T11" fmla="*/ 4 h 43"/>
                  <a:gd name="T12" fmla="*/ 11 w 33"/>
                  <a:gd name="T13" fmla="*/ 8 h 43"/>
                  <a:gd name="T14" fmla="*/ 15 w 33"/>
                  <a:gd name="T15" fmla="*/ 7 h 43"/>
                  <a:gd name="T16" fmla="*/ 18 w 33"/>
                  <a:gd name="T17" fmla="*/ 10 h 43"/>
                  <a:gd name="T18" fmla="*/ 15 w 33"/>
                  <a:gd name="T19" fmla="*/ 9 h 43"/>
                  <a:gd name="T20" fmla="*/ 8 w 33"/>
                  <a:gd name="T21" fmla="*/ 13 h 43"/>
                  <a:gd name="T22" fmla="*/ 9 w 33"/>
                  <a:gd name="T23" fmla="*/ 20 h 43"/>
                  <a:gd name="T24" fmla="*/ 13 w 33"/>
                  <a:gd name="T25" fmla="*/ 20 h 43"/>
                  <a:gd name="T26" fmla="*/ 27 w 33"/>
                  <a:gd name="T27" fmla="*/ 21 h 43"/>
                  <a:gd name="T28" fmla="*/ 30 w 33"/>
                  <a:gd name="T29" fmla="*/ 27 h 43"/>
                  <a:gd name="T30" fmla="*/ 27 w 33"/>
                  <a:gd name="T31" fmla="*/ 33 h 43"/>
                  <a:gd name="T32" fmla="*/ 27 w 33"/>
                  <a:gd name="T33" fmla="*/ 36 h 43"/>
                  <a:gd name="T34" fmla="*/ 29 w 33"/>
                  <a:gd name="T35" fmla="*/ 39 h 43"/>
                  <a:gd name="T36" fmla="*/ 26 w 33"/>
                  <a:gd name="T37" fmla="*/ 36 h 43"/>
                  <a:gd name="T38" fmla="*/ 22 w 33"/>
                  <a:gd name="T39" fmla="*/ 36 h 43"/>
                  <a:gd name="T40" fmla="*/ 14 w 33"/>
                  <a:gd name="T41" fmla="*/ 34 h 43"/>
                  <a:gd name="T42" fmla="*/ 24 w 33"/>
                  <a:gd name="T43" fmla="*/ 32 h 43"/>
                  <a:gd name="T44" fmla="*/ 21 w 33"/>
                  <a:gd name="T45" fmla="*/ 22 h 43"/>
                  <a:gd name="T46" fmla="*/ 12 w 33"/>
                  <a:gd name="T47" fmla="*/ 23 h 43"/>
                  <a:gd name="T48" fmla="*/ 12 w 33"/>
                  <a:gd name="T49" fmla="*/ 23 h 43"/>
                  <a:gd name="T50" fmla="*/ 3 w 33"/>
                  <a:gd name="T51" fmla="*/ 2 h 43"/>
                  <a:gd name="T52" fmla="*/ 2 w 33"/>
                  <a:gd name="T53" fmla="*/ 3 h 43"/>
                  <a:gd name="T54" fmla="*/ 3 w 33"/>
                  <a:gd name="T55" fmla="*/ 8 h 43"/>
                  <a:gd name="T56" fmla="*/ 0 w 33"/>
                  <a:gd name="T57" fmla="*/ 15 h 43"/>
                  <a:gd name="T58" fmla="*/ 12 w 33"/>
                  <a:gd name="T59" fmla="*/ 26 h 43"/>
                  <a:gd name="T60" fmla="*/ 20 w 33"/>
                  <a:gd name="T61" fmla="*/ 25 h 43"/>
                  <a:gd name="T62" fmla="*/ 23 w 33"/>
                  <a:gd name="T63" fmla="*/ 26 h 43"/>
                  <a:gd name="T64" fmla="*/ 20 w 33"/>
                  <a:gd name="T65" fmla="*/ 30 h 43"/>
                  <a:gd name="T66" fmla="*/ 17 w 33"/>
                  <a:gd name="T67" fmla="*/ 29 h 43"/>
                  <a:gd name="T68" fmla="*/ 11 w 33"/>
                  <a:gd name="T69" fmla="*/ 32 h 43"/>
                  <a:gd name="T70" fmla="*/ 23 w 33"/>
                  <a:gd name="T71" fmla="*/ 39 h 43"/>
                  <a:gd name="T72" fmla="*/ 26 w 33"/>
                  <a:gd name="T73" fmla="*/ 42 h 43"/>
                  <a:gd name="T74" fmla="*/ 28 w 33"/>
                  <a:gd name="T75" fmla="*/ 43 h 43"/>
                  <a:gd name="T76" fmla="*/ 29 w 33"/>
                  <a:gd name="T77" fmla="*/ 43 h 43"/>
                  <a:gd name="T78" fmla="*/ 33 w 33"/>
                  <a:gd name="T79" fmla="*/ 40 h 43"/>
                  <a:gd name="T80" fmla="*/ 31 w 33"/>
                  <a:gd name="T81" fmla="*/ 35 h 43"/>
                  <a:gd name="T82" fmla="*/ 33 w 33"/>
                  <a:gd name="T83" fmla="*/ 27 h 43"/>
                  <a:gd name="T84" fmla="*/ 21 w 33"/>
                  <a:gd name="T85" fmla="*/ 17 h 43"/>
                  <a:gd name="T86" fmla="*/ 12 w 33"/>
                  <a:gd name="T87" fmla="*/ 17 h 43"/>
                  <a:gd name="T88" fmla="*/ 10 w 33"/>
                  <a:gd name="T89" fmla="*/ 16 h 43"/>
                  <a:gd name="T90" fmla="*/ 15 w 33"/>
                  <a:gd name="T91" fmla="*/ 12 h 43"/>
                  <a:gd name="T92" fmla="*/ 16 w 33"/>
                  <a:gd name="T93" fmla="*/ 13 h 43"/>
                  <a:gd name="T94" fmla="*/ 18 w 33"/>
                  <a:gd name="T95" fmla="*/ 13 h 43"/>
                  <a:gd name="T96" fmla="*/ 24 w 33"/>
                  <a:gd name="T97" fmla="*/ 9 h 43"/>
                  <a:gd name="T98" fmla="*/ 11 w 33"/>
                  <a:gd name="T99" fmla="*/ 4 h 43"/>
                  <a:gd name="T100" fmla="*/ 8 w 33"/>
                  <a:gd name="T101" fmla="*/ 0 h 43"/>
                  <a:gd name="T102" fmla="*/ 8 w 33"/>
                  <a:gd name="T103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3" h="43">
                    <a:moveTo>
                      <a:pt x="12" y="23"/>
                    </a:moveTo>
                    <a:cubicBezTo>
                      <a:pt x="11" y="23"/>
                      <a:pt x="9" y="22"/>
                      <a:pt x="7" y="21"/>
                    </a:cubicBezTo>
                    <a:cubicBezTo>
                      <a:pt x="6" y="21"/>
                      <a:pt x="5" y="20"/>
                      <a:pt x="4" y="19"/>
                    </a:cubicBezTo>
                    <a:cubicBezTo>
                      <a:pt x="4" y="18"/>
                      <a:pt x="3" y="17"/>
                      <a:pt x="3" y="15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4" y="13"/>
                      <a:pt x="4" y="12"/>
                      <a:pt x="4" y="12"/>
                    </a:cubicBezTo>
                    <a:cubicBezTo>
                      <a:pt x="5" y="11"/>
                      <a:pt x="5" y="10"/>
                      <a:pt x="6" y="10"/>
                    </a:cubicBezTo>
                    <a:cubicBezTo>
                      <a:pt x="7" y="10"/>
                      <a:pt x="7" y="10"/>
                      <a:pt x="7" y="9"/>
                    </a:cubicBezTo>
                    <a:cubicBezTo>
                      <a:pt x="7" y="9"/>
                      <a:pt x="7" y="8"/>
                      <a:pt x="7" y="8"/>
                    </a:cubicBezTo>
                    <a:cubicBezTo>
                      <a:pt x="7" y="7"/>
                      <a:pt x="6" y="6"/>
                      <a:pt x="6" y="5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7" y="4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8" y="4"/>
                      <a:pt x="8" y="4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9" y="6"/>
                      <a:pt x="9" y="7"/>
                      <a:pt x="10" y="7"/>
                    </a:cubicBezTo>
                    <a:cubicBezTo>
                      <a:pt x="10" y="7"/>
                      <a:pt x="10" y="8"/>
                      <a:pt x="11" y="8"/>
                    </a:cubicBezTo>
                    <a:cubicBezTo>
                      <a:pt x="11" y="8"/>
                      <a:pt x="11" y="8"/>
                      <a:pt x="11" y="7"/>
                    </a:cubicBezTo>
                    <a:cubicBezTo>
                      <a:pt x="12" y="7"/>
                      <a:pt x="14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7" y="7"/>
                      <a:pt x="19" y="7"/>
                      <a:pt x="20" y="9"/>
                    </a:cubicBezTo>
                    <a:cubicBezTo>
                      <a:pt x="20" y="9"/>
                      <a:pt x="19" y="10"/>
                      <a:pt x="18" y="1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7" y="9"/>
                      <a:pt x="16" y="9"/>
                      <a:pt x="15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3" y="9"/>
                      <a:pt x="11" y="10"/>
                      <a:pt x="10" y="11"/>
                    </a:cubicBezTo>
                    <a:cubicBezTo>
                      <a:pt x="9" y="12"/>
                      <a:pt x="8" y="12"/>
                      <a:pt x="8" y="13"/>
                    </a:cubicBezTo>
                    <a:cubicBezTo>
                      <a:pt x="7" y="14"/>
                      <a:pt x="6" y="15"/>
                      <a:pt x="6" y="16"/>
                    </a:cubicBezTo>
                    <a:cubicBezTo>
                      <a:pt x="6" y="16"/>
                      <a:pt x="7" y="17"/>
                      <a:pt x="7" y="17"/>
                    </a:cubicBezTo>
                    <a:cubicBezTo>
                      <a:pt x="7" y="19"/>
                      <a:pt x="8" y="20"/>
                      <a:pt x="9" y="20"/>
                    </a:cubicBezTo>
                    <a:cubicBezTo>
                      <a:pt x="10" y="20"/>
                      <a:pt x="12" y="20"/>
                      <a:pt x="13" y="20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5" y="20"/>
                      <a:pt x="18" y="20"/>
                      <a:pt x="21" y="20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3" y="20"/>
                      <a:pt x="25" y="20"/>
                      <a:pt x="27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29" y="22"/>
                      <a:pt x="30" y="25"/>
                      <a:pt x="30" y="27"/>
                    </a:cubicBezTo>
                    <a:cubicBezTo>
                      <a:pt x="30" y="27"/>
                      <a:pt x="30" y="27"/>
                      <a:pt x="30" y="27"/>
                    </a:cubicBezTo>
                    <a:cubicBezTo>
                      <a:pt x="30" y="28"/>
                      <a:pt x="29" y="29"/>
                      <a:pt x="28" y="31"/>
                    </a:cubicBezTo>
                    <a:cubicBezTo>
                      <a:pt x="28" y="31"/>
                      <a:pt x="28" y="32"/>
                      <a:pt x="27" y="32"/>
                    </a:cubicBezTo>
                    <a:cubicBezTo>
                      <a:pt x="27" y="33"/>
                      <a:pt x="27" y="33"/>
                      <a:pt x="27" y="33"/>
                    </a:cubicBezTo>
                    <a:cubicBezTo>
                      <a:pt x="27" y="33"/>
                      <a:pt x="27" y="33"/>
                      <a:pt x="27" y="33"/>
                    </a:cubicBezTo>
                    <a:cubicBezTo>
                      <a:pt x="26" y="34"/>
                      <a:pt x="26" y="35"/>
                      <a:pt x="27" y="35"/>
                    </a:cubicBezTo>
                    <a:cubicBezTo>
                      <a:pt x="27" y="35"/>
                      <a:pt x="27" y="36"/>
                      <a:pt x="27" y="36"/>
                    </a:cubicBezTo>
                    <a:cubicBezTo>
                      <a:pt x="28" y="36"/>
                      <a:pt x="28" y="37"/>
                      <a:pt x="29" y="38"/>
                    </a:cubicBezTo>
                    <a:cubicBezTo>
                      <a:pt x="29" y="39"/>
                      <a:pt x="29" y="39"/>
                      <a:pt x="29" y="39"/>
                    </a:cubicBezTo>
                    <a:cubicBezTo>
                      <a:pt x="29" y="39"/>
                      <a:pt x="29" y="39"/>
                      <a:pt x="29" y="39"/>
                    </a:cubicBezTo>
                    <a:cubicBezTo>
                      <a:pt x="29" y="39"/>
                      <a:pt x="28" y="39"/>
                      <a:pt x="28" y="39"/>
                    </a:cubicBezTo>
                    <a:cubicBezTo>
                      <a:pt x="27" y="38"/>
                      <a:pt x="27" y="38"/>
                      <a:pt x="26" y="37"/>
                    </a:cubicBezTo>
                    <a:cubicBezTo>
                      <a:pt x="26" y="36"/>
                      <a:pt x="26" y="36"/>
                      <a:pt x="26" y="36"/>
                    </a:cubicBezTo>
                    <a:cubicBezTo>
                      <a:pt x="25" y="36"/>
                      <a:pt x="25" y="35"/>
                      <a:pt x="24" y="35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3" y="35"/>
                      <a:pt x="22" y="36"/>
                      <a:pt x="22" y="36"/>
                    </a:cubicBezTo>
                    <a:cubicBezTo>
                      <a:pt x="21" y="36"/>
                      <a:pt x="20" y="36"/>
                      <a:pt x="20" y="36"/>
                    </a:cubicBezTo>
                    <a:cubicBezTo>
                      <a:pt x="20" y="36"/>
                      <a:pt x="20" y="36"/>
                      <a:pt x="19" y="36"/>
                    </a:cubicBezTo>
                    <a:cubicBezTo>
                      <a:pt x="17" y="36"/>
                      <a:pt x="15" y="35"/>
                      <a:pt x="14" y="34"/>
                    </a:cubicBezTo>
                    <a:cubicBezTo>
                      <a:pt x="15" y="33"/>
                      <a:pt x="15" y="33"/>
                      <a:pt x="16" y="33"/>
                    </a:cubicBezTo>
                    <a:cubicBezTo>
                      <a:pt x="17" y="33"/>
                      <a:pt x="18" y="33"/>
                      <a:pt x="20" y="33"/>
                    </a:cubicBezTo>
                    <a:cubicBezTo>
                      <a:pt x="21" y="33"/>
                      <a:pt x="23" y="33"/>
                      <a:pt x="24" y="32"/>
                    </a:cubicBezTo>
                    <a:cubicBezTo>
                      <a:pt x="26" y="31"/>
                      <a:pt x="27" y="29"/>
                      <a:pt x="27" y="27"/>
                    </a:cubicBezTo>
                    <a:cubicBezTo>
                      <a:pt x="27" y="25"/>
                      <a:pt x="27" y="24"/>
                      <a:pt x="26" y="23"/>
                    </a:cubicBezTo>
                    <a:cubicBezTo>
                      <a:pt x="24" y="22"/>
                      <a:pt x="23" y="22"/>
                      <a:pt x="21" y="22"/>
                    </a:cubicBezTo>
                    <a:cubicBezTo>
                      <a:pt x="21" y="22"/>
                      <a:pt x="20" y="22"/>
                      <a:pt x="19" y="22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7" y="22"/>
                      <a:pt x="15" y="22"/>
                      <a:pt x="12" y="23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2" y="23"/>
                      <a:pt x="12" y="23"/>
                      <a:pt x="12" y="23"/>
                    </a:cubicBezTo>
                    <a:moveTo>
                      <a:pt x="7" y="0"/>
                    </a:moveTo>
                    <a:cubicBezTo>
                      <a:pt x="6" y="0"/>
                      <a:pt x="5" y="1"/>
                      <a:pt x="4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2" y="3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2" y="5"/>
                      <a:pt x="2" y="5"/>
                      <a:pt x="3" y="6"/>
                    </a:cubicBezTo>
                    <a:cubicBezTo>
                      <a:pt x="3" y="7"/>
                      <a:pt x="3" y="7"/>
                      <a:pt x="3" y="8"/>
                    </a:cubicBezTo>
                    <a:cubicBezTo>
                      <a:pt x="3" y="9"/>
                      <a:pt x="2" y="9"/>
                      <a:pt x="2" y="10"/>
                    </a:cubicBezTo>
                    <a:cubicBezTo>
                      <a:pt x="1" y="11"/>
                      <a:pt x="0" y="13"/>
                      <a:pt x="0" y="14"/>
                    </a:cubicBezTo>
                    <a:cubicBezTo>
                      <a:pt x="0" y="14"/>
                      <a:pt x="0" y="15"/>
                      <a:pt x="0" y="15"/>
                    </a:cubicBezTo>
                    <a:cubicBezTo>
                      <a:pt x="0" y="18"/>
                      <a:pt x="1" y="19"/>
                      <a:pt x="2" y="21"/>
                    </a:cubicBezTo>
                    <a:cubicBezTo>
                      <a:pt x="3" y="23"/>
                      <a:pt x="5" y="24"/>
                      <a:pt x="7" y="25"/>
                    </a:cubicBezTo>
                    <a:cubicBezTo>
                      <a:pt x="9" y="26"/>
                      <a:pt x="11" y="26"/>
                      <a:pt x="12" y="26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5" y="26"/>
                      <a:pt x="17" y="25"/>
                      <a:pt x="20" y="25"/>
                    </a:cubicBezTo>
                    <a:cubicBezTo>
                      <a:pt x="20" y="25"/>
                      <a:pt x="21" y="25"/>
                      <a:pt x="21" y="25"/>
                    </a:cubicBezTo>
                    <a:cubicBezTo>
                      <a:pt x="21" y="25"/>
                      <a:pt x="21" y="25"/>
                      <a:pt x="21" y="25"/>
                    </a:cubicBezTo>
                    <a:cubicBezTo>
                      <a:pt x="22" y="25"/>
                      <a:pt x="23" y="25"/>
                      <a:pt x="23" y="26"/>
                    </a:cubicBezTo>
                    <a:cubicBezTo>
                      <a:pt x="24" y="26"/>
                      <a:pt x="24" y="26"/>
                      <a:pt x="24" y="27"/>
                    </a:cubicBezTo>
                    <a:cubicBezTo>
                      <a:pt x="24" y="28"/>
                      <a:pt x="23" y="29"/>
                      <a:pt x="22" y="29"/>
                    </a:cubicBezTo>
                    <a:cubicBezTo>
                      <a:pt x="22" y="30"/>
                      <a:pt x="21" y="30"/>
                      <a:pt x="20" y="30"/>
                    </a:cubicBezTo>
                    <a:cubicBezTo>
                      <a:pt x="20" y="30"/>
                      <a:pt x="20" y="30"/>
                      <a:pt x="20" y="30"/>
                    </a:cubicBezTo>
                    <a:cubicBezTo>
                      <a:pt x="20" y="30"/>
                      <a:pt x="20" y="30"/>
                      <a:pt x="20" y="30"/>
                    </a:cubicBezTo>
                    <a:cubicBezTo>
                      <a:pt x="19" y="30"/>
                      <a:pt x="18" y="30"/>
                      <a:pt x="17" y="29"/>
                    </a:cubicBezTo>
                    <a:cubicBezTo>
                      <a:pt x="17" y="29"/>
                      <a:pt x="16" y="29"/>
                      <a:pt x="16" y="29"/>
                    </a:cubicBezTo>
                    <a:cubicBezTo>
                      <a:pt x="16" y="29"/>
                      <a:pt x="15" y="29"/>
                      <a:pt x="15" y="29"/>
                    </a:cubicBezTo>
                    <a:cubicBezTo>
                      <a:pt x="14" y="30"/>
                      <a:pt x="12" y="31"/>
                      <a:pt x="11" y="32"/>
                    </a:cubicBezTo>
                    <a:cubicBezTo>
                      <a:pt x="10" y="33"/>
                      <a:pt x="10" y="33"/>
                      <a:pt x="10" y="34"/>
                    </a:cubicBezTo>
                    <a:cubicBezTo>
                      <a:pt x="12" y="38"/>
                      <a:pt x="16" y="39"/>
                      <a:pt x="20" y="39"/>
                    </a:cubicBezTo>
                    <a:cubicBezTo>
                      <a:pt x="21" y="39"/>
                      <a:pt x="22" y="39"/>
                      <a:pt x="23" y="39"/>
                    </a:cubicBezTo>
                    <a:cubicBezTo>
                      <a:pt x="24" y="39"/>
                      <a:pt x="24" y="39"/>
                      <a:pt x="24" y="39"/>
                    </a:cubicBezTo>
                    <a:cubicBezTo>
                      <a:pt x="24" y="39"/>
                      <a:pt x="24" y="39"/>
                      <a:pt x="24" y="39"/>
                    </a:cubicBezTo>
                    <a:cubicBezTo>
                      <a:pt x="24" y="40"/>
                      <a:pt x="25" y="41"/>
                      <a:pt x="26" y="42"/>
                    </a:cubicBezTo>
                    <a:cubicBezTo>
                      <a:pt x="26" y="42"/>
                      <a:pt x="26" y="42"/>
                      <a:pt x="26" y="42"/>
                    </a:cubicBezTo>
                    <a:cubicBezTo>
                      <a:pt x="26" y="42"/>
                      <a:pt x="26" y="42"/>
                      <a:pt x="26" y="42"/>
                    </a:cubicBezTo>
                    <a:cubicBezTo>
                      <a:pt x="27" y="43"/>
                      <a:pt x="27" y="43"/>
                      <a:pt x="28" y="43"/>
                    </a:cubicBezTo>
                    <a:cubicBezTo>
                      <a:pt x="28" y="43"/>
                      <a:pt x="28" y="43"/>
                      <a:pt x="28" y="43"/>
                    </a:cubicBezTo>
                    <a:cubicBezTo>
                      <a:pt x="29" y="43"/>
                      <a:pt x="29" y="43"/>
                      <a:pt x="29" y="43"/>
                    </a:cubicBezTo>
                    <a:cubicBezTo>
                      <a:pt x="29" y="43"/>
                      <a:pt x="29" y="43"/>
                      <a:pt x="29" y="43"/>
                    </a:cubicBezTo>
                    <a:cubicBezTo>
                      <a:pt x="29" y="42"/>
                      <a:pt x="30" y="42"/>
                      <a:pt x="30" y="42"/>
                    </a:cubicBezTo>
                    <a:cubicBezTo>
                      <a:pt x="31" y="42"/>
                      <a:pt x="32" y="41"/>
                      <a:pt x="32" y="41"/>
                    </a:cubicBezTo>
                    <a:cubicBezTo>
                      <a:pt x="33" y="41"/>
                      <a:pt x="33" y="40"/>
                      <a:pt x="33" y="40"/>
                    </a:cubicBezTo>
                    <a:cubicBezTo>
                      <a:pt x="33" y="40"/>
                      <a:pt x="33" y="40"/>
                      <a:pt x="33" y="40"/>
                    </a:cubicBezTo>
                    <a:cubicBezTo>
                      <a:pt x="33" y="39"/>
                      <a:pt x="33" y="39"/>
                      <a:pt x="33" y="38"/>
                    </a:cubicBezTo>
                    <a:cubicBezTo>
                      <a:pt x="32" y="37"/>
                      <a:pt x="31" y="36"/>
                      <a:pt x="31" y="35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30" y="34"/>
                      <a:pt x="31" y="33"/>
                      <a:pt x="31" y="33"/>
                    </a:cubicBezTo>
                    <a:cubicBezTo>
                      <a:pt x="32" y="31"/>
                      <a:pt x="33" y="29"/>
                      <a:pt x="33" y="27"/>
                    </a:cubicBezTo>
                    <a:cubicBezTo>
                      <a:pt x="33" y="27"/>
                      <a:pt x="33" y="27"/>
                      <a:pt x="33" y="27"/>
                    </a:cubicBezTo>
                    <a:cubicBezTo>
                      <a:pt x="33" y="23"/>
                      <a:pt x="31" y="20"/>
                      <a:pt x="28" y="18"/>
                    </a:cubicBezTo>
                    <a:cubicBezTo>
                      <a:pt x="26" y="17"/>
                      <a:pt x="23" y="17"/>
                      <a:pt x="21" y="17"/>
                    </a:cubicBezTo>
                    <a:cubicBezTo>
                      <a:pt x="18" y="17"/>
                      <a:pt x="15" y="17"/>
                      <a:pt x="13" y="17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3" y="17"/>
                      <a:pt x="13" y="17"/>
                      <a:pt x="12" y="17"/>
                    </a:cubicBezTo>
                    <a:cubicBezTo>
                      <a:pt x="12" y="17"/>
                      <a:pt x="11" y="17"/>
                      <a:pt x="11" y="17"/>
                    </a:cubicBezTo>
                    <a:cubicBezTo>
                      <a:pt x="10" y="17"/>
                      <a:pt x="10" y="16"/>
                      <a:pt x="10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0" y="16"/>
                      <a:pt x="10" y="16"/>
                      <a:pt x="10" y="15"/>
                    </a:cubicBezTo>
                    <a:cubicBezTo>
                      <a:pt x="11" y="15"/>
                      <a:pt x="11" y="14"/>
                      <a:pt x="12" y="14"/>
                    </a:cubicBezTo>
                    <a:cubicBezTo>
                      <a:pt x="13" y="13"/>
                      <a:pt x="14" y="12"/>
                      <a:pt x="15" y="12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6" y="12"/>
                      <a:pt x="16" y="13"/>
                      <a:pt x="16" y="13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7" y="13"/>
                      <a:pt x="18" y="14"/>
                      <a:pt x="18" y="14"/>
                    </a:cubicBezTo>
                    <a:cubicBezTo>
                      <a:pt x="18" y="14"/>
                      <a:pt x="18" y="14"/>
                      <a:pt x="18" y="13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21" y="12"/>
                      <a:pt x="23" y="11"/>
                      <a:pt x="24" y="9"/>
                    </a:cubicBezTo>
                    <a:cubicBezTo>
                      <a:pt x="24" y="9"/>
                      <a:pt x="24" y="8"/>
                      <a:pt x="24" y="7"/>
                    </a:cubicBezTo>
                    <a:cubicBezTo>
                      <a:pt x="22" y="5"/>
                      <a:pt x="18" y="3"/>
                      <a:pt x="15" y="3"/>
                    </a:cubicBezTo>
                    <a:cubicBezTo>
                      <a:pt x="14" y="3"/>
                      <a:pt x="13" y="4"/>
                      <a:pt x="11" y="4"/>
                    </a:cubicBezTo>
                    <a:cubicBezTo>
                      <a:pt x="11" y="4"/>
                      <a:pt x="11" y="3"/>
                      <a:pt x="11" y="3"/>
                    </a:cubicBezTo>
                    <a:cubicBezTo>
                      <a:pt x="10" y="2"/>
                      <a:pt x="10" y="2"/>
                      <a:pt x="10" y="1"/>
                    </a:cubicBezTo>
                    <a:cubicBezTo>
                      <a:pt x="9" y="1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9" name="Freeform 776"/>
              <p:cNvSpPr>
                <a:spLocks noEditPoints="1"/>
              </p:cNvSpPr>
              <p:nvPr/>
            </p:nvSpPr>
            <p:spPr bwMode="auto">
              <a:xfrm>
                <a:off x="2926" y="3175"/>
                <a:ext cx="187" cy="192"/>
              </a:xfrm>
              <a:custGeom>
                <a:avLst/>
                <a:gdLst>
                  <a:gd name="T0" fmla="*/ 19 w 79"/>
                  <a:gd name="T1" fmla="*/ 70 h 81"/>
                  <a:gd name="T2" fmla="*/ 15 w 79"/>
                  <a:gd name="T3" fmla="*/ 67 h 81"/>
                  <a:gd name="T4" fmla="*/ 17 w 79"/>
                  <a:gd name="T5" fmla="*/ 69 h 81"/>
                  <a:gd name="T6" fmla="*/ 16 w 79"/>
                  <a:gd name="T7" fmla="*/ 69 h 81"/>
                  <a:gd name="T8" fmla="*/ 14 w 79"/>
                  <a:gd name="T9" fmla="*/ 64 h 81"/>
                  <a:gd name="T10" fmla="*/ 11 w 79"/>
                  <a:gd name="T11" fmla="*/ 63 h 81"/>
                  <a:gd name="T12" fmla="*/ 13 w 79"/>
                  <a:gd name="T13" fmla="*/ 62 h 81"/>
                  <a:gd name="T14" fmla="*/ 8 w 79"/>
                  <a:gd name="T15" fmla="*/ 59 h 81"/>
                  <a:gd name="T16" fmla="*/ 9 w 79"/>
                  <a:gd name="T17" fmla="*/ 60 h 81"/>
                  <a:gd name="T18" fmla="*/ 11 w 79"/>
                  <a:gd name="T19" fmla="*/ 55 h 81"/>
                  <a:gd name="T20" fmla="*/ 6 w 79"/>
                  <a:gd name="T21" fmla="*/ 53 h 81"/>
                  <a:gd name="T22" fmla="*/ 10 w 79"/>
                  <a:gd name="T23" fmla="*/ 53 h 81"/>
                  <a:gd name="T24" fmla="*/ 4 w 79"/>
                  <a:gd name="T25" fmla="*/ 45 h 81"/>
                  <a:gd name="T26" fmla="*/ 9 w 79"/>
                  <a:gd name="T27" fmla="*/ 50 h 81"/>
                  <a:gd name="T28" fmla="*/ 4 w 79"/>
                  <a:gd name="T29" fmla="*/ 42 h 81"/>
                  <a:gd name="T30" fmla="*/ 9 w 79"/>
                  <a:gd name="T31" fmla="*/ 42 h 81"/>
                  <a:gd name="T32" fmla="*/ 5 w 79"/>
                  <a:gd name="T33" fmla="*/ 32 h 81"/>
                  <a:gd name="T34" fmla="*/ 4 w 79"/>
                  <a:gd name="T35" fmla="*/ 36 h 81"/>
                  <a:gd name="T36" fmla="*/ 11 w 79"/>
                  <a:gd name="T37" fmla="*/ 26 h 81"/>
                  <a:gd name="T38" fmla="*/ 12 w 79"/>
                  <a:gd name="T39" fmla="*/ 30 h 81"/>
                  <a:gd name="T40" fmla="*/ 10 w 79"/>
                  <a:gd name="T41" fmla="*/ 21 h 81"/>
                  <a:gd name="T42" fmla="*/ 10 w 79"/>
                  <a:gd name="T43" fmla="*/ 25 h 81"/>
                  <a:gd name="T44" fmla="*/ 11 w 79"/>
                  <a:gd name="T45" fmla="*/ 20 h 81"/>
                  <a:gd name="T46" fmla="*/ 23 w 79"/>
                  <a:gd name="T47" fmla="*/ 14 h 81"/>
                  <a:gd name="T48" fmla="*/ 20 w 79"/>
                  <a:gd name="T49" fmla="*/ 12 h 81"/>
                  <a:gd name="T50" fmla="*/ 26 w 79"/>
                  <a:gd name="T51" fmla="*/ 11 h 81"/>
                  <a:gd name="T52" fmla="*/ 22 w 79"/>
                  <a:gd name="T53" fmla="*/ 9 h 81"/>
                  <a:gd name="T54" fmla="*/ 28 w 79"/>
                  <a:gd name="T55" fmla="*/ 10 h 81"/>
                  <a:gd name="T56" fmla="*/ 28 w 79"/>
                  <a:gd name="T57" fmla="*/ 74 h 81"/>
                  <a:gd name="T58" fmla="*/ 29 w 79"/>
                  <a:gd name="T59" fmla="*/ 13 h 81"/>
                  <a:gd name="T60" fmla="*/ 61 w 79"/>
                  <a:gd name="T61" fmla="*/ 10 h 81"/>
                  <a:gd name="T62" fmla="*/ 42 w 79"/>
                  <a:gd name="T63" fmla="*/ 78 h 81"/>
                  <a:gd name="T64" fmla="*/ 29 w 79"/>
                  <a:gd name="T65" fmla="*/ 5 h 81"/>
                  <a:gd name="T66" fmla="*/ 31 w 79"/>
                  <a:gd name="T67" fmla="*/ 8 h 81"/>
                  <a:gd name="T68" fmla="*/ 32 w 79"/>
                  <a:gd name="T69" fmla="*/ 4 h 81"/>
                  <a:gd name="T70" fmla="*/ 38 w 79"/>
                  <a:gd name="T71" fmla="*/ 5 h 81"/>
                  <a:gd name="T72" fmla="*/ 37 w 79"/>
                  <a:gd name="T73" fmla="*/ 0 h 81"/>
                  <a:gd name="T74" fmla="*/ 35 w 79"/>
                  <a:gd name="T75" fmla="*/ 0 h 81"/>
                  <a:gd name="T76" fmla="*/ 8 w 79"/>
                  <a:gd name="T77" fmla="*/ 64 h 81"/>
                  <a:gd name="T78" fmla="*/ 15 w 79"/>
                  <a:gd name="T79" fmla="*/ 72 h 81"/>
                  <a:gd name="T80" fmla="*/ 16 w 79"/>
                  <a:gd name="T81" fmla="*/ 73 h 81"/>
                  <a:gd name="T82" fmla="*/ 33 w 79"/>
                  <a:gd name="T83" fmla="*/ 80 h 81"/>
                  <a:gd name="T84" fmla="*/ 74 w 79"/>
                  <a:gd name="T85" fmla="*/ 60 h 81"/>
                  <a:gd name="T86" fmla="*/ 52 w 79"/>
                  <a:gd name="T87" fmla="*/ 4 h 81"/>
                  <a:gd name="T88" fmla="*/ 37 w 79"/>
                  <a:gd name="T89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79" h="81">
                    <a:moveTo>
                      <a:pt x="20" y="71"/>
                    </a:moveTo>
                    <a:cubicBezTo>
                      <a:pt x="19" y="71"/>
                      <a:pt x="19" y="71"/>
                      <a:pt x="18" y="70"/>
                    </a:cubicBezTo>
                    <a:cubicBezTo>
                      <a:pt x="19" y="70"/>
                      <a:pt x="19" y="70"/>
                      <a:pt x="19" y="70"/>
                    </a:cubicBezTo>
                    <a:cubicBezTo>
                      <a:pt x="20" y="71"/>
                      <a:pt x="20" y="71"/>
                      <a:pt x="20" y="71"/>
                    </a:cubicBezTo>
                    <a:moveTo>
                      <a:pt x="16" y="69"/>
                    </a:moveTo>
                    <a:cubicBezTo>
                      <a:pt x="16" y="68"/>
                      <a:pt x="15" y="68"/>
                      <a:pt x="15" y="67"/>
                    </a:cubicBezTo>
                    <a:cubicBezTo>
                      <a:pt x="15" y="67"/>
                      <a:pt x="16" y="67"/>
                      <a:pt x="16" y="67"/>
                    </a:cubicBezTo>
                    <a:cubicBezTo>
                      <a:pt x="17" y="68"/>
                      <a:pt x="17" y="68"/>
                      <a:pt x="18" y="69"/>
                    </a:cubicBezTo>
                    <a:cubicBezTo>
                      <a:pt x="17" y="69"/>
                      <a:pt x="17" y="69"/>
                      <a:pt x="17" y="69"/>
                    </a:cubicBezTo>
                    <a:cubicBezTo>
                      <a:pt x="17" y="69"/>
                      <a:pt x="17" y="69"/>
                      <a:pt x="17" y="69"/>
                    </a:cubicBezTo>
                    <a:cubicBezTo>
                      <a:pt x="17" y="69"/>
                      <a:pt x="17" y="69"/>
                      <a:pt x="17" y="69"/>
                    </a:cubicBezTo>
                    <a:cubicBezTo>
                      <a:pt x="16" y="69"/>
                      <a:pt x="16" y="69"/>
                      <a:pt x="16" y="69"/>
                    </a:cubicBezTo>
                    <a:moveTo>
                      <a:pt x="13" y="66"/>
                    </a:moveTo>
                    <a:cubicBezTo>
                      <a:pt x="13" y="65"/>
                      <a:pt x="12" y="65"/>
                      <a:pt x="12" y="64"/>
                    </a:cubicBezTo>
                    <a:cubicBezTo>
                      <a:pt x="13" y="64"/>
                      <a:pt x="14" y="64"/>
                      <a:pt x="14" y="64"/>
                    </a:cubicBezTo>
                    <a:cubicBezTo>
                      <a:pt x="15" y="65"/>
                      <a:pt x="15" y="65"/>
                      <a:pt x="15" y="66"/>
                    </a:cubicBezTo>
                    <a:cubicBezTo>
                      <a:pt x="15" y="66"/>
                      <a:pt x="14" y="66"/>
                      <a:pt x="13" y="66"/>
                    </a:cubicBezTo>
                    <a:moveTo>
                      <a:pt x="11" y="63"/>
                    </a:moveTo>
                    <a:cubicBezTo>
                      <a:pt x="10" y="62"/>
                      <a:pt x="10" y="62"/>
                      <a:pt x="10" y="61"/>
                    </a:cubicBezTo>
                    <a:cubicBezTo>
                      <a:pt x="11" y="61"/>
                      <a:pt x="12" y="61"/>
                      <a:pt x="13" y="61"/>
                    </a:cubicBezTo>
                    <a:cubicBezTo>
                      <a:pt x="13" y="61"/>
                      <a:pt x="13" y="62"/>
                      <a:pt x="13" y="62"/>
                    </a:cubicBezTo>
                    <a:cubicBezTo>
                      <a:pt x="13" y="62"/>
                      <a:pt x="12" y="63"/>
                      <a:pt x="11" y="63"/>
                    </a:cubicBezTo>
                    <a:moveTo>
                      <a:pt x="9" y="60"/>
                    </a:moveTo>
                    <a:cubicBezTo>
                      <a:pt x="8" y="59"/>
                      <a:pt x="8" y="59"/>
                      <a:pt x="8" y="59"/>
                    </a:cubicBezTo>
                    <a:cubicBezTo>
                      <a:pt x="9" y="59"/>
                      <a:pt x="10" y="58"/>
                      <a:pt x="12" y="58"/>
                    </a:cubicBezTo>
                    <a:cubicBezTo>
                      <a:pt x="12" y="59"/>
                      <a:pt x="12" y="59"/>
                      <a:pt x="12" y="59"/>
                    </a:cubicBezTo>
                    <a:cubicBezTo>
                      <a:pt x="11" y="60"/>
                      <a:pt x="10" y="60"/>
                      <a:pt x="9" y="60"/>
                    </a:cubicBezTo>
                    <a:moveTo>
                      <a:pt x="7" y="57"/>
                    </a:moveTo>
                    <a:cubicBezTo>
                      <a:pt x="7" y="57"/>
                      <a:pt x="7" y="56"/>
                      <a:pt x="6" y="55"/>
                    </a:cubicBezTo>
                    <a:cubicBezTo>
                      <a:pt x="8" y="55"/>
                      <a:pt x="9" y="55"/>
                      <a:pt x="11" y="55"/>
                    </a:cubicBezTo>
                    <a:cubicBezTo>
                      <a:pt x="11" y="55"/>
                      <a:pt x="11" y="56"/>
                      <a:pt x="11" y="56"/>
                    </a:cubicBezTo>
                    <a:cubicBezTo>
                      <a:pt x="10" y="57"/>
                      <a:pt x="9" y="57"/>
                      <a:pt x="7" y="57"/>
                    </a:cubicBezTo>
                    <a:moveTo>
                      <a:pt x="6" y="53"/>
                    </a:moveTo>
                    <a:cubicBezTo>
                      <a:pt x="6" y="53"/>
                      <a:pt x="5" y="53"/>
                      <a:pt x="5" y="52"/>
                    </a:cubicBezTo>
                    <a:cubicBezTo>
                      <a:pt x="7" y="52"/>
                      <a:pt x="8" y="52"/>
                      <a:pt x="10" y="52"/>
                    </a:cubicBezTo>
                    <a:cubicBezTo>
                      <a:pt x="10" y="52"/>
                      <a:pt x="10" y="53"/>
                      <a:pt x="10" y="53"/>
                    </a:cubicBezTo>
                    <a:cubicBezTo>
                      <a:pt x="9" y="53"/>
                      <a:pt x="7" y="53"/>
                      <a:pt x="6" y="53"/>
                    </a:cubicBezTo>
                    <a:moveTo>
                      <a:pt x="5" y="51"/>
                    </a:moveTo>
                    <a:cubicBezTo>
                      <a:pt x="4" y="49"/>
                      <a:pt x="4" y="47"/>
                      <a:pt x="4" y="45"/>
                    </a:cubicBezTo>
                    <a:cubicBezTo>
                      <a:pt x="6" y="44"/>
                      <a:pt x="7" y="44"/>
                      <a:pt x="9" y="44"/>
                    </a:cubicBezTo>
                    <a:cubicBezTo>
                      <a:pt x="9" y="44"/>
                      <a:pt x="9" y="44"/>
                      <a:pt x="9" y="44"/>
                    </a:cubicBezTo>
                    <a:cubicBezTo>
                      <a:pt x="9" y="46"/>
                      <a:pt x="9" y="48"/>
                      <a:pt x="9" y="50"/>
                    </a:cubicBezTo>
                    <a:cubicBezTo>
                      <a:pt x="8" y="50"/>
                      <a:pt x="6" y="50"/>
                      <a:pt x="5" y="51"/>
                    </a:cubicBezTo>
                    <a:moveTo>
                      <a:pt x="4" y="43"/>
                    </a:moveTo>
                    <a:cubicBezTo>
                      <a:pt x="4" y="42"/>
                      <a:pt x="4" y="42"/>
                      <a:pt x="4" y="42"/>
                    </a:cubicBezTo>
                    <a:cubicBezTo>
                      <a:pt x="4" y="40"/>
                      <a:pt x="4" y="39"/>
                      <a:pt x="4" y="38"/>
                    </a:cubicBezTo>
                    <a:cubicBezTo>
                      <a:pt x="6" y="37"/>
                      <a:pt x="8" y="37"/>
                      <a:pt x="10" y="36"/>
                    </a:cubicBezTo>
                    <a:cubicBezTo>
                      <a:pt x="9" y="38"/>
                      <a:pt x="9" y="40"/>
                      <a:pt x="9" y="42"/>
                    </a:cubicBezTo>
                    <a:cubicBezTo>
                      <a:pt x="7" y="42"/>
                      <a:pt x="6" y="43"/>
                      <a:pt x="4" y="43"/>
                    </a:cubicBezTo>
                    <a:moveTo>
                      <a:pt x="4" y="36"/>
                    </a:moveTo>
                    <a:cubicBezTo>
                      <a:pt x="4" y="35"/>
                      <a:pt x="5" y="33"/>
                      <a:pt x="5" y="32"/>
                    </a:cubicBezTo>
                    <a:cubicBezTo>
                      <a:pt x="7" y="32"/>
                      <a:pt x="9" y="32"/>
                      <a:pt x="11" y="32"/>
                    </a:cubicBezTo>
                    <a:cubicBezTo>
                      <a:pt x="11" y="33"/>
                      <a:pt x="10" y="34"/>
                      <a:pt x="10" y="35"/>
                    </a:cubicBezTo>
                    <a:cubicBezTo>
                      <a:pt x="8" y="35"/>
                      <a:pt x="6" y="35"/>
                      <a:pt x="4" y="36"/>
                    </a:cubicBezTo>
                    <a:moveTo>
                      <a:pt x="5" y="31"/>
                    </a:moveTo>
                    <a:cubicBezTo>
                      <a:pt x="6" y="29"/>
                      <a:pt x="6" y="28"/>
                      <a:pt x="7" y="27"/>
                    </a:cubicBezTo>
                    <a:cubicBezTo>
                      <a:pt x="8" y="27"/>
                      <a:pt x="9" y="26"/>
                      <a:pt x="11" y="26"/>
                    </a:cubicBezTo>
                    <a:cubicBezTo>
                      <a:pt x="11" y="26"/>
                      <a:pt x="12" y="26"/>
                      <a:pt x="13" y="26"/>
                    </a:cubicBezTo>
                    <a:cubicBezTo>
                      <a:pt x="13" y="27"/>
                      <a:pt x="13" y="28"/>
                      <a:pt x="12" y="28"/>
                    </a:cubicBezTo>
                    <a:cubicBezTo>
                      <a:pt x="12" y="29"/>
                      <a:pt x="12" y="29"/>
                      <a:pt x="12" y="30"/>
                    </a:cubicBezTo>
                    <a:cubicBezTo>
                      <a:pt x="9" y="30"/>
                      <a:pt x="7" y="30"/>
                      <a:pt x="5" y="31"/>
                    </a:cubicBezTo>
                    <a:moveTo>
                      <a:pt x="8" y="25"/>
                    </a:moveTo>
                    <a:cubicBezTo>
                      <a:pt x="9" y="24"/>
                      <a:pt x="9" y="22"/>
                      <a:pt x="10" y="21"/>
                    </a:cubicBezTo>
                    <a:cubicBezTo>
                      <a:pt x="12" y="21"/>
                      <a:pt x="14" y="21"/>
                      <a:pt x="16" y="22"/>
                    </a:cubicBezTo>
                    <a:cubicBezTo>
                      <a:pt x="16" y="23"/>
                      <a:pt x="15" y="24"/>
                      <a:pt x="14" y="25"/>
                    </a:cubicBezTo>
                    <a:cubicBezTo>
                      <a:pt x="13" y="25"/>
                      <a:pt x="11" y="25"/>
                      <a:pt x="10" y="25"/>
                    </a:cubicBezTo>
                    <a:cubicBezTo>
                      <a:pt x="9" y="25"/>
                      <a:pt x="9" y="25"/>
                      <a:pt x="8" y="25"/>
                    </a:cubicBezTo>
                    <a:moveTo>
                      <a:pt x="17" y="20"/>
                    </a:moveTo>
                    <a:cubicBezTo>
                      <a:pt x="15" y="20"/>
                      <a:pt x="13" y="20"/>
                      <a:pt x="11" y="20"/>
                    </a:cubicBezTo>
                    <a:cubicBezTo>
                      <a:pt x="13" y="18"/>
                      <a:pt x="14" y="15"/>
                      <a:pt x="16" y="14"/>
                    </a:cubicBezTo>
                    <a:cubicBezTo>
                      <a:pt x="17" y="14"/>
                      <a:pt x="19" y="14"/>
                      <a:pt x="20" y="14"/>
                    </a:cubicBezTo>
                    <a:cubicBezTo>
                      <a:pt x="21" y="14"/>
                      <a:pt x="22" y="14"/>
                      <a:pt x="23" y="14"/>
                    </a:cubicBezTo>
                    <a:cubicBezTo>
                      <a:pt x="21" y="16"/>
                      <a:pt x="19" y="18"/>
                      <a:pt x="17" y="20"/>
                    </a:cubicBezTo>
                    <a:moveTo>
                      <a:pt x="24" y="13"/>
                    </a:moveTo>
                    <a:cubicBezTo>
                      <a:pt x="23" y="12"/>
                      <a:pt x="22" y="12"/>
                      <a:pt x="20" y="12"/>
                    </a:cubicBezTo>
                    <a:cubicBezTo>
                      <a:pt x="19" y="12"/>
                      <a:pt x="19" y="12"/>
                      <a:pt x="18" y="12"/>
                    </a:cubicBezTo>
                    <a:cubicBezTo>
                      <a:pt x="19" y="12"/>
                      <a:pt x="19" y="11"/>
                      <a:pt x="20" y="10"/>
                    </a:cubicBezTo>
                    <a:cubicBezTo>
                      <a:pt x="22" y="11"/>
                      <a:pt x="24" y="11"/>
                      <a:pt x="26" y="11"/>
                    </a:cubicBezTo>
                    <a:cubicBezTo>
                      <a:pt x="25" y="12"/>
                      <a:pt x="25" y="12"/>
                      <a:pt x="24" y="13"/>
                    </a:cubicBezTo>
                    <a:moveTo>
                      <a:pt x="28" y="10"/>
                    </a:moveTo>
                    <a:cubicBezTo>
                      <a:pt x="26" y="9"/>
                      <a:pt x="24" y="9"/>
                      <a:pt x="22" y="9"/>
                    </a:cubicBezTo>
                    <a:cubicBezTo>
                      <a:pt x="23" y="9"/>
                      <a:pt x="23" y="8"/>
                      <a:pt x="24" y="8"/>
                    </a:cubicBezTo>
                    <a:cubicBezTo>
                      <a:pt x="25" y="8"/>
                      <a:pt x="27" y="9"/>
                      <a:pt x="29" y="9"/>
                    </a:cubicBezTo>
                    <a:cubicBezTo>
                      <a:pt x="28" y="10"/>
                      <a:pt x="28" y="10"/>
                      <a:pt x="28" y="10"/>
                    </a:cubicBezTo>
                    <a:moveTo>
                      <a:pt x="42" y="78"/>
                    </a:moveTo>
                    <a:cubicBezTo>
                      <a:pt x="42" y="78"/>
                      <a:pt x="42" y="78"/>
                      <a:pt x="42" y="78"/>
                    </a:cubicBezTo>
                    <a:cubicBezTo>
                      <a:pt x="37" y="78"/>
                      <a:pt x="32" y="76"/>
                      <a:pt x="28" y="74"/>
                    </a:cubicBezTo>
                    <a:cubicBezTo>
                      <a:pt x="18" y="67"/>
                      <a:pt x="12" y="56"/>
                      <a:pt x="12" y="44"/>
                    </a:cubicBezTo>
                    <a:cubicBezTo>
                      <a:pt x="12" y="39"/>
                      <a:pt x="13" y="34"/>
                      <a:pt x="15" y="30"/>
                    </a:cubicBezTo>
                    <a:cubicBezTo>
                      <a:pt x="18" y="23"/>
                      <a:pt x="23" y="18"/>
                      <a:pt x="29" y="13"/>
                    </a:cubicBezTo>
                    <a:cubicBezTo>
                      <a:pt x="34" y="9"/>
                      <a:pt x="41" y="6"/>
                      <a:pt x="47" y="6"/>
                    </a:cubicBezTo>
                    <a:cubicBezTo>
                      <a:pt x="47" y="6"/>
                      <a:pt x="47" y="6"/>
                      <a:pt x="47" y="6"/>
                    </a:cubicBezTo>
                    <a:cubicBezTo>
                      <a:pt x="52" y="6"/>
                      <a:pt x="56" y="7"/>
                      <a:pt x="61" y="10"/>
                    </a:cubicBezTo>
                    <a:cubicBezTo>
                      <a:pt x="71" y="17"/>
                      <a:pt x="76" y="28"/>
                      <a:pt x="76" y="39"/>
                    </a:cubicBezTo>
                    <a:cubicBezTo>
                      <a:pt x="76" y="46"/>
                      <a:pt x="74" y="53"/>
                      <a:pt x="71" y="59"/>
                    </a:cubicBezTo>
                    <a:cubicBezTo>
                      <a:pt x="66" y="70"/>
                      <a:pt x="54" y="78"/>
                      <a:pt x="42" y="78"/>
                    </a:cubicBezTo>
                    <a:moveTo>
                      <a:pt x="31" y="8"/>
                    </a:moveTo>
                    <a:cubicBezTo>
                      <a:pt x="29" y="7"/>
                      <a:pt x="28" y="7"/>
                      <a:pt x="26" y="7"/>
                    </a:cubicBezTo>
                    <a:cubicBezTo>
                      <a:pt x="27" y="6"/>
                      <a:pt x="28" y="6"/>
                      <a:pt x="29" y="5"/>
                    </a:cubicBezTo>
                    <a:cubicBezTo>
                      <a:pt x="30" y="6"/>
                      <a:pt x="32" y="6"/>
                      <a:pt x="33" y="6"/>
                    </a:cubicBezTo>
                    <a:cubicBezTo>
                      <a:pt x="34" y="6"/>
                      <a:pt x="34" y="6"/>
                      <a:pt x="34" y="6"/>
                    </a:cubicBezTo>
                    <a:cubicBezTo>
                      <a:pt x="33" y="7"/>
                      <a:pt x="32" y="7"/>
                      <a:pt x="31" y="8"/>
                    </a:cubicBezTo>
                    <a:moveTo>
                      <a:pt x="36" y="5"/>
                    </a:moveTo>
                    <a:cubicBezTo>
                      <a:pt x="35" y="5"/>
                      <a:pt x="34" y="5"/>
                      <a:pt x="34" y="5"/>
                    </a:cubicBezTo>
                    <a:cubicBezTo>
                      <a:pt x="33" y="4"/>
                      <a:pt x="33" y="4"/>
                      <a:pt x="32" y="4"/>
                    </a:cubicBezTo>
                    <a:cubicBezTo>
                      <a:pt x="33" y="4"/>
                      <a:pt x="34" y="4"/>
                      <a:pt x="34" y="4"/>
                    </a:cubicBezTo>
                    <a:cubicBezTo>
                      <a:pt x="35" y="4"/>
                      <a:pt x="37" y="4"/>
                      <a:pt x="38" y="5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37" y="5"/>
                      <a:pt x="37" y="5"/>
                      <a:pt x="36" y="5"/>
                    </a:cubicBezTo>
                    <a:moveTo>
                      <a:pt x="37" y="0"/>
                    </a:moveTo>
                    <a:cubicBezTo>
                      <a:pt x="37" y="0"/>
                      <a:pt x="37" y="0"/>
                      <a:pt x="37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22" y="2"/>
                      <a:pt x="10" y="12"/>
                      <a:pt x="4" y="25"/>
                    </a:cubicBezTo>
                    <a:cubicBezTo>
                      <a:pt x="2" y="30"/>
                      <a:pt x="0" y="36"/>
                      <a:pt x="0" y="42"/>
                    </a:cubicBezTo>
                    <a:cubicBezTo>
                      <a:pt x="0" y="49"/>
                      <a:pt x="3" y="57"/>
                      <a:pt x="8" y="64"/>
                    </a:cubicBezTo>
                    <a:cubicBezTo>
                      <a:pt x="8" y="64"/>
                      <a:pt x="8" y="64"/>
                      <a:pt x="8" y="64"/>
                    </a:cubicBezTo>
                    <a:cubicBezTo>
                      <a:pt x="8" y="65"/>
                      <a:pt x="8" y="65"/>
                      <a:pt x="8" y="65"/>
                    </a:cubicBezTo>
                    <a:cubicBezTo>
                      <a:pt x="10" y="67"/>
                      <a:pt x="13" y="70"/>
                      <a:pt x="15" y="72"/>
                    </a:cubicBezTo>
                    <a:cubicBezTo>
                      <a:pt x="16" y="73"/>
                      <a:pt x="16" y="73"/>
                      <a:pt x="16" y="73"/>
                    </a:cubicBezTo>
                    <a:cubicBezTo>
                      <a:pt x="16" y="73"/>
                      <a:pt x="16" y="73"/>
                      <a:pt x="16" y="73"/>
                    </a:cubicBezTo>
                    <a:cubicBezTo>
                      <a:pt x="16" y="73"/>
                      <a:pt x="16" y="73"/>
                      <a:pt x="16" y="73"/>
                    </a:cubicBezTo>
                    <a:cubicBezTo>
                      <a:pt x="17" y="74"/>
                      <a:pt x="17" y="74"/>
                      <a:pt x="17" y="74"/>
                    </a:cubicBezTo>
                    <a:cubicBezTo>
                      <a:pt x="22" y="76"/>
                      <a:pt x="27" y="78"/>
                      <a:pt x="32" y="80"/>
                    </a:cubicBezTo>
                    <a:cubicBezTo>
                      <a:pt x="32" y="80"/>
                      <a:pt x="33" y="80"/>
                      <a:pt x="33" y="80"/>
                    </a:cubicBezTo>
                    <a:cubicBezTo>
                      <a:pt x="33" y="80"/>
                      <a:pt x="33" y="80"/>
                      <a:pt x="33" y="80"/>
                    </a:cubicBezTo>
                    <a:cubicBezTo>
                      <a:pt x="36" y="80"/>
                      <a:pt x="39" y="81"/>
                      <a:pt x="42" y="81"/>
                    </a:cubicBezTo>
                    <a:cubicBezTo>
                      <a:pt x="55" y="81"/>
                      <a:pt x="69" y="73"/>
                      <a:pt x="74" y="60"/>
                    </a:cubicBezTo>
                    <a:cubicBezTo>
                      <a:pt x="78" y="54"/>
                      <a:pt x="79" y="47"/>
                      <a:pt x="79" y="39"/>
                    </a:cubicBezTo>
                    <a:cubicBezTo>
                      <a:pt x="79" y="27"/>
                      <a:pt x="74" y="15"/>
                      <a:pt x="62" y="8"/>
                    </a:cubicBezTo>
                    <a:cubicBezTo>
                      <a:pt x="59" y="5"/>
                      <a:pt x="56" y="4"/>
                      <a:pt x="52" y="4"/>
                    </a:cubicBezTo>
                    <a:cubicBezTo>
                      <a:pt x="52" y="3"/>
                      <a:pt x="52" y="3"/>
                      <a:pt x="52" y="3"/>
                    </a:cubicBezTo>
                    <a:cubicBezTo>
                      <a:pt x="48" y="2"/>
                      <a:pt x="43" y="1"/>
                      <a:pt x="38" y="0"/>
                    </a:cubicBezTo>
                    <a:cubicBezTo>
                      <a:pt x="38" y="0"/>
                      <a:pt x="37" y="0"/>
                      <a:pt x="37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0" name="Freeform 777"/>
              <p:cNvSpPr>
                <a:spLocks noEditPoints="1"/>
              </p:cNvSpPr>
              <p:nvPr/>
            </p:nvSpPr>
            <p:spPr bwMode="auto">
              <a:xfrm>
                <a:off x="2962" y="3199"/>
                <a:ext cx="137" cy="152"/>
              </a:xfrm>
              <a:custGeom>
                <a:avLst/>
                <a:gdLst>
                  <a:gd name="T0" fmla="*/ 43 w 58"/>
                  <a:gd name="T1" fmla="*/ 55 h 64"/>
                  <a:gd name="T2" fmla="*/ 43 w 58"/>
                  <a:gd name="T3" fmla="*/ 56 h 64"/>
                  <a:gd name="T4" fmla="*/ 45 w 58"/>
                  <a:gd name="T5" fmla="*/ 53 h 64"/>
                  <a:gd name="T6" fmla="*/ 48 w 58"/>
                  <a:gd name="T7" fmla="*/ 51 h 64"/>
                  <a:gd name="T8" fmla="*/ 48 w 58"/>
                  <a:gd name="T9" fmla="*/ 49 h 64"/>
                  <a:gd name="T10" fmla="*/ 51 w 58"/>
                  <a:gd name="T11" fmla="*/ 47 h 64"/>
                  <a:gd name="T12" fmla="*/ 48 w 58"/>
                  <a:gd name="T13" fmla="*/ 49 h 64"/>
                  <a:gd name="T14" fmla="*/ 51 w 58"/>
                  <a:gd name="T15" fmla="*/ 45 h 64"/>
                  <a:gd name="T16" fmla="*/ 52 w 58"/>
                  <a:gd name="T17" fmla="*/ 41 h 64"/>
                  <a:gd name="T18" fmla="*/ 51 w 58"/>
                  <a:gd name="T19" fmla="*/ 45 h 64"/>
                  <a:gd name="T20" fmla="*/ 52 w 58"/>
                  <a:gd name="T21" fmla="*/ 40 h 64"/>
                  <a:gd name="T22" fmla="*/ 54 w 58"/>
                  <a:gd name="T23" fmla="*/ 36 h 64"/>
                  <a:gd name="T24" fmla="*/ 54 w 58"/>
                  <a:gd name="T25" fmla="*/ 35 h 64"/>
                  <a:gd name="T26" fmla="*/ 54 w 58"/>
                  <a:gd name="T27" fmla="*/ 30 h 64"/>
                  <a:gd name="T28" fmla="*/ 55 w 58"/>
                  <a:gd name="T29" fmla="*/ 30 h 64"/>
                  <a:gd name="T30" fmla="*/ 55 w 58"/>
                  <a:gd name="T31" fmla="*/ 28 h 64"/>
                  <a:gd name="T32" fmla="*/ 53 w 58"/>
                  <a:gd name="T33" fmla="*/ 25 h 64"/>
                  <a:gd name="T34" fmla="*/ 55 w 58"/>
                  <a:gd name="T35" fmla="*/ 28 h 64"/>
                  <a:gd name="T36" fmla="*/ 53 w 58"/>
                  <a:gd name="T37" fmla="*/ 23 h 64"/>
                  <a:gd name="T38" fmla="*/ 53 w 58"/>
                  <a:gd name="T39" fmla="*/ 20 h 64"/>
                  <a:gd name="T40" fmla="*/ 52 w 58"/>
                  <a:gd name="T41" fmla="*/ 18 h 64"/>
                  <a:gd name="T42" fmla="*/ 51 w 58"/>
                  <a:gd name="T43" fmla="*/ 16 h 64"/>
                  <a:gd name="T44" fmla="*/ 52 w 58"/>
                  <a:gd name="T45" fmla="*/ 18 h 64"/>
                  <a:gd name="T46" fmla="*/ 50 w 58"/>
                  <a:gd name="T47" fmla="*/ 14 h 64"/>
                  <a:gd name="T48" fmla="*/ 50 w 58"/>
                  <a:gd name="T49" fmla="*/ 14 h 64"/>
                  <a:gd name="T50" fmla="*/ 22 w 58"/>
                  <a:gd name="T51" fmla="*/ 60 h 64"/>
                  <a:gd name="T52" fmla="*/ 4 w 58"/>
                  <a:gd name="T53" fmla="*/ 34 h 64"/>
                  <a:gd name="T54" fmla="*/ 17 w 58"/>
                  <a:gd name="T55" fmla="*/ 9 h 64"/>
                  <a:gd name="T56" fmla="*/ 32 w 58"/>
                  <a:gd name="T57" fmla="*/ 3 h 64"/>
                  <a:gd name="T58" fmla="*/ 34 w 58"/>
                  <a:gd name="T59" fmla="*/ 4 h 64"/>
                  <a:gd name="T60" fmla="*/ 50 w 58"/>
                  <a:gd name="T61" fmla="*/ 28 h 64"/>
                  <a:gd name="T62" fmla="*/ 50 w 58"/>
                  <a:gd name="T63" fmla="*/ 29 h 64"/>
                  <a:gd name="T64" fmla="*/ 23 w 58"/>
                  <a:gd name="T65" fmla="*/ 60 h 64"/>
                  <a:gd name="T66" fmla="*/ 22 w 58"/>
                  <a:gd name="T67" fmla="*/ 60 h 64"/>
                  <a:gd name="T68" fmla="*/ 32 w 58"/>
                  <a:gd name="T69" fmla="*/ 0 h 64"/>
                  <a:gd name="T70" fmla="*/ 15 w 58"/>
                  <a:gd name="T71" fmla="*/ 6 h 64"/>
                  <a:gd name="T72" fmla="*/ 0 w 58"/>
                  <a:gd name="T73" fmla="*/ 34 h 64"/>
                  <a:gd name="T74" fmla="*/ 28 w 58"/>
                  <a:gd name="T75" fmla="*/ 64 h 64"/>
                  <a:gd name="T76" fmla="*/ 58 w 58"/>
                  <a:gd name="T77" fmla="*/ 30 h 64"/>
                  <a:gd name="T78" fmla="*/ 32 w 58"/>
                  <a:gd name="T79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8" h="64">
                    <a:moveTo>
                      <a:pt x="43" y="56"/>
                    </a:moveTo>
                    <a:cubicBezTo>
                      <a:pt x="43" y="55"/>
                      <a:pt x="43" y="55"/>
                      <a:pt x="43" y="55"/>
                    </a:cubicBezTo>
                    <a:cubicBezTo>
                      <a:pt x="43" y="55"/>
                      <a:pt x="43" y="55"/>
                      <a:pt x="43" y="55"/>
                    </a:cubicBezTo>
                    <a:cubicBezTo>
                      <a:pt x="43" y="56"/>
                      <a:pt x="43" y="56"/>
                      <a:pt x="43" y="56"/>
                    </a:cubicBezTo>
                    <a:moveTo>
                      <a:pt x="45" y="53"/>
                    </a:moveTo>
                    <a:cubicBezTo>
                      <a:pt x="45" y="53"/>
                      <a:pt x="45" y="53"/>
                      <a:pt x="45" y="53"/>
                    </a:cubicBezTo>
                    <a:cubicBezTo>
                      <a:pt x="46" y="53"/>
                      <a:pt x="46" y="52"/>
                      <a:pt x="47" y="51"/>
                    </a:cubicBezTo>
                    <a:cubicBezTo>
                      <a:pt x="48" y="51"/>
                      <a:pt x="48" y="51"/>
                      <a:pt x="48" y="51"/>
                    </a:cubicBezTo>
                    <a:cubicBezTo>
                      <a:pt x="47" y="52"/>
                      <a:pt x="46" y="53"/>
                      <a:pt x="45" y="53"/>
                    </a:cubicBezTo>
                    <a:moveTo>
                      <a:pt x="48" y="49"/>
                    </a:moveTo>
                    <a:cubicBezTo>
                      <a:pt x="49" y="48"/>
                      <a:pt x="49" y="48"/>
                      <a:pt x="50" y="47"/>
                    </a:cubicBezTo>
                    <a:cubicBezTo>
                      <a:pt x="51" y="47"/>
                      <a:pt x="51" y="47"/>
                      <a:pt x="51" y="47"/>
                    </a:cubicBezTo>
                    <a:cubicBezTo>
                      <a:pt x="50" y="48"/>
                      <a:pt x="50" y="49"/>
                      <a:pt x="49" y="50"/>
                    </a:cubicBezTo>
                    <a:cubicBezTo>
                      <a:pt x="48" y="49"/>
                      <a:pt x="48" y="49"/>
                      <a:pt x="48" y="49"/>
                    </a:cubicBezTo>
                    <a:cubicBezTo>
                      <a:pt x="48" y="49"/>
                      <a:pt x="48" y="49"/>
                      <a:pt x="48" y="49"/>
                    </a:cubicBezTo>
                    <a:moveTo>
                      <a:pt x="51" y="45"/>
                    </a:moveTo>
                    <a:cubicBezTo>
                      <a:pt x="51" y="45"/>
                      <a:pt x="51" y="45"/>
                      <a:pt x="50" y="45"/>
                    </a:cubicBezTo>
                    <a:cubicBezTo>
                      <a:pt x="51" y="44"/>
                      <a:pt x="51" y="43"/>
                      <a:pt x="52" y="41"/>
                    </a:cubicBezTo>
                    <a:cubicBezTo>
                      <a:pt x="52" y="42"/>
                      <a:pt x="52" y="42"/>
                      <a:pt x="53" y="42"/>
                    </a:cubicBezTo>
                    <a:cubicBezTo>
                      <a:pt x="52" y="43"/>
                      <a:pt x="52" y="44"/>
                      <a:pt x="51" y="45"/>
                    </a:cubicBezTo>
                    <a:moveTo>
                      <a:pt x="53" y="40"/>
                    </a:moveTo>
                    <a:cubicBezTo>
                      <a:pt x="53" y="40"/>
                      <a:pt x="52" y="40"/>
                      <a:pt x="52" y="40"/>
                    </a:cubicBezTo>
                    <a:cubicBezTo>
                      <a:pt x="52" y="39"/>
                      <a:pt x="53" y="37"/>
                      <a:pt x="53" y="36"/>
                    </a:cubicBezTo>
                    <a:cubicBezTo>
                      <a:pt x="53" y="36"/>
                      <a:pt x="54" y="36"/>
                      <a:pt x="54" y="36"/>
                    </a:cubicBezTo>
                    <a:cubicBezTo>
                      <a:pt x="54" y="38"/>
                      <a:pt x="54" y="39"/>
                      <a:pt x="53" y="40"/>
                    </a:cubicBezTo>
                    <a:moveTo>
                      <a:pt x="54" y="35"/>
                    </a:moveTo>
                    <a:cubicBezTo>
                      <a:pt x="54" y="34"/>
                      <a:pt x="54" y="34"/>
                      <a:pt x="53" y="34"/>
                    </a:cubicBezTo>
                    <a:cubicBezTo>
                      <a:pt x="53" y="33"/>
                      <a:pt x="54" y="31"/>
                      <a:pt x="54" y="30"/>
                    </a:cubicBezTo>
                    <a:cubicBezTo>
                      <a:pt x="54" y="30"/>
                      <a:pt x="54" y="30"/>
                      <a:pt x="55" y="30"/>
                    </a:cubicBezTo>
                    <a:cubicBezTo>
                      <a:pt x="55" y="30"/>
                      <a:pt x="55" y="30"/>
                      <a:pt x="55" y="30"/>
                    </a:cubicBezTo>
                    <a:cubicBezTo>
                      <a:pt x="55" y="32"/>
                      <a:pt x="55" y="33"/>
                      <a:pt x="54" y="35"/>
                    </a:cubicBezTo>
                    <a:moveTo>
                      <a:pt x="55" y="28"/>
                    </a:moveTo>
                    <a:cubicBezTo>
                      <a:pt x="54" y="28"/>
                      <a:pt x="54" y="28"/>
                      <a:pt x="54" y="28"/>
                    </a:cubicBezTo>
                    <a:cubicBezTo>
                      <a:pt x="54" y="27"/>
                      <a:pt x="53" y="26"/>
                      <a:pt x="53" y="25"/>
                    </a:cubicBezTo>
                    <a:cubicBezTo>
                      <a:pt x="54" y="25"/>
                      <a:pt x="54" y="25"/>
                      <a:pt x="54" y="25"/>
                    </a:cubicBezTo>
                    <a:cubicBezTo>
                      <a:pt x="54" y="26"/>
                      <a:pt x="55" y="27"/>
                      <a:pt x="55" y="28"/>
                    </a:cubicBezTo>
                    <a:moveTo>
                      <a:pt x="54" y="23"/>
                    </a:moveTo>
                    <a:cubicBezTo>
                      <a:pt x="53" y="23"/>
                      <a:pt x="53" y="23"/>
                      <a:pt x="53" y="23"/>
                    </a:cubicBezTo>
                    <a:cubicBezTo>
                      <a:pt x="53" y="22"/>
                      <a:pt x="53" y="21"/>
                      <a:pt x="52" y="20"/>
                    </a:cubicBezTo>
                    <a:cubicBezTo>
                      <a:pt x="53" y="20"/>
                      <a:pt x="53" y="20"/>
                      <a:pt x="53" y="20"/>
                    </a:cubicBezTo>
                    <a:cubicBezTo>
                      <a:pt x="53" y="21"/>
                      <a:pt x="54" y="22"/>
                      <a:pt x="54" y="23"/>
                    </a:cubicBezTo>
                    <a:moveTo>
                      <a:pt x="52" y="18"/>
                    </a:moveTo>
                    <a:cubicBezTo>
                      <a:pt x="52" y="18"/>
                      <a:pt x="52" y="18"/>
                      <a:pt x="52" y="18"/>
                    </a:cubicBezTo>
                    <a:cubicBezTo>
                      <a:pt x="51" y="17"/>
                      <a:pt x="51" y="17"/>
                      <a:pt x="51" y="16"/>
                    </a:cubicBezTo>
                    <a:cubicBezTo>
                      <a:pt x="51" y="16"/>
                      <a:pt x="51" y="16"/>
                      <a:pt x="51" y="16"/>
                    </a:cubicBezTo>
                    <a:cubicBezTo>
                      <a:pt x="52" y="17"/>
                      <a:pt x="52" y="17"/>
                      <a:pt x="52" y="18"/>
                    </a:cubicBezTo>
                    <a:moveTo>
                      <a:pt x="50" y="14"/>
                    </a:moveTo>
                    <a:cubicBezTo>
                      <a:pt x="50" y="14"/>
                      <a:pt x="50" y="14"/>
                      <a:pt x="50" y="14"/>
                    </a:cubicBezTo>
                    <a:cubicBezTo>
                      <a:pt x="50" y="14"/>
                      <a:pt x="50" y="14"/>
                      <a:pt x="50" y="14"/>
                    </a:cubicBezTo>
                    <a:cubicBezTo>
                      <a:pt x="50" y="14"/>
                      <a:pt x="50" y="14"/>
                      <a:pt x="50" y="14"/>
                    </a:cubicBezTo>
                    <a:cubicBezTo>
                      <a:pt x="50" y="14"/>
                      <a:pt x="50" y="14"/>
                      <a:pt x="50" y="14"/>
                    </a:cubicBezTo>
                    <a:moveTo>
                      <a:pt x="22" y="60"/>
                    </a:moveTo>
                    <a:cubicBezTo>
                      <a:pt x="20" y="59"/>
                      <a:pt x="18" y="59"/>
                      <a:pt x="16" y="57"/>
                    </a:cubicBezTo>
                    <a:cubicBezTo>
                      <a:pt x="8" y="53"/>
                      <a:pt x="4" y="43"/>
                      <a:pt x="4" y="34"/>
                    </a:cubicBezTo>
                    <a:cubicBezTo>
                      <a:pt x="4" y="30"/>
                      <a:pt x="4" y="26"/>
                      <a:pt x="6" y="22"/>
                    </a:cubicBezTo>
                    <a:cubicBezTo>
                      <a:pt x="8" y="17"/>
                      <a:pt x="12" y="12"/>
                      <a:pt x="17" y="9"/>
                    </a:cubicBezTo>
                    <a:cubicBezTo>
                      <a:pt x="21" y="6"/>
                      <a:pt x="27" y="3"/>
                      <a:pt x="32" y="3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2" y="3"/>
                      <a:pt x="33" y="3"/>
                      <a:pt x="34" y="3"/>
                    </a:cubicBezTo>
                    <a:cubicBezTo>
                      <a:pt x="34" y="4"/>
                      <a:pt x="34" y="4"/>
                      <a:pt x="34" y="4"/>
                    </a:cubicBezTo>
                    <a:cubicBezTo>
                      <a:pt x="36" y="4"/>
                      <a:pt x="37" y="5"/>
                      <a:pt x="38" y="6"/>
                    </a:cubicBezTo>
                    <a:cubicBezTo>
                      <a:pt x="46" y="11"/>
                      <a:pt x="50" y="19"/>
                      <a:pt x="50" y="28"/>
                    </a:cubicBezTo>
                    <a:cubicBezTo>
                      <a:pt x="50" y="29"/>
                      <a:pt x="50" y="29"/>
                      <a:pt x="50" y="29"/>
                    </a:cubicBezTo>
                    <a:cubicBezTo>
                      <a:pt x="50" y="29"/>
                      <a:pt x="50" y="29"/>
                      <a:pt x="50" y="29"/>
                    </a:cubicBezTo>
                    <a:cubicBezTo>
                      <a:pt x="50" y="35"/>
                      <a:pt x="49" y="40"/>
                      <a:pt x="47" y="45"/>
                    </a:cubicBezTo>
                    <a:cubicBezTo>
                      <a:pt x="43" y="54"/>
                      <a:pt x="33" y="60"/>
                      <a:pt x="23" y="60"/>
                    </a:cubicBezTo>
                    <a:cubicBezTo>
                      <a:pt x="23" y="60"/>
                      <a:pt x="23" y="60"/>
                      <a:pt x="23" y="60"/>
                    </a:cubicBezTo>
                    <a:cubicBezTo>
                      <a:pt x="23" y="60"/>
                      <a:pt x="22" y="60"/>
                      <a:pt x="22" y="60"/>
                    </a:cubicBezTo>
                    <a:cubicBezTo>
                      <a:pt x="22" y="60"/>
                      <a:pt x="22" y="60"/>
                      <a:pt x="22" y="60"/>
                    </a:cubicBezTo>
                    <a:moveTo>
                      <a:pt x="32" y="0"/>
                    </a:moveTo>
                    <a:cubicBezTo>
                      <a:pt x="32" y="0"/>
                      <a:pt x="32" y="0"/>
                      <a:pt x="32" y="0"/>
                    </a:cubicBezTo>
                    <a:cubicBezTo>
                      <a:pt x="26" y="0"/>
                      <a:pt x="20" y="3"/>
                      <a:pt x="15" y="6"/>
                    </a:cubicBezTo>
                    <a:cubicBezTo>
                      <a:pt x="10" y="10"/>
                      <a:pt x="6" y="15"/>
                      <a:pt x="3" y="21"/>
                    </a:cubicBezTo>
                    <a:cubicBezTo>
                      <a:pt x="1" y="25"/>
                      <a:pt x="0" y="29"/>
                      <a:pt x="0" y="34"/>
                    </a:cubicBezTo>
                    <a:cubicBezTo>
                      <a:pt x="0" y="44"/>
                      <a:pt x="5" y="55"/>
                      <a:pt x="14" y="60"/>
                    </a:cubicBezTo>
                    <a:cubicBezTo>
                      <a:pt x="19" y="63"/>
                      <a:pt x="23" y="64"/>
                      <a:pt x="28" y="64"/>
                    </a:cubicBezTo>
                    <a:cubicBezTo>
                      <a:pt x="39" y="64"/>
                      <a:pt x="49" y="57"/>
                      <a:pt x="54" y="47"/>
                    </a:cubicBezTo>
                    <a:cubicBezTo>
                      <a:pt x="57" y="42"/>
                      <a:pt x="58" y="36"/>
                      <a:pt x="58" y="30"/>
                    </a:cubicBezTo>
                    <a:cubicBezTo>
                      <a:pt x="58" y="20"/>
                      <a:pt x="54" y="10"/>
                      <a:pt x="44" y="4"/>
                    </a:cubicBezTo>
                    <a:cubicBezTo>
                      <a:pt x="40" y="1"/>
                      <a:pt x="36" y="0"/>
                      <a:pt x="32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1" name="Freeform 778"/>
              <p:cNvSpPr>
                <a:spLocks noEditPoints="1"/>
              </p:cNvSpPr>
              <p:nvPr/>
            </p:nvSpPr>
            <p:spPr bwMode="auto">
              <a:xfrm>
                <a:off x="2995" y="3220"/>
                <a:ext cx="69" cy="114"/>
              </a:xfrm>
              <a:custGeom>
                <a:avLst/>
                <a:gdLst>
                  <a:gd name="T0" fmla="*/ 17 w 29"/>
                  <a:gd name="T1" fmla="*/ 7 h 48"/>
                  <a:gd name="T2" fmla="*/ 19 w 29"/>
                  <a:gd name="T3" fmla="*/ 4 h 48"/>
                  <a:gd name="T4" fmla="*/ 20 w 29"/>
                  <a:gd name="T5" fmla="*/ 6 h 48"/>
                  <a:gd name="T6" fmla="*/ 20 w 29"/>
                  <a:gd name="T7" fmla="*/ 10 h 48"/>
                  <a:gd name="T8" fmla="*/ 23 w 29"/>
                  <a:gd name="T9" fmla="*/ 16 h 48"/>
                  <a:gd name="T10" fmla="*/ 20 w 29"/>
                  <a:gd name="T11" fmla="*/ 13 h 48"/>
                  <a:gd name="T12" fmla="*/ 12 w 29"/>
                  <a:gd name="T13" fmla="*/ 11 h 48"/>
                  <a:gd name="T14" fmla="*/ 12 w 29"/>
                  <a:gd name="T15" fmla="*/ 19 h 48"/>
                  <a:gd name="T16" fmla="*/ 21 w 29"/>
                  <a:gd name="T17" fmla="*/ 32 h 48"/>
                  <a:gd name="T18" fmla="*/ 13 w 29"/>
                  <a:gd name="T19" fmla="*/ 38 h 48"/>
                  <a:gd name="T20" fmla="*/ 11 w 29"/>
                  <a:gd name="T21" fmla="*/ 40 h 48"/>
                  <a:gd name="T22" fmla="*/ 10 w 29"/>
                  <a:gd name="T23" fmla="*/ 44 h 48"/>
                  <a:gd name="T24" fmla="*/ 9 w 29"/>
                  <a:gd name="T25" fmla="*/ 40 h 48"/>
                  <a:gd name="T26" fmla="*/ 3 w 29"/>
                  <a:gd name="T27" fmla="*/ 30 h 48"/>
                  <a:gd name="T28" fmla="*/ 11 w 29"/>
                  <a:gd name="T29" fmla="*/ 36 h 48"/>
                  <a:gd name="T30" fmla="*/ 19 w 29"/>
                  <a:gd name="T31" fmla="*/ 31 h 48"/>
                  <a:gd name="T32" fmla="*/ 15 w 29"/>
                  <a:gd name="T33" fmla="*/ 25 h 48"/>
                  <a:gd name="T34" fmla="*/ 7 w 29"/>
                  <a:gd name="T35" fmla="*/ 14 h 48"/>
                  <a:gd name="T36" fmla="*/ 13 w 29"/>
                  <a:gd name="T37" fmla="*/ 7 h 48"/>
                  <a:gd name="T38" fmla="*/ 17 w 29"/>
                  <a:gd name="T39" fmla="*/ 0 h 48"/>
                  <a:gd name="T40" fmla="*/ 15 w 29"/>
                  <a:gd name="T41" fmla="*/ 3 h 48"/>
                  <a:gd name="T42" fmla="*/ 8 w 29"/>
                  <a:gd name="T43" fmla="*/ 6 h 48"/>
                  <a:gd name="T44" fmla="*/ 8 w 29"/>
                  <a:gd name="T45" fmla="*/ 23 h 48"/>
                  <a:gd name="T46" fmla="*/ 15 w 29"/>
                  <a:gd name="T47" fmla="*/ 31 h 48"/>
                  <a:gd name="T48" fmla="*/ 13 w 29"/>
                  <a:gd name="T49" fmla="*/ 33 h 48"/>
                  <a:gd name="T50" fmla="*/ 8 w 29"/>
                  <a:gd name="T51" fmla="*/ 29 h 48"/>
                  <a:gd name="T52" fmla="*/ 2 w 29"/>
                  <a:gd name="T53" fmla="*/ 26 h 48"/>
                  <a:gd name="T54" fmla="*/ 6 w 29"/>
                  <a:gd name="T55" fmla="*/ 40 h 48"/>
                  <a:gd name="T56" fmla="*/ 5 w 29"/>
                  <a:gd name="T57" fmla="*/ 44 h 48"/>
                  <a:gd name="T58" fmla="*/ 6 w 29"/>
                  <a:gd name="T59" fmla="*/ 46 h 48"/>
                  <a:gd name="T60" fmla="*/ 10 w 29"/>
                  <a:gd name="T61" fmla="*/ 48 h 48"/>
                  <a:gd name="T62" fmla="*/ 13 w 29"/>
                  <a:gd name="T63" fmla="*/ 47 h 48"/>
                  <a:gd name="T64" fmla="*/ 16 w 29"/>
                  <a:gd name="T65" fmla="*/ 41 h 48"/>
                  <a:gd name="T66" fmla="*/ 24 w 29"/>
                  <a:gd name="T67" fmla="*/ 29 h 48"/>
                  <a:gd name="T68" fmla="*/ 13 w 29"/>
                  <a:gd name="T69" fmla="*/ 15 h 48"/>
                  <a:gd name="T70" fmla="*/ 14 w 29"/>
                  <a:gd name="T71" fmla="*/ 14 h 48"/>
                  <a:gd name="T72" fmla="*/ 20 w 29"/>
                  <a:gd name="T73" fmla="*/ 17 h 48"/>
                  <a:gd name="T74" fmla="*/ 21 w 29"/>
                  <a:gd name="T75" fmla="*/ 19 h 48"/>
                  <a:gd name="T76" fmla="*/ 26 w 29"/>
                  <a:gd name="T77" fmla="*/ 20 h 48"/>
                  <a:gd name="T78" fmla="*/ 29 w 29"/>
                  <a:gd name="T79" fmla="*/ 17 h 48"/>
                  <a:gd name="T80" fmla="*/ 24 w 29"/>
                  <a:gd name="T81" fmla="*/ 4 h 48"/>
                  <a:gd name="T82" fmla="*/ 20 w 29"/>
                  <a:gd name="T83" fmla="*/ 0 h 48"/>
                  <a:gd name="T84" fmla="*/ 18 w 29"/>
                  <a:gd name="T85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9" h="48">
                    <a:moveTo>
                      <a:pt x="15" y="8"/>
                    </a:moveTo>
                    <a:cubicBezTo>
                      <a:pt x="15" y="8"/>
                      <a:pt x="16" y="8"/>
                      <a:pt x="16" y="8"/>
                    </a:cubicBezTo>
                    <a:cubicBezTo>
                      <a:pt x="16" y="8"/>
                      <a:pt x="17" y="7"/>
                      <a:pt x="17" y="7"/>
                    </a:cubicBezTo>
                    <a:cubicBezTo>
                      <a:pt x="17" y="6"/>
                      <a:pt x="18" y="5"/>
                      <a:pt x="18" y="4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0" y="4"/>
                      <a:pt x="20" y="4"/>
                      <a:pt x="20" y="5"/>
                    </a:cubicBezTo>
                    <a:cubicBezTo>
                      <a:pt x="20" y="5"/>
                      <a:pt x="20" y="6"/>
                      <a:pt x="20" y="6"/>
                    </a:cubicBezTo>
                    <a:cubicBezTo>
                      <a:pt x="19" y="6"/>
                      <a:pt x="19" y="7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9"/>
                      <a:pt x="20" y="9"/>
                      <a:pt x="20" y="10"/>
                    </a:cubicBezTo>
                    <a:cubicBezTo>
                      <a:pt x="23" y="11"/>
                      <a:pt x="25" y="14"/>
                      <a:pt x="25" y="17"/>
                    </a:cubicBezTo>
                    <a:cubicBezTo>
                      <a:pt x="25" y="17"/>
                      <a:pt x="24" y="17"/>
                      <a:pt x="23" y="16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3" y="15"/>
                      <a:pt x="21" y="13"/>
                      <a:pt x="20" y="13"/>
                    </a:cubicBezTo>
                    <a:cubicBezTo>
                      <a:pt x="19" y="12"/>
                      <a:pt x="18" y="11"/>
                      <a:pt x="17" y="11"/>
                    </a:cubicBezTo>
                    <a:cubicBezTo>
                      <a:pt x="16" y="11"/>
                      <a:pt x="15" y="11"/>
                      <a:pt x="14" y="11"/>
                    </a:cubicBezTo>
                    <a:cubicBezTo>
                      <a:pt x="13" y="11"/>
                      <a:pt x="13" y="11"/>
                      <a:pt x="12" y="11"/>
                    </a:cubicBezTo>
                    <a:cubicBezTo>
                      <a:pt x="11" y="12"/>
                      <a:pt x="10" y="12"/>
                      <a:pt x="10" y="13"/>
                    </a:cubicBezTo>
                    <a:cubicBezTo>
                      <a:pt x="9" y="14"/>
                      <a:pt x="9" y="14"/>
                      <a:pt x="9" y="15"/>
                    </a:cubicBezTo>
                    <a:cubicBezTo>
                      <a:pt x="9" y="17"/>
                      <a:pt x="11" y="18"/>
                      <a:pt x="12" y="19"/>
                    </a:cubicBezTo>
                    <a:cubicBezTo>
                      <a:pt x="14" y="21"/>
                      <a:pt x="16" y="23"/>
                      <a:pt x="17" y="25"/>
                    </a:cubicBezTo>
                    <a:cubicBezTo>
                      <a:pt x="19" y="26"/>
                      <a:pt x="20" y="28"/>
                      <a:pt x="21" y="30"/>
                    </a:cubicBezTo>
                    <a:cubicBezTo>
                      <a:pt x="21" y="31"/>
                      <a:pt x="21" y="31"/>
                      <a:pt x="21" y="32"/>
                    </a:cubicBezTo>
                    <a:cubicBezTo>
                      <a:pt x="21" y="34"/>
                      <a:pt x="20" y="35"/>
                      <a:pt x="19" y="37"/>
                    </a:cubicBezTo>
                    <a:cubicBezTo>
                      <a:pt x="19" y="37"/>
                      <a:pt x="17" y="38"/>
                      <a:pt x="15" y="38"/>
                    </a:cubicBezTo>
                    <a:cubicBezTo>
                      <a:pt x="14" y="38"/>
                      <a:pt x="14" y="38"/>
                      <a:pt x="13" y="38"/>
                    </a:cubicBezTo>
                    <a:cubicBezTo>
                      <a:pt x="12" y="38"/>
                      <a:pt x="12" y="38"/>
                      <a:pt x="12" y="38"/>
                    </a:cubicBezTo>
                    <a:cubicBezTo>
                      <a:pt x="12" y="38"/>
                      <a:pt x="12" y="38"/>
                      <a:pt x="12" y="38"/>
                    </a:cubicBezTo>
                    <a:cubicBezTo>
                      <a:pt x="11" y="38"/>
                      <a:pt x="11" y="39"/>
                      <a:pt x="11" y="40"/>
                    </a:cubicBezTo>
                    <a:cubicBezTo>
                      <a:pt x="11" y="40"/>
                      <a:pt x="11" y="40"/>
                      <a:pt x="11" y="41"/>
                    </a:cubicBezTo>
                    <a:cubicBezTo>
                      <a:pt x="10" y="42"/>
                      <a:pt x="10" y="43"/>
                      <a:pt x="10" y="44"/>
                    </a:cubicBezTo>
                    <a:cubicBezTo>
                      <a:pt x="10" y="44"/>
                      <a:pt x="10" y="44"/>
                      <a:pt x="10" y="44"/>
                    </a:cubicBezTo>
                    <a:cubicBezTo>
                      <a:pt x="10" y="44"/>
                      <a:pt x="9" y="44"/>
                      <a:pt x="9" y="44"/>
                    </a:cubicBezTo>
                    <a:cubicBezTo>
                      <a:pt x="9" y="43"/>
                      <a:pt x="9" y="42"/>
                      <a:pt x="9" y="41"/>
                    </a:cubicBezTo>
                    <a:cubicBezTo>
                      <a:pt x="9" y="40"/>
                      <a:pt x="9" y="40"/>
                      <a:pt x="9" y="40"/>
                    </a:cubicBezTo>
                    <a:cubicBezTo>
                      <a:pt x="9" y="39"/>
                      <a:pt x="9" y="39"/>
                      <a:pt x="9" y="38"/>
                    </a:cubicBezTo>
                    <a:cubicBezTo>
                      <a:pt x="8" y="37"/>
                      <a:pt x="8" y="37"/>
                      <a:pt x="7" y="37"/>
                    </a:cubicBezTo>
                    <a:cubicBezTo>
                      <a:pt x="5" y="36"/>
                      <a:pt x="3" y="33"/>
                      <a:pt x="3" y="30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4" y="30"/>
                      <a:pt x="5" y="30"/>
                      <a:pt x="5" y="30"/>
                    </a:cubicBezTo>
                    <a:cubicBezTo>
                      <a:pt x="6" y="33"/>
                      <a:pt x="9" y="35"/>
                      <a:pt x="11" y="36"/>
                    </a:cubicBezTo>
                    <a:cubicBezTo>
                      <a:pt x="12" y="36"/>
                      <a:pt x="12" y="36"/>
                      <a:pt x="13" y="36"/>
                    </a:cubicBezTo>
                    <a:cubicBezTo>
                      <a:pt x="14" y="36"/>
                      <a:pt x="15" y="36"/>
                      <a:pt x="17" y="35"/>
                    </a:cubicBezTo>
                    <a:cubicBezTo>
                      <a:pt x="18" y="34"/>
                      <a:pt x="19" y="33"/>
                      <a:pt x="19" y="31"/>
                    </a:cubicBezTo>
                    <a:cubicBezTo>
                      <a:pt x="19" y="31"/>
                      <a:pt x="19" y="31"/>
                      <a:pt x="19" y="31"/>
                    </a:cubicBezTo>
                    <a:cubicBezTo>
                      <a:pt x="19" y="29"/>
                      <a:pt x="18" y="28"/>
                      <a:pt x="17" y="27"/>
                    </a:cubicBezTo>
                    <a:cubicBezTo>
                      <a:pt x="17" y="27"/>
                      <a:pt x="16" y="26"/>
                      <a:pt x="15" y="25"/>
                    </a:cubicBezTo>
                    <a:cubicBezTo>
                      <a:pt x="13" y="24"/>
                      <a:pt x="12" y="22"/>
                      <a:pt x="10" y="21"/>
                    </a:cubicBezTo>
                    <a:cubicBezTo>
                      <a:pt x="10" y="21"/>
                      <a:pt x="9" y="20"/>
                      <a:pt x="8" y="18"/>
                    </a:cubicBezTo>
                    <a:cubicBezTo>
                      <a:pt x="7" y="17"/>
                      <a:pt x="7" y="16"/>
                      <a:pt x="7" y="14"/>
                    </a:cubicBezTo>
                    <a:cubicBezTo>
                      <a:pt x="7" y="12"/>
                      <a:pt x="7" y="11"/>
                      <a:pt x="10" y="9"/>
                    </a:cubicBezTo>
                    <a:cubicBezTo>
                      <a:pt x="11" y="8"/>
                      <a:pt x="12" y="7"/>
                      <a:pt x="13" y="7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4" y="7"/>
                      <a:pt x="14" y="7"/>
                      <a:pt x="14" y="8"/>
                    </a:cubicBezTo>
                    <a:cubicBezTo>
                      <a:pt x="15" y="8"/>
                      <a:pt x="15" y="8"/>
                      <a:pt x="15" y="8"/>
                    </a:cubicBezTo>
                    <a:moveTo>
                      <a:pt x="17" y="0"/>
                    </a:move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6" y="1"/>
                      <a:pt x="15" y="2"/>
                      <a:pt x="15" y="3"/>
                    </a:cubicBezTo>
                    <a:cubicBezTo>
                      <a:pt x="15" y="3"/>
                      <a:pt x="14" y="4"/>
                      <a:pt x="14" y="4"/>
                    </a:cubicBezTo>
                    <a:cubicBezTo>
                      <a:pt x="14" y="4"/>
                      <a:pt x="13" y="4"/>
                      <a:pt x="13" y="4"/>
                    </a:cubicBezTo>
                    <a:cubicBezTo>
                      <a:pt x="11" y="4"/>
                      <a:pt x="9" y="5"/>
                      <a:pt x="8" y="6"/>
                    </a:cubicBezTo>
                    <a:cubicBezTo>
                      <a:pt x="5" y="8"/>
                      <a:pt x="3" y="11"/>
                      <a:pt x="3" y="14"/>
                    </a:cubicBezTo>
                    <a:cubicBezTo>
                      <a:pt x="3" y="16"/>
                      <a:pt x="4" y="18"/>
                      <a:pt x="5" y="20"/>
                    </a:cubicBezTo>
                    <a:cubicBezTo>
                      <a:pt x="6" y="22"/>
                      <a:pt x="7" y="23"/>
                      <a:pt x="8" y="23"/>
                    </a:cubicBezTo>
                    <a:cubicBezTo>
                      <a:pt x="10" y="25"/>
                      <a:pt x="11" y="26"/>
                      <a:pt x="13" y="28"/>
                    </a:cubicBezTo>
                    <a:cubicBezTo>
                      <a:pt x="14" y="28"/>
                      <a:pt x="14" y="29"/>
                      <a:pt x="15" y="29"/>
                    </a:cubicBezTo>
                    <a:cubicBezTo>
                      <a:pt x="15" y="30"/>
                      <a:pt x="15" y="30"/>
                      <a:pt x="15" y="31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15" y="31"/>
                      <a:pt x="15" y="32"/>
                      <a:pt x="15" y="32"/>
                    </a:cubicBezTo>
                    <a:cubicBezTo>
                      <a:pt x="14" y="32"/>
                      <a:pt x="13" y="33"/>
                      <a:pt x="13" y="33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10" y="32"/>
                      <a:pt x="9" y="31"/>
                      <a:pt x="8" y="29"/>
                    </a:cubicBezTo>
                    <a:cubicBezTo>
                      <a:pt x="8" y="28"/>
                      <a:pt x="8" y="28"/>
                      <a:pt x="7" y="27"/>
                    </a:cubicBezTo>
                    <a:cubicBezTo>
                      <a:pt x="5" y="27"/>
                      <a:pt x="4" y="26"/>
                      <a:pt x="2" y="26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1" y="26"/>
                      <a:pt x="0" y="27"/>
                      <a:pt x="0" y="27"/>
                    </a:cubicBezTo>
                    <a:cubicBezTo>
                      <a:pt x="0" y="28"/>
                      <a:pt x="0" y="29"/>
                      <a:pt x="0" y="30"/>
                    </a:cubicBezTo>
                    <a:cubicBezTo>
                      <a:pt x="0" y="34"/>
                      <a:pt x="2" y="38"/>
                      <a:pt x="6" y="40"/>
                    </a:cubicBezTo>
                    <a:cubicBezTo>
                      <a:pt x="6" y="40"/>
                      <a:pt x="6" y="40"/>
                      <a:pt x="6" y="40"/>
                    </a:cubicBezTo>
                    <a:cubicBezTo>
                      <a:pt x="6" y="40"/>
                      <a:pt x="6" y="40"/>
                      <a:pt x="6" y="40"/>
                    </a:cubicBezTo>
                    <a:cubicBezTo>
                      <a:pt x="6" y="41"/>
                      <a:pt x="6" y="43"/>
                      <a:pt x="5" y="44"/>
                    </a:cubicBezTo>
                    <a:cubicBezTo>
                      <a:pt x="5" y="44"/>
                      <a:pt x="5" y="44"/>
                      <a:pt x="5" y="44"/>
                    </a:cubicBezTo>
                    <a:cubicBezTo>
                      <a:pt x="5" y="45"/>
                      <a:pt x="5" y="45"/>
                      <a:pt x="5" y="45"/>
                    </a:cubicBezTo>
                    <a:cubicBezTo>
                      <a:pt x="5" y="45"/>
                      <a:pt x="6" y="46"/>
                      <a:pt x="6" y="46"/>
                    </a:cubicBezTo>
                    <a:cubicBezTo>
                      <a:pt x="7" y="46"/>
                      <a:pt x="7" y="46"/>
                      <a:pt x="7" y="46"/>
                    </a:cubicBezTo>
                    <a:cubicBezTo>
                      <a:pt x="7" y="47"/>
                      <a:pt x="7" y="47"/>
                      <a:pt x="7" y="47"/>
                    </a:cubicBezTo>
                    <a:cubicBezTo>
                      <a:pt x="8" y="47"/>
                      <a:pt x="9" y="48"/>
                      <a:pt x="10" y="48"/>
                    </a:cubicBezTo>
                    <a:cubicBezTo>
                      <a:pt x="11" y="48"/>
                      <a:pt x="11" y="48"/>
                      <a:pt x="11" y="48"/>
                    </a:cubicBezTo>
                    <a:cubicBezTo>
                      <a:pt x="11" y="48"/>
                      <a:pt x="12" y="48"/>
                      <a:pt x="12" y="48"/>
                    </a:cubicBezTo>
                    <a:cubicBezTo>
                      <a:pt x="12" y="47"/>
                      <a:pt x="13" y="47"/>
                      <a:pt x="13" y="47"/>
                    </a:cubicBezTo>
                    <a:cubicBezTo>
                      <a:pt x="13" y="45"/>
                      <a:pt x="13" y="44"/>
                      <a:pt x="14" y="43"/>
                    </a:cubicBezTo>
                    <a:cubicBezTo>
                      <a:pt x="14" y="42"/>
                      <a:pt x="14" y="42"/>
                      <a:pt x="14" y="42"/>
                    </a:cubicBezTo>
                    <a:cubicBezTo>
                      <a:pt x="14" y="42"/>
                      <a:pt x="15" y="41"/>
                      <a:pt x="16" y="41"/>
                    </a:cubicBezTo>
                    <a:cubicBezTo>
                      <a:pt x="18" y="41"/>
                      <a:pt x="20" y="40"/>
                      <a:pt x="21" y="39"/>
                    </a:cubicBezTo>
                    <a:cubicBezTo>
                      <a:pt x="23" y="37"/>
                      <a:pt x="24" y="34"/>
                      <a:pt x="24" y="32"/>
                    </a:cubicBezTo>
                    <a:cubicBezTo>
                      <a:pt x="24" y="31"/>
                      <a:pt x="24" y="30"/>
                      <a:pt x="24" y="29"/>
                    </a:cubicBezTo>
                    <a:cubicBezTo>
                      <a:pt x="23" y="26"/>
                      <a:pt x="21" y="24"/>
                      <a:pt x="20" y="22"/>
                    </a:cubicBezTo>
                    <a:cubicBezTo>
                      <a:pt x="18" y="20"/>
                      <a:pt x="16" y="19"/>
                      <a:pt x="14" y="17"/>
                    </a:cubicBezTo>
                    <a:cubicBezTo>
                      <a:pt x="13" y="16"/>
                      <a:pt x="13" y="15"/>
                      <a:pt x="13" y="15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3" y="14"/>
                      <a:pt x="14" y="14"/>
                      <a:pt x="14" y="14"/>
                    </a:cubicBezTo>
                    <a:cubicBezTo>
                      <a:pt x="15" y="14"/>
                      <a:pt x="15" y="14"/>
                      <a:pt x="16" y="14"/>
                    </a:cubicBezTo>
                    <a:cubicBezTo>
                      <a:pt x="17" y="14"/>
                      <a:pt x="18" y="15"/>
                      <a:pt x="19" y="15"/>
                    </a:cubicBezTo>
                    <a:cubicBezTo>
                      <a:pt x="19" y="16"/>
                      <a:pt x="20" y="16"/>
                      <a:pt x="20" y="17"/>
                    </a:cubicBezTo>
                    <a:cubicBezTo>
                      <a:pt x="20" y="17"/>
                      <a:pt x="20" y="17"/>
                      <a:pt x="20" y="17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8"/>
                      <a:pt x="20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3" y="20"/>
                      <a:pt x="24" y="20"/>
                      <a:pt x="26" y="20"/>
                    </a:cubicBezTo>
                    <a:cubicBezTo>
                      <a:pt x="26" y="20"/>
                      <a:pt x="27" y="20"/>
                      <a:pt x="27" y="20"/>
                    </a:cubicBezTo>
                    <a:cubicBezTo>
                      <a:pt x="28" y="20"/>
                      <a:pt x="29" y="19"/>
                      <a:pt x="29" y="19"/>
                    </a:cubicBezTo>
                    <a:cubicBezTo>
                      <a:pt x="29" y="18"/>
                      <a:pt x="29" y="18"/>
                      <a:pt x="29" y="17"/>
                    </a:cubicBezTo>
                    <a:cubicBezTo>
                      <a:pt x="29" y="13"/>
                      <a:pt x="26" y="9"/>
                      <a:pt x="23" y="7"/>
                    </a:cubicBezTo>
                    <a:cubicBezTo>
                      <a:pt x="23" y="7"/>
                      <a:pt x="23" y="6"/>
                      <a:pt x="23" y="6"/>
                    </a:cubicBezTo>
                    <a:cubicBezTo>
                      <a:pt x="23" y="5"/>
                      <a:pt x="23" y="5"/>
                      <a:pt x="24" y="4"/>
                    </a:cubicBezTo>
                    <a:cubicBezTo>
                      <a:pt x="24" y="3"/>
                      <a:pt x="23" y="2"/>
                      <a:pt x="23" y="2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2" y="1"/>
                      <a:pt x="20" y="0"/>
                      <a:pt x="20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0"/>
                      <a:pt x="18" y="0"/>
                      <a:pt x="17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2" name="Rectangle 779"/>
              <p:cNvSpPr>
                <a:spLocks noChangeArrowheads="1"/>
              </p:cNvSpPr>
              <p:nvPr/>
            </p:nvSpPr>
            <p:spPr bwMode="auto">
              <a:xfrm>
                <a:off x="3016" y="3310"/>
                <a:ext cx="1" cy="1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3" name="Freeform 780"/>
              <p:cNvSpPr/>
              <p:nvPr/>
            </p:nvSpPr>
            <p:spPr bwMode="auto">
              <a:xfrm>
                <a:off x="3016" y="331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4" name="Freeform 781"/>
              <p:cNvSpPr/>
              <p:nvPr/>
            </p:nvSpPr>
            <p:spPr bwMode="auto">
              <a:xfrm>
                <a:off x="3019" y="325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5" name="Freeform 782"/>
              <p:cNvSpPr/>
              <p:nvPr/>
            </p:nvSpPr>
            <p:spPr bwMode="auto">
              <a:xfrm>
                <a:off x="3019" y="325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6" name="Freeform 783"/>
              <p:cNvSpPr>
                <a:spLocks noEditPoints="1"/>
              </p:cNvSpPr>
              <p:nvPr/>
            </p:nvSpPr>
            <p:spPr bwMode="auto">
              <a:xfrm>
                <a:off x="3035" y="2513"/>
                <a:ext cx="171" cy="68"/>
              </a:xfrm>
              <a:custGeom>
                <a:avLst/>
                <a:gdLst>
                  <a:gd name="T0" fmla="*/ 35 w 72"/>
                  <a:gd name="T1" fmla="*/ 25 h 29"/>
                  <a:gd name="T2" fmla="*/ 51 w 72"/>
                  <a:gd name="T3" fmla="*/ 16 h 29"/>
                  <a:gd name="T4" fmla="*/ 56 w 72"/>
                  <a:gd name="T5" fmla="*/ 13 h 29"/>
                  <a:gd name="T6" fmla="*/ 63 w 72"/>
                  <a:gd name="T7" fmla="*/ 16 h 29"/>
                  <a:gd name="T8" fmla="*/ 47 w 72"/>
                  <a:gd name="T9" fmla="*/ 24 h 29"/>
                  <a:gd name="T10" fmla="*/ 48 w 72"/>
                  <a:gd name="T11" fmla="*/ 21 h 29"/>
                  <a:gd name="T12" fmla="*/ 45 w 72"/>
                  <a:gd name="T13" fmla="*/ 17 h 29"/>
                  <a:gd name="T14" fmla="*/ 39 w 72"/>
                  <a:gd name="T15" fmla="*/ 13 h 29"/>
                  <a:gd name="T16" fmla="*/ 41 w 72"/>
                  <a:gd name="T17" fmla="*/ 13 h 29"/>
                  <a:gd name="T18" fmla="*/ 49 w 72"/>
                  <a:gd name="T19" fmla="*/ 16 h 29"/>
                  <a:gd name="T20" fmla="*/ 9 w 72"/>
                  <a:gd name="T21" fmla="*/ 16 h 29"/>
                  <a:gd name="T22" fmla="*/ 26 w 72"/>
                  <a:gd name="T23" fmla="*/ 12 h 29"/>
                  <a:gd name="T24" fmla="*/ 27 w 72"/>
                  <a:gd name="T25" fmla="*/ 14 h 29"/>
                  <a:gd name="T26" fmla="*/ 25 w 72"/>
                  <a:gd name="T27" fmla="*/ 15 h 29"/>
                  <a:gd name="T28" fmla="*/ 17 w 72"/>
                  <a:gd name="T29" fmla="*/ 17 h 29"/>
                  <a:gd name="T30" fmla="*/ 16 w 72"/>
                  <a:gd name="T31" fmla="*/ 19 h 29"/>
                  <a:gd name="T32" fmla="*/ 21 w 72"/>
                  <a:gd name="T33" fmla="*/ 22 h 29"/>
                  <a:gd name="T34" fmla="*/ 23 w 72"/>
                  <a:gd name="T35" fmla="*/ 25 h 29"/>
                  <a:gd name="T36" fmla="*/ 6 w 72"/>
                  <a:gd name="T37" fmla="*/ 19 h 29"/>
                  <a:gd name="T38" fmla="*/ 9 w 72"/>
                  <a:gd name="T39" fmla="*/ 16 h 29"/>
                  <a:gd name="T40" fmla="*/ 41 w 72"/>
                  <a:gd name="T41" fmla="*/ 9 h 29"/>
                  <a:gd name="T42" fmla="*/ 45 w 72"/>
                  <a:gd name="T43" fmla="*/ 8 h 29"/>
                  <a:gd name="T44" fmla="*/ 51 w 72"/>
                  <a:gd name="T45" fmla="*/ 12 h 29"/>
                  <a:gd name="T46" fmla="*/ 50 w 72"/>
                  <a:gd name="T47" fmla="*/ 13 h 29"/>
                  <a:gd name="T48" fmla="*/ 45 w 72"/>
                  <a:gd name="T49" fmla="*/ 12 h 29"/>
                  <a:gd name="T50" fmla="*/ 37 w 72"/>
                  <a:gd name="T51" fmla="*/ 11 h 29"/>
                  <a:gd name="T52" fmla="*/ 36 w 72"/>
                  <a:gd name="T53" fmla="*/ 12 h 29"/>
                  <a:gd name="T54" fmla="*/ 38 w 72"/>
                  <a:gd name="T55" fmla="*/ 16 h 29"/>
                  <a:gd name="T56" fmla="*/ 45 w 72"/>
                  <a:gd name="T57" fmla="*/ 21 h 29"/>
                  <a:gd name="T58" fmla="*/ 38 w 72"/>
                  <a:gd name="T59" fmla="*/ 23 h 29"/>
                  <a:gd name="T60" fmla="*/ 34 w 72"/>
                  <a:gd name="T61" fmla="*/ 23 h 29"/>
                  <a:gd name="T62" fmla="*/ 30 w 72"/>
                  <a:gd name="T63" fmla="*/ 25 h 29"/>
                  <a:gd name="T64" fmla="*/ 29 w 72"/>
                  <a:gd name="T65" fmla="*/ 25 h 29"/>
                  <a:gd name="T66" fmla="*/ 27 w 72"/>
                  <a:gd name="T67" fmla="*/ 23 h 29"/>
                  <a:gd name="T68" fmla="*/ 27 w 72"/>
                  <a:gd name="T69" fmla="*/ 21 h 29"/>
                  <a:gd name="T70" fmla="*/ 24 w 72"/>
                  <a:gd name="T71" fmla="*/ 18 h 29"/>
                  <a:gd name="T72" fmla="*/ 36 w 72"/>
                  <a:gd name="T73" fmla="*/ 20 h 29"/>
                  <a:gd name="T74" fmla="*/ 37 w 72"/>
                  <a:gd name="T75" fmla="*/ 17 h 29"/>
                  <a:gd name="T76" fmla="*/ 30 w 72"/>
                  <a:gd name="T77" fmla="*/ 14 h 29"/>
                  <a:gd name="T78" fmla="*/ 29 w 72"/>
                  <a:gd name="T79" fmla="*/ 13 h 29"/>
                  <a:gd name="T80" fmla="*/ 31 w 72"/>
                  <a:gd name="T81" fmla="*/ 10 h 29"/>
                  <a:gd name="T82" fmla="*/ 37 w 72"/>
                  <a:gd name="T83" fmla="*/ 9 h 29"/>
                  <a:gd name="T84" fmla="*/ 40 w 72"/>
                  <a:gd name="T85" fmla="*/ 9 h 29"/>
                  <a:gd name="T86" fmla="*/ 4 w 72"/>
                  <a:gd name="T87" fmla="*/ 15 h 29"/>
                  <a:gd name="T88" fmla="*/ 61 w 72"/>
                  <a:gd name="T89" fmla="*/ 7 h 29"/>
                  <a:gd name="T90" fmla="*/ 68 w 72"/>
                  <a:gd name="T91" fmla="*/ 15 h 29"/>
                  <a:gd name="T92" fmla="*/ 58 w 72"/>
                  <a:gd name="T93" fmla="*/ 10 h 29"/>
                  <a:gd name="T94" fmla="*/ 49 w 72"/>
                  <a:gd name="T95" fmla="*/ 8 h 29"/>
                  <a:gd name="T96" fmla="*/ 42 w 72"/>
                  <a:gd name="T97" fmla="*/ 5 h 29"/>
                  <a:gd name="T98" fmla="*/ 40 w 72"/>
                  <a:gd name="T99" fmla="*/ 7 h 29"/>
                  <a:gd name="T100" fmla="*/ 31 w 72"/>
                  <a:gd name="T101" fmla="*/ 7 h 29"/>
                  <a:gd name="T102" fmla="*/ 8 w 72"/>
                  <a:gd name="T103" fmla="*/ 12 h 29"/>
                  <a:gd name="T104" fmla="*/ 8 w 72"/>
                  <a:gd name="T105" fmla="*/ 13 h 29"/>
                  <a:gd name="T106" fmla="*/ 4 w 72"/>
                  <a:gd name="T107" fmla="*/ 16 h 29"/>
                  <a:gd name="T108" fmla="*/ 0 w 72"/>
                  <a:gd name="T109" fmla="*/ 14 h 29"/>
                  <a:gd name="T110" fmla="*/ 32 w 72"/>
                  <a:gd name="T111" fmla="*/ 29 h 29"/>
                  <a:gd name="T112" fmla="*/ 71 w 72"/>
                  <a:gd name="T113" fmla="*/ 16 h 29"/>
                  <a:gd name="T114" fmla="*/ 62 w 72"/>
                  <a:gd name="T115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72" h="29">
                    <a:moveTo>
                      <a:pt x="35" y="25"/>
                    </a:moveTo>
                    <a:cubicBezTo>
                      <a:pt x="35" y="25"/>
                      <a:pt x="35" y="25"/>
                      <a:pt x="35" y="25"/>
                    </a:cubicBezTo>
                    <a:cubicBezTo>
                      <a:pt x="35" y="25"/>
                      <a:pt x="35" y="25"/>
                      <a:pt x="35" y="25"/>
                    </a:cubicBezTo>
                    <a:cubicBezTo>
                      <a:pt x="35" y="25"/>
                      <a:pt x="35" y="25"/>
                      <a:pt x="35" y="25"/>
                    </a:cubicBezTo>
                    <a:moveTo>
                      <a:pt x="50" y="16"/>
                    </a:moveTo>
                    <a:cubicBezTo>
                      <a:pt x="50" y="16"/>
                      <a:pt x="51" y="16"/>
                      <a:pt x="51" y="16"/>
                    </a:cubicBezTo>
                    <a:cubicBezTo>
                      <a:pt x="52" y="15"/>
                      <a:pt x="54" y="15"/>
                      <a:pt x="54" y="14"/>
                    </a:cubicBezTo>
                    <a:cubicBezTo>
                      <a:pt x="55" y="14"/>
                      <a:pt x="55" y="14"/>
                      <a:pt x="56" y="14"/>
                    </a:cubicBezTo>
                    <a:cubicBezTo>
                      <a:pt x="56" y="13"/>
                      <a:pt x="56" y="13"/>
                      <a:pt x="56" y="13"/>
                    </a:cubicBezTo>
                    <a:cubicBezTo>
                      <a:pt x="56" y="13"/>
                      <a:pt x="56" y="13"/>
                      <a:pt x="56" y="13"/>
                    </a:cubicBezTo>
                    <a:cubicBezTo>
                      <a:pt x="57" y="13"/>
                      <a:pt x="57" y="13"/>
                      <a:pt x="57" y="13"/>
                    </a:cubicBezTo>
                    <a:cubicBezTo>
                      <a:pt x="59" y="14"/>
                      <a:pt x="61" y="15"/>
                      <a:pt x="63" y="16"/>
                    </a:cubicBezTo>
                    <a:cubicBezTo>
                      <a:pt x="64" y="17"/>
                      <a:pt x="64" y="18"/>
                      <a:pt x="64" y="19"/>
                    </a:cubicBezTo>
                    <a:cubicBezTo>
                      <a:pt x="64" y="19"/>
                      <a:pt x="64" y="19"/>
                      <a:pt x="63" y="19"/>
                    </a:cubicBezTo>
                    <a:cubicBezTo>
                      <a:pt x="59" y="22"/>
                      <a:pt x="53" y="23"/>
                      <a:pt x="47" y="24"/>
                    </a:cubicBezTo>
                    <a:cubicBezTo>
                      <a:pt x="47" y="24"/>
                      <a:pt x="46" y="24"/>
                      <a:pt x="45" y="24"/>
                    </a:cubicBezTo>
                    <a:cubicBezTo>
                      <a:pt x="46" y="24"/>
                      <a:pt x="46" y="24"/>
                      <a:pt x="47" y="24"/>
                    </a:cubicBezTo>
                    <a:cubicBezTo>
                      <a:pt x="47" y="23"/>
                      <a:pt x="48" y="22"/>
                      <a:pt x="48" y="21"/>
                    </a:cubicBezTo>
                    <a:cubicBezTo>
                      <a:pt x="48" y="20"/>
                      <a:pt x="47" y="19"/>
                      <a:pt x="47" y="18"/>
                    </a:cubicBezTo>
                    <a:cubicBezTo>
                      <a:pt x="46" y="18"/>
                      <a:pt x="46" y="18"/>
                      <a:pt x="46" y="17"/>
                    </a:cubicBezTo>
                    <a:cubicBezTo>
                      <a:pt x="45" y="17"/>
                      <a:pt x="45" y="17"/>
                      <a:pt x="45" y="17"/>
                    </a:cubicBezTo>
                    <a:cubicBezTo>
                      <a:pt x="45" y="17"/>
                      <a:pt x="45" y="17"/>
                      <a:pt x="45" y="17"/>
                    </a:cubicBezTo>
                    <a:cubicBezTo>
                      <a:pt x="43" y="16"/>
                      <a:pt x="41" y="15"/>
                      <a:pt x="40" y="14"/>
                    </a:cubicBezTo>
                    <a:cubicBezTo>
                      <a:pt x="40" y="14"/>
                      <a:pt x="39" y="14"/>
                      <a:pt x="39" y="13"/>
                    </a:cubicBezTo>
                    <a:cubicBezTo>
                      <a:pt x="40" y="13"/>
                      <a:pt x="40" y="13"/>
                      <a:pt x="40" y="13"/>
                    </a:cubicBezTo>
                    <a:cubicBezTo>
                      <a:pt x="40" y="13"/>
                      <a:pt x="40" y="13"/>
                      <a:pt x="41" y="13"/>
                    </a:cubicBezTo>
                    <a:cubicBezTo>
                      <a:pt x="41" y="13"/>
                      <a:pt x="41" y="13"/>
                      <a:pt x="41" y="13"/>
                    </a:cubicBezTo>
                    <a:cubicBezTo>
                      <a:pt x="42" y="13"/>
                      <a:pt x="44" y="14"/>
                      <a:pt x="45" y="15"/>
                    </a:cubicBezTo>
                    <a:cubicBezTo>
                      <a:pt x="46" y="15"/>
                      <a:pt x="47" y="15"/>
                      <a:pt x="48" y="16"/>
                    </a:cubicBezTo>
                    <a:cubicBezTo>
                      <a:pt x="48" y="16"/>
                      <a:pt x="49" y="16"/>
                      <a:pt x="49" y="16"/>
                    </a:cubicBezTo>
                    <a:cubicBezTo>
                      <a:pt x="49" y="16"/>
                      <a:pt x="49" y="16"/>
                      <a:pt x="49" y="16"/>
                    </a:cubicBezTo>
                    <a:cubicBezTo>
                      <a:pt x="50" y="16"/>
                      <a:pt x="50" y="16"/>
                      <a:pt x="50" y="16"/>
                    </a:cubicBezTo>
                    <a:moveTo>
                      <a:pt x="9" y="16"/>
                    </a:moveTo>
                    <a:cubicBezTo>
                      <a:pt x="10" y="15"/>
                      <a:pt x="10" y="15"/>
                      <a:pt x="10" y="15"/>
                    </a:cubicBezTo>
                    <a:cubicBezTo>
                      <a:pt x="15" y="13"/>
                      <a:pt x="20" y="11"/>
                      <a:pt x="26" y="11"/>
                    </a:cubicBezTo>
                    <a:cubicBezTo>
                      <a:pt x="26" y="11"/>
                      <a:pt x="26" y="12"/>
                      <a:pt x="26" y="12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6" y="14"/>
                      <a:pt x="26" y="14"/>
                      <a:pt x="27" y="14"/>
                    </a:cubicBezTo>
                    <a:cubicBezTo>
                      <a:pt x="27" y="15"/>
                      <a:pt x="28" y="16"/>
                      <a:pt x="29" y="16"/>
                    </a:cubicBezTo>
                    <a:cubicBezTo>
                      <a:pt x="28" y="16"/>
                      <a:pt x="26" y="16"/>
                      <a:pt x="25" y="15"/>
                    </a:cubicBezTo>
                    <a:cubicBezTo>
                      <a:pt x="25" y="15"/>
                      <a:pt x="25" y="15"/>
                      <a:pt x="25" y="15"/>
                    </a:cubicBezTo>
                    <a:cubicBezTo>
                      <a:pt x="24" y="15"/>
                      <a:pt x="24" y="15"/>
                      <a:pt x="24" y="15"/>
                    </a:cubicBezTo>
                    <a:cubicBezTo>
                      <a:pt x="23" y="15"/>
                      <a:pt x="21" y="15"/>
                      <a:pt x="20" y="16"/>
                    </a:cubicBezTo>
                    <a:cubicBezTo>
                      <a:pt x="19" y="16"/>
                      <a:pt x="18" y="16"/>
                      <a:pt x="17" y="17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6" y="18"/>
                      <a:pt x="16" y="18"/>
                      <a:pt x="16" y="19"/>
                    </a:cubicBezTo>
                    <a:cubicBezTo>
                      <a:pt x="16" y="19"/>
                      <a:pt x="16" y="19"/>
                      <a:pt x="16" y="19"/>
                    </a:cubicBezTo>
                    <a:cubicBezTo>
                      <a:pt x="16" y="19"/>
                      <a:pt x="16" y="19"/>
                      <a:pt x="16" y="19"/>
                    </a:cubicBezTo>
                    <a:cubicBezTo>
                      <a:pt x="17" y="21"/>
                      <a:pt x="19" y="21"/>
                      <a:pt x="21" y="22"/>
                    </a:cubicBezTo>
                    <a:cubicBezTo>
                      <a:pt x="22" y="22"/>
                      <a:pt x="23" y="23"/>
                      <a:pt x="24" y="23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5"/>
                      <a:pt x="23" y="25"/>
                      <a:pt x="23" y="25"/>
                    </a:cubicBezTo>
                    <a:cubicBezTo>
                      <a:pt x="22" y="25"/>
                      <a:pt x="22" y="25"/>
                      <a:pt x="22" y="25"/>
                    </a:cubicBezTo>
                    <a:cubicBezTo>
                      <a:pt x="15" y="24"/>
                      <a:pt x="9" y="22"/>
                      <a:pt x="7" y="19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7" y="18"/>
                      <a:pt x="7" y="18"/>
                      <a:pt x="7" y="17"/>
                    </a:cubicBezTo>
                    <a:cubicBezTo>
                      <a:pt x="8" y="17"/>
                      <a:pt x="9" y="16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moveTo>
                      <a:pt x="40" y="9"/>
                    </a:moveTo>
                    <a:cubicBezTo>
                      <a:pt x="40" y="9"/>
                      <a:pt x="41" y="9"/>
                      <a:pt x="41" y="9"/>
                    </a:cubicBezTo>
                    <a:cubicBezTo>
                      <a:pt x="42" y="7"/>
                      <a:pt x="42" y="7"/>
                      <a:pt x="42" y="7"/>
                    </a:cubicBezTo>
                    <a:cubicBezTo>
                      <a:pt x="43" y="7"/>
                      <a:pt x="44" y="8"/>
                      <a:pt x="45" y="8"/>
                    </a:cubicBezTo>
                    <a:cubicBezTo>
                      <a:pt x="45" y="8"/>
                      <a:pt x="45" y="8"/>
                      <a:pt x="45" y="8"/>
                    </a:cubicBezTo>
                    <a:cubicBezTo>
                      <a:pt x="44" y="8"/>
                      <a:pt x="44" y="9"/>
                      <a:pt x="44" y="9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7" y="10"/>
                      <a:pt x="49" y="11"/>
                      <a:pt x="51" y="12"/>
                    </a:cubicBezTo>
                    <a:cubicBezTo>
                      <a:pt x="51" y="12"/>
                      <a:pt x="52" y="12"/>
                      <a:pt x="53" y="13"/>
                    </a:cubicBezTo>
                    <a:cubicBezTo>
                      <a:pt x="52" y="13"/>
                      <a:pt x="52" y="13"/>
                      <a:pt x="51" y="13"/>
                    </a:cubicBezTo>
                    <a:cubicBezTo>
                      <a:pt x="51" y="13"/>
                      <a:pt x="50" y="13"/>
                      <a:pt x="50" y="13"/>
                    </a:cubicBezTo>
                    <a:cubicBezTo>
                      <a:pt x="50" y="13"/>
                      <a:pt x="50" y="13"/>
                      <a:pt x="50" y="13"/>
                    </a:cubicBezTo>
                    <a:cubicBezTo>
                      <a:pt x="50" y="13"/>
                      <a:pt x="49" y="13"/>
                      <a:pt x="48" y="13"/>
                    </a:cubicBezTo>
                    <a:cubicBezTo>
                      <a:pt x="47" y="13"/>
                      <a:pt x="46" y="12"/>
                      <a:pt x="45" y="12"/>
                    </a:cubicBezTo>
                    <a:cubicBezTo>
                      <a:pt x="43" y="11"/>
                      <a:pt x="42" y="11"/>
                      <a:pt x="41" y="11"/>
                    </a:cubicBezTo>
                    <a:cubicBezTo>
                      <a:pt x="40" y="11"/>
                      <a:pt x="40" y="11"/>
                      <a:pt x="40" y="11"/>
                    </a:cubicBezTo>
                    <a:cubicBezTo>
                      <a:pt x="39" y="11"/>
                      <a:pt x="38" y="11"/>
                      <a:pt x="37" y="11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6" y="13"/>
                      <a:pt x="36" y="13"/>
                      <a:pt x="36" y="13"/>
                    </a:cubicBezTo>
                    <a:cubicBezTo>
                      <a:pt x="36" y="14"/>
                      <a:pt x="36" y="14"/>
                      <a:pt x="36" y="15"/>
                    </a:cubicBezTo>
                    <a:cubicBezTo>
                      <a:pt x="37" y="15"/>
                      <a:pt x="37" y="15"/>
                      <a:pt x="38" y="16"/>
                    </a:cubicBezTo>
                    <a:cubicBezTo>
                      <a:pt x="39" y="17"/>
                      <a:pt x="42" y="18"/>
                      <a:pt x="44" y="19"/>
                    </a:cubicBezTo>
                    <a:cubicBezTo>
                      <a:pt x="44" y="19"/>
                      <a:pt x="44" y="19"/>
                      <a:pt x="45" y="20"/>
                    </a:cubicBezTo>
                    <a:cubicBezTo>
                      <a:pt x="45" y="20"/>
                      <a:pt x="45" y="21"/>
                      <a:pt x="45" y="21"/>
                    </a:cubicBezTo>
                    <a:cubicBezTo>
                      <a:pt x="45" y="22"/>
                      <a:pt x="45" y="22"/>
                      <a:pt x="45" y="22"/>
                    </a:cubicBezTo>
                    <a:cubicBezTo>
                      <a:pt x="45" y="22"/>
                      <a:pt x="43" y="22"/>
                      <a:pt x="42" y="23"/>
                    </a:cubicBezTo>
                    <a:cubicBezTo>
                      <a:pt x="41" y="23"/>
                      <a:pt x="40" y="23"/>
                      <a:pt x="38" y="23"/>
                    </a:cubicBezTo>
                    <a:cubicBezTo>
                      <a:pt x="37" y="23"/>
                      <a:pt x="35" y="23"/>
                      <a:pt x="35" y="23"/>
                    </a:cubicBezTo>
                    <a:cubicBezTo>
                      <a:pt x="35" y="23"/>
                      <a:pt x="35" y="23"/>
                      <a:pt x="35" y="23"/>
                    </a:cubicBezTo>
                    <a:cubicBezTo>
                      <a:pt x="34" y="23"/>
                      <a:pt x="34" y="23"/>
                      <a:pt x="34" y="23"/>
                    </a:cubicBezTo>
                    <a:cubicBezTo>
                      <a:pt x="34" y="23"/>
                      <a:pt x="34" y="23"/>
                      <a:pt x="34" y="23"/>
                    </a:cubicBezTo>
                    <a:cubicBezTo>
                      <a:pt x="33" y="23"/>
                      <a:pt x="32" y="24"/>
                      <a:pt x="32" y="24"/>
                    </a:cubicBezTo>
                    <a:cubicBezTo>
                      <a:pt x="31" y="25"/>
                      <a:pt x="31" y="25"/>
                      <a:pt x="30" y="25"/>
                    </a:cubicBezTo>
                    <a:cubicBezTo>
                      <a:pt x="30" y="25"/>
                      <a:pt x="30" y="25"/>
                      <a:pt x="30" y="25"/>
                    </a:cubicBezTo>
                    <a:cubicBezTo>
                      <a:pt x="30" y="25"/>
                      <a:pt x="29" y="25"/>
                      <a:pt x="29" y="25"/>
                    </a:cubicBezTo>
                    <a:cubicBezTo>
                      <a:pt x="29" y="25"/>
                      <a:pt x="29" y="25"/>
                      <a:pt x="29" y="25"/>
                    </a:cubicBezTo>
                    <a:cubicBezTo>
                      <a:pt x="28" y="25"/>
                      <a:pt x="27" y="25"/>
                      <a:pt x="26" y="25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3"/>
                      <a:pt x="27" y="23"/>
                      <a:pt x="27" y="23"/>
                    </a:cubicBezTo>
                    <a:cubicBezTo>
                      <a:pt x="27" y="23"/>
                      <a:pt x="28" y="23"/>
                      <a:pt x="28" y="23"/>
                    </a:cubicBezTo>
                    <a:cubicBezTo>
                      <a:pt x="28" y="22"/>
                      <a:pt x="28" y="22"/>
                      <a:pt x="28" y="22"/>
                    </a:cubicBezTo>
                    <a:cubicBezTo>
                      <a:pt x="28" y="21"/>
                      <a:pt x="27" y="21"/>
                      <a:pt x="27" y="21"/>
                    </a:cubicBezTo>
                    <a:cubicBezTo>
                      <a:pt x="25" y="21"/>
                      <a:pt x="23" y="20"/>
                      <a:pt x="22" y="20"/>
                    </a:cubicBezTo>
                    <a:cubicBezTo>
                      <a:pt x="21" y="19"/>
                      <a:pt x="20" y="19"/>
                      <a:pt x="19" y="19"/>
                    </a:cubicBezTo>
                    <a:cubicBezTo>
                      <a:pt x="21" y="18"/>
                      <a:pt x="23" y="18"/>
                      <a:pt x="24" y="18"/>
                    </a:cubicBezTo>
                    <a:cubicBezTo>
                      <a:pt x="24" y="18"/>
                      <a:pt x="24" y="18"/>
                      <a:pt x="24" y="18"/>
                    </a:cubicBezTo>
                    <a:cubicBezTo>
                      <a:pt x="30" y="19"/>
                      <a:pt x="33" y="20"/>
                      <a:pt x="35" y="20"/>
                    </a:cubicBezTo>
                    <a:cubicBezTo>
                      <a:pt x="36" y="20"/>
                      <a:pt x="36" y="20"/>
                      <a:pt x="36" y="20"/>
                    </a:cubicBezTo>
                    <a:cubicBezTo>
                      <a:pt x="37" y="19"/>
                      <a:pt x="37" y="19"/>
                      <a:pt x="37" y="19"/>
                    </a:cubicBezTo>
                    <a:cubicBezTo>
                      <a:pt x="37" y="19"/>
                      <a:pt x="38" y="19"/>
                      <a:pt x="38" y="18"/>
                    </a:cubicBezTo>
                    <a:cubicBezTo>
                      <a:pt x="38" y="18"/>
                      <a:pt x="37" y="18"/>
                      <a:pt x="37" y="17"/>
                    </a:cubicBezTo>
                    <a:cubicBezTo>
                      <a:pt x="36" y="17"/>
                      <a:pt x="36" y="17"/>
                      <a:pt x="36" y="17"/>
                    </a:cubicBezTo>
                    <a:cubicBezTo>
                      <a:pt x="35" y="16"/>
                      <a:pt x="33" y="15"/>
                      <a:pt x="31" y="15"/>
                    </a:cubicBezTo>
                    <a:cubicBezTo>
                      <a:pt x="31" y="15"/>
                      <a:pt x="30" y="14"/>
                      <a:pt x="30" y="14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29" y="12"/>
                      <a:pt x="29" y="12"/>
                      <a:pt x="29" y="12"/>
                    </a:cubicBezTo>
                    <a:cubicBezTo>
                      <a:pt x="28" y="12"/>
                      <a:pt x="29" y="11"/>
                      <a:pt x="30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0"/>
                      <a:pt x="31" y="10"/>
                      <a:pt x="32" y="9"/>
                    </a:cubicBezTo>
                    <a:cubicBezTo>
                      <a:pt x="32" y="9"/>
                      <a:pt x="32" y="9"/>
                      <a:pt x="33" y="9"/>
                    </a:cubicBezTo>
                    <a:cubicBezTo>
                      <a:pt x="34" y="9"/>
                      <a:pt x="35" y="9"/>
                      <a:pt x="37" y="9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8" y="9"/>
                      <a:pt x="39" y="9"/>
                      <a:pt x="40" y="9"/>
                    </a:cubicBezTo>
                    <a:cubicBezTo>
                      <a:pt x="40" y="9"/>
                      <a:pt x="40" y="9"/>
                      <a:pt x="40" y="9"/>
                    </a:cubicBezTo>
                    <a:moveTo>
                      <a:pt x="4" y="16"/>
                    </a:moveTo>
                    <a:cubicBezTo>
                      <a:pt x="4" y="15"/>
                      <a:pt x="4" y="15"/>
                      <a:pt x="4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4" y="13"/>
                      <a:pt x="5" y="11"/>
                      <a:pt x="7" y="11"/>
                    </a:cubicBezTo>
                    <a:cubicBezTo>
                      <a:pt x="16" y="5"/>
                      <a:pt x="27" y="3"/>
                      <a:pt x="37" y="3"/>
                    </a:cubicBezTo>
                    <a:cubicBezTo>
                      <a:pt x="45" y="3"/>
                      <a:pt x="53" y="4"/>
                      <a:pt x="61" y="7"/>
                    </a:cubicBezTo>
                    <a:cubicBezTo>
                      <a:pt x="63" y="8"/>
                      <a:pt x="65" y="9"/>
                      <a:pt x="66" y="10"/>
                    </a:cubicBezTo>
                    <a:cubicBezTo>
                      <a:pt x="68" y="11"/>
                      <a:pt x="68" y="13"/>
                      <a:pt x="68" y="14"/>
                    </a:cubicBezTo>
                    <a:cubicBezTo>
                      <a:pt x="68" y="15"/>
                      <a:pt x="68" y="15"/>
                      <a:pt x="68" y="15"/>
                    </a:cubicBezTo>
                    <a:cubicBezTo>
                      <a:pt x="68" y="15"/>
                      <a:pt x="68" y="16"/>
                      <a:pt x="67" y="16"/>
                    </a:cubicBezTo>
                    <a:cubicBezTo>
                      <a:pt x="67" y="15"/>
                      <a:pt x="66" y="14"/>
                      <a:pt x="65" y="14"/>
                    </a:cubicBezTo>
                    <a:cubicBezTo>
                      <a:pt x="63" y="12"/>
                      <a:pt x="61" y="11"/>
                      <a:pt x="58" y="10"/>
                    </a:cubicBezTo>
                    <a:cubicBezTo>
                      <a:pt x="58" y="10"/>
                      <a:pt x="56" y="10"/>
                      <a:pt x="54" y="9"/>
                    </a:cubicBezTo>
                    <a:cubicBezTo>
                      <a:pt x="52" y="9"/>
                      <a:pt x="50" y="8"/>
                      <a:pt x="50" y="8"/>
                    </a:cubicBezTo>
                    <a:cubicBezTo>
                      <a:pt x="49" y="8"/>
                      <a:pt x="49" y="8"/>
                      <a:pt x="49" y="8"/>
                    </a:cubicBezTo>
                    <a:cubicBezTo>
                      <a:pt x="50" y="7"/>
                      <a:pt x="50" y="7"/>
                      <a:pt x="50" y="7"/>
                    </a:cubicBezTo>
                    <a:cubicBezTo>
                      <a:pt x="50" y="7"/>
                      <a:pt x="49" y="6"/>
                      <a:pt x="49" y="6"/>
                    </a:cubicBezTo>
                    <a:cubicBezTo>
                      <a:pt x="47" y="5"/>
                      <a:pt x="44" y="5"/>
                      <a:pt x="42" y="5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41" y="5"/>
                      <a:pt x="41" y="5"/>
                      <a:pt x="41" y="5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39" y="6"/>
                      <a:pt x="38" y="6"/>
                      <a:pt x="37" y="6"/>
                    </a:cubicBezTo>
                    <a:cubicBezTo>
                      <a:pt x="35" y="6"/>
                      <a:pt x="34" y="6"/>
                      <a:pt x="32" y="7"/>
                    </a:cubicBezTo>
                    <a:cubicBezTo>
                      <a:pt x="32" y="7"/>
                      <a:pt x="32" y="7"/>
                      <a:pt x="31" y="7"/>
                    </a:cubicBezTo>
                    <a:cubicBezTo>
                      <a:pt x="31" y="7"/>
                      <a:pt x="31" y="7"/>
                      <a:pt x="30" y="7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22" y="7"/>
                      <a:pt x="15" y="9"/>
                      <a:pt x="8" y="12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7" y="13"/>
                      <a:pt x="6" y="14"/>
                      <a:pt x="5" y="14"/>
                    </a:cubicBezTo>
                    <a:cubicBezTo>
                      <a:pt x="5" y="15"/>
                      <a:pt x="4" y="15"/>
                      <a:pt x="4" y="16"/>
                    </a:cubicBezTo>
                    <a:moveTo>
                      <a:pt x="37" y="0"/>
                    </a:moveTo>
                    <a:cubicBezTo>
                      <a:pt x="26" y="0"/>
                      <a:pt x="15" y="2"/>
                      <a:pt x="5" y="8"/>
                    </a:cubicBezTo>
                    <a:cubicBezTo>
                      <a:pt x="3" y="9"/>
                      <a:pt x="1" y="12"/>
                      <a:pt x="0" y="14"/>
                    </a:cubicBezTo>
                    <a:cubicBezTo>
                      <a:pt x="0" y="14"/>
                      <a:pt x="0" y="15"/>
                      <a:pt x="0" y="15"/>
                    </a:cubicBezTo>
                    <a:cubicBezTo>
                      <a:pt x="0" y="18"/>
                      <a:pt x="2" y="20"/>
                      <a:pt x="4" y="21"/>
                    </a:cubicBezTo>
                    <a:cubicBezTo>
                      <a:pt x="8" y="25"/>
                      <a:pt x="17" y="29"/>
                      <a:pt x="32" y="29"/>
                    </a:cubicBezTo>
                    <a:cubicBezTo>
                      <a:pt x="37" y="29"/>
                      <a:pt x="46" y="28"/>
                      <a:pt x="54" y="26"/>
                    </a:cubicBezTo>
                    <a:cubicBezTo>
                      <a:pt x="58" y="25"/>
                      <a:pt x="62" y="24"/>
                      <a:pt x="65" y="22"/>
                    </a:cubicBezTo>
                    <a:cubicBezTo>
                      <a:pt x="68" y="21"/>
                      <a:pt x="70" y="19"/>
                      <a:pt x="71" y="16"/>
                    </a:cubicBezTo>
                    <a:cubicBezTo>
                      <a:pt x="72" y="15"/>
                      <a:pt x="72" y="15"/>
                      <a:pt x="72" y="14"/>
                    </a:cubicBezTo>
                    <a:cubicBezTo>
                      <a:pt x="72" y="11"/>
                      <a:pt x="70" y="9"/>
                      <a:pt x="69" y="8"/>
                    </a:cubicBezTo>
                    <a:cubicBezTo>
                      <a:pt x="67" y="6"/>
                      <a:pt x="64" y="5"/>
                      <a:pt x="62" y="4"/>
                    </a:cubicBezTo>
                    <a:cubicBezTo>
                      <a:pt x="54" y="1"/>
                      <a:pt x="46" y="0"/>
                      <a:pt x="37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7" name="Freeform 784"/>
              <p:cNvSpPr>
                <a:spLocks noEditPoints="1"/>
              </p:cNvSpPr>
              <p:nvPr/>
            </p:nvSpPr>
            <p:spPr bwMode="auto">
              <a:xfrm>
                <a:off x="3009" y="2501"/>
                <a:ext cx="220" cy="128"/>
              </a:xfrm>
              <a:custGeom>
                <a:avLst/>
                <a:gdLst>
                  <a:gd name="T0" fmla="*/ 43 w 93"/>
                  <a:gd name="T1" fmla="*/ 41 h 54"/>
                  <a:gd name="T2" fmla="*/ 42 w 93"/>
                  <a:gd name="T3" fmla="*/ 51 h 54"/>
                  <a:gd name="T4" fmla="*/ 35 w 93"/>
                  <a:gd name="T5" fmla="*/ 50 h 54"/>
                  <a:gd name="T6" fmla="*/ 41 w 93"/>
                  <a:gd name="T7" fmla="*/ 47 h 54"/>
                  <a:gd name="T8" fmla="*/ 48 w 93"/>
                  <a:gd name="T9" fmla="*/ 41 h 54"/>
                  <a:gd name="T10" fmla="*/ 52 w 93"/>
                  <a:gd name="T11" fmla="*/ 47 h 54"/>
                  <a:gd name="T12" fmla="*/ 54 w 93"/>
                  <a:gd name="T13" fmla="*/ 50 h 54"/>
                  <a:gd name="T14" fmla="*/ 54 w 93"/>
                  <a:gd name="T15" fmla="*/ 47 h 54"/>
                  <a:gd name="T16" fmla="*/ 55 w 93"/>
                  <a:gd name="T17" fmla="*/ 50 h 54"/>
                  <a:gd name="T18" fmla="*/ 28 w 93"/>
                  <a:gd name="T19" fmla="*/ 50 h 54"/>
                  <a:gd name="T20" fmla="*/ 33 w 93"/>
                  <a:gd name="T21" fmla="*/ 41 h 54"/>
                  <a:gd name="T22" fmla="*/ 57 w 93"/>
                  <a:gd name="T23" fmla="*/ 49 h 54"/>
                  <a:gd name="T24" fmla="*/ 58 w 93"/>
                  <a:gd name="T25" fmla="*/ 49 h 54"/>
                  <a:gd name="T26" fmla="*/ 60 w 93"/>
                  <a:gd name="T27" fmla="*/ 39 h 54"/>
                  <a:gd name="T28" fmla="*/ 63 w 93"/>
                  <a:gd name="T29" fmla="*/ 48 h 54"/>
                  <a:gd name="T30" fmla="*/ 26 w 93"/>
                  <a:gd name="T31" fmla="*/ 49 h 54"/>
                  <a:gd name="T32" fmla="*/ 21 w 93"/>
                  <a:gd name="T33" fmla="*/ 38 h 54"/>
                  <a:gd name="T34" fmla="*/ 26 w 93"/>
                  <a:gd name="T35" fmla="*/ 49 h 54"/>
                  <a:gd name="T36" fmla="*/ 64 w 93"/>
                  <a:gd name="T37" fmla="*/ 47 h 54"/>
                  <a:gd name="T38" fmla="*/ 67 w 93"/>
                  <a:gd name="T39" fmla="*/ 43 h 54"/>
                  <a:gd name="T40" fmla="*/ 69 w 93"/>
                  <a:gd name="T41" fmla="*/ 47 h 54"/>
                  <a:gd name="T42" fmla="*/ 70 w 93"/>
                  <a:gd name="T43" fmla="*/ 37 h 54"/>
                  <a:gd name="T44" fmla="*/ 73 w 93"/>
                  <a:gd name="T45" fmla="*/ 46 h 54"/>
                  <a:gd name="T46" fmla="*/ 13 w 93"/>
                  <a:gd name="T47" fmla="*/ 44 h 54"/>
                  <a:gd name="T48" fmla="*/ 19 w 93"/>
                  <a:gd name="T49" fmla="*/ 44 h 54"/>
                  <a:gd name="T50" fmla="*/ 75 w 93"/>
                  <a:gd name="T51" fmla="*/ 45 h 54"/>
                  <a:gd name="T52" fmla="*/ 78 w 93"/>
                  <a:gd name="T53" fmla="*/ 44 h 54"/>
                  <a:gd name="T54" fmla="*/ 9 w 93"/>
                  <a:gd name="T55" fmla="*/ 42 h 54"/>
                  <a:gd name="T56" fmla="*/ 11 w 93"/>
                  <a:gd name="T57" fmla="*/ 35 h 54"/>
                  <a:gd name="T58" fmla="*/ 79 w 93"/>
                  <a:gd name="T59" fmla="*/ 34 h 54"/>
                  <a:gd name="T60" fmla="*/ 84 w 93"/>
                  <a:gd name="T61" fmla="*/ 40 h 54"/>
                  <a:gd name="T62" fmla="*/ 7 w 93"/>
                  <a:gd name="T63" fmla="*/ 40 h 54"/>
                  <a:gd name="T64" fmla="*/ 6 w 93"/>
                  <a:gd name="T65" fmla="*/ 31 h 54"/>
                  <a:gd name="T66" fmla="*/ 4 w 93"/>
                  <a:gd name="T67" fmla="*/ 32 h 54"/>
                  <a:gd name="T68" fmla="*/ 4 w 93"/>
                  <a:gd name="T69" fmla="*/ 29 h 54"/>
                  <a:gd name="T70" fmla="*/ 86 w 93"/>
                  <a:gd name="T71" fmla="*/ 30 h 54"/>
                  <a:gd name="T72" fmla="*/ 89 w 93"/>
                  <a:gd name="T73" fmla="*/ 35 h 54"/>
                  <a:gd name="T74" fmla="*/ 8 w 93"/>
                  <a:gd name="T75" fmla="*/ 28 h 54"/>
                  <a:gd name="T76" fmla="*/ 7 w 93"/>
                  <a:gd name="T77" fmla="*/ 17 h 54"/>
                  <a:gd name="T78" fmla="*/ 79 w 93"/>
                  <a:gd name="T79" fmla="*/ 9 h 54"/>
                  <a:gd name="T80" fmla="*/ 89 w 93"/>
                  <a:gd name="T81" fmla="*/ 21 h 54"/>
                  <a:gd name="T82" fmla="*/ 41 w 93"/>
                  <a:gd name="T83" fmla="*/ 38 h 54"/>
                  <a:gd name="T84" fmla="*/ 10 w 93"/>
                  <a:gd name="T85" fmla="*/ 9 h 54"/>
                  <a:gd name="T86" fmla="*/ 2 w 93"/>
                  <a:gd name="T87" fmla="*/ 21 h 54"/>
                  <a:gd name="T88" fmla="*/ 1 w 93"/>
                  <a:gd name="T89" fmla="*/ 36 h 54"/>
                  <a:gd name="T90" fmla="*/ 41 w 93"/>
                  <a:gd name="T91" fmla="*/ 54 h 54"/>
                  <a:gd name="T92" fmla="*/ 79 w 93"/>
                  <a:gd name="T93" fmla="*/ 47 h 54"/>
                  <a:gd name="T94" fmla="*/ 84 w 93"/>
                  <a:gd name="T95" fmla="*/ 45 h 54"/>
                  <a:gd name="T96" fmla="*/ 86 w 93"/>
                  <a:gd name="T97" fmla="*/ 43 h 54"/>
                  <a:gd name="T98" fmla="*/ 92 w 93"/>
                  <a:gd name="T99" fmla="*/ 32 h 54"/>
                  <a:gd name="T100" fmla="*/ 89 w 93"/>
                  <a:gd name="T101" fmla="*/ 12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93" h="54">
                    <a:moveTo>
                      <a:pt x="42" y="51"/>
                    </a:moveTo>
                    <a:cubicBezTo>
                      <a:pt x="42" y="50"/>
                      <a:pt x="42" y="48"/>
                      <a:pt x="42" y="47"/>
                    </a:cubicBezTo>
                    <a:cubicBezTo>
                      <a:pt x="42" y="45"/>
                      <a:pt x="42" y="43"/>
                      <a:pt x="43" y="41"/>
                    </a:cubicBezTo>
                    <a:cubicBezTo>
                      <a:pt x="44" y="41"/>
                      <a:pt x="45" y="41"/>
                      <a:pt x="47" y="41"/>
                    </a:cubicBezTo>
                    <a:cubicBezTo>
                      <a:pt x="47" y="44"/>
                      <a:pt x="47" y="47"/>
                      <a:pt x="48" y="50"/>
                    </a:cubicBezTo>
                    <a:cubicBezTo>
                      <a:pt x="46" y="51"/>
                      <a:pt x="44" y="51"/>
                      <a:pt x="42" y="51"/>
                    </a:cubicBezTo>
                    <a:moveTo>
                      <a:pt x="41" y="51"/>
                    </a:moveTo>
                    <a:cubicBezTo>
                      <a:pt x="39" y="51"/>
                      <a:pt x="37" y="51"/>
                      <a:pt x="35" y="50"/>
                    </a:cubicBezTo>
                    <a:cubicBezTo>
                      <a:pt x="35" y="50"/>
                      <a:pt x="35" y="50"/>
                      <a:pt x="35" y="50"/>
                    </a:cubicBezTo>
                    <a:cubicBezTo>
                      <a:pt x="35" y="47"/>
                      <a:pt x="35" y="44"/>
                      <a:pt x="35" y="41"/>
                    </a:cubicBezTo>
                    <a:cubicBezTo>
                      <a:pt x="37" y="41"/>
                      <a:pt x="39" y="41"/>
                      <a:pt x="41" y="41"/>
                    </a:cubicBezTo>
                    <a:cubicBezTo>
                      <a:pt x="41" y="43"/>
                      <a:pt x="41" y="45"/>
                      <a:pt x="41" y="47"/>
                    </a:cubicBezTo>
                    <a:cubicBezTo>
                      <a:pt x="41" y="48"/>
                      <a:pt x="41" y="50"/>
                      <a:pt x="41" y="51"/>
                    </a:cubicBezTo>
                    <a:moveTo>
                      <a:pt x="49" y="50"/>
                    </a:moveTo>
                    <a:cubicBezTo>
                      <a:pt x="49" y="47"/>
                      <a:pt x="49" y="44"/>
                      <a:pt x="48" y="41"/>
                    </a:cubicBezTo>
                    <a:cubicBezTo>
                      <a:pt x="49" y="41"/>
                      <a:pt x="49" y="41"/>
                      <a:pt x="49" y="41"/>
                    </a:cubicBezTo>
                    <a:cubicBezTo>
                      <a:pt x="50" y="41"/>
                      <a:pt x="51" y="41"/>
                      <a:pt x="52" y="40"/>
                    </a:cubicBezTo>
                    <a:cubicBezTo>
                      <a:pt x="52" y="42"/>
                      <a:pt x="52" y="45"/>
                      <a:pt x="52" y="47"/>
                    </a:cubicBezTo>
                    <a:cubicBezTo>
                      <a:pt x="52" y="48"/>
                      <a:pt x="52" y="49"/>
                      <a:pt x="52" y="50"/>
                    </a:cubicBezTo>
                    <a:cubicBezTo>
                      <a:pt x="51" y="50"/>
                      <a:pt x="50" y="50"/>
                      <a:pt x="49" y="50"/>
                    </a:cubicBezTo>
                    <a:moveTo>
                      <a:pt x="54" y="50"/>
                    </a:moveTo>
                    <a:cubicBezTo>
                      <a:pt x="54" y="49"/>
                      <a:pt x="54" y="49"/>
                      <a:pt x="54" y="49"/>
                    </a:cubicBezTo>
                    <a:cubicBezTo>
                      <a:pt x="54" y="48"/>
                      <a:pt x="54" y="48"/>
                      <a:pt x="54" y="48"/>
                    </a:cubicBezTo>
                    <a:cubicBezTo>
                      <a:pt x="54" y="47"/>
                      <a:pt x="54" y="47"/>
                      <a:pt x="54" y="47"/>
                    </a:cubicBezTo>
                    <a:cubicBezTo>
                      <a:pt x="54" y="44"/>
                      <a:pt x="54" y="42"/>
                      <a:pt x="54" y="40"/>
                    </a:cubicBezTo>
                    <a:cubicBezTo>
                      <a:pt x="54" y="40"/>
                      <a:pt x="55" y="40"/>
                      <a:pt x="55" y="40"/>
                    </a:cubicBezTo>
                    <a:cubicBezTo>
                      <a:pt x="55" y="43"/>
                      <a:pt x="55" y="46"/>
                      <a:pt x="55" y="50"/>
                    </a:cubicBezTo>
                    <a:cubicBezTo>
                      <a:pt x="54" y="50"/>
                      <a:pt x="54" y="50"/>
                      <a:pt x="54" y="50"/>
                    </a:cubicBezTo>
                    <a:moveTo>
                      <a:pt x="34" y="50"/>
                    </a:moveTo>
                    <a:cubicBezTo>
                      <a:pt x="32" y="50"/>
                      <a:pt x="30" y="50"/>
                      <a:pt x="28" y="50"/>
                    </a:cubicBezTo>
                    <a:cubicBezTo>
                      <a:pt x="28" y="48"/>
                      <a:pt x="28" y="47"/>
                      <a:pt x="28" y="46"/>
                    </a:cubicBezTo>
                    <a:cubicBezTo>
                      <a:pt x="28" y="44"/>
                      <a:pt x="28" y="42"/>
                      <a:pt x="28" y="40"/>
                    </a:cubicBezTo>
                    <a:cubicBezTo>
                      <a:pt x="30" y="40"/>
                      <a:pt x="32" y="41"/>
                      <a:pt x="33" y="41"/>
                    </a:cubicBezTo>
                    <a:cubicBezTo>
                      <a:pt x="34" y="44"/>
                      <a:pt x="34" y="47"/>
                      <a:pt x="34" y="50"/>
                    </a:cubicBezTo>
                    <a:cubicBezTo>
                      <a:pt x="34" y="50"/>
                      <a:pt x="34" y="50"/>
                      <a:pt x="34" y="50"/>
                    </a:cubicBezTo>
                    <a:moveTo>
                      <a:pt x="57" y="49"/>
                    </a:moveTo>
                    <a:cubicBezTo>
                      <a:pt x="57" y="46"/>
                      <a:pt x="57" y="43"/>
                      <a:pt x="57" y="40"/>
                    </a:cubicBezTo>
                    <a:cubicBezTo>
                      <a:pt x="58" y="40"/>
                      <a:pt x="58" y="40"/>
                      <a:pt x="58" y="40"/>
                    </a:cubicBezTo>
                    <a:cubicBezTo>
                      <a:pt x="58" y="43"/>
                      <a:pt x="58" y="46"/>
                      <a:pt x="58" y="49"/>
                    </a:cubicBezTo>
                    <a:cubicBezTo>
                      <a:pt x="58" y="49"/>
                      <a:pt x="57" y="49"/>
                      <a:pt x="57" y="49"/>
                    </a:cubicBezTo>
                    <a:moveTo>
                      <a:pt x="60" y="49"/>
                    </a:moveTo>
                    <a:cubicBezTo>
                      <a:pt x="60" y="46"/>
                      <a:pt x="60" y="43"/>
                      <a:pt x="60" y="39"/>
                    </a:cubicBezTo>
                    <a:cubicBezTo>
                      <a:pt x="61" y="39"/>
                      <a:pt x="62" y="39"/>
                      <a:pt x="63" y="39"/>
                    </a:cubicBezTo>
                    <a:cubicBezTo>
                      <a:pt x="63" y="42"/>
                      <a:pt x="63" y="45"/>
                      <a:pt x="63" y="48"/>
                    </a:cubicBezTo>
                    <a:cubicBezTo>
                      <a:pt x="63" y="48"/>
                      <a:pt x="63" y="48"/>
                      <a:pt x="63" y="48"/>
                    </a:cubicBezTo>
                    <a:cubicBezTo>
                      <a:pt x="63" y="48"/>
                      <a:pt x="63" y="48"/>
                      <a:pt x="63" y="48"/>
                    </a:cubicBezTo>
                    <a:cubicBezTo>
                      <a:pt x="62" y="49"/>
                      <a:pt x="61" y="49"/>
                      <a:pt x="60" y="49"/>
                    </a:cubicBezTo>
                    <a:moveTo>
                      <a:pt x="26" y="49"/>
                    </a:moveTo>
                    <a:cubicBezTo>
                      <a:pt x="24" y="49"/>
                      <a:pt x="22" y="48"/>
                      <a:pt x="20" y="48"/>
                    </a:cubicBezTo>
                    <a:cubicBezTo>
                      <a:pt x="20" y="46"/>
                      <a:pt x="20" y="45"/>
                      <a:pt x="20" y="44"/>
                    </a:cubicBezTo>
                    <a:cubicBezTo>
                      <a:pt x="20" y="42"/>
                      <a:pt x="20" y="40"/>
                      <a:pt x="21" y="38"/>
                    </a:cubicBezTo>
                    <a:cubicBezTo>
                      <a:pt x="22" y="39"/>
                      <a:pt x="24" y="39"/>
                      <a:pt x="26" y="40"/>
                    </a:cubicBezTo>
                    <a:cubicBezTo>
                      <a:pt x="26" y="42"/>
                      <a:pt x="26" y="44"/>
                      <a:pt x="26" y="46"/>
                    </a:cubicBezTo>
                    <a:cubicBezTo>
                      <a:pt x="26" y="47"/>
                      <a:pt x="26" y="48"/>
                      <a:pt x="26" y="49"/>
                    </a:cubicBezTo>
                    <a:moveTo>
                      <a:pt x="65" y="48"/>
                    </a:moveTo>
                    <a:cubicBezTo>
                      <a:pt x="65" y="47"/>
                      <a:pt x="65" y="47"/>
                      <a:pt x="65" y="47"/>
                    </a:cubicBezTo>
                    <a:cubicBezTo>
                      <a:pt x="64" y="47"/>
                      <a:pt x="64" y="47"/>
                      <a:pt x="64" y="47"/>
                    </a:cubicBezTo>
                    <a:cubicBezTo>
                      <a:pt x="64" y="44"/>
                      <a:pt x="64" y="42"/>
                      <a:pt x="64" y="39"/>
                    </a:cubicBezTo>
                    <a:cubicBezTo>
                      <a:pt x="65" y="38"/>
                      <a:pt x="66" y="38"/>
                      <a:pt x="67" y="38"/>
                    </a:cubicBezTo>
                    <a:cubicBezTo>
                      <a:pt x="67" y="40"/>
                      <a:pt x="67" y="41"/>
                      <a:pt x="67" y="43"/>
                    </a:cubicBezTo>
                    <a:cubicBezTo>
                      <a:pt x="67" y="44"/>
                      <a:pt x="67" y="46"/>
                      <a:pt x="67" y="47"/>
                    </a:cubicBezTo>
                    <a:cubicBezTo>
                      <a:pt x="66" y="48"/>
                      <a:pt x="66" y="48"/>
                      <a:pt x="65" y="48"/>
                    </a:cubicBezTo>
                    <a:moveTo>
                      <a:pt x="69" y="47"/>
                    </a:moveTo>
                    <a:cubicBezTo>
                      <a:pt x="69" y="46"/>
                      <a:pt x="69" y="44"/>
                      <a:pt x="69" y="43"/>
                    </a:cubicBezTo>
                    <a:cubicBezTo>
                      <a:pt x="69" y="41"/>
                      <a:pt x="69" y="39"/>
                      <a:pt x="69" y="38"/>
                    </a:cubicBezTo>
                    <a:cubicBezTo>
                      <a:pt x="70" y="37"/>
                      <a:pt x="70" y="37"/>
                      <a:pt x="70" y="37"/>
                    </a:cubicBezTo>
                    <a:cubicBezTo>
                      <a:pt x="71" y="37"/>
                      <a:pt x="72" y="37"/>
                      <a:pt x="73" y="36"/>
                    </a:cubicBezTo>
                    <a:cubicBezTo>
                      <a:pt x="73" y="39"/>
                      <a:pt x="73" y="42"/>
                      <a:pt x="73" y="45"/>
                    </a:cubicBezTo>
                    <a:cubicBezTo>
                      <a:pt x="73" y="46"/>
                      <a:pt x="73" y="46"/>
                      <a:pt x="73" y="46"/>
                    </a:cubicBezTo>
                    <a:cubicBezTo>
                      <a:pt x="72" y="46"/>
                      <a:pt x="70" y="47"/>
                      <a:pt x="69" y="47"/>
                    </a:cubicBezTo>
                    <a:moveTo>
                      <a:pt x="19" y="47"/>
                    </a:moveTo>
                    <a:cubicBezTo>
                      <a:pt x="17" y="46"/>
                      <a:pt x="15" y="45"/>
                      <a:pt x="13" y="44"/>
                    </a:cubicBezTo>
                    <a:cubicBezTo>
                      <a:pt x="13" y="41"/>
                      <a:pt x="13" y="38"/>
                      <a:pt x="13" y="35"/>
                    </a:cubicBezTo>
                    <a:cubicBezTo>
                      <a:pt x="15" y="36"/>
                      <a:pt x="17" y="37"/>
                      <a:pt x="19" y="38"/>
                    </a:cubicBezTo>
                    <a:cubicBezTo>
                      <a:pt x="19" y="40"/>
                      <a:pt x="19" y="42"/>
                      <a:pt x="19" y="44"/>
                    </a:cubicBezTo>
                    <a:cubicBezTo>
                      <a:pt x="19" y="45"/>
                      <a:pt x="19" y="46"/>
                      <a:pt x="19" y="47"/>
                    </a:cubicBezTo>
                    <a:moveTo>
                      <a:pt x="75" y="45"/>
                    </a:moveTo>
                    <a:cubicBezTo>
                      <a:pt x="75" y="45"/>
                      <a:pt x="75" y="45"/>
                      <a:pt x="75" y="45"/>
                    </a:cubicBezTo>
                    <a:cubicBezTo>
                      <a:pt x="75" y="42"/>
                      <a:pt x="75" y="39"/>
                      <a:pt x="74" y="36"/>
                    </a:cubicBezTo>
                    <a:cubicBezTo>
                      <a:pt x="75" y="36"/>
                      <a:pt x="76" y="35"/>
                      <a:pt x="77" y="35"/>
                    </a:cubicBezTo>
                    <a:cubicBezTo>
                      <a:pt x="78" y="38"/>
                      <a:pt x="78" y="41"/>
                      <a:pt x="78" y="44"/>
                    </a:cubicBezTo>
                    <a:cubicBezTo>
                      <a:pt x="77" y="44"/>
                      <a:pt x="76" y="45"/>
                      <a:pt x="75" y="45"/>
                    </a:cubicBezTo>
                    <a:moveTo>
                      <a:pt x="11" y="43"/>
                    </a:moveTo>
                    <a:cubicBezTo>
                      <a:pt x="10" y="43"/>
                      <a:pt x="10" y="42"/>
                      <a:pt x="9" y="42"/>
                    </a:cubicBezTo>
                    <a:cubicBezTo>
                      <a:pt x="9" y="39"/>
                      <a:pt x="9" y="36"/>
                      <a:pt x="9" y="33"/>
                    </a:cubicBezTo>
                    <a:cubicBezTo>
                      <a:pt x="10" y="33"/>
                      <a:pt x="10" y="34"/>
                      <a:pt x="11" y="34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1" y="38"/>
                      <a:pt x="11" y="40"/>
                      <a:pt x="11" y="43"/>
                    </a:cubicBezTo>
                    <a:moveTo>
                      <a:pt x="79" y="43"/>
                    </a:moveTo>
                    <a:cubicBezTo>
                      <a:pt x="79" y="40"/>
                      <a:pt x="79" y="37"/>
                      <a:pt x="79" y="34"/>
                    </a:cubicBezTo>
                    <a:cubicBezTo>
                      <a:pt x="81" y="33"/>
                      <a:pt x="82" y="33"/>
                      <a:pt x="84" y="32"/>
                    </a:cubicBezTo>
                    <a:cubicBezTo>
                      <a:pt x="84" y="32"/>
                      <a:pt x="84" y="32"/>
                      <a:pt x="84" y="32"/>
                    </a:cubicBezTo>
                    <a:cubicBezTo>
                      <a:pt x="84" y="34"/>
                      <a:pt x="84" y="37"/>
                      <a:pt x="84" y="40"/>
                    </a:cubicBezTo>
                    <a:cubicBezTo>
                      <a:pt x="84" y="41"/>
                      <a:pt x="83" y="41"/>
                      <a:pt x="82" y="42"/>
                    </a:cubicBezTo>
                    <a:cubicBezTo>
                      <a:pt x="81" y="42"/>
                      <a:pt x="80" y="43"/>
                      <a:pt x="79" y="43"/>
                    </a:cubicBezTo>
                    <a:moveTo>
                      <a:pt x="7" y="40"/>
                    </a:moveTo>
                    <a:cubicBezTo>
                      <a:pt x="7" y="40"/>
                      <a:pt x="6" y="39"/>
                      <a:pt x="6" y="38"/>
                    </a:cubicBezTo>
                    <a:cubicBezTo>
                      <a:pt x="6" y="38"/>
                      <a:pt x="6" y="38"/>
                      <a:pt x="6" y="38"/>
                    </a:cubicBezTo>
                    <a:cubicBezTo>
                      <a:pt x="6" y="36"/>
                      <a:pt x="6" y="33"/>
                      <a:pt x="6" y="31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7" y="34"/>
                      <a:pt x="7" y="37"/>
                      <a:pt x="7" y="40"/>
                    </a:cubicBezTo>
                    <a:moveTo>
                      <a:pt x="4" y="32"/>
                    </a:moveTo>
                    <a:cubicBezTo>
                      <a:pt x="4" y="32"/>
                      <a:pt x="4" y="32"/>
                      <a:pt x="4" y="32"/>
                    </a:cubicBezTo>
                    <a:cubicBezTo>
                      <a:pt x="4" y="31"/>
                      <a:pt x="4" y="30"/>
                      <a:pt x="4" y="28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30"/>
                      <a:pt x="4" y="31"/>
                      <a:pt x="4" y="32"/>
                    </a:cubicBezTo>
                    <a:moveTo>
                      <a:pt x="86" y="39"/>
                    </a:moveTo>
                    <a:cubicBezTo>
                      <a:pt x="86" y="36"/>
                      <a:pt x="86" y="33"/>
                      <a:pt x="86" y="30"/>
                    </a:cubicBezTo>
                    <a:cubicBezTo>
                      <a:pt x="87" y="30"/>
                      <a:pt x="88" y="29"/>
                      <a:pt x="89" y="28"/>
                    </a:cubicBezTo>
                    <a:cubicBezTo>
                      <a:pt x="89" y="30"/>
                      <a:pt x="89" y="32"/>
                      <a:pt x="89" y="35"/>
                    </a:cubicBezTo>
                    <a:cubicBezTo>
                      <a:pt x="89" y="35"/>
                      <a:pt x="89" y="35"/>
                      <a:pt x="89" y="35"/>
                    </a:cubicBezTo>
                    <a:cubicBezTo>
                      <a:pt x="88" y="36"/>
                      <a:pt x="87" y="38"/>
                      <a:pt x="86" y="39"/>
                    </a:cubicBezTo>
                    <a:moveTo>
                      <a:pt x="41" y="38"/>
                    </a:moveTo>
                    <a:cubicBezTo>
                      <a:pt x="23" y="38"/>
                      <a:pt x="12" y="32"/>
                      <a:pt x="8" y="28"/>
                    </a:cubicBezTo>
                    <a:cubicBezTo>
                      <a:pt x="6" y="26"/>
                      <a:pt x="5" y="24"/>
                      <a:pt x="5" y="22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20"/>
                      <a:pt x="6" y="18"/>
                      <a:pt x="7" y="17"/>
                    </a:cubicBezTo>
                    <a:cubicBezTo>
                      <a:pt x="8" y="15"/>
                      <a:pt x="10" y="13"/>
                      <a:pt x="12" y="12"/>
                    </a:cubicBezTo>
                    <a:cubicBezTo>
                      <a:pt x="23" y="6"/>
                      <a:pt x="35" y="3"/>
                      <a:pt x="48" y="3"/>
                    </a:cubicBezTo>
                    <a:cubicBezTo>
                      <a:pt x="58" y="3"/>
                      <a:pt x="69" y="5"/>
                      <a:pt x="79" y="9"/>
                    </a:cubicBezTo>
                    <a:cubicBezTo>
                      <a:pt x="82" y="10"/>
                      <a:pt x="85" y="12"/>
                      <a:pt x="86" y="14"/>
                    </a:cubicBezTo>
                    <a:cubicBezTo>
                      <a:pt x="88" y="16"/>
                      <a:pt x="89" y="18"/>
                      <a:pt x="89" y="20"/>
                    </a:cubicBezTo>
                    <a:cubicBezTo>
                      <a:pt x="89" y="20"/>
                      <a:pt x="89" y="21"/>
                      <a:pt x="89" y="21"/>
                    </a:cubicBezTo>
                    <a:cubicBezTo>
                      <a:pt x="88" y="24"/>
                      <a:pt x="86" y="27"/>
                      <a:pt x="82" y="29"/>
                    </a:cubicBezTo>
                    <a:cubicBezTo>
                      <a:pt x="71" y="35"/>
                      <a:pt x="52" y="38"/>
                      <a:pt x="42" y="38"/>
                    </a:cubicBezTo>
                    <a:cubicBezTo>
                      <a:pt x="42" y="38"/>
                      <a:pt x="41" y="38"/>
                      <a:pt x="41" y="38"/>
                    </a:cubicBezTo>
                    <a:cubicBezTo>
                      <a:pt x="41" y="38"/>
                      <a:pt x="41" y="38"/>
                      <a:pt x="41" y="38"/>
                    </a:cubicBezTo>
                    <a:moveTo>
                      <a:pt x="48" y="0"/>
                    </a:moveTo>
                    <a:cubicBezTo>
                      <a:pt x="35" y="0"/>
                      <a:pt x="22" y="3"/>
                      <a:pt x="10" y="9"/>
                    </a:cubicBezTo>
                    <a:cubicBezTo>
                      <a:pt x="8" y="11"/>
                      <a:pt x="6" y="13"/>
                      <a:pt x="4" y="15"/>
                    </a:cubicBezTo>
                    <a:cubicBezTo>
                      <a:pt x="3" y="17"/>
                      <a:pt x="2" y="19"/>
                      <a:pt x="2" y="20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1" y="21"/>
                      <a:pt x="1" y="22"/>
                      <a:pt x="1" y="22"/>
                    </a:cubicBezTo>
                    <a:cubicBezTo>
                      <a:pt x="1" y="24"/>
                      <a:pt x="0" y="26"/>
                      <a:pt x="0" y="28"/>
                    </a:cubicBezTo>
                    <a:cubicBezTo>
                      <a:pt x="0" y="30"/>
                      <a:pt x="1" y="33"/>
                      <a:pt x="1" y="36"/>
                    </a:cubicBezTo>
                    <a:cubicBezTo>
                      <a:pt x="1" y="37"/>
                      <a:pt x="1" y="37"/>
                      <a:pt x="2" y="37"/>
                    </a:cubicBezTo>
                    <a:cubicBezTo>
                      <a:pt x="2" y="39"/>
                      <a:pt x="4" y="42"/>
                      <a:pt x="5" y="43"/>
                    </a:cubicBezTo>
                    <a:cubicBezTo>
                      <a:pt x="11" y="49"/>
                      <a:pt x="23" y="54"/>
                      <a:pt x="41" y="54"/>
                    </a:cubicBezTo>
                    <a:cubicBezTo>
                      <a:pt x="49" y="54"/>
                      <a:pt x="60" y="53"/>
                      <a:pt x="70" y="50"/>
                    </a:cubicBezTo>
                    <a:cubicBezTo>
                      <a:pt x="73" y="49"/>
                      <a:pt x="76" y="48"/>
                      <a:pt x="79" y="47"/>
                    </a:cubicBezTo>
                    <a:cubicBezTo>
                      <a:pt x="79" y="47"/>
                      <a:pt x="79" y="47"/>
                      <a:pt x="79" y="47"/>
                    </a:cubicBezTo>
                    <a:cubicBezTo>
                      <a:pt x="80" y="47"/>
                      <a:pt x="80" y="47"/>
                      <a:pt x="80" y="47"/>
                    </a:cubicBezTo>
                    <a:cubicBezTo>
                      <a:pt x="80" y="47"/>
                      <a:pt x="80" y="47"/>
                      <a:pt x="80" y="47"/>
                    </a:cubicBezTo>
                    <a:cubicBezTo>
                      <a:pt x="81" y="46"/>
                      <a:pt x="83" y="45"/>
                      <a:pt x="84" y="45"/>
                    </a:cubicBezTo>
                    <a:cubicBezTo>
                      <a:pt x="84" y="44"/>
                      <a:pt x="85" y="44"/>
                      <a:pt x="86" y="43"/>
                    </a:cubicBezTo>
                    <a:cubicBezTo>
                      <a:pt x="86" y="43"/>
                      <a:pt x="86" y="43"/>
                      <a:pt x="86" y="43"/>
                    </a:cubicBezTo>
                    <a:cubicBezTo>
                      <a:pt x="86" y="43"/>
                      <a:pt x="86" y="43"/>
                      <a:pt x="86" y="43"/>
                    </a:cubicBezTo>
                    <a:cubicBezTo>
                      <a:pt x="89" y="41"/>
                      <a:pt x="91" y="39"/>
                      <a:pt x="92" y="35"/>
                    </a:cubicBezTo>
                    <a:cubicBezTo>
                      <a:pt x="92" y="35"/>
                      <a:pt x="93" y="34"/>
                      <a:pt x="93" y="34"/>
                    </a:cubicBezTo>
                    <a:cubicBezTo>
                      <a:pt x="93" y="33"/>
                      <a:pt x="92" y="33"/>
                      <a:pt x="92" y="32"/>
                    </a:cubicBezTo>
                    <a:cubicBezTo>
                      <a:pt x="92" y="28"/>
                      <a:pt x="93" y="24"/>
                      <a:pt x="93" y="19"/>
                    </a:cubicBezTo>
                    <a:cubicBezTo>
                      <a:pt x="93" y="19"/>
                      <a:pt x="93" y="18"/>
                      <a:pt x="92" y="18"/>
                    </a:cubicBezTo>
                    <a:cubicBezTo>
                      <a:pt x="92" y="16"/>
                      <a:pt x="91" y="13"/>
                      <a:pt x="89" y="12"/>
                    </a:cubicBezTo>
                    <a:cubicBezTo>
                      <a:pt x="86" y="9"/>
                      <a:pt x="83" y="7"/>
                      <a:pt x="80" y="6"/>
                    </a:cubicBezTo>
                    <a:cubicBezTo>
                      <a:pt x="70" y="2"/>
                      <a:pt x="59" y="0"/>
                      <a:pt x="48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8" name="Freeform 785"/>
              <p:cNvSpPr>
                <a:spLocks noEditPoints="1"/>
              </p:cNvSpPr>
              <p:nvPr/>
            </p:nvSpPr>
            <p:spPr bwMode="auto">
              <a:xfrm>
                <a:off x="3009" y="2596"/>
                <a:ext cx="220" cy="87"/>
              </a:xfrm>
              <a:custGeom>
                <a:avLst/>
                <a:gdLst>
                  <a:gd name="T0" fmla="*/ 47 w 93"/>
                  <a:gd name="T1" fmla="*/ 23 h 37"/>
                  <a:gd name="T2" fmla="*/ 42 w 93"/>
                  <a:gd name="T3" fmla="*/ 33 h 37"/>
                  <a:gd name="T4" fmla="*/ 44 w 93"/>
                  <a:gd name="T5" fmla="*/ 23 h 37"/>
                  <a:gd name="T6" fmla="*/ 35 w 93"/>
                  <a:gd name="T7" fmla="*/ 33 h 37"/>
                  <a:gd name="T8" fmla="*/ 41 w 93"/>
                  <a:gd name="T9" fmla="*/ 30 h 37"/>
                  <a:gd name="T10" fmla="*/ 48 w 93"/>
                  <a:gd name="T11" fmla="*/ 24 h 37"/>
                  <a:gd name="T12" fmla="*/ 52 w 93"/>
                  <a:gd name="T13" fmla="*/ 23 h 37"/>
                  <a:gd name="T14" fmla="*/ 49 w 93"/>
                  <a:gd name="T15" fmla="*/ 33 h 37"/>
                  <a:gd name="T16" fmla="*/ 54 w 93"/>
                  <a:gd name="T17" fmla="*/ 31 h 37"/>
                  <a:gd name="T18" fmla="*/ 55 w 93"/>
                  <a:gd name="T19" fmla="*/ 23 h 37"/>
                  <a:gd name="T20" fmla="*/ 57 w 93"/>
                  <a:gd name="T21" fmla="*/ 32 h 37"/>
                  <a:gd name="T22" fmla="*/ 58 w 93"/>
                  <a:gd name="T23" fmla="*/ 32 h 37"/>
                  <a:gd name="T24" fmla="*/ 28 w 93"/>
                  <a:gd name="T25" fmla="*/ 32 h 37"/>
                  <a:gd name="T26" fmla="*/ 32 w 93"/>
                  <a:gd name="T27" fmla="*/ 23 h 37"/>
                  <a:gd name="T28" fmla="*/ 34 w 93"/>
                  <a:gd name="T29" fmla="*/ 33 h 37"/>
                  <a:gd name="T30" fmla="*/ 63 w 93"/>
                  <a:gd name="T31" fmla="*/ 22 h 37"/>
                  <a:gd name="T32" fmla="*/ 63 w 93"/>
                  <a:gd name="T33" fmla="*/ 31 h 37"/>
                  <a:gd name="T34" fmla="*/ 20 w 93"/>
                  <a:gd name="T35" fmla="*/ 31 h 37"/>
                  <a:gd name="T36" fmla="*/ 26 w 93"/>
                  <a:gd name="T37" fmla="*/ 22 h 37"/>
                  <a:gd name="T38" fmla="*/ 65 w 93"/>
                  <a:gd name="T39" fmla="*/ 31 h 37"/>
                  <a:gd name="T40" fmla="*/ 64 w 93"/>
                  <a:gd name="T41" fmla="*/ 21 h 37"/>
                  <a:gd name="T42" fmla="*/ 67 w 93"/>
                  <a:gd name="T43" fmla="*/ 26 h 37"/>
                  <a:gd name="T44" fmla="*/ 69 w 93"/>
                  <a:gd name="T45" fmla="*/ 30 h 37"/>
                  <a:gd name="T46" fmla="*/ 73 w 93"/>
                  <a:gd name="T47" fmla="*/ 19 h 37"/>
                  <a:gd name="T48" fmla="*/ 69 w 93"/>
                  <a:gd name="T49" fmla="*/ 30 h 37"/>
                  <a:gd name="T50" fmla="*/ 13 w 93"/>
                  <a:gd name="T51" fmla="*/ 18 h 37"/>
                  <a:gd name="T52" fmla="*/ 19 w 93"/>
                  <a:gd name="T53" fmla="*/ 30 h 37"/>
                  <a:gd name="T54" fmla="*/ 74 w 93"/>
                  <a:gd name="T55" fmla="*/ 18 h 37"/>
                  <a:gd name="T56" fmla="*/ 75 w 93"/>
                  <a:gd name="T57" fmla="*/ 28 h 37"/>
                  <a:gd name="T58" fmla="*/ 9 w 93"/>
                  <a:gd name="T59" fmla="*/ 16 h 37"/>
                  <a:gd name="T60" fmla="*/ 7 w 93"/>
                  <a:gd name="T61" fmla="*/ 23 h 37"/>
                  <a:gd name="T62" fmla="*/ 6 w 93"/>
                  <a:gd name="T63" fmla="*/ 14 h 37"/>
                  <a:gd name="T64" fmla="*/ 79 w 93"/>
                  <a:gd name="T65" fmla="*/ 26 h 37"/>
                  <a:gd name="T66" fmla="*/ 84 w 93"/>
                  <a:gd name="T67" fmla="*/ 23 h 37"/>
                  <a:gd name="T68" fmla="*/ 4 w 93"/>
                  <a:gd name="T69" fmla="*/ 15 h 37"/>
                  <a:gd name="T70" fmla="*/ 4 w 93"/>
                  <a:gd name="T71" fmla="*/ 13 h 37"/>
                  <a:gd name="T72" fmla="*/ 86 w 93"/>
                  <a:gd name="T73" fmla="*/ 13 h 37"/>
                  <a:gd name="T74" fmla="*/ 89 w 93"/>
                  <a:gd name="T75" fmla="*/ 18 h 37"/>
                  <a:gd name="T76" fmla="*/ 89 w 93"/>
                  <a:gd name="T77" fmla="*/ 2 h 37"/>
                  <a:gd name="T78" fmla="*/ 44 w 93"/>
                  <a:gd name="T79" fmla="*/ 20 h 37"/>
                  <a:gd name="T80" fmla="*/ 6 w 93"/>
                  <a:gd name="T81" fmla="*/ 10 h 37"/>
                  <a:gd name="T82" fmla="*/ 4 w 93"/>
                  <a:gd name="T83" fmla="*/ 4 h 37"/>
                  <a:gd name="T84" fmla="*/ 1 w 93"/>
                  <a:gd name="T85" fmla="*/ 4 h 37"/>
                  <a:gd name="T86" fmla="*/ 0 w 93"/>
                  <a:gd name="T87" fmla="*/ 10 h 37"/>
                  <a:gd name="T88" fmla="*/ 5 w 93"/>
                  <a:gd name="T89" fmla="*/ 26 h 37"/>
                  <a:gd name="T90" fmla="*/ 79 w 93"/>
                  <a:gd name="T91" fmla="*/ 30 h 37"/>
                  <a:gd name="T92" fmla="*/ 80 w 93"/>
                  <a:gd name="T93" fmla="*/ 30 h 37"/>
                  <a:gd name="T94" fmla="*/ 86 w 93"/>
                  <a:gd name="T95" fmla="*/ 26 h 37"/>
                  <a:gd name="T96" fmla="*/ 93 w 93"/>
                  <a:gd name="T97" fmla="*/ 17 h 37"/>
                  <a:gd name="T98" fmla="*/ 91 w 93"/>
                  <a:gd name="T9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93" h="37">
                    <a:moveTo>
                      <a:pt x="44" y="23"/>
                    </a:moveTo>
                    <a:cubicBezTo>
                      <a:pt x="45" y="23"/>
                      <a:pt x="46" y="23"/>
                      <a:pt x="47" y="23"/>
                    </a:cubicBezTo>
                    <a:cubicBezTo>
                      <a:pt x="47" y="23"/>
                      <a:pt x="47" y="23"/>
                      <a:pt x="47" y="23"/>
                    </a:cubicBezTo>
                    <a:cubicBezTo>
                      <a:pt x="47" y="24"/>
                      <a:pt x="47" y="24"/>
                      <a:pt x="47" y="24"/>
                    </a:cubicBezTo>
                    <a:cubicBezTo>
                      <a:pt x="47" y="27"/>
                      <a:pt x="47" y="30"/>
                      <a:pt x="48" y="33"/>
                    </a:cubicBezTo>
                    <a:cubicBezTo>
                      <a:pt x="46" y="33"/>
                      <a:pt x="44" y="33"/>
                      <a:pt x="42" y="33"/>
                    </a:cubicBezTo>
                    <a:cubicBezTo>
                      <a:pt x="42" y="32"/>
                      <a:pt x="42" y="31"/>
                      <a:pt x="42" y="30"/>
                    </a:cubicBezTo>
                    <a:cubicBezTo>
                      <a:pt x="42" y="28"/>
                      <a:pt x="42" y="26"/>
                      <a:pt x="43" y="23"/>
                    </a:cubicBezTo>
                    <a:cubicBezTo>
                      <a:pt x="44" y="23"/>
                      <a:pt x="44" y="23"/>
                      <a:pt x="44" y="23"/>
                    </a:cubicBezTo>
                    <a:moveTo>
                      <a:pt x="41" y="33"/>
                    </a:moveTo>
                    <a:cubicBezTo>
                      <a:pt x="39" y="33"/>
                      <a:pt x="37" y="33"/>
                      <a:pt x="35" y="33"/>
                    </a:cubicBezTo>
                    <a:cubicBezTo>
                      <a:pt x="35" y="33"/>
                      <a:pt x="35" y="33"/>
                      <a:pt x="35" y="33"/>
                    </a:cubicBezTo>
                    <a:cubicBezTo>
                      <a:pt x="35" y="30"/>
                      <a:pt x="35" y="26"/>
                      <a:pt x="35" y="23"/>
                    </a:cubicBezTo>
                    <a:cubicBezTo>
                      <a:pt x="37" y="23"/>
                      <a:pt x="39" y="23"/>
                      <a:pt x="41" y="23"/>
                    </a:cubicBezTo>
                    <a:cubicBezTo>
                      <a:pt x="41" y="26"/>
                      <a:pt x="41" y="28"/>
                      <a:pt x="41" y="30"/>
                    </a:cubicBezTo>
                    <a:cubicBezTo>
                      <a:pt x="41" y="31"/>
                      <a:pt x="41" y="32"/>
                      <a:pt x="41" y="33"/>
                    </a:cubicBezTo>
                    <a:moveTo>
                      <a:pt x="49" y="33"/>
                    </a:moveTo>
                    <a:cubicBezTo>
                      <a:pt x="49" y="30"/>
                      <a:pt x="49" y="27"/>
                      <a:pt x="48" y="24"/>
                    </a:cubicBezTo>
                    <a:cubicBezTo>
                      <a:pt x="49" y="23"/>
                      <a:pt x="49" y="23"/>
                      <a:pt x="49" y="23"/>
                    </a:cubicBezTo>
                    <a:cubicBezTo>
                      <a:pt x="49" y="23"/>
                      <a:pt x="49" y="23"/>
                      <a:pt x="49" y="23"/>
                    </a:cubicBezTo>
                    <a:cubicBezTo>
                      <a:pt x="50" y="23"/>
                      <a:pt x="51" y="23"/>
                      <a:pt x="52" y="23"/>
                    </a:cubicBezTo>
                    <a:cubicBezTo>
                      <a:pt x="52" y="25"/>
                      <a:pt x="52" y="27"/>
                      <a:pt x="52" y="29"/>
                    </a:cubicBezTo>
                    <a:cubicBezTo>
                      <a:pt x="52" y="31"/>
                      <a:pt x="52" y="32"/>
                      <a:pt x="52" y="33"/>
                    </a:cubicBezTo>
                    <a:cubicBezTo>
                      <a:pt x="51" y="33"/>
                      <a:pt x="50" y="33"/>
                      <a:pt x="49" y="33"/>
                    </a:cubicBezTo>
                    <a:moveTo>
                      <a:pt x="54" y="33"/>
                    </a:moveTo>
                    <a:cubicBezTo>
                      <a:pt x="54" y="32"/>
                      <a:pt x="54" y="32"/>
                      <a:pt x="54" y="32"/>
                    </a:cubicBezTo>
                    <a:cubicBezTo>
                      <a:pt x="54" y="31"/>
                      <a:pt x="54" y="31"/>
                      <a:pt x="54" y="31"/>
                    </a:cubicBezTo>
                    <a:cubicBezTo>
                      <a:pt x="54" y="30"/>
                      <a:pt x="54" y="30"/>
                      <a:pt x="54" y="29"/>
                    </a:cubicBezTo>
                    <a:cubicBezTo>
                      <a:pt x="54" y="27"/>
                      <a:pt x="54" y="25"/>
                      <a:pt x="54" y="23"/>
                    </a:cubicBezTo>
                    <a:cubicBezTo>
                      <a:pt x="54" y="23"/>
                      <a:pt x="55" y="23"/>
                      <a:pt x="55" y="23"/>
                    </a:cubicBezTo>
                    <a:cubicBezTo>
                      <a:pt x="55" y="26"/>
                      <a:pt x="55" y="29"/>
                      <a:pt x="55" y="32"/>
                    </a:cubicBezTo>
                    <a:cubicBezTo>
                      <a:pt x="54" y="33"/>
                      <a:pt x="54" y="33"/>
                      <a:pt x="54" y="33"/>
                    </a:cubicBezTo>
                    <a:moveTo>
                      <a:pt x="57" y="32"/>
                    </a:moveTo>
                    <a:cubicBezTo>
                      <a:pt x="57" y="29"/>
                      <a:pt x="57" y="26"/>
                      <a:pt x="57" y="22"/>
                    </a:cubicBezTo>
                    <a:cubicBezTo>
                      <a:pt x="58" y="22"/>
                      <a:pt x="58" y="22"/>
                      <a:pt x="58" y="22"/>
                    </a:cubicBezTo>
                    <a:cubicBezTo>
                      <a:pt x="58" y="26"/>
                      <a:pt x="58" y="29"/>
                      <a:pt x="58" y="32"/>
                    </a:cubicBezTo>
                    <a:cubicBezTo>
                      <a:pt x="58" y="32"/>
                      <a:pt x="57" y="32"/>
                      <a:pt x="57" y="32"/>
                    </a:cubicBezTo>
                    <a:moveTo>
                      <a:pt x="34" y="33"/>
                    </a:moveTo>
                    <a:cubicBezTo>
                      <a:pt x="32" y="33"/>
                      <a:pt x="30" y="33"/>
                      <a:pt x="28" y="32"/>
                    </a:cubicBezTo>
                    <a:cubicBezTo>
                      <a:pt x="28" y="31"/>
                      <a:pt x="28" y="30"/>
                      <a:pt x="28" y="29"/>
                    </a:cubicBezTo>
                    <a:cubicBezTo>
                      <a:pt x="28" y="27"/>
                      <a:pt x="28" y="25"/>
                      <a:pt x="28" y="22"/>
                    </a:cubicBezTo>
                    <a:cubicBezTo>
                      <a:pt x="29" y="22"/>
                      <a:pt x="31" y="23"/>
                      <a:pt x="32" y="23"/>
                    </a:cubicBezTo>
                    <a:cubicBezTo>
                      <a:pt x="32" y="23"/>
                      <a:pt x="33" y="23"/>
                      <a:pt x="33" y="23"/>
                    </a:cubicBezTo>
                    <a:cubicBezTo>
                      <a:pt x="34" y="26"/>
                      <a:pt x="34" y="30"/>
                      <a:pt x="34" y="33"/>
                    </a:cubicBezTo>
                    <a:cubicBezTo>
                      <a:pt x="34" y="33"/>
                      <a:pt x="34" y="33"/>
                      <a:pt x="34" y="33"/>
                    </a:cubicBezTo>
                    <a:moveTo>
                      <a:pt x="60" y="32"/>
                    </a:moveTo>
                    <a:cubicBezTo>
                      <a:pt x="60" y="29"/>
                      <a:pt x="60" y="25"/>
                      <a:pt x="59" y="22"/>
                    </a:cubicBezTo>
                    <a:cubicBezTo>
                      <a:pt x="61" y="22"/>
                      <a:pt x="62" y="22"/>
                      <a:pt x="63" y="22"/>
                    </a:cubicBezTo>
                    <a:cubicBezTo>
                      <a:pt x="63" y="24"/>
                      <a:pt x="63" y="27"/>
                      <a:pt x="63" y="30"/>
                    </a:cubicBezTo>
                    <a:cubicBezTo>
                      <a:pt x="63" y="31"/>
                      <a:pt x="63" y="31"/>
                      <a:pt x="63" y="31"/>
                    </a:cubicBezTo>
                    <a:cubicBezTo>
                      <a:pt x="63" y="31"/>
                      <a:pt x="63" y="31"/>
                      <a:pt x="63" y="31"/>
                    </a:cubicBezTo>
                    <a:cubicBezTo>
                      <a:pt x="62" y="31"/>
                      <a:pt x="61" y="32"/>
                      <a:pt x="60" y="32"/>
                    </a:cubicBezTo>
                    <a:moveTo>
                      <a:pt x="26" y="32"/>
                    </a:moveTo>
                    <a:cubicBezTo>
                      <a:pt x="24" y="32"/>
                      <a:pt x="22" y="31"/>
                      <a:pt x="20" y="31"/>
                    </a:cubicBezTo>
                    <a:cubicBezTo>
                      <a:pt x="20" y="29"/>
                      <a:pt x="20" y="28"/>
                      <a:pt x="20" y="26"/>
                    </a:cubicBezTo>
                    <a:cubicBezTo>
                      <a:pt x="20" y="25"/>
                      <a:pt x="20" y="23"/>
                      <a:pt x="21" y="21"/>
                    </a:cubicBezTo>
                    <a:cubicBezTo>
                      <a:pt x="23" y="21"/>
                      <a:pt x="24" y="22"/>
                      <a:pt x="26" y="22"/>
                    </a:cubicBezTo>
                    <a:cubicBezTo>
                      <a:pt x="26" y="24"/>
                      <a:pt x="26" y="27"/>
                      <a:pt x="26" y="29"/>
                    </a:cubicBezTo>
                    <a:cubicBezTo>
                      <a:pt x="26" y="30"/>
                      <a:pt x="26" y="31"/>
                      <a:pt x="26" y="32"/>
                    </a:cubicBezTo>
                    <a:moveTo>
                      <a:pt x="65" y="31"/>
                    </a:moveTo>
                    <a:cubicBezTo>
                      <a:pt x="65" y="30"/>
                      <a:pt x="65" y="30"/>
                      <a:pt x="65" y="30"/>
                    </a:cubicBezTo>
                    <a:cubicBezTo>
                      <a:pt x="64" y="30"/>
                      <a:pt x="64" y="30"/>
                      <a:pt x="64" y="30"/>
                    </a:cubicBezTo>
                    <a:cubicBezTo>
                      <a:pt x="64" y="27"/>
                      <a:pt x="64" y="24"/>
                      <a:pt x="64" y="21"/>
                    </a:cubicBezTo>
                    <a:cubicBezTo>
                      <a:pt x="64" y="21"/>
                      <a:pt x="64" y="21"/>
                      <a:pt x="64" y="21"/>
                    </a:cubicBezTo>
                    <a:cubicBezTo>
                      <a:pt x="65" y="21"/>
                      <a:pt x="66" y="21"/>
                      <a:pt x="67" y="20"/>
                    </a:cubicBezTo>
                    <a:cubicBezTo>
                      <a:pt x="67" y="22"/>
                      <a:pt x="67" y="24"/>
                      <a:pt x="67" y="26"/>
                    </a:cubicBezTo>
                    <a:cubicBezTo>
                      <a:pt x="67" y="27"/>
                      <a:pt x="67" y="29"/>
                      <a:pt x="67" y="30"/>
                    </a:cubicBezTo>
                    <a:cubicBezTo>
                      <a:pt x="66" y="30"/>
                      <a:pt x="66" y="31"/>
                      <a:pt x="65" y="31"/>
                    </a:cubicBezTo>
                    <a:moveTo>
                      <a:pt x="69" y="30"/>
                    </a:moveTo>
                    <a:cubicBezTo>
                      <a:pt x="69" y="28"/>
                      <a:pt x="69" y="27"/>
                      <a:pt x="69" y="26"/>
                    </a:cubicBezTo>
                    <a:cubicBezTo>
                      <a:pt x="69" y="24"/>
                      <a:pt x="69" y="22"/>
                      <a:pt x="69" y="20"/>
                    </a:cubicBezTo>
                    <a:cubicBezTo>
                      <a:pt x="70" y="20"/>
                      <a:pt x="71" y="19"/>
                      <a:pt x="73" y="19"/>
                    </a:cubicBezTo>
                    <a:cubicBezTo>
                      <a:pt x="73" y="22"/>
                      <a:pt x="73" y="25"/>
                      <a:pt x="73" y="28"/>
                    </a:cubicBezTo>
                    <a:cubicBezTo>
                      <a:pt x="73" y="29"/>
                      <a:pt x="73" y="29"/>
                      <a:pt x="73" y="29"/>
                    </a:cubicBezTo>
                    <a:cubicBezTo>
                      <a:pt x="72" y="29"/>
                      <a:pt x="70" y="29"/>
                      <a:pt x="69" y="30"/>
                    </a:cubicBezTo>
                    <a:moveTo>
                      <a:pt x="19" y="30"/>
                    </a:moveTo>
                    <a:cubicBezTo>
                      <a:pt x="17" y="29"/>
                      <a:pt x="15" y="28"/>
                      <a:pt x="13" y="27"/>
                    </a:cubicBezTo>
                    <a:cubicBezTo>
                      <a:pt x="13" y="24"/>
                      <a:pt x="13" y="21"/>
                      <a:pt x="13" y="18"/>
                    </a:cubicBezTo>
                    <a:cubicBezTo>
                      <a:pt x="15" y="19"/>
                      <a:pt x="17" y="20"/>
                      <a:pt x="19" y="20"/>
                    </a:cubicBezTo>
                    <a:cubicBezTo>
                      <a:pt x="19" y="22"/>
                      <a:pt x="19" y="24"/>
                      <a:pt x="19" y="26"/>
                    </a:cubicBezTo>
                    <a:cubicBezTo>
                      <a:pt x="19" y="28"/>
                      <a:pt x="19" y="29"/>
                      <a:pt x="19" y="30"/>
                    </a:cubicBezTo>
                    <a:moveTo>
                      <a:pt x="75" y="28"/>
                    </a:moveTo>
                    <a:cubicBezTo>
                      <a:pt x="75" y="28"/>
                      <a:pt x="75" y="28"/>
                      <a:pt x="75" y="28"/>
                    </a:cubicBezTo>
                    <a:cubicBezTo>
                      <a:pt x="75" y="24"/>
                      <a:pt x="75" y="21"/>
                      <a:pt x="74" y="18"/>
                    </a:cubicBezTo>
                    <a:cubicBezTo>
                      <a:pt x="75" y="18"/>
                      <a:pt x="76" y="17"/>
                      <a:pt x="77" y="17"/>
                    </a:cubicBezTo>
                    <a:cubicBezTo>
                      <a:pt x="78" y="20"/>
                      <a:pt x="78" y="23"/>
                      <a:pt x="78" y="27"/>
                    </a:cubicBezTo>
                    <a:cubicBezTo>
                      <a:pt x="77" y="27"/>
                      <a:pt x="76" y="28"/>
                      <a:pt x="75" y="28"/>
                    </a:cubicBezTo>
                    <a:moveTo>
                      <a:pt x="11" y="26"/>
                    </a:moveTo>
                    <a:cubicBezTo>
                      <a:pt x="10" y="26"/>
                      <a:pt x="10" y="25"/>
                      <a:pt x="9" y="25"/>
                    </a:cubicBezTo>
                    <a:cubicBezTo>
                      <a:pt x="9" y="22"/>
                      <a:pt x="9" y="19"/>
                      <a:pt x="9" y="16"/>
                    </a:cubicBezTo>
                    <a:cubicBezTo>
                      <a:pt x="10" y="17"/>
                      <a:pt x="10" y="17"/>
                      <a:pt x="11" y="18"/>
                    </a:cubicBezTo>
                    <a:cubicBezTo>
                      <a:pt x="11" y="20"/>
                      <a:pt x="11" y="23"/>
                      <a:pt x="11" y="26"/>
                    </a:cubicBezTo>
                    <a:moveTo>
                      <a:pt x="7" y="23"/>
                    </a:moveTo>
                    <a:cubicBezTo>
                      <a:pt x="7" y="23"/>
                      <a:pt x="6" y="22"/>
                      <a:pt x="6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6" y="19"/>
                      <a:pt x="6" y="17"/>
                      <a:pt x="6" y="14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7" y="18"/>
                      <a:pt x="7" y="20"/>
                      <a:pt x="7" y="23"/>
                    </a:cubicBezTo>
                    <a:moveTo>
                      <a:pt x="79" y="26"/>
                    </a:moveTo>
                    <a:cubicBezTo>
                      <a:pt x="79" y="23"/>
                      <a:pt x="79" y="19"/>
                      <a:pt x="79" y="16"/>
                    </a:cubicBezTo>
                    <a:cubicBezTo>
                      <a:pt x="81" y="15"/>
                      <a:pt x="82" y="14"/>
                      <a:pt x="84" y="14"/>
                    </a:cubicBezTo>
                    <a:cubicBezTo>
                      <a:pt x="84" y="17"/>
                      <a:pt x="84" y="20"/>
                      <a:pt x="84" y="23"/>
                    </a:cubicBezTo>
                    <a:cubicBezTo>
                      <a:pt x="84" y="24"/>
                      <a:pt x="83" y="24"/>
                      <a:pt x="82" y="25"/>
                    </a:cubicBezTo>
                    <a:cubicBezTo>
                      <a:pt x="81" y="25"/>
                      <a:pt x="80" y="25"/>
                      <a:pt x="79" y="26"/>
                    </a:cubicBezTo>
                    <a:moveTo>
                      <a:pt x="4" y="15"/>
                    </a:moveTo>
                    <a:cubicBezTo>
                      <a:pt x="4" y="15"/>
                      <a:pt x="4" y="15"/>
                      <a:pt x="4" y="15"/>
                    </a:cubicBezTo>
                    <a:cubicBezTo>
                      <a:pt x="4" y="14"/>
                      <a:pt x="4" y="13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4"/>
                      <a:pt x="4" y="15"/>
                      <a:pt x="4" y="15"/>
                    </a:cubicBezTo>
                    <a:moveTo>
                      <a:pt x="86" y="22"/>
                    </a:moveTo>
                    <a:cubicBezTo>
                      <a:pt x="86" y="19"/>
                      <a:pt x="86" y="16"/>
                      <a:pt x="86" y="13"/>
                    </a:cubicBezTo>
                    <a:cubicBezTo>
                      <a:pt x="87" y="12"/>
                      <a:pt x="88" y="11"/>
                      <a:pt x="89" y="10"/>
                    </a:cubicBezTo>
                    <a:cubicBezTo>
                      <a:pt x="89" y="13"/>
                      <a:pt x="89" y="15"/>
                      <a:pt x="89" y="17"/>
                    </a:cubicBezTo>
                    <a:cubicBezTo>
                      <a:pt x="89" y="18"/>
                      <a:pt x="89" y="18"/>
                      <a:pt x="89" y="18"/>
                    </a:cubicBezTo>
                    <a:cubicBezTo>
                      <a:pt x="88" y="19"/>
                      <a:pt x="87" y="20"/>
                      <a:pt x="86" y="22"/>
                    </a:cubicBezTo>
                    <a:moveTo>
                      <a:pt x="91" y="0"/>
                    </a:moveTo>
                    <a:cubicBezTo>
                      <a:pt x="90" y="0"/>
                      <a:pt x="89" y="1"/>
                      <a:pt x="89" y="2"/>
                    </a:cubicBezTo>
                    <a:cubicBezTo>
                      <a:pt x="89" y="3"/>
                      <a:pt x="89" y="5"/>
                      <a:pt x="89" y="6"/>
                    </a:cubicBezTo>
                    <a:cubicBezTo>
                      <a:pt x="89" y="6"/>
                      <a:pt x="89" y="6"/>
                      <a:pt x="89" y="6"/>
                    </a:cubicBezTo>
                    <a:cubicBezTo>
                      <a:pt x="76" y="16"/>
                      <a:pt x="60" y="20"/>
                      <a:pt x="44" y="20"/>
                    </a:cubicBezTo>
                    <a:cubicBezTo>
                      <a:pt x="44" y="20"/>
                      <a:pt x="44" y="20"/>
                      <a:pt x="44" y="20"/>
                    </a:cubicBezTo>
                    <a:cubicBezTo>
                      <a:pt x="40" y="20"/>
                      <a:pt x="36" y="20"/>
                      <a:pt x="32" y="19"/>
                    </a:cubicBezTo>
                    <a:cubicBezTo>
                      <a:pt x="22" y="18"/>
                      <a:pt x="12" y="16"/>
                      <a:pt x="6" y="10"/>
                    </a:cubicBezTo>
                    <a:cubicBezTo>
                      <a:pt x="5" y="9"/>
                      <a:pt x="4" y="8"/>
                      <a:pt x="4" y="8"/>
                    </a:cubicBezTo>
                    <a:cubicBezTo>
                      <a:pt x="4" y="7"/>
                      <a:pt x="4" y="6"/>
                      <a:pt x="4" y="5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3"/>
                      <a:pt x="3" y="3"/>
                    </a:cubicBezTo>
                    <a:cubicBezTo>
                      <a:pt x="3" y="3"/>
                      <a:pt x="3" y="3"/>
                      <a:pt x="2" y="3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0" y="4"/>
                      <a:pt x="0" y="5"/>
                      <a:pt x="0" y="6"/>
                    </a:cubicBezTo>
                    <a:cubicBezTo>
                      <a:pt x="0" y="7"/>
                      <a:pt x="0" y="7"/>
                      <a:pt x="1" y="8"/>
                    </a:cubicBezTo>
                    <a:cubicBezTo>
                      <a:pt x="1" y="9"/>
                      <a:pt x="0" y="10"/>
                      <a:pt x="0" y="10"/>
                    </a:cubicBezTo>
                    <a:cubicBezTo>
                      <a:pt x="0" y="13"/>
                      <a:pt x="1" y="16"/>
                      <a:pt x="1" y="19"/>
                    </a:cubicBezTo>
                    <a:cubicBezTo>
                      <a:pt x="1" y="19"/>
                      <a:pt x="1" y="20"/>
                      <a:pt x="2" y="20"/>
                    </a:cubicBezTo>
                    <a:cubicBezTo>
                      <a:pt x="2" y="22"/>
                      <a:pt x="4" y="24"/>
                      <a:pt x="5" y="26"/>
                    </a:cubicBezTo>
                    <a:cubicBezTo>
                      <a:pt x="11" y="31"/>
                      <a:pt x="23" y="37"/>
                      <a:pt x="41" y="37"/>
                    </a:cubicBezTo>
                    <a:cubicBezTo>
                      <a:pt x="49" y="37"/>
                      <a:pt x="60" y="36"/>
                      <a:pt x="70" y="33"/>
                    </a:cubicBezTo>
                    <a:cubicBezTo>
                      <a:pt x="73" y="32"/>
                      <a:pt x="76" y="31"/>
                      <a:pt x="79" y="30"/>
                    </a:cubicBezTo>
                    <a:cubicBezTo>
                      <a:pt x="79" y="30"/>
                      <a:pt x="79" y="30"/>
                      <a:pt x="79" y="30"/>
                    </a:cubicBezTo>
                    <a:cubicBezTo>
                      <a:pt x="80" y="30"/>
                      <a:pt x="80" y="30"/>
                      <a:pt x="80" y="30"/>
                    </a:cubicBezTo>
                    <a:cubicBezTo>
                      <a:pt x="80" y="30"/>
                      <a:pt x="80" y="30"/>
                      <a:pt x="80" y="30"/>
                    </a:cubicBezTo>
                    <a:cubicBezTo>
                      <a:pt x="81" y="29"/>
                      <a:pt x="83" y="28"/>
                      <a:pt x="84" y="28"/>
                    </a:cubicBezTo>
                    <a:cubicBezTo>
                      <a:pt x="84" y="27"/>
                      <a:pt x="85" y="27"/>
                      <a:pt x="86" y="26"/>
                    </a:cubicBezTo>
                    <a:cubicBezTo>
                      <a:pt x="86" y="26"/>
                      <a:pt x="86" y="26"/>
                      <a:pt x="86" y="26"/>
                    </a:cubicBezTo>
                    <a:cubicBezTo>
                      <a:pt x="86" y="26"/>
                      <a:pt x="86" y="26"/>
                      <a:pt x="86" y="26"/>
                    </a:cubicBezTo>
                    <a:cubicBezTo>
                      <a:pt x="89" y="24"/>
                      <a:pt x="91" y="21"/>
                      <a:pt x="92" y="18"/>
                    </a:cubicBezTo>
                    <a:cubicBezTo>
                      <a:pt x="92" y="18"/>
                      <a:pt x="93" y="17"/>
                      <a:pt x="93" y="17"/>
                    </a:cubicBezTo>
                    <a:cubicBezTo>
                      <a:pt x="93" y="16"/>
                      <a:pt x="92" y="16"/>
                      <a:pt x="92" y="15"/>
                    </a:cubicBezTo>
                    <a:cubicBezTo>
                      <a:pt x="92" y="11"/>
                      <a:pt x="93" y="6"/>
                      <a:pt x="93" y="2"/>
                    </a:cubicBezTo>
                    <a:cubicBezTo>
                      <a:pt x="93" y="1"/>
                      <a:pt x="92" y="0"/>
                      <a:pt x="91" y="0"/>
                    </a:cubicBezTo>
                    <a:cubicBezTo>
                      <a:pt x="91" y="0"/>
                      <a:pt x="91" y="0"/>
                      <a:pt x="91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9" name="Freeform 786"/>
              <p:cNvSpPr>
                <a:spLocks noEditPoints="1"/>
              </p:cNvSpPr>
              <p:nvPr/>
            </p:nvSpPr>
            <p:spPr bwMode="auto">
              <a:xfrm>
                <a:off x="3009" y="2648"/>
                <a:ext cx="220" cy="87"/>
              </a:xfrm>
              <a:custGeom>
                <a:avLst/>
                <a:gdLst>
                  <a:gd name="T0" fmla="*/ 47 w 93"/>
                  <a:gd name="T1" fmla="*/ 23 h 37"/>
                  <a:gd name="T2" fmla="*/ 42 w 93"/>
                  <a:gd name="T3" fmla="*/ 33 h 37"/>
                  <a:gd name="T4" fmla="*/ 44 w 93"/>
                  <a:gd name="T5" fmla="*/ 23 h 37"/>
                  <a:gd name="T6" fmla="*/ 35 w 93"/>
                  <a:gd name="T7" fmla="*/ 33 h 37"/>
                  <a:gd name="T8" fmla="*/ 41 w 93"/>
                  <a:gd name="T9" fmla="*/ 30 h 37"/>
                  <a:gd name="T10" fmla="*/ 48 w 93"/>
                  <a:gd name="T11" fmla="*/ 24 h 37"/>
                  <a:gd name="T12" fmla="*/ 52 w 93"/>
                  <a:gd name="T13" fmla="*/ 23 h 37"/>
                  <a:gd name="T14" fmla="*/ 49 w 93"/>
                  <a:gd name="T15" fmla="*/ 33 h 37"/>
                  <a:gd name="T16" fmla="*/ 54 w 93"/>
                  <a:gd name="T17" fmla="*/ 31 h 37"/>
                  <a:gd name="T18" fmla="*/ 55 w 93"/>
                  <a:gd name="T19" fmla="*/ 23 h 37"/>
                  <a:gd name="T20" fmla="*/ 57 w 93"/>
                  <a:gd name="T21" fmla="*/ 32 h 37"/>
                  <a:gd name="T22" fmla="*/ 58 w 93"/>
                  <a:gd name="T23" fmla="*/ 32 h 37"/>
                  <a:gd name="T24" fmla="*/ 28 w 93"/>
                  <a:gd name="T25" fmla="*/ 32 h 37"/>
                  <a:gd name="T26" fmla="*/ 32 w 93"/>
                  <a:gd name="T27" fmla="*/ 23 h 37"/>
                  <a:gd name="T28" fmla="*/ 34 w 93"/>
                  <a:gd name="T29" fmla="*/ 33 h 37"/>
                  <a:gd name="T30" fmla="*/ 63 w 93"/>
                  <a:gd name="T31" fmla="*/ 21 h 37"/>
                  <a:gd name="T32" fmla="*/ 63 w 93"/>
                  <a:gd name="T33" fmla="*/ 31 h 37"/>
                  <a:gd name="T34" fmla="*/ 20 w 93"/>
                  <a:gd name="T35" fmla="*/ 30 h 37"/>
                  <a:gd name="T36" fmla="*/ 26 w 93"/>
                  <a:gd name="T37" fmla="*/ 22 h 37"/>
                  <a:gd name="T38" fmla="*/ 65 w 93"/>
                  <a:gd name="T39" fmla="*/ 31 h 37"/>
                  <a:gd name="T40" fmla="*/ 64 w 93"/>
                  <a:gd name="T41" fmla="*/ 21 h 37"/>
                  <a:gd name="T42" fmla="*/ 67 w 93"/>
                  <a:gd name="T43" fmla="*/ 26 h 37"/>
                  <a:gd name="T44" fmla="*/ 69 w 93"/>
                  <a:gd name="T45" fmla="*/ 30 h 37"/>
                  <a:gd name="T46" fmla="*/ 73 w 93"/>
                  <a:gd name="T47" fmla="*/ 19 h 37"/>
                  <a:gd name="T48" fmla="*/ 69 w 93"/>
                  <a:gd name="T49" fmla="*/ 30 h 37"/>
                  <a:gd name="T50" fmla="*/ 13 w 93"/>
                  <a:gd name="T51" fmla="*/ 18 h 37"/>
                  <a:gd name="T52" fmla="*/ 19 w 93"/>
                  <a:gd name="T53" fmla="*/ 30 h 37"/>
                  <a:gd name="T54" fmla="*/ 74 w 93"/>
                  <a:gd name="T55" fmla="*/ 18 h 37"/>
                  <a:gd name="T56" fmla="*/ 75 w 93"/>
                  <a:gd name="T57" fmla="*/ 28 h 37"/>
                  <a:gd name="T58" fmla="*/ 9 w 93"/>
                  <a:gd name="T59" fmla="*/ 16 h 37"/>
                  <a:gd name="T60" fmla="*/ 7 w 93"/>
                  <a:gd name="T61" fmla="*/ 23 h 37"/>
                  <a:gd name="T62" fmla="*/ 6 w 93"/>
                  <a:gd name="T63" fmla="*/ 14 h 37"/>
                  <a:gd name="T64" fmla="*/ 79 w 93"/>
                  <a:gd name="T65" fmla="*/ 26 h 37"/>
                  <a:gd name="T66" fmla="*/ 84 w 93"/>
                  <a:gd name="T67" fmla="*/ 23 h 37"/>
                  <a:gd name="T68" fmla="*/ 4 w 93"/>
                  <a:gd name="T69" fmla="*/ 15 h 37"/>
                  <a:gd name="T70" fmla="*/ 4 w 93"/>
                  <a:gd name="T71" fmla="*/ 13 h 37"/>
                  <a:gd name="T72" fmla="*/ 86 w 93"/>
                  <a:gd name="T73" fmla="*/ 13 h 37"/>
                  <a:gd name="T74" fmla="*/ 89 w 93"/>
                  <a:gd name="T75" fmla="*/ 18 h 37"/>
                  <a:gd name="T76" fmla="*/ 89 w 93"/>
                  <a:gd name="T77" fmla="*/ 2 h 37"/>
                  <a:gd name="T78" fmla="*/ 44 w 93"/>
                  <a:gd name="T79" fmla="*/ 20 h 37"/>
                  <a:gd name="T80" fmla="*/ 4 w 93"/>
                  <a:gd name="T81" fmla="*/ 7 h 37"/>
                  <a:gd name="T82" fmla="*/ 3 w 93"/>
                  <a:gd name="T83" fmla="*/ 3 h 37"/>
                  <a:gd name="T84" fmla="*/ 0 w 93"/>
                  <a:gd name="T85" fmla="*/ 6 h 37"/>
                  <a:gd name="T86" fmla="*/ 1 w 93"/>
                  <a:gd name="T87" fmla="*/ 19 h 37"/>
                  <a:gd name="T88" fmla="*/ 41 w 93"/>
                  <a:gd name="T89" fmla="*/ 37 h 37"/>
                  <a:gd name="T90" fmla="*/ 79 w 93"/>
                  <a:gd name="T91" fmla="*/ 30 h 37"/>
                  <a:gd name="T92" fmla="*/ 84 w 93"/>
                  <a:gd name="T93" fmla="*/ 27 h 37"/>
                  <a:gd name="T94" fmla="*/ 86 w 93"/>
                  <a:gd name="T95" fmla="*/ 26 h 37"/>
                  <a:gd name="T96" fmla="*/ 92 w 93"/>
                  <a:gd name="T97" fmla="*/ 15 h 37"/>
                  <a:gd name="T98" fmla="*/ 91 w 93"/>
                  <a:gd name="T9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93" h="37">
                    <a:moveTo>
                      <a:pt x="44" y="23"/>
                    </a:moveTo>
                    <a:cubicBezTo>
                      <a:pt x="45" y="23"/>
                      <a:pt x="46" y="23"/>
                      <a:pt x="47" y="23"/>
                    </a:cubicBezTo>
                    <a:cubicBezTo>
                      <a:pt x="47" y="23"/>
                      <a:pt x="47" y="23"/>
                      <a:pt x="47" y="23"/>
                    </a:cubicBezTo>
                    <a:cubicBezTo>
                      <a:pt x="47" y="24"/>
                      <a:pt x="47" y="24"/>
                      <a:pt x="47" y="24"/>
                    </a:cubicBezTo>
                    <a:cubicBezTo>
                      <a:pt x="47" y="27"/>
                      <a:pt x="47" y="30"/>
                      <a:pt x="48" y="33"/>
                    </a:cubicBezTo>
                    <a:cubicBezTo>
                      <a:pt x="46" y="33"/>
                      <a:pt x="44" y="33"/>
                      <a:pt x="42" y="33"/>
                    </a:cubicBezTo>
                    <a:cubicBezTo>
                      <a:pt x="42" y="32"/>
                      <a:pt x="42" y="31"/>
                      <a:pt x="42" y="30"/>
                    </a:cubicBezTo>
                    <a:cubicBezTo>
                      <a:pt x="42" y="28"/>
                      <a:pt x="42" y="26"/>
                      <a:pt x="43" y="23"/>
                    </a:cubicBezTo>
                    <a:cubicBezTo>
                      <a:pt x="44" y="23"/>
                      <a:pt x="44" y="23"/>
                      <a:pt x="44" y="23"/>
                    </a:cubicBezTo>
                    <a:moveTo>
                      <a:pt x="41" y="33"/>
                    </a:moveTo>
                    <a:cubicBezTo>
                      <a:pt x="39" y="33"/>
                      <a:pt x="37" y="33"/>
                      <a:pt x="35" y="33"/>
                    </a:cubicBezTo>
                    <a:cubicBezTo>
                      <a:pt x="35" y="33"/>
                      <a:pt x="35" y="33"/>
                      <a:pt x="35" y="33"/>
                    </a:cubicBezTo>
                    <a:cubicBezTo>
                      <a:pt x="35" y="30"/>
                      <a:pt x="35" y="26"/>
                      <a:pt x="35" y="23"/>
                    </a:cubicBezTo>
                    <a:cubicBezTo>
                      <a:pt x="37" y="23"/>
                      <a:pt x="39" y="23"/>
                      <a:pt x="41" y="23"/>
                    </a:cubicBezTo>
                    <a:cubicBezTo>
                      <a:pt x="41" y="26"/>
                      <a:pt x="41" y="28"/>
                      <a:pt x="41" y="30"/>
                    </a:cubicBezTo>
                    <a:cubicBezTo>
                      <a:pt x="41" y="31"/>
                      <a:pt x="41" y="32"/>
                      <a:pt x="41" y="33"/>
                    </a:cubicBezTo>
                    <a:moveTo>
                      <a:pt x="49" y="33"/>
                    </a:moveTo>
                    <a:cubicBezTo>
                      <a:pt x="49" y="30"/>
                      <a:pt x="49" y="27"/>
                      <a:pt x="48" y="24"/>
                    </a:cubicBezTo>
                    <a:cubicBezTo>
                      <a:pt x="49" y="23"/>
                      <a:pt x="49" y="23"/>
                      <a:pt x="49" y="23"/>
                    </a:cubicBezTo>
                    <a:cubicBezTo>
                      <a:pt x="49" y="23"/>
                      <a:pt x="49" y="23"/>
                      <a:pt x="49" y="23"/>
                    </a:cubicBezTo>
                    <a:cubicBezTo>
                      <a:pt x="50" y="23"/>
                      <a:pt x="51" y="23"/>
                      <a:pt x="52" y="23"/>
                    </a:cubicBezTo>
                    <a:cubicBezTo>
                      <a:pt x="52" y="25"/>
                      <a:pt x="52" y="27"/>
                      <a:pt x="52" y="29"/>
                    </a:cubicBezTo>
                    <a:cubicBezTo>
                      <a:pt x="52" y="30"/>
                      <a:pt x="52" y="32"/>
                      <a:pt x="52" y="33"/>
                    </a:cubicBezTo>
                    <a:cubicBezTo>
                      <a:pt x="51" y="33"/>
                      <a:pt x="50" y="33"/>
                      <a:pt x="49" y="33"/>
                    </a:cubicBezTo>
                    <a:moveTo>
                      <a:pt x="54" y="33"/>
                    </a:moveTo>
                    <a:cubicBezTo>
                      <a:pt x="54" y="32"/>
                      <a:pt x="54" y="32"/>
                      <a:pt x="54" y="31"/>
                    </a:cubicBezTo>
                    <a:cubicBezTo>
                      <a:pt x="54" y="31"/>
                      <a:pt x="54" y="31"/>
                      <a:pt x="54" y="31"/>
                    </a:cubicBezTo>
                    <a:cubicBezTo>
                      <a:pt x="54" y="30"/>
                      <a:pt x="54" y="30"/>
                      <a:pt x="54" y="29"/>
                    </a:cubicBezTo>
                    <a:cubicBezTo>
                      <a:pt x="54" y="27"/>
                      <a:pt x="54" y="25"/>
                      <a:pt x="54" y="23"/>
                    </a:cubicBezTo>
                    <a:cubicBezTo>
                      <a:pt x="54" y="23"/>
                      <a:pt x="55" y="23"/>
                      <a:pt x="55" y="23"/>
                    </a:cubicBezTo>
                    <a:cubicBezTo>
                      <a:pt x="55" y="26"/>
                      <a:pt x="55" y="29"/>
                      <a:pt x="55" y="32"/>
                    </a:cubicBezTo>
                    <a:cubicBezTo>
                      <a:pt x="54" y="33"/>
                      <a:pt x="54" y="33"/>
                      <a:pt x="54" y="33"/>
                    </a:cubicBezTo>
                    <a:moveTo>
                      <a:pt x="57" y="32"/>
                    </a:moveTo>
                    <a:cubicBezTo>
                      <a:pt x="57" y="29"/>
                      <a:pt x="57" y="26"/>
                      <a:pt x="57" y="22"/>
                    </a:cubicBezTo>
                    <a:cubicBezTo>
                      <a:pt x="58" y="22"/>
                      <a:pt x="58" y="22"/>
                      <a:pt x="58" y="22"/>
                    </a:cubicBezTo>
                    <a:cubicBezTo>
                      <a:pt x="58" y="26"/>
                      <a:pt x="58" y="29"/>
                      <a:pt x="58" y="32"/>
                    </a:cubicBezTo>
                    <a:cubicBezTo>
                      <a:pt x="58" y="32"/>
                      <a:pt x="57" y="32"/>
                      <a:pt x="57" y="32"/>
                    </a:cubicBezTo>
                    <a:moveTo>
                      <a:pt x="34" y="33"/>
                    </a:moveTo>
                    <a:cubicBezTo>
                      <a:pt x="32" y="33"/>
                      <a:pt x="30" y="33"/>
                      <a:pt x="28" y="32"/>
                    </a:cubicBezTo>
                    <a:cubicBezTo>
                      <a:pt x="28" y="31"/>
                      <a:pt x="28" y="30"/>
                      <a:pt x="28" y="29"/>
                    </a:cubicBezTo>
                    <a:cubicBezTo>
                      <a:pt x="28" y="27"/>
                      <a:pt x="28" y="25"/>
                      <a:pt x="28" y="22"/>
                    </a:cubicBezTo>
                    <a:cubicBezTo>
                      <a:pt x="29" y="22"/>
                      <a:pt x="31" y="23"/>
                      <a:pt x="32" y="23"/>
                    </a:cubicBezTo>
                    <a:cubicBezTo>
                      <a:pt x="32" y="23"/>
                      <a:pt x="33" y="23"/>
                      <a:pt x="33" y="23"/>
                    </a:cubicBezTo>
                    <a:cubicBezTo>
                      <a:pt x="34" y="26"/>
                      <a:pt x="34" y="30"/>
                      <a:pt x="34" y="33"/>
                    </a:cubicBezTo>
                    <a:cubicBezTo>
                      <a:pt x="34" y="33"/>
                      <a:pt x="34" y="33"/>
                      <a:pt x="34" y="33"/>
                    </a:cubicBezTo>
                    <a:moveTo>
                      <a:pt x="60" y="32"/>
                    </a:moveTo>
                    <a:cubicBezTo>
                      <a:pt x="60" y="28"/>
                      <a:pt x="60" y="25"/>
                      <a:pt x="59" y="22"/>
                    </a:cubicBezTo>
                    <a:cubicBezTo>
                      <a:pt x="61" y="22"/>
                      <a:pt x="62" y="22"/>
                      <a:pt x="63" y="21"/>
                    </a:cubicBezTo>
                    <a:cubicBezTo>
                      <a:pt x="63" y="24"/>
                      <a:pt x="63" y="27"/>
                      <a:pt x="63" y="30"/>
                    </a:cubicBezTo>
                    <a:cubicBezTo>
                      <a:pt x="63" y="31"/>
                      <a:pt x="63" y="31"/>
                      <a:pt x="63" y="31"/>
                    </a:cubicBezTo>
                    <a:cubicBezTo>
                      <a:pt x="63" y="31"/>
                      <a:pt x="63" y="31"/>
                      <a:pt x="63" y="31"/>
                    </a:cubicBezTo>
                    <a:cubicBezTo>
                      <a:pt x="62" y="31"/>
                      <a:pt x="61" y="32"/>
                      <a:pt x="60" y="32"/>
                    </a:cubicBezTo>
                    <a:moveTo>
                      <a:pt x="26" y="32"/>
                    </a:moveTo>
                    <a:cubicBezTo>
                      <a:pt x="24" y="32"/>
                      <a:pt x="22" y="31"/>
                      <a:pt x="20" y="30"/>
                    </a:cubicBezTo>
                    <a:cubicBezTo>
                      <a:pt x="20" y="29"/>
                      <a:pt x="20" y="28"/>
                      <a:pt x="20" y="26"/>
                    </a:cubicBezTo>
                    <a:cubicBezTo>
                      <a:pt x="20" y="25"/>
                      <a:pt x="20" y="23"/>
                      <a:pt x="21" y="21"/>
                    </a:cubicBezTo>
                    <a:cubicBezTo>
                      <a:pt x="23" y="21"/>
                      <a:pt x="24" y="22"/>
                      <a:pt x="26" y="22"/>
                    </a:cubicBezTo>
                    <a:cubicBezTo>
                      <a:pt x="26" y="24"/>
                      <a:pt x="26" y="27"/>
                      <a:pt x="26" y="29"/>
                    </a:cubicBezTo>
                    <a:cubicBezTo>
                      <a:pt x="26" y="30"/>
                      <a:pt x="26" y="31"/>
                      <a:pt x="26" y="32"/>
                    </a:cubicBezTo>
                    <a:moveTo>
                      <a:pt x="65" y="31"/>
                    </a:moveTo>
                    <a:cubicBezTo>
                      <a:pt x="65" y="30"/>
                      <a:pt x="65" y="30"/>
                      <a:pt x="65" y="30"/>
                    </a:cubicBezTo>
                    <a:cubicBezTo>
                      <a:pt x="64" y="30"/>
                      <a:pt x="64" y="30"/>
                      <a:pt x="64" y="30"/>
                    </a:cubicBezTo>
                    <a:cubicBezTo>
                      <a:pt x="64" y="27"/>
                      <a:pt x="64" y="24"/>
                      <a:pt x="64" y="21"/>
                    </a:cubicBezTo>
                    <a:cubicBezTo>
                      <a:pt x="64" y="21"/>
                      <a:pt x="64" y="21"/>
                      <a:pt x="64" y="21"/>
                    </a:cubicBezTo>
                    <a:cubicBezTo>
                      <a:pt x="65" y="21"/>
                      <a:pt x="66" y="21"/>
                      <a:pt x="67" y="20"/>
                    </a:cubicBezTo>
                    <a:cubicBezTo>
                      <a:pt x="67" y="22"/>
                      <a:pt x="67" y="24"/>
                      <a:pt x="67" y="26"/>
                    </a:cubicBezTo>
                    <a:cubicBezTo>
                      <a:pt x="67" y="27"/>
                      <a:pt x="67" y="29"/>
                      <a:pt x="67" y="30"/>
                    </a:cubicBezTo>
                    <a:cubicBezTo>
                      <a:pt x="66" y="30"/>
                      <a:pt x="66" y="31"/>
                      <a:pt x="65" y="31"/>
                    </a:cubicBezTo>
                    <a:moveTo>
                      <a:pt x="69" y="30"/>
                    </a:moveTo>
                    <a:cubicBezTo>
                      <a:pt x="69" y="28"/>
                      <a:pt x="69" y="27"/>
                      <a:pt x="69" y="26"/>
                    </a:cubicBezTo>
                    <a:cubicBezTo>
                      <a:pt x="69" y="24"/>
                      <a:pt x="69" y="22"/>
                      <a:pt x="69" y="20"/>
                    </a:cubicBezTo>
                    <a:cubicBezTo>
                      <a:pt x="70" y="20"/>
                      <a:pt x="71" y="19"/>
                      <a:pt x="73" y="19"/>
                    </a:cubicBezTo>
                    <a:cubicBezTo>
                      <a:pt x="73" y="22"/>
                      <a:pt x="73" y="25"/>
                      <a:pt x="73" y="28"/>
                    </a:cubicBezTo>
                    <a:cubicBezTo>
                      <a:pt x="73" y="29"/>
                      <a:pt x="73" y="29"/>
                      <a:pt x="73" y="29"/>
                    </a:cubicBezTo>
                    <a:cubicBezTo>
                      <a:pt x="72" y="29"/>
                      <a:pt x="70" y="29"/>
                      <a:pt x="69" y="30"/>
                    </a:cubicBezTo>
                    <a:moveTo>
                      <a:pt x="19" y="30"/>
                    </a:moveTo>
                    <a:cubicBezTo>
                      <a:pt x="17" y="29"/>
                      <a:pt x="15" y="28"/>
                      <a:pt x="13" y="27"/>
                    </a:cubicBezTo>
                    <a:cubicBezTo>
                      <a:pt x="13" y="24"/>
                      <a:pt x="13" y="21"/>
                      <a:pt x="13" y="18"/>
                    </a:cubicBezTo>
                    <a:cubicBezTo>
                      <a:pt x="15" y="19"/>
                      <a:pt x="17" y="20"/>
                      <a:pt x="19" y="20"/>
                    </a:cubicBezTo>
                    <a:cubicBezTo>
                      <a:pt x="19" y="22"/>
                      <a:pt x="19" y="24"/>
                      <a:pt x="19" y="26"/>
                    </a:cubicBezTo>
                    <a:cubicBezTo>
                      <a:pt x="19" y="28"/>
                      <a:pt x="19" y="29"/>
                      <a:pt x="19" y="30"/>
                    </a:cubicBezTo>
                    <a:moveTo>
                      <a:pt x="75" y="28"/>
                    </a:moveTo>
                    <a:cubicBezTo>
                      <a:pt x="75" y="28"/>
                      <a:pt x="75" y="28"/>
                      <a:pt x="75" y="28"/>
                    </a:cubicBezTo>
                    <a:cubicBezTo>
                      <a:pt x="75" y="24"/>
                      <a:pt x="75" y="21"/>
                      <a:pt x="74" y="18"/>
                    </a:cubicBezTo>
                    <a:cubicBezTo>
                      <a:pt x="75" y="18"/>
                      <a:pt x="76" y="17"/>
                      <a:pt x="77" y="17"/>
                    </a:cubicBezTo>
                    <a:cubicBezTo>
                      <a:pt x="78" y="20"/>
                      <a:pt x="78" y="23"/>
                      <a:pt x="78" y="27"/>
                    </a:cubicBezTo>
                    <a:cubicBezTo>
                      <a:pt x="77" y="27"/>
                      <a:pt x="76" y="28"/>
                      <a:pt x="75" y="28"/>
                    </a:cubicBezTo>
                    <a:moveTo>
                      <a:pt x="11" y="26"/>
                    </a:moveTo>
                    <a:cubicBezTo>
                      <a:pt x="10" y="26"/>
                      <a:pt x="10" y="25"/>
                      <a:pt x="9" y="25"/>
                    </a:cubicBezTo>
                    <a:cubicBezTo>
                      <a:pt x="9" y="22"/>
                      <a:pt x="9" y="19"/>
                      <a:pt x="9" y="16"/>
                    </a:cubicBezTo>
                    <a:cubicBezTo>
                      <a:pt x="10" y="17"/>
                      <a:pt x="10" y="17"/>
                      <a:pt x="11" y="17"/>
                    </a:cubicBezTo>
                    <a:cubicBezTo>
                      <a:pt x="11" y="20"/>
                      <a:pt x="11" y="23"/>
                      <a:pt x="11" y="26"/>
                    </a:cubicBezTo>
                    <a:moveTo>
                      <a:pt x="7" y="23"/>
                    </a:moveTo>
                    <a:cubicBezTo>
                      <a:pt x="7" y="23"/>
                      <a:pt x="6" y="22"/>
                      <a:pt x="6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6" y="19"/>
                      <a:pt x="6" y="17"/>
                      <a:pt x="6" y="14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7" y="18"/>
                      <a:pt x="7" y="20"/>
                      <a:pt x="7" y="23"/>
                    </a:cubicBezTo>
                    <a:moveTo>
                      <a:pt x="79" y="26"/>
                    </a:moveTo>
                    <a:cubicBezTo>
                      <a:pt x="79" y="23"/>
                      <a:pt x="79" y="19"/>
                      <a:pt x="79" y="16"/>
                    </a:cubicBezTo>
                    <a:cubicBezTo>
                      <a:pt x="81" y="15"/>
                      <a:pt x="82" y="14"/>
                      <a:pt x="84" y="14"/>
                    </a:cubicBezTo>
                    <a:cubicBezTo>
                      <a:pt x="84" y="17"/>
                      <a:pt x="84" y="20"/>
                      <a:pt x="84" y="23"/>
                    </a:cubicBezTo>
                    <a:cubicBezTo>
                      <a:pt x="84" y="24"/>
                      <a:pt x="83" y="24"/>
                      <a:pt x="82" y="25"/>
                    </a:cubicBezTo>
                    <a:cubicBezTo>
                      <a:pt x="81" y="25"/>
                      <a:pt x="80" y="25"/>
                      <a:pt x="79" y="26"/>
                    </a:cubicBezTo>
                    <a:moveTo>
                      <a:pt x="4" y="15"/>
                    </a:moveTo>
                    <a:cubicBezTo>
                      <a:pt x="4" y="15"/>
                      <a:pt x="4" y="15"/>
                      <a:pt x="4" y="15"/>
                    </a:cubicBezTo>
                    <a:cubicBezTo>
                      <a:pt x="4" y="14"/>
                      <a:pt x="4" y="13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4"/>
                      <a:pt x="4" y="14"/>
                      <a:pt x="4" y="15"/>
                    </a:cubicBezTo>
                    <a:moveTo>
                      <a:pt x="86" y="22"/>
                    </a:moveTo>
                    <a:cubicBezTo>
                      <a:pt x="86" y="19"/>
                      <a:pt x="86" y="16"/>
                      <a:pt x="86" y="13"/>
                    </a:cubicBezTo>
                    <a:cubicBezTo>
                      <a:pt x="87" y="12"/>
                      <a:pt x="88" y="11"/>
                      <a:pt x="89" y="10"/>
                    </a:cubicBezTo>
                    <a:cubicBezTo>
                      <a:pt x="89" y="13"/>
                      <a:pt x="89" y="15"/>
                      <a:pt x="89" y="17"/>
                    </a:cubicBezTo>
                    <a:cubicBezTo>
                      <a:pt x="89" y="18"/>
                      <a:pt x="89" y="18"/>
                      <a:pt x="89" y="18"/>
                    </a:cubicBezTo>
                    <a:cubicBezTo>
                      <a:pt x="88" y="19"/>
                      <a:pt x="87" y="20"/>
                      <a:pt x="86" y="22"/>
                    </a:cubicBezTo>
                    <a:moveTo>
                      <a:pt x="91" y="0"/>
                    </a:moveTo>
                    <a:cubicBezTo>
                      <a:pt x="90" y="0"/>
                      <a:pt x="89" y="1"/>
                      <a:pt x="89" y="2"/>
                    </a:cubicBezTo>
                    <a:cubicBezTo>
                      <a:pt x="89" y="3"/>
                      <a:pt x="89" y="5"/>
                      <a:pt x="89" y="6"/>
                    </a:cubicBezTo>
                    <a:cubicBezTo>
                      <a:pt x="89" y="6"/>
                      <a:pt x="89" y="6"/>
                      <a:pt x="89" y="6"/>
                    </a:cubicBezTo>
                    <a:cubicBezTo>
                      <a:pt x="76" y="16"/>
                      <a:pt x="60" y="20"/>
                      <a:pt x="44" y="20"/>
                    </a:cubicBezTo>
                    <a:cubicBezTo>
                      <a:pt x="40" y="20"/>
                      <a:pt x="36" y="20"/>
                      <a:pt x="32" y="19"/>
                    </a:cubicBezTo>
                    <a:cubicBezTo>
                      <a:pt x="22" y="18"/>
                      <a:pt x="12" y="16"/>
                      <a:pt x="6" y="10"/>
                    </a:cubicBezTo>
                    <a:cubicBezTo>
                      <a:pt x="5" y="9"/>
                      <a:pt x="4" y="8"/>
                      <a:pt x="4" y="7"/>
                    </a:cubicBezTo>
                    <a:cubicBezTo>
                      <a:pt x="4" y="7"/>
                      <a:pt x="4" y="6"/>
                      <a:pt x="4" y="5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3"/>
                      <a:pt x="3" y="3"/>
                    </a:cubicBezTo>
                    <a:cubicBezTo>
                      <a:pt x="3" y="3"/>
                      <a:pt x="3" y="3"/>
                      <a:pt x="2" y="3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0" y="4"/>
                      <a:pt x="0" y="5"/>
                      <a:pt x="0" y="6"/>
                    </a:cubicBezTo>
                    <a:cubicBezTo>
                      <a:pt x="0" y="7"/>
                      <a:pt x="0" y="7"/>
                      <a:pt x="1" y="8"/>
                    </a:cubicBezTo>
                    <a:cubicBezTo>
                      <a:pt x="1" y="9"/>
                      <a:pt x="0" y="10"/>
                      <a:pt x="0" y="10"/>
                    </a:cubicBezTo>
                    <a:cubicBezTo>
                      <a:pt x="0" y="13"/>
                      <a:pt x="1" y="16"/>
                      <a:pt x="1" y="19"/>
                    </a:cubicBezTo>
                    <a:cubicBezTo>
                      <a:pt x="1" y="19"/>
                      <a:pt x="1" y="20"/>
                      <a:pt x="2" y="20"/>
                    </a:cubicBezTo>
                    <a:cubicBezTo>
                      <a:pt x="2" y="22"/>
                      <a:pt x="4" y="24"/>
                      <a:pt x="5" y="26"/>
                    </a:cubicBezTo>
                    <a:cubicBezTo>
                      <a:pt x="11" y="31"/>
                      <a:pt x="23" y="37"/>
                      <a:pt x="41" y="37"/>
                    </a:cubicBezTo>
                    <a:cubicBezTo>
                      <a:pt x="49" y="37"/>
                      <a:pt x="60" y="36"/>
                      <a:pt x="70" y="33"/>
                    </a:cubicBezTo>
                    <a:cubicBezTo>
                      <a:pt x="73" y="32"/>
                      <a:pt x="76" y="31"/>
                      <a:pt x="79" y="30"/>
                    </a:cubicBezTo>
                    <a:cubicBezTo>
                      <a:pt x="79" y="30"/>
                      <a:pt x="79" y="30"/>
                      <a:pt x="79" y="30"/>
                    </a:cubicBezTo>
                    <a:cubicBezTo>
                      <a:pt x="80" y="30"/>
                      <a:pt x="80" y="30"/>
                      <a:pt x="80" y="30"/>
                    </a:cubicBezTo>
                    <a:cubicBezTo>
                      <a:pt x="80" y="30"/>
                      <a:pt x="80" y="30"/>
                      <a:pt x="80" y="30"/>
                    </a:cubicBezTo>
                    <a:cubicBezTo>
                      <a:pt x="81" y="29"/>
                      <a:pt x="83" y="28"/>
                      <a:pt x="84" y="27"/>
                    </a:cubicBezTo>
                    <a:cubicBezTo>
                      <a:pt x="84" y="27"/>
                      <a:pt x="85" y="27"/>
                      <a:pt x="86" y="26"/>
                    </a:cubicBezTo>
                    <a:cubicBezTo>
                      <a:pt x="86" y="26"/>
                      <a:pt x="86" y="26"/>
                      <a:pt x="86" y="26"/>
                    </a:cubicBezTo>
                    <a:cubicBezTo>
                      <a:pt x="86" y="26"/>
                      <a:pt x="86" y="26"/>
                      <a:pt x="86" y="26"/>
                    </a:cubicBezTo>
                    <a:cubicBezTo>
                      <a:pt x="89" y="24"/>
                      <a:pt x="91" y="21"/>
                      <a:pt x="92" y="18"/>
                    </a:cubicBezTo>
                    <a:cubicBezTo>
                      <a:pt x="92" y="18"/>
                      <a:pt x="93" y="17"/>
                      <a:pt x="93" y="17"/>
                    </a:cubicBezTo>
                    <a:cubicBezTo>
                      <a:pt x="93" y="16"/>
                      <a:pt x="92" y="16"/>
                      <a:pt x="92" y="15"/>
                    </a:cubicBezTo>
                    <a:cubicBezTo>
                      <a:pt x="92" y="11"/>
                      <a:pt x="93" y="6"/>
                      <a:pt x="93" y="2"/>
                    </a:cubicBezTo>
                    <a:cubicBezTo>
                      <a:pt x="93" y="1"/>
                      <a:pt x="92" y="0"/>
                      <a:pt x="91" y="0"/>
                    </a:cubicBezTo>
                    <a:cubicBezTo>
                      <a:pt x="91" y="0"/>
                      <a:pt x="91" y="0"/>
                      <a:pt x="91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0" name="Freeform 787"/>
              <p:cNvSpPr>
                <a:spLocks noEditPoints="1"/>
              </p:cNvSpPr>
              <p:nvPr/>
            </p:nvSpPr>
            <p:spPr bwMode="auto">
              <a:xfrm>
                <a:off x="3009" y="2700"/>
                <a:ext cx="220" cy="87"/>
              </a:xfrm>
              <a:custGeom>
                <a:avLst/>
                <a:gdLst>
                  <a:gd name="T0" fmla="*/ 47 w 93"/>
                  <a:gd name="T1" fmla="*/ 23 h 37"/>
                  <a:gd name="T2" fmla="*/ 42 w 93"/>
                  <a:gd name="T3" fmla="*/ 33 h 37"/>
                  <a:gd name="T4" fmla="*/ 44 w 93"/>
                  <a:gd name="T5" fmla="*/ 23 h 37"/>
                  <a:gd name="T6" fmla="*/ 35 w 93"/>
                  <a:gd name="T7" fmla="*/ 33 h 37"/>
                  <a:gd name="T8" fmla="*/ 41 w 93"/>
                  <a:gd name="T9" fmla="*/ 30 h 37"/>
                  <a:gd name="T10" fmla="*/ 48 w 93"/>
                  <a:gd name="T11" fmla="*/ 24 h 37"/>
                  <a:gd name="T12" fmla="*/ 52 w 93"/>
                  <a:gd name="T13" fmla="*/ 23 h 37"/>
                  <a:gd name="T14" fmla="*/ 49 w 93"/>
                  <a:gd name="T15" fmla="*/ 33 h 37"/>
                  <a:gd name="T16" fmla="*/ 54 w 93"/>
                  <a:gd name="T17" fmla="*/ 31 h 37"/>
                  <a:gd name="T18" fmla="*/ 55 w 93"/>
                  <a:gd name="T19" fmla="*/ 23 h 37"/>
                  <a:gd name="T20" fmla="*/ 57 w 93"/>
                  <a:gd name="T21" fmla="*/ 32 h 37"/>
                  <a:gd name="T22" fmla="*/ 58 w 93"/>
                  <a:gd name="T23" fmla="*/ 32 h 37"/>
                  <a:gd name="T24" fmla="*/ 28 w 93"/>
                  <a:gd name="T25" fmla="*/ 32 h 37"/>
                  <a:gd name="T26" fmla="*/ 32 w 93"/>
                  <a:gd name="T27" fmla="*/ 23 h 37"/>
                  <a:gd name="T28" fmla="*/ 34 w 93"/>
                  <a:gd name="T29" fmla="*/ 33 h 37"/>
                  <a:gd name="T30" fmla="*/ 63 w 93"/>
                  <a:gd name="T31" fmla="*/ 21 h 37"/>
                  <a:gd name="T32" fmla="*/ 63 w 93"/>
                  <a:gd name="T33" fmla="*/ 31 h 37"/>
                  <a:gd name="T34" fmla="*/ 20 w 93"/>
                  <a:gd name="T35" fmla="*/ 30 h 37"/>
                  <a:gd name="T36" fmla="*/ 26 w 93"/>
                  <a:gd name="T37" fmla="*/ 22 h 37"/>
                  <a:gd name="T38" fmla="*/ 65 w 93"/>
                  <a:gd name="T39" fmla="*/ 31 h 37"/>
                  <a:gd name="T40" fmla="*/ 64 w 93"/>
                  <a:gd name="T41" fmla="*/ 21 h 37"/>
                  <a:gd name="T42" fmla="*/ 67 w 93"/>
                  <a:gd name="T43" fmla="*/ 26 h 37"/>
                  <a:gd name="T44" fmla="*/ 69 w 93"/>
                  <a:gd name="T45" fmla="*/ 30 h 37"/>
                  <a:gd name="T46" fmla="*/ 73 w 93"/>
                  <a:gd name="T47" fmla="*/ 19 h 37"/>
                  <a:gd name="T48" fmla="*/ 69 w 93"/>
                  <a:gd name="T49" fmla="*/ 30 h 37"/>
                  <a:gd name="T50" fmla="*/ 13 w 93"/>
                  <a:gd name="T51" fmla="*/ 18 h 37"/>
                  <a:gd name="T52" fmla="*/ 19 w 93"/>
                  <a:gd name="T53" fmla="*/ 30 h 37"/>
                  <a:gd name="T54" fmla="*/ 74 w 93"/>
                  <a:gd name="T55" fmla="*/ 18 h 37"/>
                  <a:gd name="T56" fmla="*/ 75 w 93"/>
                  <a:gd name="T57" fmla="*/ 28 h 37"/>
                  <a:gd name="T58" fmla="*/ 9 w 93"/>
                  <a:gd name="T59" fmla="*/ 16 h 37"/>
                  <a:gd name="T60" fmla="*/ 7 w 93"/>
                  <a:gd name="T61" fmla="*/ 23 h 37"/>
                  <a:gd name="T62" fmla="*/ 6 w 93"/>
                  <a:gd name="T63" fmla="*/ 14 h 37"/>
                  <a:gd name="T64" fmla="*/ 79 w 93"/>
                  <a:gd name="T65" fmla="*/ 26 h 37"/>
                  <a:gd name="T66" fmla="*/ 84 w 93"/>
                  <a:gd name="T67" fmla="*/ 23 h 37"/>
                  <a:gd name="T68" fmla="*/ 4 w 93"/>
                  <a:gd name="T69" fmla="*/ 15 h 37"/>
                  <a:gd name="T70" fmla="*/ 4 w 93"/>
                  <a:gd name="T71" fmla="*/ 13 h 37"/>
                  <a:gd name="T72" fmla="*/ 86 w 93"/>
                  <a:gd name="T73" fmla="*/ 13 h 37"/>
                  <a:gd name="T74" fmla="*/ 89 w 93"/>
                  <a:gd name="T75" fmla="*/ 18 h 37"/>
                  <a:gd name="T76" fmla="*/ 89 w 93"/>
                  <a:gd name="T77" fmla="*/ 2 h 37"/>
                  <a:gd name="T78" fmla="*/ 44 w 93"/>
                  <a:gd name="T79" fmla="*/ 20 h 37"/>
                  <a:gd name="T80" fmla="*/ 4 w 93"/>
                  <a:gd name="T81" fmla="*/ 7 h 37"/>
                  <a:gd name="T82" fmla="*/ 3 w 93"/>
                  <a:gd name="T83" fmla="*/ 3 h 37"/>
                  <a:gd name="T84" fmla="*/ 0 w 93"/>
                  <a:gd name="T85" fmla="*/ 6 h 37"/>
                  <a:gd name="T86" fmla="*/ 1 w 93"/>
                  <a:gd name="T87" fmla="*/ 19 h 37"/>
                  <a:gd name="T88" fmla="*/ 41 w 93"/>
                  <a:gd name="T89" fmla="*/ 37 h 37"/>
                  <a:gd name="T90" fmla="*/ 79 w 93"/>
                  <a:gd name="T91" fmla="*/ 30 h 37"/>
                  <a:gd name="T92" fmla="*/ 84 w 93"/>
                  <a:gd name="T93" fmla="*/ 27 h 37"/>
                  <a:gd name="T94" fmla="*/ 86 w 93"/>
                  <a:gd name="T95" fmla="*/ 26 h 37"/>
                  <a:gd name="T96" fmla="*/ 92 w 93"/>
                  <a:gd name="T97" fmla="*/ 15 h 37"/>
                  <a:gd name="T98" fmla="*/ 91 w 93"/>
                  <a:gd name="T9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93" h="37">
                    <a:moveTo>
                      <a:pt x="44" y="23"/>
                    </a:moveTo>
                    <a:cubicBezTo>
                      <a:pt x="45" y="23"/>
                      <a:pt x="46" y="23"/>
                      <a:pt x="47" y="23"/>
                    </a:cubicBezTo>
                    <a:cubicBezTo>
                      <a:pt x="47" y="23"/>
                      <a:pt x="47" y="23"/>
                      <a:pt x="47" y="23"/>
                    </a:cubicBezTo>
                    <a:cubicBezTo>
                      <a:pt x="47" y="23"/>
                      <a:pt x="47" y="23"/>
                      <a:pt x="47" y="23"/>
                    </a:cubicBezTo>
                    <a:cubicBezTo>
                      <a:pt x="47" y="27"/>
                      <a:pt x="47" y="30"/>
                      <a:pt x="48" y="33"/>
                    </a:cubicBezTo>
                    <a:cubicBezTo>
                      <a:pt x="46" y="33"/>
                      <a:pt x="44" y="33"/>
                      <a:pt x="42" y="33"/>
                    </a:cubicBezTo>
                    <a:cubicBezTo>
                      <a:pt x="42" y="32"/>
                      <a:pt x="42" y="31"/>
                      <a:pt x="42" y="30"/>
                    </a:cubicBezTo>
                    <a:cubicBezTo>
                      <a:pt x="42" y="28"/>
                      <a:pt x="42" y="26"/>
                      <a:pt x="43" y="23"/>
                    </a:cubicBezTo>
                    <a:cubicBezTo>
                      <a:pt x="44" y="23"/>
                      <a:pt x="44" y="23"/>
                      <a:pt x="44" y="23"/>
                    </a:cubicBezTo>
                    <a:moveTo>
                      <a:pt x="41" y="33"/>
                    </a:moveTo>
                    <a:cubicBezTo>
                      <a:pt x="39" y="33"/>
                      <a:pt x="37" y="33"/>
                      <a:pt x="35" y="33"/>
                    </a:cubicBezTo>
                    <a:cubicBezTo>
                      <a:pt x="35" y="33"/>
                      <a:pt x="35" y="33"/>
                      <a:pt x="35" y="33"/>
                    </a:cubicBezTo>
                    <a:cubicBezTo>
                      <a:pt x="35" y="30"/>
                      <a:pt x="35" y="26"/>
                      <a:pt x="35" y="23"/>
                    </a:cubicBezTo>
                    <a:cubicBezTo>
                      <a:pt x="37" y="23"/>
                      <a:pt x="39" y="23"/>
                      <a:pt x="41" y="23"/>
                    </a:cubicBezTo>
                    <a:cubicBezTo>
                      <a:pt x="41" y="25"/>
                      <a:pt x="41" y="28"/>
                      <a:pt x="41" y="30"/>
                    </a:cubicBezTo>
                    <a:cubicBezTo>
                      <a:pt x="41" y="31"/>
                      <a:pt x="41" y="32"/>
                      <a:pt x="41" y="33"/>
                    </a:cubicBezTo>
                    <a:moveTo>
                      <a:pt x="49" y="33"/>
                    </a:moveTo>
                    <a:cubicBezTo>
                      <a:pt x="49" y="30"/>
                      <a:pt x="49" y="27"/>
                      <a:pt x="48" y="24"/>
                    </a:cubicBezTo>
                    <a:cubicBezTo>
                      <a:pt x="49" y="23"/>
                      <a:pt x="49" y="23"/>
                      <a:pt x="49" y="23"/>
                    </a:cubicBezTo>
                    <a:cubicBezTo>
                      <a:pt x="49" y="23"/>
                      <a:pt x="49" y="23"/>
                      <a:pt x="49" y="23"/>
                    </a:cubicBezTo>
                    <a:cubicBezTo>
                      <a:pt x="50" y="23"/>
                      <a:pt x="51" y="23"/>
                      <a:pt x="52" y="23"/>
                    </a:cubicBezTo>
                    <a:cubicBezTo>
                      <a:pt x="52" y="25"/>
                      <a:pt x="52" y="27"/>
                      <a:pt x="52" y="29"/>
                    </a:cubicBezTo>
                    <a:cubicBezTo>
                      <a:pt x="52" y="30"/>
                      <a:pt x="52" y="32"/>
                      <a:pt x="52" y="33"/>
                    </a:cubicBezTo>
                    <a:cubicBezTo>
                      <a:pt x="51" y="33"/>
                      <a:pt x="50" y="33"/>
                      <a:pt x="49" y="33"/>
                    </a:cubicBezTo>
                    <a:moveTo>
                      <a:pt x="54" y="33"/>
                    </a:moveTo>
                    <a:cubicBezTo>
                      <a:pt x="54" y="32"/>
                      <a:pt x="54" y="32"/>
                      <a:pt x="54" y="31"/>
                    </a:cubicBezTo>
                    <a:cubicBezTo>
                      <a:pt x="54" y="31"/>
                      <a:pt x="54" y="31"/>
                      <a:pt x="54" y="31"/>
                    </a:cubicBezTo>
                    <a:cubicBezTo>
                      <a:pt x="54" y="30"/>
                      <a:pt x="54" y="30"/>
                      <a:pt x="54" y="29"/>
                    </a:cubicBezTo>
                    <a:cubicBezTo>
                      <a:pt x="54" y="27"/>
                      <a:pt x="54" y="25"/>
                      <a:pt x="54" y="23"/>
                    </a:cubicBezTo>
                    <a:cubicBezTo>
                      <a:pt x="54" y="23"/>
                      <a:pt x="55" y="23"/>
                      <a:pt x="55" y="23"/>
                    </a:cubicBezTo>
                    <a:cubicBezTo>
                      <a:pt x="55" y="26"/>
                      <a:pt x="55" y="29"/>
                      <a:pt x="55" y="32"/>
                    </a:cubicBezTo>
                    <a:cubicBezTo>
                      <a:pt x="54" y="33"/>
                      <a:pt x="54" y="33"/>
                      <a:pt x="54" y="33"/>
                    </a:cubicBezTo>
                    <a:moveTo>
                      <a:pt x="57" y="32"/>
                    </a:moveTo>
                    <a:cubicBezTo>
                      <a:pt x="57" y="29"/>
                      <a:pt x="57" y="26"/>
                      <a:pt x="57" y="22"/>
                    </a:cubicBezTo>
                    <a:cubicBezTo>
                      <a:pt x="58" y="22"/>
                      <a:pt x="58" y="22"/>
                      <a:pt x="58" y="22"/>
                    </a:cubicBezTo>
                    <a:cubicBezTo>
                      <a:pt x="58" y="25"/>
                      <a:pt x="58" y="29"/>
                      <a:pt x="58" y="32"/>
                    </a:cubicBezTo>
                    <a:cubicBezTo>
                      <a:pt x="58" y="32"/>
                      <a:pt x="57" y="32"/>
                      <a:pt x="57" y="32"/>
                    </a:cubicBezTo>
                    <a:moveTo>
                      <a:pt x="34" y="33"/>
                    </a:moveTo>
                    <a:cubicBezTo>
                      <a:pt x="32" y="33"/>
                      <a:pt x="30" y="33"/>
                      <a:pt x="28" y="32"/>
                    </a:cubicBezTo>
                    <a:cubicBezTo>
                      <a:pt x="28" y="31"/>
                      <a:pt x="28" y="30"/>
                      <a:pt x="28" y="29"/>
                    </a:cubicBezTo>
                    <a:cubicBezTo>
                      <a:pt x="28" y="27"/>
                      <a:pt x="28" y="24"/>
                      <a:pt x="28" y="22"/>
                    </a:cubicBezTo>
                    <a:cubicBezTo>
                      <a:pt x="29" y="22"/>
                      <a:pt x="31" y="23"/>
                      <a:pt x="32" y="23"/>
                    </a:cubicBezTo>
                    <a:cubicBezTo>
                      <a:pt x="32" y="23"/>
                      <a:pt x="33" y="23"/>
                      <a:pt x="33" y="23"/>
                    </a:cubicBezTo>
                    <a:cubicBezTo>
                      <a:pt x="34" y="26"/>
                      <a:pt x="34" y="30"/>
                      <a:pt x="34" y="33"/>
                    </a:cubicBezTo>
                    <a:cubicBezTo>
                      <a:pt x="34" y="33"/>
                      <a:pt x="34" y="33"/>
                      <a:pt x="34" y="33"/>
                    </a:cubicBezTo>
                    <a:moveTo>
                      <a:pt x="60" y="32"/>
                    </a:moveTo>
                    <a:cubicBezTo>
                      <a:pt x="60" y="28"/>
                      <a:pt x="60" y="25"/>
                      <a:pt x="59" y="22"/>
                    </a:cubicBezTo>
                    <a:cubicBezTo>
                      <a:pt x="61" y="22"/>
                      <a:pt x="62" y="22"/>
                      <a:pt x="63" y="21"/>
                    </a:cubicBezTo>
                    <a:cubicBezTo>
                      <a:pt x="63" y="24"/>
                      <a:pt x="63" y="27"/>
                      <a:pt x="63" y="30"/>
                    </a:cubicBezTo>
                    <a:cubicBezTo>
                      <a:pt x="63" y="31"/>
                      <a:pt x="63" y="31"/>
                      <a:pt x="63" y="31"/>
                    </a:cubicBezTo>
                    <a:cubicBezTo>
                      <a:pt x="63" y="31"/>
                      <a:pt x="63" y="31"/>
                      <a:pt x="63" y="31"/>
                    </a:cubicBezTo>
                    <a:cubicBezTo>
                      <a:pt x="62" y="31"/>
                      <a:pt x="61" y="32"/>
                      <a:pt x="60" y="32"/>
                    </a:cubicBezTo>
                    <a:moveTo>
                      <a:pt x="26" y="32"/>
                    </a:moveTo>
                    <a:cubicBezTo>
                      <a:pt x="24" y="32"/>
                      <a:pt x="22" y="31"/>
                      <a:pt x="20" y="30"/>
                    </a:cubicBezTo>
                    <a:cubicBezTo>
                      <a:pt x="20" y="29"/>
                      <a:pt x="20" y="28"/>
                      <a:pt x="20" y="26"/>
                    </a:cubicBezTo>
                    <a:cubicBezTo>
                      <a:pt x="20" y="25"/>
                      <a:pt x="20" y="23"/>
                      <a:pt x="21" y="21"/>
                    </a:cubicBezTo>
                    <a:cubicBezTo>
                      <a:pt x="23" y="21"/>
                      <a:pt x="24" y="22"/>
                      <a:pt x="26" y="22"/>
                    </a:cubicBezTo>
                    <a:cubicBezTo>
                      <a:pt x="26" y="24"/>
                      <a:pt x="26" y="27"/>
                      <a:pt x="26" y="29"/>
                    </a:cubicBezTo>
                    <a:cubicBezTo>
                      <a:pt x="26" y="30"/>
                      <a:pt x="26" y="31"/>
                      <a:pt x="26" y="32"/>
                    </a:cubicBezTo>
                    <a:moveTo>
                      <a:pt x="65" y="31"/>
                    </a:moveTo>
                    <a:cubicBezTo>
                      <a:pt x="65" y="30"/>
                      <a:pt x="65" y="30"/>
                      <a:pt x="65" y="30"/>
                    </a:cubicBezTo>
                    <a:cubicBezTo>
                      <a:pt x="64" y="30"/>
                      <a:pt x="64" y="30"/>
                      <a:pt x="64" y="30"/>
                    </a:cubicBezTo>
                    <a:cubicBezTo>
                      <a:pt x="64" y="27"/>
                      <a:pt x="64" y="24"/>
                      <a:pt x="64" y="21"/>
                    </a:cubicBezTo>
                    <a:cubicBezTo>
                      <a:pt x="64" y="21"/>
                      <a:pt x="64" y="21"/>
                      <a:pt x="64" y="21"/>
                    </a:cubicBezTo>
                    <a:cubicBezTo>
                      <a:pt x="65" y="21"/>
                      <a:pt x="66" y="21"/>
                      <a:pt x="67" y="20"/>
                    </a:cubicBezTo>
                    <a:cubicBezTo>
                      <a:pt x="67" y="22"/>
                      <a:pt x="67" y="24"/>
                      <a:pt x="67" y="26"/>
                    </a:cubicBezTo>
                    <a:cubicBezTo>
                      <a:pt x="67" y="27"/>
                      <a:pt x="67" y="29"/>
                      <a:pt x="67" y="30"/>
                    </a:cubicBezTo>
                    <a:cubicBezTo>
                      <a:pt x="66" y="30"/>
                      <a:pt x="66" y="31"/>
                      <a:pt x="65" y="31"/>
                    </a:cubicBezTo>
                    <a:moveTo>
                      <a:pt x="69" y="30"/>
                    </a:moveTo>
                    <a:cubicBezTo>
                      <a:pt x="69" y="28"/>
                      <a:pt x="69" y="27"/>
                      <a:pt x="69" y="26"/>
                    </a:cubicBezTo>
                    <a:cubicBezTo>
                      <a:pt x="69" y="24"/>
                      <a:pt x="69" y="22"/>
                      <a:pt x="69" y="20"/>
                    </a:cubicBezTo>
                    <a:cubicBezTo>
                      <a:pt x="70" y="20"/>
                      <a:pt x="71" y="19"/>
                      <a:pt x="73" y="19"/>
                    </a:cubicBezTo>
                    <a:cubicBezTo>
                      <a:pt x="73" y="22"/>
                      <a:pt x="73" y="25"/>
                      <a:pt x="73" y="28"/>
                    </a:cubicBezTo>
                    <a:cubicBezTo>
                      <a:pt x="73" y="28"/>
                      <a:pt x="73" y="28"/>
                      <a:pt x="73" y="28"/>
                    </a:cubicBezTo>
                    <a:cubicBezTo>
                      <a:pt x="72" y="29"/>
                      <a:pt x="70" y="29"/>
                      <a:pt x="69" y="30"/>
                    </a:cubicBezTo>
                    <a:moveTo>
                      <a:pt x="19" y="30"/>
                    </a:moveTo>
                    <a:cubicBezTo>
                      <a:pt x="17" y="29"/>
                      <a:pt x="15" y="28"/>
                      <a:pt x="13" y="27"/>
                    </a:cubicBezTo>
                    <a:cubicBezTo>
                      <a:pt x="13" y="24"/>
                      <a:pt x="13" y="21"/>
                      <a:pt x="13" y="18"/>
                    </a:cubicBezTo>
                    <a:cubicBezTo>
                      <a:pt x="15" y="19"/>
                      <a:pt x="17" y="20"/>
                      <a:pt x="19" y="20"/>
                    </a:cubicBezTo>
                    <a:cubicBezTo>
                      <a:pt x="19" y="22"/>
                      <a:pt x="19" y="24"/>
                      <a:pt x="19" y="26"/>
                    </a:cubicBezTo>
                    <a:cubicBezTo>
                      <a:pt x="19" y="28"/>
                      <a:pt x="19" y="29"/>
                      <a:pt x="19" y="30"/>
                    </a:cubicBezTo>
                    <a:moveTo>
                      <a:pt x="75" y="28"/>
                    </a:moveTo>
                    <a:cubicBezTo>
                      <a:pt x="75" y="28"/>
                      <a:pt x="75" y="28"/>
                      <a:pt x="75" y="28"/>
                    </a:cubicBezTo>
                    <a:cubicBezTo>
                      <a:pt x="75" y="24"/>
                      <a:pt x="75" y="21"/>
                      <a:pt x="74" y="18"/>
                    </a:cubicBezTo>
                    <a:cubicBezTo>
                      <a:pt x="75" y="18"/>
                      <a:pt x="76" y="17"/>
                      <a:pt x="77" y="17"/>
                    </a:cubicBezTo>
                    <a:cubicBezTo>
                      <a:pt x="78" y="20"/>
                      <a:pt x="78" y="23"/>
                      <a:pt x="78" y="27"/>
                    </a:cubicBezTo>
                    <a:cubicBezTo>
                      <a:pt x="77" y="27"/>
                      <a:pt x="76" y="27"/>
                      <a:pt x="75" y="28"/>
                    </a:cubicBezTo>
                    <a:moveTo>
                      <a:pt x="11" y="26"/>
                    </a:moveTo>
                    <a:cubicBezTo>
                      <a:pt x="10" y="26"/>
                      <a:pt x="10" y="25"/>
                      <a:pt x="9" y="25"/>
                    </a:cubicBezTo>
                    <a:cubicBezTo>
                      <a:pt x="9" y="22"/>
                      <a:pt x="9" y="19"/>
                      <a:pt x="9" y="16"/>
                    </a:cubicBezTo>
                    <a:cubicBezTo>
                      <a:pt x="10" y="17"/>
                      <a:pt x="10" y="17"/>
                      <a:pt x="11" y="17"/>
                    </a:cubicBezTo>
                    <a:cubicBezTo>
                      <a:pt x="11" y="20"/>
                      <a:pt x="11" y="23"/>
                      <a:pt x="11" y="26"/>
                    </a:cubicBezTo>
                    <a:moveTo>
                      <a:pt x="7" y="23"/>
                    </a:moveTo>
                    <a:cubicBezTo>
                      <a:pt x="7" y="22"/>
                      <a:pt x="6" y="22"/>
                      <a:pt x="6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6" y="19"/>
                      <a:pt x="6" y="17"/>
                      <a:pt x="6" y="14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7" y="18"/>
                      <a:pt x="7" y="20"/>
                      <a:pt x="7" y="23"/>
                    </a:cubicBezTo>
                    <a:moveTo>
                      <a:pt x="79" y="26"/>
                    </a:moveTo>
                    <a:cubicBezTo>
                      <a:pt x="79" y="23"/>
                      <a:pt x="79" y="19"/>
                      <a:pt x="79" y="16"/>
                    </a:cubicBezTo>
                    <a:cubicBezTo>
                      <a:pt x="81" y="15"/>
                      <a:pt x="82" y="14"/>
                      <a:pt x="84" y="13"/>
                    </a:cubicBezTo>
                    <a:cubicBezTo>
                      <a:pt x="84" y="17"/>
                      <a:pt x="84" y="20"/>
                      <a:pt x="84" y="23"/>
                    </a:cubicBezTo>
                    <a:cubicBezTo>
                      <a:pt x="84" y="23"/>
                      <a:pt x="83" y="24"/>
                      <a:pt x="82" y="25"/>
                    </a:cubicBezTo>
                    <a:cubicBezTo>
                      <a:pt x="81" y="25"/>
                      <a:pt x="80" y="25"/>
                      <a:pt x="79" y="26"/>
                    </a:cubicBezTo>
                    <a:moveTo>
                      <a:pt x="4" y="15"/>
                    </a:moveTo>
                    <a:cubicBezTo>
                      <a:pt x="4" y="15"/>
                      <a:pt x="4" y="15"/>
                      <a:pt x="4" y="15"/>
                    </a:cubicBezTo>
                    <a:cubicBezTo>
                      <a:pt x="4" y="14"/>
                      <a:pt x="4" y="13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4"/>
                      <a:pt x="4" y="14"/>
                      <a:pt x="4" y="15"/>
                    </a:cubicBezTo>
                    <a:moveTo>
                      <a:pt x="86" y="21"/>
                    </a:moveTo>
                    <a:cubicBezTo>
                      <a:pt x="86" y="19"/>
                      <a:pt x="86" y="16"/>
                      <a:pt x="86" y="13"/>
                    </a:cubicBezTo>
                    <a:cubicBezTo>
                      <a:pt x="87" y="12"/>
                      <a:pt x="88" y="11"/>
                      <a:pt x="89" y="10"/>
                    </a:cubicBezTo>
                    <a:cubicBezTo>
                      <a:pt x="89" y="13"/>
                      <a:pt x="89" y="15"/>
                      <a:pt x="89" y="17"/>
                    </a:cubicBezTo>
                    <a:cubicBezTo>
                      <a:pt x="89" y="18"/>
                      <a:pt x="89" y="18"/>
                      <a:pt x="89" y="18"/>
                    </a:cubicBezTo>
                    <a:cubicBezTo>
                      <a:pt x="88" y="19"/>
                      <a:pt x="87" y="20"/>
                      <a:pt x="86" y="21"/>
                    </a:cubicBezTo>
                    <a:moveTo>
                      <a:pt x="91" y="0"/>
                    </a:moveTo>
                    <a:cubicBezTo>
                      <a:pt x="90" y="0"/>
                      <a:pt x="89" y="1"/>
                      <a:pt x="89" y="2"/>
                    </a:cubicBezTo>
                    <a:cubicBezTo>
                      <a:pt x="89" y="3"/>
                      <a:pt x="89" y="5"/>
                      <a:pt x="89" y="6"/>
                    </a:cubicBezTo>
                    <a:cubicBezTo>
                      <a:pt x="89" y="6"/>
                      <a:pt x="89" y="6"/>
                      <a:pt x="89" y="6"/>
                    </a:cubicBezTo>
                    <a:cubicBezTo>
                      <a:pt x="76" y="16"/>
                      <a:pt x="60" y="20"/>
                      <a:pt x="44" y="20"/>
                    </a:cubicBezTo>
                    <a:cubicBezTo>
                      <a:pt x="40" y="20"/>
                      <a:pt x="36" y="20"/>
                      <a:pt x="32" y="19"/>
                    </a:cubicBezTo>
                    <a:cubicBezTo>
                      <a:pt x="22" y="18"/>
                      <a:pt x="12" y="16"/>
                      <a:pt x="6" y="10"/>
                    </a:cubicBezTo>
                    <a:cubicBezTo>
                      <a:pt x="5" y="9"/>
                      <a:pt x="4" y="8"/>
                      <a:pt x="4" y="7"/>
                    </a:cubicBezTo>
                    <a:cubicBezTo>
                      <a:pt x="4" y="7"/>
                      <a:pt x="4" y="6"/>
                      <a:pt x="4" y="5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3"/>
                      <a:pt x="3" y="3"/>
                    </a:cubicBezTo>
                    <a:cubicBezTo>
                      <a:pt x="3" y="3"/>
                      <a:pt x="3" y="3"/>
                      <a:pt x="2" y="3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0" y="4"/>
                      <a:pt x="0" y="5"/>
                      <a:pt x="0" y="6"/>
                    </a:cubicBezTo>
                    <a:cubicBezTo>
                      <a:pt x="0" y="7"/>
                      <a:pt x="0" y="7"/>
                      <a:pt x="1" y="8"/>
                    </a:cubicBezTo>
                    <a:cubicBezTo>
                      <a:pt x="1" y="9"/>
                      <a:pt x="0" y="10"/>
                      <a:pt x="0" y="10"/>
                    </a:cubicBezTo>
                    <a:cubicBezTo>
                      <a:pt x="0" y="13"/>
                      <a:pt x="1" y="16"/>
                      <a:pt x="1" y="19"/>
                    </a:cubicBezTo>
                    <a:cubicBezTo>
                      <a:pt x="1" y="19"/>
                      <a:pt x="1" y="20"/>
                      <a:pt x="2" y="20"/>
                    </a:cubicBezTo>
                    <a:cubicBezTo>
                      <a:pt x="2" y="22"/>
                      <a:pt x="4" y="24"/>
                      <a:pt x="5" y="26"/>
                    </a:cubicBezTo>
                    <a:cubicBezTo>
                      <a:pt x="11" y="31"/>
                      <a:pt x="23" y="37"/>
                      <a:pt x="41" y="37"/>
                    </a:cubicBezTo>
                    <a:cubicBezTo>
                      <a:pt x="49" y="37"/>
                      <a:pt x="60" y="36"/>
                      <a:pt x="70" y="33"/>
                    </a:cubicBezTo>
                    <a:cubicBezTo>
                      <a:pt x="73" y="32"/>
                      <a:pt x="76" y="31"/>
                      <a:pt x="79" y="30"/>
                    </a:cubicBezTo>
                    <a:cubicBezTo>
                      <a:pt x="79" y="30"/>
                      <a:pt x="79" y="30"/>
                      <a:pt x="79" y="30"/>
                    </a:cubicBezTo>
                    <a:cubicBezTo>
                      <a:pt x="80" y="30"/>
                      <a:pt x="80" y="30"/>
                      <a:pt x="80" y="30"/>
                    </a:cubicBezTo>
                    <a:cubicBezTo>
                      <a:pt x="80" y="29"/>
                      <a:pt x="80" y="29"/>
                      <a:pt x="80" y="29"/>
                    </a:cubicBezTo>
                    <a:cubicBezTo>
                      <a:pt x="81" y="29"/>
                      <a:pt x="83" y="28"/>
                      <a:pt x="84" y="27"/>
                    </a:cubicBezTo>
                    <a:cubicBezTo>
                      <a:pt x="84" y="27"/>
                      <a:pt x="85" y="27"/>
                      <a:pt x="86" y="26"/>
                    </a:cubicBezTo>
                    <a:cubicBezTo>
                      <a:pt x="86" y="26"/>
                      <a:pt x="86" y="26"/>
                      <a:pt x="86" y="26"/>
                    </a:cubicBezTo>
                    <a:cubicBezTo>
                      <a:pt x="86" y="26"/>
                      <a:pt x="86" y="26"/>
                      <a:pt x="86" y="26"/>
                    </a:cubicBezTo>
                    <a:cubicBezTo>
                      <a:pt x="89" y="24"/>
                      <a:pt x="91" y="21"/>
                      <a:pt x="92" y="18"/>
                    </a:cubicBezTo>
                    <a:cubicBezTo>
                      <a:pt x="92" y="18"/>
                      <a:pt x="93" y="17"/>
                      <a:pt x="93" y="17"/>
                    </a:cubicBezTo>
                    <a:cubicBezTo>
                      <a:pt x="93" y="16"/>
                      <a:pt x="92" y="16"/>
                      <a:pt x="92" y="15"/>
                    </a:cubicBezTo>
                    <a:cubicBezTo>
                      <a:pt x="92" y="11"/>
                      <a:pt x="93" y="6"/>
                      <a:pt x="93" y="2"/>
                    </a:cubicBezTo>
                    <a:cubicBezTo>
                      <a:pt x="93" y="1"/>
                      <a:pt x="92" y="0"/>
                      <a:pt x="91" y="0"/>
                    </a:cubicBezTo>
                    <a:cubicBezTo>
                      <a:pt x="91" y="0"/>
                      <a:pt x="91" y="0"/>
                      <a:pt x="91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1" name="Freeform 788"/>
              <p:cNvSpPr>
                <a:spLocks noEditPoints="1"/>
              </p:cNvSpPr>
              <p:nvPr/>
            </p:nvSpPr>
            <p:spPr bwMode="auto">
              <a:xfrm>
                <a:off x="3009" y="2752"/>
                <a:ext cx="220" cy="87"/>
              </a:xfrm>
              <a:custGeom>
                <a:avLst/>
                <a:gdLst>
                  <a:gd name="T0" fmla="*/ 47 w 93"/>
                  <a:gd name="T1" fmla="*/ 23 h 37"/>
                  <a:gd name="T2" fmla="*/ 42 w 93"/>
                  <a:gd name="T3" fmla="*/ 33 h 37"/>
                  <a:gd name="T4" fmla="*/ 44 w 93"/>
                  <a:gd name="T5" fmla="*/ 23 h 37"/>
                  <a:gd name="T6" fmla="*/ 35 w 93"/>
                  <a:gd name="T7" fmla="*/ 33 h 37"/>
                  <a:gd name="T8" fmla="*/ 41 w 93"/>
                  <a:gd name="T9" fmla="*/ 30 h 37"/>
                  <a:gd name="T10" fmla="*/ 48 w 93"/>
                  <a:gd name="T11" fmla="*/ 24 h 37"/>
                  <a:gd name="T12" fmla="*/ 52 w 93"/>
                  <a:gd name="T13" fmla="*/ 23 h 37"/>
                  <a:gd name="T14" fmla="*/ 49 w 93"/>
                  <a:gd name="T15" fmla="*/ 33 h 37"/>
                  <a:gd name="T16" fmla="*/ 54 w 93"/>
                  <a:gd name="T17" fmla="*/ 31 h 37"/>
                  <a:gd name="T18" fmla="*/ 55 w 93"/>
                  <a:gd name="T19" fmla="*/ 23 h 37"/>
                  <a:gd name="T20" fmla="*/ 57 w 93"/>
                  <a:gd name="T21" fmla="*/ 32 h 37"/>
                  <a:gd name="T22" fmla="*/ 58 w 93"/>
                  <a:gd name="T23" fmla="*/ 32 h 37"/>
                  <a:gd name="T24" fmla="*/ 28 w 93"/>
                  <a:gd name="T25" fmla="*/ 32 h 37"/>
                  <a:gd name="T26" fmla="*/ 32 w 93"/>
                  <a:gd name="T27" fmla="*/ 23 h 37"/>
                  <a:gd name="T28" fmla="*/ 34 w 93"/>
                  <a:gd name="T29" fmla="*/ 33 h 37"/>
                  <a:gd name="T30" fmla="*/ 63 w 93"/>
                  <a:gd name="T31" fmla="*/ 21 h 37"/>
                  <a:gd name="T32" fmla="*/ 63 w 93"/>
                  <a:gd name="T33" fmla="*/ 31 h 37"/>
                  <a:gd name="T34" fmla="*/ 20 w 93"/>
                  <a:gd name="T35" fmla="*/ 30 h 37"/>
                  <a:gd name="T36" fmla="*/ 26 w 93"/>
                  <a:gd name="T37" fmla="*/ 22 h 37"/>
                  <a:gd name="T38" fmla="*/ 65 w 93"/>
                  <a:gd name="T39" fmla="*/ 31 h 37"/>
                  <a:gd name="T40" fmla="*/ 64 w 93"/>
                  <a:gd name="T41" fmla="*/ 21 h 37"/>
                  <a:gd name="T42" fmla="*/ 67 w 93"/>
                  <a:gd name="T43" fmla="*/ 26 h 37"/>
                  <a:gd name="T44" fmla="*/ 69 w 93"/>
                  <a:gd name="T45" fmla="*/ 30 h 37"/>
                  <a:gd name="T46" fmla="*/ 73 w 93"/>
                  <a:gd name="T47" fmla="*/ 19 h 37"/>
                  <a:gd name="T48" fmla="*/ 69 w 93"/>
                  <a:gd name="T49" fmla="*/ 30 h 37"/>
                  <a:gd name="T50" fmla="*/ 13 w 93"/>
                  <a:gd name="T51" fmla="*/ 18 h 37"/>
                  <a:gd name="T52" fmla="*/ 19 w 93"/>
                  <a:gd name="T53" fmla="*/ 30 h 37"/>
                  <a:gd name="T54" fmla="*/ 74 w 93"/>
                  <a:gd name="T55" fmla="*/ 18 h 37"/>
                  <a:gd name="T56" fmla="*/ 75 w 93"/>
                  <a:gd name="T57" fmla="*/ 28 h 37"/>
                  <a:gd name="T58" fmla="*/ 9 w 93"/>
                  <a:gd name="T59" fmla="*/ 16 h 37"/>
                  <a:gd name="T60" fmla="*/ 7 w 93"/>
                  <a:gd name="T61" fmla="*/ 23 h 37"/>
                  <a:gd name="T62" fmla="*/ 6 w 93"/>
                  <a:gd name="T63" fmla="*/ 14 h 37"/>
                  <a:gd name="T64" fmla="*/ 79 w 93"/>
                  <a:gd name="T65" fmla="*/ 26 h 37"/>
                  <a:gd name="T66" fmla="*/ 84 w 93"/>
                  <a:gd name="T67" fmla="*/ 23 h 37"/>
                  <a:gd name="T68" fmla="*/ 4 w 93"/>
                  <a:gd name="T69" fmla="*/ 15 h 37"/>
                  <a:gd name="T70" fmla="*/ 4 w 93"/>
                  <a:gd name="T71" fmla="*/ 13 h 37"/>
                  <a:gd name="T72" fmla="*/ 86 w 93"/>
                  <a:gd name="T73" fmla="*/ 13 h 37"/>
                  <a:gd name="T74" fmla="*/ 89 w 93"/>
                  <a:gd name="T75" fmla="*/ 18 h 37"/>
                  <a:gd name="T76" fmla="*/ 89 w 93"/>
                  <a:gd name="T77" fmla="*/ 2 h 37"/>
                  <a:gd name="T78" fmla="*/ 89 w 93"/>
                  <a:gd name="T79" fmla="*/ 6 h 37"/>
                  <a:gd name="T80" fmla="*/ 32 w 93"/>
                  <a:gd name="T81" fmla="*/ 19 h 37"/>
                  <a:gd name="T82" fmla="*/ 4 w 93"/>
                  <a:gd name="T83" fmla="*/ 5 h 37"/>
                  <a:gd name="T84" fmla="*/ 2 w 93"/>
                  <a:gd name="T85" fmla="*/ 3 h 37"/>
                  <a:gd name="T86" fmla="*/ 1 w 93"/>
                  <a:gd name="T87" fmla="*/ 8 h 37"/>
                  <a:gd name="T88" fmla="*/ 2 w 93"/>
                  <a:gd name="T89" fmla="*/ 20 h 37"/>
                  <a:gd name="T90" fmla="*/ 70 w 93"/>
                  <a:gd name="T91" fmla="*/ 33 h 37"/>
                  <a:gd name="T92" fmla="*/ 80 w 93"/>
                  <a:gd name="T93" fmla="*/ 29 h 37"/>
                  <a:gd name="T94" fmla="*/ 86 w 93"/>
                  <a:gd name="T95" fmla="*/ 26 h 37"/>
                  <a:gd name="T96" fmla="*/ 92 w 93"/>
                  <a:gd name="T97" fmla="*/ 18 h 37"/>
                  <a:gd name="T98" fmla="*/ 93 w 93"/>
                  <a:gd name="T99" fmla="*/ 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93" h="37">
                    <a:moveTo>
                      <a:pt x="44" y="23"/>
                    </a:moveTo>
                    <a:cubicBezTo>
                      <a:pt x="45" y="23"/>
                      <a:pt x="46" y="23"/>
                      <a:pt x="47" y="23"/>
                    </a:cubicBezTo>
                    <a:cubicBezTo>
                      <a:pt x="47" y="23"/>
                      <a:pt x="47" y="23"/>
                      <a:pt x="47" y="23"/>
                    </a:cubicBezTo>
                    <a:cubicBezTo>
                      <a:pt x="47" y="23"/>
                      <a:pt x="47" y="23"/>
                      <a:pt x="47" y="23"/>
                    </a:cubicBezTo>
                    <a:cubicBezTo>
                      <a:pt x="47" y="27"/>
                      <a:pt x="47" y="30"/>
                      <a:pt x="48" y="33"/>
                    </a:cubicBezTo>
                    <a:cubicBezTo>
                      <a:pt x="46" y="33"/>
                      <a:pt x="44" y="33"/>
                      <a:pt x="42" y="33"/>
                    </a:cubicBezTo>
                    <a:cubicBezTo>
                      <a:pt x="42" y="32"/>
                      <a:pt x="42" y="31"/>
                      <a:pt x="42" y="30"/>
                    </a:cubicBezTo>
                    <a:cubicBezTo>
                      <a:pt x="42" y="28"/>
                      <a:pt x="42" y="25"/>
                      <a:pt x="43" y="23"/>
                    </a:cubicBezTo>
                    <a:cubicBezTo>
                      <a:pt x="44" y="23"/>
                      <a:pt x="44" y="23"/>
                      <a:pt x="44" y="23"/>
                    </a:cubicBezTo>
                    <a:moveTo>
                      <a:pt x="41" y="33"/>
                    </a:moveTo>
                    <a:cubicBezTo>
                      <a:pt x="39" y="33"/>
                      <a:pt x="37" y="33"/>
                      <a:pt x="35" y="33"/>
                    </a:cubicBezTo>
                    <a:cubicBezTo>
                      <a:pt x="35" y="33"/>
                      <a:pt x="35" y="33"/>
                      <a:pt x="35" y="33"/>
                    </a:cubicBezTo>
                    <a:cubicBezTo>
                      <a:pt x="35" y="30"/>
                      <a:pt x="35" y="26"/>
                      <a:pt x="35" y="23"/>
                    </a:cubicBezTo>
                    <a:cubicBezTo>
                      <a:pt x="37" y="23"/>
                      <a:pt x="39" y="23"/>
                      <a:pt x="41" y="23"/>
                    </a:cubicBezTo>
                    <a:cubicBezTo>
                      <a:pt x="41" y="25"/>
                      <a:pt x="41" y="28"/>
                      <a:pt x="41" y="30"/>
                    </a:cubicBezTo>
                    <a:cubicBezTo>
                      <a:pt x="41" y="31"/>
                      <a:pt x="41" y="32"/>
                      <a:pt x="41" y="33"/>
                    </a:cubicBezTo>
                    <a:moveTo>
                      <a:pt x="49" y="33"/>
                    </a:moveTo>
                    <a:cubicBezTo>
                      <a:pt x="49" y="30"/>
                      <a:pt x="49" y="27"/>
                      <a:pt x="48" y="24"/>
                    </a:cubicBezTo>
                    <a:cubicBezTo>
                      <a:pt x="49" y="23"/>
                      <a:pt x="49" y="23"/>
                      <a:pt x="49" y="23"/>
                    </a:cubicBezTo>
                    <a:cubicBezTo>
                      <a:pt x="49" y="23"/>
                      <a:pt x="49" y="23"/>
                      <a:pt x="49" y="23"/>
                    </a:cubicBezTo>
                    <a:cubicBezTo>
                      <a:pt x="50" y="23"/>
                      <a:pt x="51" y="23"/>
                      <a:pt x="52" y="23"/>
                    </a:cubicBezTo>
                    <a:cubicBezTo>
                      <a:pt x="52" y="25"/>
                      <a:pt x="52" y="27"/>
                      <a:pt x="52" y="29"/>
                    </a:cubicBezTo>
                    <a:cubicBezTo>
                      <a:pt x="52" y="30"/>
                      <a:pt x="52" y="32"/>
                      <a:pt x="52" y="33"/>
                    </a:cubicBezTo>
                    <a:cubicBezTo>
                      <a:pt x="51" y="33"/>
                      <a:pt x="50" y="33"/>
                      <a:pt x="49" y="33"/>
                    </a:cubicBezTo>
                    <a:moveTo>
                      <a:pt x="54" y="32"/>
                    </a:moveTo>
                    <a:cubicBezTo>
                      <a:pt x="54" y="32"/>
                      <a:pt x="54" y="32"/>
                      <a:pt x="54" y="31"/>
                    </a:cubicBezTo>
                    <a:cubicBezTo>
                      <a:pt x="54" y="31"/>
                      <a:pt x="54" y="31"/>
                      <a:pt x="54" y="31"/>
                    </a:cubicBezTo>
                    <a:cubicBezTo>
                      <a:pt x="54" y="30"/>
                      <a:pt x="54" y="30"/>
                      <a:pt x="54" y="29"/>
                    </a:cubicBezTo>
                    <a:cubicBezTo>
                      <a:pt x="54" y="27"/>
                      <a:pt x="54" y="25"/>
                      <a:pt x="54" y="23"/>
                    </a:cubicBezTo>
                    <a:cubicBezTo>
                      <a:pt x="54" y="23"/>
                      <a:pt x="55" y="23"/>
                      <a:pt x="55" y="23"/>
                    </a:cubicBezTo>
                    <a:cubicBezTo>
                      <a:pt x="55" y="26"/>
                      <a:pt x="55" y="29"/>
                      <a:pt x="55" y="32"/>
                    </a:cubicBezTo>
                    <a:cubicBezTo>
                      <a:pt x="54" y="32"/>
                      <a:pt x="54" y="32"/>
                      <a:pt x="54" y="32"/>
                    </a:cubicBezTo>
                    <a:moveTo>
                      <a:pt x="57" y="32"/>
                    </a:moveTo>
                    <a:cubicBezTo>
                      <a:pt x="57" y="29"/>
                      <a:pt x="57" y="26"/>
                      <a:pt x="57" y="22"/>
                    </a:cubicBezTo>
                    <a:cubicBezTo>
                      <a:pt x="58" y="22"/>
                      <a:pt x="58" y="22"/>
                      <a:pt x="58" y="22"/>
                    </a:cubicBezTo>
                    <a:cubicBezTo>
                      <a:pt x="58" y="25"/>
                      <a:pt x="58" y="29"/>
                      <a:pt x="58" y="32"/>
                    </a:cubicBezTo>
                    <a:cubicBezTo>
                      <a:pt x="58" y="32"/>
                      <a:pt x="57" y="32"/>
                      <a:pt x="57" y="32"/>
                    </a:cubicBezTo>
                    <a:moveTo>
                      <a:pt x="34" y="33"/>
                    </a:moveTo>
                    <a:cubicBezTo>
                      <a:pt x="32" y="33"/>
                      <a:pt x="30" y="33"/>
                      <a:pt x="28" y="32"/>
                    </a:cubicBezTo>
                    <a:cubicBezTo>
                      <a:pt x="28" y="31"/>
                      <a:pt x="28" y="30"/>
                      <a:pt x="28" y="29"/>
                    </a:cubicBezTo>
                    <a:cubicBezTo>
                      <a:pt x="28" y="27"/>
                      <a:pt x="28" y="24"/>
                      <a:pt x="28" y="22"/>
                    </a:cubicBezTo>
                    <a:cubicBezTo>
                      <a:pt x="29" y="22"/>
                      <a:pt x="31" y="22"/>
                      <a:pt x="32" y="23"/>
                    </a:cubicBezTo>
                    <a:cubicBezTo>
                      <a:pt x="32" y="23"/>
                      <a:pt x="33" y="23"/>
                      <a:pt x="33" y="23"/>
                    </a:cubicBezTo>
                    <a:cubicBezTo>
                      <a:pt x="34" y="26"/>
                      <a:pt x="34" y="30"/>
                      <a:pt x="34" y="33"/>
                    </a:cubicBezTo>
                    <a:cubicBezTo>
                      <a:pt x="34" y="33"/>
                      <a:pt x="34" y="33"/>
                      <a:pt x="34" y="33"/>
                    </a:cubicBezTo>
                    <a:moveTo>
                      <a:pt x="60" y="32"/>
                    </a:moveTo>
                    <a:cubicBezTo>
                      <a:pt x="60" y="28"/>
                      <a:pt x="60" y="25"/>
                      <a:pt x="59" y="22"/>
                    </a:cubicBezTo>
                    <a:cubicBezTo>
                      <a:pt x="61" y="22"/>
                      <a:pt x="62" y="22"/>
                      <a:pt x="63" y="21"/>
                    </a:cubicBezTo>
                    <a:cubicBezTo>
                      <a:pt x="63" y="24"/>
                      <a:pt x="63" y="27"/>
                      <a:pt x="63" y="30"/>
                    </a:cubicBezTo>
                    <a:cubicBezTo>
                      <a:pt x="63" y="31"/>
                      <a:pt x="63" y="31"/>
                      <a:pt x="63" y="31"/>
                    </a:cubicBezTo>
                    <a:cubicBezTo>
                      <a:pt x="63" y="31"/>
                      <a:pt x="63" y="31"/>
                      <a:pt x="63" y="31"/>
                    </a:cubicBezTo>
                    <a:cubicBezTo>
                      <a:pt x="62" y="31"/>
                      <a:pt x="61" y="31"/>
                      <a:pt x="60" y="32"/>
                    </a:cubicBezTo>
                    <a:moveTo>
                      <a:pt x="26" y="32"/>
                    </a:moveTo>
                    <a:cubicBezTo>
                      <a:pt x="24" y="31"/>
                      <a:pt x="22" y="31"/>
                      <a:pt x="20" y="30"/>
                    </a:cubicBezTo>
                    <a:cubicBezTo>
                      <a:pt x="20" y="29"/>
                      <a:pt x="20" y="28"/>
                      <a:pt x="20" y="26"/>
                    </a:cubicBezTo>
                    <a:cubicBezTo>
                      <a:pt x="20" y="24"/>
                      <a:pt x="20" y="23"/>
                      <a:pt x="21" y="21"/>
                    </a:cubicBezTo>
                    <a:cubicBezTo>
                      <a:pt x="23" y="21"/>
                      <a:pt x="24" y="22"/>
                      <a:pt x="26" y="22"/>
                    </a:cubicBezTo>
                    <a:cubicBezTo>
                      <a:pt x="26" y="24"/>
                      <a:pt x="26" y="27"/>
                      <a:pt x="26" y="29"/>
                    </a:cubicBezTo>
                    <a:cubicBezTo>
                      <a:pt x="26" y="30"/>
                      <a:pt x="26" y="31"/>
                      <a:pt x="26" y="32"/>
                    </a:cubicBezTo>
                    <a:moveTo>
                      <a:pt x="65" y="31"/>
                    </a:moveTo>
                    <a:cubicBezTo>
                      <a:pt x="65" y="30"/>
                      <a:pt x="65" y="30"/>
                      <a:pt x="65" y="30"/>
                    </a:cubicBezTo>
                    <a:cubicBezTo>
                      <a:pt x="64" y="30"/>
                      <a:pt x="64" y="30"/>
                      <a:pt x="64" y="30"/>
                    </a:cubicBezTo>
                    <a:cubicBezTo>
                      <a:pt x="64" y="27"/>
                      <a:pt x="64" y="24"/>
                      <a:pt x="64" y="21"/>
                    </a:cubicBezTo>
                    <a:cubicBezTo>
                      <a:pt x="64" y="21"/>
                      <a:pt x="64" y="21"/>
                      <a:pt x="64" y="21"/>
                    </a:cubicBezTo>
                    <a:cubicBezTo>
                      <a:pt x="65" y="21"/>
                      <a:pt x="66" y="21"/>
                      <a:pt x="67" y="20"/>
                    </a:cubicBezTo>
                    <a:cubicBezTo>
                      <a:pt x="67" y="22"/>
                      <a:pt x="67" y="24"/>
                      <a:pt x="67" y="26"/>
                    </a:cubicBezTo>
                    <a:cubicBezTo>
                      <a:pt x="67" y="27"/>
                      <a:pt x="67" y="29"/>
                      <a:pt x="67" y="30"/>
                    </a:cubicBezTo>
                    <a:cubicBezTo>
                      <a:pt x="66" y="30"/>
                      <a:pt x="66" y="31"/>
                      <a:pt x="65" y="31"/>
                    </a:cubicBezTo>
                    <a:moveTo>
                      <a:pt x="69" y="30"/>
                    </a:moveTo>
                    <a:cubicBezTo>
                      <a:pt x="69" y="28"/>
                      <a:pt x="69" y="27"/>
                      <a:pt x="69" y="26"/>
                    </a:cubicBezTo>
                    <a:cubicBezTo>
                      <a:pt x="69" y="24"/>
                      <a:pt x="69" y="22"/>
                      <a:pt x="69" y="20"/>
                    </a:cubicBezTo>
                    <a:cubicBezTo>
                      <a:pt x="70" y="19"/>
                      <a:pt x="71" y="19"/>
                      <a:pt x="73" y="19"/>
                    </a:cubicBezTo>
                    <a:cubicBezTo>
                      <a:pt x="73" y="22"/>
                      <a:pt x="73" y="25"/>
                      <a:pt x="73" y="27"/>
                    </a:cubicBezTo>
                    <a:cubicBezTo>
                      <a:pt x="73" y="28"/>
                      <a:pt x="73" y="28"/>
                      <a:pt x="73" y="28"/>
                    </a:cubicBezTo>
                    <a:cubicBezTo>
                      <a:pt x="72" y="29"/>
                      <a:pt x="70" y="29"/>
                      <a:pt x="69" y="30"/>
                    </a:cubicBezTo>
                    <a:moveTo>
                      <a:pt x="19" y="30"/>
                    </a:moveTo>
                    <a:cubicBezTo>
                      <a:pt x="17" y="29"/>
                      <a:pt x="15" y="28"/>
                      <a:pt x="13" y="27"/>
                    </a:cubicBezTo>
                    <a:cubicBezTo>
                      <a:pt x="13" y="24"/>
                      <a:pt x="13" y="21"/>
                      <a:pt x="13" y="18"/>
                    </a:cubicBezTo>
                    <a:cubicBezTo>
                      <a:pt x="15" y="19"/>
                      <a:pt x="17" y="20"/>
                      <a:pt x="19" y="20"/>
                    </a:cubicBezTo>
                    <a:cubicBezTo>
                      <a:pt x="19" y="22"/>
                      <a:pt x="19" y="24"/>
                      <a:pt x="19" y="26"/>
                    </a:cubicBezTo>
                    <a:cubicBezTo>
                      <a:pt x="19" y="27"/>
                      <a:pt x="19" y="29"/>
                      <a:pt x="19" y="30"/>
                    </a:cubicBezTo>
                    <a:moveTo>
                      <a:pt x="75" y="28"/>
                    </a:moveTo>
                    <a:cubicBezTo>
                      <a:pt x="75" y="27"/>
                      <a:pt x="75" y="27"/>
                      <a:pt x="75" y="27"/>
                    </a:cubicBezTo>
                    <a:cubicBezTo>
                      <a:pt x="75" y="24"/>
                      <a:pt x="75" y="21"/>
                      <a:pt x="74" y="18"/>
                    </a:cubicBezTo>
                    <a:cubicBezTo>
                      <a:pt x="75" y="18"/>
                      <a:pt x="76" y="17"/>
                      <a:pt x="77" y="17"/>
                    </a:cubicBezTo>
                    <a:cubicBezTo>
                      <a:pt x="78" y="20"/>
                      <a:pt x="78" y="23"/>
                      <a:pt x="78" y="27"/>
                    </a:cubicBezTo>
                    <a:cubicBezTo>
                      <a:pt x="77" y="27"/>
                      <a:pt x="76" y="27"/>
                      <a:pt x="75" y="28"/>
                    </a:cubicBezTo>
                    <a:moveTo>
                      <a:pt x="11" y="26"/>
                    </a:moveTo>
                    <a:cubicBezTo>
                      <a:pt x="10" y="26"/>
                      <a:pt x="10" y="25"/>
                      <a:pt x="9" y="25"/>
                    </a:cubicBezTo>
                    <a:cubicBezTo>
                      <a:pt x="9" y="22"/>
                      <a:pt x="9" y="19"/>
                      <a:pt x="9" y="16"/>
                    </a:cubicBezTo>
                    <a:cubicBezTo>
                      <a:pt x="10" y="17"/>
                      <a:pt x="10" y="17"/>
                      <a:pt x="11" y="17"/>
                    </a:cubicBezTo>
                    <a:cubicBezTo>
                      <a:pt x="11" y="20"/>
                      <a:pt x="11" y="23"/>
                      <a:pt x="11" y="26"/>
                    </a:cubicBezTo>
                    <a:moveTo>
                      <a:pt x="7" y="23"/>
                    </a:moveTo>
                    <a:cubicBezTo>
                      <a:pt x="7" y="22"/>
                      <a:pt x="6" y="22"/>
                      <a:pt x="6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6" y="19"/>
                      <a:pt x="6" y="17"/>
                      <a:pt x="6" y="14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7" y="18"/>
                      <a:pt x="7" y="20"/>
                      <a:pt x="7" y="23"/>
                    </a:cubicBezTo>
                    <a:moveTo>
                      <a:pt x="79" y="26"/>
                    </a:moveTo>
                    <a:cubicBezTo>
                      <a:pt x="79" y="23"/>
                      <a:pt x="79" y="19"/>
                      <a:pt x="79" y="16"/>
                    </a:cubicBezTo>
                    <a:cubicBezTo>
                      <a:pt x="81" y="15"/>
                      <a:pt x="82" y="14"/>
                      <a:pt x="84" y="13"/>
                    </a:cubicBezTo>
                    <a:cubicBezTo>
                      <a:pt x="84" y="17"/>
                      <a:pt x="84" y="20"/>
                      <a:pt x="84" y="23"/>
                    </a:cubicBezTo>
                    <a:cubicBezTo>
                      <a:pt x="84" y="23"/>
                      <a:pt x="83" y="24"/>
                      <a:pt x="82" y="25"/>
                    </a:cubicBezTo>
                    <a:cubicBezTo>
                      <a:pt x="81" y="25"/>
                      <a:pt x="80" y="25"/>
                      <a:pt x="79" y="26"/>
                    </a:cubicBezTo>
                    <a:moveTo>
                      <a:pt x="4" y="15"/>
                    </a:moveTo>
                    <a:cubicBezTo>
                      <a:pt x="4" y="15"/>
                      <a:pt x="4" y="15"/>
                      <a:pt x="4" y="15"/>
                    </a:cubicBezTo>
                    <a:cubicBezTo>
                      <a:pt x="4" y="14"/>
                      <a:pt x="4" y="13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4"/>
                      <a:pt x="4" y="14"/>
                      <a:pt x="4" y="15"/>
                    </a:cubicBezTo>
                    <a:moveTo>
                      <a:pt x="86" y="21"/>
                    </a:moveTo>
                    <a:cubicBezTo>
                      <a:pt x="86" y="18"/>
                      <a:pt x="86" y="15"/>
                      <a:pt x="86" y="13"/>
                    </a:cubicBezTo>
                    <a:cubicBezTo>
                      <a:pt x="87" y="12"/>
                      <a:pt x="88" y="11"/>
                      <a:pt x="89" y="10"/>
                    </a:cubicBezTo>
                    <a:cubicBezTo>
                      <a:pt x="89" y="13"/>
                      <a:pt x="89" y="15"/>
                      <a:pt x="89" y="17"/>
                    </a:cubicBezTo>
                    <a:cubicBezTo>
                      <a:pt x="89" y="18"/>
                      <a:pt x="89" y="18"/>
                      <a:pt x="89" y="18"/>
                    </a:cubicBezTo>
                    <a:cubicBezTo>
                      <a:pt x="88" y="19"/>
                      <a:pt x="87" y="20"/>
                      <a:pt x="86" y="21"/>
                    </a:cubicBezTo>
                    <a:moveTo>
                      <a:pt x="91" y="0"/>
                    </a:moveTo>
                    <a:cubicBezTo>
                      <a:pt x="90" y="0"/>
                      <a:pt x="89" y="1"/>
                      <a:pt x="89" y="2"/>
                    </a:cubicBezTo>
                    <a:cubicBezTo>
                      <a:pt x="89" y="2"/>
                      <a:pt x="89" y="2"/>
                      <a:pt x="89" y="2"/>
                    </a:cubicBezTo>
                    <a:cubicBezTo>
                      <a:pt x="89" y="3"/>
                      <a:pt x="89" y="5"/>
                      <a:pt x="89" y="6"/>
                    </a:cubicBezTo>
                    <a:cubicBezTo>
                      <a:pt x="89" y="6"/>
                      <a:pt x="89" y="6"/>
                      <a:pt x="89" y="6"/>
                    </a:cubicBezTo>
                    <a:cubicBezTo>
                      <a:pt x="76" y="16"/>
                      <a:pt x="60" y="20"/>
                      <a:pt x="44" y="20"/>
                    </a:cubicBezTo>
                    <a:cubicBezTo>
                      <a:pt x="44" y="20"/>
                      <a:pt x="44" y="20"/>
                      <a:pt x="44" y="20"/>
                    </a:cubicBezTo>
                    <a:cubicBezTo>
                      <a:pt x="40" y="20"/>
                      <a:pt x="36" y="20"/>
                      <a:pt x="32" y="19"/>
                    </a:cubicBezTo>
                    <a:cubicBezTo>
                      <a:pt x="22" y="18"/>
                      <a:pt x="12" y="16"/>
                      <a:pt x="6" y="9"/>
                    </a:cubicBezTo>
                    <a:cubicBezTo>
                      <a:pt x="5" y="9"/>
                      <a:pt x="4" y="8"/>
                      <a:pt x="4" y="7"/>
                    </a:cubicBezTo>
                    <a:cubicBezTo>
                      <a:pt x="4" y="7"/>
                      <a:pt x="4" y="6"/>
                      <a:pt x="4" y="5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3"/>
                      <a:pt x="3" y="3"/>
                    </a:cubicBezTo>
                    <a:cubicBezTo>
                      <a:pt x="3" y="3"/>
                      <a:pt x="3" y="3"/>
                      <a:pt x="2" y="3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0" y="4"/>
                      <a:pt x="0" y="5"/>
                      <a:pt x="0" y="6"/>
                    </a:cubicBezTo>
                    <a:cubicBezTo>
                      <a:pt x="0" y="7"/>
                      <a:pt x="0" y="7"/>
                      <a:pt x="1" y="8"/>
                    </a:cubicBezTo>
                    <a:cubicBezTo>
                      <a:pt x="1" y="9"/>
                      <a:pt x="0" y="10"/>
                      <a:pt x="0" y="10"/>
                    </a:cubicBezTo>
                    <a:cubicBezTo>
                      <a:pt x="0" y="13"/>
                      <a:pt x="1" y="16"/>
                      <a:pt x="1" y="19"/>
                    </a:cubicBezTo>
                    <a:cubicBezTo>
                      <a:pt x="1" y="19"/>
                      <a:pt x="1" y="20"/>
                      <a:pt x="2" y="20"/>
                    </a:cubicBezTo>
                    <a:cubicBezTo>
                      <a:pt x="2" y="22"/>
                      <a:pt x="4" y="24"/>
                      <a:pt x="5" y="26"/>
                    </a:cubicBezTo>
                    <a:cubicBezTo>
                      <a:pt x="11" y="31"/>
                      <a:pt x="23" y="37"/>
                      <a:pt x="41" y="37"/>
                    </a:cubicBezTo>
                    <a:cubicBezTo>
                      <a:pt x="49" y="37"/>
                      <a:pt x="60" y="36"/>
                      <a:pt x="70" y="33"/>
                    </a:cubicBezTo>
                    <a:cubicBezTo>
                      <a:pt x="73" y="32"/>
                      <a:pt x="76" y="31"/>
                      <a:pt x="79" y="30"/>
                    </a:cubicBezTo>
                    <a:cubicBezTo>
                      <a:pt x="79" y="30"/>
                      <a:pt x="79" y="30"/>
                      <a:pt x="79" y="30"/>
                    </a:cubicBezTo>
                    <a:cubicBezTo>
                      <a:pt x="80" y="29"/>
                      <a:pt x="80" y="29"/>
                      <a:pt x="80" y="29"/>
                    </a:cubicBezTo>
                    <a:cubicBezTo>
                      <a:pt x="80" y="29"/>
                      <a:pt x="80" y="29"/>
                      <a:pt x="80" y="29"/>
                    </a:cubicBezTo>
                    <a:cubicBezTo>
                      <a:pt x="81" y="29"/>
                      <a:pt x="83" y="28"/>
                      <a:pt x="84" y="27"/>
                    </a:cubicBezTo>
                    <a:cubicBezTo>
                      <a:pt x="84" y="27"/>
                      <a:pt x="85" y="26"/>
                      <a:pt x="86" y="26"/>
                    </a:cubicBezTo>
                    <a:cubicBezTo>
                      <a:pt x="86" y="26"/>
                      <a:pt x="86" y="26"/>
                      <a:pt x="86" y="26"/>
                    </a:cubicBezTo>
                    <a:cubicBezTo>
                      <a:pt x="86" y="26"/>
                      <a:pt x="86" y="26"/>
                      <a:pt x="86" y="26"/>
                    </a:cubicBezTo>
                    <a:cubicBezTo>
                      <a:pt x="89" y="24"/>
                      <a:pt x="91" y="21"/>
                      <a:pt x="92" y="18"/>
                    </a:cubicBezTo>
                    <a:cubicBezTo>
                      <a:pt x="92" y="18"/>
                      <a:pt x="93" y="17"/>
                      <a:pt x="93" y="16"/>
                    </a:cubicBezTo>
                    <a:cubicBezTo>
                      <a:pt x="93" y="16"/>
                      <a:pt x="92" y="16"/>
                      <a:pt x="92" y="15"/>
                    </a:cubicBezTo>
                    <a:cubicBezTo>
                      <a:pt x="92" y="11"/>
                      <a:pt x="93" y="6"/>
                      <a:pt x="93" y="2"/>
                    </a:cubicBezTo>
                    <a:cubicBezTo>
                      <a:pt x="93" y="1"/>
                      <a:pt x="92" y="0"/>
                      <a:pt x="91" y="0"/>
                    </a:cubicBezTo>
                    <a:cubicBezTo>
                      <a:pt x="91" y="0"/>
                      <a:pt x="91" y="0"/>
                      <a:pt x="91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2" name="Freeform 789"/>
              <p:cNvSpPr>
                <a:spLocks noEditPoints="1"/>
              </p:cNvSpPr>
              <p:nvPr/>
            </p:nvSpPr>
            <p:spPr bwMode="auto">
              <a:xfrm>
                <a:off x="3343" y="896"/>
                <a:ext cx="258" cy="223"/>
              </a:xfrm>
              <a:custGeom>
                <a:avLst/>
                <a:gdLst>
                  <a:gd name="T0" fmla="*/ 77 w 109"/>
                  <a:gd name="T1" fmla="*/ 90 h 94"/>
                  <a:gd name="T2" fmla="*/ 60 w 109"/>
                  <a:gd name="T3" fmla="*/ 73 h 94"/>
                  <a:gd name="T4" fmla="*/ 63 w 109"/>
                  <a:gd name="T5" fmla="*/ 70 h 94"/>
                  <a:gd name="T6" fmla="*/ 72 w 109"/>
                  <a:gd name="T7" fmla="*/ 64 h 94"/>
                  <a:gd name="T8" fmla="*/ 77 w 109"/>
                  <a:gd name="T9" fmla="*/ 90 h 94"/>
                  <a:gd name="T10" fmla="*/ 79 w 109"/>
                  <a:gd name="T11" fmla="*/ 84 h 94"/>
                  <a:gd name="T12" fmla="*/ 75 w 109"/>
                  <a:gd name="T13" fmla="*/ 63 h 94"/>
                  <a:gd name="T14" fmla="*/ 75 w 109"/>
                  <a:gd name="T15" fmla="*/ 62 h 94"/>
                  <a:gd name="T16" fmla="*/ 75 w 109"/>
                  <a:gd name="T17" fmla="*/ 61 h 94"/>
                  <a:gd name="T18" fmla="*/ 19 w 109"/>
                  <a:gd name="T19" fmla="*/ 13 h 94"/>
                  <a:gd name="T20" fmla="*/ 55 w 109"/>
                  <a:gd name="T21" fmla="*/ 37 h 94"/>
                  <a:gd name="T22" fmla="*/ 83 w 109"/>
                  <a:gd name="T23" fmla="*/ 56 h 94"/>
                  <a:gd name="T24" fmla="*/ 79 w 109"/>
                  <a:gd name="T25" fmla="*/ 84 h 94"/>
                  <a:gd name="T26" fmla="*/ 43 w 109"/>
                  <a:gd name="T27" fmla="*/ 81 h 94"/>
                  <a:gd name="T28" fmla="*/ 33 w 109"/>
                  <a:gd name="T29" fmla="*/ 64 h 94"/>
                  <a:gd name="T30" fmla="*/ 13 w 109"/>
                  <a:gd name="T31" fmla="*/ 24 h 94"/>
                  <a:gd name="T32" fmla="*/ 5 w 109"/>
                  <a:gd name="T33" fmla="*/ 9 h 94"/>
                  <a:gd name="T34" fmla="*/ 4 w 109"/>
                  <a:gd name="T35" fmla="*/ 5 h 94"/>
                  <a:gd name="T36" fmla="*/ 71 w 109"/>
                  <a:gd name="T37" fmla="*/ 61 h 94"/>
                  <a:gd name="T38" fmla="*/ 57 w 109"/>
                  <a:gd name="T39" fmla="*/ 72 h 94"/>
                  <a:gd name="T40" fmla="*/ 50 w 109"/>
                  <a:gd name="T41" fmla="*/ 78 h 94"/>
                  <a:gd name="T42" fmla="*/ 43 w 109"/>
                  <a:gd name="T43" fmla="*/ 81 h 94"/>
                  <a:gd name="T44" fmla="*/ 85 w 109"/>
                  <a:gd name="T45" fmla="*/ 54 h 94"/>
                  <a:gd name="T46" fmla="*/ 56 w 109"/>
                  <a:gd name="T47" fmla="*/ 35 h 94"/>
                  <a:gd name="T48" fmla="*/ 10 w 109"/>
                  <a:gd name="T49" fmla="*/ 4 h 94"/>
                  <a:gd name="T50" fmla="*/ 35 w 109"/>
                  <a:gd name="T51" fmla="*/ 13 h 94"/>
                  <a:gd name="T52" fmla="*/ 105 w 109"/>
                  <a:gd name="T53" fmla="*/ 42 h 94"/>
                  <a:gd name="T54" fmla="*/ 85 w 109"/>
                  <a:gd name="T55" fmla="*/ 54 h 94"/>
                  <a:gd name="T56" fmla="*/ 2 w 109"/>
                  <a:gd name="T57" fmla="*/ 0 h 94"/>
                  <a:gd name="T58" fmla="*/ 1 w 109"/>
                  <a:gd name="T59" fmla="*/ 1 h 94"/>
                  <a:gd name="T60" fmla="*/ 1 w 109"/>
                  <a:gd name="T61" fmla="*/ 1 h 94"/>
                  <a:gd name="T62" fmla="*/ 0 w 109"/>
                  <a:gd name="T63" fmla="*/ 1 h 94"/>
                  <a:gd name="T64" fmla="*/ 0 w 109"/>
                  <a:gd name="T65" fmla="*/ 1 h 94"/>
                  <a:gd name="T66" fmla="*/ 0 w 109"/>
                  <a:gd name="T67" fmla="*/ 1 h 94"/>
                  <a:gd name="T68" fmla="*/ 0 w 109"/>
                  <a:gd name="T69" fmla="*/ 1 h 94"/>
                  <a:gd name="T70" fmla="*/ 0 w 109"/>
                  <a:gd name="T71" fmla="*/ 1 h 94"/>
                  <a:gd name="T72" fmla="*/ 0 w 109"/>
                  <a:gd name="T73" fmla="*/ 2 h 94"/>
                  <a:gd name="T74" fmla="*/ 0 w 109"/>
                  <a:gd name="T75" fmla="*/ 2 h 94"/>
                  <a:gd name="T76" fmla="*/ 0 w 109"/>
                  <a:gd name="T77" fmla="*/ 3 h 94"/>
                  <a:gd name="T78" fmla="*/ 0 w 109"/>
                  <a:gd name="T79" fmla="*/ 4 h 94"/>
                  <a:gd name="T80" fmla="*/ 19 w 109"/>
                  <a:gd name="T81" fmla="*/ 43 h 94"/>
                  <a:gd name="T82" fmla="*/ 42 w 109"/>
                  <a:gd name="T83" fmla="*/ 83 h 94"/>
                  <a:gd name="T84" fmla="*/ 43 w 109"/>
                  <a:gd name="T85" fmla="*/ 84 h 94"/>
                  <a:gd name="T86" fmla="*/ 43 w 109"/>
                  <a:gd name="T87" fmla="*/ 84 h 94"/>
                  <a:gd name="T88" fmla="*/ 52 w 109"/>
                  <a:gd name="T89" fmla="*/ 80 h 94"/>
                  <a:gd name="T90" fmla="*/ 58 w 109"/>
                  <a:gd name="T91" fmla="*/ 75 h 94"/>
                  <a:gd name="T92" fmla="*/ 77 w 109"/>
                  <a:gd name="T93" fmla="*/ 94 h 94"/>
                  <a:gd name="T94" fmla="*/ 78 w 109"/>
                  <a:gd name="T95" fmla="*/ 94 h 94"/>
                  <a:gd name="T96" fmla="*/ 78 w 109"/>
                  <a:gd name="T97" fmla="*/ 94 h 94"/>
                  <a:gd name="T98" fmla="*/ 79 w 109"/>
                  <a:gd name="T99" fmla="*/ 94 h 94"/>
                  <a:gd name="T100" fmla="*/ 79 w 109"/>
                  <a:gd name="T101" fmla="*/ 94 h 94"/>
                  <a:gd name="T102" fmla="*/ 80 w 109"/>
                  <a:gd name="T103" fmla="*/ 93 h 94"/>
                  <a:gd name="T104" fmla="*/ 86 w 109"/>
                  <a:gd name="T105" fmla="*/ 56 h 94"/>
                  <a:gd name="T106" fmla="*/ 109 w 109"/>
                  <a:gd name="T107" fmla="*/ 43 h 94"/>
                  <a:gd name="T108" fmla="*/ 109 w 109"/>
                  <a:gd name="T109" fmla="*/ 42 h 94"/>
                  <a:gd name="T110" fmla="*/ 109 w 109"/>
                  <a:gd name="T111" fmla="*/ 41 h 94"/>
                  <a:gd name="T112" fmla="*/ 36 w 109"/>
                  <a:gd name="T113" fmla="*/ 11 h 94"/>
                  <a:gd name="T114" fmla="*/ 3 w 109"/>
                  <a:gd name="T115" fmla="*/ 0 h 94"/>
                  <a:gd name="T116" fmla="*/ 2 w 109"/>
                  <a:gd name="T117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09" h="94">
                    <a:moveTo>
                      <a:pt x="77" y="90"/>
                    </a:moveTo>
                    <a:cubicBezTo>
                      <a:pt x="71" y="84"/>
                      <a:pt x="66" y="79"/>
                      <a:pt x="60" y="73"/>
                    </a:cubicBezTo>
                    <a:cubicBezTo>
                      <a:pt x="61" y="72"/>
                      <a:pt x="62" y="71"/>
                      <a:pt x="63" y="70"/>
                    </a:cubicBezTo>
                    <a:cubicBezTo>
                      <a:pt x="66" y="67"/>
                      <a:pt x="69" y="65"/>
                      <a:pt x="72" y="64"/>
                    </a:cubicBezTo>
                    <a:cubicBezTo>
                      <a:pt x="74" y="70"/>
                      <a:pt x="75" y="78"/>
                      <a:pt x="77" y="90"/>
                    </a:cubicBezTo>
                    <a:moveTo>
                      <a:pt x="79" y="84"/>
                    </a:moveTo>
                    <a:cubicBezTo>
                      <a:pt x="77" y="75"/>
                      <a:pt x="76" y="68"/>
                      <a:pt x="75" y="63"/>
                    </a:cubicBezTo>
                    <a:cubicBezTo>
                      <a:pt x="75" y="62"/>
                      <a:pt x="75" y="62"/>
                      <a:pt x="75" y="62"/>
                    </a:cubicBezTo>
                    <a:cubicBezTo>
                      <a:pt x="75" y="62"/>
                      <a:pt x="75" y="61"/>
                      <a:pt x="75" y="61"/>
                    </a:cubicBezTo>
                    <a:cubicBezTo>
                      <a:pt x="53" y="42"/>
                      <a:pt x="39" y="29"/>
                      <a:pt x="19" y="13"/>
                    </a:cubicBezTo>
                    <a:cubicBezTo>
                      <a:pt x="30" y="21"/>
                      <a:pt x="39" y="28"/>
                      <a:pt x="55" y="37"/>
                    </a:cubicBezTo>
                    <a:cubicBezTo>
                      <a:pt x="64" y="43"/>
                      <a:pt x="75" y="49"/>
                      <a:pt x="83" y="56"/>
                    </a:cubicBezTo>
                    <a:cubicBezTo>
                      <a:pt x="82" y="65"/>
                      <a:pt x="80" y="75"/>
                      <a:pt x="79" y="84"/>
                    </a:cubicBezTo>
                    <a:moveTo>
                      <a:pt x="43" y="81"/>
                    </a:moveTo>
                    <a:cubicBezTo>
                      <a:pt x="41" y="78"/>
                      <a:pt x="37" y="71"/>
                      <a:pt x="33" y="64"/>
                    </a:cubicBezTo>
                    <a:cubicBezTo>
                      <a:pt x="27" y="52"/>
                      <a:pt x="19" y="37"/>
                      <a:pt x="13" y="24"/>
                    </a:cubicBezTo>
                    <a:cubicBezTo>
                      <a:pt x="10" y="18"/>
                      <a:pt x="7" y="13"/>
                      <a:pt x="5" y="9"/>
                    </a:cubicBezTo>
                    <a:cubicBezTo>
                      <a:pt x="5" y="7"/>
                      <a:pt x="4" y="6"/>
                      <a:pt x="4" y="5"/>
                    </a:cubicBezTo>
                    <a:cubicBezTo>
                      <a:pt x="30" y="24"/>
                      <a:pt x="46" y="39"/>
                      <a:pt x="71" y="61"/>
                    </a:cubicBezTo>
                    <a:cubicBezTo>
                      <a:pt x="66" y="63"/>
                      <a:pt x="61" y="67"/>
                      <a:pt x="57" y="72"/>
                    </a:cubicBezTo>
                    <a:cubicBezTo>
                      <a:pt x="55" y="74"/>
                      <a:pt x="53" y="76"/>
                      <a:pt x="50" y="78"/>
                    </a:cubicBezTo>
                    <a:cubicBezTo>
                      <a:pt x="48" y="80"/>
                      <a:pt x="46" y="81"/>
                      <a:pt x="43" y="81"/>
                    </a:cubicBezTo>
                    <a:moveTo>
                      <a:pt x="85" y="54"/>
                    </a:moveTo>
                    <a:cubicBezTo>
                      <a:pt x="76" y="47"/>
                      <a:pt x="66" y="40"/>
                      <a:pt x="56" y="35"/>
                    </a:cubicBezTo>
                    <a:cubicBezTo>
                      <a:pt x="36" y="23"/>
                      <a:pt x="27" y="14"/>
                      <a:pt x="10" y="4"/>
                    </a:cubicBezTo>
                    <a:cubicBezTo>
                      <a:pt x="20" y="7"/>
                      <a:pt x="23" y="8"/>
                      <a:pt x="35" y="13"/>
                    </a:cubicBezTo>
                    <a:cubicBezTo>
                      <a:pt x="59" y="23"/>
                      <a:pt x="84" y="33"/>
                      <a:pt x="105" y="42"/>
                    </a:cubicBezTo>
                    <a:cubicBezTo>
                      <a:pt x="98" y="46"/>
                      <a:pt x="92" y="49"/>
                      <a:pt x="85" y="54"/>
                    </a:cubicBezTo>
                    <a:moveTo>
                      <a:pt x="2" y="0"/>
                    </a:moveTo>
                    <a:cubicBezTo>
                      <a:pt x="2" y="0"/>
                      <a:pt x="1" y="0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4"/>
                      <a:pt x="0" y="4"/>
                    </a:cubicBezTo>
                    <a:cubicBezTo>
                      <a:pt x="3" y="9"/>
                      <a:pt x="11" y="26"/>
                      <a:pt x="19" y="43"/>
                    </a:cubicBezTo>
                    <a:cubicBezTo>
                      <a:pt x="28" y="60"/>
                      <a:pt x="37" y="77"/>
                      <a:pt x="42" y="83"/>
                    </a:cubicBezTo>
                    <a:cubicBezTo>
                      <a:pt x="42" y="84"/>
                      <a:pt x="42" y="84"/>
                      <a:pt x="43" y="84"/>
                    </a:cubicBezTo>
                    <a:cubicBezTo>
                      <a:pt x="43" y="84"/>
                      <a:pt x="43" y="84"/>
                      <a:pt x="43" y="84"/>
                    </a:cubicBezTo>
                    <a:cubicBezTo>
                      <a:pt x="46" y="84"/>
                      <a:pt x="49" y="82"/>
                      <a:pt x="52" y="80"/>
                    </a:cubicBezTo>
                    <a:cubicBezTo>
                      <a:pt x="54" y="79"/>
                      <a:pt x="56" y="77"/>
                      <a:pt x="58" y="75"/>
                    </a:cubicBezTo>
                    <a:cubicBezTo>
                      <a:pt x="64" y="81"/>
                      <a:pt x="69" y="86"/>
                      <a:pt x="77" y="94"/>
                    </a:cubicBezTo>
                    <a:cubicBezTo>
                      <a:pt x="77" y="94"/>
                      <a:pt x="78" y="94"/>
                      <a:pt x="78" y="94"/>
                    </a:cubicBezTo>
                    <a:cubicBezTo>
                      <a:pt x="78" y="94"/>
                      <a:pt x="78" y="94"/>
                      <a:pt x="78" y="94"/>
                    </a:cubicBezTo>
                    <a:cubicBezTo>
                      <a:pt x="79" y="94"/>
                      <a:pt x="79" y="94"/>
                      <a:pt x="79" y="94"/>
                    </a:cubicBezTo>
                    <a:cubicBezTo>
                      <a:pt x="79" y="94"/>
                      <a:pt x="79" y="94"/>
                      <a:pt x="79" y="94"/>
                    </a:cubicBezTo>
                    <a:cubicBezTo>
                      <a:pt x="80" y="94"/>
                      <a:pt x="80" y="94"/>
                      <a:pt x="80" y="93"/>
                    </a:cubicBezTo>
                    <a:cubicBezTo>
                      <a:pt x="82" y="81"/>
                      <a:pt x="84" y="69"/>
                      <a:pt x="86" y="56"/>
                    </a:cubicBezTo>
                    <a:cubicBezTo>
                      <a:pt x="94" y="50"/>
                      <a:pt x="100" y="48"/>
                      <a:pt x="109" y="43"/>
                    </a:cubicBezTo>
                    <a:cubicBezTo>
                      <a:pt x="109" y="43"/>
                      <a:pt x="109" y="43"/>
                      <a:pt x="109" y="42"/>
                    </a:cubicBezTo>
                    <a:cubicBezTo>
                      <a:pt x="109" y="42"/>
                      <a:pt x="109" y="41"/>
                      <a:pt x="109" y="41"/>
                    </a:cubicBezTo>
                    <a:cubicBezTo>
                      <a:pt x="87" y="32"/>
                      <a:pt x="61" y="21"/>
                      <a:pt x="36" y="11"/>
                    </a:cubicBezTo>
                    <a:cubicBezTo>
                      <a:pt x="21" y="5"/>
                      <a:pt x="20" y="4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3" name="Freeform 790"/>
              <p:cNvSpPr>
                <a:spLocks noEditPoints="1"/>
              </p:cNvSpPr>
              <p:nvPr/>
            </p:nvSpPr>
            <p:spPr bwMode="auto">
              <a:xfrm>
                <a:off x="3080" y="733"/>
                <a:ext cx="263" cy="225"/>
              </a:xfrm>
              <a:custGeom>
                <a:avLst/>
                <a:gdLst>
                  <a:gd name="T0" fmla="*/ 78 w 111"/>
                  <a:gd name="T1" fmla="*/ 89 h 95"/>
                  <a:gd name="T2" fmla="*/ 62 w 111"/>
                  <a:gd name="T3" fmla="*/ 74 h 95"/>
                  <a:gd name="T4" fmla="*/ 64 w 111"/>
                  <a:gd name="T5" fmla="*/ 71 h 95"/>
                  <a:gd name="T6" fmla="*/ 73 w 111"/>
                  <a:gd name="T7" fmla="*/ 65 h 95"/>
                  <a:gd name="T8" fmla="*/ 78 w 111"/>
                  <a:gd name="T9" fmla="*/ 89 h 95"/>
                  <a:gd name="T10" fmla="*/ 80 w 111"/>
                  <a:gd name="T11" fmla="*/ 82 h 95"/>
                  <a:gd name="T12" fmla="*/ 76 w 111"/>
                  <a:gd name="T13" fmla="*/ 64 h 95"/>
                  <a:gd name="T14" fmla="*/ 77 w 111"/>
                  <a:gd name="T15" fmla="*/ 63 h 95"/>
                  <a:gd name="T16" fmla="*/ 76 w 111"/>
                  <a:gd name="T17" fmla="*/ 61 h 95"/>
                  <a:gd name="T18" fmla="*/ 31 w 111"/>
                  <a:gd name="T19" fmla="*/ 22 h 95"/>
                  <a:gd name="T20" fmla="*/ 56 w 111"/>
                  <a:gd name="T21" fmla="*/ 38 h 95"/>
                  <a:gd name="T22" fmla="*/ 84 w 111"/>
                  <a:gd name="T23" fmla="*/ 57 h 95"/>
                  <a:gd name="T24" fmla="*/ 80 w 111"/>
                  <a:gd name="T25" fmla="*/ 82 h 95"/>
                  <a:gd name="T26" fmla="*/ 45 w 111"/>
                  <a:gd name="T27" fmla="*/ 81 h 95"/>
                  <a:gd name="T28" fmla="*/ 35 w 111"/>
                  <a:gd name="T29" fmla="*/ 64 h 95"/>
                  <a:gd name="T30" fmla="*/ 14 w 111"/>
                  <a:gd name="T31" fmla="*/ 25 h 95"/>
                  <a:gd name="T32" fmla="*/ 7 w 111"/>
                  <a:gd name="T33" fmla="*/ 9 h 95"/>
                  <a:gd name="T34" fmla="*/ 6 w 111"/>
                  <a:gd name="T35" fmla="*/ 7 h 95"/>
                  <a:gd name="T36" fmla="*/ 71 w 111"/>
                  <a:gd name="T37" fmla="*/ 62 h 95"/>
                  <a:gd name="T38" fmla="*/ 66 w 111"/>
                  <a:gd name="T39" fmla="*/ 65 h 95"/>
                  <a:gd name="T40" fmla="*/ 55 w 111"/>
                  <a:gd name="T41" fmla="*/ 75 h 95"/>
                  <a:gd name="T42" fmla="*/ 45 w 111"/>
                  <a:gd name="T43" fmla="*/ 81 h 95"/>
                  <a:gd name="T44" fmla="*/ 86 w 111"/>
                  <a:gd name="T45" fmla="*/ 54 h 95"/>
                  <a:gd name="T46" fmla="*/ 58 w 111"/>
                  <a:gd name="T47" fmla="*/ 35 h 95"/>
                  <a:gd name="T48" fmla="*/ 31 w 111"/>
                  <a:gd name="T49" fmla="*/ 17 h 95"/>
                  <a:gd name="T50" fmla="*/ 14 w 111"/>
                  <a:gd name="T51" fmla="*/ 6 h 95"/>
                  <a:gd name="T52" fmla="*/ 20 w 111"/>
                  <a:gd name="T53" fmla="*/ 8 h 95"/>
                  <a:gd name="T54" fmla="*/ 36 w 111"/>
                  <a:gd name="T55" fmla="*/ 14 h 95"/>
                  <a:gd name="T56" fmla="*/ 105 w 111"/>
                  <a:gd name="T57" fmla="*/ 43 h 95"/>
                  <a:gd name="T58" fmla="*/ 86 w 111"/>
                  <a:gd name="T59" fmla="*/ 54 h 95"/>
                  <a:gd name="T60" fmla="*/ 4 w 111"/>
                  <a:gd name="T61" fmla="*/ 0 h 95"/>
                  <a:gd name="T62" fmla="*/ 2 w 111"/>
                  <a:gd name="T63" fmla="*/ 1 h 95"/>
                  <a:gd name="T64" fmla="*/ 1 w 111"/>
                  <a:gd name="T65" fmla="*/ 1 h 95"/>
                  <a:gd name="T66" fmla="*/ 1 w 111"/>
                  <a:gd name="T67" fmla="*/ 1 h 95"/>
                  <a:gd name="T68" fmla="*/ 1 w 111"/>
                  <a:gd name="T69" fmla="*/ 1 h 95"/>
                  <a:gd name="T70" fmla="*/ 1 w 111"/>
                  <a:gd name="T71" fmla="*/ 1 h 95"/>
                  <a:gd name="T72" fmla="*/ 1 w 111"/>
                  <a:gd name="T73" fmla="*/ 1 h 95"/>
                  <a:gd name="T74" fmla="*/ 0 w 111"/>
                  <a:gd name="T75" fmla="*/ 2 h 95"/>
                  <a:gd name="T76" fmla="*/ 0 w 111"/>
                  <a:gd name="T77" fmla="*/ 3 h 95"/>
                  <a:gd name="T78" fmla="*/ 0 w 111"/>
                  <a:gd name="T79" fmla="*/ 3 h 95"/>
                  <a:gd name="T80" fmla="*/ 1 w 111"/>
                  <a:gd name="T81" fmla="*/ 5 h 95"/>
                  <a:gd name="T82" fmla="*/ 20 w 111"/>
                  <a:gd name="T83" fmla="*/ 44 h 95"/>
                  <a:gd name="T84" fmla="*/ 33 w 111"/>
                  <a:gd name="T85" fmla="*/ 68 h 95"/>
                  <a:gd name="T86" fmla="*/ 42 w 111"/>
                  <a:gd name="T87" fmla="*/ 84 h 95"/>
                  <a:gd name="T88" fmla="*/ 44 w 111"/>
                  <a:gd name="T89" fmla="*/ 85 h 95"/>
                  <a:gd name="T90" fmla="*/ 44 w 111"/>
                  <a:gd name="T91" fmla="*/ 85 h 95"/>
                  <a:gd name="T92" fmla="*/ 53 w 111"/>
                  <a:gd name="T93" fmla="*/ 81 h 95"/>
                  <a:gd name="T94" fmla="*/ 59 w 111"/>
                  <a:gd name="T95" fmla="*/ 76 h 95"/>
                  <a:gd name="T96" fmla="*/ 78 w 111"/>
                  <a:gd name="T97" fmla="*/ 94 h 95"/>
                  <a:gd name="T98" fmla="*/ 79 w 111"/>
                  <a:gd name="T99" fmla="*/ 95 h 95"/>
                  <a:gd name="T100" fmla="*/ 80 w 111"/>
                  <a:gd name="T101" fmla="*/ 95 h 95"/>
                  <a:gd name="T102" fmla="*/ 80 w 111"/>
                  <a:gd name="T103" fmla="*/ 95 h 95"/>
                  <a:gd name="T104" fmla="*/ 82 w 111"/>
                  <a:gd name="T105" fmla="*/ 94 h 95"/>
                  <a:gd name="T106" fmla="*/ 88 w 111"/>
                  <a:gd name="T107" fmla="*/ 57 h 95"/>
                  <a:gd name="T108" fmla="*/ 110 w 111"/>
                  <a:gd name="T109" fmla="*/ 44 h 95"/>
                  <a:gd name="T110" fmla="*/ 111 w 111"/>
                  <a:gd name="T111" fmla="*/ 43 h 95"/>
                  <a:gd name="T112" fmla="*/ 110 w 111"/>
                  <a:gd name="T113" fmla="*/ 41 h 95"/>
                  <a:gd name="T114" fmla="*/ 37 w 111"/>
                  <a:gd name="T115" fmla="*/ 11 h 95"/>
                  <a:gd name="T116" fmla="*/ 22 w 111"/>
                  <a:gd name="T117" fmla="*/ 5 h 95"/>
                  <a:gd name="T118" fmla="*/ 4 w 111"/>
                  <a:gd name="T119" fmla="*/ 0 h 95"/>
                  <a:gd name="T120" fmla="*/ 4 w 111"/>
                  <a:gd name="T12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11" h="95">
                    <a:moveTo>
                      <a:pt x="78" y="89"/>
                    </a:moveTo>
                    <a:cubicBezTo>
                      <a:pt x="72" y="84"/>
                      <a:pt x="67" y="79"/>
                      <a:pt x="62" y="74"/>
                    </a:cubicBezTo>
                    <a:cubicBezTo>
                      <a:pt x="62" y="73"/>
                      <a:pt x="63" y="72"/>
                      <a:pt x="64" y="71"/>
                    </a:cubicBezTo>
                    <a:cubicBezTo>
                      <a:pt x="67" y="68"/>
                      <a:pt x="70" y="66"/>
                      <a:pt x="73" y="65"/>
                    </a:cubicBezTo>
                    <a:cubicBezTo>
                      <a:pt x="74" y="71"/>
                      <a:pt x="76" y="78"/>
                      <a:pt x="78" y="89"/>
                    </a:cubicBezTo>
                    <a:moveTo>
                      <a:pt x="80" y="82"/>
                    </a:moveTo>
                    <a:cubicBezTo>
                      <a:pt x="79" y="74"/>
                      <a:pt x="78" y="69"/>
                      <a:pt x="76" y="64"/>
                    </a:cubicBezTo>
                    <a:cubicBezTo>
                      <a:pt x="77" y="63"/>
                      <a:pt x="77" y="63"/>
                      <a:pt x="77" y="63"/>
                    </a:cubicBezTo>
                    <a:cubicBezTo>
                      <a:pt x="77" y="62"/>
                      <a:pt x="77" y="61"/>
                      <a:pt x="76" y="61"/>
                    </a:cubicBezTo>
                    <a:cubicBezTo>
                      <a:pt x="59" y="46"/>
                      <a:pt x="46" y="34"/>
                      <a:pt x="31" y="22"/>
                    </a:cubicBezTo>
                    <a:cubicBezTo>
                      <a:pt x="38" y="27"/>
                      <a:pt x="46" y="32"/>
                      <a:pt x="56" y="38"/>
                    </a:cubicBezTo>
                    <a:cubicBezTo>
                      <a:pt x="65" y="44"/>
                      <a:pt x="76" y="50"/>
                      <a:pt x="84" y="57"/>
                    </a:cubicBezTo>
                    <a:cubicBezTo>
                      <a:pt x="83" y="65"/>
                      <a:pt x="81" y="74"/>
                      <a:pt x="80" y="82"/>
                    </a:cubicBezTo>
                    <a:moveTo>
                      <a:pt x="45" y="81"/>
                    </a:moveTo>
                    <a:cubicBezTo>
                      <a:pt x="42" y="78"/>
                      <a:pt x="39" y="72"/>
                      <a:pt x="35" y="64"/>
                    </a:cubicBezTo>
                    <a:cubicBezTo>
                      <a:pt x="28" y="52"/>
                      <a:pt x="21" y="37"/>
                      <a:pt x="14" y="25"/>
                    </a:cubicBezTo>
                    <a:cubicBezTo>
                      <a:pt x="11" y="18"/>
                      <a:pt x="9" y="13"/>
                      <a:pt x="7" y="9"/>
                    </a:cubicBezTo>
                    <a:cubicBezTo>
                      <a:pt x="6" y="8"/>
                      <a:pt x="6" y="7"/>
                      <a:pt x="6" y="7"/>
                    </a:cubicBezTo>
                    <a:cubicBezTo>
                      <a:pt x="31" y="25"/>
                      <a:pt x="47" y="40"/>
                      <a:pt x="71" y="62"/>
                    </a:cubicBezTo>
                    <a:cubicBezTo>
                      <a:pt x="69" y="62"/>
                      <a:pt x="67" y="63"/>
                      <a:pt x="66" y="65"/>
                    </a:cubicBezTo>
                    <a:cubicBezTo>
                      <a:pt x="62" y="68"/>
                      <a:pt x="58" y="72"/>
                      <a:pt x="55" y="75"/>
                    </a:cubicBezTo>
                    <a:cubicBezTo>
                      <a:pt x="51" y="79"/>
                      <a:pt x="48" y="81"/>
                      <a:pt x="45" y="81"/>
                    </a:cubicBezTo>
                    <a:moveTo>
                      <a:pt x="86" y="54"/>
                    </a:moveTo>
                    <a:cubicBezTo>
                      <a:pt x="77" y="47"/>
                      <a:pt x="67" y="40"/>
                      <a:pt x="58" y="35"/>
                    </a:cubicBezTo>
                    <a:cubicBezTo>
                      <a:pt x="46" y="28"/>
                      <a:pt x="38" y="22"/>
                      <a:pt x="31" y="17"/>
                    </a:cubicBezTo>
                    <a:cubicBezTo>
                      <a:pt x="25" y="13"/>
                      <a:pt x="20" y="10"/>
                      <a:pt x="14" y="6"/>
                    </a:cubicBezTo>
                    <a:cubicBezTo>
                      <a:pt x="17" y="7"/>
                      <a:pt x="19" y="7"/>
                      <a:pt x="20" y="8"/>
                    </a:cubicBezTo>
                    <a:cubicBezTo>
                      <a:pt x="24" y="10"/>
                      <a:pt x="29" y="11"/>
                      <a:pt x="36" y="14"/>
                    </a:cubicBezTo>
                    <a:cubicBezTo>
                      <a:pt x="59" y="23"/>
                      <a:pt x="84" y="34"/>
                      <a:pt x="105" y="43"/>
                    </a:cubicBezTo>
                    <a:cubicBezTo>
                      <a:pt x="98" y="46"/>
                      <a:pt x="93" y="49"/>
                      <a:pt x="86" y="54"/>
                    </a:cubicBezTo>
                    <a:moveTo>
                      <a:pt x="4" y="0"/>
                    </a:moveTo>
                    <a:cubicBezTo>
                      <a:pt x="3" y="0"/>
                      <a:pt x="2" y="0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3" y="10"/>
                      <a:pt x="11" y="27"/>
                      <a:pt x="20" y="44"/>
                    </a:cubicBezTo>
                    <a:cubicBezTo>
                      <a:pt x="24" y="52"/>
                      <a:pt x="29" y="61"/>
                      <a:pt x="33" y="68"/>
                    </a:cubicBezTo>
                    <a:cubicBezTo>
                      <a:pt x="37" y="75"/>
                      <a:pt x="40" y="81"/>
                      <a:pt x="42" y="84"/>
                    </a:cubicBezTo>
                    <a:cubicBezTo>
                      <a:pt x="43" y="85"/>
                      <a:pt x="43" y="85"/>
                      <a:pt x="44" y="85"/>
                    </a:cubicBezTo>
                    <a:cubicBezTo>
                      <a:pt x="44" y="85"/>
                      <a:pt x="44" y="85"/>
                      <a:pt x="44" y="85"/>
                    </a:cubicBezTo>
                    <a:cubicBezTo>
                      <a:pt x="47" y="85"/>
                      <a:pt x="51" y="83"/>
                      <a:pt x="53" y="81"/>
                    </a:cubicBezTo>
                    <a:cubicBezTo>
                      <a:pt x="55" y="80"/>
                      <a:pt x="57" y="78"/>
                      <a:pt x="59" y="76"/>
                    </a:cubicBezTo>
                    <a:cubicBezTo>
                      <a:pt x="65" y="82"/>
                      <a:pt x="70" y="87"/>
                      <a:pt x="78" y="94"/>
                    </a:cubicBezTo>
                    <a:cubicBezTo>
                      <a:pt x="78" y="95"/>
                      <a:pt x="79" y="95"/>
                      <a:pt x="79" y="95"/>
                    </a:cubicBezTo>
                    <a:cubicBezTo>
                      <a:pt x="80" y="95"/>
                      <a:pt x="80" y="95"/>
                      <a:pt x="80" y="95"/>
                    </a:cubicBezTo>
                    <a:cubicBezTo>
                      <a:pt x="80" y="95"/>
                      <a:pt x="80" y="95"/>
                      <a:pt x="80" y="95"/>
                    </a:cubicBezTo>
                    <a:cubicBezTo>
                      <a:pt x="81" y="95"/>
                      <a:pt x="82" y="95"/>
                      <a:pt x="82" y="94"/>
                    </a:cubicBezTo>
                    <a:cubicBezTo>
                      <a:pt x="84" y="82"/>
                      <a:pt x="86" y="69"/>
                      <a:pt x="88" y="57"/>
                    </a:cubicBezTo>
                    <a:cubicBezTo>
                      <a:pt x="95" y="51"/>
                      <a:pt x="101" y="49"/>
                      <a:pt x="110" y="44"/>
                    </a:cubicBezTo>
                    <a:cubicBezTo>
                      <a:pt x="111" y="44"/>
                      <a:pt x="111" y="44"/>
                      <a:pt x="111" y="43"/>
                    </a:cubicBezTo>
                    <a:cubicBezTo>
                      <a:pt x="111" y="42"/>
                      <a:pt x="111" y="41"/>
                      <a:pt x="110" y="41"/>
                    </a:cubicBezTo>
                    <a:cubicBezTo>
                      <a:pt x="89" y="32"/>
                      <a:pt x="62" y="21"/>
                      <a:pt x="37" y="11"/>
                    </a:cubicBezTo>
                    <a:cubicBezTo>
                      <a:pt x="30" y="8"/>
                      <a:pt x="26" y="6"/>
                      <a:pt x="22" y="5"/>
                    </a:cubicBezTo>
                    <a:cubicBezTo>
                      <a:pt x="17" y="3"/>
                      <a:pt x="13" y="2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4" name="Freeform 791"/>
              <p:cNvSpPr>
                <a:spLocks noEditPoints="1"/>
              </p:cNvSpPr>
              <p:nvPr/>
            </p:nvSpPr>
            <p:spPr bwMode="auto">
              <a:xfrm>
                <a:off x="3454" y="3395"/>
                <a:ext cx="362" cy="344"/>
              </a:xfrm>
              <a:custGeom>
                <a:avLst/>
                <a:gdLst>
                  <a:gd name="T0" fmla="*/ 43 w 153"/>
                  <a:gd name="T1" fmla="*/ 141 h 145"/>
                  <a:gd name="T2" fmla="*/ 13 w 153"/>
                  <a:gd name="T3" fmla="*/ 127 h 145"/>
                  <a:gd name="T4" fmla="*/ 85 w 153"/>
                  <a:gd name="T5" fmla="*/ 135 h 145"/>
                  <a:gd name="T6" fmla="*/ 93 w 153"/>
                  <a:gd name="T7" fmla="*/ 134 h 145"/>
                  <a:gd name="T8" fmla="*/ 101 w 153"/>
                  <a:gd name="T9" fmla="*/ 114 h 145"/>
                  <a:gd name="T10" fmla="*/ 106 w 153"/>
                  <a:gd name="T11" fmla="*/ 74 h 145"/>
                  <a:gd name="T12" fmla="*/ 108 w 153"/>
                  <a:gd name="T13" fmla="*/ 53 h 145"/>
                  <a:gd name="T14" fmla="*/ 126 w 153"/>
                  <a:gd name="T15" fmla="*/ 42 h 145"/>
                  <a:gd name="T16" fmla="*/ 137 w 153"/>
                  <a:gd name="T17" fmla="*/ 49 h 145"/>
                  <a:gd name="T18" fmla="*/ 118 w 153"/>
                  <a:gd name="T19" fmla="*/ 78 h 145"/>
                  <a:gd name="T20" fmla="*/ 107 w 153"/>
                  <a:gd name="T21" fmla="*/ 41 h 145"/>
                  <a:gd name="T22" fmla="*/ 124 w 153"/>
                  <a:gd name="T23" fmla="*/ 29 h 145"/>
                  <a:gd name="T24" fmla="*/ 137 w 153"/>
                  <a:gd name="T25" fmla="*/ 32 h 145"/>
                  <a:gd name="T26" fmla="*/ 140 w 153"/>
                  <a:gd name="T27" fmla="*/ 83 h 145"/>
                  <a:gd name="T28" fmla="*/ 106 w 153"/>
                  <a:gd name="T29" fmla="*/ 89 h 145"/>
                  <a:gd name="T30" fmla="*/ 118 w 153"/>
                  <a:gd name="T31" fmla="*/ 82 h 145"/>
                  <a:gd name="T32" fmla="*/ 140 w 153"/>
                  <a:gd name="T33" fmla="*/ 47 h 145"/>
                  <a:gd name="T34" fmla="*/ 126 w 153"/>
                  <a:gd name="T35" fmla="*/ 39 h 145"/>
                  <a:gd name="T36" fmla="*/ 126 w 153"/>
                  <a:gd name="T37" fmla="*/ 39 h 145"/>
                  <a:gd name="T38" fmla="*/ 125 w 153"/>
                  <a:gd name="T39" fmla="*/ 39 h 145"/>
                  <a:gd name="T40" fmla="*/ 107 w 153"/>
                  <a:gd name="T41" fmla="*/ 48 h 145"/>
                  <a:gd name="T42" fmla="*/ 86 w 153"/>
                  <a:gd name="T43" fmla="*/ 45 h 145"/>
                  <a:gd name="T44" fmla="*/ 104 w 153"/>
                  <a:gd name="T45" fmla="*/ 28 h 145"/>
                  <a:gd name="T46" fmla="*/ 86 w 153"/>
                  <a:gd name="T47" fmla="*/ 56 h 145"/>
                  <a:gd name="T48" fmla="*/ 90 w 153"/>
                  <a:gd name="T49" fmla="*/ 52 h 145"/>
                  <a:gd name="T50" fmla="*/ 102 w 153"/>
                  <a:gd name="T51" fmla="*/ 60 h 145"/>
                  <a:gd name="T52" fmla="*/ 89 w 153"/>
                  <a:gd name="T53" fmla="*/ 80 h 145"/>
                  <a:gd name="T54" fmla="*/ 102 w 153"/>
                  <a:gd name="T55" fmla="*/ 74 h 145"/>
                  <a:gd name="T56" fmla="*/ 87 w 153"/>
                  <a:gd name="T57" fmla="*/ 92 h 145"/>
                  <a:gd name="T58" fmla="*/ 88 w 153"/>
                  <a:gd name="T59" fmla="*/ 93 h 145"/>
                  <a:gd name="T60" fmla="*/ 99 w 153"/>
                  <a:gd name="T61" fmla="*/ 113 h 145"/>
                  <a:gd name="T62" fmla="*/ 84 w 153"/>
                  <a:gd name="T63" fmla="*/ 131 h 145"/>
                  <a:gd name="T64" fmla="*/ 51 w 153"/>
                  <a:gd name="T65" fmla="*/ 136 h 145"/>
                  <a:gd name="T66" fmla="*/ 6 w 153"/>
                  <a:gd name="T67" fmla="*/ 29 h 145"/>
                  <a:gd name="T68" fmla="*/ 81 w 153"/>
                  <a:gd name="T69" fmla="*/ 36 h 145"/>
                  <a:gd name="T70" fmla="*/ 85 w 153"/>
                  <a:gd name="T71" fmla="*/ 43 h 145"/>
                  <a:gd name="T72" fmla="*/ 15 w 153"/>
                  <a:gd name="T73" fmla="*/ 29 h 145"/>
                  <a:gd name="T74" fmla="*/ 5 w 153"/>
                  <a:gd name="T75" fmla="*/ 22 h 145"/>
                  <a:gd name="T76" fmla="*/ 33 w 153"/>
                  <a:gd name="T77" fmla="*/ 6 h 145"/>
                  <a:gd name="T78" fmla="*/ 91 w 153"/>
                  <a:gd name="T79" fmla="*/ 7 h 145"/>
                  <a:gd name="T80" fmla="*/ 104 w 153"/>
                  <a:gd name="T81" fmla="*/ 20 h 145"/>
                  <a:gd name="T82" fmla="*/ 58 w 153"/>
                  <a:gd name="T83" fmla="*/ 17 h 145"/>
                  <a:gd name="T84" fmla="*/ 57 w 153"/>
                  <a:gd name="T85" fmla="*/ 0 h 145"/>
                  <a:gd name="T86" fmla="*/ 5 w 153"/>
                  <a:gd name="T87" fmla="*/ 15 h 145"/>
                  <a:gd name="T88" fmla="*/ 0 w 153"/>
                  <a:gd name="T89" fmla="*/ 23 h 145"/>
                  <a:gd name="T90" fmla="*/ 10 w 153"/>
                  <a:gd name="T91" fmla="*/ 124 h 145"/>
                  <a:gd name="T92" fmla="*/ 10 w 153"/>
                  <a:gd name="T93" fmla="*/ 131 h 145"/>
                  <a:gd name="T94" fmla="*/ 11 w 153"/>
                  <a:gd name="T95" fmla="*/ 133 h 145"/>
                  <a:gd name="T96" fmla="*/ 43 w 153"/>
                  <a:gd name="T97" fmla="*/ 144 h 145"/>
                  <a:gd name="T98" fmla="*/ 95 w 153"/>
                  <a:gd name="T99" fmla="*/ 137 h 145"/>
                  <a:gd name="T100" fmla="*/ 98 w 153"/>
                  <a:gd name="T101" fmla="*/ 132 h 145"/>
                  <a:gd name="T102" fmla="*/ 104 w 153"/>
                  <a:gd name="T103" fmla="*/ 123 h 145"/>
                  <a:gd name="T104" fmla="*/ 104 w 153"/>
                  <a:gd name="T105" fmla="*/ 122 h 145"/>
                  <a:gd name="T106" fmla="*/ 119 w 153"/>
                  <a:gd name="T107" fmla="*/ 96 h 145"/>
                  <a:gd name="T108" fmla="*/ 138 w 153"/>
                  <a:gd name="T109" fmla="*/ 28 h 145"/>
                  <a:gd name="T110" fmla="*/ 113 w 153"/>
                  <a:gd name="T111" fmla="*/ 28 h 145"/>
                  <a:gd name="T112" fmla="*/ 107 w 153"/>
                  <a:gd name="T113" fmla="*/ 32 h 145"/>
                  <a:gd name="T114" fmla="*/ 108 w 153"/>
                  <a:gd name="T115" fmla="*/ 19 h 145"/>
                  <a:gd name="T116" fmla="*/ 79 w 153"/>
                  <a:gd name="T117" fmla="*/ 1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53" h="145">
                    <a:moveTo>
                      <a:pt x="57" y="141"/>
                    </a:moveTo>
                    <a:cubicBezTo>
                      <a:pt x="57" y="141"/>
                      <a:pt x="57" y="141"/>
                      <a:pt x="57" y="141"/>
                    </a:cubicBezTo>
                    <a:cubicBezTo>
                      <a:pt x="53" y="141"/>
                      <a:pt x="48" y="141"/>
                      <a:pt x="43" y="141"/>
                    </a:cubicBezTo>
                    <a:cubicBezTo>
                      <a:pt x="38" y="140"/>
                      <a:pt x="31" y="139"/>
                      <a:pt x="25" y="137"/>
                    </a:cubicBezTo>
                    <a:cubicBezTo>
                      <a:pt x="20" y="135"/>
                      <a:pt x="16" y="132"/>
                      <a:pt x="14" y="130"/>
                    </a:cubicBezTo>
                    <a:cubicBezTo>
                      <a:pt x="13" y="129"/>
                      <a:pt x="13" y="128"/>
                      <a:pt x="13" y="127"/>
                    </a:cubicBezTo>
                    <a:cubicBezTo>
                      <a:pt x="20" y="133"/>
                      <a:pt x="32" y="138"/>
                      <a:pt x="51" y="139"/>
                    </a:cubicBezTo>
                    <a:cubicBezTo>
                      <a:pt x="53" y="140"/>
                      <a:pt x="55" y="140"/>
                      <a:pt x="56" y="140"/>
                    </a:cubicBezTo>
                    <a:cubicBezTo>
                      <a:pt x="67" y="140"/>
                      <a:pt x="77" y="138"/>
                      <a:pt x="85" y="135"/>
                    </a:cubicBezTo>
                    <a:cubicBezTo>
                      <a:pt x="89" y="133"/>
                      <a:pt x="92" y="132"/>
                      <a:pt x="95" y="130"/>
                    </a:cubicBezTo>
                    <a:cubicBezTo>
                      <a:pt x="95" y="131"/>
                      <a:pt x="95" y="131"/>
                      <a:pt x="95" y="132"/>
                    </a:cubicBezTo>
                    <a:cubicBezTo>
                      <a:pt x="94" y="132"/>
                      <a:pt x="94" y="133"/>
                      <a:pt x="93" y="134"/>
                    </a:cubicBezTo>
                    <a:cubicBezTo>
                      <a:pt x="88" y="137"/>
                      <a:pt x="76" y="141"/>
                      <a:pt x="57" y="141"/>
                    </a:cubicBezTo>
                    <a:moveTo>
                      <a:pt x="87" y="130"/>
                    </a:moveTo>
                    <a:cubicBezTo>
                      <a:pt x="91" y="125"/>
                      <a:pt x="96" y="119"/>
                      <a:pt x="101" y="114"/>
                    </a:cubicBezTo>
                    <a:cubicBezTo>
                      <a:pt x="101" y="117"/>
                      <a:pt x="100" y="119"/>
                      <a:pt x="100" y="121"/>
                    </a:cubicBezTo>
                    <a:cubicBezTo>
                      <a:pt x="97" y="125"/>
                      <a:pt x="93" y="128"/>
                      <a:pt x="87" y="130"/>
                    </a:cubicBezTo>
                    <a:moveTo>
                      <a:pt x="106" y="74"/>
                    </a:moveTo>
                    <a:cubicBezTo>
                      <a:pt x="106" y="68"/>
                      <a:pt x="106" y="62"/>
                      <a:pt x="106" y="56"/>
                    </a:cubicBezTo>
                    <a:cubicBezTo>
                      <a:pt x="107" y="56"/>
                      <a:pt x="107" y="56"/>
                      <a:pt x="107" y="56"/>
                    </a:cubicBezTo>
                    <a:cubicBezTo>
                      <a:pt x="107" y="55"/>
                      <a:pt x="108" y="54"/>
                      <a:pt x="108" y="53"/>
                    </a:cubicBezTo>
                    <a:cubicBezTo>
                      <a:pt x="109" y="50"/>
                      <a:pt x="111" y="48"/>
                      <a:pt x="114" y="46"/>
                    </a:cubicBezTo>
                    <a:cubicBezTo>
                      <a:pt x="117" y="44"/>
                      <a:pt x="121" y="42"/>
                      <a:pt x="125" y="42"/>
                    </a:cubicBezTo>
                    <a:cubicBezTo>
                      <a:pt x="126" y="42"/>
                      <a:pt x="126" y="42"/>
                      <a:pt x="126" y="42"/>
                    </a:cubicBezTo>
                    <a:cubicBezTo>
                      <a:pt x="126" y="42"/>
                      <a:pt x="126" y="42"/>
                      <a:pt x="126" y="42"/>
                    </a:cubicBezTo>
                    <a:cubicBezTo>
                      <a:pt x="128" y="43"/>
                      <a:pt x="131" y="43"/>
                      <a:pt x="132" y="44"/>
                    </a:cubicBezTo>
                    <a:cubicBezTo>
                      <a:pt x="134" y="45"/>
                      <a:pt x="136" y="47"/>
                      <a:pt x="137" y="49"/>
                    </a:cubicBezTo>
                    <a:cubicBezTo>
                      <a:pt x="138" y="52"/>
                      <a:pt x="139" y="54"/>
                      <a:pt x="139" y="57"/>
                    </a:cubicBezTo>
                    <a:cubicBezTo>
                      <a:pt x="139" y="63"/>
                      <a:pt x="136" y="68"/>
                      <a:pt x="133" y="72"/>
                    </a:cubicBezTo>
                    <a:cubicBezTo>
                      <a:pt x="129" y="76"/>
                      <a:pt x="124" y="78"/>
                      <a:pt x="118" y="78"/>
                    </a:cubicBezTo>
                    <a:cubicBezTo>
                      <a:pt x="114" y="78"/>
                      <a:pt x="110" y="77"/>
                      <a:pt x="106" y="74"/>
                    </a:cubicBezTo>
                    <a:cubicBezTo>
                      <a:pt x="106" y="74"/>
                      <a:pt x="106" y="74"/>
                      <a:pt x="106" y="74"/>
                    </a:cubicBezTo>
                    <a:moveTo>
                      <a:pt x="107" y="41"/>
                    </a:moveTo>
                    <a:cubicBezTo>
                      <a:pt x="109" y="36"/>
                      <a:pt x="111" y="33"/>
                      <a:pt x="115" y="31"/>
                    </a:cubicBezTo>
                    <a:cubicBezTo>
                      <a:pt x="118" y="29"/>
                      <a:pt x="121" y="29"/>
                      <a:pt x="124" y="29"/>
                    </a:cubicBezTo>
                    <a:cubicBezTo>
                      <a:pt x="124" y="29"/>
                      <a:pt x="124" y="29"/>
                      <a:pt x="124" y="29"/>
                    </a:cubicBezTo>
                    <a:cubicBezTo>
                      <a:pt x="125" y="29"/>
                      <a:pt x="126" y="29"/>
                      <a:pt x="126" y="29"/>
                    </a:cubicBezTo>
                    <a:cubicBezTo>
                      <a:pt x="126" y="29"/>
                      <a:pt x="126" y="29"/>
                      <a:pt x="126" y="29"/>
                    </a:cubicBezTo>
                    <a:cubicBezTo>
                      <a:pt x="130" y="29"/>
                      <a:pt x="133" y="30"/>
                      <a:pt x="137" y="32"/>
                    </a:cubicBezTo>
                    <a:cubicBezTo>
                      <a:pt x="140" y="33"/>
                      <a:pt x="143" y="36"/>
                      <a:pt x="145" y="40"/>
                    </a:cubicBezTo>
                    <a:cubicBezTo>
                      <a:pt x="148" y="47"/>
                      <a:pt x="150" y="53"/>
                      <a:pt x="150" y="58"/>
                    </a:cubicBezTo>
                    <a:cubicBezTo>
                      <a:pt x="150" y="68"/>
                      <a:pt x="146" y="77"/>
                      <a:pt x="140" y="83"/>
                    </a:cubicBezTo>
                    <a:cubicBezTo>
                      <a:pt x="135" y="89"/>
                      <a:pt x="127" y="92"/>
                      <a:pt x="119" y="92"/>
                    </a:cubicBezTo>
                    <a:cubicBezTo>
                      <a:pt x="119" y="92"/>
                      <a:pt x="119" y="92"/>
                      <a:pt x="119" y="92"/>
                    </a:cubicBezTo>
                    <a:cubicBezTo>
                      <a:pt x="115" y="92"/>
                      <a:pt x="110" y="91"/>
                      <a:pt x="106" y="89"/>
                    </a:cubicBezTo>
                    <a:cubicBezTo>
                      <a:pt x="105" y="90"/>
                      <a:pt x="105" y="90"/>
                      <a:pt x="105" y="90"/>
                    </a:cubicBezTo>
                    <a:cubicBezTo>
                      <a:pt x="105" y="86"/>
                      <a:pt x="105" y="82"/>
                      <a:pt x="105" y="78"/>
                    </a:cubicBezTo>
                    <a:cubicBezTo>
                      <a:pt x="110" y="81"/>
                      <a:pt x="114" y="82"/>
                      <a:pt x="118" y="82"/>
                    </a:cubicBezTo>
                    <a:cubicBezTo>
                      <a:pt x="118" y="82"/>
                      <a:pt x="118" y="82"/>
                      <a:pt x="118" y="82"/>
                    </a:cubicBezTo>
                    <a:cubicBezTo>
                      <a:pt x="131" y="82"/>
                      <a:pt x="142" y="71"/>
                      <a:pt x="142" y="57"/>
                    </a:cubicBezTo>
                    <a:cubicBezTo>
                      <a:pt x="142" y="54"/>
                      <a:pt x="142" y="50"/>
                      <a:pt x="140" y="47"/>
                    </a:cubicBezTo>
                    <a:cubicBezTo>
                      <a:pt x="139" y="44"/>
                      <a:pt x="137" y="42"/>
                      <a:pt x="134" y="41"/>
                    </a:cubicBezTo>
                    <a:cubicBezTo>
                      <a:pt x="132" y="40"/>
                      <a:pt x="129" y="39"/>
                      <a:pt x="126" y="39"/>
                    </a:cubicBezTo>
                    <a:cubicBezTo>
                      <a:pt x="126" y="39"/>
                      <a:pt x="126" y="39"/>
                      <a:pt x="126" y="39"/>
                    </a:cubicBezTo>
                    <a:cubicBezTo>
                      <a:pt x="126" y="39"/>
                      <a:pt x="126" y="39"/>
                      <a:pt x="126" y="39"/>
                    </a:cubicBezTo>
                    <a:cubicBezTo>
                      <a:pt x="126" y="39"/>
                      <a:pt x="126" y="39"/>
                      <a:pt x="126" y="39"/>
                    </a:cubicBezTo>
                    <a:cubicBezTo>
                      <a:pt x="126" y="39"/>
                      <a:pt x="126" y="39"/>
                      <a:pt x="126" y="39"/>
                    </a:cubicBezTo>
                    <a:cubicBezTo>
                      <a:pt x="126" y="39"/>
                      <a:pt x="126" y="39"/>
                      <a:pt x="126" y="39"/>
                    </a:cubicBezTo>
                    <a:cubicBezTo>
                      <a:pt x="126" y="39"/>
                      <a:pt x="126" y="39"/>
                      <a:pt x="126" y="39"/>
                    </a:cubicBezTo>
                    <a:cubicBezTo>
                      <a:pt x="126" y="39"/>
                      <a:pt x="125" y="39"/>
                      <a:pt x="125" y="39"/>
                    </a:cubicBezTo>
                    <a:cubicBezTo>
                      <a:pt x="125" y="39"/>
                      <a:pt x="125" y="39"/>
                      <a:pt x="125" y="39"/>
                    </a:cubicBezTo>
                    <a:cubicBezTo>
                      <a:pt x="118" y="39"/>
                      <a:pt x="113" y="42"/>
                      <a:pt x="109" y="45"/>
                    </a:cubicBezTo>
                    <a:cubicBezTo>
                      <a:pt x="108" y="46"/>
                      <a:pt x="107" y="47"/>
                      <a:pt x="107" y="48"/>
                    </a:cubicBezTo>
                    <a:cubicBezTo>
                      <a:pt x="107" y="46"/>
                      <a:pt x="107" y="43"/>
                      <a:pt x="107" y="40"/>
                    </a:cubicBezTo>
                    <a:cubicBezTo>
                      <a:pt x="107" y="41"/>
                      <a:pt x="107" y="41"/>
                      <a:pt x="107" y="41"/>
                    </a:cubicBezTo>
                    <a:moveTo>
                      <a:pt x="86" y="45"/>
                    </a:moveTo>
                    <a:cubicBezTo>
                      <a:pt x="86" y="45"/>
                      <a:pt x="86" y="45"/>
                      <a:pt x="86" y="45"/>
                    </a:cubicBezTo>
                    <a:cubicBezTo>
                      <a:pt x="92" y="40"/>
                      <a:pt x="98" y="34"/>
                      <a:pt x="104" y="28"/>
                    </a:cubicBezTo>
                    <a:cubicBezTo>
                      <a:pt x="104" y="28"/>
                      <a:pt x="104" y="28"/>
                      <a:pt x="104" y="28"/>
                    </a:cubicBezTo>
                    <a:cubicBezTo>
                      <a:pt x="104" y="30"/>
                      <a:pt x="104" y="33"/>
                      <a:pt x="104" y="35"/>
                    </a:cubicBezTo>
                    <a:cubicBezTo>
                      <a:pt x="98" y="41"/>
                      <a:pt x="92" y="48"/>
                      <a:pt x="86" y="54"/>
                    </a:cubicBezTo>
                    <a:cubicBezTo>
                      <a:pt x="86" y="56"/>
                      <a:pt x="86" y="56"/>
                      <a:pt x="86" y="56"/>
                    </a:cubicBezTo>
                    <a:cubicBezTo>
                      <a:pt x="87" y="56"/>
                      <a:pt x="87" y="56"/>
                      <a:pt x="87" y="56"/>
                    </a:cubicBezTo>
                    <a:cubicBezTo>
                      <a:pt x="88" y="55"/>
                      <a:pt x="89" y="54"/>
                      <a:pt x="90" y="53"/>
                    </a:cubicBezTo>
                    <a:cubicBezTo>
                      <a:pt x="90" y="52"/>
                      <a:pt x="90" y="52"/>
                      <a:pt x="90" y="52"/>
                    </a:cubicBezTo>
                    <a:cubicBezTo>
                      <a:pt x="95" y="47"/>
                      <a:pt x="99" y="43"/>
                      <a:pt x="104" y="38"/>
                    </a:cubicBezTo>
                    <a:cubicBezTo>
                      <a:pt x="103" y="45"/>
                      <a:pt x="103" y="52"/>
                      <a:pt x="103" y="59"/>
                    </a:cubicBezTo>
                    <a:cubicBezTo>
                      <a:pt x="102" y="60"/>
                      <a:pt x="102" y="60"/>
                      <a:pt x="102" y="60"/>
                    </a:cubicBezTo>
                    <a:cubicBezTo>
                      <a:pt x="97" y="66"/>
                      <a:pt x="93" y="72"/>
                      <a:pt x="88" y="79"/>
                    </a:cubicBezTo>
                    <a:cubicBezTo>
                      <a:pt x="88" y="79"/>
                      <a:pt x="88" y="80"/>
                      <a:pt x="88" y="80"/>
                    </a:cubicBezTo>
                    <a:cubicBezTo>
                      <a:pt x="88" y="80"/>
                      <a:pt x="88" y="80"/>
                      <a:pt x="89" y="80"/>
                    </a:cubicBezTo>
                    <a:cubicBezTo>
                      <a:pt x="89" y="80"/>
                      <a:pt x="89" y="80"/>
                      <a:pt x="89" y="80"/>
                    </a:cubicBezTo>
                    <a:cubicBezTo>
                      <a:pt x="94" y="74"/>
                      <a:pt x="98" y="68"/>
                      <a:pt x="102" y="62"/>
                    </a:cubicBezTo>
                    <a:cubicBezTo>
                      <a:pt x="102" y="66"/>
                      <a:pt x="102" y="70"/>
                      <a:pt x="102" y="74"/>
                    </a:cubicBezTo>
                    <a:cubicBezTo>
                      <a:pt x="102" y="74"/>
                      <a:pt x="102" y="74"/>
                      <a:pt x="101" y="74"/>
                    </a:cubicBezTo>
                    <a:cubicBezTo>
                      <a:pt x="101" y="74"/>
                      <a:pt x="101" y="74"/>
                      <a:pt x="101" y="74"/>
                    </a:cubicBezTo>
                    <a:cubicBezTo>
                      <a:pt x="96" y="80"/>
                      <a:pt x="91" y="86"/>
                      <a:pt x="87" y="92"/>
                    </a:cubicBezTo>
                    <a:cubicBezTo>
                      <a:pt x="86" y="93"/>
                      <a:pt x="87" y="93"/>
                      <a:pt x="87" y="93"/>
                    </a:cubicBezTo>
                    <a:cubicBezTo>
                      <a:pt x="87" y="94"/>
                      <a:pt x="87" y="94"/>
                      <a:pt x="87" y="94"/>
                    </a:cubicBezTo>
                    <a:cubicBezTo>
                      <a:pt x="88" y="94"/>
                      <a:pt x="88" y="93"/>
                      <a:pt x="88" y="93"/>
                    </a:cubicBezTo>
                    <a:cubicBezTo>
                      <a:pt x="93" y="87"/>
                      <a:pt x="97" y="81"/>
                      <a:pt x="102" y="75"/>
                    </a:cubicBezTo>
                    <a:cubicBezTo>
                      <a:pt x="101" y="88"/>
                      <a:pt x="101" y="101"/>
                      <a:pt x="101" y="113"/>
                    </a:cubicBezTo>
                    <a:cubicBezTo>
                      <a:pt x="99" y="113"/>
                      <a:pt x="99" y="113"/>
                      <a:pt x="99" y="113"/>
                    </a:cubicBezTo>
                    <a:cubicBezTo>
                      <a:pt x="94" y="118"/>
                      <a:pt x="89" y="124"/>
                      <a:pt x="84" y="131"/>
                    </a:cubicBezTo>
                    <a:cubicBezTo>
                      <a:pt x="84" y="131"/>
                      <a:pt x="84" y="131"/>
                      <a:pt x="84" y="131"/>
                    </a:cubicBezTo>
                    <a:cubicBezTo>
                      <a:pt x="84" y="131"/>
                      <a:pt x="84" y="131"/>
                      <a:pt x="84" y="131"/>
                    </a:cubicBezTo>
                    <a:cubicBezTo>
                      <a:pt x="76" y="134"/>
                      <a:pt x="67" y="136"/>
                      <a:pt x="56" y="136"/>
                    </a:cubicBezTo>
                    <a:cubicBezTo>
                      <a:pt x="56" y="136"/>
                      <a:pt x="56" y="136"/>
                      <a:pt x="56" y="136"/>
                    </a:cubicBezTo>
                    <a:cubicBezTo>
                      <a:pt x="55" y="136"/>
                      <a:pt x="53" y="136"/>
                      <a:pt x="51" y="136"/>
                    </a:cubicBezTo>
                    <a:cubicBezTo>
                      <a:pt x="22" y="134"/>
                      <a:pt x="12" y="122"/>
                      <a:pt x="8" y="115"/>
                    </a:cubicBezTo>
                    <a:cubicBezTo>
                      <a:pt x="7" y="90"/>
                      <a:pt x="7" y="55"/>
                      <a:pt x="4" y="28"/>
                    </a:cubicBezTo>
                    <a:cubicBezTo>
                      <a:pt x="5" y="29"/>
                      <a:pt x="5" y="29"/>
                      <a:pt x="6" y="29"/>
                    </a:cubicBezTo>
                    <a:cubicBezTo>
                      <a:pt x="8" y="31"/>
                      <a:pt x="12" y="32"/>
                      <a:pt x="18" y="34"/>
                    </a:cubicBezTo>
                    <a:cubicBezTo>
                      <a:pt x="29" y="36"/>
                      <a:pt x="41" y="38"/>
                      <a:pt x="56" y="38"/>
                    </a:cubicBezTo>
                    <a:cubicBezTo>
                      <a:pt x="64" y="38"/>
                      <a:pt x="72" y="37"/>
                      <a:pt x="81" y="36"/>
                    </a:cubicBezTo>
                    <a:cubicBezTo>
                      <a:pt x="83" y="36"/>
                      <a:pt x="87" y="35"/>
                      <a:pt x="90" y="34"/>
                    </a:cubicBezTo>
                    <a:cubicBezTo>
                      <a:pt x="93" y="34"/>
                      <a:pt x="95" y="33"/>
                      <a:pt x="97" y="32"/>
                    </a:cubicBezTo>
                    <a:cubicBezTo>
                      <a:pt x="93" y="36"/>
                      <a:pt x="89" y="40"/>
                      <a:pt x="85" y="43"/>
                    </a:cubicBezTo>
                    <a:cubicBezTo>
                      <a:pt x="85" y="44"/>
                      <a:pt x="85" y="44"/>
                      <a:pt x="85" y="45"/>
                    </a:cubicBezTo>
                    <a:cubicBezTo>
                      <a:pt x="85" y="45"/>
                      <a:pt x="85" y="45"/>
                      <a:pt x="86" y="45"/>
                    </a:cubicBezTo>
                    <a:moveTo>
                      <a:pt x="15" y="29"/>
                    </a:moveTo>
                    <a:cubicBezTo>
                      <a:pt x="12" y="28"/>
                      <a:pt x="9" y="27"/>
                      <a:pt x="8" y="26"/>
                    </a:cubicBezTo>
                    <a:cubicBezTo>
                      <a:pt x="6" y="25"/>
                      <a:pt x="5" y="24"/>
                      <a:pt x="5" y="23"/>
                    </a:cubicBezTo>
                    <a:cubicBezTo>
                      <a:pt x="5" y="23"/>
                      <a:pt x="5" y="22"/>
                      <a:pt x="5" y="22"/>
                    </a:cubicBezTo>
                    <a:cubicBezTo>
                      <a:pt x="4" y="21"/>
                      <a:pt x="5" y="19"/>
                      <a:pt x="7" y="17"/>
                    </a:cubicBezTo>
                    <a:cubicBezTo>
                      <a:pt x="10" y="15"/>
                      <a:pt x="15" y="12"/>
                      <a:pt x="20" y="10"/>
                    </a:cubicBezTo>
                    <a:cubicBezTo>
                      <a:pt x="24" y="8"/>
                      <a:pt x="29" y="6"/>
                      <a:pt x="33" y="6"/>
                    </a:cubicBezTo>
                    <a:cubicBezTo>
                      <a:pt x="40" y="4"/>
                      <a:pt x="49" y="4"/>
                      <a:pt x="57" y="4"/>
                    </a:cubicBezTo>
                    <a:cubicBezTo>
                      <a:pt x="65" y="4"/>
                      <a:pt x="72" y="4"/>
                      <a:pt x="79" y="5"/>
                    </a:cubicBezTo>
                    <a:cubicBezTo>
                      <a:pt x="85" y="6"/>
                      <a:pt x="90" y="6"/>
                      <a:pt x="91" y="7"/>
                    </a:cubicBezTo>
                    <a:cubicBezTo>
                      <a:pt x="97" y="9"/>
                      <a:pt x="100" y="11"/>
                      <a:pt x="102" y="13"/>
                    </a:cubicBezTo>
                    <a:cubicBezTo>
                      <a:pt x="104" y="15"/>
                      <a:pt x="104" y="17"/>
                      <a:pt x="104" y="19"/>
                    </a:cubicBezTo>
                    <a:cubicBezTo>
                      <a:pt x="104" y="19"/>
                      <a:pt x="104" y="20"/>
                      <a:pt x="104" y="20"/>
                    </a:cubicBezTo>
                    <a:cubicBezTo>
                      <a:pt x="104" y="22"/>
                      <a:pt x="103" y="23"/>
                      <a:pt x="102" y="25"/>
                    </a:cubicBezTo>
                    <a:cubicBezTo>
                      <a:pt x="101" y="26"/>
                      <a:pt x="100" y="27"/>
                      <a:pt x="98" y="28"/>
                    </a:cubicBezTo>
                    <a:cubicBezTo>
                      <a:pt x="93" y="20"/>
                      <a:pt x="78" y="17"/>
                      <a:pt x="58" y="17"/>
                    </a:cubicBezTo>
                    <a:cubicBezTo>
                      <a:pt x="55" y="17"/>
                      <a:pt x="51" y="17"/>
                      <a:pt x="47" y="17"/>
                    </a:cubicBezTo>
                    <a:cubicBezTo>
                      <a:pt x="29" y="18"/>
                      <a:pt x="14" y="25"/>
                      <a:pt x="15" y="29"/>
                    </a:cubicBezTo>
                    <a:moveTo>
                      <a:pt x="57" y="0"/>
                    </a:moveTo>
                    <a:cubicBezTo>
                      <a:pt x="48" y="0"/>
                      <a:pt x="40" y="1"/>
                      <a:pt x="32" y="2"/>
                    </a:cubicBezTo>
                    <a:cubicBezTo>
                      <a:pt x="27" y="3"/>
                      <a:pt x="20" y="6"/>
                      <a:pt x="13" y="9"/>
                    </a:cubicBezTo>
                    <a:cubicBezTo>
                      <a:pt x="10" y="11"/>
                      <a:pt x="7" y="13"/>
                      <a:pt x="5" y="15"/>
                    </a:cubicBezTo>
                    <a:cubicBezTo>
                      <a:pt x="3" y="17"/>
                      <a:pt x="1" y="19"/>
                      <a:pt x="1" y="22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4" y="50"/>
                      <a:pt x="3" y="90"/>
                      <a:pt x="5" y="117"/>
                    </a:cubicBezTo>
                    <a:cubicBezTo>
                      <a:pt x="5" y="117"/>
                      <a:pt x="5" y="117"/>
                      <a:pt x="5" y="117"/>
                    </a:cubicBezTo>
                    <a:cubicBezTo>
                      <a:pt x="6" y="119"/>
                      <a:pt x="8" y="122"/>
                      <a:pt x="10" y="124"/>
                    </a:cubicBezTo>
                    <a:cubicBezTo>
                      <a:pt x="10" y="124"/>
                      <a:pt x="10" y="124"/>
                      <a:pt x="10" y="124"/>
                    </a:cubicBezTo>
                    <a:cubicBezTo>
                      <a:pt x="9" y="125"/>
                      <a:pt x="9" y="125"/>
                      <a:pt x="9" y="126"/>
                    </a:cubicBezTo>
                    <a:cubicBezTo>
                      <a:pt x="9" y="128"/>
                      <a:pt x="10" y="130"/>
                      <a:pt x="10" y="131"/>
                    </a:cubicBezTo>
                    <a:cubicBezTo>
                      <a:pt x="10" y="131"/>
                      <a:pt x="10" y="131"/>
                      <a:pt x="10" y="131"/>
                    </a:cubicBezTo>
                    <a:cubicBezTo>
                      <a:pt x="10" y="132"/>
                      <a:pt x="10" y="132"/>
                      <a:pt x="10" y="132"/>
                    </a:cubicBezTo>
                    <a:cubicBezTo>
                      <a:pt x="11" y="133"/>
                      <a:pt x="11" y="133"/>
                      <a:pt x="11" y="133"/>
                    </a:cubicBezTo>
                    <a:cubicBezTo>
                      <a:pt x="11" y="133"/>
                      <a:pt x="11" y="133"/>
                      <a:pt x="11" y="133"/>
                    </a:cubicBezTo>
                    <a:cubicBezTo>
                      <a:pt x="14" y="136"/>
                      <a:pt x="19" y="138"/>
                      <a:pt x="24" y="140"/>
                    </a:cubicBezTo>
                    <a:cubicBezTo>
                      <a:pt x="30" y="142"/>
                      <a:pt x="37" y="144"/>
                      <a:pt x="43" y="144"/>
                    </a:cubicBezTo>
                    <a:cubicBezTo>
                      <a:pt x="48" y="145"/>
                      <a:pt x="53" y="145"/>
                      <a:pt x="57" y="145"/>
                    </a:cubicBezTo>
                    <a:cubicBezTo>
                      <a:pt x="70" y="145"/>
                      <a:pt x="80" y="143"/>
                      <a:pt x="87" y="140"/>
                    </a:cubicBezTo>
                    <a:cubicBezTo>
                      <a:pt x="90" y="139"/>
                      <a:pt x="93" y="138"/>
                      <a:pt x="95" y="137"/>
                    </a:cubicBezTo>
                    <a:cubicBezTo>
                      <a:pt x="97" y="135"/>
                      <a:pt x="98" y="134"/>
                      <a:pt x="99" y="132"/>
                    </a:cubicBezTo>
                    <a:cubicBezTo>
                      <a:pt x="98" y="132"/>
                      <a:pt x="98" y="132"/>
                      <a:pt x="98" y="132"/>
                    </a:cubicBezTo>
                    <a:cubicBezTo>
                      <a:pt x="98" y="132"/>
                      <a:pt x="98" y="132"/>
                      <a:pt x="98" y="132"/>
                    </a:cubicBezTo>
                    <a:cubicBezTo>
                      <a:pt x="98" y="131"/>
                      <a:pt x="98" y="129"/>
                      <a:pt x="98" y="128"/>
                    </a:cubicBezTo>
                    <a:cubicBezTo>
                      <a:pt x="101" y="126"/>
                      <a:pt x="102" y="125"/>
                      <a:pt x="104" y="123"/>
                    </a:cubicBezTo>
                    <a:cubicBezTo>
                      <a:pt x="104" y="123"/>
                      <a:pt x="104" y="123"/>
                      <a:pt x="104" y="123"/>
                    </a:cubicBezTo>
                    <a:cubicBezTo>
                      <a:pt x="104" y="123"/>
                      <a:pt x="104" y="123"/>
                      <a:pt x="104" y="123"/>
                    </a:cubicBezTo>
                    <a:cubicBezTo>
                      <a:pt x="104" y="123"/>
                      <a:pt x="104" y="123"/>
                      <a:pt x="104" y="123"/>
                    </a:cubicBezTo>
                    <a:cubicBezTo>
                      <a:pt x="104" y="122"/>
                      <a:pt x="104" y="122"/>
                      <a:pt x="104" y="122"/>
                    </a:cubicBezTo>
                    <a:cubicBezTo>
                      <a:pt x="104" y="113"/>
                      <a:pt x="105" y="103"/>
                      <a:pt x="105" y="92"/>
                    </a:cubicBezTo>
                    <a:cubicBezTo>
                      <a:pt x="109" y="95"/>
                      <a:pt x="114" y="96"/>
                      <a:pt x="119" y="96"/>
                    </a:cubicBezTo>
                    <a:cubicBezTo>
                      <a:pt x="119" y="96"/>
                      <a:pt x="119" y="96"/>
                      <a:pt x="119" y="96"/>
                    </a:cubicBezTo>
                    <a:cubicBezTo>
                      <a:pt x="137" y="96"/>
                      <a:pt x="153" y="80"/>
                      <a:pt x="153" y="58"/>
                    </a:cubicBezTo>
                    <a:cubicBezTo>
                      <a:pt x="153" y="52"/>
                      <a:pt x="152" y="46"/>
                      <a:pt x="149" y="39"/>
                    </a:cubicBezTo>
                    <a:cubicBezTo>
                      <a:pt x="146" y="34"/>
                      <a:pt x="142" y="30"/>
                      <a:pt x="138" y="28"/>
                    </a:cubicBezTo>
                    <a:cubicBezTo>
                      <a:pt x="134" y="26"/>
                      <a:pt x="130" y="25"/>
                      <a:pt x="127" y="25"/>
                    </a:cubicBezTo>
                    <a:cubicBezTo>
                      <a:pt x="126" y="25"/>
                      <a:pt x="125" y="25"/>
                      <a:pt x="124" y="25"/>
                    </a:cubicBezTo>
                    <a:cubicBezTo>
                      <a:pt x="121" y="25"/>
                      <a:pt x="116" y="26"/>
                      <a:pt x="113" y="28"/>
                    </a:cubicBezTo>
                    <a:cubicBezTo>
                      <a:pt x="111" y="29"/>
                      <a:pt x="109" y="31"/>
                      <a:pt x="108" y="32"/>
                    </a:cubicBezTo>
                    <a:cubicBezTo>
                      <a:pt x="108" y="32"/>
                      <a:pt x="108" y="32"/>
                      <a:pt x="108" y="32"/>
                    </a:cubicBezTo>
                    <a:cubicBezTo>
                      <a:pt x="107" y="32"/>
                      <a:pt x="107" y="32"/>
                      <a:pt x="107" y="32"/>
                    </a:cubicBezTo>
                    <a:cubicBezTo>
                      <a:pt x="108" y="27"/>
                      <a:pt x="108" y="23"/>
                      <a:pt x="108" y="19"/>
                    </a:cubicBezTo>
                    <a:cubicBezTo>
                      <a:pt x="108" y="19"/>
                      <a:pt x="108" y="19"/>
                      <a:pt x="108" y="19"/>
                    </a:cubicBezTo>
                    <a:cubicBezTo>
                      <a:pt x="108" y="19"/>
                      <a:pt x="108" y="19"/>
                      <a:pt x="108" y="19"/>
                    </a:cubicBezTo>
                    <a:cubicBezTo>
                      <a:pt x="108" y="16"/>
                      <a:pt x="107" y="13"/>
                      <a:pt x="104" y="10"/>
                    </a:cubicBezTo>
                    <a:cubicBezTo>
                      <a:pt x="102" y="7"/>
                      <a:pt x="98" y="5"/>
                      <a:pt x="92" y="3"/>
                    </a:cubicBezTo>
                    <a:cubicBezTo>
                      <a:pt x="90" y="3"/>
                      <a:pt x="85" y="2"/>
                      <a:pt x="79" y="1"/>
                    </a:cubicBezTo>
                    <a:cubicBezTo>
                      <a:pt x="73" y="1"/>
                      <a:pt x="65" y="0"/>
                      <a:pt x="57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5" name="Freeform 792"/>
              <p:cNvSpPr/>
              <p:nvPr/>
            </p:nvSpPr>
            <p:spPr bwMode="auto">
              <a:xfrm>
                <a:off x="3755" y="345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6" name="Freeform 793"/>
              <p:cNvSpPr/>
              <p:nvPr/>
            </p:nvSpPr>
            <p:spPr bwMode="auto">
              <a:xfrm>
                <a:off x="3755" y="345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7" name="Rectangle 794"/>
              <p:cNvSpPr>
                <a:spLocks noChangeArrowheads="1"/>
              </p:cNvSpPr>
              <p:nvPr/>
            </p:nvSpPr>
            <p:spPr bwMode="auto">
              <a:xfrm>
                <a:off x="3752" y="3488"/>
                <a:ext cx="1" cy="1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8" name="Rectangle 795"/>
              <p:cNvSpPr>
                <a:spLocks noChangeArrowheads="1"/>
              </p:cNvSpPr>
              <p:nvPr/>
            </p:nvSpPr>
            <p:spPr bwMode="auto">
              <a:xfrm>
                <a:off x="3752" y="3488"/>
                <a:ext cx="1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9" name="Rectangle 796"/>
              <p:cNvSpPr>
                <a:spLocks noChangeArrowheads="1"/>
              </p:cNvSpPr>
              <p:nvPr/>
            </p:nvSpPr>
            <p:spPr bwMode="auto">
              <a:xfrm>
                <a:off x="3752" y="3488"/>
                <a:ext cx="1" cy="1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0" name="Freeform 797"/>
              <p:cNvSpPr/>
              <p:nvPr/>
            </p:nvSpPr>
            <p:spPr bwMode="auto">
              <a:xfrm>
                <a:off x="3752" y="348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1" name="Freeform 798"/>
              <p:cNvSpPr/>
              <p:nvPr/>
            </p:nvSpPr>
            <p:spPr bwMode="auto">
              <a:xfrm>
                <a:off x="3662" y="3507"/>
                <a:ext cx="36" cy="45"/>
              </a:xfrm>
              <a:custGeom>
                <a:avLst/>
                <a:gdLst>
                  <a:gd name="T0" fmla="*/ 14 w 15"/>
                  <a:gd name="T1" fmla="*/ 0 h 19"/>
                  <a:gd name="T2" fmla="*/ 13 w 15"/>
                  <a:gd name="T3" fmla="*/ 0 h 19"/>
                  <a:gd name="T4" fmla="*/ 1 w 15"/>
                  <a:gd name="T5" fmla="*/ 17 h 19"/>
                  <a:gd name="T6" fmla="*/ 1 w 15"/>
                  <a:gd name="T7" fmla="*/ 19 h 19"/>
                  <a:gd name="T8" fmla="*/ 1 w 15"/>
                  <a:gd name="T9" fmla="*/ 19 h 19"/>
                  <a:gd name="T10" fmla="*/ 2 w 15"/>
                  <a:gd name="T11" fmla="*/ 18 h 19"/>
                  <a:gd name="T12" fmla="*/ 15 w 15"/>
                  <a:gd name="T13" fmla="*/ 1 h 19"/>
                  <a:gd name="T14" fmla="*/ 14 w 15"/>
                  <a:gd name="T15" fmla="*/ 0 h 19"/>
                  <a:gd name="T16" fmla="*/ 14 w 15"/>
                  <a:gd name="T17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19">
                    <a:moveTo>
                      <a:pt x="14" y="0"/>
                    </a:moveTo>
                    <a:cubicBezTo>
                      <a:pt x="14" y="0"/>
                      <a:pt x="13" y="0"/>
                      <a:pt x="13" y="0"/>
                    </a:cubicBezTo>
                    <a:cubicBezTo>
                      <a:pt x="9" y="6"/>
                      <a:pt x="5" y="12"/>
                      <a:pt x="1" y="17"/>
                    </a:cubicBezTo>
                    <a:cubicBezTo>
                      <a:pt x="0" y="18"/>
                      <a:pt x="0" y="18"/>
                      <a:pt x="1" y="19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2" y="19"/>
                      <a:pt x="2" y="19"/>
                      <a:pt x="2" y="18"/>
                    </a:cubicBezTo>
                    <a:cubicBezTo>
                      <a:pt x="6" y="13"/>
                      <a:pt x="10" y="7"/>
                      <a:pt x="15" y="1"/>
                    </a:cubicBezTo>
                    <a:cubicBezTo>
                      <a:pt x="15" y="1"/>
                      <a:pt x="15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2" name="Freeform 799"/>
              <p:cNvSpPr/>
              <p:nvPr/>
            </p:nvSpPr>
            <p:spPr bwMode="auto">
              <a:xfrm>
                <a:off x="3660" y="3608"/>
                <a:ext cx="31" cy="38"/>
              </a:xfrm>
              <a:custGeom>
                <a:avLst/>
                <a:gdLst>
                  <a:gd name="T0" fmla="*/ 12 w 13"/>
                  <a:gd name="T1" fmla="*/ 0 h 16"/>
                  <a:gd name="T2" fmla="*/ 11 w 13"/>
                  <a:gd name="T3" fmla="*/ 0 h 16"/>
                  <a:gd name="T4" fmla="*/ 1 w 13"/>
                  <a:gd name="T5" fmla="*/ 15 h 16"/>
                  <a:gd name="T6" fmla="*/ 1 w 13"/>
                  <a:gd name="T7" fmla="*/ 16 h 16"/>
                  <a:gd name="T8" fmla="*/ 1 w 13"/>
                  <a:gd name="T9" fmla="*/ 16 h 16"/>
                  <a:gd name="T10" fmla="*/ 2 w 13"/>
                  <a:gd name="T11" fmla="*/ 16 h 16"/>
                  <a:gd name="T12" fmla="*/ 13 w 13"/>
                  <a:gd name="T13" fmla="*/ 1 h 16"/>
                  <a:gd name="T14" fmla="*/ 13 w 13"/>
                  <a:gd name="T15" fmla="*/ 0 h 16"/>
                  <a:gd name="T16" fmla="*/ 12 w 13"/>
                  <a:gd name="T17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16">
                    <a:moveTo>
                      <a:pt x="12" y="0"/>
                    </a:moveTo>
                    <a:cubicBezTo>
                      <a:pt x="12" y="0"/>
                      <a:pt x="11" y="0"/>
                      <a:pt x="11" y="0"/>
                    </a:cubicBezTo>
                    <a:cubicBezTo>
                      <a:pt x="8" y="5"/>
                      <a:pt x="4" y="10"/>
                      <a:pt x="1" y="15"/>
                    </a:cubicBezTo>
                    <a:cubicBezTo>
                      <a:pt x="0" y="15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6" y="11"/>
                      <a:pt x="9" y="6"/>
                      <a:pt x="13" y="1"/>
                    </a:cubicBezTo>
                    <a:cubicBezTo>
                      <a:pt x="13" y="1"/>
                      <a:pt x="13" y="0"/>
                      <a:pt x="13" y="0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3" name="Freeform 800"/>
              <p:cNvSpPr/>
              <p:nvPr/>
            </p:nvSpPr>
            <p:spPr bwMode="auto">
              <a:xfrm>
                <a:off x="3658" y="3639"/>
                <a:ext cx="33" cy="40"/>
              </a:xfrm>
              <a:custGeom>
                <a:avLst/>
                <a:gdLst>
                  <a:gd name="T0" fmla="*/ 13 w 14"/>
                  <a:gd name="T1" fmla="*/ 0 h 17"/>
                  <a:gd name="T2" fmla="*/ 13 w 14"/>
                  <a:gd name="T3" fmla="*/ 0 h 17"/>
                  <a:gd name="T4" fmla="*/ 0 w 14"/>
                  <a:gd name="T5" fmla="*/ 15 h 17"/>
                  <a:gd name="T6" fmla="*/ 0 w 14"/>
                  <a:gd name="T7" fmla="*/ 16 h 17"/>
                  <a:gd name="T8" fmla="*/ 1 w 14"/>
                  <a:gd name="T9" fmla="*/ 17 h 17"/>
                  <a:gd name="T10" fmla="*/ 1 w 14"/>
                  <a:gd name="T11" fmla="*/ 16 h 17"/>
                  <a:gd name="T12" fmla="*/ 14 w 14"/>
                  <a:gd name="T13" fmla="*/ 1 h 17"/>
                  <a:gd name="T14" fmla="*/ 14 w 14"/>
                  <a:gd name="T15" fmla="*/ 0 h 17"/>
                  <a:gd name="T16" fmla="*/ 13 w 14"/>
                  <a:gd name="T17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17">
                    <a:moveTo>
                      <a:pt x="13" y="0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8" y="5"/>
                      <a:pt x="4" y="10"/>
                      <a:pt x="0" y="15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7"/>
                      <a:pt x="0" y="17"/>
                      <a:pt x="1" y="17"/>
                    </a:cubicBezTo>
                    <a:cubicBezTo>
                      <a:pt x="1" y="17"/>
                      <a:pt x="1" y="16"/>
                      <a:pt x="1" y="16"/>
                    </a:cubicBezTo>
                    <a:cubicBezTo>
                      <a:pt x="5" y="11"/>
                      <a:pt x="10" y="6"/>
                      <a:pt x="14" y="1"/>
                    </a:cubicBezTo>
                    <a:cubicBezTo>
                      <a:pt x="14" y="1"/>
                      <a:pt x="14" y="0"/>
                      <a:pt x="14" y="0"/>
                    </a:cubicBezTo>
                    <a:cubicBezTo>
                      <a:pt x="14" y="0"/>
                      <a:pt x="13" y="0"/>
                      <a:pt x="13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4" name="Freeform 801"/>
              <p:cNvSpPr/>
              <p:nvPr/>
            </p:nvSpPr>
            <p:spPr bwMode="auto">
              <a:xfrm>
                <a:off x="3035" y="3485"/>
                <a:ext cx="391" cy="310"/>
              </a:xfrm>
              <a:custGeom>
                <a:avLst/>
                <a:gdLst>
                  <a:gd name="T0" fmla="*/ 15 w 165"/>
                  <a:gd name="T1" fmla="*/ 0 h 131"/>
                  <a:gd name="T2" fmla="*/ 13 w 165"/>
                  <a:gd name="T3" fmla="*/ 2 h 131"/>
                  <a:gd name="T4" fmla="*/ 13 w 165"/>
                  <a:gd name="T5" fmla="*/ 14 h 131"/>
                  <a:gd name="T6" fmla="*/ 9 w 165"/>
                  <a:gd name="T7" fmla="*/ 14 h 131"/>
                  <a:gd name="T8" fmla="*/ 7 w 165"/>
                  <a:gd name="T9" fmla="*/ 16 h 131"/>
                  <a:gd name="T10" fmla="*/ 9 w 165"/>
                  <a:gd name="T11" fmla="*/ 18 h 131"/>
                  <a:gd name="T12" fmla="*/ 13 w 165"/>
                  <a:gd name="T13" fmla="*/ 18 h 131"/>
                  <a:gd name="T14" fmla="*/ 13 w 165"/>
                  <a:gd name="T15" fmla="*/ 29 h 131"/>
                  <a:gd name="T16" fmla="*/ 9 w 165"/>
                  <a:gd name="T17" fmla="*/ 29 h 131"/>
                  <a:gd name="T18" fmla="*/ 7 w 165"/>
                  <a:gd name="T19" fmla="*/ 31 h 131"/>
                  <a:gd name="T20" fmla="*/ 9 w 165"/>
                  <a:gd name="T21" fmla="*/ 32 h 131"/>
                  <a:gd name="T22" fmla="*/ 13 w 165"/>
                  <a:gd name="T23" fmla="*/ 32 h 131"/>
                  <a:gd name="T24" fmla="*/ 13 w 165"/>
                  <a:gd name="T25" fmla="*/ 45 h 131"/>
                  <a:gd name="T26" fmla="*/ 9 w 165"/>
                  <a:gd name="T27" fmla="*/ 45 h 131"/>
                  <a:gd name="T28" fmla="*/ 7 w 165"/>
                  <a:gd name="T29" fmla="*/ 46 h 131"/>
                  <a:gd name="T30" fmla="*/ 9 w 165"/>
                  <a:gd name="T31" fmla="*/ 48 h 131"/>
                  <a:gd name="T32" fmla="*/ 13 w 165"/>
                  <a:gd name="T33" fmla="*/ 48 h 131"/>
                  <a:gd name="T34" fmla="*/ 13 w 165"/>
                  <a:gd name="T35" fmla="*/ 62 h 131"/>
                  <a:gd name="T36" fmla="*/ 9 w 165"/>
                  <a:gd name="T37" fmla="*/ 62 h 131"/>
                  <a:gd name="T38" fmla="*/ 7 w 165"/>
                  <a:gd name="T39" fmla="*/ 64 h 131"/>
                  <a:gd name="T40" fmla="*/ 9 w 165"/>
                  <a:gd name="T41" fmla="*/ 66 h 131"/>
                  <a:gd name="T42" fmla="*/ 13 w 165"/>
                  <a:gd name="T43" fmla="*/ 66 h 131"/>
                  <a:gd name="T44" fmla="*/ 13 w 165"/>
                  <a:gd name="T45" fmla="*/ 79 h 131"/>
                  <a:gd name="T46" fmla="*/ 9 w 165"/>
                  <a:gd name="T47" fmla="*/ 79 h 131"/>
                  <a:gd name="T48" fmla="*/ 7 w 165"/>
                  <a:gd name="T49" fmla="*/ 80 h 131"/>
                  <a:gd name="T50" fmla="*/ 9 w 165"/>
                  <a:gd name="T51" fmla="*/ 82 h 131"/>
                  <a:gd name="T52" fmla="*/ 13 w 165"/>
                  <a:gd name="T53" fmla="*/ 82 h 131"/>
                  <a:gd name="T54" fmla="*/ 13 w 165"/>
                  <a:gd name="T55" fmla="*/ 96 h 131"/>
                  <a:gd name="T56" fmla="*/ 9 w 165"/>
                  <a:gd name="T57" fmla="*/ 96 h 131"/>
                  <a:gd name="T58" fmla="*/ 7 w 165"/>
                  <a:gd name="T59" fmla="*/ 98 h 131"/>
                  <a:gd name="T60" fmla="*/ 9 w 165"/>
                  <a:gd name="T61" fmla="*/ 100 h 131"/>
                  <a:gd name="T62" fmla="*/ 13 w 165"/>
                  <a:gd name="T63" fmla="*/ 100 h 131"/>
                  <a:gd name="T64" fmla="*/ 13 w 165"/>
                  <a:gd name="T65" fmla="*/ 113 h 131"/>
                  <a:gd name="T66" fmla="*/ 2 w 165"/>
                  <a:gd name="T67" fmla="*/ 113 h 131"/>
                  <a:gd name="T68" fmla="*/ 0 w 165"/>
                  <a:gd name="T69" fmla="*/ 115 h 131"/>
                  <a:gd name="T70" fmla="*/ 2 w 165"/>
                  <a:gd name="T71" fmla="*/ 116 h 131"/>
                  <a:gd name="T72" fmla="*/ 13 w 165"/>
                  <a:gd name="T73" fmla="*/ 116 h 131"/>
                  <a:gd name="T74" fmla="*/ 13 w 165"/>
                  <a:gd name="T75" fmla="*/ 129 h 131"/>
                  <a:gd name="T76" fmla="*/ 15 w 165"/>
                  <a:gd name="T77" fmla="*/ 131 h 131"/>
                  <a:gd name="T78" fmla="*/ 16 w 165"/>
                  <a:gd name="T79" fmla="*/ 129 h 131"/>
                  <a:gd name="T80" fmla="*/ 16 w 165"/>
                  <a:gd name="T81" fmla="*/ 116 h 131"/>
                  <a:gd name="T82" fmla="*/ 163 w 165"/>
                  <a:gd name="T83" fmla="*/ 116 h 131"/>
                  <a:gd name="T84" fmla="*/ 165 w 165"/>
                  <a:gd name="T85" fmla="*/ 115 h 131"/>
                  <a:gd name="T86" fmla="*/ 163 w 165"/>
                  <a:gd name="T87" fmla="*/ 113 h 131"/>
                  <a:gd name="T88" fmla="*/ 16 w 165"/>
                  <a:gd name="T89" fmla="*/ 113 h 131"/>
                  <a:gd name="T90" fmla="*/ 16 w 165"/>
                  <a:gd name="T91" fmla="*/ 2 h 131"/>
                  <a:gd name="T92" fmla="*/ 15 w 165"/>
                  <a:gd name="T93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65" h="131">
                    <a:moveTo>
                      <a:pt x="15" y="0"/>
                    </a:moveTo>
                    <a:cubicBezTo>
                      <a:pt x="14" y="0"/>
                      <a:pt x="13" y="1"/>
                      <a:pt x="13" y="2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1" y="14"/>
                      <a:pt x="10" y="14"/>
                      <a:pt x="9" y="14"/>
                    </a:cubicBezTo>
                    <a:cubicBezTo>
                      <a:pt x="8" y="14"/>
                      <a:pt x="7" y="15"/>
                      <a:pt x="7" y="16"/>
                    </a:cubicBezTo>
                    <a:cubicBezTo>
                      <a:pt x="7" y="17"/>
                      <a:pt x="8" y="18"/>
                      <a:pt x="9" y="18"/>
                    </a:cubicBezTo>
                    <a:cubicBezTo>
                      <a:pt x="10" y="18"/>
                      <a:pt x="11" y="18"/>
                      <a:pt x="13" y="18"/>
                    </a:cubicBezTo>
                    <a:cubicBezTo>
                      <a:pt x="13" y="29"/>
                      <a:pt x="13" y="29"/>
                      <a:pt x="13" y="29"/>
                    </a:cubicBezTo>
                    <a:cubicBezTo>
                      <a:pt x="11" y="29"/>
                      <a:pt x="10" y="29"/>
                      <a:pt x="9" y="29"/>
                    </a:cubicBezTo>
                    <a:cubicBezTo>
                      <a:pt x="8" y="29"/>
                      <a:pt x="7" y="30"/>
                      <a:pt x="7" y="31"/>
                    </a:cubicBezTo>
                    <a:cubicBezTo>
                      <a:pt x="7" y="32"/>
                      <a:pt x="8" y="32"/>
                      <a:pt x="9" y="32"/>
                    </a:cubicBezTo>
                    <a:cubicBezTo>
                      <a:pt x="10" y="32"/>
                      <a:pt x="11" y="32"/>
                      <a:pt x="13" y="32"/>
                    </a:cubicBezTo>
                    <a:cubicBezTo>
                      <a:pt x="13" y="45"/>
                      <a:pt x="13" y="45"/>
                      <a:pt x="13" y="45"/>
                    </a:cubicBezTo>
                    <a:cubicBezTo>
                      <a:pt x="11" y="45"/>
                      <a:pt x="10" y="45"/>
                      <a:pt x="9" y="45"/>
                    </a:cubicBezTo>
                    <a:cubicBezTo>
                      <a:pt x="8" y="45"/>
                      <a:pt x="7" y="45"/>
                      <a:pt x="7" y="46"/>
                    </a:cubicBezTo>
                    <a:cubicBezTo>
                      <a:pt x="7" y="47"/>
                      <a:pt x="8" y="48"/>
                      <a:pt x="9" y="48"/>
                    </a:cubicBezTo>
                    <a:cubicBezTo>
                      <a:pt x="10" y="48"/>
                      <a:pt x="11" y="48"/>
                      <a:pt x="13" y="48"/>
                    </a:cubicBezTo>
                    <a:cubicBezTo>
                      <a:pt x="13" y="62"/>
                      <a:pt x="13" y="62"/>
                      <a:pt x="13" y="62"/>
                    </a:cubicBezTo>
                    <a:cubicBezTo>
                      <a:pt x="11" y="62"/>
                      <a:pt x="10" y="62"/>
                      <a:pt x="9" y="62"/>
                    </a:cubicBezTo>
                    <a:cubicBezTo>
                      <a:pt x="8" y="62"/>
                      <a:pt x="7" y="63"/>
                      <a:pt x="7" y="64"/>
                    </a:cubicBezTo>
                    <a:cubicBezTo>
                      <a:pt x="7" y="65"/>
                      <a:pt x="8" y="66"/>
                      <a:pt x="9" y="66"/>
                    </a:cubicBezTo>
                    <a:cubicBezTo>
                      <a:pt x="10" y="66"/>
                      <a:pt x="11" y="66"/>
                      <a:pt x="13" y="66"/>
                    </a:cubicBezTo>
                    <a:cubicBezTo>
                      <a:pt x="13" y="79"/>
                      <a:pt x="13" y="79"/>
                      <a:pt x="13" y="79"/>
                    </a:cubicBezTo>
                    <a:cubicBezTo>
                      <a:pt x="11" y="79"/>
                      <a:pt x="10" y="79"/>
                      <a:pt x="9" y="79"/>
                    </a:cubicBezTo>
                    <a:cubicBezTo>
                      <a:pt x="8" y="79"/>
                      <a:pt x="7" y="79"/>
                      <a:pt x="7" y="80"/>
                    </a:cubicBezTo>
                    <a:cubicBezTo>
                      <a:pt x="7" y="81"/>
                      <a:pt x="8" y="82"/>
                      <a:pt x="9" y="82"/>
                    </a:cubicBezTo>
                    <a:cubicBezTo>
                      <a:pt x="10" y="82"/>
                      <a:pt x="11" y="82"/>
                      <a:pt x="13" y="82"/>
                    </a:cubicBezTo>
                    <a:cubicBezTo>
                      <a:pt x="13" y="96"/>
                      <a:pt x="13" y="96"/>
                      <a:pt x="13" y="96"/>
                    </a:cubicBezTo>
                    <a:cubicBezTo>
                      <a:pt x="11" y="96"/>
                      <a:pt x="10" y="96"/>
                      <a:pt x="9" y="96"/>
                    </a:cubicBezTo>
                    <a:cubicBezTo>
                      <a:pt x="8" y="96"/>
                      <a:pt x="7" y="97"/>
                      <a:pt x="7" y="98"/>
                    </a:cubicBezTo>
                    <a:cubicBezTo>
                      <a:pt x="7" y="99"/>
                      <a:pt x="8" y="100"/>
                      <a:pt x="9" y="100"/>
                    </a:cubicBezTo>
                    <a:cubicBezTo>
                      <a:pt x="10" y="100"/>
                      <a:pt x="11" y="100"/>
                      <a:pt x="13" y="100"/>
                    </a:cubicBezTo>
                    <a:cubicBezTo>
                      <a:pt x="13" y="113"/>
                      <a:pt x="13" y="113"/>
                      <a:pt x="13" y="113"/>
                    </a:cubicBezTo>
                    <a:cubicBezTo>
                      <a:pt x="2" y="113"/>
                      <a:pt x="2" y="113"/>
                      <a:pt x="2" y="113"/>
                    </a:cubicBezTo>
                    <a:cubicBezTo>
                      <a:pt x="1" y="113"/>
                      <a:pt x="0" y="114"/>
                      <a:pt x="0" y="115"/>
                    </a:cubicBezTo>
                    <a:cubicBezTo>
                      <a:pt x="0" y="116"/>
                      <a:pt x="1" y="116"/>
                      <a:pt x="2" y="116"/>
                    </a:cubicBezTo>
                    <a:cubicBezTo>
                      <a:pt x="13" y="116"/>
                      <a:pt x="13" y="116"/>
                      <a:pt x="13" y="116"/>
                    </a:cubicBezTo>
                    <a:cubicBezTo>
                      <a:pt x="13" y="129"/>
                      <a:pt x="13" y="129"/>
                      <a:pt x="13" y="129"/>
                    </a:cubicBezTo>
                    <a:cubicBezTo>
                      <a:pt x="13" y="130"/>
                      <a:pt x="14" y="131"/>
                      <a:pt x="15" y="131"/>
                    </a:cubicBezTo>
                    <a:cubicBezTo>
                      <a:pt x="16" y="131"/>
                      <a:pt x="16" y="130"/>
                      <a:pt x="16" y="129"/>
                    </a:cubicBezTo>
                    <a:cubicBezTo>
                      <a:pt x="16" y="116"/>
                      <a:pt x="16" y="116"/>
                      <a:pt x="16" y="116"/>
                    </a:cubicBezTo>
                    <a:cubicBezTo>
                      <a:pt x="163" y="116"/>
                      <a:pt x="163" y="116"/>
                      <a:pt x="163" y="116"/>
                    </a:cubicBezTo>
                    <a:cubicBezTo>
                      <a:pt x="164" y="116"/>
                      <a:pt x="165" y="116"/>
                      <a:pt x="165" y="115"/>
                    </a:cubicBezTo>
                    <a:cubicBezTo>
                      <a:pt x="165" y="114"/>
                      <a:pt x="164" y="113"/>
                      <a:pt x="163" y="113"/>
                    </a:cubicBezTo>
                    <a:cubicBezTo>
                      <a:pt x="16" y="113"/>
                      <a:pt x="16" y="113"/>
                      <a:pt x="16" y="113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6" y="1"/>
                      <a:pt x="16" y="0"/>
                      <a:pt x="15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5" name="Freeform 802"/>
              <p:cNvSpPr>
                <a:spLocks noEditPoints="1"/>
              </p:cNvSpPr>
              <p:nvPr/>
            </p:nvSpPr>
            <p:spPr bwMode="auto">
              <a:xfrm>
                <a:off x="3177" y="3511"/>
                <a:ext cx="74" cy="225"/>
              </a:xfrm>
              <a:custGeom>
                <a:avLst/>
                <a:gdLst>
                  <a:gd name="T0" fmla="*/ 28 w 31"/>
                  <a:gd name="T1" fmla="*/ 85 h 95"/>
                  <a:gd name="T2" fmla="*/ 27 w 31"/>
                  <a:gd name="T3" fmla="*/ 87 h 95"/>
                  <a:gd name="T4" fmla="*/ 21 w 31"/>
                  <a:gd name="T5" fmla="*/ 88 h 95"/>
                  <a:gd name="T6" fmla="*/ 28 w 31"/>
                  <a:gd name="T7" fmla="*/ 82 h 95"/>
                  <a:gd name="T8" fmla="*/ 27 w 31"/>
                  <a:gd name="T9" fmla="*/ 83 h 95"/>
                  <a:gd name="T10" fmla="*/ 21 w 31"/>
                  <a:gd name="T11" fmla="*/ 91 h 95"/>
                  <a:gd name="T12" fmla="*/ 21 w 31"/>
                  <a:gd name="T13" fmla="*/ 80 h 95"/>
                  <a:gd name="T14" fmla="*/ 28 w 31"/>
                  <a:gd name="T15" fmla="*/ 70 h 95"/>
                  <a:gd name="T16" fmla="*/ 21 w 31"/>
                  <a:gd name="T17" fmla="*/ 84 h 95"/>
                  <a:gd name="T18" fmla="*/ 21 w 31"/>
                  <a:gd name="T19" fmla="*/ 72 h 95"/>
                  <a:gd name="T20" fmla="*/ 27 w 31"/>
                  <a:gd name="T21" fmla="*/ 68 h 95"/>
                  <a:gd name="T22" fmla="*/ 21 w 31"/>
                  <a:gd name="T23" fmla="*/ 77 h 95"/>
                  <a:gd name="T24" fmla="*/ 21 w 31"/>
                  <a:gd name="T25" fmla="*/ 64 h 95"/>
                  <a:gd name="T26" fmla="*/ 27 w 31"/>
                  <a:gd name="T27" fmla="*/ 53 h 95"/>
                  <a:gd name="T28" fmla="*/ 27 w 31"/>
                  <a:gd name="T29" fmla="*/ 59 h 95"/>
                  <a:gd name="T30" fmla="*/ 21 w 31"/>
                  <a:gd name="T31" fmla="*/ 61 h 95"/>
                  <a:gd name="T32" fmla="*/ 27 w 31"/>
                  <a:gd name="T33" fmla="*/ 42 h 95"/>
                  <a:gd name="T34" fmla="*/ 21 w 31"/>
                  <a:gd name="T35" fmla="*/ 61 h 95"/>
                  <a:gd name="T36" fmla="*/ 20 w 31"/>
                  <a:gd name="T37" fmla="*/ 43 h 95"/>
                  <a:gd name="T38" fmla="*/ 27 w 31"/>
                  <a:gd name="T39" fmla="*/ 39 h 95"/>
                  <a:gd name="T40" fmla="*/ 21 w 31"/>
                  <a:gd name="T41" fmla="*/ 49 h 95"/>
                  <a:gd name="T42" fmla="*/ 20 w 31"/>
                  <a:gd name="T43" fmla="*/ 38 h 95"/>
                  <a:gd name="T44" fmla="*/ 21 w 31"/>
                  <a:gd name="T45" fmla="*/ 36 h 95"/>
                  <a:gd name="T46" fmla="*/ 27 w 31"/>
                  <a:gd name="T47" fmla="*/ 26 h 95"/>
                  <a:gd name="T48" fmla="*/ 26 w 31"/>
                  <a:gd name="T49" fmla="*/ 32 h 95"/>
                  <a:gd name="T50" fmla="*/ 17 w 31"/>
                  <a:gd name="T51" fmla="*/ 92 h 95"/>
                  <a:gd name="T52" fmla="*/ 4 w 31"/>
                  <a:gd name="T53" fmla="*/ 57 h 95"/>
                  <a:gd name="T54" fmla="*/ 12 w 31"/>
                  <a:gd name="T55" fmla="*/ 13 h 95"/>
                  <a:gd name="T56" fmla="*/ 17 w 31"/>
                  <a:gd name="T57" fmla="*/ 36 h 95"/>
                  <a:gd name="T58" fmla="*/ 17 w 31"/>
                  <a:gd name="T59" fmla="*/ 92 h 95"/>
                  <a:gd name="T60" fmla="*/ 20 w 31"/>
                  <a:gd name="T61" fmla="*/ 25 h 95"/>
                  <a:gd name="T62" fmla="*/ 27 w 31"/>
                  <a:gd name="T63" fmla="*/ 23 h 95"/>
                  <a:gd name="T64" fmla="*/ 20 w 31"/>
                  <a:gd name="T65" fmla="*/ 21 h 95"/>
                  <a:gd name="T66" fmla="*/ 20 w 31"/>
                  <a:gd name="T67" fmla="*/ 13 h 95"/>
                  <a:gd name="T68" fmla="*/ 27 w 31"/>
                  <a:gd name="T69" fmla="*/ 7 h 95"/>
                  <a:gd name="T70" fmla="*/ 27 w 31"/>
                  <a:gd name="T71" fmla="*/ 10 h 95"/>
                  <a:gd name="T72" fmla="*/ 18 w 31"/>
                  <a:gd name="T73" fmla="*/ 10 h 95"/>
                  <a:gd name="T74" fmla="*/ 14 w 31"/>
                  <a:gd name="T75" fmla="*/ 4 h 95"/>
                  <a:gd name="T76" fmla="*/ 25 w 31"/>
                  <a:gd name="T77" fmla="*/ 4 h 95"/>
                  <a:gd name="T78" fmla="*/ 23 w 31"/>
                  <a:gd name="T79" fmla="*/ 0 h 95"/>
                  <a:gd name="T80" fmla="*/ 12 w 31"/>
                  <a:gd name="T81" fmla="*/ 1 h 95"/>
                  <a:gd name="T82" fmla="*/ 1 w 31"/>
                  <a:gd name="T83" fmla="*/ 10 h 95"/>
                  <a:gd name="T84" fmla="*/ 1 w 31"/>
                  <a:gd name="T85" fmla="*/ 10 h 95"/>
                  <a:gd name="T86" fmla="*/ 0 w 31"/>
                  <a:gd name="T87" fmla="*/ 11 h 95"/>
                  <a:gd name="T88" fmla="*/ 0 w 31"/>
                  <a:gd name="T89" fmla="*/ 11 h 95"/>
                  <a:gd name="T90" fmla="*/ 0 w 31"/>
                  <a:gd name="T91" fmla="*/ 57 h 95"/>
                  <a:gd name="T92" fmla="*/ 1 w 31"/>
                  <a:gd name="T93" fmla="*/ 93 h 95"/>
                  <a:gd name="T94" fmla="*/ 18 w 31"/>
                  <a:gd name="T95" fmla="*/ 95 h 95"/>
                  <a:gd name="T96" fmla="*/ 20 w 31"/>
                  <a:gd name="T97" fmla="*/ 95 h 95"/>
                  <a:gd name="T98" fmla="*/ 30 w 31"/>
                  <a:gd name="T99" fmla="*/ 89 h 95"/>
                  <a:gd name="T100" fmla="*/ 31 w 31"/>
                  <a:gd name="T101" fmla="*/ 88 h 95"/>
                  <a:gd name="T102" fmla="*/ 31 w 31"/>
                  <a:gd name="T103" fmla="*/ 87 h 95"/>
                  <a:gd name="T104" fmla="*/ 31 w 31"/>
                  <a:gd name="T105" fmla="*/ 3 h 95"/>
                  <a:gd name="T106" fmla="*/ 31 w 31"/>
                  <a:gd name="T107" fmla="*/ 2 h 95"/>
                  <a:gd name="T108" fmla="*/ 31 w 31"/>
                  <a:gd name="T109" fmla="*/ 2 h 95"/>
                  <a:gd name="T110" fmla="*/ 31 w 31"/>
                  <a:gd name="T111" fmla="*/ 1 h 95"/>
                  <a:gd name="T112" fmla="*/ 30 w 31"/>
                  <a:gd name="T113" fmla="*/ 1 h 95"/>
                  <a:gd name="T114" fmla="*/ 23 w 31"/>
                  <a:gd name="T115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1" h="95">
                    <a:moveTo>
                      <a:pt x="27" y="87"/>
                    </a:moveTo>
                    <a:cubicBezTo>
                      <a:pt x="27" y="86"/>
                      <a:pt x="27" y="86"/>
                      <a:pt x="28" y="85"/>
                    </a:cubicBezTo>
                    <a:cubicBezTo>
                      <a:pt x="28" y="86"/>
                      <a:pt x="28" y="86"/>
                      <a:pt x="28" y="86"/>
                    </a:cubicBezTo>
                    <a:cubicBezTo>
                      <a:pt x="27" y="87"/>
                      <a:pt x="27" y="87"/>
                      <a:pt x="27" y="87"/>
                    </a:cubicBezTo>
                    <a:moveTo>
                      <a:pt x="21" y="91"/>
                    </a:moveTo>
                    <a:cubicBezTo>
                      <a:pt x="21" y="90"/>
                      <a:pt x="21" y="89"/>
                      <a:pt x="21" y="88"/>
                    </a:cubicBezTo>
                    <a:cubicBezTo>
                      <a:pt x="22" y="84"/>
                      <a:pt x="25" y="81"/>
                      <a:pt x="28" y="78"/>
                    </a:cubicBezTo>
                    <a:cubicBezTo>
                      <a:pt x="28" y="79"/>
                      <a:pt x="28" y="81"/>
                      <a:pt x="28" y="82"/>
                    </a:cubicBezTo>
                    <a:cubicBezTo>
                      <a:pt x="27" y="82"/>
                      <a:pt x="27" y="82"/>
                      <a:pt x="27" y="82"/>
                    </a:cubicBezTo>
                    <a:cubicBezTo>
                      <a:pt x="27" y="82"/>
                      <a:pt x="27" y="83"/>
                      <a:pt x="27" y="83"/>
                    </a:cubicBezTo>
                    <a:cubicBezTo>
                      <a:pt x="26" y="85"/>
                      <a:pt x="24" y="87"/>
                      <a:pt x="23" y="89"/>
                    </a:cubicBezTo>
                    <a:cubicBezTo>
                      <a:pt x="22" y="90"/>
                      <a:pt x="21" y="90"/>
                      <a:pt x="21" y="91"/>
                    </a:cubicBezTo>
                    <a:moveTo>
                      <a:pt x="21" y="84"/>
                    </a:moveTo>
                    <a:cubicBezTo>
                      <a:pt x="21" y="83"/>
                      <a:pt x="21" y="82"/>
                      <a:pt x="21" y="80"/>
                    </a:cubicBezTo>
                    <a:cubicBezTo>
                      <a:pt x="21" y="80"/>
                      <a:pt x="21" y="80"/>
                      <a:pt x="21" y="80"/>
                    </a:cubicBezTo>
                    <a:cubicBezTo>
                      <a:pt x="23" y="76"/>
                      <a:pt x="25" y="73"/>
                      <a:pt x="28" y="70"/>
                    </a:cubicBezTo>
                    <a:cubicBezTo>
                      <a:pt x="28" y="72"/>
                      <a:pt x="28" y="74"/>
                      <a:pt x="28" y="75"/>
                    </a:cubicBezTo>
                    <a:cubicBezTo>
                      <a:pt x="25" y="78"/>
                      <a:pt x="23" y="81"/>
                      <a:pt x="21" y="84"/>
                    </a:cubicBezTo>
                    <a:moveTo>
                      <a:pt x="21" y="77"/>
                    </a:moveTo>
                    <a:cubicBezTo>
                      <a:pt x="21" y="75"/>
                      <a:pt x="21" y="73"/>
                      <a:pt x="21" y="72"/>
                    </a:cubicBezTo>
                    <a:cubicBezTo>
                      <a:pt x="23" y="68"/>
                      <a:pt x="25" y="65"/>
                      <a:pt x="27" y="61"/>
                    </a:cubicBezTo>
                    <a:cubicBezTo>
                      <a:pt x="27" y="63"/>
                      <a:pt x="27" y="66"/>
                      <a:pt x="27" y="68"/>
                    </a:cubicBezTo>
                    <a:cubicBezTo>
                      <a:pt x="27" y="68"/>
                      <a:pt x="27" y="68"/>
                      <a:pt x="27" y="68"/>
                    </a:cubicBezTo>
                    <a:cubicBezTo>
                      <a:pt x="25" y="71"/>
                      <a:pt x="23" y="74"/>
                      <a:pt x="21" y="77"/>
                    </a:cubicBezTo>
                    <a:moveTo>
                      <a:pt x="21" y="68"/>
                    </a:moveTo>
                    <a:cubicBezTo>
                      <a:pt x="21" y="67"/>
                      <a:pt x="21" y="65"/>
                      <a:pt x="21" y="64"/>
                    </a:cubicBezTo>
                    <a:cubicBezTo>
                      <a:pt x="21" y="64"/>
                      <a:pt x="21" y="64"/>
                      <a:pt x="21" y="64"/>
                    </a:cubicBezTo>
                    <a:cubicBezTo>
                      <a:pt x="23" y="60"/>
                      <a:pt x="25" y="57"/>
                      <a:pt x="27" y="53"/>
                    </a:cubicBezTo>
                    <a:cubicBezTo>
                      <a:pt x="27" y="55"/>
                      <a:pt x="27" y="57"/>
                      <a:pt x="27" y="59"/>
                    </a:cubicBezTo>
                    <a:cubicBezTo>
                      <a:pt x="27" y="59"/>
                      <a:pt x="27" y="59"/>
                      <a:pt x="27" y="59"/>
                    </a:cubicBezTo>
                    <a:cubicBezTo>
                      <a:pt x="25" y="62"/>
                      <a:pt x="23" y="65"/>
                      <a:pt x="21" y="68"/>
                    </a:cubicBezTo>
                    <a:moveTo>
                      <a:pt x="21" y="61"/>
                    </a:moveTo>
                    <a:cubicBezTo>
                      <a:pt x="21" y="58"/>
                      <a:pt x="21" y="55"/>
                      <a:pt x="21" y="52"/>
                    </a:cubicBezTo>
                    <a:cubicBezTo>
                      <a:pt x="23" y="48"/>
                      <a:pt x="25" y="45"/>
                      <a:pt x="27" y="42"/>
                    </a:cubicBezTo>
                    <a:cubicBezTo>
                      <a:pt x="27" y="45"/>
                      <a:pt x="27" y="47"/>
                      <a:pt x="27" y="50"/>
                    </a:cubicBezTo>
                    <a:cubicBezTo>
                      <a:pt x="25" y="53"/>
                      <a:pt x="23" y="57"/>
                      <a:pt x="21" y="61"/>
                    </a:cubicBezTo>
                    <a:moveTo>
                      <a:pt x="21" y="49"/>
                    </a:moveTo>
                    <a:cubicBezTo>
                      <a:pt x="20" y="47"/>
                      <a:pt x="20" y="45"/>
                      <a:pt x="20" y="43"/>
                    </a:cubicBezTo>
                    <a:cubicBezTo>
                      <a:pt x="23" y="40"/>
                      <a:pt x="25" y="37"/>
                      <a:pt x="27" y="34"/>
                    </a:cubicBezTo>
                    <a:cubicBezTo>
                      <a:pt x="27" y="36"/>
                      <a:pt x="27" y="37"/>
                      <a:pt x="27" y="39"/>
                    </a:cubicBezTo>
                    <a:cubicBezTo>
                      <a:pt x="27" y="39"/>
                      <a:pt x="27" y="39"/>
                      <a:pt x="27" y="39"/>
                    </a:cubicBezTo>
                    <a:cubicBezTo>
                      <a:pt x="25" y="42"/>
                      <a:pt x="22" y="45"/>
                      <a:pt x="21" y="49"/>
                    </a:cubicBezTo>
                    <a:moveTo>
                      <a:pt x="20" y="40"/>
                    </a:moveTo>
                    <a:cubicBezTo>
                      <a:pt x="20" y="39"/>
                      <a:pt x="20" y="38"/>
                      <a:pt x="20" y="38"/>
                    </a:cubicBezTo>
                    <a:cubicBezTo>
                      <a:pt x="21" y="38"/>
                      <a:pt x="21" y="38"/>
                      <a:pt x="21" y="38"/>
                    </a:cubicBezTo>
                    <a:cubicBezTo>
                      <a:pt x="21" y="37"/>
                      <a:pt x="21" y="37"/>
                      <a:pt x="21" y="36"/>
                    </a:cubicBezTo>
                    <a:cubicBezTo>
                      <a:pt x="21" y="36"/>
                      <a:pt x="21" y="36"/>
                      <a:pt x="21" y="36"/>
                    </a:cubicBezTo>
                    <a:cubicBezTo>
                      <a:pt x="23" y="33"/>
                      <a:pt x="25" y="29"/>
                      <a:pt x="27" y="26"/>
                    </a:cubicBezTo>
                    <a:cubicBezTo>
                      <a:pt x="27" y="28"/>
                      <a:pt x="27" y="30"/>
                      <a:pt x="27" y="32"/>
                    </a:cubicBezTo>
                    <a:cubicBezTo>
                      <a:pt x="26" y="32"/>
                      <a:pt x="26" y="32"/>
                      <a:pt x="26" y="32"/>
                    </a:cubicBezTo>
                    <a:cubicBezTo>
                      <a:pt x="24" y="35"/>
                      <a:pt x="22" y="37"/>
                      <a:pt x="20" y="40"/>
                    </a:cubicBezTo>
                    <a:moveTo>
                      <a:pt x="17" y="92"/>
                    </a:moveTo>
                    <a:cubicBezTo>
                      <a:pt x="12" y="91"/>
                      <a:pt x="9" y="91"/>
                      <a:pt x="4" y="91"/>
                    </a:cubicBezTo>
                    <a:cubicBezTo>
                      <a:pt x="4" y="82"/>
                      <a:pt x="4" y="70"/>
                      <a:pt x="4" y="57"/>
                    </a:cubicBezTo>
                    <a:cubicBezTo>
                      <a:pt x="4" y="40"/>
                      <a:pt x="4" y="22"/>
                      <a:pt x="4" y="13"/>
                    </a:cubicBezTo>
                    <a:cubicBezTo>
                      <a:pt x="7" y="13"/>
                      <a:pt x="10" y="13"/>
                      <a:pt x="12" y="13"/>
                    </a:cubicBezTo>
                    <a:cubicBezTo>
                      <a:pt x="14" y="13"/>
                      <a:pt x="16" y="13"/>
                      <a:pt x="17" y="13"/>
                    </a:cubicBezTo>
                    <a:cubicBezTo>
                      <a:pt x="17" y="17"/>
                      <a:pt x="17" y="26"/>
                      <a:pt x="17" y="36"/>
                    </a:cubicBezTo>
                    <a:cubicBezTo>
                      <a:pt x="17" y="50"/>
                      <a:pt x="17" y="67"/>
                      <a:pt x="17" y="79"/>
                    </a:cubicBezTo>
                    <a:cubicBezTo>
                      <a:pt x="17" y="84"/>
                      <a:pt x="17" y="88"/>
                      <a:pt x="17" y="92"/>
                    </a:cubicBezTo>
                    <a:moveTo>
                      <a:pt x="20" y="33"/>
                    </a:moveTo>
                    <a:cubicBezTo>
                      <a:pt x="20" y="30"/>
                      <a:pt x="20" y="27"/>
                      <a:pt x="20" y="25"/>
                    </a:cubicBezTo>
                    <a:cubicBezTo>
                      <a:pt x="23" y="21"/>
                      <a:pt x="25" y="17"/>
                      <a:pt x="27" y="13"/>
                    </a:cubicBezTo>
                    <a:cubicBezTo>
                      <a:pt x="27" y="16"/>
                      <a:pt x="27" y="19"/>
                      <a:pt x="27" y="23"/>
                    </a:cubicBezTo>
                    <a:cubicBezTo>
                      <a:pt x="25" y="26"/>
                      <a:pt x="23" y="30"/>
                      <a:pt x="20" y="33"/>
                    </a:cubicBezTo>
                    <a:moveTo>
                      <a:pt x="20" y="21"/>
                    </a:moveTo>
                    <a:cubicBezTo>
                      <a:pt x="20" y="18"/>
                      <a:pt x="20" y="15"/>
                      <a:pt x="20" y="13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23" y="10"/>
                      <a:pt x="25" y="8"/>
                      <a:pt x="27" y="6"/>
                    </a:cubicBezTo>
                    <a:cubicBezTo>
                      <a:pt x="27" y="6"/>
                      <a:pt x="27" y="7"/>
                      <a:pt x="27" y="7"/>
                    </a:cubicBezTo>
                    <a:cubicBezTo>
                      <a:pt x="27" y="8"/>
                      <a:pt x="27" y="9"/>
                      <a:pt x="27" y="10"/>
                    </a:cubicBezTo>
                    <a:cubicBezTo>
                      <a:pt x="27" y="10"/>
                      <a:pt x="27" y="10"/>
                      <a:pt x="27" y="10"/>
                    </a:cubicBezTo>
                    <a:cubicBezTo>
                      <a:pt x="25" y="14"/>
                      <a:pt x="22" y="18"/>
                      <a:pt x="20" y="21"/>
                    </a:cubicBezTo>
                    <a:moveTo>
                      <a:pt x="18" y="10"/>
                    </a:moveTo>
                    <a:cubicBezTo>
                      <a:pt x="17" y="10"/>
                      <a:pt x="12" y="10"/>
                      <a:pt x="7" y="10"/>
                    </a:cubicBezTo>
                    <a:cubicBezTo>
                      <a:pt x="10" y="7"/>
                      <a:pt x="13" y="5"/>
                      <a:pt x="14" y="4"/>
                    </a:cubicBezTo>
                    <a:cubicBezTo>
                      <a:pt x="15" y="4"/>
                      <a:pt x="19" y="4"/>
                      <a:pt x="23" y="4"/>
                    </a:cubicBezTo>
                    <a:cubicBezTo>
                      <a:pt x="23" y="4"/>
                      <a:pt x="24" y="4"/>
                      <a:pt x="25" y="4"/>
                    </a:cubicBezTo>
                    <a:cubicBezTo>
                      <a:pt x="23" y="6"/>
                      <a:pt x="21" y="8"/>
                      <a:pt x="18" y="10"/>
                    </a:cubicBezTo>
                    <a:moveTo>
                      <a:pt x="23" y="0"/>
                    </a:moveTo>
                    <a:cubicBezTo>
                      <a:pt x="18" y="0"/>
                      <a:pt x="13" y="0"/>
                      <a:pt x="13" y="0"/>
                    </a:cubicBezTo>
                    <a:cubicBezTo>
                      <a:pt x="13" y="0"/>
                      <a:pt x="12" y="0"/>
                      <a:pt x="12" y="1"/>
                    </a:cubicBezTo>
                    <a:cubicBezTo>
                      <a:pt x="12" y="1"/>
                      <a:pt x="11" y="2"/>
                      <a:pt x="9" y="3"/>
                    </a:cubicBezTo>
                    <a:cubicBezTo>
                      <a:pt x="7" y="5"/>
                      <a:pt x="4" y="7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20"/>
                      <a:pt x="0" y="39"/>
                      <a:pt x="0" y="57"/>
                    </a:cubicBezTo>
                    <a:cubicBezTo>
                      <a:pt x="0" y="71"/>
                      <a:pt x="0" y="84"/>
                      <a:pt x="0" y="93"/>
                    </a:cubicBezTo>
                    <a:cubicBezTo>
                      <a:pt x="1" y="93"/>
                      <a:pt x="1" y="93"/>
                      <a:pt x="1" y="93"/>
                    </a:cubicBezTo>
                    <a:cubicBezTo>
                      <a:pt x="1" y="94"/>
                      <a:pt x="2" y="94"/>
                      <a:pt x="2" y="95"/>
                    </a:cubicBezTo>
                    <a:cubicBezTo>
                      <a:pt x="9" y="95"/>
                      <a:pt x="12" y="95"/>
                      <a:pt x="18" y="95"/>
                    </a:cubicBezTo>
                    <a:cubicBezTo>
                      <a:pt x="18" y="95"/>
                      <a:pt x="19" y="95"/>
                      <a:pt x="19" y="95"/>
                    </a:cubicBezTo>
                    <a:cubicBezTo>
                      <a:pt x="19" y="95"/>
                      <a:pt x="19" y="95"/>
                      <a:pt x="20" y="95"/>
                    </a:cubicBezTo>
                    <a:cubicBezTo>
                      <a:pt x="20" y="95"/>
                      <a:pt x="20" y="95"/>
                      <a:pt x="20" y="95"/>
                    </a:cubicBezTo>
                    <a:cubicBezTo>
                      <a:pt x="23" y="93"/>
                      <a:pt x="27" y="91"/>
                      <a:pt x="30" y="89"/>
                    </a:cubicBezTo>
                    <a:cubicBezTo>
                      <a:pt x="31" y="88"/>
                      <a:pt x="31" y="88"/>
                      <a:pt x="31" y="88"/>
                    </a:cubicBezTo>
                    <a:cubicBezTo>
                      <a:pt x="31" y="88"/>
                      <a:pt x="31" y="88"/>
                      <a:pt x="31" y="88"/>
                    </a:cubicBezTo>
                    <a:cubicBezTo>
                      <a:pt x="31" y="88"/>
                      <a:pt x="31" y="88"/>
                      <a:pt x="31" y="88"/>
                    </a:cubicBezTo>
                    <a:cubicBezTo>
                      <a:pt x="31" y="88"/>
                      <a:pt x="31" y="88"/>
                      <a:pt x="31" y="87"/>
                    </a:cubicBezTo>
                    <a:cubicBezTo>
                      <a:pt x="31" y="72"/>
                      <a:pt x="31" y="23"/>
                      <a:pt x="31" y="7"/>
                    </a:cubicBezTo>
                    <a:cubicBezTo>
                      <a:pt x="31" y="5"/>
                      <a:pt x="31" y="4"/>
                      <a:pt x="31" y="3"/>
                    </a:cubicBezTo>
                    <a:cubicBezTo>
                      <a:pt x="31" y="3"/>
                      <a:pt x="31" y="3"/>
                      <a:pt x="31" y="2"/>
                    </a:cubicBezTo>
                    <a:cubicBezTo>
                      <a:pt x="31" y="2"/>
                      <a:pt x="31" y="2"/>
                      <a:pt x="31" y="2"/>
                    </a:cubicBezTo>
                    <a:cubicBezTo>
                      <a:pt x="31" y="2"/>
                      <a:pt x="31" y="2"/>
                      <a:pt x="31" y="2"/>
                    </a:cubicBezTo>
                    <a:cubicBezTo>
                      <a:pt x="31" y="2"/>
                      <a:pt x="31" y="2"/>
                      <a:pt x="31" y="2"/>
                    </a:cubicBezTo>
                    <a:cubicBezTo>
                      <a:pt x="31" y="1"/>
                      <a:pt x="31" y="1"/>
                      <a:pt x="31" y="1"/>
                    </a:cubicBezTo>
                    <a:cubicBezTo>
                      <a:pt x="31" y="1"/>
                      <a:pt x="31" y="1"/>
                      <a:pt x="31" y="1"/>
                    </a:cubicBezTo>
                    <a:cubicBezTo>
                      <a:pt x="31" y="1"/>
                      <a:pt x="31" y="1"/>
                      <a:pt x="31" y="1"/>
                    </a:cubicBezTo>
                    <a:cubicBezTo>
                      <a:pt x="30" y="1"/>
                      <a:pt x="30" y="1"/>
                      <a:pt x="30" y="1"/>
                    </a:cubicBezTo>
                    <a:cubicBezTo>
                      <a:pt x="30" y="0"/>
                      <a:pt x="30" y="0"/>
                      <a:pt x="29" y="0"/>
                    </a:cubicBezTo>
                    <a:cubicBezTo>
                      <a:pt x="27" y="0"/>
                      <a:pt x="25" y="0"/>
                      <a:pt x="23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7" name="Freeform 803"/>
              <p:cNvSpPr>
                <a:spLocks noEditPoints="1"/>
              </p:cNvSpPr>
              <p:nvPr/>
            </p:nvSpPr>
            <p:spPr bwMode="auto">
              <a:xfrm>
                <a:off x="3258" y="3448"/>
                <a:ext cx="73" cy="288"/>
              </a:xfrm>
              <a:custGeom>
                <a:avLst/>
                <a:gdLst>
                  <a:gd name="T0" fmla="*/ 28 w 31"/>
                  <a:gd name="T1" fmla="*/ 109 h 122"/>
                  <a:gd name="T2" fmla="*/ 22 w 31"/>
                  <a:gd name="T3" fmla="*/ 117 h 122"/>
                  <a:gd name="T4" fmla="*/ 21 w 31"/>
                  <a:gd name="T5" fmla="*/ 110 h 122"/>
                  <a:gd name="T6" fmla="*/ 28 w 31"/>
                  <a:gd name="T7" fmla="*/ 101 h 122"/>
                  <a:gd name="T8" fmla="*/ 21 w 31"/>
                  <a:gd name="T9" fmla="*/ 115 h 122"/>
                  <a:gd name="T10" fmla="*/ 21 w 31"/>
                  <a:gd name="T11" fmla="*/ 104 h 122"/>
                  <a:gd name="T12" fmla="*/ 28 w 31"/>
                  <a:gd name="T13" fmla="*/ 94 h 122"/>
                  <a:gd name="T14" fmla="*/ 21 w 31"/>
                  <a:gd name="T15" fmla="*/ 107 h 122"/>
                  <a:gd name="T16" fmla="*/ 21 w 31"/>
                  <a:gd name="T17" fmla="*/ 96 h 122"/>
                  <a:gd name="T18" fmla="*/ 28 w 31"/>
                  <a:gd name="T19" fmla="*/ 91 h 122"/>
                  <a:gd name="T20" fmla="*/ 21 w 31"/>
                  <a:gd name="T21" fmla="*/ 93 h 122"/>
                  <a:gd name="T22" fmla="*/ 28 w 31"/>
                  <a:gd name="T23" fmla="*/ 78 h 122"/>
                  <a:gd name="T24" fmla="*/ 27 w 31"/>
                  <a:gd name="T25" fmla="*/ 84 h 122"/>
                  <a:gd name="T26" fmla="*/ 21 w 31"/>
                  <a:gd name="T27" fmla="*/ 84 h 122"/>
                  <a:gd name="T28" fmla="*/ 28 w 31"/>
                  <a:gd name="T29" fmla="*/ 70 h 122"/>
                  <a:gd name="T30" fmla="*/ 27 w 31"/>
                  <a:gd name="T31" fmla="*/ 75 h 122"/>
                  <a:gd name="T32" fmla="*/ 21 w 31"/>
                  <a:gd name="T33" fmla="*/ 77 h 122"/>
                  <a:gd name="T34" fmla="*/ 27 w 31"/>
                  <a:gd name="T35" fmla="*/ 58 h 122"/>
                  <a:gd name="T36" fmla="*/ 21 w 31"/>
                  <a:gd name="T37" fmla="*/ 77 h 122"/>
                  <a:gd name="T38" fmla="*/ 21 w 31"/>
                  <a:gd name="T39" fmla="*/ 60 h 122"/>
                  <a:gd name="T40" fmla="*/ 21 w 31"/>
                  <a:gd name="T41" fmla="*/ 58 h 122"/>
                  <a:gd name="T42" fmla="*/ 27 w 31"/>
                  <a:gd name="T43" fmla="*/ 48 h 122"/>
                  <a:gd name="T44" fmla="*/ 21 w 31"/>
                  <a:gd name="T45" fmla="*/ 65 h 122"/>
                  <a:gd name="T46" fmla="*/ 20 w 31"/>
                  <a:gd name="T47" fmla="*/ 51 h 122"/>
                  <a:gd name="T48" fmla="*/ 27 w 31"/>
                  <a:gd name="T49" fmla="*/ 45 h 122"/>
                  <a:gd name="T50" fmla="*/ 20 w 31"/>
                  <a:gd name="T51" fmla="*/ 46 h 122"/>
                  <a:gd name="T52" fmla="*/ 21 w 31"/>
                  <a:gd name="T53" fmla="*/ 36 h 122"/>
                  <a:gd name="T54" fmla="*/ 27 w 31"/>
                  <a:gd name="T55" fmla="*/ 34 h 122"/>
                  <a:gd name="T56" fmla="*/ 20 w 31"/>
                  <a:gd name="T57" fmla="*/ 33 h 122"/>
                  <a:gd name="T58" fmla="*/ 27 w 31"/>
                  <a:gd name="T59" fmla="*/ 14 h 122"/>
                  <a:gd name="T60" fmla="*/ 26 w 31"/>
                  <a:gd name="T61" fmla="*/ 26 h 122"/>
                  <a:gd name="T62" fmla="*/ 17 w 31"/>
                  <a:gd name="T63" fmla="*/ 119 h 122"/>
                  <a:gd name="T64" fmla="*/ 4 w 31"/>
                  <a:gd name="T65" fmla="*/ 73 h 122"/>
                  <a:gd name="T66" fmla="*/ 13 w 31"/>
                  <a:gd name="T67" fmla="*/ 13 h 122"/>
                  <a:gd name="T68" fmla="*/ 17 w 31"/>
                  <a:gd name="T69" fmla="*/ 21 h 122"/>
                  <a:gd name="T70" fmla="*/ 17 w 31"/>
                  <a:gd name="T71" fmla="*/ 119 h 122"/>
                  <a:gd name="T72" fmla="*/ 20 w 31"/>
                  <a:gd name="T73" fmla="*/ 13 h 122"/>
                  <a:gd name="T74" fmla="*/ 27 w 31"/>
                  <a:gd name="T75" fmla="*/ 6 h 122"/>
                  <a:gd name="T76" fmla="*/ 20 w 31"/>
                  <a:gd name="T77" fmla="*/ 21 h 122"/>
                  <a:gd name="T78" fmla="*/ 7 w 31"/>
                  <a:gd name="T79" fmla="*/ 9 h 122"/>
                  <a:gd name="T80" fmla="*/ 23 w 31"/>
                  <a:gd name="T81" fmla="*/ 3 h 122"/>
                  <a:gd name="T82" fmla="*/ 18 w 31"/>
                  <a:gd name="T83" fmla="*/ 10 h 122"/>
                  <a:gd name="T84" fmla="*/ 28 w 31"/>
                  <a:gd name="T85" fmla="*/ 0 h 122"/>
                  <a:gd name="T86" fmla="*/ 13 w 31"/>
                  <a:gd name="T87" fmla="*/ 0 h 122"/>
                  <a:gd name="T88" fmla="*/ 9 w 31"/>
                  <a:gd name="T89" fmla="*/ 3 h 122"/>
                  <a:gd name="T90" fmla="*/ 1 w 31"/>
                  <a:gd name="T91" fmla="*/ 10 h 122"/>
                  <a:gd name="T92" fmla="*/ 1 w 31"/>
                  <a:gd name="T93" fmla="*/ 10 h 122"/>
                  <a:gd name="T94" fmla="*/ 0 w 31"/>
                  <a:gd name="T95" fmla="*/ 11 h 122"/>
                  <a:gd name="T96" fmla="*/ 0 w 31"/>
                  <a:gd name="T97" fmla="*/ 11 h 122"/>
                  <a:gd name="T98" fmla="*/ 0 w 31"/>
                  <a:gd name="T99" fmla="*/ 120 h 122"/>
                  <a:gd name="T100" fmla="*/ 2 w 31"/>
                  <a:gd name="T101" fmla="*/ 122 h 122"/>
                  <a:gd name="T102" fmla="*/ 19 w 31"/>
                  <a:gd name="T103" fmla="*/ 122 h 122"/>
                  <a:gd name="T104" fmla="*/ 30 w 31"/>
                  <a:gd name="T105" fmla="*/ 116 h 122"/>
                  <a:gd name="T106" fmla="*/ 31 w 31"/>
                  <a:gd name="T107" fmla="*/ 115 h 122"/>
                  <a:gd name="T108" fmla="*/ 31 w 31"/>
                  <a:gd name="T109" fmla="*/ 114 h 122"/>
                  <a:gd name="T110" fmla="*/ 31 w 31"/>
                  <a:gd name="T111" fmla="*/ 17 h 122"/>
                  <a:gd name="T112" fmla="*/ 29 w 31"/>
                  <a:gd name="T113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1" h="122">
                    <a:moveTo>
                      <a:pt x="22" y="117"/>
                    </a:moveTo>
                    <a:cubicBezTo>
                      <a:pt x="24" y="114"/>
                      <a:pt x="26" y="111"/>
                      <a:pt x="28" y="109"/>
                    </a:cubicBezTo>
                    <a:cubicBezTo>
                      <a:pt x="28" y="110"/>
                      <a:pt x="28" y="112"/>
                      <a:pt x="28" y="113"/>
                    </a:cubicBezTo>
                    <a:cubicBezTo>
                      <a:pt x="26" y="115"/>
                      <a:pt x="24" y="116"/>
                      <a:pt x="22" y="117"/>
                    </a:cubicBezTo>
                    <a:moveTo>
                      <a:pt x="21" y="115"/>
                    </a:moveTo>
                    <a:cubicBezTo>
                      <a:pt x="21" y="114"/>
                      <a:pt x="21" y="112"/>
                      <a:pt x="21" y="110"/>
                    </a:cubicBezTo>
                    <a:cubicBezTo>
                      <a:pt x="21" y="110"/>
                      <a:pt x="21" y="110"/>
                      <a:pt x="21" y="110"/>
                    </a:cubicBezTo>
                    <a:cubicBezTo>
                      <a:pt x="23" y="107"/>
                      <a:pt x="25" y="104"/>
                      <a:pt x="28" y="101"/>
                    </a:cubicBezTo>
                    <a:cubicBezTo>
                      <a:pt x="28" y="102"/>
                      <a:pt x="28" y="104"/>
                      <a:pt x="28" y="106"/>
                    </a:cubicBezTo>
                    <a:cubicBezTo>
                      <a:pt x="25" y="109"/>
                      <a:pt x="23" y="112"/>
                      <a:pt x="21" y="115"/>
                    </a:cubicBezTo>
                    <a:moveTo>
                      <a:pt x="21" y="107"/>
                    </a:moveTo>
                    <a:cubicBezTo>
                      <a:pt x="21" y="106"/>
                      <a:pt x="21" y="105"/>
                      <a:pt x="21" y="104"/>
                    </a:cubicBezTo>
                    <a:cubicBezTo>
                      <a:pt x="21" y="103"/>
                      <a:pt x="21" y="103"/>
                      <a:pt x="21" y="103"/>
                    </a:cubicBezTo>
                    <a:cubicBezTo>
                      <a:pt x="23" y="100"/>
                      <a:pt x="25" y="97"/>
                      <a:pt x="28" y="94"/>
                    </a:cubicBezTo>
                    <a:cubicBezTo>
                      <a:pt x="28" y="95"/>
                      <a:pt x="28" y="97"/>
                      <a:pt x="28" y="98"/>
                    </a:cubicBezTo>
                    <a:cubicBezTo>
                      <a:pt x="25" y="101"/>
                      <a:pt x="23" y="104"/>
                      <a:pt x="21" y="107"/>
                    </a:cubicBezTo>
                    <a:moveTo>
                      <a:pt x="21" y="100"/>
                    </a:moveTo>
                    <a:cubicBezTo>
                      <a:pt x="21" y="99"/>
                      <a:pt x="21" y="97"/>
                      <a:pt x="21" y="96"/>
                    </a:cubicBezTo>
                    <a:cubicBezTo>
                      <a:pt x="23" y="93"/>
                      <a:pt x="25" y="89"/>
                      <a:pt x="28" y="86"/>
                    </a:cubicBezTo>
                    <a:cubicBezTo>
                      <a:pt x="28" y="88"/>
                      <a:pt x="28" y="90"/>
                      <a:pt x="28" y="91"/>
                    </a:cubicBezTo>
                    <a:cubicBezTo>
                      <a:pt x="25" y="94"/>
                      <a:pt x="23" y="97"/>
                      <a:pt x="21" y="100"/>
                    </a:cubicBezTo>
                    <a:moveTo>
                      <a:pt x="21" y="93"/>
                    </a:moveTo>
                    <a:cubicBezTo>
                      <a:pt x="21" y="91"/>
                      <a:pt x="21" y="89"/>
                      <a:pt x="21" y="87"/>
                    </a:cubicBezTo>
                    <a:cubicBezTo>
                      <a:pt x="23" y="84"/>
                      <a:pt x="25" y="81"/>
                      <a:pt x="28" y="78"/>
                    </a:cubicBezTo>
                    <a:cubicBezTo>
                      <a:pt x="28" y="80"/>
                      <a:pt x="28" y="82"/>
                      <a:pt x="28" y="84"/>
                    </a:cubicBezTo>
                    <a:cubicBezTo>
                      <a:pt x="27" y="84"/>
                      <a:pt x="27" y="84"/>
                      <a:pt x="27" y="84"/>
                    </a:cubicBezTo>
                    <a:cubicBezTo>
                      <a:pt x="25" y="87"/>
                      <a:pt x="23" y="90"/>
                      <a:pt x="21" y="93"/>
                    </a:cubicBezTo>
                    <a:moveTo>
                      <a:pt x="21" y="84"/>
                    </a:moveTo>
                    <a:cubicBezTo>
                      <a:pt x="21" y="83"/>
                      <a:pt x="21" y="81"/>
                      <a:pt x="21" y="80"/>
                    </a:cubicBezTo>
                    <a:cubicBezTo>
                      <a:pt x="23" y="76"/>
                      <a:pt x="25" y="73"/>
                      <a:pt x="28" y="70"/>
                    </a:cubicBezTo>
                    <a:cubicBezTo>
                      <a:pt x="28" y="72"/>
                      <a:pt x="28" y="74"/>
                      <a:pt x="28" y="75"/>
                    </a:cubicBezTo>
                    <a:cubicBezTo>
                      <a:pt x="27" y="75"/>
                      <a:pt x="27" y="75"/>
                      <a:pt x="27" y="75"/>
                    </a:cubicBezTo>
                    <a:cubicBezTo>
                      <a:pt x="25" y="78"/>
                      <a:pt x="23" y="81"/>
                      <a:pt x="21" y="84"/>
                    </a:cubicBezTo>
                    <a:moveTo>
                      <a:pt x="21" y="77"/>
                    </a:moveTo>
                    <a:cubicBezTo>
                      <a:pt x="21" y="74"/>
                      <a:pt x="21" y="71"/>
                      <a:pt x="21" y="69"/>
                    </a:cubicBezTo>
                    <a:cubicBezTo>
                      <a:pt x="23" y="65"/>
                      <a:pt x="25" y="62"/>
                      <a:pt x="27" y="58"/>
                    </a:cubicBezTo>
                    <a:cubicBezTo>
                      <a:pt x="27" y="61"/>
                      <a:pt x="27" y="65"/>
                      <a:pt x="28" y="68"/>
                    </a:cubicBezTo>
                    <a:cubicBezTo>
                      <a:pt x="25" y="70"/>
                      <a:pt x="23" y="73"/>
                      <a:pt x="21" y="77"/>
                    </a:cubicBezTo>
                    <a:moveTo>
                      <a:pt x="21" y="65"/>
                    </a:moveTo>
                    <a:cubicBezTo>
                      <a:pt x="21" y="63"/>
                      <a:pt x="21" y="62"/>
                      <a:pt x="21" y="60"/>
                    </a:cubicBezTo>
                    <a:cubicBezTo>
                      <a:pt x="21" y="59"/>
                      <a:pt x="21" y="59"/>
                      <a:pt x="21" y="59"/>
                    </a:cubicBezTo>
                    <a:cubicBezTo>
                      <a:pt x="21" y="59"/>
                      <a:pt x="22" y="59"/>
                      <a:pt x="21" y="58"/>
                    </a:cubicBezTo>
                    <a:cubicBezTo>
                      <a:pt x="21" y="58"/>
                      <a:pt x="21" y="58"/>
                      <a:pt x="21" y="58"/>
                    </a:cubicBezTo>
                    <a:cubicBezTo>
                      <a:pt x="23" y="55"/>
                      <a:pt x="25" y="52"/>
                      <a:pt x="27" y="48"/>
                    </a:cubicBezTo>
                    <a:cubicBezTo>
                      <a:pt x="27" y="51"/>
                      <a:pt x="27" y="53"/>
                      <a:pt x="27" y="55"/>
                    </a:cubicBezTo>
                    <a:cubicBezTo>
                      <a:pt x="25" y="59"/>
                      <a:pt x="23" y="62"/>
                      <a:pt x="21" y="65"/>
                    </a:cubicBezTo>
                    <a:moveTo>
                      <a:pt x="21" y="56"/>
                    </a:moveTo>
                    <a:cubicBezTo>
                      <a:pt x="21" y="54"/>
                      <a:pt x="21" y="52"/>
                      <a:pt x="20" y="51"/>
                    </a:cubicBezTo>
                    <a:cubicBezTo>
                      <a:pt x="22" y="46"/>
                      <a:pt x="25" y="42"/>
                      <a:pt x="27" y="38"/>
                    </a:cubicBezTo>
                    <a:cubicBezTo>
                      <a:pt x="27" y="40"/>
                      <a:pt x="27" y="42"/>
                      <a:pt x="27" y="45"/>
                    </a:cubicBezTo>
                    <a:cubicBezTo>
                      <a:pt x="25" y="49"/>
                      <a:pt x="23" y="52"/>
                      <a:pt x="21" y="56"/>
                    </a:cubicBezTo>
                    <a:moveTo>
                      <a:pt x="20" y="46"/>
                    </a:moveTo>
                    <a:cubicBezTo>
                      <a:pt x="20" y="43"/>
                      <a:pt x="20" y="39"/>
                      <a:pt x="20" y="36"/>
                    </a:cubicBezTo>
                    <a:cubicBezTo>
                      <a:pt x="21" y="36"/>
                      <a:pt x="21" y="36"/>
                      <a:pt x="21" y="36"/>
                    </a:cubicBezTo>
                    <a:cubicBezTo>
                      <a:pt x="23" y="33"/>
                      <a:pt x="25" y="30"/>
                      <a:pt x="27" y="27"/>
                    </a:cubicBezTo>
                    <a:cubicBezTo>
                      <a:pt x="27" y="29"/>
                      <a:pt x="27" y="32"/>
                      <a:pt x="27" y="34"/>
                    </a:cubicBezTo>
                    <a:cubicBezTo>
                      <a:pt x="25" y="38"/>
                      <a:pt x="22" y="42"/>
                      <a:pt x="20" y="46"/>
                    </a:cubicBezTo>
                    <a:moveTo>
                      <a:pt x="20" y="33"/>
                    </a:moveTo>
                    <a:cubicBezTo>
                      <a:pt x="20" y="30"/>
                      <a:pt x="20" y="27"/>
                      <a:pt x="20" y="24"/>
                    </a:cubicBezTo>
                    <a:cubicBezTo>
                      <a:pt x="23" y="21"/>
                      <a:pt x="25" y="17"/>
                      <a:pt x="27" y="14"/>
                    </a:cubicBezTo>
                    <a:cubicBezTo>
                      <a:pt x="27" y="17"/>
                      <a:pt x="27" y="21"/>
                      <a:pt x="27" y="24"/>
                    </a:cubicBezTo>
                    <a:cubicBezTo>
                      <a:pt x="27" y="25"/>
                      <a:pt x="26" y="25"/>
                      <a:pt x="26" y="26"/>
                    </a:cubicBezTo>
                    <a:cubicBezTo>
                      <a:pt x="24" y="28"/>
                      <a:pt x="22" y="31"/>
                      <a:pt x="20" y="33"/>
                    </a:cubicBezTo>
                    <a:moveTo>
                      <a:pt x="17" y="119"/>
                    </a:moveTo>
                    <a:cubicBezTo>
                      <a:pt x="12" y="118"/>
                      <a:pt x="9" y="118"/>
                      <a:pt x="4" y="118"/>
                    </a:cubicBezTo>
                    <a:cubicBezTo>
                      <a:pt x="4" y="109"/>
                      <a:pt x="4" y="91"/>
                      <a:pt x="4" y="73"/>
                    </a:cubicBezTo>
                    <a:cubicBezTo>
                      <a:pt x="4" y="49"/>
                      <a:pt x="4" y="23"/>
                      <a:pt x="4" y="13"/>
                    </a:cubicBezTo>
                    <a:cubicBezTo>
                      <a:pt x="7" y="13"/>
                      <a:pt x="10" y="13"/>
                      <a:pt x="13" y="13"/>
                    </a:cubicBezTo>
                    <a:cubicBezTo>
                      <a:pt x="14" y="13"/>
                      <a:pt x="16" y="13"/>
                      <a:pt x="17" y="13"/>
                    </a:cubicBezTo>
                    <a:cubicBezTo>
                      <a:pt x="17" y="15"/>
                      <a:pt x="17" y="18"/>
                      <a:pt x="17" y="21"/>
                    </a:cubicBezTo>
                    <a:cubicBezTo>
                      <a:pt x="17" y="40"/>
                      <a:pt x="17" y="80"/>
                      <a:pt x="17" y="104"/>
                    </a:cubicBezTo>
                    <a:cubicBezTo>
                      <a:pt x="17" y="110"/>
                      <a:pt x="17" y="115"/>
                      <a:pt x="17" y="119"/>
                    </a:cubicBezTo>
                    <a:moveTo>
                      <a:pt x="20" y="21"/>
                    </a:moveTo>
                    <a:cubicBezTo>
                      <a:pt x="20" y="17"/>
                      <a:pt x="20" y="14"/>
                      <a:pt x="20" y="13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23" y="10"/>
                      <a:pt x="25" y="8"/>
                      <a:pt x="27" y="6"/>
                    </a:cubicBezTo>
                    <a:cubicBezTo>
                      <a:pt x="27" y="7"/>
                      <a:pt x="27" y="9"/>
                      <a:pt x="27" y="11"/>
                    </a:cubicBezTo>
                    <a:cubicBezTo>
                      <a:pt x="25" y="14"/>
                      <a:pt x="23" y="17"/>
                      <a:pt x="20" y="21"/>
                    </a:cubicBezTo>
                    <a:moveTo>
                      <a:pt x="18" y="10"/>
                    </a:moveTo>
                    <a:cubicBezTo>
                      <a:pt x="17" y="10"/>
                      <a:pt x="12" y="9"/>
                      <a:pt x="7" y="9"/>
                    </a:cubicBezTo>
                    <a:cubicBezTo>
                      <a:pt x="10" y="6"/>
                      <a:pt x="13" y="4"/>
                      <a:pt x="14" y="3"/>
                    </a:cubicBezTo>
                    <a:cubicBezTo>
                      <a:pt x="15" y="3"/>
                      <a:pt x="19" y="3"/>
                      <a:pt x="23" y="3"/>
                    </a:cubicBezTo>
                    <a:cubicBezTo>
                      <a:pt x="23" y="3"/>
                      <a:pt x="24" y="3"/>
                      <a:pt x="25" y="3"/>
                    </a:cubicBezTo>
                    <a:cubicBezTo>
                      <a:pt x="23" y="5"/>
                      <a:pt x="21" y="7"/>
                      <a:pt x="18" y="10"/>
                    </a:cubicBezTo>
                    <a:moveTo>
                      <a:pt x="29" y="0"/>
                    </a:moveTo>
                    <a:cubicBezTo>
                      <a:pt x="28" y="0"/>
                      <a:pt x="28" y="0"/>
                      <a:pt x="28" y="0"/>
                    </a:cubicBezTo>
                    <a:cubicBezTo>
                      <a:pt x="27" y="0"/>
                      <a:pt x="25" y="0"/>
                      <a:pt x="23" y="0"/>
                    </a:cubicBezTo>
                    <a:cubicBezTo>
                      <a:pt x="18" y="0"/>
                      <a:pt x="13" y="0"/>
                      <a:pt x="13" y="0"/>
                    </a:cubicBezTo>
                    <a:cubicBezTo>
                      <a:pt x="13" y="0"/>
                      <a:pt x="12" y="0"/>
                      <a:pt x="12" y="0"/>
                    </a:cubicBezTo>
                    <a:cubicBezTo>
                      <a:pt x="12" y="0"/>
                      <a:pt x="11" y="1"/>
                      <a:pt x="9" y="3"/>
                    </a:cubicBezTo>
                    <a:cubicBezTo>
                      <a:pt x="7" y="5"/>
                      <a:pt x="4" y="7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9"/>
                      <a:pt x="1" y="47"/>
                      <a:pt x="1" y="73"/>
                    </a:cubicBezTo>
                    <a:cubicBezTo>
                      <a:pt x="1" y="93"/>
                      <a:pt x="1" y="111"/>
                      <a:pt x="0" y="120"/>
                    </a:cubicBezTo>
                    <a:cubicBezTo>
                      <a:pt x="1" y="120"/>
                      <a:pt x="1" y="120"/>
                      <a:pt x="1" y="120"/>
                    </a:cubicBezTo>
                    <a:cubicBezTo>
                      <a:pt x="1" y="121"/>
                      <a:pt x="2" y="121"/>
                      <a:pt x="2" y="122"/>
                    </a:cubicBezTo>
                    <a:cubicBezTo>
                      <a:pt x="9" y="122"/>
                      <a:pt x="12" y="122"/>
                      <a:pt x="18" y="122"/>
                    </a:cubicBezTo>
                    <a:cubicBezTo>
                      <a:pt x="18" y="122"/>
                      <a:pt x="19" y="122"/>
                      <a:pt x="19" y="122"/>
                    </a:cubicBezTo>
                    <a:cubicBezTo>
                      <a:pt x="19" y="122"/>
                      <a:pt x="19" y="122"/>
                      <a:pt x="20" y="122"/>
                    </a:cubicBezTo>
                    <a:cubicBezTo>
                      <a:pt x="23" y="120"/>
                      <a:pt x="27" y="118"/>
                      <a:pt x="30" y="116"/>
                    </a:cubicBezTo>
                    <a:cubicBezTo>
                      <a:pt x="31" y="115"/>
                      <a:pt x="31" y="115"/>
                      <a:pt x="31" y="115"/>
                    </a:cubicBezTo>
                    <a:cubicBezTo>
                      <a:pt x="31" y="115"/>
                      <a:pt x="31" y="115"/>
                      <a:pt x="31" y="115"/>
                    </a:cubicBezTo>
                    <a:cubicBezTo>
                      <a:pt x="31" y="115"/>
                      <a:pt x="31" y="115"/>
                      <a:pt x="31" y="115"/>
                    </a:cubicBezTo>
                    <a:cubicBezTo>
                      <a:pt x="31" y="115"/>
                      <a:pt x="31" y="115"/>
                      <a:pt x="31" y="114"/>
                    </a:cubicBezTo>
                    <a:cubicBezTo>
                      <a:pt x="31" y="106"/>
                      <a:pt x="31" y="77"/>
                      <a:pt x="31" y="51"/>
                    </a:cubicBezTo>
                    <a:cubicBezTo>
                      <a:pt x="31" y="38"/>
                      <a:pt x="31" y="26"/>
                      <a:pt x="31" y="17"/>
                    </a:cubicBezTo>
                    <a:cubicBezTo>
                      <a:pt x="31" y="7"/>
                      <a:pt x="31" y="1"/>
                      <a:pt x="31" y="1"/>
                    </a:cubicBezTo>
                    <a:cubicBezTo>
                      <a:pt x="31" y="0"/>
                      <a:pt x="30" y="0"/>
                      <a:pt x="29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6" name="Freeform 804"/>
              <p:cNvSpPr>
                <a:spLocks noEditPoints="1"/>
              </p:cNvSpPr>
              <p:nvPr/>
            </p:nvSpPr>
            <p:spPr bwMode="auto">
              <a:xfrm>
                <a:off x="3099" y="3575"/>
                <a:ext cx="73" cy="161"/>
              </a:xfrm>
              <a:custGeom>
                <a:avLst/>
                <a:gdLst>
                  <a:gd name="T0" fmla="*/ 21 w 31"/>
                  <a:gd name="T1" fmla="*/ 61 h 68"/>
                  <a:gd name="T2" fmla="*/ 28 w 31"/>
                  <a:gd name="T3" fmla="*/ 56 h 68"/>
                  <a:gd name="T4" fmla="*/ 21 w 31"/>
                  <a:gd name="T5" fmla="*/ 64 h 68"/>
                  <a:gd name="T6" fmla="*/ 21 w 31"/>
                  <a:gd name="T7" fmla="*/ 55 h 68"/>
                  <a:gd name="T8" fmla="*/ 28 w 31"/>
                  <a:gd name="T9" fmla="*/ 43 h 68"/>
                  <a:gd name="T10" fmla="*/ 27 w 31"/>
                  <a:gd name="T11" fmla="*/ 49 h 68"/>
                  <a:gd name="T12" fmla="*/ 21 w 31"/>
                  <a:gd name="T13" fmla="*/ 51 h 68"/>
                  <a:gd name="T14" fmla="*/ 28 w 31"/>
                  <a:gd name="T15" fmla="*/ 34 h 68"/>
                  <a:gd name="T16" fmla="*/ 28 w 31"/>
                  <a:gd name="T17" fmla="*/ 41 h 68"/>
                  <a:gd name="T18" fmla="*/ 26 w 31"/>
                  <a:gd name="T19" fmla="*/ 41 h 68"/>
                  <a:gd name="T20" fmla="*/ 21 w 31"/>
                  <a:gd name="T21" fmla="*/ 42 h 68"/>
                  <a:gd name="T22" fmla="*/ 28 w 31"/>
                  <a:gd name="T23" fmla="*/ 24 h 68"/>
                  <a:gd name="T24" fmla="*/ 26 w 31"/>
                  <a:gd name="T25" fmla="*/ 33 h 68"/>
                  <a:gd name="T26" fmla="*/ 21 w 31"/>
                  <a:gd name="T27" fmla="*/ 32 h 68"/>
                  <a:gd name="T28" fmla="*/ 28 w 31"/>
                  <a:gd name="T29" fmla="*/ 16 h 68"/>
                  <a:gd name="T30" fmla="*/ 27 w 31"/>
                  <a:gd name="T31" fmla="*/ 21 h 68"/>
                  <a:gd name="T32" fmla="*/ 17 w 31"/>
                  <a:gd name="T33" fmla="*/ 65 h 68"/>
                  <a:gd name="T34" fmla="*/ 4 w 31"/>
                  <a:gd name="T35" fmla="*/ 41 h 68"/>
                  <a:gd name="T36" fmla="*/ 13 w 31"/>
                  <a:gd name="T37" fmla="*/ 14 h 68"/>
                  <a:gd name="T38" fmla="*/ 17 w 31"/>
                  <a:gd name="T39" fmla="*/ 26 h 68"/>
                  <a:gd name="T40" fmla="*/ 17 w 31"/>
                  <a:gd name="T41" fmla="*/ 65 h 68"/>
                  <a:gd name="T42" fmla="*/ 21 w 31"/>
                  <a:gd name="T43" fmla="*/ 20 h 68"/>
                  <a:gd name="T44" fmla="*/ 28 w 31"/>
                  <a:gd name="T45" fmla="*/ 13 h 68"/>
                  <a:gd name="T46" fmla="*/ 21 w 31"/>
                  <a:gd name="T47" fmla="*/ 23 h 68"/>
                  <a:gd name="T48" fmla="*/ 20 w 31"/>
                  <a:gd name="T49" fmla="*/ 13 h 68"/>
                  <a:gd name="T50" fmla="*/ 27 w 31"/>
                  <a:gd name="T51" fmla="*/ 8 h 68"/>
                  <a:gd name="T52" fmla="*/ 18 w 31"/>
                  <a:gd name="T53" fmla="*/ 10 h 68"/>
                  <a:gd name="T54" fmla="*/ 14 w 31"/>
                  <a:gd name="T55" fmla="*/ 4 h 68"/>
                  <a:gd name="T56" fmla="*/ 25 w 31"/>
                  <a:gd name="T57" fmla="*/ 4 h 68"/>
                  <a:gd name="T58" fmla="*/ 23 w 31"/>
                  <a:gd name="T59" fmla="*/ 0 h 68"/>
                  <a:gd name="T60" fmla="*/ 12 w 31"/>
                  <a:gd name="T61" fmla="*/ 1 h 68"/>
                  <a:gd name="T62" fmla="*/ 1 w 31"/>
                  <a:gd name="T63" fmla="*/ 10 h 68"/>
                  <a:gd name="T64" fmla="*/ 1 w 31"/>
                  <a:gd name="T65" fmla="*/ 10 h 68"/>
                  <a:gd name="T66" fmla="*/ 1 w 31"/>
                  <a:gd name="T67" fmla="*/ 11 h 68"/>
                  <a:gd name="T68" fmla="*/ 1 w 31"/>
                  <a:gd name="T69" fmla="*/ 11 h 68"/>
                  <a:gd name="T70" fmla="*/ 1 w 31"/>
                  <a:gd name="T71" fmla="*/ 41 h 68"/>
                  <a:gd name="T72" fmla="*/ 1 w 31"/>
                  <a:gd name="T73" fmla="*/ 66 h 68"/>
                  <a:gd name="T74" fmla="*/ 18 w 31"/>
                  <a:gd name="T75" fmla="*/ 68 h 68"/>
                  <a:gd name="T76" fmla="*/ 20 w 31"/>
                  <a:gd name="T77" fmla="*/ 68 h 68"/>
                  <a:gd name="T78" fmla="*/ 23 w 31"/>
                  <a:gd name="T79" fmla="*/ 67 h 68"/>
                  <a:gd name="T80" fmla="*/ 24 w 31"/>
                  <a:gd name="T81" fmla="*/ 66 h 68"/>
                  <a:gd name="T82" fmla="*/ 31 w 31"/>
                  <a:gd name="T83" fmla="*/ 61 h 68"/>
                  <a:gd name="T84" fmla="*/ 31 w 31"/>
                  <a:gd name="T85" fmla="*/ 61 h 68"/>
                  <a:gd name="T86" fmla="*/ 31 w 31"/>
                  <a:gd name="T87" fmla="*/ 5 h 68"/>
                  <a:gd name="T88" fmla="*/ 31 w 31"/>
                  <a:gd name="T89" fmla="*/ 2 h 68"/>
                  <a:gd name="T90" fmla="*/ 31 w 31"/>
                  <a:gd name="T91" fmla="*/ 2 h 68"/>
                  <a:gd name="T92" fmla="*/ 31 w 31"/>
                  <a:gd name="T93" fmla="*/ 2 h 68"/>
                  <a:gd name="T94" fmla="*/ 31 w 31"/>
                  <a:gd name="T95" fmla="*/ 1 h 68"/>
                  <a:gd name="T96" fmla="*/ 29 w 31"/>
                  <a:gd name="T97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1" h="68">
                    <a:moveTo>
                      <a:pt x="21" y="64"/>
                    </a:moveTo>
                    <a:cubicBezTo>
                      <a:pt x="21" y="63"/>
                      <a:pt x="21" y="62"/>
                      <a:pt x="21" y="61"/>
                    </a:cubicBezTo>
                    <a:cubicBezTo>
                      <a:pt x="23" y="58"/>
                      <a:pt x="25" y="54"/>
                      <a:pt x="28" y="51"/>
                    </a:cubicBezTo>
                    <a:cubicBezTo>
                      <a:pt x="28" y="53"/>
                      <a:pt x="28" y="55"/>
                      <a:pt x="28" y="56"/>
                    </a:cubicBezTo>
                    <a:cubicBezTo>
                      <a:pt x="27" y="58"/>
                      <a:pt x="25" y="60"/>
                      <a:pt x="24" y="62"/>
                    </a:cubicBezTo>
                    <a:cubicBezTo>
                      <a:pt x="23" y="62"/>
                      <a:pt x="22" y="63"/>
                      <a:pt x="21" y="64"/>
                    </a:cubicBezTo>
                    <a:moveTo>
                      <a:pt x="21" y="58"/>
                    </a:moveTo>
                    <a:cubicBezTo>
                      <a:pt x="21" y="57"/>
                      <a:pt x="21" y="56"/>
                      <a:pt x="21" y="55"/>
                    </a:cubicBezTo>
                    <a:cubicBezTo>
                      <a:pt x="21" y="54"/>
                      <a:pt x="21" y="54"/>
                      <a:pt x="21" y="54"/>
                    </a:cubicBezTo>
                    <a:cubicBezTo>
                      <a:pt x="23" y="50"/>
                      <a:pt x="25" y="46"/>
                      <a:pt x="28" y="43"/>
                    </a:cubicBezTo>
                    <a:cubicBezTo>
                      <a:pt x="28" y="45"/>
                      <a:pt x="28" y="47"/>
                      <a:pt x="28" y="48"/>
                    </a:cubicBezTo>
                    <a:cubicBezTo>
                      <a:pt x="27" y="49"/>
                      <a:pt x="27" y="49"/>
                      <a:pt x="27" y="49"/>
                    </a:cubicBezTo>
                    <a:cubicBezTo>
                      <a:pt x="25" y="52"/>
                      <a:pt x="23" y="55"/>
                      <a:pt x="21" y="58"/>
                    </a:cubicBezTo>
                    <a:moveTo>
                      <a:pt x="21" y="51"/>
                    </a:moveTo>
                    <a:cubicBezTo>
                      <a:pt x="21" y="49"/>
                      <a:pt x="21" y="47"/>
                      <a:pt x="21" y="46"/>
                    </a:cubicBezTo>
                    <a:cubicBezTo>
                      <a:pt x="23" y="42"/>
                      <a:pt x="25" y="38"/>
                      <a:pt x="28" y="34"/>
                    </a:cubicBezTo>
                    <a:cubicBezTo>
                      <a:pt x="28" y="37"/>
                      <a:pt x="28" y="39"/>
                      <a:pt x="28" y="41"/>
                    </a:cubicBezTo>
                    <a:cubicBezTo>
                      <a:pt x="28" y="41"/>
                      <a:pt x="28" y="41"/>
                      <a:pt x="28" y="41"/>
                    </a:cubicBezTo>
                    <a:cubicBezTo>
                      <a:pt x="27" y="41"/>
                      <a:pt x="27" y="41"/>
                      <a:pt x="27" y="41"/>
                    </a:cubicBezTo>
                    <a:cubicBezTo>
                      <a:pt x="27" y="41"/>
                      <a:pt x="27" y="41"/>
                      <a:pt x="26" y="41"/>
                    </a:cubicBezTo>
                    <a:cubicBezTo>
                      <a:pt x="24" y="44"/>
                      <a:pt x="23" y="48"/>
                      <a:pt x="21" y="51"/>
                    </a:cubicBezTo>
                    <a:moveTo>
                      <a:pt x="21" y="42"/>
                    </a:moveTo>
                    <a:cubicBezTo>
                      <a:pt x="21" y="40"/>
                      <a:pt x="21" y="37"/>
                      <a:pt x="21" y="35"/>
                    </a:cubicBezTo>
                    <a:cubicBezTo>
                      <a:pt x="23" y="31"/>
                      <a:pt x="25" y="28"/>
                      <a:pt x="28" y="24"/>
                    </a:cubicBezTo>
                    <a:cubicBezTo>
                      <a:pt x="28" y="26"/>
                      <a:pt x="28" y="29"/>
                      <a:pt x="28" y="31"/>
                    </a:cubicBezTo>
                    <a:cubicBezTo>
                      <a:pt x="27" y="32"/>
                      <a:pt x="27" y="32"/>
                      <a:pt x="26" y="33"/>
                    </a:cubicBezTo>
                    <a:cubicBezTo>
                      <a:pt x="24" y="36"/>
                      <a:pt x="23" y="39"/>
                      <a:pt x="21" y="42"/>
                    </a:cubicBezTo>
                    <a:moveTo>
                      <a:pt x="21" y="32"/>
                    </a:moveTo>
                    <a:cubicBezTo>
                      <a:pt x="21" y="30"/>
                      <a:pt x="21" y="28"/>
                      <a:pt x="21" y="26"/>
                    </a:cubicBezTo>
                    <a:cubicBezTo>
                      <a:pt x="23" y="22"/>
                      <a:pt x="25" y="19"/>
                      <a:pt x="28" y="16"/>
                    </a:cubicBezTo>
                    <a:cubicBezTo>
                      <a:pt x="28" y="18"/>
                      <a:pt x="28" y="19"/>
                      <a:pt x="28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25" y="25"/>
                      <a:pt x="23" y="28"/>
                      <a:pt x="21" y="32"/>
                    </a:cubicBezTo>
                    <a:moveTo>
                      <a:pt x="17" y="65"/>
                    </a:moveTo>
                    <a:cubicBezTo>
                      <a:pt x="12" y="64"/>
                      <a:pt x="9" y="64"/>
                      <a:pt x="4" y="64"/>
                    </a:cubicBezTo>
                    <a:cubicBezTo>
                      <a:pt x="4" y="56"/>
                      <a:pt x="4" y="48"/>
                      <a:pt x="4" y="41"/>
                    </a:cubicBezTo>
                    <a:cubicBezTo>
                      <a:pt x="4" y="31"/>
                      <a:pt x="4" y="21"/>
                      <a:pt x="4" y="13"/>
                    </a:cubicBezTo>
                    <a:cubicBezTo>
                      <a:pt x="7" y="13"/>
                      <a:pt x="10" y="13"/>
                      <a:pt x="13" y="14"/>
                    </a:cubicBezTo>
                    <a:cubicBezTo>
                      <a:pt x="14" y="14"/>
                      <a:pt x="16" y="14"/>
                      <a:pt x="17" y="14"/>
                    </a:cubicBezTo>
                    <a:cubicBezTo>
                      <a:pt x="17" y="16"/>
                      <a:pt x="17" y="21"/>
                      <a:pt x="17" y="26"/>
                    </a:cubicBezTo>
                    <a:cubicBezTo>
                      <a:pt x="17" y="35"/>
                      <a:pt x="17" y="45"/>
                      <a:pt x="17" y="55"/>
                    </a:cubicBezTo>
                    <a:cubicBezTo>
                      <a:pt x="17" y="58"/>
                      <a:pt x="17" y="62"/>
                      <a:pt x="17" y="65"/>
                    </a:cubicBezTo>
                    <a:moveTo>
                      <a:pt x="21" y="23"/>
                    </a:moveTo>
                    <a:cubicBezTo>
                      <a:pt x="21" y="22"/>
                      <a:pt x="21" y="21"/>
                      <a:pt x="21" y="20"/>
                    </a:cubicBezTo>
                    <a:cubicBezTo>
                      <a:pt x="23" y="16"/>
                      <a:pt x="25" y="13"/>
                      <a:pt x="27" y="10"/>
                    </a:cubicBezTo>
                    <a:cubicBezTo>
                      <a:pt x="27" y="11"/>
                      <a:pt x="27" y="12"/>
                      <a:pt x="28" y="13"/>
                    </a:cubicBezTo>
                    <a:cubicBezTo>
                      <a:pt x="27" y="14"/>
                      <a:pt x="27" y="14"/>
                      <a:pt x="27" y="14"/>
                    </a:cubicBezTo>
                    <a:cubicBezTo>
                      <a:pt x="25" y="16"/>
                      <a:pt x="23" y="20"/>
                      <a:pt x="21" y="23"/>
                    </a:cubicBezTo>
                    <a:moveTo>
                      <a:pt x="20" y="17"/>
                    </a:moveTo>
                    <a:cubicBezTo>
                      <a:pt x="20" y="15"/>
                      <a:pt x="20" y="14"/>
                      <a:pt x="20" y="13"/>
                    </a:cubicBezTo>
                    <a:cubicBezTo>
                      <a:pt x="23" y="10"/>
                      <a:pt x="25" y="8"/>
                      <a:pt x="27" y="6"/>
                    </a:cubicBezTo>
                    <a:cubicBezTo>
                      <a:pt x="27" y="7"/>
                      <a:pt x="27" y="7"/>
                      <a:pt x="27" y="8"/>
                    </a:cubicBezTo>
                    <a:cubicBezTo>
                      <a:pt x="25" y="10"/>
                      <a:pt x="23" y="13"/>
                      <a:pt x="20" y="17"/>
                    </a:cubicBezTo>
                    <a:moveTo>
                      <a:pt x="18" y="10"/>
                    </a:moveTo>
                    <a:cubicBezTo>
                      <a:pt x="17" y="10"/>
                      <a:pt x="12" y="10"/>
                      <a:pt x="7" y="10"/>
                    </a:cubicBezTo>
                    <a:cubicBezTo>
                      <a:pt x="11" y="7"/>
                      <a:pt x="13" y="5"/>
                      <a:pt x="14" y="4"/>
                    </a:cubicBezTo>
                    <a:cubicBezTo>
                      <a:pt x="15" y="4"/>
                      <a:pt x="19" y="4"/>
                      <a:pt x="23" y="4"/>
                    </a:cubicBezTo>
                    <a:cubicBezTo>
                      <a:pt x="23" y="4"/>
                      <a:pt x="24" y="4"/>
                      <a:pt x="25" y="4"/>
                    </a:cubicBezTo>
                    <a:cubicBezTo>
                      <a:pt x="23" y="6"/>
                      <a:pt x="21" y="8"/>
                      <a:pt x="18" y="10"/>
                    </a:cubicBezTo>
                    <a:moveTo>
                      <a:pt x="23" y="0"/>
                    </a:moveTo>
                    <a:cubicBezTo>
                      <a:pt x="18" y="0"/>
                      <a:pt x="13" y="0"/>
                      <a:pt x="13" y="0"/>
                    </a:cubicBezTo>
                    <a:cubicBezTo>
                      <a:pt x="13" y="0"/>
                      <a:pt x="12" y="0"/>
                      <a:pt x="12" y="1"/>
                    </a:cubicBezTo>
                    <a:cubicBezTo>
                      <a:pt x="12" y="1"/>
                      <a:pt x="11" y="2"/>
                      <a:pt x="9" y="3"/>
                    </a:cubicBezTo>
                    <a:cubicBezTo>
                      <a:pt x="7" y="5"/>
                      <a:pt x="4" y="7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1" y="20"/>
                      <a:pt x="1" y="30"/>
                      <a:pt x="1" y="41"/>
                    </a:cubicBezTo>
                    <a:cubicBezTo>
                      <a:pt x="1" y="49"/>
                      <a:pt x="1" y="57"/>
                      <a:pt x="1" y="66"/>
                    </a:cubicBezTo>
                    <a:cubicBezTo>
                      <a:pt x="1" y="66"/>
                      <a:pt x="1" y="66"/>
                      <a:pt x="1" y="66"/>
                    </a:cubicBezTo>
                    <a:cubicBezTo>
                      <a:pt x="1" y="67"/>
                      <a:pt x="2" y="67"/>
                      <a:pt x="3" y="68"/>
                    </a:cubicBezTo>
                    <a:cubicBezTo>
                      <a:pt x="9" y="68"/>
                      <a:pt x="12" y="68"/>
                      <a:pt x="18" y="68"/>
                    </a:cubicBezTo>
                    <a:cubicBezTo>
                      <a:pt x="19" y="68"/>
                      <a:pt x="19" y="68"/>
                      <a:pt x="19" y="68"/>
                    </a:cubicBezTo>
                    <a:cubicBezTo>
                      <a:pt x="19" y="68"/>
                      <a:pt x="20" y="68"/>
                      <a:pt x="20" y="68"/>
                    </a:cubicBezTo>
                    <a:cubicBezTo>
                      <a:pt x="21" y="68"/>
                      <a:pt x="22" y="67"/>
                      <a:pt x="23" y="67"/>
                    </a:cubicBezTo>
                    <a:cubicBezTo>
                      <a:pt x="23" y="67"/>
                      <a:pt x="23" y="67"/>
                      <a:pt x="23" y="67"/>
                    </a:cubicBezTo>
                    <a:cubicBezTo>
                      <a:pt x="23" y="67"/>
                      <a:pt x="23" y="67"/>
                      <a:pt x="23" y="67"/>
                    </a:cubicBezTo>
                    <a:cubicBezTo>
                      <a:pt x="24" y="66"/>
                      <a:pt x="24" y="66"/>
                      <a:pt x="24" y="66"/>
                    </a:cubicBezTo>
                    <a:cubicBezTo>
                      <a:pt x="26" y="65"/>
                      <a:pt x="28" y="63"/>
                      <a:pt x="31" y="62"/>
                    </a:cubicBezTo>
                    <a:cubicBezTo>
                      <a:pt x="31" y="61"/>
                      <a:pt x="31" y="61"/>
                      <a:pt x="31" y="61"/>
                    </a:cubicBezTo>
                    <a:cubicBezTo>
                      <a:pt x="31" y="61"/>
                      <a:pt x="31" y="61"/>
                      <a:pt x="31" y="61"/>
                    </a:cubicBezTo>
                    <a:cubicBezTo>
                      <a:pt x="31" y="61"/>
                      <a:pt x="31" y="61"/>
                      <a:pt x="31" y="61"/>
                    </a:cubicBezTo>
                    <a:cubicBezTo>
                      <a:pt x="31" y="61"/>
                      <a:pt x="31" y="61"/>
                      <a:pt x="31" y="60"/>
                    </a:cubicBezTo>
                    <a:cubicBezTo>
                      <a:pt x="31" y="45"/>
                      <a:pt x="31" y="15"/>
                      <a:pt x="31" y="5"/>
                    </a:cubicBezTo>
                    <a:cubicBezTo>
                      <a:pt x="31" y="4"/>
                      <a:pt x="31" y="4"/>
                      <a:pt x="31" y="3"/>
                    </a:cubicBezTo>
                    <a:cubicBezTo>
                      <a:pt x="31" y="2"/>
                      <a:pt x="31" y="2"/>
                      <a:pt x="31" y="2"/>
                    </a:cubicBezTo>
                    <a:cubicBezTo>
                      <a:pt x="31" y="2"/>
                      <a:pt x="31" y="2"/>
                      <a:pt x="31" y="2"/>
                    </a:cubicBezTo>
                    <a:cubicBezTo>
                      <a:pt x="31" y="2"/>
                      <a:pt x="31" y="2"/>
                      <a:pt x="31" y="2"/>
                    </a:cubicBezTo>
                    <a:cubicBezTo>
                      <a:pt x="31" y="2"/>
                      <a:pt x="31" y="2"/>
                      <a:pt x="31" y="2"/>
                    </a:cubicBezTo>
                    <a:cubicBezTo>
                      <a:pt x="31" y="2"/>
                      <a:pt x="31" y="2"/>
                      <a:pt x="31" y="2"/>
                    </a:cubicBezTo>
                    <a:cubicBezTo>
                      <a:pt x="31" y="2"/>
                      <a:pt x="31" y="2"/>
                      <a:pt x="31" y="2"/>
                    </a:cubicBezTo>
                    <a:cubicBezTo>
                      <a:pt x="31" y="1"/>
                      <a:pt x="31" y="1"/>
                      <a:pt x="31" y="1"/>
                    </a:cubicBezTo>
                    <a:cubicBezTo>
                      <a:pt x="31" y="1"/>
                      <a:pt x="31" y="1"/>
                      <a:pt x="31" y="1"/>
                    </a:cubicBezTo>
                    <a:cubicBezTo>
                      <a:pt x="30" y="1"/>
                      <a:pt x="30" y="0"/>
                      <a:pt x="29" y="0"/>
                    </a:cubicBezTo>
                    <a:cubicBezTo>
                      <a:pt x="28" y="0"/>
                      <a:pt x="25" y="0"/>
                      <a:pt x="23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7" name="Freeform 805"/>
              <p:cNvSpPr>
                <a:spLocks noEditPoints="1"/>
              </p:cNvSpPr>
              <p:nvPr/>
            </p:nvSpPr>
            <p:spPr bwMode="auto">
              <a:xfrm>
                <a:off x="3340" y="3549"/>
                <a:ext cx="74" cy="187"/>
              </a:xfrm>
              <a:custGeom>
                <a:avLst/>
                <a:gdLst>
                  <a:gd name="T0" fmla="*/ 27 w 31"/>
                  <a:gd name="T1" fmla="*/ 67 h 79"/>
                  <a:gd name="T2" fmla="*/ 23 w 31"/>
                  <a:gd name="T3" fmla="*/ 73 h 79"/>
                  <a:gd name="T4" fmla="*/ 20 w 31"/>
                  <a:gd name="T5" fmla="*/ 67 h 79"/>
                  <a:gd name="T6" fmla="*/ 20 w 31"/>
                  <a:gd name="T7" fmla="*/ 67 h 79"/>
                  <a:gd name="T8" fmla="*/ 27 w 31"/>
                  <a:gd name="T9" fmla="*/ 64 h 79"/>
                  <a:gd name="T10" fmla="*/ 20 w 31"/>
                  <a:gd name="T11" fmla="*/ 64 h 79"/>
                  <a:gd name="T12" fmla="*/ 21 w 31"/>
                  <a:gd name="T13" fmla="*/ 59 h 79"/>
                  <a:gd name="T14" fmla="*/ 27 w 31"/>
                  <a:gd name="T15" fmla="*/ 56 h 79"/>
                  <a:gd name="T16" fmla="*/ 20 w 31"/>
                  <a:gd name="T17" fmla="*/ 64 h 79"/>
                  <a:gd name="T18" fmla="*/ 20 w 31"/>
                  <a:gd name="T19" fmla="*/ 51 h 79"/>
                  <a:gd name="T20" fmla="*/ 27 w 31"/>
                  <a:gd name="T21" fmla="*/ 43 h 79"/>
                  <a:gd name="T22" fmla="*/ 26 w 31"/>
                  <a:gd name="T23" fmla="*/ 47 h 79"/>
                  <a:gd name="T24" fmla="*/ 20 w 31"/>
                  <a:gd name="T25" fmla="*/ 48 h 79"/>
                  <a:gd name="T26" fmla="*/ 27 w 31"/>
                  <a:gd name="T27" fmla="*/ 33 h 79"/>
                  <a:gd name="T28" fmla="*/ 27 w 31"/>
                  <a:gd name="T29" fmla="*/ 40 h 79"/>
                  <a:gd name="T30" fmla="*/ 20 w 31"/>
                  <a:gd name="T31" fmla="*/ 39 h 79"/>
                  <a:gd name="T32" fmla="*/ 21 w 31"/>
                  <a:gd name="T33" fmla="*/ 33 h 79"/>
                  <a:gd name="T34" fmla="*/ 27 w 31"/>
                  <a:gd name="T35" fmla="*/ 30 h 79"/>
                  <a:gd name="T36" fmla="*/ 20 w 31"/>
                  <a:gd name="T37" fmla="*/ 39 h 79"/>
                  <a:gd name="T38" fmla="*/ 20 w 31"/>
                  <a:gd name="T39" fmla="*/ 27 h 79"/>
                  <a:gd name="T40" fmla="*/ 22 w 31"/>
                  <a:gd name="T41" fmla="*/ 26 h 79"/>
                  <a:gd name="T42" fmla="*/ 27 w 31"/>
                  <a:gd name="T43" fmla="*/ 19 h 79"/>
                  <a:gd name="T44" fmla="*/ 27 w 31"/>
                  <a:gd name="T45" fmla="*/ 24 h 79"/>
                  <a:gd name="T46" fmla="*/ 26 w 31"/>
                  <a:gd name="T47" fmla="*/ 24 h 79"/>
                  <a:gd name="T48" fmla="*/ 17 w 31"/>
                  <a:gd name="T49" fmla="*/ 76 h 79"/>
                  <a:gd name="T50" fmla="*/ 4 w 31"/>
                  <a:gd name="T51" fmla="*/ 47 h 79"/>
                  <a:gd name="T52" fmla="*/ 12 w 31"/>
                  <a:gd name="T53" fmla="*/ 13 h 79"/>
                  <a:gd name="T54" fmla="*/ 16 w 31"/>
                  <a:gd name="T55" fmla="*/ 30 h 79"/>
                  <a:gd name="T56" fmla="*/ 17 w 31"/>
                  <a:gd name="T57" fmla="*/ 76 h 79"/>
                  <a:gd name="T58" fmla="*/ 20 w 31"/>
                  <a:gd name="T59" fmla="*/ 21 h 79"/>
                  <a:gd name="T60" fmla="*/ 27 w 31"/>
                  <a:gd name="T61" fmla="*/ 17 h 79"/>
                  <a:gd name="T62" fmla="*/ 20 w 31"/>
                  <a:gd name="T63" fmla="*/ 24 h 79"/>
                  <a:gd name="T64" fmla="*/ 20 w 31"/>
                  <a:gd name="T65" fmla="*/ 13 h 79"/>
                  <a:gd name="T66" fmla="*/ 27 w 31"/>
                  <a:gd name="T67" fmla="*/ 9 h 79"/>
                  <a:gd name="T68" fmla="*/ 20 w 31"/>
                  <a:gd name="T69" fmla="*/ 18 h 79"/>
                  <a:gd name="T70" fmla="*/ 6 w 31"/>
                  <a:gd name="T71" fmla="*/ 9 h 79"/>
                  <a:gd name="T72" fmla="*/ 22 w 31"/>
                  <a:gd name="T73" fmla="*/ 3 h 79"/>
                  <a:gd name="T74" fmla="*/ 18 w 31"/>
                  <a:gd name="T75" fmla="*/ 10 h 79"/>
                  <a:gd name="T76" fmla="*/ 12 w 31"/>
                  <a:gd name="T77" fmla="*/ 0 h 79"/>
                  <a:gd name="T78" fmla="*/ 8 w 31"/>
                  <a:gd name="T79" fmla="*/ 3 h 79"/>
                  <a:gd name="T80" fmla="*/ 0 w 31"/>
                  <a:gd name="T81" fmla="*/ 10 h 79"/>
                  <a:gd name="T82" fmla="*/ 0 w 31"/>
                  <a:gd name="T83" fmla="*/ 10 h 79"/>
                  <a:gd name="T84" fmla="*/ 0 w 31"/>
                  <a:gd name="T85" fmla="*/ 11 h 79"/>
                  <a:gd name="T86" fmla="*/ 0 w 31"/>
                  <a:gd name="T87" fmla="*/ 11 h 79"/>
                  <a:gd name="T88" fmla="*/ 0 w 31"/>
                  <a:gd name="T89" fmla="*/ 77 h 79"/>
                  <a:gd name="T90" fmla="*/ 2 w 31"/>
                  <a:gd name="T91" fmla="*/ 79 h 79"/>
                  <a:gd name="T92" fmla="*/ 18 w 31"/>
                  <a:gd name="T93" fmla="*/ 79 h 79"/>
                  <a:gd name="T94" fmla="*/ 30 w 31"/>
                  <a:gd name="T95" fmla="*/ 73 h 79"/>
                  <a:gd name="T96" fmla="*/ 30 w 31"/>
                  <a:gd name="T97" fmla="*/ 72 h 79"/>
                  <a:gd name="T98" fmla="*/ 31 w 31"/>
                  <a:gd name="T99" fmla="*/ 71 h 79"/>
                  <a:gd name="T100" fmla="*/ 30 w 31"/>
                  <a:gd name="T101" fmla="*/ 3 h 79"/>
                  <a:gd name="T102" fmla="*/ 30 w 31"/>
                  <a:gd name="T103" fmla="*/ 2 h 79"/>
                  <a:gd name="T104" fmla="*/ 30 w 31"/>
                  <a:gd name="T105" fmla="*/ 2 h 79"/>
                  <a:gd name="T106" fmla="*/ 30 w 31"/>
                  <a:gd name="T107" fmla="*/ 1 h 79"/>
                  <a:gd name="T108" fmla="*/ 30 w 31"/>
                  <a:gd name="T109" fmla="*/ 1 h 79"/>
                  <a:gd name="T110" fmla="*/ 22 w 31"/>
                  <a:gd name="T111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1" h="79">
                    <a:moveTo>
                      <a:pt x="23" y="73"/>
                    </a:moveTo>
                    <a:cubicBezTo>
                      <a:pt x="24" y="71"/>
                      <a:pt x="26" y="69"/>
                      <a:pt x="27" y="67"/>
                    </a:cubicBezTo>
                    <a:cubicBezTo>
                      <a:pt x="27" y="68"/>
                      <a:pt x="27" y="69"/>
                      <a:pt x="27" y="70"/>
                    </a:cubicBezTo>
                    <a:cubicBezTo>
                      <a:pt x="26" y="71"/>
                      <a:pt x="24" y="72"/>
                      <a:pt x="23" y="73"/>
                    </a:cubicBezTo>
                    <a:moveTo>
                      <a:pt x="20" y="74"/>
                    </a:moveTo>
                    <a:cubicBezTo>
                      <a:pt x="20" y="72"/>
                      <a:pt x="20" y="69"/>
                      <a:pt x="20" y="67"/>
                    </a:cubicBezTo>
                    <a:cubicBezTo>
                      <a:pt x="20" y="67"/>
                      <a:pt x="20" y="67"/>
                      <a:pt x="20" y="67"/>
                    </a:cubicBezTo>
                    <a:cubicBezTo>
                      <a:pt x="20" y="67"/>
                      <a:pt x="20" y="67"/>
                      <a:pt x="20" y="67"/>
                    </a:cubicBezTo>
                    <a:cubicBezTo>
                      <a:pt x="22" y="64"/>
                      <a:pt x="25" y="61"/>
                      <a:pt x="27" y="58"/>
                    </a:cubicBezTo>
                    <a:cubicBezTo>
                      <a:pt x="27" y="60"/>
                      <a:pt x="27" y="62"/>
                      <a:pt x="27" y="64"/>
                    </a:cubicBezTo>
                    <a:cubicBezTo>
                      <a:pt x="25" y="67"/>
                      <a:pt x="22" y="70"/>
                      <a:pt x="20" y="74"/>
                    </a:cubicBezTo>
                    <a:moveTo>
                      <a:pt x="20" y="64"/>
                    </a:moveTo>
                    <a:cubicBezTo>
                      <a:pt x="20" y="62"/>
                      <a:pt x="20" y="61"/>
                      <a:pt x="20" y="59"/>
                    </a:cubicBezTo>
                    <a:cubicBezTo>
                      <a:pt x="21" y="59"/>
                      <a:pt x="21" y="59"/>
                      <a:pt x="21" y="59"/>
                    </a:cubicBezTo>
                    <a:cubicBezTo>
                      <a:pt x="23" y="56"/>
                      <a:pt x="25" y="52"/>
                      <a:pt x="27" y="49"/>
                    </a:cubicBezTo>
                    <a:cubicBezTo>
                      <a:pt x="27" y="52"/>
                      <a:pt x="27" y="54"/>
                      <a:pt x="27" y="56"/>
                    </a:cubicBezTo>
                    <a:cubicBezTo>
                      <a:pt x="26" y="56"/>
                      <a:pt x="26" y="56"/>
                      <a:pt x="26" y="56"/>
                    </a:cubicBezTo>
                    <a:cubicBezTo>
                      <a:pt x="24" y="59"/>
                      <a:pt x="22" y="61"/>
                      <a:pt x="20" y="64"/>
                    </a:cubicBezTo>
                    <a:moveTo>
                      <a:pt x="20" y="56"/>
                    </a:moveTo>
                    <a:cubicBezTo>
                      <a:pt x="20" y="54"/>
                      <a:pt x="20" y="52"/>
                      <a:pt x="20" y="51"/>
                    </a:cubicBezTo>
                    <a:cubicBezTo>
                      <a:pt x="21" y="50"/>
                      <a:pt x="21" y="50"/>
                      <a:pt x="21" y="50"/>
                    </a:cubicBezTo>
                    <a:cubicBezTo>
                      <a:pt x="23" y="48"/>
                      <a:pt x="25" y="45"/>
                      <a:pt x="27" y="43"/>
                    </a:cubicBezTo>
                    <a:cubicBezTo>
                      <a:pt x="27" y="44"/>
                      <a:pt x="27" y="45"/>
                      <a:pt x="27" y="47"/>
                    </a:cubicBezTo>
                    <a:cubicBezTo>
                      <a:pt x="26" y="47"/>
                      <a:pt x="26" y="47"/>
                      <a:pt x="26" y="47"/>
                    </a:cubicBezTo>
                    <a:cubicBezTo>
                      <a:pt x="24" y="50"/>
                      <a:pt x="22" y="53"/>
                      <a:pt x="20" y="56"/>
                    </a:cubicBezTo>
                    <a:moveTo>
                      <a:pt x="20" y="48"/>
                    </a:moveTo>
                    <a:cubicBezTo>
                      <a:pt x="20" y="46"/>
                      <a:pt x="20" y="44"/>
                      <a:pt x="20" y="41"/>
                    </a:cubicBezTo>
                    <a:cubicBezTo>
                      <a:pt x="22" y="39"/>
                      <a:pt x="25" y="36"/>
                      <a:pt x="27" y="33"/>
                    </a:cubicBezTo>
                    <a:cubicBezTo>
                      <a:pt x="27" y="35"/>
                      <a:pt x="27" y="38"/>
                      <a:pt x="27" y="40"/>
                    </a:cubicBezTo>
                    <a:cubicBezTo>
                      <a:pt x="27" y="40"/>
                      <a:pt x="27" y="40"/>
                      <a:pt x="27" y="40"/>
                    </a:cubicBezTo>
                    <a:cubicBezTo>
                      <a:pt x="25" y="43"/>
                      <a:pt x="22" y="46"/>
                      <a:pt x="20" y="48"/>
                    </a:cubicBezTo>
                    <a:moveTo>
                      <a:pt x="20" y="39"/>
                    </a:moveTo>
                    <a:cubicBezTo>
                      <a:pt x="20" y="37"/>
                      <a:pt x="20" y="35"/>
                      <a:pt x="20" y="34"/>
                    </a:cubicBezTo>
                    <a:cubicBezTo>
                      <a:pt x="21" y="33"/>
                      <a:pt x="21" y="33"/>
                      <a:pt x="21" y="33"/>
                    </a:cubicBezTo>
                    <a:cubicBezTo>
                      <a:pt x="23" y="31"/>
                      <a:pt x="25" y="28"/>
                      <a:pt x="27" y="26"/>
                    </a:cubicBezTo>
                    <a:cubicBezTo>
                      <a:pt x="27" y="27"/>
                      <a:pt x="27" y="29"/>
                      <a:pt x="27" y="30"/>
                    </a:cubicBezTo>
                    <a:cubicBezTo>
                      <a:pt x="27" y="30"/>
                      <a:pt x="27" y="30"/>
                      <a:pt x="27" y="30"/>
                    </a:cubicBezTo>
                    <a:cubicBezTo>
                      <a:pt x="24" y="33"/>
                      <a:pt x="22" y="36"/>
                      <a:pt x="20" y="39"/>
                    </a:cubicBezTo>
                    <a:moveTo>
                      <a:pt x="20" y="32"/>
                    </a:moveTo>
                    <a:cubicBezTo>
                      <a:pt x="20" y="30"/>
                      <a:pt x="20" y="29"/>
                      <a:pt x="20" y="27"/>
                    </a:cubicBezTo>
                    <a:cubicBezTo>
                      <a:pt x="20" y="27"/>
                      <a:pt x="21" y="27"/>
                      <a:pt x="21" y="27"/>
                    </a:cubicBezTo>
                    <a:cubicBezTo>
                      <a:pt x="22" y="27"/>
                      <a:pt x="22" y="26"/>
                      <a:pt x="22" y="26"/>
                    </a:cubicBezTo>
                    <a:cubicBezTo>
                      <a:pt x="21" y="25"/>
                      <a:pt x="21" y="25"/>
                      <a:pt x="21" y="25"/>
                    </a:cubicBezTo>
                    <a:cubicBezTo>
                      <a:pt x="23" y="23"/>
                      <a:pt x="25" y="21"/>
                      <a:pt x="27" y="19"/>
                    </a:cubicBezTo>
                    <a:cubicBezTo>
                      <a:pt x="27" y="21"/>
                      <a:pt x="27" y="23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4" y="27"/>
                      <a:pt x="22" y="29"/>
                      <a:pt x="20" y="32"/>
                    </a:cubicBezTo>
                    <a:moveTo>
                      <a:pt x="17" y="76"/>
                    </a:moveTo>
                    <a:cubicBezTo>
                      <a:pt x="12" y="75"/>
                      <a:pt x="8" y="75"/>
                      <a:pt x="4" y="75"/>
                    </a:cubicBezTo>
                    <a:cubicBezTo>
                      <a:pt x="4" y="67"/>
                      <a:pt x="4" y="57"/>
                      <a:pt x="4" y="47"/>
                    </a:cubicBezTo>
                    <a:cubicBezTo>
                      <a:pt x="4" y="34"/>
                      <a:pt x="4" y="22"/>
                      <a:pt x="3" y="13"/>
                    </a:cubicBezTo>
                    <a:cubicBezTo>
                      <a:pt x="6" y="13"/>
                      <a:pt x="9" y="13"/>
                      <a:pt x="12" y="13"/>
                    </a:cubicBezTo>
                    <a:cubicBezTo>
                      <a:pt x="14" y="13"/>
                      <a:pt x="15" y="13"/>
                      <a:pt x="16" y="13"/>
                    </a:cubicBezTo>
                    <a:cubicBezTo>
                      <a:pt x="16" y="16"/>
                      <a:pt x="16" y="22"/>
                      <a:pt x="16" y="30"/>
                    </a:cubicBezTo>
                    <a:cubicBezTo>
                      <a:pt x="16" y="41"/>
                      <a:pt x="17" y="54"/>
                      <a:pt x="17" y="64"/>
                    </a:cubicBezTo>
                    <a:cubicBezTo>
                      <a:pt x="17" y="69"/>
                      <a:pt x="17" y="73"/>
                      <a:pt x="17" y="76"/>
                    </a:cubicBezTo>
                    <a:moveTo>
                      <a:pt x="20" y="24"/>
                    </a:moveTo>
                    <a:cubicBezTo>
                      <a:pt x="20" y="23"/>
                      <a:pt x="20" y="22"/>
                      <a:pt x="20" y="21"/>
                    </a:cubicBezTo>
                    <a:cubicBezTo>
                      <a:pt x="22" y="18"/>
                      <a:pt x="24" y="15"/>
                      <a:pt x="27" y="12"/>
                    </a:cubicBezTo>
                    <a:cubicBezTo>
                      <a:pt x="27" y="13"/>
                      <a:pt x="27" y="15"/>
                      <a:pt x="27" y="17"/>
                    </a:cubicBezTo>
                    <a:cubicBezTo>
                      <a:pt x="26" y="17"/>
                      <a:pt x="26" y="17"/>
                      <a:pt x="26" y="17"/>
                    </a:cubicBezTo>
                    <a:cubicBezTo>
                      <a:pt x="24" y="20"/>
                      <a:pt x="22" y="22"/>
                      <a:pt x="20" y="24"/>
                    </a:cubicBezTo>
                    <a:moveTo>
                      <a:pt x="20" y="18"/>
                    </a:moveTo>
                    <a:cubicBezTo>
                      <a:pt x="20" y="16"/>
                      <a:pt x="20" y="14"/>
                      <a:pt x="20" y="13"/>
                    </a:cubicBezTo>
                    <a:cubicBezTo>
                      <a:pt x="23" y="10"/>
                      <a:pt x="25" y="8"/>
                      <a:pt x="27" y="6"/>
                    </a:cubicBezTo>
                    <a:cubicBezTo>
                      <a:pt x="27" y="7"/>
                      <a:pt x="27" y="8"/>
                      <a:pt x="27" y="9"/>
                    </a:cubicBezTo>
                    <a:cubicBezTo>
                      <a:pt x="27" y="9"/>
                      <a:pt x="27" y="9"/>
                      <a:pt x="27" y="9"/>
                    </a:cubicBezTo>
                    <a:cubicBezTo>
                      <a:pt x="24" y="12"/>
                      <a:pt x="22" y="15"/>
                      <a:pt x="20" y="18"/>
                    </a:cubicBezTo>
                    <a:moveTo>
                      <a:pt x="18" y="10"/>
                    </a:moveTo>
                    <a:cubicBezTo>
                      <a:pt x="17" y="10"/>
                      <a:pt x="11" y="10"/>
                      <a:pt x="6" y="9"/>
                    </a:cubicBezTo>
                    <a:cubicBezTo>
                      <a:pt x="10" y="7"/>
                      <a:pt x="12" y="4"/>
                      <a:pt x="13" y="4"/>
                    </a:cubicBezTo>
                    <a:cubicBezTo>
                      <a:pt x="15" y="4"/>
                      <a:pt x="18" y="3"/>
                      <a:pt x="22" y="3"/>
                    </a:cubicBezTo>
                    <a:cubicBezTo>
                      <a:pt x="23" y="3"/>
                      <a:pt x="23" y="3"/>
                      <a:pt x="24" y="3"/>
                    </a:cubicBezTo>
                    <a:cubicBezTo>
                      <a:pt x="22" y="5"/>
                      <a:pt x="20" y="7"/>
                      <a:pt x="18" y="10"/>
                    </a:cubicBezTo>
                    <a:moveTo>
                      <a:pt x="22" y="0"/>
                    </a:moveTo>
                    <a:cubicBezTo>
                      <a:pt x="17" y="0"/>
                      <a:pt x="12" y="0"/>
                      <a:pt x="12" y="0"/>
                    </a:cubicBezTo>
                    <a:cubicBezTo>
                      <a:pt x="12" y="0"/>
                      <a:pt x="12" y="0"/>
                      <a:pt x="11" y="0"/>
                    </a:cubicBezTo>
                    <a:cubicBezTo>
                      <a:pt x="11" y="0"/>
                      <a:pt x="10" y="1"/>
                      <a:pt x="8" y="3"/>
                    </a:cubicBezTo>
                    <a:cubicBezTo>
                      <a:pt x="6" y="5"/>
                      <a:pt x="4" y="7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20"/>
                      <a:pt x="0" y="33"/>
                      <a:pt x="0" y="47"/>
                    </a:cubicBezTo>
                    <a:cubicBezTo>
                      <a:pt x="0" y="57"/>
                      <a:pt x="0" y="68"/>
                      <a:pt x="0" y="77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0" y="78"/>
                      <a:pt x="1" y="78"/>
                      <a:pt x="2" y="79"/>
                    </a:cubicBezTo>
                    <a:cubicBezTo>
                      <a:pt x="8" y="79"/>
                      <a:pt x="11" y="79"/>
                      <a:pt x="18" y="79"/>
                    </a:cubicBezTo>
                    <a:cubicBezTo>
                      <a:pt x="18" y="79"/>
                      <a:pt x="18" y="79"/>
                      <a:pt x="18" y="79"/>
                    </a:cubicBezTo>
                    <a:cubicBezTo>
                      <a:pt x="19" y="79"/>
                      <a:pt x="19" y="79"/>
                      <a:pt x="19" y="79"/>
                    </a:cubicBezTo>
                    <a:cubicBezTo>
                      <a:pt x="23" y="77"/>
                      <a:pt x="26" y="75"/>
                      <a:pt x="30" y="73"/>
                    </a:cubicBezTo>
                    <a:cubicBezTo>
                      <a:pt x="30" y="72"/>
                      <a:pt x="30" y="72"/>
                      <a:pt x="30" y="72"/>
                    </a:cubicBezTo>
                    <a:cubicBezTo>
                      <a:pt x="30" y="72"/>
                      <a:pt x="30" y="72"/>
                      <a:pt x="30" y="72"/>
                    </a:cubicBezTo>
                    <a:cubicBezTo>
                      <a:pt x="30" y="72"/>
                      <a:pt x="30" y="72"/>
                      <a:pt x="30" y="72"/>
                    </a:cubicBezTo>
                    <a:cubicBezTo>
                      <a:pt x="31" y="72"/>
                      <a:pt x="31" y="72"/>
                      <a:pt x="31" y="71"/>
                    </a:cubicBezTo>
                    <a:cubicBezTo>
                      <a:pt x="31" y="56"/>
                      <a:pt x="30" y="18"/>
                      <a:pt x="30" y="6"/>
                    </a:cubicBezTo>
                    <a:cubicBezTo>
                      <a:pt x="30" y="5"/>
                      <a:pt x="30" y="4"/>
                      <a:pt x="30" y="3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30" y="1"/>
                      <a:pt x="30" y="1"/>
                      <a:pt x="30" y="1"/>
                    </a:cubicBezTo>
                    <a:cubicBezTo>
                      <a:pt x="30" y="1"/>
                      <a:pt x="30" y="1"/>
                      <a:pt x="30" y="1"/>
                    </a:cubicBezTo>
                    <a:cubicBezTo>
                      <a:pt x="30" y="1"/>
                      <a:pt x="30" y="1"/>
                      <a:pt x="30" y="1"/>
                    </a:cubicBezTo>
                    <a:cubicBezTo>
                      <a:pt x="30" y="1"/>
                      <a:pt x="30" y="1"/>
                      <a:pt x="30" y="1"/>
                    </a:cubicBezTo>
                    <a:cubicBezTo>
                      <a:pt x="30" y="0"/>
                      <a:pt x="29" y="0"/>
                      <a:pt x="29" y="0"/>
                    </a:cubicBezTo>
                    <a:cubicBezTo>
                      <a:pt x="27" y="0"/>
                      <a:pt x="24" y="0"/>
                      <a:pt x="22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8" name="Freeform 806"/>
              <p:cNvSpPr>
                <a:spLocks noEditPoints="1"/>
              </p:cNvSpPr>
              <p:nvPr/>
            </p:nvSpPr>
            <p:spPr bwMode="auto">
              <a:xfrm>
                <a:off x="5012" y="918"/>
                <a:ext cx="509" cy="539"/>
              </a:xfrm>
              <a:custGeom>
                <a:avLst/>
                <a:gdLst>
                  <a:gd name="T0" fmla="*/ 155 w 215"/>
                  <a:gd name="T1" fmla="*/ 179 h 228"/>
                  <a:gd name="T2" fmla="*/ 192 w 215"/>
                  <a:gd name="T3" fmla="*/ 133 h 228"/>
                  <a:gd name="T4" fmla="*/ 148 w 215"/>
                  <a:gd name="T5" fmla="*/ 193 h 228"/>
                  <a:gd name="T6" fmla="*/ 6 w 215"/>
                  <a:gd name="T7" fmla="*/ 89 h 228"/>
                  <a:gd name="T8" fmla="*/ 24 w 215"/>
                  <a:gd name="T9" fmla="*/ 105 h 228"/>
                  <a:gd name="T10" fmla="*/ 28 w 215"/>
                  <a:gd name="T11" fmla="*/ 101 h 228"/>
                  <a:gd name="T12" fmla="*/ 27 w 215"/>
                  <a:gd name="T13" fmla="*/ 108 h 228"/>
                  <a:gd name="T14" fmla="*/ 39 w 215"/>
                  <a:gd name="T15" fmla="*/ 126 h 228"/>
                  <a:gd name="T16" fmla="*/ 44 w 215"/>
                  <a:gd name="T17" fmla="*/ 123 h 228"/>
                  <a:gd name="T18" fmla="*/ 45 w 215"/>
                  <a:gd name="T19" fmla="*/ 131 h 228"/>
                  <a:gd name="T20" fmla="*/ 55 w 215"/>
                  <a:gd name="T21" fmla="*/ 149 h 228"/>
                  <a:gd name="T22" fmla="*/ 60 w 215"/>
                  <a:gd name="T23" fmla="*/ 146 h 228"/>
                  <a:gd name="T24" fmla="*/ 63 w 215"/>
                  <a:gd name="T25" fmla="*/ 150 h 228"/>
                  <a:gd name="T26" fmla="*/ 70 w 215"/>
                  <a:gd name="T27" fmla="*/ 171 h 228"/>
                  <a:gd name="T28" fmla="*/ 75 w 215"/>
                  <a:gd name="T29" fmla="*/ 169 h 228"/>
                  <a:gd name="T30" fmla="*/ 75 w 215"/>
                  <a:gd name="T31" fmla="*/ 180 h 228"/>
                  <a:gd name="T32" fmla="*/ 92 w 215"/>
                  <a:gd name="T33" fmla="*/ 208 h 228"/>
                  <a:gd name="T34" fmla="*/ 161 w 215"/>
                  <a:gd name="T35" fmla="*/ 160 h 228"/>
                  <a:gd name="T36" fmla="*/ 133 w 215"/>
                  <a:gd name="T37" fmla="*/ 190 h 228"/>
                  <a:gd name="T38" fmla="*/ 76 w 215"/>
                  <a:gd name="T39" fmla="*/ 188 h 228"/>
                  <a:gd name="T40" fmla="*/ 63 w 215"/>
                  <a:gd name="T41" fmla="*/ 182 h 228"/>
                  <a:gd name="T42" fmla="*/ 53 w 215"/>
                  <a:gd name="T43" fmla="*/ 158 h 228"/>
                  <a:gd name="T44" fmla="*/ 44 w 215"/>
                  <a:gd name="T45" fmla="*/ 145 h 228"/>
                  <a:gd name="T46" fmla="*/ 39 w 215"/>
                  <a:gd name="T47" fmla="*/ 134 h 228"/>
                  <a:gd name="T48" fmla="*/ 29 w 215"/>
                  <a:gd name="T49" fmla="*/ 117 h 228"/>
                  <a:gd name="T50" fmla="*/ 24 w 215"/>
                  <a:gd name="T51" fmla="*/ 111 h 228"/>
                  <a:gd name="T52" fmla="*/ 10 w 215"/>
                  <a:gd name="T53" fmla="*/ 85 h 228"/>
                  <a:gd name="T54" fmla="*/ 103 w 215"/>
                  <a:gd name="T55" fmla="*/ 3 h 228"/>
                  <a:gd name="T56" fmla="*/ 160 w 215"/>
                  <a:gd name="T57" fmla="*/ 158 h 228"/>
                  <a:gd name="T58" fmla="*/ 79 w 215"/>
                  <a:gd name="T59" fmla="*/ 181 h 228"/>
                  <a:gd name="T60" fmla="*/ 70 w 215"/>
                  <a:gd name="T61" fmla="*/ 168 h 228"/>
                  <a:gd name="T62" fmla="*/ 60 w 215"/>
                  <a:gd name="T63" fmla="*/ 144 h 228"/>
                  <a:gd name="T64" fmla="*/ 49 w 215"/>
                  <a:gd name="T65" fmla="*/ 131 h 228"/>
                  <a:gd name="T66" fmla="*/ 44 w 215"/>
                  <a:gd name="T67" fmla="*/ 120 h 228"/>
                  <a:gd name="T68" fmla="*/ 31 w 215"/>
                  <a:gd name="T69" fmla="*/ 100 h 228"/>
                  <a:gd name="T70" fmla="*/ 23 w 215"/>
                  <a:gd name="T71" fmla="*/ 101 h 228"/>
                  <a:gd name="T72" fmla="*/ 3 w 215"/>
                  <a:gd name="T73" fmla="*/ 81 h 228"/>
                  <a:gd name="T74" fmla="*/ 0 w 215"/>
                  <a:gd name="T75" fmla="*/ 92 h 228"/>
                  <a:gd name="T76" fmla="*/ 21 w 215"/>
                  <a:gd name="T77" fmla="*/ 116 h 228"/>
                  <a:gd name="T78" fmla="*/ 25 w 215"/>
                  <a:gd name="T79" fmla="*/ 115 h 228"/>
                  <a:gd name="T80" fmla="*/ 22 w 215"/>
                  <a:gd name="T81" fmla="*/ 121 h 228"/>
                  <a:gd name="T82" fmla="*/ 34 w 215"/>
                  <a:gd name="T83" fmla="*/ 139 h 228"/>
                  <a:gd name="T84" fmla="*/ 42 w 215"/>
                  <a:gd name="T85" fmla="*/ 138 h 228"/>
                  <a:gd name="T86" fmla="*/ 38 w 215"/>
                  <a:gd name="T87" fmla="*/ 145 h 228"/>
                  <a:gd name="T88" fmla="*/ 49 w 215"/>
                  <a:gd name="T89" fmla="*/ 163 h 228"/>
                  <a:gd name="T90" fmla="*/ 53 w 215"/>
                  <a:gd name="T91" fmla="*/ 160 h 228"/>
                  <a:gd name="T92" fmla="*/ 54 w 215"/>
                  <a:gd name="T93" fmla="*/ 169 h 228"/>
                  <a:gd name="T94" fmla="*/ 63 w 215"/>
                  <a:gd name="T95" fmla="*/ 186 h 228"/>
                  <a:gd name="T96" fmla="*/ 73 w 215"/>
                  <a:gd name="T97" fmla="*/ 186 h 228"/>
                  <a:gd name="T98" fmla="*/ 68 w 215"/>
                  <a:gd name="T99" fmla="*/ 196 h 228"/>
                  <a:gd name="T100" fmla="*/ 83 w 215"/>
                  <a:gd name="T101" fmla="*/ 223 h 228"/>
                  <a:gd name="T102" fmla="*/ 98 w 215"/>
                  <a:gd name="T103" fmla="*/ 228 h 228"/>
                  <a:gd name="T104" fmla="*/ 170 w 215"/>
                  <a:gd name="T105" fmla="*/ 182 h 228"/>
                  <a:gd name="T106" fmla="*/ 201 w 215"/>
                  <a:gd name="T107" fmla="*/ 128 h 228"/>
                  <a:gd name="T108" fmla="*/ 124 w 215"/>
                  <a:gd name="T109" fmla="*/ 24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15" h="228">
                    <a:moveTo>
                      <a:pt x="99" y="224"/>
                    </a:moveTo>
                    <a:cubicBezTo>
                      <a:pt x="98" y="221"/>
                      <a:pt x="97" y="218"/>
                      <a:pt x="96" y="216"/>
                    </a:cubicBezTo>
                    <a:cubicBezTo>
                      <a:pt x="109" y="208"/>
                      <a:pt x="122" y="200"/>
                      <a:pt x="135" y="192"/>
                    </a:cubicBezTo>
                    <a:cubicBezTo>
                      <a:pt x="142" y="188"/>
                      <a:pt x="148" y="183"/>
                      <a:pt x="155" y="179"/>
                    </a:cubicBezTo>
                    <a:cubicBezTo>
                      <a:pt x="170" y="168"/>
                      <a:pt x="183" y="154"/>
                      <a:pt x="200" y="147"/>
                    </a:cubicBezTo>
                    <a:cubicBezTo>
                      <a:pt x="200" y="147"/>
                      <a:pt x="200" y="147"/>
                      <a:pt x="200" y="146"/>
                    </a:cubicBezTo>
                    <a:cubicBezTo>
                      <a:pt x="201" y="146"/>
                      <a:pt x="201" y="146"/>
                      <a:pt x="200" y="145"/>
                    </a:cubicBezTo>
                    <a:cubicBezTo>
                      <a:pt x="198" y="141"/>
                      <a:pt x="195" y="137"/>
                      <a:pt x="192" y="133"/>
                    </a:cubicBezTo>
                    <a:cubicBezTo>
                      <a:pt x="194" y="132"/>
                      <a:pt x="196" y="130"/>
                      <a:pt x="199" y="129"/>
                    </a:cubicBezTo>
                    <a:cubicBezTo>
                      <a:pt x="203" y="135"/>
                      <a:pt x="207" y="142"/>
                      <a:pt x="212" y="149"/>
                    </a:cubicBezTo>
                    <a:cubicBezTo>
                      <a:pt x="195" y="156"/>
                      <a:pt x="182" y="169"/>
                      <a:pt x="168" y="180"/>
                    </a:cubicBezTo>
                    <a:cubicBezTo>
                      <a:pt x="162" y="185"/>
                      <a:pt x="155" y="189"/>
                      <a:pt x="148" y="193"/>
                    </a:cubicBezTo>
                    <a:cubicBezTo>
                      <a:pt x="132" y="204"/>
                      <a:pt x="116" y="214"/>
                      <a:pt x="99" y="224"/>
                    </a:cubicBezTo>
                    <a:moveTo>
                      <a:pt x="19" y="113"/>
                    </a:moveTo>
                    <a:cubicBezTo>
                      <a:pt x="12" y="103"/>
                      <a:pt x="11" y="102"/>
                      <a:pt x="3" y="91"/>
                    </a:cubicBezTo>
                    <a:cubicBezTo>
                      <a:pt x="4" y="91"/>
                      <a:pt x="5" y="90"/>
                      <a:pt x="6" y="89"/>
                    </a:cubicBezTo>
                    <a:cubicBezTo>
                      <a:pt x="7" y="89"/>
                      <a:pt x="8" y="88"/>
                      <a:pt x="8" y="88"/>
                    </a:cubicBezTo>
                    <a:cubicBezTo>
                      <a:pt x="13" y="93"/>
                      <a:pt x="15" y="95"/>
                      <a:pt x="22" y="104"/>
                    </a:cubicBezTo>
                    <a:cubicBezTo>
                      <a:pt x="22" y="105"/>
                      <a:pt x="23" y="105"/>
                      <a:pt x="23" y="105"/>
                    </a:cubicBezTo>
                    <a:cubicBezTo>
                      <a:pt x="23" y="105"/>
                      <a:pt x="24" y="105"/>
                      <a:pt x="24" y="105"/>
                    </a:cubicBezTo>
                    <a:cubicBezTo>
                      <a:pt x="24" y="105"/>
                      <a:pt x="25" y="104"/>
                      <a:pt x="25" y="103"/>
                    </a:cubicBezTo>
                    <a:cubicBezTo>
                      <a:pt x="25" y="103"/>
                      <a:pt x="25" y="103"/>
                      <a:pt x="25" y="103"/>
                    </a:cubicBezTo>
                    <a:cubicBezTo>
                      <a:pt x="25" y="103"/>
                      <a:pt x="25" y="102"/>
                      <a:pt x="25" y="102"/>
                    </a:cubicBezTo>
                    <a:cubicBezTo>
                      <a:pt x="26" y="101"/>
                      <a:pt x="27" y="101"/>
                      <a:pt x="28" y="101"/>
                    </a:cubicBezTo>
                    <a:cubicBezTo>
                      <a:pt x="28" y="101"/>
                      <a:pt x="28" y="101"/>
                      <a:pt x="28" y="101"/>
                    </a:cubicBezTo>
                    <a:cubicBezTo>
                      <a:pt x="28" y="101"/>
                      <a:pt x="29" y="101"/>
                      <a:pt x="29" y="102"/>
                    </a:cubicBezTo>
                    <a:cubicBezTo>
                      <a:pt x="30" y="102"/>
                      <a:pt x="30" y="103"/>
                      <a:pt x="30" y="104"/>
                    </a:cubicBezTo>
                    <a:cubicBezTo>
                      <a:pt x="30" y="105"/>
                      <a:pt x="29" y="107"/>
                      <a:pt x="27" y="108"/>
                    </a:cubicBezTo>
                    <a:cubicBezTo>
                      <a:pt x="27" y="108"/>
                      <a:pt x="27" y="108"/>
                      <a:pt x="26" y="109"/>
                    </a:cubicBezTo>
                    <a:cubicBezTo>
                      <a:pt x="26" y="109"/>
                      <a:pt x="26" y="110"/>
                      <a:pt x="27" y="110"/>
                    </a:cubicBezTo>
                    <a:cubicBezTo>
                      <a:pt x="29" y="114"/>
                      <a:pt x="35" y="122"/>
                      <a:pt x="37" y="126"/>
                    </a:cubicBezTo>
                    <a:cubicBezTo>
                      <a:pt x="38" y="126"/>
                      <a:pt x="38" y="126"/>
                      <a:pt x="39" y="126"/>
                    </a:cubicBezTo>
                    <a:cubicBezTo>
                      <a:pt x="39" y="126"/>
                      <a:pt x="39" y="126"/>
                      <a:pt x="39" y="126"/>
                    </a:cubicBezTo>
                    <a:cubicBezTo>
                      <a:pt x="39" y="126"/>
                      <a:pt x="40" y="126"/>
                      <a:pt x="40" y="125"/>
                    </a:cubicBezTo>
                    <a:cubicBezTo>
                      <a:pt x="40" y="124"/>
                      <a:pt x="42" y="123"/>
                      <a:pt x="44" y="123"/>
                    </a:cubicBezTo>
                    <a:cubicBezTo>
                      <a:pt x="44" y="123"/>
                      <a:pt x="44" y="123"/>
                      <a:pt x="44" y="123"/>
                    </a:cubicBezTo>
                    <a:cubicBezTo>
                      <a:pt x="45" y="123"/>
                      <a:pt x="47" y="123"/>
                      <a:pt x="47" y="124"/>
                    </a:cubicBezTo>
                    <a:cubicBezTo>
                      <a:pt x="48" y="125"/>
                      <a:pt x="48" y="126"/>
                      <a:pt x="48" y="127"/>
                    </a:cubicBezTo>
                    <a:cubicBezTo>
                      <a:pt x="48" y="128"/>
                      <a:pt x="48" y="129"/>
                      <a:pt x="47" y="130"/>
                    </a:cubicBezTo>
                    <a:cubicBezTo>
                      <a:pt x="46" y="131"/>
                      <a:pt x="45" y="131"/>
                      <a:pt x="45" y="131"/>
                    </a:cubicBezTo>
                    <a:cubicBezTo>
                      <a:pt x="44" y="131"/>
                      <a:pt x="44" y="132"/>
                      <a:pt x="43" y="132"/>
                    </a:cubicBezTo>
                    <a:cubicBezTo>
                      <a:pt x="43" y="133"/>
                      <a:pt x="43" y="133"/>
                      <a:pt x="44" y="134"/>
                    </a:cubicBezTo>
                    <a:cubicBezTo>
                      <a:pt x="47" y="137"/>
                      <a:pt x="52" y="144"/>
                      <a:pt x="54" y="149"/>
                    </a:cubicBezTo>
                    <a:cubicBezTo>
                      <a:pt x="54" y="149"/>
                      <a:pt x="55" y="149"/>
                      <a:pt x="55" y="149"/>
                    </a:cubicBezTo>
                    <a:cubicBezTo>
                      <a:pt x="55" y="149"/>
                      <a:pt x="55" y="149"/>
                      <a:pt x="55" y="149"/>
                    </a:cubicBezTo>
                    <a:cubicBezTo>
                      <a:pt x="56" y="149"/>
                      <a:pt x="56" y="149"/>
                      <a:pt x="56" y="148"/>
                    </a:cubicBezTo>
                    <a:cubicBezTo>
                      <a:pt x="57" y="148"/>
                      <a:pt x="57" y="147"/>
                      <a:pt x="57" y="147"/>
                    </a:cubicBezTo>
                    <a:cubicBezTo>
                      <a:pt x="58" y="147"/>
                      <a:pt x="59" y="146"/>
                      <a:pt x="60" y="146"/>
                    </a:cubicBezTo>
                    <a:cubicBezTo>
                      <a:pt x="60" y="146"/>
                      <a:pt x="60" y="146"/>
                      <a:pt x="60" y="146"/>
                    </a:cubicBezTo>
                    <a:cubicBezTo>
                      <a:pt x="60" y="146"/>
                      <a:pt x="60" y="146"/>
                      <a:pt x="60" y="146"/>
                    </a:cubicBezTo>
                    <a:cubicBezTo>
                      <a:pt x="61" y="146"/>
                      <a:pt x="62" y="147"/>
                      <a:pt x="63" y="148"/>
                    </a:cubicBezTo>
                    <a:cubicBezTo>
                      <a:pt x="63" y="148"/>
                      <a:pt x="63" y="149"/>
                      <a:pt x="63" y="150"/>
                    </a:cubicBezTo>
                    <a:cubicBezTo>
                      <a:pt x="63" y="152"/>
                      <a:pt x="62" y="154"/>
                      <a:pt x="61" y="155"/>
                    </a:cubicBezTo>
                    <a:cubicBezTo>
                      <a:pt x="60" y="156"/>
                      <a:pt x="60" y="156"/>
                      <a:pt x="60" y="157"/>
                    </a:cubicBezTo>
                    <a:cubicBezTo>
                      <a:pt x="64" y="162"/>
                      <a:pt x="65" y="165"/>
                      <a:pt x="69" y="170"/>
                    </a:cubicBezTo>
                    <a:cubicBezTo>
                      <a:pt x="69" y="171"/>
                      <a:pt x="70" y="171"/>
                      <a:pt x="70" y="171"/>
                    </a:cubicBezTo>
                    <a:cubicBezTo>
                      <a:pt x="70" y="171"/>
                      <a:pt x="70" y="171"/>
                      <a:pt x="70" y="171"/>
                    </a:cubicBezTo>
                    <a:cubicBezTo>
                      <a:pt x="70" y="171"/>
                      <a:pt x="71" y="171"/>
                      <a:pt x="71" y="171"/>
                    </a:cubicBezTo>
                    <a:cubicBezTo>
                      <a:pt x="72" y="169"/>
                      <a:pt x="74" y="169"/>
                      <a:pt x="75" y="169"/>
                    </a:cubicBezTo>
                    <a:cubicBezTo>
                      <a:pt x="75" y="169"/>
                      <a:pt x="75" y="169"/>
                      <a:pt x="75" y="169"/>
                    </a:cubicBezTo>
                    <a:cubicBezTo>
                      <a:pt x="77" y="169"/>
                      <a:pt x="79" y="170"/>
                      <a:pt x="80" y="171"/>
                    </a:cubicBezTo>
                    <a:cubicBezTo>
                      <a:pt x="80" y="172"/>
                      <a:pt x="80" y="173"/>
                      <a:pt x="80" y="174"/>
                    </a:cubicBezTo>
                    <a:cubicBezTo>
                      <a:pt x="80" y="176"/>
                      <a:pt x="79" y="179"/>
                      <a:pt x="76" y="179"/>
                    </a:cubicBezTo>
                    <a:cubicBezTo>
                      <a:pt x="76" y="179"/>
                      <a:pt x="75" y="180"/>
                      <a:pt x="75" y="180"/>
                    </a:cubicBezTo>
                    <a:cubicBezTo>
                      <a:pt x="75" y="180"/>
                      <a:pt x="75" y="181"/>
                      <a:pt x="75" y="181"/>
                    </a:cubicBezTo>
                    <a:cubicBezTo>
                      <a:pt x="80" y="188"/>
                      <a:pt x="83" y="191"/>
                      <a:pt x="85" y="193"/>
                    </a:cubicBezTo>
                    <a:cubicBezTo>
                      <a:pt x="86" y="196"/>
                      <a:pt x="88" y="200"/>
                      <a:pt x="91" y="207"/>
                    </a:cubicBezTo>
                    <a:cubicBezTo>
                      <a:pt x="91" y="207"/>
                      <a:pt x="92" y="208"/>
                      <a:pt x="92" y="208"/>
                    </a:cubicBezTo>
                    <a:cubicBezTo>
                      <a:pt x="92" y="208"/>
                      <a:pt x="92" y="208"/>
                      <a:pt x="92" y="208"/>
                    </a:cubicBezTo>
                    <a:cubicBezTo>
                      <a:pt x="93" y="208"/>
                      <a:pt x="93" y="208"/>
                      <a:pt x="93" y="208"/>
                    </a:cubicBezTo>
                    <a:cubicBezTo>
                      <a:pt x="110" y="196"/>
                      <a:pt x="126" y="185"/>
                      <a:pt x="142" y="174"/>
                    </a:cubicBezTo>
                    <a:cubicBezTo>
                      <a:pt x="149" y="169"/>
                      <a:pt x="155" y="165"/>
                      <a:pt x="161" y="160"/>
                    </a:cubicBezTo>
                    <a:cubicBezTo>
                      <a:pt x="171" y="152"/>
                      <a:pt x="180" y="142"/>
                      <a:pt x="190" y="135"/>
                    </a:cubicBezTo>
                    <a:cubicBezTo>
                      <a:pt x="192" y="138"/>
                      <a:pt x="195" y="142"/>
                      <a:pt x="197" y="145"/>
                    </a:cubicBezTo>
                    <a:cubicBezTo>
                      <a:pt x="180" y="152"/>
                      <a:pt x="167" y="166"/>
                      <a:pt x="153" y="177"/>
                    </a:cubicBezTo>
                    <a:cubicBezTo>
                      <a:pt x="147" y="181"/>
                      <a:pt x="140" y="185"/>
                      <a:pt x="133" y="190"/>
                    </a:cubicBezTo>
                    <a:cubicBezTo>
                      <a:pt x="117" y="200"/>
                      <a:pt x="101" y="210"/>
                      <a:pt x="84" y="220"/>
                    </a:cubicBezTo>
                    <a:cubicBezTo>
                      <a:pt x="82" y="214"/>
                      <a:pt x="80" y="210"/>
                      <a:pt x="79" y="207"/>
                    </a:cubicBezTo>
                    <a:cubicBezTo>
                      <a:pt x="77" y="204"/>
                      <a:pt x="75" y="202"/>
                      <a:pt x="71" y="196"/>
                    </a:cubicBezTo>
                    <a:cubicBezTo>
                      <a:pt x="74" y="195"/>
                      <a:pt x="76" y="192"/>
                      <a:pt x="76" y="188"/>
                    </a:cubicBezTo>
                    <a:cubicBezTo>
                      <a:pt x="76" y="187"/>
                      <a:pt x="75" y="186"/>
                      <a:pt x="75" y="185"/>
                    </a:cubicBezTo>
                    <a:cubicBezTo>
                      <a:pt x="73" y="182"/>
                      <a:pt x="71" y="181"/>
                      <a:pt x="68" y="181"/>
                    </a:cubicBezTo>
                    <a:cubicBezTo>
                      <a:pt x="68" y="181"/>
                      <a:pt x="68" y="181"/>
                      <a:pt x="68" y="181"/>
                    </a:cubicBezTo>
                    <a:cubicBezTo>
                      <a:pt x="66" y="181"/>
                      <a:pt x="65" y="181"/>
                      <a:pt x="63" y="182"/>
                    </a:cubicBezTo>
                    <a:cubicBezTo>
                      <a:pt x="61" y="178"/>
                      <a:pt x="59" y="175"/>
                      <a:pt x="57" y="171"/>
                    </a:cubicBezTo>
                    <a:cubicBezTo>
                      <a:pt x="59" y="169"/>
                      <a:pt x="60" y="167"/>
                      <a:pt x="60" y="164"/>
                    </a:cubicBezTo>
                    <a:cubicBezTo>
                      <a:pt x="60" y="163"/>
                      <a:pt x="59" y="161"/>
                      <a:pt x="59" y="160"/>
                    </a:cubicBezTo>
                    <a:cubicBezTo>
                      <a:pt x="57" y="158"/>
                      <a:pt x="55" y="158"/>
                      <a:pt x="53" y="158"/>
                    </a:cubicBezTo>
                    <a:cubicBezTo>
                      <a:pt x="52" y="158"/>
                      <a:pt x="51" y="158"/>
                      <a:pt x="50" y="159"/>
                    </a:cubicBezTo>
                    <a:cubicBezTo>
                      <a:pt x="49" y="159"/>
                      <a:pt x="49" y="159"/>
                      <a:pt x="49" y="159"/>
                    </a:cubicBezTo>
                    <a:cubicBezTo>
                      <a:pt x="47" y="155"/>
                      <a:pt x="44" y="150"/>
                      <a:pt x="42" y="147"/>
                    </a:cubicBezTo>
                    <a:cubicBezTo>
                      <a:pt x="43" y="146"/>
                      <a:pt x="43" y="146"/>
                      <a:pt x="44" y="145"/>
                    </a:cubicBezTo>
                    <a:cubicBezTo>
                      <a:pt x="45" y="143"/>
                      <a:pt x="46" y="142"/>
                      <a:pt x="46" y="140"/>
                    </a:cubicBezTo>
                    <a:cubicBezTo>
                      <a:pt x="46" y="139"/>
                      <a:pt x="45" y="137"/>
                      <a:pt x="45" y="136"/>
                    </a:cubicBezTo>
                    <a:cubicBezTo>
                      <a:pt x="43" y="134"/>
                      <a:pt x="41" y="134"/>
                      <a:pt x="39" y="134"/>
                    </a:cubicBezTo>
                    <a:cubicBezTo>
                      <a:pt x="39" y="134"/>
                      <a:pt x="39" y="134"/>
                      <a:pt x="39" y="134"/>
                    </a:cubicBezTo>
                    <a:cubicBezTo>
                      <a:pt x="37" y="134"/>
                      <a:pt x="35" y="134"/>
                      <a:pt x="34" y="136"/>
                    </a:cubicBezTo>
                    <a:cubicBezTo>
                      <a:pt x="31" y="132"/>
                      <a:pt x="28" y="126"/>
                      <a:pt x="26" y="122"/>
                    </a:cubicBezTo>
                    <a:cubicBezTo>
                      <a:pt x="27" y="121"/>
                      <a:pt x="28" y="120"/>
                      <a:pt x="29" y="118"/>
                    </a:cubicBezTo>
                    <a:cubicBezTo>
                      <a:pt x="29" y="118"/>
                      <a:pt x="29" y="117"/>
                      <a:pt x="29" y="117"/>
                    </a:cubicBezTo>
                    <a:cubicBezTo>
                      <a:pt x="29" y="115"/>
                      <a:pt x="28" y="113"/>
                      <a:pt x="27" y="112"/>
                    </a:cubicBezTo>
                    <a:cubicBezTo>
                      <a:pt x="26" y="112"/>
                      <a:pt x="25" y="111"/>
                      <a:pt x="25" y="111"/>
                    </a:cubicBezTo>
                    <a:cubicBezTo>
                      <a:pt x="24" y="111"/>
                      <a:pt x="24" y="111"/>
                      <a:pt x="24" y="111"/>
                    </a:cubicBezTo>
                    <a:cubicBezTo>
                      <a:pt x="24" y="111"/>
                      <a:pt x="24" y="111"/>
                      <a:pt x="24" y="111"/>
                    </a:cubicBezTo>
                    <a:cubicBezTo>
                      <a:pt x="22" y="111"/>
                      <a:pt x="21" y="111"/>
                      <a:pt x="20" y="112"/>
                    </a:cubicBezTo>
                    <a:cubicBezTo>
                      <a:pt x="19" y="113"/>
                      <a:pt x="19" y="113"/>
                      <a:pt x="19" y="113"/>
                    </a:cubicBezTo>
                    <a:moveTo>
                      <a:pt x="23" y="101"/>
                    </a:moveTo>
                    <a:cubicBezTo>
                      <a:pt x="17" y="93"/>
                      <a:pt x="15" y="91"/>
                      <a:pt x="10" y="85"/>
                    </a:cubicBezTo>
                    <a:cubicBezTo>
                      <a:pt x="10" y="85"/>
                      <a:pt x="10" y="85"/>
                      <a:pt x="10" y="85"/>
                    </a:cubicBezTo>
                    <a:cubicBezTo>
                      <a:pt x="9" y="84"/>
                      <a:pt x="9" y="84"/>
                      <a:pt x="9" y="84"/>
                    </a:cubicBezTo>
                    <a:cubicBezTo>
                      <a:pt x="8" y="83"/>
                      <a:pt x="7" y="82"/>
                      <a:pt x="6" y="80"/>
                    </a:cubicBezTo>
                    <a:cubicBezTo>
                      <a:pt x="36" y="52"/>
                      <a:pt x="69" y="27"/>
                      <a:pt x="103" y="3"/>
                    </a:cubicBezTo>
                    <a:cubicBezTo>
                      <a:pt x="106" y="9"/>
                      <a:pt x="109" y="12"/>
                      <a:pt x="111" y="15"/>
                    </a:cubicBezTo>
                    <a:cubicBezTo>
                      <a:pt x="114" y="17"/>
                      <a:pt x="117" y="20"/>
                      <a:pt x="122" y="26"/>
                    </a:cubicBezTo>
                    <a:cubicBezTo>
                      <a:pt x="153" y="62"/>
                      <a:pt x="174" y="86"/>
                      <a:pt x="202" y="124"/>
                    </a:cubicBezTo>
                    <a:cubicBezTo>
                      <a:pt x="186" y="132"/>
                      <a:pt x="173" y="146"/>
                      <a:pt x="160" y="158"/>
                    </a:cubicBezTo>
                    <a:cubicBezTo>
                      <a:pt x="154" y="163"/>
                      <a:pt x="147" y="167"/>
                      <a:pt x="141" y="171"/>
                    </a:cubicBezTo>
                    <a:cubicBezTo>
                      <a:pt x="125" y="182"/>
                      <a:pt x="109" y="193"/>
                      <a:pt x="93" y="204"/>
                    </a:cubicBezTo>
                    <a:cubicBezTo>
                      <a:pt x="90" y="198"/>
                      <a:pt x="89" y="195"/>
                      <a:pt x="87" y="192"/>
                    </a:cubicBezTo>
                    <a:cubicBezTo>
                      <a:pt x="85" y="189"/>
                      <a:pt x="83" y="187"/>
                      <a:pt x="79" y="181"/>
                    </a:cubicBezTo>
                    <a:cubicBezTo>
                      <a:pt x="81" y="180"/>
                      <a:pt x="83" y="177"/>
                      <a:pt x="83" y="174"/>
                    </a:cubicBezTo>
                    <a:cubicBezTo>
                      <a:pt x="83" y="172"/>
                      <a:pt x="83" y="171"/>
                      <a:pt x="82" y="170"/>
                    </a:cubicBezTo>
                    <a:cubicBezTo>
                      <a:pt x="81" y="167"/>
                      <a:pt x="78" y="166"/>
                      <a:pt x="75" y="166"/>
                    </a:cubicBezTo>
                    <a:cubicBezTo>
                      <a:pt x="73" y="166"/>
                      <a:pt x="72" y="167"/>
                      <a:pt x="70" y="168"/>
                    </a:cubicBezTo>
                    <a:cubicBezTo>
                      <a:pt x="68" y="164"/>
                      <a:pt x="66" y="161"/>
                      <a:pt x="63" y="156"/>
                    </a:cubicBezTo>
                    <a:cubicBezTo>
                      <a:pt x="65" y="155"/>
                      <a:pt x="66" y="152"/>
                      <a:pt x="66" y="150"/>
                    </a:cubicBezTo>
                    <a:cubicBezTo>
                      <a:pt x="66" y="149"/>
                      <a:pt x="66" y="147"/>
                      <a:pt x="65" y="146"/>
                    </a:cubicBezTo>
                    <a:cubicBezTo>
                      <a:pt x="63" y="144"/>
                      <a:pt x="61" y="144"/>
                      <a:pt x="60" y="144"/>
                    </a:cubicBezTo>
                    <a:cubicBezTo>
                      <a:pt x="58" y="144"/>
                      <a:pt x="57" y="144"/>
                      <a:pt x="56" y="145"/>
                    </a:cubicBezTo>
                    <a:cubicBezTo>
                      <a:pt x="55" y="145"/>
                      <a:pt x="55" y="145"/>
                      <a:pt x="55" y="145"/>
                    </a:cubicBezTo>
                    <a:cubicBezTo>
                      <a:pt x="53" y="141"/>
                      <a:pt x="50" y="137"/>
                      <a:pt x="47" y="133"/>
                    </a:cubicBezTo>
                    <a:cubicBezTo>
                      <a:pt x="48" y="133"/>
                      <a:pt x="49" y="132"/>
                      <a:pt x="49" y="131"/>
                    </a:cubicBezTo>
                    <a:cubicBezTo>
                      <a:pt x="50" y="130"/>
                      <a:pt x="51" y="128"/>
                      <a:pt x="51" y="127"/>
                    </a:cubicBezTo>
                    <a:cubicBezTo>
                      <a:pt x="51" y="125"/>
                      <a:pt x="50" y="124"/>
                      <a:pt x="49" y="123"/>
                    </a:cubicBezTo>
                    <a:cubicBezTo>
                      <a:pt x="48" y="121"/>
                      <a:pt x="46" y="120"/>
                      <a:pt x="44" y="120"/>
                    </a:cubicBezTo>
                    <a:cubicBezTo>
                      <a:pt x="44" y="120"/>
                      <a:pt x="44" y="120"/>
                      <a:pt x="44" y="120"/>
                    </a:cubicBezTo>
                    <a:cubicBezTo>
                      <a:pt x="42" y="120"/>
                      <a:pt x="40" y="121"/>
                      <a:pt x="39" y="123"/>
                    </a:cubicBezTo>
                    <a:cubicBezTo>
                      <a:pt x="36" y="119"/>
                      <a:pt x="32" y="113"/>
                      <a:pt x="30" y="110"/>
                    </a:cubicBezTo>
                    <a:cubicBezTo>
                      <a:pt x="32" y="108"/>
                      <a:pt x="33" y="106"/>
                      <a:pt x="33" y="104"/>
                    </a:cubicBezTo>
                    <a:cubicBezTo>
                      <a:pt x="33" y="102"/>
                      <a:pt x="32" y="101"/>
                      <a:pt x="31" y="100"/>
                    </a:cubicBezTo>
                    <a:cubicBezTo>
                      <a:pt x="30" y="99"/>
                      <a:pt x="29" y="98"/>
                      <a:pt x="28" y="98"/>
                    </a:cubicBezTo>
                    <a:cubicBezTo>
                      <a:pt x="28" y="98"/>
                      <a:pt x="28" y="98"/>
                      <a:pt x="28" y="98"/>
                    </a:cubicBezTo>
                    <a:cubicBezTo>
                      <a:pt x="26" y="98"/>
                      <a:pt x="25" y="99"/>
                      <a:pt x="24" y="100"/>
                    </a:cubicBezTo>
                    <a:cubicBezTo>
                      <a:pt x="23" y="100"/>
                      <a:pt x="23" y="100"/>
                      <a:pt x="23" y="101"/>
                    </a:cubicBezTo>
                    <a:moveTo>
                      <a:pt x="103" y="0"/>
                    </a:moveTo>
                    <a:cubicBezTo>
                      <a:pt x="102" y="0"/>
                      <a:pt x="102" y="0"/>
                      <a:pt x="102" y="0"/>
                    </a:cubicBezTo>
                    <a:cubicBezTo>
                      <a:pt x="67" y="24"/>
                      <a:pt x="34" y="50"/>
                      <a:pt x="3" y="79"/>
                    </a:cubicBezTo>
                    <a:cubicBezTo>
                      <a:pt x="3" y="79"/>
                      <a:pt x="2" y="80"/>
                      <a:pt x="3" y="81"/>
                    </a:cubicBezTo>
                    <a:cubicBezTo>
                      <a:pt x="4" y="83"/>
                      <a:pt x="6" y="84"/>
                      <a:pt x="7" y="85"/>
                    </a:cubicBezTo>
                    <a:cubicBezTo>
                      <a:pt x="6" y="86"/>
                      <a:pt x="5" y="87"/>
                      <a:pt x="4" y="87"/>
                    </a:cubicBezTo>
                    <a:cubicBezTo>
                      <a:pt x="3" y="88"/>
                      <a:pt x="1" y="90"/>
                      <a:pt x="0" y="90"/>
                    </a:cubicBezTo>
                    <a:cubicBezTo>
                      <a:pt x="0" y="91"/>
                      <a:pt x="0" y="91"/>
                      <a:pt x="0" y="92"/>
                    </a:cubicBezTo>
                    <a:cubicBezTo>
                      <a:pt x="9" y="105"/>
                      <a:pt x="9" y="104"/>
                      <a:pt x="18" y="117"/>
                    </a:cubicBezTo>
                    <a:cubicBezTo>
                      <a:pt x="18" y="117"/>
                      <a:pt x="19" y="117"/>
                      <a:pt x="19" y="117"/>
                    </a:cubicBezTo>
                    <a:cubicBezTo>
                      <a:pt x="19" y="117"/>
                      <a:pt x="20" y="117"/>
                      <a:pt x="20" y="117"/>
                    </a:cubicBezTo>
                    <a:cubicBezTo>
                      <a:pt x="20" y="117"/>
                      <a:pt x="21" y="116"/>
                      <a:pt x="21" y="116"/>
                    </a:cubicBezTo>
                    <a:cubicBezTo>
                      <a:pt x="21" y="116"/>
                      <a:pt x="21" y="116"/>
                      <a:pt x="21" y="116"/>
                    </a:cubicBezTo>
                    <a:cubicBezTo>
                      <a:pt x="21" y="115"/>
                      <a:pt x="21" y="115"/>
                      <a:pt x="22" y="114"/>
                    </a:cubicBezTo>
                    <a:cubicBezTo>
                      <a:pt x="22" y="114"/>
                      <a:pt x="23" y="114"/>
                      <a:pt x="24" y="114"/>
                    </a:cubicBezTo>
                    <a:cubicBezTo>
                      <a:pt x="24" y="114"/>
                      <a:pt x="25" y="114"/>
                      <a:pt x="25" y="115"/>
                    </a:cubicBezTo>
                    <a:cubicBezTo>
                      <a:pt x="26" y="115"/>
                      <a:pt x="26" y="116"/>
                      <a:pt x="26" y="117"/>
                    </a:cubicBezTo>
                    <a:cubicBezTo>
                      <a:pt x="26" y="117"/>
                      <a:pt x="26" y="117"/>
                      <a:pt x="26" y="117"/>
                    </a:cubicBezTo>
                    <a:cubicBezTo>
                      <a:pt x="26" y="119"/>
                      <a:pt x="25" y="120"/>
                      <a:pt x="23" y="120"/>
                    </a:cubicBezTo>
                    <a:cubicBezTo>
                      <a:pt x="23" y="120"/>
                      <a:pt x="22" y="121"/>
                      <a:pt x="22" y="121"/>
                    </a:cubicBezTo>
                    <a:cubicBezTo>
                      <a:pt x="22" y="122"/>
                      <a:pt x="22" y="122"/>
                      <a:pt x="22" y="122"/>
                    </a:cubicBezTo>
                    <a:cubicBezTo>
                      <a:pt x="25" y="126"/>
                      <a:pt x="30" y="135"/>
                      <a:pt x="33" y="139"/>
                    </a:cubicBezTo>
                    <a:cubicBezTo>
                      <a:pt x="33" y="139"/>
                      <a:pt x="33" y="139"/>
                      <a:pt x="34" y="139"/>
                    </a:cubicBezTo>
                    <a:cubicBezTo>
                      <a:pt x="34" y="139"/>
                      <a:pt x="34" y="139"/>
                      <a:pt x="34" y="139"/>
                    </a:cubicBezTo>
                    <a:cubicBezTo>
                      <a:pt x="34" y="139"/>
                      <a:pt x="35" y="139"/>
                      <a:pt x="35" y="139"/>
                    </a:cubicBezTo>
                    <a:cubicBezTo>
                      <a:pt x="36" y="137"/>
                      <a:pt x="37" y="136"/>
                      <a:pt x="39" y="136"/>
                    </a:cubicBezTo>
                    <a:cubicBezTo>
                      <a:pt x="39" y="136"/>
                      <a:pt x="39" y="136"/>
                      <a:pt x="39" y="136"/>
                    </a:cubicBezTo>
                    <a:cubicBezTo>
                      <a:pt x="40" y="136"/>
                      <a:pt x="42" y="137"/>
                      <a:pt x="42" y="138"/>
                    </a:cubicBezTo>
                    <a:cubicBezTo>
                      <a:pt x="43" y="138"/>
                      <a:pt x="43" y="139"/>
                      <a:pt x="43" y="140"/>
                    </a:cubicBezTo>
                    <a:cubicBezTo>
                      <a:pt x="43" y="141"/>
                      <a:pt x="43" y="142"/>
                      <a:pt x="42" y="143"/>
                    </a:cubicBezTo>
                    <a:cubicBezTo>
                      <a:pt x="41" y="144"/>
                      <a:pt x="40" y="145"/>
                      <a:pt x="39" y="145"/>
                    </a:cubicBezTo>
                    <a:cubicBezTo>
                      <a:pt x="39" y="145"/>
                      <a:pt x="38" y="145"/>
                      <a:pt x="38" y="145"/>
                    </a:cubicBezTo>
                    <a:cubicBezTo>
                      <a:pt x="38" y="146"/>
                      <a:pt x="38" y="146"/>
                      <a:pt x="38" y="147"/>
                    </a:cubicBezTo>
                    <a:cubicBezTo>
                      <a:pt x="41" y="151"/>
                      <a:pt x="46" y="158"/>
                      <a:pt x="48" y="163"/>
                    </a:cubicBezTo>
                    <a:cubicBezTo>
                      <a:pt x="48" y="163"/>
                      <a:pt x="49" y="163"/>
                      <a:pt x="49" y="163"/>
                    </a:cubicBezTo>
                    <a:cubicBezTo>
                      <a:pt x="49" y="163"/>
                      <a:pt x="49" y="163"/>
                      <a:pt x="49" y="163"/>
                    </a:cubicBezTo>
                    <a:cubicBezTo>
                      <a:pt x="50" y="163"/>
                      <a:pt x="50" y="163"/>
                      <a:pt x="50" y="162"/>
                    </a:cubicBezTo>
                    <a:cubicBezTo>
                      <a:pt x="51" y="162"/>
                      <a:pt x="51" y="161"/>
                      <a:pt x="51" y="161"/>
                    </a:cubicBezTo>
                    <a:cubicBezTo>
                      <a:pt x="52" y="161"/>
                      <a:pt x="53" y="160"/>
                      <a:pt x="53" y="160"/>
                    </a:cubicBezTo>
                    <a:cubicBezTo>
                      <a:pt x="53" y="160"/>
                      <a:pt x="53" y="160"/>
                      <a:pt x="53" y="160"/>
                    </a:cubicBezTo>
                    <a:cubicBezTo>
                      <a:pt x="53" y="160"/>
                      <a:pt x="53" y="160"/>
                      <a:pt x="53" y="160"/>
                    </a:cubicBezTo>
                    <a:cubicBezTo>
                      <a:pt x="55" y="160"/>
                      <a:pt x="56" y="161"/>
                      <a:pt x="56" y="162"/>
                    </a:cubicBezTo>
                    <a:cubicBezTo>
                      <a:pt x="57" y="162"/>
                      <a:pt x="57" y="163"/>
                      <a:pt x="57" y="164"/>
                    </a:cubicBezTo>
                    <a:cubicBezTo>
                      <a:pt x="57" y="166"/>
                      <a:pt x="56" y="168"/>
                      <a:pt x="54" y="169"/>
                    </a:cubicBezTo>
                    <a:cubicBezTo>
                      <a:pt x="54" y="170"/>
                      <a:pt x="53" y="170"/>
                      <a:pt x="54" y="171"/>
                    </a:cubicBezTo>
                    <a:cubicBezTo>
                      <a:pt x="57" y="177"/>
                      <a:pt x="59" y="180"/>
                      <a:pt x="62" y="185"/>
                    </a:cubicBezTo>
                    <a:cubicBezTo>
                      <a:pt x="62" y="185"/>
                      <a:pt x="62" y="186"/>
                      <a:pt x="63" y="186"/>
                    </a:cubicBezTo>
                    <a:cubicBezTo>
                      <a:pt x="63" y="186"/>
                      <a:pt x="63" y="186"/>
                      <a:pt x="63" y="186"/>
                    </a:cubicBezTo>
                    <a:cubicBezTo>
                      <a:pt x="63" y="186"/>
                      <a:pt x="64" y="185"/>
                      <a:pt x="64" y="185"/>
                    </a:cubicBezTo>
                    <a:cubicBezTo>
                      <a:pt x="65" y="184"/>
                      <a:pt x="66" y="184"/>
                      <a:pt x="68" y="184"/>
                    </a:cubicBezTo>
                    <a:cubicBezTo>
                      <a:pt x="68" y="184"/>
                      <a:pt x="68" y="184"/>
                      <a:pt x="68" y="184"/>
                    </a:cubicBezTo>
                    <a:cubicBezTo>
                      <a:pt x="70" y="184"/>
                      <a:pt x="72" y="185"/>
                      <a:pt x="73" y="186"/>
                    </a:cubicBezTo>
                    <a:cubicBezTo>
                      <a:pt x="73" y="187"/>
                      <a:pt x="73" y="188"/>
                      <a:pt x="73" y="188"/>
                    </a:cubicBezTo>
                    <a:cubicBezTo>
                      <a:pt x="73" y="191"/>
                      <a:pt x="71" y="194"/>
                      <a:pt x="69" y="194"/>
                    </a:cubicBezTo>
                    <a:cubicBezTo>
                      <a:pt x="68" y="194"/>
                      <a:pt x="68" y="194"/>
                      <a:pt x="68" y="195"/>
                    </a:cubicBezTo>
                    <a:cubicBezTo>
                      <a:pt x="67" y="195"/>
                      <a:pt x="67" y="196"/>
                      <a:pt x="68" y="196"/>
                    </a:cubicBezTo>
                    <a:cubicBezTo>
                      <a:pt x="72" y="203"/>
                      <a:pt x="75" y="206"/>
                      <a:pt x="76" y="209"/>
                    </a:cubicBezTo>
                    <a:cubicBezTo>
                      <a:pt x="78" y="212"/>
                      <a:pt x="79" y="215"/>
                      <a:pt x="82" y="223"/>
                    </a:cubicBezTo>
                    <a:cubicBezTo>
                      <a:pt x="82" y="223"/>
                      <a:pt x="83" y="223"/>
                      <a:pt x="83" y="223"/>
                    </a:cubicBezTo>
                    <a:cubicBezTo>
                      <a:pt x="83" y="223"/>
                      <a:pt x="83" y="223"/>
                      <a:pt x="83" y="223"/>
                    </a:cubicBezTo>
                    <a:cubicBezTo>
                      <a:pt x="84" y="223"/>
                      <a:pt x="84" y="223"/>
                      <a:pt x="84" y="223"/>
                    </a:cubicBezTo>
                    <a:cubicBezTo>
                      <a:pt x="87" y="221"/>
                      <a:pt x="90" y="219"/>
                      <a:pt x="94" y="217"/>
                    </a:cubicBezTo>
                    <a:cubicBezTo>
                      <a:pt x="95" y="220"/>
                      <a:pt x="96" y="222"/>
                      <a:pt x="98" y="227"/>
                    </a:cubicBezTo>
                    <a:cubicBezTo>
                      <a:pt x="98" y="227"/>
                      <a:pt x="98" y="227"/>
                      <a:pt x="98" y="228"/>
                    </a:cubicBezTo>
                    <a:cubicBezTo>
                      <a:pt x="99" y="228"/>
                      <a:pt x="99" y="228"/>
                      <a:pt x="99" y="228"/>
                    </a:cubicBezTo>
                    <a:cubicBezTo>
                      <a:pt x="99" y="228"/>
                      <a:pt x="99" y="228"/>
                      <a:pt x="100" y="227"/>
                    </a:cubicBezTo>
                    <a:cubicBezTo>
                      <a:pt x="116" y="217"/>
                      <a:pt x="133" y="206"/>
                      <a:pt x="150" y="195"/>
                    </a:cubicBezTo>
                    <a:cubicBezTo>
                      <a:pt x="157" y="191"/>
                      <a:pt x="163" y="187"/>
                      <a:pt x="170" y="182"/>
                    </a:cubicBezTo>
                    <a:cubicBezTo>
                      <a:pt x="184" y="171"/>
                      <a:pt x="197" y="157"/>
                      <a:pt x="214" y="150"/>
                    </a:cubicBezTo>
                    <a:cubicBezTo>
                      <a:pt x="215" y="150"/>
                      <a:pt x="215" y="150"/>
                      <a:pt x="215" y="150"/>
                    </a:cubicBezTo>
                    <a:cubicBezTo>
                      <a:pt x="215" y="149"/>
                      <a:pt x="215" y="149"/>
                      <a:pt x="215" y="148"/>
                    </a:cubicBezTo>
                    <a:cubicBezTo>
                      <a:pt x="210" y="141"/>
                      <a:pt x="205" y="134"/>
                      <a:pt x="201" y="128"/>
                    </a:cubicBezTo>
                    <a:cubicBezTo>
                      <a:pt x="202" y="127"/>
                      <a:pt x="203" y="127"/>
                      <a:pt x="205" y="126"/>
                    </a:cubicBezTo>
                    <a:cubicBezTo>
                      <a:pt x="205" y="126"/>
                      <a:pt x="205" y="126"/>
                      <a:pt x="206" y="125"/>
                    </a:cubicBezTo>
                    <a:cubicBezTo>
                      <a:pt x="206" y="125"/>
                      <a:pt x="206" y="124"/>
                      <a:pt x="205" y="124"/>
                    </a:cubicBezTo>
                    <a:cubicBezTo>
                      <a:pt x="177" y="85"/>
                      <a:pt x="156" y="60"/>
                      <a:pt x="124" y="24"/>
                    </a:cubicBezTo>
                    <a:cubicBezTo>
                      <a:pt x="119" y="18"/>
                      <a:pt x="116" y="16"/>
                      <a:pt x="113" y="13"/>
                    </a:cubicBezTo>
                    <a:cubicBezTo>
                      <a:pt x="111" y="10"/>
                      <a:pt x="108" y="7"/>
                      <a:pt x="104" y="1"/>
                    </a:cubicBezTo>
                    <a:cubicBezTo>
                      <a:pt x="103" y="0"/>
                      <a:pt x="103" y="0"/>
                      <a:pt x="103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9" name="Freeform 807"/>
              <p:cNvSpPr/>
              <p:nvPr/>
            </p:nvSpPr>
            <p:spPr bwMode="auto">
              <a:xfrm>
                <a:off x="5116" y="1015"/>
                <a:ext cx="171" cy="120"/>
              </a:xfrm>
              <a:custGeom>
                <a:avLst/>
                <a:gdLst>
                  <a:gd name="T0" fmla="*/ 71 w 72"/>
                  <a:gd name="T1" fmla="*/ 0 h 51"/>
                  <a:gd name="T2" fmla="*/ 70 w 72"/>
                  <a:gd name="T3" fmla="*/ 0 h 51"/>
                  <a:gd name="T4" fmla="*/ 20 w 72"/>
                  <a:gd name="T5" fmla="*/ 34 h 51"/>
                  <a:gd name="T6" fmla="*/ 1 w 72"/>
                  <a:gd name="T7" fmla="*/ 49 h 51"/>
                  <a:gd name="T8" fmla="*/ 1 w 72"/>
                  <a:gd name="T9" fmla="*/ 50 h 51"/>
                  <a:gd name="T10" fmla="*/ 2 w 72"/>
                  <a:gd name="T11" fmla="*/ 51 h 51"/>
                  <a:gd name="T12" fmla="*/ 3 w 72"/>
                  <a:gd name="T13" fmla="*/ 51 h 51"/>
                  <a:gd name="T14" fmla="*/ 21 w 72"/>
                  <a:gd name="T15" fmla="*/ 36 h 51"/>
                  <a:gd name="T16" fmla="*/ 71 w 72"/>
                  <a:gd name="T17" fmla="*/ 3 h 51"/>
                  <a:gd name="T18" fmla="*/ 72 w 72"/>
                  <a:gd name="T19" fmla="*/ 1 h 51"/>
                  <a:gd name="T20" fmla="*/ 71 w 72"/>
                  <a:gd name="T21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2" h="51">
                    <a:moveTo>
                      <a:pt x="71" y="0"/>
                    </a:moveTo>
                    <a:cubicBezTo>
                      <a:pt x="71" y="0"/>
                      <a:pt x="70" y="0"/>
                      <a:pt x="70" y="0"/>
                    </a:cubicBezTo>
                    <a:cubicBezTo>
                      <a:pt x="52" y="9"/>
                      <a:pt x="36" y="21"/>
                      <a:pt x="20" y="34"/>
                    </a:cubicBezTo>
                    <a:cubicBezTo>
                      <a:pt x="13" y="39"/>
                      <a:pt x="7" y="44"/>
                      <a:pt x="1" y="49"/>
                    </a:cubicBezTo>
                    <a:cubicBezTo>
                      <a:pt x="0" y="49"/>
                      <a:pt x="0" y="50"/>
                      <a:pt x="1" y="50"/>
                    </a:cubicBezTo>
                    <a:cubicBezTo>
                      <a:pt x="1" y="51"/>
                      <a:pt x="1" y="51"/>
                      <a:pt x="2" y="51"/>
                    </a:cubicBezTo>
                    <a:cubicBezTo>
                      <a:pt x="2" y="51"/>
                      <a:pt x="2" y="51"/>
                      <a:pt x="3" y="51"/>
                    </a:cubicBezTo>
                    <a:cubicBezTo>
                      <a:pt x="9" y="46"/>
                      <a:pt x="15" y="41"/>
                      <a:pt x="21" y="36"/>
                    </a:cubicBezTo>
                    <a:cubicBezTo>
                      <a:pt x="37" y="24"/>
                      <a:pt x="53" y="11"/>
                      <a:pt x="71" y="3"/>
                    </a:cubicBezTo>
                    <a:cubicBezTo>
                      <a:pt x="72" y="2"/>
                      <a:pt x="72" y="1"/>
                      <a:pt x="72" y="1"/>
                    </a:cubicBezTo>
                    <a:cubicBezTo>
                      <a:pt x="72" y="0"/>
                      <a:pt x="71" y="0"/>
                      <a:pt x="71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20" name="Freeform 808"/>
              <p:cNvSpPr/>
              <p:nvPr/>
            </p:nvSpPr>
            <p:spPr bwMode="auto">
              <a:xfrm>
                <a:off x="5147" y="1060"/>
                <a:ext cx="156" cy="108"/>
              </a:xfrm>
              <a:custGeom>
                <a:avLst/>
                <a:gdLst>
                  <a:gd name="T0" fmla="*/ 65 w 66"/>
                  <a:gd name="T1" fmla="*/ 0 h 46"/>
                  <a:gd name="T2" fmla="*/ 64 w 66"/>
                  <a:gd name="T3" fmla="*/ 0 h 46"/>
                  <a:gd name="T4" fmla="*/ 1 w 66"/>
                  <a:gd name="T5" fmla="*/ 43 h 46"/>
                  <a:gd name="T6" fmla="*/ 0 w 66"/>
                  <a:gd name="T7" fmla="*/ 45 h 46"/>
                  <a:gd name="T8" fmla="*/ 1 w 66"/>
                  <a:gd name="T9" fmla="*/ 46 h 46"/>
                  <a:gd name="T10" fmla="*/ 2 w 66"/>
                  <a:gd name="T11" fmla="*/ 45 h 46"/>
                  <a:gd name="T12" fmla="*/ 65 w 66"/>
                  <a:gd name="T13" fmla="*/ 2 h 46"/>
                  <a:gd name="T14" fmla="*/ 66 w 66"/>
                  <a:gd name="T15" fmla="*/ 0 h 46"/>
                  <a:gd name="T16" fmla="*/ 65 w 66"/>
                  <a:gd name="T1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46">
                    <a:moveTo>
                      <a:pt x="65" y="0"/>
                    </a:moveTo>
                    <a:cubicBezTo>
                      <a:pt x="64" y="0"/>
                      <a:pt x="64" y="0"/>
                      <a:pt x="64" y="0"/>
                    </a:cubicBezTo>
                    <a:cubicBezTo>
                      <a:pt x="43" y="14"/>
                      <a:pt x="21" y="28"/>
                      <a:pt x="1" y="43"/>
                    </a:cubicBezTo>
                    <a:cubicBezTo>
                      <a:pt x="0" y="44"/>
                      <a:pt x="0" y="44"/>
                      <a:pt x="0" y="45"/>
                    </a:cubicBezTo>
                    <a:cubicBezTo>
                      <a:pt x="1" y="45"/>
                      <a:pt x="1" y="46"/>
                      <a:pt x="1" y="46"/>
                    </a:cubicBezTo>
                    <a:cubicBezTo>
                      <a:pt x="2" y="46"/>
                      <a:pt x="2" y="46"/>
                      <a:pt x="2" y="45"/>
                    </a:cubicBezTo>
                    <a:cubicBezTo>
                      <a:pt x="23" y="31"/>
                      <a:pt x="44" y="16"/>
                      <a:pt x="65" y="2"/>
                    </a:cubicBezTo>
                    <a:cubicBezTo>
                      <a:pt x="66" y="2"/>
                      <a:pt x="66" y="1"/>
                      <a:pt x="66" y="0"/>
                    </a:cubicBezTo>
                    <a:cubicBezTo>
                      <a:pt x="65" y="0"/>
                      <a:pt x="65" y="0"/>
                      <a:pt x="65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21" name="Freeform 809"/>
              <p:cNvSpPr/>
              <p:nvPr/>
            </p:nvSpPr>
            <p:spPr bwMode="auto">
              <a:xfrm>
                <a:off x="5173" y="1083"/>
                <a:ext cx="161" cy="126"/>
              </a:xfrm>
              <a:custGeom>
                <a:avLst/>
                <a:gdLst>
                  <a:gd name="T0" fmla="*/ 67 w 68"/>
                  <a:gd name="T1" fmla="*/ 0 h 53"/>
                  <a:gd name="T2" fmla="*/ 66 w 68"/>
                  <a:gd name="T3" fmla="*/ 0 h 53"/>
                  <a:gd name="T4" fmla="*/ 46 w 68"/>
                  <a:gd name="T5" fmla="*/ 18 h 53"/>
                  <a:gd name="T6" fmla="*/ 1 w 68"/>
                  <a:gd name="T7" fmla="*/ 50 h 53"/>
                  <a:gd name="T8" fmla="*/ 0 w 68"/>
                  <a:gd name="T9" fmla="*/ 52 h 53"/>
                  <a:gd name="T10" fmla="*/ 1 w 68"/>
                  <a:gd name="T11" fmla="*/ 53 h 53"/>
                  <a:gd name="T12" fmla="*/ 2 w 68"/>
                  <a:gd name="T13" fmla="*/ 53 h 53"/>
                  <a:gd name="T14" fmla="*/ 47 w 68"/>
                  <a:gd name="T15" fmla="*/ 20 h 53"/>
                  <a:gd name="T16" fmla="*/ 68 w 68"/>
                  <a:gd name="T17" fmla="*/ 2 h 53"/>
                  <a:gd name="T18" fmla="*/ 68 w 68"/>
                  <a:gd name="T19" fmla="*/ 0 h 53"/>
                  <a:gd name="T20" fmla="*/ 67 w 68"/>
                  <a:gd name="T21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8" h="53">
                    <a:moveTo>
                      <a:pt x="67" y="0"/>
                    </a:moveTo>
                    <a:cubicBezTo>
                      <a:pt x="67" y="0"/>
                      <a:pt x="66" y="0"/>
                      <a:pt x="66" y="0"/>
                    </a:cubicBezTo>
                    <a:cubicBezTo>
                      <a:pt x="59" y="6"/>
                      <a:pt x="52" y="12"/>
                      <a:pt x="46" y="18"/>
                    </a:cubicBezTo>
                    <a:cubicBezTo>
                      <a:pt x="31" y="30"/>
                      <a:pt x="17" y="42"/>
                      <a:pt x="1" y="50"/>
                    </a:cubicBezTo>
                    <a:cubicBezTo>
                      <a:pt x="0" y="51"/>
                      <a:pt x="0" y="51"/>
                      <a:pt x="0" y="52"/>
                    </a:cubicBezTo>
                    <a:cubicBezTo>
                      <a:pt x="0" y="53"/>
                      <a:pt x="1" y="53"/>
                      <a:pt x="1" y="53"/>
                    </a:cubicBezTo>
                    <a:cubicBezTo>
                      <a:pt x="2" y="53"/>
                      <a:pt x="2" y="53"/>
                      <a:pt x="2" y="53"/>
                    </a:cubicBezTo>
                    <a:cubicBezTo>
                      <a:pt x="19" y="44"/>
                      <a:pt x="33" y="32"/>
                      <a:pt x="47" y="20"/>
                    </a:cubicBezTo>
                    <a:cubicBezTo>
                      <a:pt x="54" y="14"/>
                      <a:pt x="61" y="8"/>
                      <a:pt x="68" y="2"/>
                    </a:cubicBezTo>
                    <a:cubicBezTo>
                      <a:pt x="68" y="2"/>
                      <a:pt x="68" y="1"/>
                      <a:pt x="68" y="0"/>
                    </a:cubicBezTo>
                    <a:cubicBezTo>
                      <a:pt x="68" y="0"/>
                      <a:pt x="67" y="0"/>
                      <a:pt x="67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22" name="Freeform 810"/>
              <p:cNvSpPr/>
              <p:nvPr/>
            </p:nvSpPr>
            <p:spPr bwMode="auto">
              <a:xfrm>
                <a:off x="5208" y="1126"/>
                <a:ext cx="154" cy="128"/>
              </a:xfrm>
              <a:custGeom>
                <a:avLst/>
                <a:gdLst>
                  <a:gd name="T0" fmla="*/ 63 w 65"/>
                  <a:gd name="T1" fmla="*/ 0 h 54"/>
                  <a:gd name="T2" fmla="*/ 62 w 65"/>
                  <a:gd name="T3" fmla="*/ 0 h 54"/>
                  <a:gd name="T4" fmla="*/ 1 w 65"/>
                  <a:gd name="T5" fmla="*/ 52 h 54"/>
                  <a:gd name="T6" fmla="*/ 1 w 65"/>
                  <a:gd name="T7" fmla="*/ 54 h 54"/>
                  <a:gd name="T8" fmla="*/ 2 w 65"/>
                  <a:gd name="T9" fmla="*/ 54 h 54"/>
                  <a:gd name="T10" fmla="*/ 3 w 65"/>
                  <a:gd name="T11" fmla="*/ 54 h 54"/>
                  <a:gd name="T12" fmla="*/ 64 w 65"/>
                  <a:gd name="T13" fmla="*/ 2 h 54"/>
                  <a:gd name="T14" fmla="*/ 64 w 65"/>
                  <a:gd name="T15" fmla="*/ 0 h 54"/>
                  <a:gd name="T16" fmla="*/ 63 w 65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5" h="54">
                    <a:moveTo>
                      <a:pt x="63" y="0"/>
                    </a:moveTo>
                    <a:cubicBezTo>
                      <a:pt x="63" y="0"/>
                      <a:pt x="63" y="0"/>
                      <a:pt x="62" y="0"/>
                    </a:cubicBezTo>
                    <a:cubicBezTo>
                      <a:pt x="42" y="17"/>
                      <a:pt x="21" y="34"/>
                      <a:pt x="1" y="52"/>
                    </a:cubicBezTo>
                    <a:cubicBezTo>
                      <a:pt x="0" y="52"/>
                      <a:pt x="0" y="53"/>
                      <a:pt x="1" y="54"/>
                    </a:cubicBezTo>
                    <a:cubicBezTo>
                      <a:pt x="1" y="54"/>
                      <a:pt x="1" y="54"/>
                      <a:pt x="2" y="54"/>
                    </a:cubicBezTo>
                    <a:cubicBezTo>
                      <a:pt x="2" y="54"/>
                      <a:pt x="2" y="54"/>
                      <a:pt x="3" y="54"/>
                    </a:cubicBezTo>
                    <a:cubicBezTo>
                      <a:pt x="23" y="37"/>
                      <a:pt x="44" y="19"/>
                      <a:pt x="64" y="2"/>
                    </a:cubicBezTo>
                    <a:cubicBezTo>
                      <a:pt x="65" y="2"/>
                      <a:pt x="65" y="1"/>
                      <a:pt x="64" y="0"/>
                    </a:cubicBezTo>
                    <a:cubicBezTo>
                      <a:pt x="64" y="0"/>
                      <a:pt x="64" y="0"/>
                      <a:pt x="63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23" name="Freeform 811"/>
              <p:cNvSpPr/>
              <p:nvPr/>
            </p:nvSpPr>
            <p:spPr bwMode="auto">
              <a:xfrm>
                <a:off x="5234" y="1161"/>
                <a:ext cx="159" cy="131"/>
              </a:xfrm>
              <a:custGeom>
                <a:avLst/>
                <a:gdLst>
                  <a:gd name="T0" fmla="*/ 66 w 67"/>
                  <a:gd name="T1" fmla="*/ 0 h 55"/>
                  <a:gd name="T2" fmla="*/ 65 w 67"/>
                  <a:gd name="T3" fmla="*/ 0 h 55"/>
                  <a:gd name="T4" fmla="*/ 1 w 67"/>
                  <a:gd name="T5" fmla="*/ 52 h 55"/>
                  <a:gd name="T6" fmla="*/ 1 w 67"/>
                  <a:gd name="T7" fmla="*/ 54 h 55"/>
                  <a:gd name="T8" fmla="*/ 2 w 67"/>
                  <a:gd name="T9" fmla="*/ 55 h 55"/>
                  <a:gd name="T10" fmla="*/ 3 w 67"/>
                  <a:gd name="T11" fmla="*/ 54 h 55"/>
                  <a:gd name="T12" fmla="*/ 67 w 67"/>
                  <a:gd name="T13" fmla="*/ 2 h 55"/>
                  <a:gd name="T14" fmla="*/ 67 w 67"/>
                  <a:gd name="T15" fmla="*/ 0 h 55"/>
                  <a:gd name="T16" fmla="*/ 66 w 67"/>
                  <a:gd name="T1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7" h="55">
                    <a:moveTo>
                      <a:pt x="66" y="0"/>
                    </a:moveTo>
                    <a:cubicBezTo>
                      <a:pt x="66" y="0"/>
                      <a:pt x="65" y="0"/>
                      <a:pt x="65" y="0"/>
                    </a:cubicBezTo>
                    <a:cubicBezTo>
                      <a:pt x="44" y="17"/>
                      <a:pt x="22" y="35"/>
                      <a:pt x="1" y="52"/>
                    </a:cubicBezTo>
                    <a:cubicBezTo>
                      <a:pt x="0" y="53"/>
                      <a:pt x="0" y="53"/>
                      <a:pt x="1" y="54"/>
                    </a:cubicBezTo>
                    <a:cubicBezTo>
                      <a:pt x="1" y="54"/>
                      <a:pt x="1" y="55"/>
                      <a:pt x="2" y="55"/>
                    </a:cubicBezTo>
                    <a:cubicBezTo>
                      <a:pt x="2" y="55"/>
                      <a:pt x="2" y="54"/>
                      <a:pt x="3" y="54"/>
                    </a:cubicBezTo>
                    <a:cubicBezTo>
                      <a:pt x="24" y="37"/>
                      <a:pt x="45" y="19"/>
                      <a:pt x="67" y="2"/>
                    </a:cubicBezTo>
                    <a:cubicBezTo>
                      <a:pt x="67" y="2"/>
                      <a:pt x="67" y="1"/>
                      <a:pt x="67" y="0"/>
                    </a:cubicBezTo>
                    <a:cubicBezTo>
                      <a:pt x="67" y="0"/>
                      <a:pt x="66" y="0"/>
                      <a:pt x="66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24" name="Freeform 812"/>
              <p:cNvSpPr/>
              <p:nvPr/>
            </p:nvSpPr>
            <p:spPr bwMode="auto">
              <a:xfrm>
                <a:off x="5261" y="1199"/>
                <a:ext cx="158" cy="123"/>
              </a:xfrm>
              <a:custGeom>
                <a:avLst/>
                <a:gdLst>
                  <a:gd name="T0" fmla="*/ 65 w 67"/>
                  <a:gd name="T1" fmla="*/ 0 h 52"/>
                  <a:gd name="T2" fmla="*/ 64 w 67"/>
                  <a:gd name="T3" fmla="*/ 0 h 52"/>
                  <a:gd name="T4" fmla="*/ 1 w 67"/>
                  <a:gd name="T5" fmla="*/ 50 h 52"/>
                  <a:gd name="T6" fmla="*/ 1 w 67"/>
                  <a:gd name="T7" fmla="*/ 52 h 52"/>
                  <a:gd name="T8" fmla="*/ 2 w 67"/>
                  <a:gd name="T9" fmla="*/ 52 h 52"/>
                  <a:gd name="T10" fmla="*/ 3 w 67"/>
                  <a:gd name="T11" fmla="*/ 52 h 52"/>
                  <a:gd name="T12" fmla="*/ 66 w 67"/>
                  <a:gd name="T13" fmla="*/ 2 h 52"/>
                  <a:gd name="T14" fmla="*/ 66 w 67"/>
                  <a:gd name="T15" fmla="*/ 0 h 52"/>
                  <a:gd name="T16" fmla="*/ 65 w 67"/>
                  <a:gd name="T17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7" h="52">
                    <a:moveTo>
                      <a:pt x="65" y="0"/>
                    </a:moveTo>
                    <a:cubicBezTo>
                      <a:pt x="65" y="0"/>
                      <a:pt x="64" y="0"/>
                      <a:pt x="64" y="0"/>
                    </a:cubicBezTo>
                    <a:cubicBezTo>
                      <a:pt x="43" y="17"/>
                      <a:pt x="22" y="33"/>
                      <a:pt x="1" y="50"/>
                    </a:cubicBezTo>
                    <a:cubicBezTo>
                      <a:pt x="0" y="50"/>
                      <a:pt x="0" y="51"/>
                      <a:pt x="1" y="52"/>
                    </a:cubicBezTo>
                    <a:cubicBezTo>
                      <a:pt x="1" y="52"/>
                      <a:pt x="1" y="52"/>
                      <a:pt x="2" y="52"/>
                    </a:cubicBezTo>
                    <a:cubicBezTo>
                      <a:pt x="2" y="52"/>
                      <a:pt x="2" y="52"/>
                      <a:pt x="3" y="52"/>
                    </a:cubicBezTo>
                    <a:cubicBezTo>
                      <a:pt x="24" y="35"/>
                      <a:pt x="45" y="19"/>
                      <a:pt x="66" y="2"/>
                    </a:cubicBezTo>
                    <a:cubicBezTo>
                      <a:pt x="66" y="2"/>
                      <a:pt x="67" y="1"/>
                      <a:pt x="66" y="0"/>
                    </a:cubicBezTo>
                    <a:cubicBezTo>
                      <a:pt x="66" y="0"/>
                      <a:pt x="65" y="0"/>
                      <a:pt x="65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25" name="Freeform 813"/>
              <p:cNvSpPr>
                <a:spLocks noEditPoints="1"/>
              </p:cNvSpPr>
              <p:nvPr/>
            </p:nvSpPr>
            <p:spPr bwMode="auto">
              <a:xfrm>
                <a:off x="3033" y="1557"/>
                <a:ext cx="189" cy="187"/>
              </a:xfrm>
              <a:custGeom>
                <a:avLst/>
                <a:gdLst>
                  <a:gd name="T0" fmla="*/ 6 w 80"/>
                  <a:gd name="T1" fmla="*/ 69 h 79"/>
                  <a:gd name="T2" fmla="*/ 21 w 80"/>
                  <a:gd name="T3" fmla="*/ 14 h 79"/>
                  <a:gd name="T4" fmla="*/ 38 w 80"/>
                  <a:gd name="T5" fmla="*/ 17 h 79"/>
                  <a:gd name="T6" fmla="*/ 35 w 80"/>
                  <a:gd name="T7" fmla="*/ 23 h 79"/>
                  <a:gd name="T8" fmla="*/ 34 w 80"/>
                  <a:gd name="T9" fmla="*/ 25 h 79"/>
                  <a:gd name="T10" fmla="*/ 36 w 80"/>
                  <a:gd name="T11" fmla="*/ 26 h 79"/>
                  <a:gd name="T12" fmla="*/ 48 w 80"/>
                  <a:gd name="T13" fmla="*/ 28 h 79"/>
                  <a:gd name="T14" fmla="*/ 49 w 80"/>
                  <a:gd name="T15" fmla="*/ 28 h 79"/>
                  <a:gd name="T16" fmla="*/ 51 w 80"/>
                  <a:gd name="T17" fmla="*/ 28 h 79"/>
                  <a:gd name="T18" fmla="*/ 51 w 80"/>
                  <a:gd name="T19" fmla="*/ 28 h 79"/>
                  <a:gd name="T20" fmla="*/ 53 w 80"/>
                  <a:gd name="T21" fmla="*/ 25 h 79"/>
                  <a:gd name="T22" fmla="*/ 57 w 80"/>
                  <a:gd name="T23" fmla="*/ 17 h 79"/>
                  <a:gd name="T24" fmla="*/ 76 w 80"/>
                  <a:gd name="T25" fmla="*/ 18 h 79"/>
                  <a:gd name="T26" fmla="*/ 72 w 80"/>
                  <a:gd name="T27" fmla="*/ 45 h 79"/>
                  <a:gd name="T28" fmla="*/ 62 w 80"/>
                  <a:gd name="T29" fmla="*/ 73 h 79"/>
                  <a:gd name="T30" fmla="*/ 62 w 80"/>
                  <a:gd name="T31" fmla="*/ 75 h 79"/>
                  <a:gd name="T32" fmla="*/ 61 w 80"/>
                  <a:gd name="T33" fmla="*/ 76 h 79"/>
                  <a:gd name="T34" fmla="*/ 61 w 80"/>
                  <a:gd name="T35" fmla="*/ 76 h 79"/>
                  <a:gd name="T36" fmla="*/ 61 w 80"/>
                  <a:gd name="T37" fmla="*/ 76 h 79"/>
                  <a:gd name="T38" fmla="*/ 60 w 80"/>
                  <a:gd name="T39" fmla="*/ 76 h 79"/>
                  <a:gd name="T40" fmla="*/ 25 w 80"/>
                  <a:gd name="T41" fmla="*/ 71 h 79"/>
                  <a:gd name="T42" fmla="*/ 7 w 80"/>
                  <a:gd name="T43" fmla="*/ 69 h 79"/>
                  <a:gd name="T44" fmla="*/ 6 w 80"/>
                  <a:gd name="T45" fmla="*/ 69 h 79"/>
                  <a:gd name="T46" fmla="*/ 49 w 80"/>
                  <a:gd name="T47" fmla="*/ 24 h 79"/>
                  <a:gd name="T48" fmla="*/ 48 w 80"/>
                  <a:gd name="T49" fmla="*/ 24 h 79"/>
                  <a:gd name="T50" fmla="*/ 39 w 80"/>
                  <a:gd name="T51" fmla="*/ 23 h 79"/>
                  <a:gd name="T52" fmla="*/ 48 w 80"/>
                  <a:gd name="T53" fmla="*/ 3 h 79"/>
                  <a:gd name="T54" fmla="*/ 58 w 80"/>
                  <a:gd name="T55" fmla="*/ 6 h 79"/>
                  <a:gd name="T56" fmla="*/ 50 w 80"/>
                  <a:gd name="T57" fmla="*/ 23 h 79"/>
                  <a:gd name="T58" fmla="*/ 50 w 80"/>
                  <a:gd name="T59" fmla="*/ 24 h 79"/>
                  <a:gd name="T60" fmla="*/ 49 w 80"/>
                  <a:gd name="T61" fmla="*/ 24 h 79"/>
                  <a:gd name="T62" fmla="*/ 49 w 80"/>
                  <a:gd name="T63" fmla="*/ 24 h 79"/>
                  <a:gd name="T64" fmla="*/ 47 w 80"/>
                  <a:gd name="T65" fmla="*/ 0 h 79"/>
                  <a:gd name="T66" fmla="*/ 45 w 80"/>
                  <a:gd name="T67" fmla="*/ 1 h 79"/>
                  <a:gd name="T68" fmla="*/ 40 w 80"/>
                  <a:gd name="T69" fmla="*/ 13 h 79"/>
                  <a:gd name="T70" fmla="*/ 21 w 80"/>
                  <a:gd name="T71" fmla="*/ 10 h 79"/>
                  <a:gd name="T72" fmla="*/ 20 w 80"/>
                  <a:gd name="T73" fmla="*/ 9 h 79"/>
                  <a:gd name="T74" fmla="*/ 19 w 80"/>
                  <a:gd name="T75" fmla="*/ 10 h 79"/>
                  <a:gd name="T76" fmla="*/ 18 w 80"/>
                  <a:gd name="T77" fmla="*/ 11 h 79"/>
                  <a:gd name="T78" fmla="*/ 1 w 80"/>
                  <a:gd name="T79" fmla="*/ 70 h 79"/>
                  <a:gd name="T80" fmla="*/ 1 w 80"/>
                  <a:gd name="T81" fmla="*/ 72 h 79"/>
                  <a:gd name="T82" fmla="*/ 2 w 80"/>
                  <a:gd name="T83" fmla="*/ 73 h 79"/>
                  <a:gd name="T84" fmla="*/ 2 w 80"/>
                  <a:gd name="T85" fmla="*/ 73 h 79"/>
                  <a:gd name="T86" fmla="*/ 7 w 80"/>
                  <a:gd name="T87" fmla="*/ 72 h 79"/>
                  <a:gd name="T88" fmla="*/ 7 w 80"/>
                  <a:gd name="T89" fmla="*/ 72 h 79"/>
                  <a:gd name="T90" fmla="*/ 24 w 80"/>
                  <a:gd name="T91" fmla="*/ 74 h 79"/>
                  <a:gd name="T92" fmla="*/ 59 w 80"/>
                  <a:gd name="T93" fmla="*/ 79 h 79"/>
                  <a:gd name="T94" fmla="*/ 59 w 80"/>
                  <a:gd name="T95" fmla="*/ 79 h 79"/>
                  <a:gd name="T96" fmla="*/ 61 w 80"/>
                  <a:gd name="T97" fmla="*/ 79 h 79"/>
                  <a:gd name="T98" fmla="*/ 63 w 80"/>
                  <a:gd name="T99" fmla="*/ 79 h 79"/>
                  <a:gd name="T100" fmla="*/ 64 w 80"/>
                  <a:gd name="T101" fmla="*/ 78 h 79"/>
                  <a:gd name="T102" fmla="*/ 65 w 80"/>
                  <a:gd name="T103" fmla="*/ 76 h 79"/>
                  <a:gd name="T104" fmla="*/ 65 w 80"/>
                  <a:gd name="T105" fmla="*/ 75 h 79"/>
                  <a:gd name="T106" fmla="*/ 76 w 80"/>
                  <a:gd name="T107" fmla="*/ 45 h 79"/>
                  <a:gd name="T108" fmla="*/ 80 w 80"/>
                  <a:gd name="T109" fmla="*/ 17 h 79"/>
                  <a:gd name="T110" fmla="*/ 80 w 80"/>
                  <a:gd name="T111" fmla="*/ 16 h 79"/>
                  <a:gd name="T112" fmla="*/ 79 w 80"/>
                  <a:gd name="T113" fmla="*/ 15 h 79"/>
                  <a:gd name="T114" fmla="*/ 58 w 80"/>
                  <a:gd name="T115" fmla="*/ 13 h 79"/>
                  <a:gd name="T116" fmla="*/ 62 w 80"/>
                  <a:gd name="T117" fmla="*/ 5 h 79"/>
                  <a:gd name="T118" fmla="*/ 62 w 80"/>
                  <a:gd name="T119" fmla="*/ 4 h 79"/>
                  <a:gd name="T120" fmla="*/ 61 w 80"/>
                  <a:gd name="T121" fmla="*/ 3 h 79"/>
                  <a:gd name="T122" fmla="*/ 47 w 80"/>
                  <a:gd name="T123" fmla="*/ 0 h 79"/>
                  <a:gd name="T124" fmla="*/ 47 w 80"/>
                  <a:gd name="T125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80" h="79">
                    <a:moveTo>
                      <a:pt x="6" y="69"/>
                    </a:moveTo>
                    <a:cubicBezTo>
                      <a:pt x="16" y="52"/>
                      <a:pt x="18" y="30"/>
                      <a:pt x="21" y="14"/>
                    </a:cubicBezTo>
                    <a:cubicBezTo>
                      <a:pt x="27" y="16"/>
                      <a:pt x="32" y="17"/>
                      <a:pt x="38" y="17"/>
                    </a:cubicBezTo>
                    <a:cubicBezTo>
                      <a:pt x="37" y="19"/>
                      <a:pt x="36" y="21"/>
                      <a:pt x="35" y="23"/>
                    </a:cubicBezTo>
                    <a:cubicBezTo>
                      <a:pt x="34" y="24"/>
                      <a:pt x="34" y="24"/>
                      <a:pt x="34" y="25"/>
                    </a:cubicBezTo>
                    <a:cubicBezTo>
                      <a:pt x="35" y="25"/>
                      <a:pt x="35" y="26"/>
                      <a:pt x="36" y="26"/>
                    </a:cubicBezTo>
                    <a:cubicBezTo>
                      <a:pt x="40" y="27"/>
                      <a:pt x="44" y="27"/>
                      <a:pt x="48" y="28"/>
                    </a:cubicBezTo>
                    <a:cubicBezTo>
                      <a:pt x="48" y="28"/>
                      <a:pt x="49" y="28"/>
                      <a:pt x="49" y="28"/>
                    </a:cubicBezTo>
                    <a:cubicBezTo>
                      <a:pt x="50" y="28"/>
                      <a:pt x="50" y="28"/>
                      <a:pt x="51" y="28"/>
                    </a:cubicBezTo>
                    <a:cubicBezTo>
                      <a:pt x="51" y="28"/>
                      <a:pt x="51" y="28"/>
                      <a:pt x="51" y="28"/>
                    </a:cubicBezTo>
                    <a:cubicBezTo>
                      <a:pt x="52" y="27"/>
                      <a:pt x="53" y="26"/>
                      <a:pt x="53" y="25"/>
                    </a:cubicBezTo>
                    <a:cubicBezTo>
                      <a:pt x="54" y="22"/>
                      <a:pt x="56" y="20"/>
                      <a:pt x="57" y="17"/>
                    </a:cubicBezTo>
                    <a:cubicBezTo>
                      <a:pt x="63" y="17"/>
                      <a:pt x="70" y="17"/>
                      <a:pt x="76" y="18"/>
                    </a:cubicBezTo>
                    <a:cubicBezTo>
                      <a:pt x="74" y="26"/>
                      <a:pt x="74" y="35"/>
                      <a:pt x="72" y="45"/>
                    </a:cubicBezTo>
                    <a:cubicBezTo>
                      <a:pt x="70" y="55"/>
                      <a:pt x="68" y="65"/>
                      <a:pt x="62" y="73"/>
                    </a:cubicBezTo>
                    <a:cubicBezTo>
                      <a:pt x="62" y="74"/>
                      <a:pt x="62" y="75"/>
                      <a:pt x="62" y="75"/>
                    </a:cubicBezTo>
                    <a:cubicBezTo>
                      <a:pt x="61" y="76"/>
                      <a:pt x="61" y="76"/>
                      <a:pt x="61" y="76"/>
                    </a:cubicBezTo>
                    <a:cubicBezTo>
                      <a:pt x="61" y="76"/>
                      <a:pt x="61" y="76"/>
                      <a:pt x="61" y="76"/>
                    </a:cubicBezTo>
                    <a:cubicBezTo>
                      <a:pt x="61" y="76"/>
                      <a:pt x="61" y="76"/>
                      <a:pt x="61" y="76"/>
                    </a:cubicBezTo>
                    <a:cubicBezTo>
                      <a:pt x="61" y="76"/>
                      <a:pt x="60" y="76"/>
                      <a:pt x="60" y="76"/>
                    </a:cubicBezTo>
                    <a:cubicBezTo>
                      <a:pt x="48" y="74"/>
                      <a:pt x="36" y="72"/>
                      <a:pt x="25" y="71"/>
                    </a:cubicBezTo>
                    <a:cubicBezTo>
                      <a:pt x="19" y="70"/>
                      <a:pt x="13" y="69"/>
                      <a:pt x="7" y="69"/>
                    </a:cubicBezTo>
                    <a:cubicBezTo>
                      <a:pt x="7" y="69"/>
                      <a:pt x="6" y="69"/>
                      <a:pt x="6" y="69"/>
                    </a:cubicBezTo>
                    <a:moveTo>
                      <a:pt x="49" y="24"/>
                    </a:moveTo>
                    <a:cubicBezTo>
                      <a:pt x="48" y="24"/>
                      <a:pt x="48" y="24"/>
                      <a:pt x="48" y="24"/>
                    </a:cubicBezTo>
                    <a:cubicBezTo>
                      <a:pt x="45" y="24"/>
                      <a:pt x="42" y="23"/>
                      <a:pt x="39" y="23"/>
                    </a:cubicBezTo>
                    <a:cubicBezTo>
                      <a:pt x="43" y="17"/>
                      <a:pt x="46" y="10"/>
                      <a:pt x="48" y="3"/>
                    </a:cubicBezTo>
                    <a:cubicBezTo>
                      <a:pt x="51" y="4"/>
                      <a:pt x="55" y="4"/>
                      <a:pt x="58" y="6"/>
                    </a:cubicBezTo>
                    <a:cubicBezTo>
                      <a:pt x="55" y="11"/>
                      <a:pt x="53" y="17"/>
                      <a:pt x="50" y="23"/>
                    </a:cubicBezTo>
                    <a:cubicBezTo>
                      <a:pt x="50" y="24"/>
                      <a:pt x="50" y="24"/>
                      <a:pt x="50" y="24"/>
                    </a:cubicBezTo>
                    <a:cubicBezTo>
                      <a:pt x="49" y="24"/>
                      <a:pt x="49" y="24"/>
                      <a:pt x="49" y="24"/>
                    </a:cubicBezTo>
                    <a:cubicBezTo>
                      <a:pt x="49" y="24"/>
                      <a:pt x="49" y="24"/>
                      <a:pt x="49" y="24"/>
                    </a:cubicBezTo>
                    <a:moveTo>
                      <a:pt x="47" y="0"/>
                    </a:moveTo>
                    <a:cubicBezTo>
                      <a:pt x="46" y="0"/>
                      <a:pt x="45" y="0"/>
                      <a:pt x="45" y="1"/>
                    </a:cubicBezTo>
                    <a:cubicBezTo>
                      <a:pt x="44" y="5"/>
                      <a:pt x="42" y="9"/>
                      <a:pt x="40" y="13"/>
                    </a:cubicBezTo>
                    <a:cubicBezTo>
                      <a:pt x="33" y="13"/>
                      <a:pt x="26" y="13"/>
                      <a:pt x="21" y="10"/>
                    </a:cubicBezTo>
                    <a:cubicBezTo>
                      <a:pt x="20" y="10"/>
                      <a:pt x="20" y="9"/>
                      <a:pt x="20" y="9"/>
                    </a:cubicBezTo>
                    <a:cubicBezTo>
                      <a:pt x="20" y="9"/>
                      <a:pt x="19" y="9"/>
                      <a:pt x="19" y="10"/>
                    </a:cubicBezTo>
                    <a:cubicBezTo>
                      <a:pt x="18" y="10"/>
                      <a:pt x="18" y="10"/>
                      <a:pt x="18" y="11"/>
                    </a:cubicBezTo>
                    <a:cubicBezTo>
                      <a:pt x="15" y="28"/>
                      <a:pt x="13" y="53"/>
                      <a:pt x="1" y="70"/>
                    </a:cubicBezTo>
                    <a:cubicBezTo>
                      <a:pt x="0" y="70"/>
                      <a:pt x="0" y="71"/>
                      <a:pt x="1" y="72"/>
                    </a:cubicBezTo>
                    <a:cubicBezTo>
                      <a:pt x="1" y="72"/>
                      <a:pt x="2" y="73"/>
                      <a:pt x="2" y="73"/>
                    </a:cubicBezTo>
                    <a:cubicBezTo>
                      <a:pt x="2" y="73"/>
                      <a:pt x="2" y="73"/>
                      <a:pt x="2" y="73"/>
                    </a:cubicBezTo>
                    <a:cubicBezTo>
                      <a:pt x="4" y="73"/>
                      <a:pt x="6" y="72"/>
                      <a:pt x="7" y="72"/>
                    </a:cubicBezTo>
                    <a:cubicBezTo>
                      <a:pt x="7" y="72"/>
                      <a:pt x="7" y="72"/>
                      <a:pt x="7" y="72"/>
                    </a:cubicBezTo>
                    <a:cubicBezTo>
                      <a:pt x="13" y="72"/>
                      <a:pt x="18" y="73"/>
                      <a:pt x="24" y="74"/>
                    </a:cubicBezTo>
                    <a:cubicBezTo>
                      <a:pt x="36" y="76"/>
                      <a:pt x="48" y="78"/>
                      <a:pt x="59" y="79"/>
                    </a:cubicBezTo>
                    <a:cubicBezTo>
                      <a:pt x="59" y="79"/>
                      <a:pt x="59" y="79"/>
                      <a:pt x="59" y="79"/>
                    </a:cubicBezTo>
                    <a:cubicBezTo>
                      <a:pt x="60" y="79"/>
                      <a:pt x="60" y="79"/>
                      <a:pt x="61" y="79"/>
                    </a:cubicBezTo>
                    <a:cubicBezTo>
                      <a:pt x="61" y="79"/>
                      <a:pt x="62" y="79"/>
                      <a:pt x="63" y="79"/>
                    </a:cubicBezTo>
                    <a:cubicBezTo>
                      <a:pt x="63" y="79"/>
                      <a:pt x="64" y="78"/>
                      <a:pt x="64" y="78"/>
                    </a:cubicBezTo>
                    <a:cubicBezTo>
                      <a:pt x="65" y="77"/>
                      <a:pt x="65" y="77"/>
                      <a:pt x="65" y="76"/>
                    </a:cubicBezTo>
                    <a:cubicBezTo>
                      <a:pt x="65" y="76"/>
                      <a:pt x="65" y="75"/>
                      <a:pt x="65" y="75"/>
                    </a:cubicBezTo>
                    <a:cubicBezTo>
                      <a:pt x="71" y="66"/>
                      <a:pt x="74" y="56"/>
                      <a:pt x="76" y="45"/>
                    </a:cubicBezTo>
                    <a:cubicBezTo>
                      <a:pt x="77" y="35"/>
                      <a:pt x="78" y="25"/>
                      <a:pt x="80" y="17"/>
                    </a:cubicBezTo>
                    <a:cubicBezTo>
                      <a:pt x="80" y="17"/>
                      <a:pt x="80" y="16"/>
                      <a:pt x="80" y="16"/>
                    </a:cubicBezTo>
                    <a:cubicBezTo>
                      <a:pt x="79" y="15"/>
                      <a:pt x="79" y="15"/>
                      <a:pt x="79" y="15"/>
                    </a:cubicBezTo>
                    <a:cubicBezTo>
                      <a:pt x="71" y="14"/>
                      <a:pt x="65" y="14"/>
                      <a:pt x="58" y="13"/>
                    </a:cubicBezTo>
                    <a:cubicBezTo>
                      <a:pt x="60" y="11"/>
                      <a:pt x="61" y="8"/>
                      <a:pt x="62" y="5"/>
                    </a:cubicBezTo>
                    <a:cubicBezTo>
                      <a:pt x="62" y="5"/>
                      <a:pt x="62" y="4"/>
                      <a:pt x="62" y="4"/>
                    </a:cubicBezTo>
                    <a:cubicBezTo>
                      <a:pt x="62" y="3"/>
                      <a:pt x="61" y="3"/>
                      <a:pt x="61" y="3"/>
                    </a:cubicBezTo>
                    <a:cubicBezTo>
                      <a:pt x="56" y="1"/>
                      <a:pt x="52" y="0"/>
                      <a:pt x="47" y="0"/>
                    </a:cubicBezTo>
                    <a:cubicBezTo>
                      <a:pt x="47" y="0"/>
                      <a:pt x="47" y="0"/>
                      <a:pt x="47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26" name="Freeform 814"/>
              <p:cNvSpPr/>
              <p:nvPr/>
            </p:nvSpPr>
            <p:spPr bwMode="auto">
              <a:xfrm>
                <a:off x="3092" y="1635"/>
                <a:ext cx="92" cy="16"/>
              </a:xfrm>
              <a:custGeom>
                <a:avLst/>
                <a:gdLst>
                  <a:gd name="T0" fmla="*/ 2 w 39"/>
                  <a:gd name="T1" fmla="*/ 0 h 7"/>
                  <a:gd name="T2" fmla="*/ 1 w 39"/>
                  <a:gd name="T3" fmla="*/ 1 h 7"/>
                  <a:gd name="T4" fmla="*/ 2 w 39"/>
                  <a:gd name="T5" fmla="*/ 4 h 7"/>
                  <a:gd name="T6" fmla="*/ 37 w 39"/>
                  <a:gd name="T7" fmla="*/ 7 h 7"/>
                  <a:gd name="T8" fmla="*/ 37 w 39"/>
                  <a:gd name="T9" fmla="*/ 7 h 7"/>
                  <a:gd name="T10" fmla="*/ 39 w 39"/>
                  <a:gd name="T11" fmla="*/ 6 h 7"/>
                  <a:gd name="T12" fmla="*/ 37 w 39"/>
                  <a:gd name="T13" fmla="*/ 4 h 7"/>
                  <a:gd name="T14" fmla="*/ 3 w 39"/>
                  <a:gd name="T15" fmla="*/ 0 h 7"/>
                  <a:gd name="T16" fmla="*/ 2 w 39"/>
                  <a:gd name="T1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" h="7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2"/>
                      <a:pt x="1" y="3"/>
                      <a:pt x="2" y="4"/>
                    </a:cubicBezTo>
                    <a:cubicBezTo>
                      <a:pt x="13" y="6"/>
                      <a:pt x="25" y="7"/>
                      <a:pt x="37" y="7"/>
                    </a:cubicBezTo>
                    <a:cubicBezTo>
                      <a:pt x="37" y="7"/>
                      <a:pt x="37" y="7"/>
                      <a:pt x="37" y="7"/>
                    </a:cubicBezTo>
                    <a:cubicBezTo>
                      <a:pt x="38" y="7"/>
                      <a:pt x="39" y="7"/>
                      <a:pt x="39" y="6"/>
                    </a:cubicBezTo>
                    <a:cubicBezTo>
                      <a:pt x="39" y="5"/>
                      <a:pt x="38" y="4"/>
                      <a:pt x="37" y="4"/>
                    </a:cubicBezTo>
                    <a:cubicBezTo>
                      <a:pt x="26" y="4"/>
                      <a:pt x="14" y="2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27" name="Freeform 815"/>
              <p:cNvSpPr/>
              <p:nvPr/>
            </p:nvSpPr>
            <p:spPr bwMode="auto">
              <a:xfrm>
                <a:off x="3082" y="1661"/>
                <a:ext cx="93" cy="19"/>
              </a:xfrm>
              <a:custGeom>
                <a:avLst/>
                <a:gdLst>
                  <a:gd name="T0" fmla="*/ 2 w 39"/>
                  <a:gd name="T1" fmla="*/ 0 h 8"/>
                  <a:gd name="T2" fmla="*/ 0 w 39"/>
                  <a:gd name="T3" fmla="*/ 2 h 8"/>
                  <a:gd name="T4" fmla="*/ 2 w 39"/>
                  <a:gd name="T5" fmla="*/ 4 h 8"/>
                  <a:gd name="T6" fmla="*/ 2 w 39"/>
                  <a:gd name="T7" fmla="*/ 4 h 8"/>
                  <a:gd name="T8" fmla="*/ 37 w 39"/>
                  <a:gd name="T9" fmla="*/ 8 h 8"/>
                  <a:gd name="T10" fmla="*/ 37 w 39"/>
                  <a:gd name="T11" fmla="*/ 8 h 8"/>
                  <a:gd name="T12" fmla="*/ 39 w 39"/>
                  <a:gd name="T13" fmla="*/ 6 h 8"/>
                  <a:gd name="T14" fmla="*/ 37 w 39"/>
                  <a:gd name="T15" fmla="*/ 4 h 8"/>
                  <a:gd name="T16" fmla="*/ 3 w 39"/>
                  <a:gd name="T17" fmla="*/ 0 h 8"/>
                  <a:gd name="T18" fmla="*/ 2 w 39"/>
                  <a:gd name="T1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" h="8">
                    <a:moveTo>
                      <a:pt x="2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3" y="6"/>
                      <a:pt x="25" y="8"/>
                      <a:pt x="37" y="8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8" y="8"/>
                      <a:pt x="39" y="7"/>
                      <a:pt x="39" y="6"/>
                    </a:cubicBezTo>
                    <a:cubicBezTo>
                      <a:pt x="39" y="5"/>
                      <a:pt x="38" y="4"/>
                      <a:pt x="37" y="4"/>
                    </a:cubicBezTo>
                    <a:cubicBezTo>
                      <a:pt x="25" y="4"/>
                      <a:pt x="14" y="3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28" name="Freeform 816"/>
              <p:cNvSpPr/>
              <p:nvPr/>
            </p:nvSpPr>
            <p:spPr bwMode="auto">
              <a:xfrm>
                <a:off x="3080" y="1684"/>
                <a:ext cx="33" cy="15"/>
              </a:xfrm>
              <a:custGeom>
                <a:avLst/>
                <a:gdLst>
                  <a:gd name="T0" fmla="*/ 4 w 14"/>
                  <a:gd name="T1" fmla="*/ 0 h 6"/>
                  <a:gd name="T2" fmla="*/ 1 w 14"/>
                  <a:gd name="T3" fmla="*/ 0 h 6"/>
                  <a:gd name="T4" fmla="*/ 0 w 14"/>
                  <a:gd name="T5" fmla="*/ 2 h 6"/>
                  <a:gd name="T6" fmla="*/ 1 w 14"/>
                  <a:gd name="T7" fmla="*/ 4 h 6"/>
                  <a:gd name="T8" fmla="*/ 2 w 14"/>
                  <a:gd name="T9" fmla="*/ 4 h 6"/>
                  <a:gd name="T10" fmla="*/ 4 w 14"/>
                  <a:gd name="T11" fmla="*/ 3 h 6"/>
                  <a:gd name="T12" fmla="*/ 4 w 14"/>
                  <a:gd name="T13" fmla="*/ 3 h 6"/>
                  <a:gd name="T14" fmla="*/ 11 w 14"/>
                  <a:gd name="T15" fmla="*/ 5 h 6"/>
                  <a:gd name="T16" fmla="*/ 12 w 14"/>
                  <a:gd name="T17" fmla="*/ 6 h 6"/>
                  <a:gd name="T18" fmla="*/ 14 w 14"/>
                  <a:gd name="T19" fmla="*/ 5 h 6"/>
                  <a:gd name="T20" fmla="*/ 13 w 14"/>
                  <a:gd name="T21" fmla="*/ 2 h 6"/>
                  <a:gd name="T22" fmla="*/ 4 w 14"/>
                  <a:gd name="T2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" h="6">
                    <a:moveTo>
                      <a:pt x="4" y="0"/>
                    </a:move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3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7" y="3"/>
                      <a:pt x="9" y="4"/>
                      <a:pt x="11" y="5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3" y="6"/>
                      <a:pt x="13" y="5"/>
                      <a:pt x="14" y="5"/>
                    </a:cubicBezTo>
                    <a:cubicBezTo>
                      <a:pt x="14" y="4"/>
                      <a:pt x="14" y="3"/>
                      <a:pt x="13" y="2"/>
                    </a:cubicBezTo>
                    <a:cubicBezTo>
                      <a:pt x="10" y="1"/>
                      <a:pt x="7" y="0"/>
                      <a:pt x="4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29" name="Freeform 817"/>
              <p:cNvSpPr>
                <a:spLocks noEditPoints="1"/>
              </p:cNvSpPr>
              <p:nvPr/>
            </p:nvSpPr>
            <p:spPr bwMode="auto">
              <a:xfrm>
                <a:off x="2734" y="1341"/>
                <a:ext cx="223" cy="268"/>
              </a:xfrm>
              <a:custGeom>
                <a:avLst/>
                <a:gdLst>
                  <a:gd name="T0" fmla="*/ 24 w 94"/>
                  <a:gd name="T1" fmla="*/ 100 h 113"/>
                  <a:gd name="T2" fmla="*/ 91 w 94"/>
                  <a:gd name="T3" fmla="*/ 94 h 113"/>
                  <a:gd name="T4" fmla="*/ 88 w 94"/>
                  <a:gd name="T5" fmla="*/ 93 h 113"/>
                  <a:gd name="T6" fmla="*/ 86 w 94"/>
                  <a:gd name="T7" fmla="*/ 94 h 113"/>
                  <a:gd name="T8" fmla="*/ 85 w 94"/>
                  <a:gd name="T9" fmla="*/ 93 h 113"/>
                  <a:gd name="T10" fmla="*/ 83 w 94"/>
                  <a:gd name="T11" fmla="*/ 94 h 113"/>
                  <a:gd name="T12" fmla="*/ 24 w 94"/>
                  <a:gd name="T13" fmla="*/ 107 h 113"/>
                  <a:gd name="T14" fmla="*/ 74 w 94"/>
                  <a:gd name="T15" fmla="*/ 15 h 113"/>
                  <a:gd name="T16" fmla="*/ 82 w 94"/>
                  <a:gd name="T17" fmla="*/ 21 h 113"/>
                  <a:gd name="T18" fmla="*/ 88 w 94"/>
                  <a:gd name="T19" fmla="*/ 72 h 113"/>
                  <a:gd name="T20" fmla="*/ 24 w 94"/>
                  <a:gd name="T21" fmla="*/ 13 h 113"/>
                  <a:gd name="T22" fmla="*/ 24 w 94"/>
                  <a:gd name="T23" fmla="*/ 12 h 113"/>
                  <a:gd name="T24" fmla="*/ 26 w 94"/>
                  <a:gd name="T25" fmla="*/ 10 h 113"/>
                  <a:gd name="T26" fmla="*/ 37 w 94"/>
                  <a:gd name="T27" fmla="*/ 9 h 113"/>
                  <a:gd name="T28" fmla="*/ 42 w 94"/>
                  <a:gd name="T29" fmla="*/ 25 h 113"/>
                  <a:gd name="T30" fmla="*/ 43 w 94"/>
                  <a:gd name="T31" fmla="*/ 28 h 113"/>
                  <a:gd name="T32" fmla="*/ 36 w 94"/>
                  <a:gd name="T33" fmla="*/ 32 h 113"/>
                  <a:gd name="T34" fmla="*/ 27 w 94"/>
                  <a:gd name="T35" fmla="*/ 38 h 113"/>
                  <a:gd name="T36" fmla="*/ 43 w 94"/>
                  <a:gd name="T37" fmla="*/ 32 h 113"/>
                  <a:gd name="T38" fmla="*/ 46 w 94"/>
                  <a:gd name="T39" fmla="*/ 28 h 113"/>
                  <a:gd name="T40" fmla="*/ 45 w 94"/>
                  <a:gd name="T41" fmla="*/ 22 h 113"/>
                  <a:gd name="T42" fmla="*/ 67 w 94"/>
                  <a:gd name="T43" fmla="*/ 6 h 113"/>
                  <a:gd name="T44" fmla="*/ 88 w 94"/>
                  <a:gd name="T45" fmla="*/ 81 h 113"/>
                  <a:gd name="T46" fmla="*/ 23 w 94"/>
                  <a:gd name="T47" fmla="*/ 96 h 113"/>
                  <a:gd name="T48" fmla="*/ 9 w 94"/>
                  <a:gd name="T49" fmla="*/ 102 h 113"/>
                  <a:gd name="T50" fmla="*/ 4 w 94"/>
                  <a:gd name="T51" fmla="*/ 30 h 113"/>
                  <a:gd name="T52" fmla="*/ 23 w 94"/>
                  <a:gd name="T53" fmla="*/ 25 h 113"/>
                  <a:gd name="T54" fmla="*/ 26 w 94"/>
                  <a:gd name="T55" fmla="*/ 38 h 113"/>
                  <a:gd name="T56" fmla="*/ 71 w 94"/>
                  <a:gd name="T57" fmla="*/ 0 h 113"/>
                  <a:gd name="T58" fmla="*/ 69 w 94"/>
                  <a:gd name="T59" fmla="*/ 2 h 113"/>
                  <a:gd name="T60" fmla="*/ 66 w 94"/>
                  <a:gd name="T61" fmla="*/ 3 h 113"/>
                  <a:gd name="T62" fmla="*/ 42 w 94"/>
                  <a:gd name="T63" fmla="*/ 12 h 113"/>
                  <a:gd name="T64" fmla="*/ 39 w 94"/>
                  <a:gd name="T65" fmla="*/ 4 h 113"/>
                  <a:gd name="T66" fmla="*/ 37 w 94"/>
                  <a:gd name="T67" fmla="*/ 2 h 113"/>
                  <a:gd name="T68" fmla="*/ 25 w 94"/>
                  <a:gd name="T69" fmla="*/ 7 h 113"/>
                  <a:gd name="T70" fmla="*/ 21 w 94"/>
                  <a:gd name="T71" fmla="*/ 10 h 113"/>
                  <a:gd name="T72" fmla="*/ 20 w 94"/>
                  <a:gd name="T73" fmla="*/ 14 h 113"/>
                  <a:gd name="T74" fmla="*/ 4 w 94"/>
                  <a:gd name="T75" fmla="*/ 27 h 113"/>
                  <a:gd name="T76" fmla="*/ 2 w 94"/>
                  <a:gd name="T77" fmla="*/ 26 h 113"/>
                  <a:gd name="T78" fmla="*/ 0 w 94"/>
                  <a:gd name="T79" fmla="*/ 29 h 113"/>
                  <a:gd name="T80" fmla="*/ 5 w 94"/>
                  <a:gd name="T81" fmla="*/ 104 h 113"/>
                  <a:gd name="T82" fmla="*/ 7 w 94"/>
                  <a:gd name="T83" fmla="*/ 106 h 113"/>
                  <a:gd name="T84" fmla="*/ 21 w 94"/>
                  <a:gd name="T85" fmla="*/ 101 h 113"/>
                  <a:gd name="T86" fmla="*/ 22 w 94"/>
                  <a:gd name="T87" fmla="*/ 112 h 113"/>
                  <a:gd name="T88" fmla="*/ 24 w 94"/>
                  <a:gd name="T89" fmla="*/ 112 h 113"/>
                  <a:gd name="T90" fmla="*/ 86 w 94"/>
                  <a:gd name="T91" fmla="*/ 97 h 113"/>
                  <a:gd name="T92" fmla="*/ 88 w 94"/>
                  <a:gd name="T93" fmla="*/ 98 h 113"/>
                  <a:gd name="T94" fmla="*/ 94 w 94"/>
                  <a:gd name="T95" fmla="*/ 95 h 113"/>
                  <a:gd name="T96" fmla="*/ 86 w 94"/>
                  <a:gd name="T97" fmla="*/ 21 h 113"/>
                  <a:gd name="T98" fmla="*/ 86 w 94"/>
                  <a:gd name="T99" fmla="*/ 10 h 113"/>
                  <a:gd name="T100" fmla="*/ 84 w 94"/>
                  <a:gd name="T101" fmla="*/ 10 h 113"/>
                  <a:gd name="T102" fmla="*/ 73 w 94"/>
                  <a:gd name="T103" fmla="*/ 12 h 113"/>
                  <a:gd name="T104" fmla="*/ 73 w 94"/>
                  <a:gd name="T105" fmla="*/ 5 h 113"/>
                  <a:gd name="T106" fmla="*/ 73 w 94"/>
                  <a:gd name="T107" fmla="*/ 3 h 113"/>
                  <a:gd name="T108" fmla="*/ 72 w 94"/>
                  <a:gd name="T109" fmla="*/ 1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94" h="113">
                    <a:moveTo>
                      <a:pt x="24" y="107"/>
                    </a:moveTo>
                    <a:cubicBezTo>
                      <a:pt x="24" y="105"/>
                      <a:pt x="24" y="102"/>
                      <a:pt x="24" y="100"/>
                    </a:cubicBezTo>
                    <a:cubicBezTo>
                      <a:pt x="45" y="93"/>
                      <a:pt x="67" y="88"/>
                      <a:pt x="90" y="85"/>
                    </a:cubicBezTo>
                    <a:cubicBezTo>
                      <a:pt x="90" y="88"/>
                      <a:pt x="90" y="91"/>
                      <a:pt x="91" y="94"/>
                    </a:cubicBezTo>
                    <a:cubicBezTo>
                      <a:pt x="90" y="94"/>
                      <a:pt x="90" y="94"/>
                      <a:pt x="90" y="94"/>
                    </a:cubicBezTo>
                    <a:cubicBezTo>
                      <a:pt x="89" y="94"/>
                      <a:pt x="89" y="93"/>
                      <a:pt x="88" y="93"/>
                    </a:cubicBezTo>
                    <a:cubicBezTo>
                      <a:pt x="88" y="93"/>
                      <a:pt x="88" y="93"/>
                      <a:pt x="88" y="93"/>
                    </a:cubicBezTo>
                    <a:cubicBezTo>
                      <a:pt x="88" y="93"/>
                      <a:pt x="87" y="94"/>
                      <a:pt x="86" y="94"/>
                    </a:cubicBezTo>
                    <a:cubicBezTo>
                      <a:pt x="86" y="93"/>
                      <a:pt x="86" y="93"/>
                      <a:pt x="86" y="93"/>
                    </a:cubicBezTo>
                    <a:cubicBezTo>
                      <a:pt x="86" y="93"/>
                      <a:pt x="85" y="93"/>
                      <a:pt x="85" y="93"/>
                    </a:cubicBezTo>
                    <a:cubicBezTo>
                      <a:pt x="84" y="93"/>
                      <a:pt x="84" y="93"/>
                      <a:pt x="84" y="94"/>
                    </a:cubicBezTo>
                    <a:cubicBezTo>
                      <a:pt x="83" y="94"/>
                      <a:pt x="83" y="94"/>
                      <a:pt x="83" y="94"/>
                    </a:cubicBezTo>
                    <a:cubicBezTo>
                      <a:pt x="68" y="97"/>
                      <a:pt x="53" y="100"/>
                      <a:pt x="38" y="103"/>
                    </a:cubicBezTo>
                    <a:cubicBezTo>
                      <a:pt x="34" y="104"/>
                      <a:pt x="29" y="105"/>
                      <a:pt x="24" y="107"/>
                    </a:cubicBezTo>
                    <a:moveTo>
                      <a:pt x="88" y="72"/>
                    </a:moveTo>
                    <a:cubicBezTo>
                      <a:pt x="81" y="54"/>
                      <a:pt x="77" y="35"/>
                      <a:pt x="74" y="15"/>
                    </a:cubicBezTo>
                    <a:cubicBezTo>
                      <a:pt x="77" y="15"/>
                      <a:pt x="80" y="15"/>
                      <a:pt x="83" y="14"/>
                    </a:cubicBezTo>
                    <a:cubicBezTo>
                      <a:pt x="82" y="16"/>
                      <a:pt x="82" y="19"/>
                      <a:pt x="82" y="21"/>
                    </a:cubicBezTo>
                    <a:cubicBezTo>
                      <a:pt x="82" y="26"/>
                      <a:pt x="83" y="32"/>
                      <a:pt x="83" y="37"/>
                    </a:cubicBezTo>
                    <a:cubicBezTo>
                      <a:pt x="85" y="49"/>
                      <a:pt x="86" y="60"/>
                      <a:pt x="88" y="72"/>
                    </a:cubicBezTo>
                    <a:moveTo>
                      <a:pt x="28" y="34"/>
                    </a:moveTo>
                    <a:cubicBezTo>
                      <a:pt x="28" y="26"/>
                      <a:pt x="25" y="18"/>
                      <a:pt x="24" y="13"/>
                    </a:cubicBezTo>
                    <a:cubicBezTo>
                      <a:pt x="24" y="13"/>
                      <a:pt x="24" y="13"/>
                      <a:pt x="24" y="13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4" y="11"/>
                      <a:pt x="24" y="11"/>
                      <a:pt x="25" y="11"/>
                    </a:cubicBezTo>
                    <a:cubicBezTo>
                      <a:pt x="25" y="11"/>
                      <a:pt x="26" y="10"/>
                      <a:pt x="26" y="10"/>
                    </a:cubicBezTo>
                    <a:cubicBezTo>
                      <a:pt x="30" y="9"/>
                      <a:pt x="33" y="7"/>
                      <a:pt x="36" y="6"/>
                    </a:cubicBezTo>
                    <a:cubicBezTo>
                      <a:pt x="36" y="7"/>
                      <a:pt x="37" y="8"/>
                      <a:pt x="37" y="9"/>
                    </a:cubicBezTo>
                    <a:cubicBezTo>
                      <a:pt x="38" y="13"/>
                      <a:pt x="39" y="17"/>
                      <a:pt x="41" y="20"/>
                    </a:cubicBezTo>
                    <a:cubicBezTo>
                      <a:pt x="41" y="22"/>
                      <a:pt x="42" y="23"/>
                      <a:pt x="42" y="25"/>
                    </a:cubicBezTo>
                    <a:cubicBezTo>
                      <a:pt x="43" y="26"/>
                      <a:pt x="43" y="27"/>
                      <a:pt x="43" y="28"/>
                    </a:cubicBezTo>
                    <a:cubicBezTo>
                      <a:pt x="43" y="28"/>
                      <a:pt x="43" y="28"/>
                      <a:pt x="43" y="28"/>
                    </a:cubicBezTo>
                    <a:cubicBezTo>
                      <a:pt x="42" y="28"/>
                      <a:pt x="42" y="28"/>
                      <a:pt x="42" y="28"/>
                    </a:cubicBezTo>
                    <a:cubicBezTo>
                      <a:pt x="42" y="30"/>
                      <a:pt x="39" y="31"/>
                      <a:pt x="36" y="32"/>
                    </a:cubicBezTo>
                    <a:cubicBezTo>
                      <a:pt x="33" y="33"/>
                      <a:pt x="30" y="34"/>
                      <a:pt x="28" y="34"/>
                    </a:cubicBezTo>
                    <a:moveTo>
                      <a:pt x="27" y="38"/>
                    </a:moveTo>
                    <a:cubicBezTo>
                      <a:pt x="30" y="38"/>
                      <a:pt x="35" y="37"/>
                      <a:pt x="38" y="35"/>
                    </a:cubicBezTo>
                    <a:cubicBezTo>
                      <a:pt x="40" y="34"/>
                      <a:pt x="42" y="33"/>
                      <a:pt x="43" y="32"/>
                    </a:cubicBezTo>
                    <a:cubicBezTo>
                      <a:pt x="44" y="32"/>
                      <a:pt x="45" y="31"/>
                      <a:pt x="45" y="31"/>
                    </a:cubicBezTo>
                    <a:cubicBezTo>
                      <a:pt x="46" y="30"/>
                      <a:pt x="46" y="29"/>
                      <a:pt x="46" y="28"/>
                    </a:cubicBezTo>
                    <a:cubicBezTo>
                      <a:pt x="46" y="28"/>
                      <a:pt x="46" y="28"/>
                      <a:pt x="46" y="28"/>
                    </a:cubicBezTo>
                    <a:cubicBezTo>
                      <a:pt x="46" y="26"/>
                      <a:pt x="46" y="24"/>
                      <a:pt x="45" y="22"/>
                    </a:cubicBezTo>
                    <a:cubicBezTo>
                      <a:pt x="45" y="21"/>
                      <a:pt x="44" y="19"/>
                      <a:pt x="44" y="17"/>
                    </a:cubicBezTo>
                    <a:cubicBezTo>
                      <a:pt x="52" y="14"/>
                      <a:pt x="60" y="10"/>
                      <a:pt x="67" y="6"/>
                    </a:cubicBezTo>
                    <a:cubicBezTo>
                      <a:pt x="68" y="6"/>
                      <a:pt x="68" y="6"/>
                      <a:pt x="69" y="5"/>
                    </a:cubicBezTo>
                    <a:cubicBezTo>
                      <a:pt x="72" y="31"/>
                      <a:pt x="78" y="57"/>
                      <a:pt x="88" y="81"/>
                    </a:cubicBezTo>
                    <a:cubicBezTo>
                      <a:pt x="66" y="84"/>
                      <a:pt x="44" y="89"/>
                      <a:pt x="24" y="96"/>
                    </a:cubicBezTo>
                    <a:cubicBezTo>
                      <a:pt x="23" y="96"/>
                      <a:pt x="23" y="96"/>
                      <a:pt x="23" y="96"/>
                    </a:cubicBezTo>
                    <a:cubicBezTo>
                      <a:pt x="22" y="96"/>
                      <a:pt x="21" y="96"/>
                      <a:pt x="21" y="97"/>
                    </a:cubicBezTo>
                    <a:cubicBezTo>
                      <a:pt x="17" y="99"/>
                      <a:pt x="13" y="100"/>
                      <a:pt x="9" y="102"/>
                    </a:cubicBezTo>
                    <a:cubicBezTo>
                      <a:pt x="9" y="96"/>
                      <a:pt x="9" y="91"/>
                      <a:pt x="9" y="86"/>
                    </a:cubicBezTo>
                    <a:cubicBezTo>
                      <a:pt x="9" y="67"/>
                      <a:pt x="7" y="49"/>
                      <a:pt x="4" y="30"/>
                    </a:cubicBezTo>
                    <a:cubicBezTo>
                      <a:pt x="5" y="30"/>
                      <a:pt x="5" y="30"/>
                      <a:pt x="5" y="30"/>
                    </a:cubicBezTo>
                    <a:cubicBezTo>
                      <a:pt x="11" y="29"/>
                      <a:pt x="17" y="27"/>
                      <a:pt x="23" y="25"/>
                    </a:cubicBezTo>
                    <a:cubicBezTo>
                      <a:pt x="24" y="29"/>
                      <a:pt x="25" y="32"/>
                      <a:pt x="25" y="36"/>
                    </a:cubicBezTo>
                    <a:cubicBezTo>
                      <a:pt x="25" y="37"/>
                      <a:pt x="26" y="38"/>
                      <a:pt x="26" y="38"/>
                    </a:cubicBezTo>
                    <a:cubicBezTo>
                      <a:pt x="27" y="38"/>
                      <a:pt x="27" y="38"/>
                      <a:pt x="27" y="38"/>
                    </a:cubicBezTo>
                    <a:moveTo>
                      <a:pt x="71" y="0"/>
                    </a:moveTo>
                    <a:cubicBezTo>
                      <a:pt x="70" y="0"/>
                      <a:pt x="70" y="1"/>
                      <a:pt x="69" y="1"/>
                    </a:cubicBezTo>
                    <a:cubicBezTo>
                      <a:pt x="69" y="2"/>
                      <a:pt x="69" y="2"/>
                      <a:pt x="69" y="2"/>
                    </a:cubicBezTo>
                    <a:cubicBezTo>
                      <a:pt x="68" y="2"/>
                      <a:pt x="68" y="2"/>
                      <a:pt x="68" y="2"/>
                    </a:cubicBezTo>
                    <a:cubicBezTo>
                      <a:pt x="67" y="2"/>
                      <a:pt x="67" y="2"/>
                      <a:pt x="66" y="3"/>
                    </a:cubicBezTo>
                    <a:cubicBezTo>
                      <a:pt x="58" y="7"/>
                      <a:pt x="50" y="11"/>
                      <a:pt x="42" y="14"/>
                    </a:cubicBezTo>
                    <a:cubicBezTo>
                      <a:pt x="42" y="13"/>
                      <a:pt x="42" y="12"/>
                      <a:pt x="42" y="12"/>
                    </a:cubicBezTo>
                    <a:cubicBezTo>
                      <a:pt x="41" y="10"/>
                      <a:pt x="40" y="8"/>
                      <a:pt x="40" y="7"/>
                    </a:cubicBezTo>
                    <a:cubicBezTo>
                      <a:pt x="40" y="5"/>
                      <a:pt x="39" y="4"/>
                      <a:pt x="39" y="4"/>
                    </a:cubicBezTo>
                    <a:cubicBezTo>
                      <a:pt x="39" y="3"/>
                      <a:pt x="39" y="3"/>
                      <a:pt x="38" y="2"/>
                    </a:cubicBezTo>
                    <a:cubicBezTo>
                      <a:pt x="38" y="2"/>
                      <a:pt x="38" y="2"/>
                      <a:pt x="37" y="2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3" y="4"/>
                      <a:pt x="29" y="5"/>
                      <a:pt x="25" y="7"/>
                    </a:cubicBezTo>
                    <a:cubicBezTo>
                      <a:pt x="24" y="7"/>
                      <a:pt x="24" y="7"/>
                      <a:pt x="23" y="8"/>
                    </a:cubicBezTo>
                    <a:cubicBezTo>
                      <a:pt x="22" y="8"/>
                      <a:pt x="21" y="9"/>
                      <a:pt x="21" y="10"/>
                    </a:cubicBezTo>
                    <a:cubicBezTo>
                      <a:pt x="20" y="11"/>
                      <a:pt x="20" y="12"/>
                      <a:pt x="20" y="13"/>
                    </a:cubicBezTo>
                    <a:cubicBezTo>
                      <a:pt x="20" y="13"/>
                      <a:pt x="20" y="14"/>
                      <a:pt x="20" y="14"/>
                    </a:cubicBezTo>
                    <a:cubicBezTo>
                      <a:pt x="21" y="16"/>
                      <a:pt x="22" y="19"/>
                      <a:pt x="22" y="21"/>
                    </a:cubicBezTo>
                    <a:cubicBezTo>
                      <a:pt x="16" y="23"/>
                      <a:pt x="10" y="25"/>
                      <a:pt x="4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27"/>
                      <a:pt x="3" y="26"/>
                      <a:pt x="2" y="26"/>
                    </a:cubicBezTo>
                    <a:cubicBezTo>
                      <a:pt x="2" y="26"/>
                      <a:pt x="2" y="27"/>
                      <a:pt x="2" y="27"/>
                    </a:cubicBezTo>
                    <a:cubicBezTo>
                      <a:pt x="1" y="27"/>
                      <a:pt x="0" y="28"/>
                      <a:pt x="0" y="29"/>
                    </a:cubicBezTo>
                    <a:cubicBezTo>
                      <a:pt x="4" y="47"/>
                      <a:pt x="6" y="66"/>
                      <a:pt x="6" y="86"/>
                    </a:cubicBezTo>
                    <a:cubicBezTo>
                      <a:pt x="6" y="92"/>
                      <a:pt x="5" y="98"/>
                      <a:pt x="5" y="104"/>
                    </a:cubicBezTo>
                    <a:cubicBezTo>
                      <a:pt x="5" y="105"/>
                      <a:pt x="5" y="105"/>
                      <a:pt x="6" y="106"/>
                    </a:cubicBezTo>
                    <a:cubicBezTo>
                      <a:pt x="6" y="106"/>
                      <a:pt x="6" y="106"/>
                      <a:pt x="7" y="106"/>
                    </a:cubicBezTo>
                    <a:cubicBezTo>
                      <a:pt x="7" y="106"/>
                      <a:pt x="7" y="106"/>
                      <a:pt x="7" y="106"/>
                    </a:cubicBezTo>
                    <a:cubicBezTo>
                      <a:pt x="12" y="104"/>
                      <a:pt x="16" y="103"/>
                      <a:pt x="21" y="101"/>
                    </a:cubicBezTo>
                    <a:cubicBezTo>
                      <a:pt x="21" y="104"/>
                      <a:pt x="21" y="108"/>
                      <a:pt x="21" y="111"/>
                    </a:cubicBezTo>
                    <a:cubicBezTo>
                      <a:pt x="21" y="112"/>
                      <a:pt x="21" y="112"/>
                      <a:pt x="22" y="112"/>
                    </a:cubicBezTo>
                    <a:cubicBezTo>
                      <a:pt x="22" y="113"/>
                      <a:pt x="22" y="113"/>
                      <a:pt x="23" y="113"/>
                    </a:cubicBezTo>
                    <a:cubicBezTo>
                      <a:pt x="23" y="113"/>
                      <a:pt x="23" y="112"/>
                      <a:pt x="24" y="112"/>
                    </a:cubicBezTo>
                    <a:cubicBezTo>
                      <a:pt x="28" y="109"/>
                      <a:pt x="33" y="107"/>
                      <a:pt x="39" y="106"/>
                    </a:cubicBezTo>
                    <a:cubicBezTo>
                      <a:pt x="55" y="103"/>
                      <a:pt x="70" y="100"/>
                      <a:pt x="86" y="97"/>
                    </a:cubicBezTo>
                    <a:cubicBezTo>
                      <a:pt x="87" y="98"/>
                      <a:pt x="87" y="98"/>
                      <a:pt x="88" y="98"/>
                    </a:cubicBezTo>
                    <a:cubicBezTo>
                      <a:pt x="88" y="98"/>
                      <a:pt x="88" y="98"/>
                      <a:pt x="88" y="98"/>
                    </a:cubicBezTo>
                    <a:cubicBezTo>
                      <a:pt x="90" y="98"/>
                      <a:pt x="92" y="97"/>
                      <a:pt x="93" y="97"/>
                    </a:cubicBezTo>
                    <a:cubicBezTo>
                      <a:pt x="94" y="96"/>
                      <a:pt x="94" y="96"/>
                      <a:pt x="94" y="95"/>
                    </a:cubicBezTo>
                    <a:cubicBezTo>
                      <a:pt x="92" y="75"/>
                      <a:pt x="89" y="56"/>
                      <a:pt x="87" y="36"/>
                    </a:cubicBezTo>
                    <a:cubicBezTo>
                      <a:pt x="86" y="31"/>
                      <a:pt x="86" y="26"/>
                      <a:pt x="86" y="21"/>
                    </a:cubicBezTo>
                    <a:cubicBezTo>
                      <a:pt x="86" y="18"/>
                      <a:pt x="86" y="15"/>
                      <a:pt x="87" y="12"/>
                    </a:cubicBezTo>
                    <a:cubicBezTo>
                      <a:pt x="87" y="11"/>
                      <a:pt x="86" y="10"/>
                      <a:pt x="86" y="10"/>
                    </a:cubicBezTo>
                    <a:cubicBezTo>
                      <a:pt x="86" y="9"/>
                      <a:pt x="85" y="9"/>
                      <a:pt x="85" y="9"/>
                    </a:cubicBezTo>
                    <a:cubicBezTo>
                      <a:pt x="85" y="9"/>
                      <a:pt x="84" y="9"/>
                      <a:pt x="84" y="10"/>
                    </a:cubicBezTo>
                    <a:cubicBezTo>
                      <a:pt x="81" y="11"/>
                      <a:pt x="77" y="12"/>
                      <a:pt x="73" y="12"/>
                    </a:cubicBezTo>
                    <a:cubicBezTo>
                      <a:pt x="73" y="12"/>
                      <a:pt x="73" y="12"/>
                      <a:pt x="73" y="12"/>
                    </a:cubicBezTo>
                    <a:cubicBezTo>
                      <a:pt x="73" y="12"/>
                      <a:pt x="73" y="12"/>
                      <a:pt x="73" y="12"/>
                    </a:cubicBezTo>
                    <a:cubicBezTo>
                      <a:pt x="73" y="10"/>
                      <a:pt x="73" y="7"/>
                      <a:pt x="73" y="5"/>
                    </a:cubicBezTo>
                    <a:cubicBezTo>
                      <a:pt x="72" y="4"/>
                      <a:pt x="72" y="4"/>
                      <a:pt x="72" y="4"/>
                    </a:cubicBezTo>
                    <a:cubicBezTo>
                      <a:pt x="72" y="4"/>
                      <a:pt x="73" y="3"/>
                      <a:pt x="73" y="3"/>
                    </a:cubicBezTo>
                    <a:cubicBezTo>
                      <a:pt x="73" y="2"/>
                      <a:pt x="73" y="2"/>
                      <a:pt x="72" y="1"/>
                    </a:cubicBezTo>
                    <a:cubicBezTo>
                      <a:pt x="72" y="1"/>
                      <a:pt x="72" y="1"/>
                      <a:pt x="72" y="1"/>
                    </a:cubicBezTo>
                    <a:cubicBezTo>
                      <a:pt x="71" y="1"/>
                      <a:pt x="71" y="0"/>
                      <a:pt x="71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0" name="Freeform 818"/>
              <p:cNvSpPr/>
              <p:nvPr/>
            </p:nvSpPr>
            <p:spPr bwMode="auto">
              <a:xfrm>
                <a:off x="2768" y="1438"/>
                <a:ext cx="118" cy="48"/>
              </a:xfrm>
              <a:custGeom>
                <a:avLst/>
                <a:gdLst>
                  <a:gd name="T0" fmla="*/ 48 w 50"/>
                  <a:gd name="T1" fmla="*/ 0 h 20"/>
                  <a:gd name="T2" fmla="*/ 47 w 50"/>
                  <a:gd name="T3" fmla="*/ 1 h 20"/>
                  <a:gd name="T4" fmla="*/ 44 w 50"/>
                  <a:gd name="T5" fmla="*/ 2 h 20"/>
                  <a:gd name="T6" fmla="*/ 23 w 50"/>
                  <a:gd name="T7" fmla="*/ 11 h 20"/>
                  <a:gd name="T8" fmla="*/ 11 w 50"/>
                  <a:gd name="T9" fmla="*/ 15 h 20"/>
                  <a:gd name="T10" fmla="*/ 2 w 50"/>
                  <a:gd name="T11" fmla="*/ 17 h 20"/>
                  <a:gd name="T12" fmla="*/ 0 w 50"/>
                  <a:gd name="T13" fmla="*/ 19 h 20"/>
                  <a:gd name="T14" fmla="*/ 2 w 50"/>
                  <a:gd name="T15" fmla="*/ 20 h 20"/>
                  <a:gd name="T16" fmla="*/ 2 w 50"/>
                  <a:gd name="T17" fmla="*/ 20 h 20"/>
                  <a:gd name="T18" fmla="*/ 13 w 50"/>
                  <a:gd name="T19" fmla="*/ 18 h 20"/>
                  <a:gd name="T20" fmla="*/ 35 w 50"/>
                  <a:gd name="T21" fmla="*/ 10 h 20"/>
                  <a:gd name="T22" fmla="*/ 44 w 50"/>
                  <a:gd name="T23" fmla="*/ 6 h 20"/>
                  <a:gd name="T24" fmla="*/ 47 w 50"/>
                  <a:gd name="T25" fmla="*/ 5 h 20"/>
                  <a:gd name="T26" fmla="*/ 48 w 50"/>
                  <a:gd name="T27" fmla="*/ 4 h 20"/>
                  <a:gd name="T28" fmla="*/ 49 w 50"/>
                  <a:gd name="T29" fmla="*/ 1 h 20"/>
                  <a:gd name="T30" fmla="*/ 48 w 50"/>
                  <a:gd name="T31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0" h="20">
                    <a:moveTo>
                      <a:pt x="48" y="0"/>
                    </a:moveTo>
                    <a:cubicBezTo>
                      <a:pt x="47" y="0"/>
                      <a:pt x="47" y="1"/>
                      <a:pt x="47" y="1"/>
                    </a:cubicBezTo>
                    <a:cubicBezTo>
                      <a:pt x="46" y="1"/>
                      <a:pt x="45" y="1"/>
                      <a:pt x="44" y="2"/>
                    </a:cubicBezTo>
                    <a:cubicBezTo>
                      <a:pt x="40" y="4"/>
                      <a:pt x="31" y="7"/>
                      <a:pt x="23" y="11"/>
                    </a:cubicBezTo>
                    <a:cubicBezTo>
                      <a:pt x="19" y="12"/>
                      <a:pt x="14" y="14"/>
                      <a:pt x="11" y="15"/>
                    </a:cubicBezTo>
                    <a:cubicBezTo>
                      <a:pt x="7" y="16"/>
                      <a:pt x="4" y="17"/>
                      <a:pt x="2" y="17"/>
                    </a:cubicBezTo>
                    <a:cubicBezTo>
                      <a:pt x="1" y="17"/>
                      <a:pt x="0" y="18"/>
                      <a:pt x="0" y="19"/>
                    </a:cubicBezTo>
                    <a:cubicBezTo>
                      <a:pt x="0" y="20"/>
                      <a:pt x="1" y="20"/>
                      <a:pt x="2" y="20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5" y="20"/>
                      <a:pt x="9" y="19"/>
                      <a:pt x="13" y="18"/>
                    </a:cubicBezTo>
                    <a:cubicBezTo>
                      <a:pt x="20" y="16"/>
                      <a:pt x="28" y="13"/>
                      <a:pt x="35" y="10"/>
                    </a:cubicBezTo>
                    <a:cubicBezTo>
                      <a:pt x="38" y="8"/>
                      <a:pt x="41" y="7"/>
                      <a:pt x="44" y="6"/>
                    </a:cubicBezTo>
                    <a:cubicBezTo>
                      <a:pt x="45" y="6"/>
                      <a:pt x="46" y="5"/>
                      <a:pt x="47" y="5"/>
                    </a:cubicBezTo>
                    <a:cubicBezTo>
                      <a:pt x="47" y="4"/>
                      <a:pt x="48" y="4"/>
                      <a:pt x="48" y="4"/>
                    </a:cubicBezTo>
                    <a:cubicBezTo>
                      <a:pt x="49" y="3"/>
                      <a:pt x="50" y="2"/>
                      <a:pt x="49" y="1"/>
                    </a:cubicBezTo>
                    <a:cubicBezTo>
                      <a:pt x="49" y="1"/>
                      <a:pt x="48" y="0"/>
                      <a:pt x="48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1" name="Freeform 819"/>
              <p:cNvSpPr/>
              <p:nvPr/>
            </p:nvSpPr>
            <p:spPr bwMode="auto">
              <a:xfrm>
                <a:off x="2777" y="1471"/>
                <a:ext cx="109" cy="38"/>
              </a:xfrm>
              <a:custGeom>
                <a:avLst/>
                <a:gdLst>
                  <a:gd name="T0" fmla="*/ 43 w 46"/>
                  <a:gd name="T1" fmla="*/ 0 h 16"/>
                  <a:gd name="T2" fmla="*/ 40 w 46"/>
                  <a:gd name="T3" fmla="*/ 1 h 16"/>
                  <a:gd name="T4" fmla="*/ 20 w 46"/>
                  <a:gd name="T5" fmla="*/ 7 h 16"/>
                  <a:gd name="T6" fmla="*/ 1 w 46"/>
                  <a:gd name="T7" fmla="*/ 12 h 16"/>
                  <a:gd name="T8" fmla="*/ 0 w 46"/>
                  <a:gd name="T9" fmla="*/ 14 h 16"/>
                  <a:gd name="T10" fmla="*/ 2 w 46"/>
                  <a:gd name="T11" fmla="*/ 16 h 16"/>
                  <a:gd name="T12" fmla="*/ 2 w 46"/>
                  <a:gd name="T13" fmla="*/ 16 h 16"/>
                  <a:gd name="T14" fmla="*/ 24 w 46"/>
                  <a:gd name="T15" fmla="*/ 9 h 16"/>
                  <a:gd name="T16" fmla="*/ 37 w 46"/>
                  <a:gd name="T17" fmla="*/ 5 h 16"/>
                  <a:gd name="T18" fmla="*/ 41 w 46"/>
                  <a:gd name="T19" fmla="*/ 4 h 16"/>
                  <a:gd name="T20" fmla="*/ 43 w 46"/>
                  <a:gd name="T21" fmla="*/ 4 h 16"/>
                  <a:gd name="T22" fmla="*/ 43 w 46"/>
                  <a:gd name="T23" fmla="*/ 4 h 16"/>
                  <a:gd name="T24" fmla="*/ 43 w 46"/>
                  <a:gd name="T25" fmla="*/ 4 h 16"/>
                  <a:gd name="T26" fmla="*/ 44 w 46"/>
                  <a:gd name="T27" fmla="*/ 4 h 16"/>
                  <a:gd name="T28" fmla="*/ 45 w 46"/>
                  <a:gd name="T29" fmla="*/ 3 h 16"/>
                  <a:gd name="T30" fmla="*/ 44 w 46"/>
                  <a:gd name="T31" fmla="*/ 0 h 16"/>
                  <a:gd name="T32" fmla="*/ 43 w 46"/>
                  <a:gd name="T3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6" h="16">
                    <a:moveTo>
                      <a:pt x="43" y="0"/>
                    </a:moveTo>
                    <a:cubicBezTo>
                      <a:pt x="42" y="0"/>
                      <a:pt x="42" y="0"/>
                      <a:pt x="40" y="1"/>
                    </a:cubicBezTo>
                    <a:cubicBezTo>
                      <a:pt x="36" y="2"/>
                      <a:pt x="28" y="4"/>
                      <a:pt x="20" y="7"/>
                    </a:cubicBezTo>
                    <a:cubicBezTo>
                      <a:pt x="12" y="9"/>
                      <a:pt x="4" y="11"/>
                      <a:pt x="1" y="12"/>
                    </a:cubicBezTo>
                    <a:cubicBezTo>
                      <a:pt x="0" y="12"/>
                      <a:pt x="0" y="13"/>
                      <a:pt x="0" y="14"/>
                    </a:cubicBezTo>
                    <a:cubicBezTo>
                      <a:pt x="0" y="15"/>
                      <a:pt x="1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6" y="15"/>
                      <a:pt x="15" y="12"/>
                      <a:pt x="24" y="9"/>
                    </a:cubicBezTo>
                    <a:cubicBezTo>
                      <a:pt x="29" y="8"/>
                      <a:pt x="33" y="6"/>
                      <a:pt x="37" y="5"/>
                    </a:cubicBezTo>
                    <a:cubicBezTo>
                      <a:pt x="38" y="5"/>
                      <a:pt x="40" y="4"/>
                      <a:pt x="41" y="4"/>
                    </a:cubicBezTo>
                    <a:cubicBezTo>
                      <a:pt x="42" y="4"/>
                      <a:pt x="43" y="4"/>
                      <a:pt x="43" y="4"/>
                    </a:cubicBezTo>
                    <a:cubicBezTo>
                      <a:pt x="43" y="4"/>
                      <a:pt x="43" y="4"/>
                      <a:pt x="43" y="4"/>
                    </a:cubicBezTo>
                    <a:cubicBezTo>
                      <a:pt x="43" y="4"/>
                      <a:pt x="43" y="4"/>
                      <a:pt x="43" y="4"/>
                    </a:cubicBezTo>
                    <a:cubicBezTo>
                      <a:pt x="43" y="4"/>
                      <a:pt x="44" y="4"/>
                      <a:pt x="44" y="4"/>
                    </a:cubicBezTo>
                    <a:cubicBezTo>
                      <a:pt x="44" y="4"/>
                      <a:pt x="45" y="3"/>
                      <a:pt x="45" y="3"/>
                    </a:cubicBezTo>
                    <a:cubicBezTo>
                      <a:pt x="46" y="2"/>
                      <a:pt x="45" y="1"/>
                      <a:pt x="44" y="0"/>
                    </a:cubicBezTo>
                    <a:cubicBezTo>
                      <a:pt x="44" y="0"/>
                      <a:pt x="44" y="0"/>
                      <a:pt x="43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2" name="Freeform 820"/>
              <p:cNvSpPr/>
              <p:nvPr/>
            </p:nvSpPr>
            <p:spPr bwMode="auto">
              <a:xfrm>
                <a:off x="2779" y="1519"/>
                <a:ext cx="31" cy="14"/>
              </a:xfrm>
              <a:custGeom>
                <a:avLst/>
                <a:gdLst>
                  <a:gd name="T0" fmla="*/ 10 w 13"/>
                  <a:gd name="T1" fmla="*/ 0 h 6"/>
                  <a:gd name="T2" fmla="*/ 10 w 13"/>
                  <a:gd name="T3" fmla="*/ 0 h 6"/>
                  <a:gd name="T4" fmla="*/ 6 w 13"/>
                  <a:gd name="T5" fmla="*/ 1 h 6"/>
                  <a:gd name="T6" fmla="*/ 3 w 13"/>
                  <a:gd name="T7" fmla="*/ 2 h 6"/>
                  <a:gd name="T8" fmla="*/ 3 w 13"/>
                  <a:gd name="T9" fmla="*/ 2 h 6"/>
                  <a:gd name="T10" fmla="*/ 3 w 13"/>
                  <a:gd name="T11" fmla="*/ 2 h 6"/>
                  <a:gd name="T12" fmla="*/ 2 w 13"/>
                  <a:gd name="T13" fmla="*/ 2 h 6"/>
                  <a:gd name="T14" fmla="*/ 0 w 13"/>
                  <a:gd name="T15" fmla="*/ 3 h 6"/>
                  <a:gd name="T16" fmla="*/ 1 w 13"/>
                  <a:gd name="T17" fmla="*/ 5 h 6"/>
                  <a:gd name="T18" fmla="*/ 3 w 13"/>
                  <a:gd name="T19" fmla="*/ 6 h 6"/>
                  <a:gd name="T20" fmla="*/ 3 w 13"/>
                  <a:gd name="T21" fmla="*/ 6 h 6"/>
                  <a:gd name="T22" fmla="*/ 7 w 13"/>
                  <a:gd name="T23" fmla="*/ 4 h 6"/>
                  <a:gd name="T24" fmla="*/ 10 w 13"/>
                  <a:gd name="T25" fmla="*/ 3 h 6"/>
                  <a:gd name="T26" fmla="*/ 10 w 13"/>
                  <a:gd name="T27" fmla="*/ 3 h 6"/>
                  <a:gd name="T28" fmla="*/ 11 w 13"/>
                  <a:gd name="T29" fmla="*/ 3 h 6"/>
                  <a:gd name="T30" fmla="*/ 11 w 13"/>
                  <a:gd name="T31" fmla="*/ 4 h 6"/>
                  <a:gd name="T32" fmla="*/ 13 w 13"/>
                  <a:gd name="T33" fmla="*/ 3 h 6"/>
                  <a:gd name="T34" fmla="*/ 12 w 13"/>
                  <a:gd name="T35" fmla="*/ 0 h 6"/>
                  <a:gd name="T36" fmla="*/ 10 w 13"/>
                  <a:gd name="T3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3" h="6">
                    <a:moveTo>
                      <a:pt x="10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8" y="0"/>
                      <a:pt x="7" y="0"/>
                      <a:pt x="6" y="1"/>
                    </a:cubicBezTo>
                    <a:cubicBezTo>
                      <a:pt x="5" y="2"/>
                      <a:pt x="4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0" y="3"/>
                    </a:cubicBezTo>
                    <a:cubicBezTo>
                      <a:pt x="0" y="4"/>
                      <a:pt x="0" y="5"/>
                      <a:pt x="1" y="5"/>
                    </a:cubicBezTo>
                    <a:cubicBezTo>
                      <a:pt x="2" y="5"/>
                      <a:pt x="2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5" y="6"/>
                      <a:pt x="6" y="5"/>
                      <a:pt x="7" y="4"/>
                    </a:cubicBezTo>
                    <a:cubicBezTo>
                      <a:pt x="9" y="4"/>
                      <a:pt x="10" y="3"/>
                      <a:pt x="10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4"/>
                      <a:pt x="11" y="4"/>
                    </a:cubicBezTo>
                    <a:cubicBezTo>
                      <a:pt x="12" y="4"/>
                      <a:pt x="13" y="3"/>
                      <a:pt x="13" y="3"/>
                    </a:cubicBezTo>
                    <a:cubicBezTo>
                      <a:pt x="13" y="2"/>
                      <a:pt x="13" y="1"/>
                      <a:pt x="12" y="0"/>
                    </a:cubicBezTo>
                    <a:cubicBezTo>
                      <a:pt x="12" y="0"/>
                      <a:pt x="11" y="0"/>
                      <a:pt x="10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3" name="Freeform 821"/>
              <p:cNvSpPr/>
              <p:nvPr/>
            </p:nvSpPr>
            <p:spPr bwMode="auto">
              <a:xfrm>
                <a:off x="4903" y="3445"/>
                <a:ext cx="137" cy="33"/>
              </a:xfrm>
              <a:custGeom>
                <a:avLst/>
                <a:gdLst>
                  <a:gd name="T0" fmla="*/ 2 w 58"/>
                  <a:gd name="T1" fmla="*/ 0 h 14"/>
                  <a:gd name="T2" fmla="*/ 0 w 58"/>
                  <a:gd name="T3" fmla="*/ 1 h 14"/>
                  <a:gd name="T4" fmla="*/ 1 w 58"/>
                  <a:gd name="T5" fmla="*/ 4 h 14"/>
                  <a:gd name="T6" fmla="*/ 13 w 58"/>
                  <a:gd name="T7" fmla="*/ 8 h 14"/>
                  <a:gd name="T8" fmla="*/ 39 w 58"/>
                  <a:gd name="T9" fmla="*/ 12 h 14"/>
                  <a:gd name="T10" fmla="*/ 50 w 58"/>
                  <a:gd name="T11" fmla="*/ 14 h 14"/>
                  <a:gd name="T12" fmla="*/ 56 w 58"/>
                  <a:gd name="T13" fmla="*/ 14 h 14"/>
                  <a:gd name="T14" fmla="*/ 56 w 58"/>
                  <a:gd name="T15" fmla="*/ 14 h 14"/>
                  <a:gd name="T16" fmla="*/ 58 w 58"/>
                  <a:gd name="T17" fmla="*/ 12 h 14"/>
                  <a:gd name="T18" fmla="*/ 56 w 58"/>
                  <a:gd name="T19" fmla="*/ 10 h 14"/>
                  <a:gd name="T20" fmla="*/ 56 w 58"/>
                  <a:gd name="T21" fmla="*/ 10 h 14"/>
                  <a:gd name="T22" fmla="*/ 56 w 58"/>
                  <a:gd name="T23" fmla="*/ 10 h 14"/>
                  <a:gd name="T24" fmla="*/ 56 w 58"/>
                  <a:gd name="T25" fmla="*/ 10 h 14"/>
                  <a:gd name="T26" fmla="*/ 47 w 58"/>
                  <a:gd name="T27" fmla="*/ 9 h 14"/>
                  <a:gd name="T28" fmla="*/ 22 w 58"/>
                  <a:gd name="T29" fmla="*/ 5 h 14"/>
                  <a:gd name="T30" fmla="*/ 10 w 58"/>
                  <a:gd name="T31" fmla="*/ 3 h 14"/>
                  <a:gd name="T32" fmla="*/ 3 w 58"/>
                  <a:gd name="T33" fmla="*/ 0 h 14"/>
                  <a:gd name="T34" fmla="*/ 2 w 58"/>
                  <a:gd name="T3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8" h="14">
                    <a:moveTo>
                      <a:pt x="2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2"/>
                      <a:pt x="0" y="3"/>
                      <a:pt x="1" y="4"/>
                    </a:cubicBezTo>
                    <a:cubicBezTo>
                      <a:pt x="4" y="5"/>
                      <a:pt x="8" y="6"/>
                      <a:pt x="13" y="8"/>
                    </a:cubicBezTo>
                    <a:cubicBezTo>
                      <a:pt x="21" y="9"/>
                      <a:pt x="31" y="11"/>
                      <a:pt x="39" y="12"/>
                    </a:cubicBezTo>
                    <a:cubicBezTo>
                      <a:pt x="43" y="13"/>
                      <a:pt x="47" y="13"/>
                      <a:pt x="50" y="14"/>
                    </a:cubicBezTo>
                    <a:cubicBezTo>
                      <a:pt x="53" y="14"/>
                      <a:pt x="55" y="14"/>
                      <a:pt x="56" y="14"/>
                    </a:cubicBezTo>
                    <a:cubicBezTo>
                      <a:pt x="56" y="14"/>
                      <a:pt x="56" y="14"/>
                      <a:pt x="56" y="14"/>
                    </a:cubicBezTo>
                    <a:cubicBezTo>
                      <a:pt x="57" y="14"/>
                      <a:pt x="58" y="13"/>
                      <a:pt x="58" y="12"/>
                    </a:cubicBezTo>
                    <a:cubicBezTo>
                      <a:pt x="58" y="11"/>
                      <a:pt x="57" y="10"/>
                      <a:pt x="56" y="10"/>
                    </a:cubicBezTo>
                    <a:cubicBezTo>
                      <a:pt x="56" y="10"/>
                      <a:pt x="56" y="10"/>
                      <a:pt x="56" y="10"/>
                    </a:cubicBezTo>
                    <a:cubicBezTo>
                      <a:pt x="56" y="10"/>
                      <a:pt x="56" y="10"/>
                      <a:pt x="56" y="10"/>
                    </a:cubicBezTo>
                    <a:cubicBezTo>
                      <a:pt x="56" y="10"/>
                      <a:pt x="56" y="10"/>
                      <a:pt x="56" y="10"/>
                    </a:cubicBezTo>
                    <a:cubicBezTo>
                      <a:pt x="55" y="10"/>
                      <a:pt x="51" y="10"/>
                      <a:pt x="47" y="9"/>
                    </a:cubicBezTo>
                    <a:cubicBezTo>
                      <a:pt x="40" y="8"/>
                      <a:pt x="31" y="7"/>
                      <a:pt x="22" y="5"/>
                    </a:cubicBezTo>
                    <a:cubicBezTo>
                      <a:pt x="18" y="4"/>
                      <a:pt x="14" y="4"/>
                      <a:pt x="10" y="3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4" name="Freeform 822"/>
              <p:cNvSpPr/>
              <p:nvPr/>
            </p:nvSpPr>
            <p:spPr bwMode="auto">
              <a:xfrm>
                <a:off x="4898" y="3471"/>
                <a:ext cx="123" cy="40"/>
              </a:xfrm>
              <a:custGeom>
                <a:avLst/>
                <a:gdLst>
                  <a:gd name="T0" fmla="*/ 2 w 52"/>
                  <a:gd name="T1" fmla="*/ 0 h 17"/>
                  <a:gd name="T2" fmla="*/ 0 w 52"/>
                  <a:gd name="T3" fmla="*/ 1 h 17"/>
                  <a:gd name="T4" fmla="*/ 1 w 52"/>
                  <a:gd name="T5" fmla="*/ 4 h 17"/>
                  <a:gd name="T6" fmla="*/ 12 w 52"/>
                  <a:gd name="T7" fmla="*/ 7 h 17"/>
                  <a:gd name="T8" fmla="*/ 36 w 52"/>
                  <a:gd name="T9" fmla="*/ 12 h 17"/>
                  <a:gd name="T10" fmla="*/ 45 w 52"/>
                  <a:gd name="T11" fmla="*/ 15 h 17"/>
                  <a:gd name="T12" fmla="*/ 48 w 52"/>
                  <a:gd name="T13" fmla="*/ 16 h 17"/>
                  <a:gd name="T14" fmla="*/ 49 w 52"/>
                  <a:gd name="T15" fmla="*/ 16 h 17"/>
                  <a:gd name="T16" fmla="*/ 49 w 52"/>
                  <a:gd name="T17" fmla="*/ 16 h 17"/>
                  <a:gd name="T18" fmla="*/ 49 w 52"/>
                  <a:gd name="T19" fmla="*/ 16 h 17"/>
                  <a:gd name="T20" fmla="*/ 50 w 52"/>
                  <a:gd name="T21" fmla="*/ 17 h 17"/>
                  <a:gd name="T22" fmla="*/ 52 w 52"/>
                  <a:gd name="T23" fmla="*/ 16 h 17"/>
                  <a:gd name="T24" fmla="*/ 52 w 52"/>
                  <a:gd name="T25" fmla="*/ 13 h 17"/>
                  <a:gd name="T26" fmla="*/ 50 w 52"/>
                  <a:gd name="T27" fmla="*/ 12 h 17"/>
                  <a:gd name="T28" fmla="*/ 41 w 52"/>
                  <a:gd name="T29" fmla="*/ 10 h 17"/>
                  <a:gd name="T30" fmla="*/ 19 w 52"/>
                  <a:gd name="T31" fmla="*/ 4 h 17"/>
                  <a:gd name="T32" fmla="*/ 3 w 52"/>
                  <a:gd name="T33" fmla="*/ 0 h 17"/>
                  <a:gd name="T34" fmla="*/ 2 w 52"/>
                  <a:gd name="T35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2" h="17">
                    <a:moveTo>
                      <a:pt x="2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2"/>
                      <a:pt x="0" y="4"/>
                      <a:pt x="1" y="4"/>
                    </a:cubicBezTo>
                    <a:cubicBezTo>
                      <a:pt x="3" y="5"/>
                      <a:pt x="7" y="6"/>
                      <a:pt x="12" y="7"/>
                    </a:cubicBezTo>
                    <a:cubicBezTo>
                      <a:pt x="19" y="9"/>
                      <a:pt x="28" y="11"/>
                      <a:pt x="36" y="12"/>
                    </a:cubicBezTo>
                    <a:cubicBezTo>
                      <a:pt x="39" y="13"/>
                      <a:pt x="43" y="14"/>
                      <a:pt x="45" y="15"/>
                    </a:cubicBezTo>
                    <a:cubicBezTo>
                      <a:pt x="46" y="15"/>
                      <a:pt x="47" y="16"/>
                      <a:pt x="48" y="16"/>
                    </a:cubicBezTo>
                    <a:cubicBezTo>
                      <a:pt x="49" y="16"/>
                      <a:pt x="49" y="16"/>
                      <a:pt x="49" y="16"/>
                    </a:cubicBezTo>
                    <a:cubicBezTo>
                      <a:pt x="49" y="16"/>
                      <a:pt x="49" y="16"/>
                      <a:pt x="49" y="16"/>
                    </a:cubicBezTo>
                    <a:cubicBezTo>
                      <a:pt x="49" y="16"/>
                      <a:pt x="49" y="16"/>
                      <a:pt x="49" y="16"/>
                    </a:cubicBezTo>
                    <a:cubicBezTo>
                      <a:pt x="49" y="16"/>
                      <a:pt x="50" y="17"/>
                      <a:pt x="50" y="17"/>
                    </a:cubicBezTo>
                    <a:cubicBezTo>
                      <a:pt x="51" y="17"/>
                      <a:pt x="51" y="16"/>
                      <a:pt x="52" y="16"/>
                    </a:cubicBezTo>
                    <a:cubicBezTo>
                      <a:pt x="52" y="15"/>
                      <a:pt x="52" y="14"/>
                      <a:pt x="52" y="13"/>
                    </a:cubicBezTo>
                    <a:cubicBezTo>
                      <a:pt x="51" y="13"/>
                      <a:pt x="51" y="13"/>
                      <a:pt x="50" y="12"/>
                    </a:cubicBezTo>
                    <a:cubicBezTo>
                      <a:pt x="49" y="12"/>
                      <a:pt x="45" y="11"/>
                      <a:pt x="41" y="10"/>
                    </a:cubicBezTo>
                    <a:cubicBezTo>
                      <a:pt x="35" y="8"/>
                      <a:pt x="27" y="6"/>
                      <a:pt x="19" y="4"/>
                    </a:cubicBezTo>
                    <a:cubicBezTo>
                      <a:pt x="12" y="3"/>
                      <a:pt x="5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5" name="Freeform 823"/>
              <p:cNvSpPr/>
              <p:nvPr/>
            </p:nvSpPr>
            <p:spPr bwMode="auto">
              <a:xfrm>
                <a:off x="4886" y="3495"/>
                <a:ext cx="36" cy="19"/>
              </a:xfrm>
              <a:custGeom>
                <a:avLst/>
                <a:gdLst>
                  <a:gd name="T0" fmla="*/ 2 w 15"/>
                  <a:gd name="T1" fmla="*/ 0 h 8"/>
                  <a:gd name="T2" fmla="*/ 1 w 15"/>
                  <a:gd name="T3" fmla="*/ 1 h 8"/>
                  <a:gd name="T4" fmla="*/ 1 w 15"/>
                  <a:gd name="T5" fmla="*/ 3 h 8"/>
                  <a:gd name="T6" fmla="*/ 4 w 15"/>
                  <a:gd name="T7" fmla="*/ 6 h 8"/>
                  <a:gd name="T8" fmla="*/ 9 w 15"/>
                  <a:gd name="T9" fmla="*/ 6 h 8"/>
                  <a:gd name="T10" fmla="*/ 11 w 15"/>
                  <a:gd name="T11" fmla="*/ 7 h 8"/>
                  <a:gd name="T12" fmla="*/ 11 w 15"/>
                  <a:gd name="T13" fmla="*/ 7 h 8"/>
                  <a:gd name="T14" fmla="*/ 13 w 15"/>
                  <a:gd name="T15" fmla="*/ 8 h 8"/>
                  <a:gd name="T16" fmla="*/ 14 w 15"/>
                  <a:gd name="T17" fmla="*/ 8 h 8"/>
                  <a:gd name="T18" fmla="*/ 15 w 15"/>
                  <a:gd name="T19" fmla="*/ 5 h 8"/>
                  <a:gd name="T20" fmla="*/ 11 w 15"/>
                  <a:gd name="T21" fmla="*/ 3 h 8"/>
                  <a:gd name="T22" fmla="*/ 6 w 15"/>
                  <a:gd name="T23" fmla="*/ 2 h 8"/>
                  <a:gd name="T24" fmla="*/ 5 w 15"/>
                  <a:gd name="T25" fmla="*/ 2 h 8"/>
                  <a:gd name="T26" fmla="*/ 4 w 15"/>
                  <a:gd name="T27" fmla="*/ 1 h 8"/>
                  <a:gd name="T28" fmla="*/ 2 w 15"/>
                  <a:gd name="T2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" h="8">
                    <a:moveTo>
                      <a:pt x="2" y="0"/>
                    </a:moveTo>
                    <a:cubicBezTo>
                      <a:pt x="2" y="0"/>
                      <a:pt x="2" y="0"/>
                      <a:pt x="1" y="1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2" y="5"/>
                      <a:pt x="3" y="5"/>
                      <a:pt x="4" y="6"/>
                    </a:cubicBezTo>
                    <a:cubicBezTo>
                      <a:pt x="6" y="6"/>
                      <a:pt x="8" y="6"/>
                      <a:pt x="9" y="6"/>
                    </a:cubicBezTo>
                    <a:cubicBezTo>
                      <a:pt x="10" y="6"/>
                      <a:pt x="10" y="7"/>
                      <a:pt x="11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2" y="8"/>
                      <a:pt x="12" y="8"/>
                      <a:pt x="13" y="8"/>
                    </a:cubicBezTo>
                    <a:cubicBezTo>
                      <a:pt x="13" y="8"/>
                      <a:pt x="14" y="8"/>
                      <a:pt x="14" y="8"/>
                    </a:cubicBezTo>
                    <a:cubicBezTo>
                      <a:pt x="15" y="7"/>
                      <a:pt x="15" y="6"/>
                      <a:pt x="15" y="5"/>
                    </a:cubicBezTo>
                    <a:cubicBezTo>
                      <a:pt x="14" y="4"/>
                      <a:pt x="12" y="3"/>
                      <a:pt x="11" y="3"/>
                    </a:cubicBezTo>
                    <a:cubicBezTo>
                      <a:pt x="9" y="2"/>
                      <a:pt x="8" y="2"/>
                      <a:pt x="6" y="2"/>
                    </a:cubicBezTo>
                    <a:cubicBezTo>
                      <a:pt x="6" y="2"/>
                      <a:pt x="5" y="2"/>
                      <a:pt x="5" y="2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3" y="0"/>
                      <a:pt x="2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6" name="Freeform 824"/>
              <p:cNvSpPr>
                <a:spLocks noEditPoints="1"/>
              </p:cNvSpPr>
              <p:nvPr/>
            </p:nvSpPr>
            <p:spPr bwMode="auto">
              <a:xfrm>
                <a:off x="4820" y="3339"/>
                <a:ext cx="320" cy="303"/>
              </a:xfrm>
              <a:custGeom>
                <a:avLst/>
                <a:gdLst>
                  <a:gd name="T0" fmla="*/ 22 w 135"/>
                  <a:gd name="T1" fmla="*/ 91 h 128"/>
                  <a:gd name="T2" fmla="*/ 91 w 135"/>
                  <a:gd name="T3" fmla="*/ 124 h 128"/>
                  <a:gd name="T4" fmla="*/ 88 w 135"/>
                  <a:gd name="T5" fmla="*/ 122 h 128"/>
                  <a:gd name="T6" fmla="*/ 86 w 135"/>
                  <a:gd name="T7" fmla="*/ 121 h 128"/>
                  <a:gd name="T8" fmla="*/ 84 w 135"/>
                  <a:gd name="T9" fmla="*/ 119 h 128"/>
                  <a:gd name="T10" fmla="*/ 34 w 135"/>
                  <a:gd name="T11" fmla="*/ 102 h 128"/>
                  <a:gd name="T12" fmla="*/ 17 w 135"/>
                  <a:gd name="T13" fmla="*/ 99 h 128"/>
                  <a:gd name="T14" fmla="*/ 119 w 135"/>
                  <a:gd name="T15" fmla="*/ 37 h 128"/>
                  <a:gd name="T16" fmla="*/ 116 w 135"/>
                  <a:gd name="T17" fmla="*/ 63 h 128"/>
                  <a:gd name="T18" fmla="*/ 20 w 135"/>
                  <a:gd name="T19" fmla="*/ 87 h 128"/>
                  <a:gd name="T20" fmla="*/ 42 w 135"/>
                  <a:gd name="T21" fmla="*/ 11 h 128"/>
                  <a:gd name="T22" fmla="*/ 64 w 135"/>
                  <a:gd name="T23" fmla="*/ 17 h 128"/>
                  <a:gd name="T24" fmla="*/ 60 w 135"/>
                  <a:gd name="T25" fmla="*/ 31 h 128"/>
                  <a:gd name="T26" fmla="*/ 77 w 135"/>
                  <a:gd name="T27" fmla="*/ 36 h 128"/>
                  <a:gd name="T28" fmla="*/ 85 w 135"/>
                  <a:gd name="T29" fmla="*/ 33 h 128"/>
                  <a:gd name="T30" fmla="*/ 88 w 135"/>
                  <a:gd name="T31" fmla="*/ 21 h 128"/>
                  <a:gd name="T32" fmla="*/ 118 w 135"/>
                  <a:gd name="T33" fmla="*/ 24 h 128"/>
                  <a:gd name="T34" fmla="*/ 95 w 135"/>
                  <a:gd name="T35" fmla="*/ 110 h 128"/>
                  <a:gd name="T36" fmla="*/ 22 w 135"/>
                  <a:gd name="T37" fmla="*/ 86 h 128"/>
                  <a:gd name="T38" fmla="*/ 20 w 135"/>
                  <a:gd name="T39" fmla="*/ 87 h 128"/>
                  <a:gd name="T40" fmla="*/ 74 w 135"/>
                  <a:gd name="T41" fmla="*/ 4 h 128"/>
                  <a:gd name="T42" fmla="*/ 87 w 135"/>
                  <a:gd name="T43" fmla="*/ 6 h 128"/>
                  <a:gd name="T44" fmla="*/ 84 w 135"/>
                  <a:gd name="T45" fmla="*/ 23 h 128"/>
                  <a:gd name="T46" fmla="*/ 81 w 135"/>
                  <a:gd name="T47" fmla="*/ 31 h 128"/>
                  <a:gd name="T48" fmla="*/ 77 w 135"/>
                  <a:gd name="T49" fmla="*/ 32 h 128"/>
                  <a:gd name="T50" fmla="*/ 77 w 135"/>
                  <a:gd name="T51" fmla="*/ 32 h 128"/>
                  <a:gd name="T52" fmla="*/ 64 w 135"/>
                  <a:gd name="T53" fmla="*/ 29 h 128"/>
                  <a:gd name="T54" fmla="*/ 72 w 135"/>
                  <a:gd name="T55" fmla="*/ 4 h 128"/>
                  <a:gd name="T56" fmla="*/ 74 w 135"/>
                  <a:gd name="T57" fmla="*/ 0 h 128"/>
                  <a:gd name="T58" fmla="*/ 67 w 135"/>
                  <a:gd name="T59" fmla="*/ 5 h 128"/>
                  <a:gd name="T60" fmla="*/ 44 w 135"/>
                  <a:gd name="T61" fmla="*/ 7 h 128"/>
                  <a:gd name="T62" fmla="*/ 42 w 135"/>
                  <a:gd name="T63" fmla="*/ 6 h 128"/>
                  <a:gd name="T64" fmla="*/ 39 w 135"/>
                  <a:gd name="T65" fmla="*/ 7 h 128"/>
                  <a:gd name="T66" fmla="*/ 0 w 135"/>
                  <a:gd name="T67" fmla="*/ 86 h 128"/>
                  <a:gd name="T68" fmla="*/ 17 w 135"/>
                  <a:gd name="T69" fmla="*/ 90 h 128"/>
                  <a:gd name="T70" fmla="*/ 12 w 135"/>
                  <a:gd name="T71" fmla="*/ 102 h 128"/>
                  <a:gd name="T72" fmla="*/ 14 w 135"/>
                  <a:gd name="T73" fmla="*/ 103 h 128"/>
                  <a:gd name="T74" fmla="*/ 17 w 135"/>
                  <a:gd name="T75" fmla="*/ 103 h 128"/>
                  <a:gd name="T76" fmla="*/ 84 w 135"/>
                  <a:gd name="T77" fmla="*/ 125 h 128"/>
                  <a:gd name="T78" fmla="*/ 91 w 135"/>
                  <a:gd name="T79" fmla="*/ 128 h 128"/>
                  <a:gd name="T80" fmla="*/ 94 w 135"/>
                  <a:gd name="T81" fmla="*/ 127 h 128"/>
                  <a:gd name="T82" fmla="*/ 134 w 135"/>
                  <a:gd name="T83" fmla="*/ 40 h 128"/>
                  <a:gd name="T84" fmla="*/ 133 w 135"/>
                  <a:gd name="T85" fmla="*/ 37 h 128"/>
                  <a:gd name="T86" fmla="*/ 124 w 135"/>
                  <a:gd name="T87" fmla="*/ 26 h 128"/>
                  <a:gd name="T88" fmla="*/ 125 w 135"/>
                  <a:gd name="T89" fmla="*/ 24 h 128"/>
                  <a:gd name="T90" fmla="*/ 126 w 135"/>
                  <a:gd name="T91" fmla="*/ 22 h 128"/>
                  <a:gd name="T92" fmla="*/ 124 w 135"/>
                  <a:gd name="T93" fmla="*/ 20 h 128"/>
                  <a:gd name="T94" fmla="*/ 122 w 135"/>
                  <a:gd name="T95" fmla="*/ 20 h 128"/>
                  <a:gd name="T96" fmla="*/ 119 w 135"/>
                  <a:gd name="T97" fmla="*/ 20 h 128"/>
                  <a:gd name="T98" fmla="*/ 89 w 135"/>
                  <a:gd name="T99" fmla="*/ 17 h 128"/>
                  <a:gd name="T100" fmla="*/ 92 w 135"/>
                  <a:gd name="T101" fmla="*/ 5 h 128"/>
                  <a:gd name="T102" fmla="*/ 90 w 135"/>
                  <a:gd name="T103" fmla="*/ 2 h 128"/>
                  <a:gd name="T104" fmla="*/ 74 w 135"/>
                  <a:gd name="T105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5" h="128">
                    <a:moveTo>
                      <a:pt x="17" y="99"/>
                    </a:moveTo>
                    <a:cubicBezTo>
                      <a:pt x="19" y="96"/>
                      <a:pt x="20" y="94"/>
                      <a:pt x="22" y="91"/>
                    </a:cubicBezTo>
                    <a:cubicBezTo>
                      <a:pt x="47" y="96"/>
                      <a:pt x="71" y="104"/>
                      <a:pt x="95" y="114"/>
                    </a:cubicBezTo>
                    <a:cubicBezTo>
                      <a:pt x="93" y="117"/>
                      <a:pt x="92" y="120"/>
                      <a:pt x="91" y="124"/>
                    </a:cubicBezTo>
                    <a:cubicBezTo>
                      <a:pt x="90" y="123"/>
                      <a:pt x="90" y="123"/>
                      <a:pt x="89" y="123"/>
                    </a:cubicBezTo>
                    <a:cubicBezTo>
                      <a:pt x="89" y="123"/>
                      <a:pt x="89" y="122"/>
                      <a:pt x="88" y="122"/>
                    </a:cubicBezTo>
                    <a:cubicBezTo>
                      <a:pt x="88" y="122"/>
                      <a:pt x="87" y="121"/>
                      <a:pt x="86" y="121"/>
                    </a:cubicBezTo>
                    <a:cubicBezTo>
                      <a:pt x="86" y="121"/>
                      <a:pt x="86" y="121"/>
                      <a:pt x="86" y="121"/>
                    </a:cubicBezTo>
                    <a:cubicBezTo>
                      <a:pt x="86" y="120"/>
                      <a:pt x="85" y="119"/>
                      <a:pt x="84" y="119"/>
                    </a:cubicBezTo>
                    <a:cubicBezTo>
                      <a:pt x="84" y="119"/>
                      <a:pt x="84" y="119"/>
                      <a:pt x="84" y="119"/>
                    </a:cubicBezTo>
                    <a:cubicBezTo>
                      <a:pt x="83" y="120"/>
                      <a:pt x="83" y="120"/>
                      <a:pt x="83" y="120"/>
                    </a:cubicBezTo>
                    <a:cubicBezTo>
                      <a:pt x="67" y="114"/>
                      <a:pt x="50" y="108"/>
                      <a:pt x="34" y="102"/>
                    </a:cubicBezTo>
                    <a:cubicBezTo>
                      <a:pt x="29" y="101"/>
                      <a:pt x="23" y="99"/>
                      <a:pt x="17" y="99"/>
                    </a:cubicBezTo>
                    <a:cubicBezTo>
                      <a:pt x="17" y="99"/>
                      <a:pt x="17" y="99"/>
                      <a:pt x="17" y="99"/>
                    </a:cubicBezTo>
                    <a:moveTo>
                      <a:pt x="100" y="101"/>
                    </a:moveTo>
                    <a:cubicBezTo>
                      <a:pt x="104" y="79"/>
                      <a:pt x="111" y="57"/>
                      <a:pt x="119" y="37"/>
                    </a:cubicBezTo>
                    <a:cubicBezTo>
                      <a:pt x="122" y="38"/>
                      <a:pt x="125" y="40"/>
                      <a:pt x="129" y="40"/>
                    </a:cubicBezTo>
                    <a:cubicBezTo>
                      <a:pt x="123" y="47"/>
                      <a:pt x="120" y="55"/>
                      <a:pt x="116" y="63"/>
                    </a:cubicBezTo>
                    <a:cubicBezTo>
                      <a:pt x="111" y="76"/>
                      <a:pt x="106" y="88"/>
                      <a:pt x="100" y="101"/>
                    </a:cubicBezTo>
                    <a:moveTo>
                      <a:pt x="20" y="87"/>
                    </a:moveTo>
                    <a:cubicBezTo>
                      <a:pt x="15" y="86"/>
                      <a:pt x="10" y="85"/>
                      <a:pt x="5" y="84"/>
                    </a:cubicBezTo>
                    <a:cubicBezTo>
                      <a:pt x="20" y="61"/>
                      <a:pt x="33" y="37"/>
                      <a:pt x="42" y="11"/>
                    </a:cubicBezTo>
                    <a:cubicBezTo>
                      <a:pt x="42" y="11"/>
                      <a:pt x="42" y="11"/>
                      <a:pt x="42" y="11"/>
                    </a:cubicBezTo>
                    <a:cubicBezTo>
                      <a:pt x="50" y="13"/>
                      <a:pt x="57" y="15"/>
                      <a:pt x="64" y="17"/>
                    </a:cubicBezTo>
                    <a:cubicBezTo>
                      <a:pt x="63" y="21"/>
                      <a:pt x="61" y="25"/>
                      <a:pt x="59" y="29"/>
                    </a:cubicBezTo>
                    <a:cubicBezTo>
                      <a:pt x="59" y="30"/>
                      <a:pt x="59" y="31"/>
                      <a:pt x="60" y="31"/>
                    </a:cubicBezTo>
                    <a:cubicBezTo>
                      <a:pt x="61" y="33"/>
                      <a:pt x="64" y="34"/>
                      <a:pt x="67" y="35"/>
                    </a:cubicBezTo>
                    <a:cubicBezTo>
                      <a:pt x="71" y="35"/>
                      <a:pt x="74" y="36"/>
                      <a:pt x="77" y="36"/>
                    </a:cubicBezTo>
                    <a:cubicBezTo>
                      <a:pt x="79" y="36"/>
                      <a:pt x="80" y="36"/>
                      <a:pt x="81" y="36"/>
                    </a:cubicBezTo>
                    <a:cubicBezTo>
                      <a:pt x="83" y="35"/>
                      <a:pt x="84" y="35"/>
                      <a:pt x="85" y="33"/>
                    </a:cubicBezTo>
                    <a:cubicBezTo>
                      <a:pt x="85" y="33"/>
                      <a:pt x="86" y="32"/>
                      <a:pt x="86" y="31"/>
                    </a:cubicBezTo>
                    <a:cubicBezTo>
                      <a:pt x="87" y="28"/>
                      <a:pt x="88" y="25"/>
                      <a:pt x="88" y="21"/>
                    </a:cubicBezTo>
                    <a:cubicBezTo>
                      <a:pt x="98" y="23"/>
                      <a:pt x="108" y="23"/>
                      <a:pt x="118" y="24"/>
                    </a:cubicBezTo>
                    <a:cubicBezTo>
                      <a:pt x="118" y="24"/>
                      <a:pt x="118" y="24"/>
                      <a:pt x="118" y="24"/>
                    </a:cubicBezTo>
                    <a:cubicBezTo>
                      <a:pt x="119" y="24"/>
                      <a:pt x="119" y="24"/>
                      <a:pt x="120" y="24"/>
                    </a:cubicBezTo>
                    <a:cubicBezTo>
                      <a:pt x="108" y="51"/>
                      <a:pt x="99" y="80"/>
                      <a:pt x="95" y="110"/>
                    </a:cubicBezTo>
                    <a:cubicBezTo>
                      <a:pt x="71" y="100"/>
                      <a:pt x="47" y="92"/>
                      <a:pt x="23" y="87"/>
                    </a:cubicBezTo>
                    <a:cubicBezTo>
                      <a:pt x="23" y="87"/>
                      <a:pt x="23" y="87"/>
                      <a:pt x="22" y="86"/>
                    </a:cubicBezTo>
                    <a:cubicBezTo>
                      <a:pt x="22" y="86"/>
                      <a:pt x="21" y="86"/>
                      <a:pt x="21" y="86"/>
                    </a:cubicBezTo>
                    <a:cubicBezTo>
                      <a:pt x="21" y="86"/>
                      <a:pt x="20" y="86"/>
                      <a:pt x="20" y="87"/>
                    </a:cubicBezTo>
                    <a:moveTo>
                      <a:pt x="72" y="4"/>
                    </a:moveTo>
                    <a:cubicBezTo>
                      <a:pt x="73" y="4"/>
                      <a:pt x="73" y="4"/>
                      <a:pt x="74" y="4"/>
                    </a:cubicBezTo>
                    <a:cubicBezTo>
                      <a:pt x="74" y="4"/>
                      <a:pt x="75" y="4"/>
                      <a:pt x="76" y="4"/>
                    </a:cubicBezTo>
                    <a:cubicBezTo>
                      <a:pt x="80" y="5"/>
                      <a:pt x="83" y="5"/>
                      <a:pt x="87" y="6"/>
                    </a:cubicBezTo>
                    <a:cubicBezTo>
                      <a:pt x="87" y="7"/>
                      <a:pt x="87" y="8"/>
                      <a:pt x="86" y="10"/>
                    </a:cubicBezTo>
                    <a:cubicBezTo>
                      <a:pt x="85" y="14"/>
                      <a:pt x="85" y="18"/>
                      <a:pt x="84" y="23"/>
                    </a:cubicBezTo>
                    <a:cubicBezTo>
                      <a:pt x="83" y="25"/>
                      <a:pt x="83" y="27"/>
                      <a:pt x="82" y="28"/>
                    </a:cubicBezTo>
                    <a:cubicBezTo>
                      <a:pt x="82" y="30"/>
                      <a:pt x="82" y="31"/>
                      <a:pt x="81" y="31"/>
                    </a:cubicBezTo>
                    <a:cubicBezTo>
                      <a:pt x="81" y="31"/>
                      <a:pt x="81" y="31"/>
                      <a:pt x="80" y="32"/>
                    </a:cubicBezTo>
                    <a:cubicBezTo>
                      <a:pt x="80" y="32"/>
                      <a:pt x="79" y="32"/>
                      <a:pt x="77" y="32"/>
                    </a:cubicBezTo>
                    <a:cubicBezTo>
                      <a:pt x="77" y="32"/>
                      <a:pt x="77" y="32"/>
                      <a:pt x="77" y="32"/>
                    </a:cubicBezTo>
                    <a:cubicBezTo>
                      <a:pt x="77" y="32"/>
                      <a:pt x="77" y="32"/>
                      <a:pt x="77" y="32"/>
                    </a:cubicBezTo>
                    <a:cubicBezTo>
                      <a:pt x="75" y="32"/>
                      <a:pt x="71" y="31"/>
                      <a:pt x="69" y="31"/>
                    </a:cubicBezTo>
                    <a:cubicBezTo>
                      <a:pt x="67" y="30"/>
                      <a:pt x="65" y="29"/>
                      <a:pt x="64" y="29"/>
                    </a:cubicBezTo>
                    <a:cubicBezTo>
                      <a:pt x="67" y="21"/>
                      <a:pt x="70" y="11"/>
                      <a:pt x="71" y="5"/>
                    </a:cubicBezTo>
                    <a:cubicBezTo>
                      <a:pt x="71" y="5"/>
                      <a:pt x="72" y="5"/>
                      <a:pt x="72" y="4"/>
                    </a:cubicBezTo>
                    <a:cubicBezTo>
                      <a:pt x="72" y="4"/>
                      <a:pt x="72" y="4"/>
                      <a:pt x="72" y="4"/>
                    </a:cubicBezTo>
                    <a:moveTo>
                      <a:pt x="74" y="0"/>
                    </a:moveTo>
                    <a:cubicBezTo>
                      <a:pt x="73" y="0"/>
                      <a:pt x="71" y="0"/>
                      <a:pt x="70" y="1"/>
                    </a:cubicBezTo>
                    <a:cubicBezTo>
                      <a:pt x="69" y="2"/>
                      <a:pt x="68" y="3"/>
                      <a:pt x="67" y="5"/>
                    </a:cubicBezTo>
                    <a:cubicBezTo>
                      <a:pt x="67" y="7"/>
                      <a:pt x="66" y="10"/>
                      <a:pt x="65" y="13"/>
                    </a:cubicBezTo>
                    <a:cubicBezTo>
                      <a:pt x="58" y="11"/>
                      <a:pt x="51" y="9"/>
                      <a:pt x="44" y="7"/>
                    </a:cubicBezTo>
                    <a:cubicBezTo>
                      <a:pt x="43" y="7"/>
                      <a:pt x="43" y="7"/>
                      <a:pt x="43" y="7"/>
                    </a:cubicBezTo>
                    <a:cubicBezTo>
                      <a:pt x="43" y="7"/>
                      <a:pt x="42" y="6"/>
                      <a:pt x="42" y="6"/>
                    </a:cubicBezTo>
                    <a:cubicBezTo>
                      <a:pt x="42" y="6"/>
                      <a:pt x="41" y="6"/>
                      <a:pt x="41" y="6"/>
                    </a:cubicBezTo>
                    <a:cubicBezTo>
                      <a:pt x="40" y="6"/>
                      <a:pt x="39" y="6"/>
                      <a:pt x="39" y="7"/>
                    </a:cubicBezTo>
                    <a:cubicBezTo>
                      <a:pt x="29" y="34"/>
                      <a:pt x="16" y="60"/>
                      <a:pt x="0" y="84"/>
                    </a:cubicBezTo>
                    <a:cubicBezTo>
                      <a:pt x="0" y="85"/>
                      <a:pt x="0" y="86"/>
                      <a:pt x="0" y="86"/>
                    </a:cubicBezTo>
                    <a:cubicBezTo>
                      <a:pt x="0" y="87"/>
                      <a:pt x="1" y="88"/>
                      <a:pt x="1" y="88"/>
                    </a:cubicBezTo>
                    <a:cubicBezTo>
                      <a:pt x="7" y="88"/>
                      <a:pt x="12" y="89"/>
                      <a:pt x="17" y="90"/>
                    </a:cubicBezTo>
                    <a:cubicBezTo>
                      <a:pt x="15" y="94"/>
                      <a:pt x="14" y="97"/>
                      <a:pt x="12" y="100"/>
                    </a:cubicBezTo>
                    <a:cubicBezTo>
                      <a:pt x="11" y="101"/>
                      <a:pt x="11" y="102"/>
                      <a:pt x="12" y="102"/>
                    </a:cubicBezTo>
                    <a:cubicBezTo>
                      <a:pt x="12" y="103"/>
                      <a:pt x="13" y="103"/>
                      <a:pt x="13" y="103"/>
                    </a:cubicBezTo>
                    <a:cubicBezTo>
                      <a:pt x="14" y="103"/>
                      <a:pt x="14" y="103"/>
                      <a:pt x="14" y="103"/>
                    </a:cubicBezTo>
                    <a:cubicBezTo>
                      <a:pt x="15" y="103"/>
                      <a:pt x="16" y="103"/>
                      <a:pt x="17" y="103"/>
                    </a:cubicBezTo>
                    <a:cubicBezTo>
                      <a:pt x="17" y="103"/>
                      <a:pt x="17" y="103"/>
                      <a:pt x="17" y="103"/>
                    </a:cubicBezTo>
                    <a:cubicBezTo>
                      <a:pt x="22" y="103"/>
                      <a:pt x="27" y="105"/>
                      <a:pt x="32" y="106"/>
                    </a:cubicBezTo>
                    <a:cubicBezTo>
                      <a:pt x="50" y="112"/>
                      <a:pt x="67" y="118"/>
                      <a:pt x="84" y="125"/>
                    </a:cubicBezTo>
                    <a:cubicBezTo>
                      <a:pt x="85" y="125"/>
                      <a:pt x="85" y="126"/>
                      <a:pt x="86" y="126"/>
                    </a:cubicBezTo>
                    <a:cubicBezTo>
                      <a:pt x="88" y="127"/>
                      <a:pt x="90" y="128"/>
                      <a:pt x="91" y="128"/>
                    </a:cubicBezTo>
                    <a:cubicBezTo>
                      <a:pt x="91" y="128"/>
                      <a:pt x="92" y="128"/>
                      <a:pt x="92" y="128"/>
                    </a:cubicBezTo>
                    <a:cubicBezTo>
                      <a:pt x="93" y="128"/>
                      <a:pt x="93" y="128"/>
                      <a:pt x="94" y="127"/>
                    </a:cubicBezTo>
                    <a:cubicBezTo>
                      <a:pt x="102" y="106"/>
                      <a:pt x="111" y="86"/>
                      <a:pt x="120" y="65"/>
                    </a:cubicBezTo>
                    <a:cubicBezTo>
                      <a:pt x="124" y="56"/>
                      <a:pt x="128" y="47"/>
                      <a:pt x="134" y="40"/>
                    </a:cubicBezTo>
                    <a:cubicBezTo>
                      <a:pt x="135" y="40"/>
                      <a:pt x="135" y="39"/>
                      <a:pt x="134" y="38"/>
                    </a:cubicBezTo>
                    <a:cubicBezTo>
                      <a:pt x="134" y="37"/>
                      <a:pt x="133" y="37"/>
                      <a:pt x="133" y="37"/>
                    </a:cubicBezTo>
                    <a:cubicBezTo>
                      <a:pt x="129" y="36"/>
                      <a:pt x="125" y="35"/>
                      <a:pt x="121" y="33"/>
                    </a:cubicBezTo>
                    <a:cubicBezTo>
                      <a:pt x="122" y="30"/>
                      <a:pt x="123" y="28"/>
                      <a:pt x="124" y="26"/>
                    </a:cubicBezTo>
                    <a:cubicBezTo>
                      <a:pt x="124" y="25"/>
                      <a:pt x="124" y="25"/>
                      <a:pt x="124" y="25"/>
                    </a:cubicBezTo>
                    <a:cubicBezTo>
                      <a:pt x="125" y="24"/>
                      <a:pt x="125" y="24"/>
                      <a:pt x="125" y="24"/>
                    </a:cubicBezTo>
                    <a:cubicBezTo>
                      <a:pt x="125" y="24"/>
                      <a:pt x="125" y="24"/>
                      <a:pt x="126" y="23"/>
                    </a:cubicBezTo>
                    <a:cubicBezTo>
                      <a:pt x="126" y="23"/>
                      <a:pt x="126" y="23"/>
                      <a:pt x="126" y="22"/>
                    </a:cubicBezTo>
                    <a:cubicBezTo>
                      <a:pt x="126" y="22"/>
                      <a:pt x="126" y="21"/>
                      <a:pt x="126" y="21"/>
                    </a:cubicBezTo>
                    <a:cubicBezTo>
                      <a:pt x="125" y="20"/>
                      <a:pt x="124" y="20"/>
                      <a:pt x="124" y="20"/>
                    </a:cubicBezTo>
                    <a:cubicBezTo>
                      <a:pt x="123" y="20"/>
                      <a:pt x="123" y="20"/>
                      <a:pt x="123" y="20"/>
                    </a:cubicBezTo>
                    <a:cubicBezTo>
                      <a:pt x="122" y="20"/>
                      <a:pt x="122" y="20"/>
                      <a:pt x="122" y="20"/>
                    </a:cubicBezTo>
                    <a:cubicBezTo>
                      <a:pt x="122" y="20"/>
                      <a:pt x="122" y="20"/>
                      <a:pt x="121" y="20"/>
                    </a:cubicBezTo>
                    <a:cubicBezTo>
                      <a:pt x="120" y="20"/>
                      <a:pt x="120" y="20"/>
                      <a:pt x="119" y="20"/>
                    </a:cubicBezTo>
                    <a:cubicBezTo>
                      <a:pt x="108" y="19"/>
                      <a:pt x="99" y="19"/>
                      <a:pt x="89" y="17"/>
                    </a:cubicBezTo>
                    <a:cubicBezTo>
                      <a:pt x="89" y="17"/>
                      <a:pt x="89" y="17"/>
                      <a:pt x="89" y="17"/>
                    </a:cubicBezTo>
                    <a:cubicBezTo>
                      <a:pt x="90" y="14"/>
                      <a:pt x="90" y="12"/>
                      <a:pt x="91" y="10"/>
                    </a:cubicBezTo>
                    <a:cubicBezTo>
                      <a:pt x="91" y="8"/>
                      <a:pt x="92" y="6"/>
                      <a:pt x="92" y="5"/>
                    </a:cubicBezTo>
                    <a:cubicBezTo>
                      <a:pt x="92" y="4"/>
                      <a:pt x="92" y="4"/>
                      <a:pt x="92" y="3"/>
                    </a:cubicBezTo>
                    <a:cubicBezTo>
                      <a:pt x="92" y="3"/>
                      <a:pt x="91" y="2"/>
                      <a:pt x="90" y="2"/>
                    </a:cubicBezTo>
                    <a:cubicBezTo>
                      <a:pt x="86" y="1"/>
                      <a:pt x="81" y="1"/>
                      <a:pt x="76" y="0"/>
                    </a:cubicBezTo>
                    <a:cubicBezTo>
                      <a:pt x="76" y="0"/>
                      <a:pt x="75" y="0"/>
                      <a:pt x="74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7" name="Freeform 825"/>
              <p:cNvSpPr>
                <a:spLocks noEditPoints="1"/>
              </p:cNvSpPr>
              <p:nvPr/>
            </p:nvSpPr>
            <p:spPr bwMode="auto">
              <a:xfrm>
                <a:off x="3269" y="2690"/>
                <a:ext cx="408" cy="377"/>
              </a:xfrm>
              <a:custGeom>
                <a:avLst/>
                <a:gdLst>
                  <a:gd name="T0" fmla="*/ 167 w 172"/>
                  <a:gd name="T1" fmla="*/ 113 h 159"/>
                  <a:gd name="T2" fmla="*/ 152 w 172"/>
                  <a:gd name="T3" fmla="*/ 152 h 159"/>
                  <a:gd name="T4" fmla="*/ 130 w 172"/>
                  <a:gd name="T5" fmla="*/ 117 h 159"/>
                  <a:gd name="T6" fmla="*/ 142 w 172"/>
                  <a:gd name="T7" fmla="*/ 102 h 159"/>
                  <a:gd name="T8" fmla="*/ 146 w 172"/>
                  <a:gd name="T9" fmla="*/ 102 h 159"/>
                  <a:gd name="T10" fmla="*/ 140 w 172"/>
                  <a:gd name="T11" fmla="*/ 78 h 159"/>
                  <a:gd name="T12" fmla="*/ 140 w 172"/>
                  <a:gd name="T13" fmla="*/ 100 h 159"/>
                  <a:gd name="T14" fmla="*/ 97 w 172"/>
                  <a:gd name="T15" fmla="*/ 91 h 159"/>
                  <a:gd name="T16" fmla="*/ 114 w 172"/>
                  <a:gd name="T17" fmla="*/ 77 h 159"/>
                  <a:gd name="T18" fmla="*/ 119 w 172"/>
                  <a:gd name="T19" fmla="*/ 92 h 159"/>
                  <a:gd name="T20" fmla="*/ 92 w 172"/>
                  <a:gd name="T21" fmla="*/ 68 h 159"/>
                  <a:gd name="T22" fmla="*/ 110 w 172"/>
                  <a:gd name="T23" fmla="*/ 76 h 159"/>
                  <a:gd name="T24" fmla="*/ 83 w 172"/>
                  <a:gd name="T25" fmla="*/ 55 h 159"/>
                  <a:gd name="T26" fmla="*/ 79 w 172"/>
                  <a:gd name="T27" fmla="*/ 65 h 159"/>
                  <a:gd name="T28" fmla="*/ 64 w 172"/>
                  <a:gd name="T29" fmla="*/ 46 h 159"/>
                  <a:gd name="T30" fmla="*/ 83 w 172"/>
                  <a:gd name="T31" fmla="*/ 42 h 159"/>
                  <a:gd name="T32" fmla="*/ 61 w 172"/>
                  <a:gd name="T33" fmla="*/ 29 h 159"/>
                  <a:gd name="T34" fmla="*/ 45 w 172"/>
                  <a:gd name="T35" fmla="*/ 41 h 159"/>
                  <a:gd name="T36" fmla="*/ 5 w 172"/>
                  <a:gd name="T37" fmla="*/ 155 h 159"/>
                  <a:gd name="T38" fmla="*/ 24 w 172"/>
                  <a:gd name="T39" fmla="*/ 23 h 159"/>
                  <a:gd name="T40" fmla="*/ 35 w 172"/>
                  <a:gd name="T41" fmla="*/ 46 h 159"/>
                  <a:gd name="T42" fmla="*/ 60 w 172"/>
                  <a:gd name="T43" fmla="*/ 47 h 159"/>
                  <a:gd name="T44" fmla="*/ 62 w 172"/>
                  <a:gd name="T45" fmla="*/ 69 h 159"/>
                  <a:gd name="T46" fmla="*/ 62 w 172"/>
                  <a:gd name="T47" fmla="*/ 70 h 159"/>
                  <a:gd name="T48" fmla="*/ 63 w 172"/>
                  <a:gd name="T49" fmla="*/ 70 h 159"/>
                  <a:gd name="T50" fmla="*/ 79 w 172"/>
                  <a:gd name="T51" fmla="*/ 69 h 159"/>
                  <a:gd name="T52" fmla="*/ 92 w 172"/>
                  <a:gd name="T53" fmla="*/ 95 h 159"/>
                  <a:gd name="T54" fmla="*/ 120 w 172"/>
                  <a:gd name="T55" fmla="*/ 118 h 159"/>
                  <a:gd name="T56" fmla="*/ 130 w 172"/>
                  <a:gd name="T57" fmla="*/ 121 h 159"/>
                  <a:gd name="T58" fmla="*/ 5 w 172"/>
                  <a:gd name="T59" fmla="*/ 155 h 159"/>
                  <a:gd name="T60" fmla="*/ 56 w 172"/>
                  <a:gd name="T61" fmla="*/ 13 h 159"/>
                  <a:gd name="T62" fmla="*/ 8 w 172"/>
                  <a:gd name="T63" fmla="*/ 19 h 159"/>
                  <a:gd name="T64" fmla="*/ 51 w 172"/>
                  <a:gd name="T65" fmla="*/ 4 h 159"/>
                  <a:gd name="T66" fmla="*/ 58 w 172"/>
                  <a:gd name="T67" fmla="*/ 0 h 159"/>
                  <a:gd name="T68" fmla="*/ 29 w 172"/>
                  <a:gd name="T69" fmla="*/ 2 h 159"/>
                  <a:gd name="T70" fmla="*/ 2 w 172"/>
                  <a:gd name="T71" fmla="*/ 20 h 159"/>
                  <a:gd name="T72" fmla="*/ 1 w 172"/>
                  <a:gd name="T73" fmla="*/ 21 h 159"/>
                  <a:gd name="T74" fmla="*/ 0 w 172"/>
                  <a:gd name="T75" fmla="*/ 157 h 159"/>
                  <a:gd name="T76" fmla="*/ 149 w 172"/>
                  <a:gd name="T77" fmla="*/ 157 h 159"/>
                  <a:gd name="T78" fmla="*/ 152 w 172"/>
                  <a:gd name="T79" fmla="*/ 158 h 159"/>
                  <a:gd name="T80" fmla="*/ 155 w 172"/>
                  <a:gd name="T81" fmla="*/ 154 h 159"/>
                  <a:gd name="T82" fmla="*/ 171 w 172"/>
                  <a:gd name="T83" fmla="*/ 131 h 159"/>
                  <a:gd name="T84" fmla="*/ 171 w 172"/>
                  <a:gd name="T85" fmla="*/ 99 h 159"/>
                  <a:gd name="T86" fmla="*/ 171 w 172"/>
                  <a:gd name="T87" fmla="*/ 98 h 159"/>
                  <a:gd name="T88" fmla="*/ 152 w 172"/>
                  <a:gd name="T89" fmla="*/ 98 h 159"/>
                  <a:gd name="T90" fmla="*/ 143 w 172"/>
                  <a:gd name="T91" fmla="*/ 99 h 159"/>
                  <a:gd name="T92" fmla="*/ 144 w 172"/>
                  <a:gd name="T93" fmla="*/ 74 h 159"/>
                  <a:gd name="T94" fmla="*/ 143 w 172"/>
                  <a:gd name="T95" fmla="*/ 73 h 159"/>
                  <a:gd name="T96" fmla="*/ 126 w 172"/>
                  <a:gd name="T97" fmla="*/ 73 h 159"/>
                  <a:gd name="T98" fmla="*/ 114 w 172"/>
                  <a:gd name="T99" fmla="*/ 48 h 159"/>
                  <a:gd name="T100" fmla="*/ 113 w 172"/>
                  <a:gd name="T101" fmla="*/ 47 h 159"/>
                  <a:gd name="T102" fmla="*/ 112 w 172"/>
                  <a:gd name="T103" fmla="*/ 46 h 159"/>
                  <a:gd name="T104" fmla="*/ 87 w 172"/>
                  <a:gd name="T105" fmla="*/ 26 h 159"/>
                  <a:gd name="T106" fmla="*/ 86 w 172"/>
                  <a:gd name="T107" fmla="*/ 25 h 159"/>
                  <a:gd name="T108" fmla="*/ 85 w 172"/>
                  <a:gd name="T109" fmla="*/ 24 h 159"/>
                  <a:gd name="T110" fmla="*/ 59 w 172"/>
                  <a:gd name="T111" fmla="*/ 13 h 159"/>
                  <a:gd name="T112" fmla="*/ 59 w 172"/>
                  <a:gd name="T113" fmla="*/ 2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72" h="159">
                    <a:moveTo>
                      <a:pt x="152" y="152"/>
                    </a:moveTo>
                    <a:cubicBezTo>
                      <a:pt x="151" y="141"/>
                      <a:pt x="150" y="130"/>
                      <a:pt x="150" y="119"/>
                    </a:cubicBezTo>
                    <a:cubicBezTo>
                      <a:pt x="156" y="113"/>
                      <a:pt x="161" y="108"/>
                      <a:pt x="168" y="103"/>
                    </a:cubicBezTo>
                    <a:cubicBezTo>
                      <a:pt x="168" y="106"/>
                      <a:pt x="167" y="110"/>
                      <a:pt x="167" y="113"/>
                    </a:cubicBezTo>
                    <a:cubicBezTo>
                      <a:pt x="167" y="116"/>
                      <a:pt x="167" y="118"/>
                      <a:pt x="167" y="120"/>
                    </a:cubicBezTo>
                    <a:cubicBezTo>
                      <a:pt x="167" y="124"/>
                      <a:pt x="167" y="128"/>
                      <a:pt x="167" y="131"/>
                    </a:cubicBezTo>
                    <a:cubicBezTo>
                      <a:pt x="167" y="131"/>
                      <a:pt x="168" y="132"/>
                      <a:pt x="168" y="132"/>
                    </a:cubicBezTo>
                    <a:cubicBezTo>
                      <a:pt x="163" y="139"/>
                      <a:pt x="158" y="146"/>
                      <a:pt x="152" y="152"/>
                    </a:cubicBezTo>
                    <a:moveTo>
                      <a:pt x="152" y="102"/>
                    </a:moveTo>
                    <a:cubicBezTo>
                      <a:pt x="156" y="102"/>
                      <a:pt x="159" y="102"/>
                      <a:pt x="163" y="102"/>
                    </a:cubicBezTo>
                    <a:cubicBezTo>
                      <a:pt x="157" y="106"/>
                      <a:pt x="152" y="112"/>
                      <a:pt x="147" y="117"/>
                    </a:cubicBezTo>
                    <a:cubicBezTo>
                      <a:pt x="139" y="117"/>
                      <a:pt x="136" y="117"/>
                      <a:pt x="130" y="117"/>
                    </a:cubicBezTo>
                    <a:cubicBezTo>
                      <a:pt x="129" y="117"/>
                      <a:pt x="128" y="117"/>
                      <a:pt x="126" y="117"/>
                    </a:cubicBezTo>
                    <a:cubicBezTo>
                      <a:pt x="128" y="116"/>
                      <a:pt x="131" y="113"/>
                      <a:pt x="133" y="111"/>
                    </a:cubicBezTo>
                    <a:cubicBezTo>
                      <a:pt x="136" y="108"/>
                      <a:pt x="139" y="105"/>
                      <a:pt x="141" y="103"/>
                    </a:cubicBezTo>
                    <a:cubicBezTo>
                      <a:pt x="142" y="102"/>
                      <a:pt x="142" y="102"/>
                      <a:pt x="142" y="102"/>
                    </a:cubicBezTo>
                    <a:cubicBezTo>
                      <a:pt x="142" y="102"/>
                      <a:pt x="142" y="102"/>
                      <a:pt x="143" y="102"/>
                    </a:cubicBezTo>
                    <a:cubicBezTo>
                      <a:pt x="143" y="102"/>
                      <a:pt x="143" y="102"/>
                      <a:pt x="143" y="102"/>
                    </a:cubicBezTo>
                    <a:cubicBezTo>
                      <a:pt x="144" y="102"/>
                      <a:pt x="144" y="102"/>
                      <a:pt x="144" y="102"/>
                    </a:cubicBezTo>
                    <a:cubicBezTo>
                      <a:pt x="144" y="102"/>
                      <a:pt x="145" y="102"/>
                      <a:pt x="146" y="102"/>
                    </a:cubicBezTo>
                    <a:cubicBezTo>
                      <a:pt x="148" y="102"/>
                      <a:pt x="150" y="102"/>
                      <a:pt x="152" y="102"/>
                    </a:cubicBezTo>
                    <a:moveTo>
                      <a:pt x="123" y="115"/>
                    </a:moveTo>
                    <a:cubicBezTo>
                      <a:pt x="123" y="107"/>
                      <a:pt x="123" y="104"/>
                      <a:pt x="122" y="94"/>
                    </a:cubicBezTo>
                    <a:cubicBezTo>
                      <a:pt x="128" y="88"/>
                      <a:pt x="133" y="83"/>
                      <a:pt x="140" y="78"/>
                    </a:cubicBezTo>
                    <a:cubicBezTo>
                      <a:pt x="140" y="80"/>
                      <a:pt x="140" y="83"/>
                      <a:pt x="140" y="86"/>
                    </a:cubicBezTo>
                    <a:cubicBezTo>
                      <a:pt x="140" y="87"/>
                      <a:pt x="140" y="89"/>
                      <a:pt x="140" y="91"/>
                    </a:cubicBezTo>
                    <a:cubicBezTo>
                      <a:pt x="140" y="93"/>
                      <a:pt x="140" y="96"/>
                      <a:pt x="140" y="99"/>
                    </a:cubicBezTo>
                    <a:cubicBezTo>
                      <a:pt x="140" y="100"/>
                      <a:pt x="140" y="100"/>
                      <a:pt x="140" y="100"/>
                    </a:cubicBezTo>
                    <a:cubicBezTo>
                      <a:pt x="139" y="100"/>
                      <a:pt x="139" y="100"/>
                      <a:pt x="139" y="100"/>
                    </a:cubicBezTo>
                    <a:cubicBezTo>
                      <a:pt x="137" y="102"/>
                      <a:pt x="134" y="105"/>
                      <a:pt x="130" y="109"/>
                    </a:cubicBezTo>
                    <a:cubicBezTo>
                      <a:pt x="128" y="111"/>
                      <a:pt x="126" y="113"/>
                      <a:pt x="123" y="115"/>
                    </a:cubicBezTo>
                    <a:moveTo>
                      <a:pt x="97" y="91"/>
                    </a:moveTo>
                    <a:cubicBezTo>
                      <a:pt x="100" y="89"/>
                      <a:pt x="103" y="87"/>
                      <a:pt x="106" y="84"/>
                    </a:cubicBezTo>
                    <a:cubicBezTo>
                      <a:pt x="108" y="83"/>
                      <a:pt x="110" y="81"/>
                      <a:pt x="111" y="80"/>
                    </a:cubicBezTo>
                    <a:cubicBezTo>
                      <a:pt x="112" y="79"/>
                      <a:pt x="113" y="78"/>
                      <a:pt x="113" y="78"/>
                    </a:cubicBezTo>
                    <a:cubicBezTo>
                      <a:pt x="114" y="77"/>
                      <a:pt x="114" y="77"/>
                      <a:pt x="114" y="77"/>
                    </a:cubicBezTo>
                    <a:cubicBezTo>
                      <a:pt x="114" y="77"/>
                      <a:pt x="114" y="77"/>
                      <a:pt x="114" y="77"/>
                    </a:cubicBezTo>
                    <a:cubicBezTo>
                      <a:pt x="117" y="77"/>
                      <a:pt x="121" y="77"/>
                      <a:pt x="126" y="77"/>
                    </a:cubicBezTo>
                    <a:cubicBezTo>
                      <a:pt x="129" y="77"/>
                      <a:pt x="133" y="77"/>
                      <a:pt x="136" y="77"/>
                    </a:cubicBezTo>
                    <a:cubicBezTo>
                      <a:pt x="130" y="81"/>
                      <a:pt x="125" y="87"/>
                      <a:pt x="119" y="92"/>
                    </a:cubicBezTo>
                    <a:cubicBezTo>
                      <a:pt x="114" y="91"/>
                      <a:pt x="110" y="91"/>
                      <a:pt x="106" y="91"/>
                    </a:cubicBezTo>
                    <a:cubicBezTo>
                      <a:pt x="103" y="91"/>
                      <a:pt x="101" y="91"/>
                      <a:pt x="97" y="91"/>
                    </a:cubicBezTo>
                    <a:moveTo>
                      <a:pt x="93" y="90"/>
                    </a:moveTo>
                    <a:cubicBezTo>
                      <a:pt x="93" y="81"/>
                      <a:pt x="92" y="77"/>
                      <a:pt x="92" y="68"/>
                    </a:cubicBezTo>
                    <a:cubicBezTo>
                      <a:pt x="98" y="62"/>
                      <a:pt x="103" y="56"/>
                      <a:pt x="110" y="52"/>
                    </a:cubicBezTo>
                    <a:cubicBezTo>
                      <a:pt x="110" y="52"/>
                      <a:pt x="110" y="53"/>
                      <a:pt x="110" y="54"/>
                    </a:cubicBezTo>
                    <a:cubicBezTo>
                      <a:pt x="110" y="59"/>
                      <a:pt x="110" y="66"/>
                      <a:pt x="110" y="72"/>
                    </a:cubicBezTo>
                    <a:cubicBezTo>
                      <a:pt x="110" y="73"/>
                      <a:pt x="110" y="74"/>
                      <a:pt x="110" y="76"/>
                    </a:cubicBezTo>
                    <a:cubicBezTo>
                      <a:pt x="108" y="77"/>
                      <a:pt x="105" y="80"/>
                      <a:pt x="102" y="83"/>
                    </a:cubicBezTo>
                    <a:cubicBezTo>
                      <a:pt x="99" y="86"/>
                      <a:pt x="96" y="88"/>
                      <a:pt x="93" y="90"/>
                    </a:cubicBezTo>
                    <a:moveTo>
                      <a:pt x="70" y="65"/>
                    </a:moveTo>
                    <a:cubicBezTo>
                      <a:pt x="75" y="62"/>
                      <a:pt x="80" y="58"/>
                      <a:pt x="83" y="55"/>
                    </a:cubicBezTo>
                    <a:cubicBezTo>
                      <a:pt x="85" y="53"/>
                      <a:pt x="85" y="53"/>
                      <a:pt x="87" y="52"/>
                    </a:cubicBezTo>
                    <a:cubicBezTo>
                      <a:pt x="91" y="51"/>
                      <a:pt x="98" y="51"/>
                      <a:pt x="105" y="51"/>
                    </a:cubicBezTo>
                    <a:cubicBezTo>
                      <a:pt x="100" y="55"/>
                      <a:pt x="95" y="60"/>
                      <a:pt x="89" y="65"/>
                    </a:cubicBezTo>
                    <a:cubicBezTo>
                      <a:pt x="85" y="65"/>
                      <a:pt x="82" y="65"/>
                      <a:pt x="79" y="65"/>
                    </a:cubicBezTo>
                    <a:cubicBezTo>
                      <a:pt x="76" y="65"/>
                      <a:pt x="73" y="65"/>
                      <a:pt x="70" y="65"/>
                    </a:cubicBezTo>
                    <a:moveTo>
                      <a:pt x="65" y="65"/>
                    </a:moveTo>
                    <a:cubicBezTo>
                      <a:pt x="64" y="59"/>
                      <a:pt x="63" y="57"/>
                      <a:pt x="63" y="53"/>
                    </a:cubicBezTo>
                    <a:cubicBezTo>
                      <a:pt x="63" y="51"/>
                      <a:pt x="64" y="49"/>
                      <a:pt x="64" y="46"/>
                    </a:cubicBezTo>
                    <a:cubicBezTo>
                      <a:pt x="64" y="46"/>
                      <a:pt x="64" y="46"/>
                      <a:pt x="64" y="46"/>
                    </a:cubicBezTo>
                    <a:cubicBezTo>
                      <a:pt x="71" y="40"/>
                      <a:pt x="76" y="34"/>
                      <a:pt x="83" y="29"/>
                    </a:cubicBezTo>
                    <a:cubicBezTo>
                      <a:pt x="83" y="32"/>
                      <a:pt x="83" y="34"/>
                      <a:pt x="83" y="37"/>
                    </a:cubicBezTo>
                    <a:cubicBezTo>
                      <a:pt x="83" y="39"/>
                      <a:pt x="83" y="40"/>
                      <a:pt x="83" y="42"/>
                    </a:cubicBezTo>
                    <a:cubicBezTo>
                      <a:pt x="83" y="45"/>
                      <a:pt x="83" y="47"/>
                      <a:pt x="83" y="50"/>
                    </a:cubicBezTo>
                    <a:cubicBezTo>
                      <a:pt x="82" y="51"/>
                      <a:pt x="81" y="51"/>
                      <a:pt x="80" y="52"/>
                    </a:cubicBezTo>
                    <a:cubicBezTo>
                      <a:pt x="77" y="56"/>
                      <a:pt x="70" y="61"/>
                      <a:pt x="65" y="65"/>
                    </a:cubicBezTo>
                    <a:moveTo>
                      <a:pt x="61" y="29"/>
                    </a:moveTo>
                    <a:cubicBezTo>
                      <a:pt x="66" y="29"/>
                      <a:pt x="72" y="28"/>
                      <a:pt x="79" y="28"/>
                    </a:cubicBezTo>
                    <a:cubicBezTo>
                      <a:pt x="72" y="33"/>
                      <a:pt x="68" y="38"/>
                      <a:pt x="62" y="43"/>
                    </a:cubicBezTo>
                    <a:cubicBezTo>
                      <a:pt x="62" y="43"/>
                      <a:pt x="62" y="43"/>
                      <a:pt x="62" y="43"/>
                    </a:cubicBezTo>
                    <a:cubicBezTo>
                      <a:pt x="56" y="42"/>
                      <a:pt x="51" y="41"/>
                      <a:pt x="45" y="41"/>
                    </a:cubicBezTo>
                    <a:cubicBezTo>
                      <a:pt x="44" y="41"/>
                      <a:pt x="42" y="41"/>
                      <a:pt x="41" y="41"/>
                    </a:cubicBezTo>
                    <a:cubicBezTo>
                      <a:pt x="46" y="37"/>
                      <a:pt x="52" y="33"/>
                      <a:pt x="58" y="29"/>
                    </a:cubicBezTo>
                    <a:cubicBezTo>
                      <a:pt x="59" y="29"/>
                      <a:pt x="60" y="29"/>
                      <a:pt x="61" y="29"/>
                    </a:cubicBezTo>
                    <a:moveTo>
                      <a:pt x="5" y="155"/>
                    </a:moveTo>
                    <a:cubicBezTo>
                      <a:pt x="5" y="143"/>
                      <a:pt x="6" y="133"/>
                      <a:pt x="6" y="124"/>
                    </a:cubicBezTo>
                    <a:cubicBezTo>
                      <a:pt x="6" y="98"/>
                      <a:pt x="5" y="78"/>
                      <a:pt x="5" y="52"/>
                    </a:cubicBezTo>
                    <a:cubicBezTo>
                      <a:pt x="5" y="43"/>
                      <a:pt x="5" y="34"/>
                      <a:pt x="5" y="23"/>
                    </a:cubicBezTo>
                    <a:cubicBezTo>
                      <a:pt x="12" y="23"/>
                      <a:pt x="18" y="23"/>
                      <a:pt x="24" y="23"/>
                    </a:cubicBezTo>
                    <a:cubicBezTo>
                      <a:pt x="27" y="23"/>
                      <a:pt x="29" y="23"/>
                      <a:pt x="32" y="23"/>
                    </a:cubicBezTo>
                    <a:cubicBezTo>
                      <a:pt x="33" y="31"/>
                      <a:pt x="33" y="35"/>
                      <a:pt x="34" y="43"/>
                    </a:cubicBezTo>
                    <a:cubicBezTo>
                      <a:pt x="34" y="44"/>
                      <a:pt x="34" y="45"/>
                      <a:pt x="34" y="45"/>
                    </a:cubicBezTo>
                    <a:cubicBezTo>
                      <a:pt x="35" y="45"/>
                      <a:pt x="35" y="46"/>
                      <a:pt x="35" y="46"/>
                    </a:cubicBezTo>
                    <a:cubicBezTo>
                      <a:pt x="36" y="46"/>
                      <a:pt x="36" y="46"/>
                      <a:pt x="36" y="46"/>
                    </a:cubicBezTo>
                    <a:cubicBezTo>
                      <a:pt x="36" y="46"/>
                      <a:pt x="36" y="46"/>
                      <a:pt x="36" y="46"/>
                    </a:cubicBezTo>
                    <a:cubicBezTo>
                      <a:pt x="39" y="45"/>
                      <a:pt x="42" y="45"/>
                      <a:pt x="45" y="45"/>
                    </a:cubicBezTo>
                    <a:cubicBezTo>
                      <a:pt x="50" y="45"/>
                      <a:pt x="55" y="45"/>
                      <a:pt x="60" y="47"/>
                    </a:cubicBezTo>
                    <a:cubicBezTo>
                      <a:pt x="60" y="49"/>
                      <a:pt x="60" y="51"/>
                      <a:pt x="60" y="53"/>
                    </a:cubicBezTo>
                    <a:cubicBezTo>
                      <a:pt x="60" y="58"/>
                      <a:pt x="60" y="61"/>
                      <a:pt x="61" y="68"/>
                    </a:cubicBezTo>
                    <a:cubicBezTo>
                      <a:pt x="61" y="68"/>
                      <a:pt x="61" y="68"/>
                      <a:pt x="61" y="68"/>
                    </a:cubicBezTo>
                    <a:cubicBezTo>
                      <a:pt x="62" y="69"/>
                      <a:pt x="62" y="69"/>
                      <a:pt x="62" y="69"/>
                    </a:cubicBezTo>
                    <a:cubicBezTo>
                      <a:pt x="62" y="69"/>
                      <a:pt x="62" y="69"/>
                      <a:pt x="62" y="69"/>
                    </a:cubicBezTo>
                    <a:cubicBezTo>
                      <a:pt x="62" y="69"/>
                      <a:pt x="62" y="69"/>
                      <a:pt x="62" y="69"/>
                    </a:cubicBezTo>
                    <a:cubicBezTo>
                      <a:pt x="62" y="69"/>
                      <a:pt x="62" y="69"/>
                      <a:pt x="62" y="69"/>
                    </a:cubicBezTo>
                    <a:cubicBezTo>
                      <a:pt x="62" y="70"/>
                      <a:pt x="62" y="70"/>
                      <a:pt x="62" y="70"/>
                    </a:cubicBezTo>
                    <a:cubicBezTo>
                      <a:pt x="62" y="70"/>
                      <a:pt x="62" y="70"/>
                      <a:pt x="62" y="70"/>
                    </a:cubicBezTo>
                    <a:cubicBezTo>
                      <a:pt x="63" y="70"/>
                      <a:pt x="63" y="70"/>
                      <a:pt x="63" y="70"/>
                    </a:cubicBezTo>
                    <a:cubicBezTo>
                      <a:pt x="63" y="70"/>
                      <a:pt x="63" y="70"/>
                      <a:pt x="63" y="70"/>
                    </a:cubicBezTo>
                    <a:cubicBezTo>
                      <a:pt x="63" y="70"/>
                      <a:pt x="63" y="70"/>
                      <a:pt x="63" y="70"/>
                    </a:cubicBezTo>
                    <a:cubicBezTo>
                      <a:pt x="63" y="70"/>
                      <a:pt x="63" y="70"/>
                      <a:pt x="63" y="70"/>
                    </a:cubicBezTo>
                    <a:cubicBezTo>
                      <a:pt x="63" y="70"/>
                      <a:pt x="63" y="70"/>
                      <a:pt x="63" y="70"/>
                    </a:cubicBezTo>
                    <a:cubicBezTo>
                      <a:pt x="63" y="70"/>
                      <a:pt x="63" y="70"/>
                      <a:pt x="63" y="70"/>
                    </a:cubicBezTo>
                    <a:cubicBezTo>
                      <a:pt x="70" y="69"/>
                      <a:pt x="74" y="69"/>
                      <a:pt x="79" y="69"/>
                    </a:cubicBezTo>
                    <a:cubicBezTo>
                      <a:pt x="82" y="69"/>
                      <a:pt x="85" y="69"/>
                      <a:pt x="88" y="69"/>
                    </a:cubicBezTo>
                    <a:cubicBezTo>
                      <a:pt x="89" y="79"/>
                      <a:pt x="89" y="83"/>
                      <a:pt x="90" y="94"/>
                    </a:cubicBezTo>
                    <a:cubicBezTo>
                      <a:pt x="90" y="94"/>
                      <a:pt x="90" y="95"/>
                      <a:pt x="91" y="95"/>
                    </a:cubicBezTo>
                    <a:cubicBezTo>
                      <a:pt x="91" y="95"/>
                      <a:pt x="91" y="95"/>
                      <a:pt x="92" y="95"/>
                    </a:cubicBezTo>
                    <a:cubicBezTo>
                      <a:pt x="92" y="95"/>
                      <a:pt x="92" y="95"/>
                      <a:pt x="92" y="95"/>
                    </a:cubicBezTo>
                    <a:cubicBezTo>
                      <a:pt x="98" y="95"/>
                      <a:pt x="102" y="95"/>
                      <a:pt x="106" y="95"/>
                    </a:cubicBezTo>
                    <a:cubicBezTo>
                      <a:pt x="110" y="95"/>
                      <a:pt x="113" y="95"/>
                      <a:pt x="118" y="95"/>
                    </a:cubicBezTo>
                    <a:cubicBezTo>
                      <a:pt x="119" y="105"/>
                      <a:pt x="120" y="108"/>
                      <a:pt x="120" y="118"/>
                    </a:cubicBezTo>
                    <a:cubicBezTo>
                      <a:pt x="120" y="118"/>
                      <a:pt x="120" y="119"/>
                      <a:pt x="120" y="119"/>
                    </a:cubicBezTo>
                    <a:cubicBezTo>
                      <a:pt x="120" y="120"/>
                      <a:pt x="120" y="120"/>
                      <a:pt x="120" y="120"/>
                    </a:cubicBezTo>
                    <a:cubicBezTo>
                      <a:pt x="120" y="120"/>
                      <a:pt x="121" y="121"/>
                      <a:pt x="122" y="121"/>
                    </a:cubicBezTo>
                    <a:cubicBezTo>
                      <a:pt x="125" y="121"/>
                      <a:pt x="128" y="121"/>
                      <a:pt x="130" y="121"/>
                    </a:cubicBezTo>
                    <a:cubicBezTo>
                      <a:pt x="135" y="121"/>
                      <a:pt x="139" y="121"/>
                      <a:pt x="146" y="120"/>
                    </a:cubicBezTo>
                    <a:cubicBezTo>
                      <a:pt x="147" y="132"/>
                      <a:pt x="148" y="143"/>
                      <a:pt x="148" y="154"/>
                    </a:cubicBezTo>
                    <a:cubicBezTo>
                      <a:pt x="124" y="153"/>
                      <a:pt x="104" y="152"/>
                      <a:pt x="84" y="152"/>
                    </a:cubicBezTo>
                    <a:cubicBezTo>
                      <a:pt x="59" y="152"/>
                      <a:pt x="35" y="153"/>
                      <a:pt x="5" y="155"/>
                    </a:cubicBezTo>
                    <a:moveTo>
                      <a:pt x="37" y="40"/>
                    </a:moveTo>
                    <a:cubicBezTo>
                      <a:pt x="37" y="33"/>
                      <a:pt x="36" y="29"/>
                      <a:pt x="35" y="21"/>
                    </a:cubicBezTo>
                    <a:cubicBezTo>
                      <a:pt x="42" y="15"/>
                      <a:pt x="49" y="10"/>
                      <a:pt x="56" y="6"/>
                    </a:cubicBezTo>
                    <a:cubicBezTo>
                      <a:pt x="56" y="8"/>
                      <a:pt x="56" y="10"/>
                      <a:pt x="56" y="13"/>
                    </a:cubicBezTo>
                    <a:cubicBezTo>
                      <a:pt x="56" y="15"/>
                      <a:pt x="56" y="16"/>
                      <a:pt x="56" y="18"/>
                    </a:cubicBezTo>
                    <a:cubicBezTo>
                      <a:pt x="56" y="21"/>
                      <a:pt x="55" y="23"/>
                      <a:pt x="55" y="26"/>
                    </a:cubicBezTo>
                    <a:cubicBezTo>
                      <a:pt x="49" y="30"/>
                      <a:pt x="43" y="35"/>
                      <a:pt x="37" y="40"/>
                    </a:cubicBezTo>
                    <a:moveTo>
                      <a:pt x="8" y="19"/>
                    </a:moveTo>
                    <a:cubicBezTo>
                      <a:pt x="13" y="16"/>
                      <a:pt x="18" y="13"/>
                      <a:pt x="24" y="9"/>
                    </a:cubicBezTo>
                    <a:cubicBezTo>
                      <a:pt x="26" y="8"/>
                      <a:pt x="28" y="7"/>
                      <a:pt x="30" y="6"/>
                    </a:cubicBezTo>
                    <a:cubicBezTo>
                      <a:pt x="32" y="5"/>
                      <a:pt x="37" y="5"/>
                      <a:pt x="42" y="5"/>
                    </a:cubicBezTo>
                    <a:cubicBezTo>
                      <a:pt x="45" y="5"/>
                      <a:pt x="48" y="4"/>
                      <a:pt x="51" y="4"/>
                    </a:cubicBezTo>
                    <a:cubicBezTo>
                      <a:pt x="44" y="9"/>
                      <a:pt x="37" y="14"/>
                      <a:pt x="32" y="19"/>
                    </a:cubicBezTo>
                    <a:cubicBezTo>
                      <a:pt x="29" y="19"/>
                      <a:pt x="27" y="19"/>
                      <a:pt x="24" y="19"/>
                    </a:cubicBezTo>
                    <a:cubicBezTo>
                      <a:pt x="19" y="19"/>
                      <a:pt x="14" y="19"/>
                      <a:pt x="8" y="19"/>
                    </a:cubicBezTo>
                    <a:moveTo>
                      <a:pt x="58" y="0"/>
                    </a:moveTo>
                    <a:cubicBezTo>
                      <a:pt x="58" y="0"/>
                      <a:pt x="58" y="0"/>
                      <a:pt x="58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53" y="1"/>
                      <a:pt x="47" y="1"/>
                      <a:pt x="42" y="1"/>
                    </a:cubicBezTo>
                    <a:cubicBezTo>
                      <a:pt x="37" y="1"/>
                      <a:pt x="32" y="2"/>
                      <a:pt x="29" y="2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26" y="3"/>
                      <a:pt x="24" y="5"/>
                      <a:pt x="22" y="6"/>
                    </a:cubicBezTo>
                    <a:cubicBezTo>
                      <a:pt x="15" y="10"/>
                      <a:pt x="9" y="14"/>
                      <a:pt x="3" y="18"/>
                    </a:cubicBezTo>
                    <a:cubicBezTo>
                      <a:pt x="2" y="18"/>
                      <a:pt x="2" y="19"/>
                      <a:pt x="2" y="20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1" y="33"/>
                      <a:pt x="1" y="43"/>
                      <a:pt x="1" y="52"/>
                    </a:cubicBezTo>
                    <a:cubicBezTo>
                      <a:pt x="1" y="78"/>
                      <a:pt x="2" y="98"/>
                      <a:pt x="2" y="124"/>
                    </a:cubicBezTo>
                    <a:cubicBezTo>
                      <a:pt x="2" y="133"/>
                      <a:pt x="2" y="143"/>
                      <a:pt x="2" y="155"/>
                    </a:cubicBezTo>
                    <a:cubicBezTo>
                      <a:pt x="1" y="155"/>
                      <a:pt x="0" y="156"/>
                      <a:pt x="0" y="157"/>
                    </a:cubicBezTo>
                    <a:cubicBezTo>
                      <a:pt x="0" y="158"/>
                      <a:pt x="1" y="158"/>
                      <a:pt x="2" y="158"/>
                    </a:cubicBezTo>
                    <a:cubicBezTo>
                      <a:pt x="2" y="158"/>
                      <a:pt x="2" y="158"/>
                      <a:pt x="2" y="158"/>
                    </a:cubicBezTo>
                    <a:cubicBezTo>
                      <a:pt x="33" y="157"/>
                      <a:pt x="58" y="156"/>
                      <a:pt x="84" y="156"/>
                    </a:cubicBezTo>
                    <a:cubicBezTo>
                      <a:pt x="104" y="156"/>
                      <a:pt x="125" y="157"/>
                      <a:pt x="149" y="157"/>
                    </a:cubicBezTo>
                    <a:cubicBezTo>
                      <a:pt x="149" y="158"/>
                      <a:pt x="150" y="159"/>
                      <a:pt x="150" y="159"/>
                    </a:cubicBezTo>
                    <a:cubicBezTo>
                      <a:pt x="150" y="159"/>
                      <a:pt x="150" y="159"/>
                      <a:pt x="150" y="159"/>
                    </a:cubicBezTo>
                    <a:cubicBezTo>
                      <a:pt x="151" y="159"/>
                      <a:pt x="152" y="158"/>
                      <a:pt x="152" y="158"/>
                    </a:cubicBezTo>
                    <a:cubicBezTo>
                      <a:pt x="152" y="158"/>
                      <a:pt x="152" y="158"/>
                      <a:pt x="152" y="158"/>
                    </a:cubicBezTo>
                    <a:cubicBezTo>
                      <a:pt x="153" y="158"/>
                      <a:pt x="153" y="158"/>
                      <a:pt x="154" y="158"/>
                    </a:cubicBezTo>
                    <a:cubicBezTo>
                      <a:pt x="154" y="158"/>
                      <a:pt x="154" y="158"/>
                      <a:pt x="154" y="158"/>
                    </a:cubicBezTo>
                    <a:cubicBezTo>
                      <a:pt x="155" y="158"/>
                      <a:pt x="156" y="157"/>
                      <a:pt x="156" y="156"/>
                    </a:cubicBezTo>
                    <a:cubicBezTo>
                      <a:pt x="156" y="155"/>
                      <a:pt x="155" y="155"/>
                      <a:pt x="155" y="154"/>
                    </a:cubicBezTo>
                    <a:cubicBezTo>
                      <a:pt x="161" y="148"/>
                      <a:pt x="167" y="141"/>
                      <a:pt x="172" y="133"/>
                    </a:cubicBezTo>
                    <a:cubicBezTo>
                      <a:pt x="172" y="133"/>
                      <a:pt x="172" y="132"/>
                      <a:pt x="171" y="131"/>
                    </a:cubicBezTo>
                    <a:cubicBezTo>
                      <a:pt x="171" y="131"/>
                      <a:pt x="171" y="131"/>
                      <a:pt x="171" y="131"/>
                    </a:cubicBezTo>
                    <a:cubicBezTo>
                      <a:pt x="171" y="131"/>
                      <a:pt x="171" y="131"/>
                      <a:pt x="171" y="131"/>
                    </a:cubicBezTo>
                    <a:cubicBezTo>
                      <a:pt x="171" y="128"/>
                      <a:pt x="171" y="124"/>
                      <a:pt x="171" y="120"/>
                    </a:cubicBezTo>
                    <a:cubicBezTo>
                      <a:pt x="171" y="118"/>
                      <a:pt x="171" y="116"/>
                      <a:pt x="171" y="113"/>
                    </a:cubicBezTo>
                    <a:cubicBezTo>
                      <a:pt x="171" y="108"/>
                      <a:pt x="171" y="103"/>
                      <a:pt x="171" y="100"/>
                    </a:cubicBezTo>
                    <a:cubicBezTo>
                      <a:pt x="171" y="99"/>
                      <a:pt x="171" y="99"/>
                      <a:pt x="171" y="99"/>
                    </a:cubicBezTo>
                    <a:cubicBezTo>
                      <a:pt x="171" y="99"/>
                      <a:pt x="171" y="99"/>
                      <a:pt x="171" y="99"/>
                    </a:cubicBezTo>
                    <a:cubicBezTo>
                      <a:pt x="171" y="99"/>
                      <a:pt x="171" y="99"/>
                      <a:pt x="171" y="99"/>
                    </a:cubicBezTo>
                    <a:cubicBezTo>
                      <a:pt x="171" y="98"/>
                      <a:pt x="171" y="98"/>
                      <a:pt x="171" y="98"/>
                    </a:cubicBezTo>
                    <a:cubicBezTo>
                      <a:pt x="171" y="98"/>
                      <a:pt x="171" y="98"/>
                      <a:pt x="171" y="98"/>
                    </a:cubicBezTo>
                    <a:cubicBezTo>
                      <a:pt x="170" y="98"/>
                      <a:pt x="170" y="98"/>
                      <a:pt x="170" y="98"/>
                    </a:cubicBezTo>
                    <a:cubicBezTo>
                      <a:pt x="170" y="98"/>
                      <a:pt x="170" y="98"/>
                      <a:pt x="170" y="98"/>
                    </a:cubicBezTo>
                    <a:cubicBezTo>
                      <a:pt x="170" y="98"/>
                      <a:pt x="170" y="98"/>
                      <a:pt x="170" y="98"/>
                    </a:cubicBezTo>
                    <a:cubicBezTo>
                      <a:pt x="163" y="98"/>
                      <a:pt x="157" y="98"/>
                      <a:pt x="152" y="98"/>
                    </a:cubicBezTo>
                    <a:cubicBezTo>
                      <a:pt x="150" y="98"/>
                      <a:pt x="148" y="98"/>
                      <a:pt x="146" y="98"/>
                    </a:cubicBezTo>
                    <a:cubicBezTo>
                      <a:pt x="145" y="98"/>
                      <a:pt x="145" y="98"/>
                      <a:pt x="145" y="98"/>
                    </a:cubicBezTo>
                    <a:cubicBezTo>
                      <a:pt x="144" y="99"/>
                      <a:pt x="144" y="99"/>
                      <a:pt x="143" y="99"/>
                    </a:cubicBezTo>
                    <a:cubicBezTo>
                      <a:pt x="143" y="99"/>
                      <a:pt x="143" y="99"/>
                      <a:pt x="143" y="99"/>
                    </a:cubicBezTo>
                    <a:cubicBezTo>
                      <a:pt x="143" y="96"/>
                      <a:pt x="143" y="93"/>
                      <a:pt x="143" y="91"/>
                    </a:cubicBezTo>
                    <a:cubicBezTo>
                      <a:pt x="143" y="89"/>
                      <a:pt x="143" y="87"/>
                      <a:pt x="143" y="86"/>
                    </a:cubicBezTo>
                    <a:cubicBezTo>
                      <a:pt x="143" y="82"/>
                      <a:pt x="143" y="78"/>
                      <a:pt x="144" y="75"/>
                    </a:cubicBezTo>
                    <a:cubicBezTo>
                      <a:pt x="144" y="74"/>
                      <a:pt x="144" y="74"/>
                      <a:pt x="144" y="74"/>
                    </a:cubicBezTo>
                    <a:cubicBezTo>
                      <a:pt x="144" y="74"/>
                      <a:pt x="144" y="74"/>
                      <a:pt x="144" y="74"/>
                    </a:cubicBezTo>
                    <a:cubicBezTo>
                      <a:pt x="144" y="74"/>
                      <a:pt x="144" y="74"/>
                      <a:pt x="144" y="74"/>
                    </a:cubicBezTo>
                    <a:cubicBezTo>
                      <a:pt x="143" y="73"/>
                      <a:pt x="143" y="73"/>
                      <a:pt x="143" y="73"/>
                    </a:cubicBezTo>
                    <a:cubicBezTo>
                      <a:pt x="143" y="73"/>
                      <a:pt x="143" y="73"/>
                      <a:pt x="143" y="73"/>
                    </a:cubicBezTo>
                    <a:cubicBezTo>
                      <a:pt x="142" y="73"/>
                      <a:pt x="142" y="73"/>
                      <a:pt x="142" y="73"/>
                    </a:cubicBezTo>
                    <a:cubicBezTo>
                      <a:pt x="142" y="73"/>
                      <a:pt x="142" y="73"/>
                      <a:pt x="142" y="73"/>
                    </a:cubicBezTo>
                    <a:cubicBezTo>
                      <a:pt x="142" y="73"/>
                      <a:pt x="142" y="73"/>
                      <a:pt x="142" y="73"/>
                    </a:cubicBezTo>
                    <a:cubicBezTo>
                      <a:pt x="137" y="73"/>
                      <a:pt x="131" y="73"/>
                      <a:pt x="126" y="73"/>
                    </a:cubicBezTo>
                    <a:cubicBezTo>
                      <a:pt x="121" y="73"/>
                      <a:pt x="117" y="73"/>
                      <a:pt x="114" y="74"/>
                    </a:cubicBezTo>
                    <a:cubicBezTo>
                      <a:pt x="114" y="73"/>
                      <a:pt x="114" y="73"/>
                      <a:pt x="114" y="72"/>
                    </a:cubicBezTo>
                    <a:cubicBezTo>
                      <a:pt x="114" y="66"/>
                      <a:pt x="114" y="59"/>
                      <a:pt x="114" y="54"/>
                    </a:cubicBezTo>
                    <a:cubicBezTo>
                      <a:pt x="114" y="52"/>
                      <a:pt x="114" y="50"/>
                      <a:pt x="114" y="48"/>
                    </a:cubicBezTo>
                    <a:cubicBezTo>
                      <a:pt x="114" y="48"/>
                      <a:pt x="114" y="48"/>
                      <a:pt x="114" y="48"/>
                    </a:cubicBezTo>
                    <a:cubicBezTo>
                      <a:pt x="114" y="48"/>
                      <a:pt x="114" y="48"/>
                      <a:pt x="114" y="48"/>
                    </a:cubicBezTo>
                    <a:cubicBezTo>
                      <a:pt x="114" y="48"/>
                      <a:pt x="114" y="48"/>
                      <a:pt x="114" y="48"/>
                    </a:cubicBezTo>
                    <a:cubicBezTo>
                      <a:pt x="113" y="47"/>
                      <a:pt x="113" y="47"/>
                      <a:pt x="113" y="47"/>
                    </a:cubicBezTo>
                    <a:cubicBezTo>
                      <a:pt x="113" y="47"/>
                      <a:pt x="113" y="47"/>
                      <a:pt x="113" y="47"/>
                    </a:cubicBezTo>
                    <a:cubicBezTo>
                      <a:pt x="112" y="46"/>
                      <a:pt x="112" y="46"/>
                      <a:pt x="112" y="46"/>
                    </a:cubicBezTo>
                    <a:cubicBezTo>
                      <a:pt x="112" y="46"/>
                      <a:pt x="112" y="46"/>
                      <a:pt x="112" y="46"/>
                    </a:cubicBezTo>
                    <a:cubicBezTo>
                      <a:pt x="112" y="46"/>
                      <a:pt x="112" y="46"/>
                      <a:pt x="112" y="46"/>
                    </a:cubicBezTo>
                    <a:cubicBezTo>
                      <a:pt x="103" y="47"/>
                      <a:pt x="92" y="47"/>
                      <a:pt x="86" y="49"/>
                    </a:cubicBezTo>
                    <a:cubicBezTo>
                      <a:pt x="86" y="46"/>
                      <a:pt x="86" y="44"/>
                      <a:pt x="86" y="42"/>
                    </a:cubicBezTo>
                    <a:cubicBezTo>
                      <a:pt x="86" y="40"/>
                      <a:pt x="86" y="39"/>
                      <a:pt x="86" y="37"/>
                    </a:cubicBezTo>
                    <a:cubicBezTo>
                      <a:pt x="86" y="33"/>
                      <a:pt x="86" y="29"/>
                      <a:pt x="87" y="26"/>
                    </a:cubicBezTo>
                    <a:cubicBezTo>
                      <a:pt x="87" y="25"/>
                      <a:pt x="87" y="25"/>
                      <a:pt x="87" y="25"/>
                    </a:cubicBezTo>
                    <a:cubicBezTo>
                      <a:pt x="87" y="25"/>
                      <a:pt x="87" y="25"/>
                      <a:pt x="87" y="25"/>
                    </a:cubicBezTo>
                    <a:cubicBezTo>
                      <a:pt x="87" y="25"/>
                      <a:pt x="87" y="25"/>
                      <a:pt x="87" y="25"/>
                    </a:cubicBezTo>
                    <a:cubicBezTo>
                      <a:pt x="86" y="25"/>
                      <a:pt x="86" y="25"/>
                      <a:pt x="86" y="25"/>
                    </a:cubicBezTo>
                    <a:cubicBezTo>
                      <a:pt x="86" y="24"/>
                      <a:pt x="86" y="24"/>
                      <a:pt x="86" y="24"/>
                    </a:cubicBezTo>
                    <a:cubicBezTo>
                      <a:pt x="85" y="24"/>
                      <a:pt x="85" y="24"/>
                      <a:pt x="85" y="24"/>
                    </a:cubicBezTo>
                    <a:cubicBezTo>
                      <a:pt x="85" y="24"/>
                      <a:pt x="85" y="24"/>
                      <a:pt x="85" y="24"/>
                    </a:cubicBezTo>
                    <a:cubicBezTo>
                      <a:pt x="85" y="24"/>
                      <a:pt x="85" y="24"/>
                      <a:pt x="85" y="24"/>
                    </a:cubicBezTo>
                    <a:cubicBezTo>
                      <a:pt x="77" y="25"/>
                      <a:pt x="67" y="25"/>
                      <a:pt x="61" y="25"/>
                    </a:cubicBezTo>
                    <a:cubicBezTo>
                      <a:pt x="60" y="25"/>
                      <a:pt x="60" y="25"/>
                      <a:pt x="59" y="25"/>
                    </a:cubicBezTo>
                    <a:cubicBezTo>
                      <a:pt x="59" y="23"/>
                      <a:pt x="59" y="20"/>
                      <a:pt x="59" y="18"/>
                    </a:cubicBezTo>
                    <a:cubicBezTo>
                      <a:pt x="59" y="16"/>
                      <a:pt x="59" y="15"/>
                      <a:pt x="59" y="13"/>
                    </a:cubicBezTo>
                    <a:cubicBezTo>
                      <a:pt x="59" y="9"/>
                      <a:pt x="59" y="6"/>
                      <a:pt x="59" y="2"/>
                    </a:cubicBezTo>
                    <a:cubicBezTo>
                      <a:pt x="59" y="2"/>
                      <a:pt x="59" y="2"/>
                      <a:pt x="59" y="2"/>
                    </a:cubicBezTo>
                    <a:cubicBezTo>
                      <a:pt x="59" y="2"/>
                      <a:pt x="59" y="2"/>
                      <a:pt x="59" y="2"/>
                    </a:cubicBezTo>
                    <a:cubicBezTo>
                      <a:pt x="59" y="2"/>
                      <a:pt x="59" y="2"/>
                      <a:pt x="59" y="2"/>
                    </a:cubicBezTo>
                    <a:cubicBezTo>
                      <a:pt x="59" y="1"/>
                      <a:pt x="59" y="1"/>
                      <a:pt x="59" y="1"/>
                    </a:cubicBezTo>
                    <a:cubicBezTo>
                      <a:pt x="59" y="1"/>
                      <a:pt x="59" y="1"/>
                      <a:pt x="59" y="1"/>
                    </a:cubicBezTo>
                    <a:cubicBezTo>
                      <a:pt x="58" y="0"/>
                      <a:pt x="58" y="0"/>
                      <a:pt x="58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8" name="Freeform 826"/>
              <p:cNvSpPr>
                <a:spLocks noEditPoints="1"/>
              </p:cNvSpPr>
              <p:nvPr/>
            </p:nvSpPr>
            <p:spPr bwMode="auto">
              <a:xfrm>
                <a:off x="3558" y="2981"/>
                <a:ext cx="52" cy="64"/>
              </a:xfrm>
              <a:custGeom>
                <a:avLst/>
                <a:gdLst>
                  <a:gd name="T0" fmla="*/ 6 w 22"/>
                  <a:gd name="T1" fmla="*/ 14 h 27"/>
                  <a:gd name="T2" fmla="*/ 6 w 22"/>
                  <a:gd name="T3" fmla="*/ 4 h 27"/>
                  <a:gd name="T4" fmla="*/ 10 w 22"/>
                  <a:gd name="T5" fmla="*/ 3 h 27"/>
                  <a:gd name="T6" fmla="*/ 16 w 22"/>
                  <a:gd name="T7" fmla="*/ 3 h 27"/>
                  <a:gd name="T8" fmla="*/ 17 w 22"/>
                  <a:gd name="T9" fmla="*/ 3 h 27"/>
                  <a:gd name="T10" fmla="*/ 18 w 22"/>
                  <a:gd name="T11" fmla="*/ 4 h 27"/>
                  <a:gd name="T12" fmla="*/ 16 w 22"/>
                  <a:gd name="T13" fmla="*/ 7 h 27"/>
                  <a:gd name="T14" fmla="*/ 12 w 22"/>
                  <a:gd name="T15" fmla="*/ 7 h 27"/>
                  <a:gd name="T16" fmla="*/ 10 w 22"/>
                  <a:gd name="T17" fmla="*/ 11 h 27"/>
                  <a:gd name="T18" fmla="*/ 11 w 22"/>
                  <a:gd name="T19" fmla="*/ 11 h 27"/>
                  <a:gd name="T20" fmla="*/ 15 w 22"/>
                  <a:gd name="T21" fmla="*/ 23 h 27"/>
                  <a:gd name="T22" fmla="*/ 9 w 22"/>
                  <a:gd name="T23" fmla="*/ 24 h 27"/>
                  <a:gd name="T24" fmla="*/ 4 w 22"/>
                  <a:gd name="T25" fmla="*/ 24 h 27"/>
                  <a:gd name="T26" fmla="*/ 5 w 22"/>
                  <a:gd name="T27" fmla="*/ 21 h 27"/>
                  <a:gd name="T28" fmla="*/ 5 w 22"/>
                  <a:gd name="T29" fmla="*/ 21 h 27"/>
                  <a:gd name="T30" fmla="*/ 9 w 22"/>
                  <a:gd name="T31" fmla="*/ 21 h 27"/>
                  <a:gd name="T32" fmla="*/ 13 w 22"/>
                  <a:gd name="T33" fmla="*/ 15 h 27"/>
                  <a:gd name="T34" fmla="*/ 8 w 22"/>
                  <a:gd name="T35" fmla="*/ 14 h 27"/>
                  <a:gd name="T36" fmla="*/ 6 w 22"/>
                  <a:gd name="T37" fmla="*/ 14 h 27"/>
                  <a:gd name="T38" fmla="*/ 10 w 22"/>
                  <a:gd name="T39" fmla="*/ 0 h 27"/>
                  <a:gd name="T40" fmla="*/ 3 w 22"/>
                  <a:gd name="T41" fmla="*/ 4 h 27"/>
                  <a:gd name="T42" fmla="*/ 3 w 22"/>
                  <a:gd name="T43" fmla="*/ 14 h 27"/>
                  <a:gd name="T44" fmla="*/ 4 w 22"/>
                  <a:gd name="T45" fmla="*/ 16 h 27"/>
                  <a:gd name="T46" fmla="*/ 6 w 22"/>
                  <a:gd name="T47" fmla="*/ 17 h 27"/>
                  <a:gd name="T48" fmla="*/ 6 w 22"/>
                  <a:gd name="T49" fmla="*/ 17 h 27"/>
                  <a:gd name="T50" fmla="*/ 8 w 22"/>
                  <a:gd name="T51" fmla="*/ 17 h 27"/>
                  <a:gd name="T52" fmla="*/ 11 w 22"/>
                  <a:gd name="T53" fmla="*/ 17 h 27"/>
                  <a:gd name="T54" fmla="*/ 9 w 22"/>
                  <a:gd name="T55" fmla="*/ 18 h 27"/>
                  <a:gd name="T56" fmla="*/ 8 w 22"/>
                  <a:gd name="T57" fmla="*/ 18 h 27"/>
                  <a:gd name="T58" fmla="*/ 5 w 22"/>
                  <a:gd name="T59" fmla="*/ 18 h 27"/>
                  <a:gd name="T60" fmla="*/ 2 w 22"/>
                  <a:gd name="T61" fmla="*/ 20 h 27"/>
                  <a:gd name="T62" fmla="*/ 2 w 22"/>
                  <a:gd name="T63" fmla="*/ 20 h 27"/>
                  <a:gd name="T64" fmla="*/ 1 w 22"/>
                  <a:gd name="T65" fmla="*/ 25 h 27"/>
                  <a:gd name="T66" fmla="*/ 3 w 22"/>
                  <a:gd name="T67" fmla="*/ 26 h 27"/>
                  <a:gd name="T68" fmla="*/ 9 w 22"/>
                  <a:gd name="T69" fmla="*/ 27 h 27"/>
                  <a:gd name="T70" fmla="*/ 16 w 22"/>
                  <a:gd name="T71" fmla="*/ 26 h 27"/>
                  <a:gd name="T72" fmla="*/ 22 w 22"/>
                  <a:gd name="T73" fmla="*/ 16 h 27"/>
                  <a:gd name="T74" fmla="*/ 17 w 22"/>
                  <a:gd name="T75" fmla="*/ 10 h 27"/>
                  <a:gd name="T76" fmla="*/ 20 w 22"/>
                  <a:gd name="T77" fmla="*/ 8 h 27"/>
                  <a:gd name="T78" fmla="*/ 21 w 22"/>
                  <a:gd name="T79" fmla="*/ 5 h 27"/>
                  <a:gd name="T80" fmla="*/ 21 w 22"/>
                  <a:gd name="T81" fmla="*/ 4 h 27"/>
                  <a:gd name="T82" fmla="*/ 17 w 22"/>
                  <a:gd name="T83" fmla="*/ 0 h 27"/>
                  <a:gd name="T84" fmla="*/ 16 w 22"/>
                  <a:gd name="T85" fmla="*/ 0 h 27"/>
                  <a:gd name="T86" fmla="*/ 16 w 22"/>
                  <a:gd name="T87" fmla="*/ 0 h 27"/>
                  <a:gd name="T88" fmla="*/ 14 w 22"/>
                  <a:gd name="T89" fmla="*/ 0 h 27"/>
                  <a:gd name="T90" fmla="*/ 10 w 22"/>
                  <a:gd name="T91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2" h="27">
                    <a:moveTo>
                      <a:pt x="6" y="14"/>
                    </a:moveTo>
                    <a:cubicBezTo>
                      <a:pt x="6" y="11"/>
                      <a:pt x="6" y="7"/>
                      <a:pt x="6" y="4"/>
                    </a:cubicBezTo>
                    <a:cubicBezTo>
                      <a:pt x="6" y="3"/>
                      <a:pt x="7" y="3"/>
                      <a:pt x="10" y="3"/>
                    </a:cubicBezTo>
                    <a:cubicBezTo>
                      <a:pt x="12" y="3"/>
                      <a:pt x="14" y="3"/>
                      <a:pt x="16" y="3"/>
                    </a:cubicBezTo>
                    <a:cubicBezTo>
                      <a:pt x="16" y="3"/>
                      <a:pt x="17" y="3"/>
                      <a:pt x="17" y="3"/>
                    </a:cubicBezTo>
                    <a:cubicBezTo>
                      <a:pt x="18" y="3"/>
                      <a:pt x="18" y="3"/>
                      <a:pt x="18" y="4"/>
                    </a:cubicBezTo>
                    <a:cubicBezTo>
                      <a:pt x="18" y="6"/>
                      <a:pt x="19" y="7"/>
                      <a:pt x="16" y="7"/>
                    </a:cubicBezTo>
                    <a:cubicBezTo>
                      <a:pt x="15" y="7"/>
                      <a:pt x="13" y="7"/>
                      <a:pt x="12" y="7"/>
                    </a:cubicBezTo>
                    <a:cubicBezTo>
                      <a:pt x="10" y="7"/>
                      <a:pt x="10" y="7"/>
                      <a:pt x="10" y="11"/>
                    </a:cubicBezTo>
                    <a:cubicBezTo>
                      <a:pt x="10" y="11"/>
                      <a:pt x="11" y="11"/>
                      <a:pt x="11" y="11"/>
                    </a:cubicBezTo>
                    <a:cubicBezTo>
                      <a:pt x="19" y="11"/>
                      <a:pt x="22" y="20"/>
                      <a:pt x="15" y="23"/>
                    </a:cubicBezTo>
                    <a:cubicBezTo>
                      <a:pt x="13" y="24"/>
                      <a:pt x="11" y="24"/>
                      <a:pt x="9" y="24"/>
                    </a:cubicBezTo>
                    <a:cubicBezTo>
                      <a:pt x="7" y="24"/>
                      <a:pt x="5" y="24"/>
                      <a:pt x="4" y="24"/>
                    </a:cubicBezTo>
                    <a:cubicBezTo>
                      <a:pt x="4" y="23"/>
                      <a:pt x="5" y="21"/>
                      <a:pt x="5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6" y="21"/>
                      <a:pt x="8" y="21"/>
                      <a:pt x="9" y="21"/>
                    </a:cubicBezTo>
                    <a:cubicBezTo>
                      <a:pt x="13" y="21"/>
                      <a:pt x="17" y="17"/>
                      <a:pt x="13" y="15"/>
                    </a:cubicBezTo>
                    <a:cubicBezTo>
                      <a:pt x="11" y="14"/>
                      <a:pt x="10" y="14"/>
                      <a:pt x="8" y="14"/>
                    </a:cubicBezTo>
                    <a:cubicBezTo>
                      <a:pt x="7" y="14"/>
                      <a:pt x="6" y="14"/>
                      <a:pt x="6" y="14"/>
                    </a:cubicBezTo>
                    <a:moveTo>
                      <a:pt x="10" y="0"/>
                    </a:moveTo>
                    <a:cubicBezTo>
                      <a:pt x="4" y="0"/>
                      <a:pt x="3" y="2"/>
                      <a:pt x="3" y="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5"/>
                      <a:pt x="3" y="16"/>
                      <a:pt x="4" y="16"/>
                    </a:cubicBezTo>
                    <a:cubicBezTo>
                      <a:pt x="4" y="17"/>
                      <a:pt x="5" y="17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7" y="17"/>
                      <a:pt x="8" y="17"/>
                      <a:pt x="8" y="17"/>
                    </a:cubicBezTo>
                    <a:cubicBezTo>
                      <a:pt x="10" y="17"/>
                      <a:pt x="11" y="17"/>
                      <a:pt x="11" y="17"/>
                    </a:cubicBezTo>
                    <a:cubicBezTo>
                      <a:pt x="11" y="18"/>
                      <a:pt x="10" y="18"/>
                      <a:pt x="9" y="18"/>
                    </a:cubicBezTo>
                    <a:cubicBezTo>
                      <a:pt x="9" y="18"/>
                      <a:pt x="8" y="18"/>
                      <a:pt x="8" y="18"/>
                    </a:cubicBezTo>
                    <a:cubicBezTo>
                      <a:pt x="7" y="18"/>
                      <a:pt x="6" y="18"/>
                      <a:pt x="5" y="18"/>
                    </a:cubicBezTo>
                    <a:cubicBezTo>
                      <a:pt x="3" y="18"/>
                      <a:pt x="2" y="19"/>
                      <a:pt x="2" y="20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1" y="22"/>
                      <a:pt x="0" y="23"/>
                      <a:pt x="1" y="25"/>
                    </a:cubicBezTo>
                    <a:cubicBezTo>
                      <a:pt x="2" y="26"/>
                      <a:pt x="2" y="26"/>
                      <a:pt x="3" y="26"/>
                    </a:cubicBezTo>
                    <a:cubicBezTo>
                      <a:pt x="5" y="27"/>
                      <a:pt x="7" y="27"/>
                      <a:pt x="9" y="27"/>
                    </a:cubicBezTo>
                    <a:cubicBezTo>
                      <a:pt x="12" y="27"/>
                      <a:pt x="14" y="27"/>
                      <a:pt x="16" y="26"/>
                    </a:cubicBezTo>
                    <a:cubicBezTo>
                      <a:pt x="20" y="24"/>
                      <a:pt x="22" y="20"/>
                      <a:pt x="22" y="16"/>
                    </a:cubicBezTo>
                    <a:cubicBezTo>
                      <a:pt x="21" y="13"/>
                      <a:pt x="19" y="11"/>
                      <a:pt x="17" y="10"/>
                    </a:cubicBezTo>
                    <a:cubicBezTo>
                      <a:pt x="18" y="9"/>
                      <a:pt x="19" y="9"/>
                      <a:pt x="20" y="8"/>
                    </a:cubicBezTo>
                    <a:cubicBezTo>
                      <a:pt x="21" y="7"/>
                      <a:pt x="21" y="6"/>
                      <a:pt x="21" y="5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1" y="0"/>
                      <a:pt x="18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5" y="0"/>
                      <a:pt x="14" y="0"/>
                      <a:pt x="14" y="0"/>
                    </a:cubicBezTo>
                    <a:cubicBezTo>
                      <a:pt x="12" y="0"/>
                      <a:pt x="11" y="0"/>
                      <a:pt x="10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9" name="Freeform 827"/>
              <p:cNvSpPr>
                <a:spLocks noEditPoints="1"/>
              </p:cNvSpPr>
              <p:nvPr/>
            </p:nvSpPr>
            <p:spPr bwMode="auto">
              <a:xfrm>
                <a:off x="3293" y="2771"/>
                <a:ext cx="57" cy="75"/>
              </a:xfrm>
              <a:custGeom>
                <a:avLst/>
                <a:gdLst>
                  <a:gd name="T0" fmla="*/ 5 w 24"/>
                  <a:gd name="T1" fmla="*/ 14 h 32"/>
                  <a:gd name="T2" fmla="*/ 5 w 24"/>
                  <a:gd name="T3" fmla="*/ 14 h 32"/>
                  <a:gd name="T4" fmla="*/ 5 w 24"/>
                  <a:gd name="T5" fmla="*/ 14 h 32"/>
                  <a:gd name="T6" fmla="*/ 3 w 24"/>
                  <a:gd name="T7" fmla="*/ 10 h 32"/>
                  <a:gd name="T8" fmla="*/ 13 w 24"/>
                  <a:gd name="T9" fmla="*/ 3 h 32"/>
                  <a:gd name="T10" fmla="*/ 13 w 24"/>
                  <a:gd name="T11" fmla="*/ 3 h 32"/>
                  <a:gd name="T12" fmla="*/ 14 w 24"/>
                  <a:gd name="T13" fmla="*/ 4 h 32"/>
                  <a:gd name="T14" fmla="*/ 15 w 24"/>
                  <a:gd name="T15" fmla="*/ 5 h 32"/>
                  <a:gd name="T16" fmla="*/ 15 w 24"/>
                  <a:gd name="T17" fmla="*/ 24 h 32"/>
                  <a:gd name="T18" fmla="*/ 18 w 24"/>
                  <a:gd name="T19" fmla="*/ 24 h 32"/>
                  <a:gd name="T20" fmla="*/ 21 w 24"/>
                  <a:gd name="T21" fmla="*/ 25 h 32"/>
                  <a:gd name="T22" fmla="*/ 21 w 24"/>
                  <a:gd name="T23" fmla="*/ 29 h 32"/>
                  <a:gd name="T24" fmla="*/ 21 w 24"/>
                  <a:gd name="T25" fmla="*/ 29 h 32"/>
                  <a:gd name="T26" fmla="*/ 21 w 24"/>
                  <a:gd name="T27" fmla="*/ 29 h 32"/>
                  <a:gd name="T28" fmla="*/ 21 w 24"/>
                  <a:gd name="T29" fmla="*/ 29 h 32"/>
                  <a:gd name="T30" fmla="*/ 4 w 24"/>
                  <a:gd name="T31" fmla="*/ 29 h 32"/>
                  <a:gd name="T32" fmla="*/ 4 w 24"/>
                  <a:gd name="T33" fmla="*/ 25 h 32"/>
                  <a:gd name="T34" fmla="*/ 5 w 24"/>
                  <a:gd name="T35" fmla="*/ 25 h 32"/>
                  <a:gd name="T36" fmla="*/ 10 w 24"/>
                  <a:gd name="T37" fmla="*/ 25 h 32"/>
                  <a:gd name="T38" fmla="*/ 11 w 24"/>
                  <a:gd name="T39" fmla="*/ 11 h 32"/>
                  <a:gd name="T40" fmla="*/ 5 w 24"/>
                  <a:gd name="T41" fmla="*/ 14 h 32"/>
                  <a:gd name="T42" fmla="*/ 5 w 24"/>
                  <a:gd name="T43" fmla="*/ 14 h 32"/>
                  <a:gd name="T44" fmla="*/ 13 w 24"/>
                  <a:gd name="T45" fmla="*/ 0 h 32"/>
                  <a:gd name="T46" fmla="*/ 10 w 24"/>
                  <a:gd name="T47" fmla="*/ 2 h 32"/>
                  <a:gd name="T48" fmla="*/ 2 w 24"/>
                  <a:gd name="T49" fmla="*/ 7 h 32"/>
                  <a:gd name="T50" fmla="*/ 0 w 24"/>
                  <a:gd name="T51" fmla="*/ 8 h 32"/>
                  <a:gd name="T52" fmla="*/ 0 w 24"/>
                  <a:gd name="T53" fmla="*/ 11 h 32"/>
                  <a:gd name="T54" fmla="*/ 2 w 24"/>
                  <a:gd name="T55" fmla="*/ 15 h 32"/>
                  <a:gd name="T56" fmla="*/ 4 w 24"/>
                  <a:gd name="T57" fmla="*/ 17 h 32"/>
                  <a:gd name="T58" fmla="*/ 5 w 24"/>
                  <a:gd name="T59" fmla="*/ 17 h 32"/>
                  <a:gd name="T60" fmla="*/ 7 w 24"/>
                  <a:gd name="T61" fmla="*/ 17 h 32"/>
                  <a:gd name="T62" fmla="*/ 8 w 24"/>
                  <a:gd name="T63" fmla="*/ 16 h 32"/>
                  <a:gd name="T64" fmla="*/ 8 w 24"/>
                  <a:gd name="T65" fmla="*/ 18 h 32"/>
                  <a:gd name="T66" fmla="*/ 7 w 24"/>
                  <a:gd name="T67" fmla="*/ 22 h 32"/>
                  <a:gd name="T68" fmla="*/ 5 w 24"/>
                  <a:gd name="T69" fmla="*/ 22 h 32"/>
                  <a:gd name="T70" fmla="*/ 4 w 24"/>
                  <a:gd name="T71" fmla="*/ 22 h 32"/>
                  <a:gd name="T72" fmla="*/ 2 w 24"/>
                  <a:gd name="T73" fmla="*/ 25 h 32"/>
                  <a:gd name="T74" fmla="*/ 2 w 24"/>
                  <a:gd name="T75" fmla="*/ 27 h 32"/>
                  <a:gd name="T76" fmla="*/ 2 w 24"/>
                  <a:gd name="T77" fmla="*/ 29 h 32"/>
                  <a:gd name="T78" fmla="*/ 4 w 24"/>
                  <a:gd name="T79" fmla="*/ 31 h 32"/>
                  <a:gd name="T80" fmla="*/ 12 w 24"/>
                  <a:gd name="T81" fmla="*/ 32 h 32"/>
                  <a:gd name="T82" fmla="*/ 21 w 24"/>
                  <a:gd name="T83" fmla="*/ 32 h 32"/>
                  <a:gd name="T84" fmla="*/ 23 w 24"/>
                  <a:gd name="T85" fmla="*/ 31 h 32"/>
                  <a:gd name="T86" fmla="*/ 24 w 24"/>
                  <a:gd name="T87" fmla="*/ 29 h 32"/>
                  <a:gd name="T88" fmla="*/ 24 w 24"/>
                  <a:gd name="T89" fmla="*/ 25 h 32"/>
                  <a:gd name="T90" fmla="*/ 21 w 24"/>
                  <a:gd name="T91" fmla="*/ 22 h 32"/>
                  <a:gd name="T92" fmla="*/ 18 w 24"/>
                  <a:gd name="T93" fmla="*/ 21 h 32"/>
                  <a:gd name="T94" fmla="*/ 18 w 24"/>
                  <a:gd name="T95" fmla="*/ 21 h 32"/>
                  <a:gd name="T96" fmla="*/ 18 w 24"/>
                  <a:gd name="T97" fmla="*/ 6 h 32"/>
                  <a:gd name="T98" fmla="*/ 18 w 24"/>
                  <a:gd name="T99" fmla="*/ 3 h 32"/>
                  <a:gd name="T100" fmla="*/ 17 w 24"/>
                  <a:gd name="T101" fmla="*/ 3 h 32"/>
                  <a:gd name="T102" fmla="*/ 16 w 24"/>
                  <a:gd name="T103" fmla="*/ 2 h 32"/>
                  <a:gd name="T104" fmla="*/ 14 w 24"/>
                  <a:gd name="T105" fmla="*/ 1 h 32"/>
                  <a:gd name="T106" fmla="*/ 13 w 24"/>
                  <a:gd name="T10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4" h="32">
                    <a:moveTo>
                      <a:pt x="5" y="14"/>
                    </a:moveTo>
                    <a:cubicBezTo>
                      <a:pt x="5" y="14"/>
                      <a:pt x="5" y="14"/>
                      <a:pt x="5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4" y="13"/>
                      <a:pt x="3" y="11"/>
                      <a:pt x="3" y="10"/>
                    </a:cubicBezTo>
                    <a:cubicBezTo>
                      <a:pt x="6" y="8"/>
                      <a:pt x="13" y="3"/>
                      <a:pt x="13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4"/>
                      <a:pt x="15" y="5"/>
                      <a:pt x="15" y="5"/>
                    </a:cubicBezTo>
                    <a:cubicBezTo>
                      <a:pt x="15" y="12"/>
                      <a:pt x="15" y="18"/>
                      <a:pt x="15" y="24"/>
                    </a:cubicBezTo>
                    <a:cubicBezTo>
                      <a:pt x="16" y="24"/>
                      <a:pt x="17" y="24"/>
                      <a:pt x="18" y="24"/>
                    </a:cubicBezTo>
                    <a:cubicBezTo>
                      <a:pt x="19" y="24"/>
                      <a:pt x="20" y="24"/>
                      <a:pt x="21" y="25"/>
                    </a:cubicBezTo>
                    <a:cubicBezTo>
                      <a:pt x="21" y="26"/>
                      <a:pt x="21" y="27"/>
                      <a:pt x="21" y="29"/>
                    </a:cubicBezTo>
                    <a:cubicBezTo>
                      <a:pt x="21" y="29"/>
                      <a:pt x="21" y="29"/>
                      <a:pt x="21" y="29"/>
                    </a:cubicBezTo>
                    <a:cubicBezTo>
                      <a:pt x="21" y="29"/>
                      <a:pt x="21" y="29"/>
                      <a:pt x="21" y="29"/>
                    </a:cubicBezTo>
                    <a:cubicBezTo>
                      <a:pt x="21" y="29"/>
                      <a:pt x="21" y="29"/>
                      <a:pt x="21" y="29"/>
                    </a:cubicBezTo>
                    <a:cubicBezTo>
                      <a:pt x="15" y="29"/>
                      <a:pt x="10" y="29"/>
                      <a:pt x="4" y="29"/>
                    </a:cubicBezTo>
                    <a:cubicBezTo>
                      <a:pt x="4" y="27"/>
                      <a:pt x="4" y="26"/>
                      <a:pt x="4" y="2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7" y="25"/>
                      <a:pt x="9" y="25"/>
                      <a:pt x="10" y="25"/>
                    </a:cubicBezTo>
                    <a:cubicBezTo>
                      <a:pt x="10" y="20"/>
                      <a:pt x="11" y="15"/>
                      <a:pt x="11" y="11"/>
                    </a:cubicBezTo>
                    <a:cubicBezTo>
                      <a:pt x="9" y="12"/>
                      <a:pt x="7" y="13"/>
                      <a:pt x="5" y="14"/>
                    </a:cubicBezTo>
                    <a:cubicBezTo>
                      <a:pt x="5" y="14"/>
                      <a:pt x="5" y="14"/>
                      <a:pt x="5" y="14"/>
                    </a:cubicBezTo>
                    <a:moveTo>
                      <a:pt x="13" y="0"/>
                    </a:moveTo>
                    <a:cubicBezTo>
                      <a:pt x="12" y="0"/>
                      <a:pt x="12" y="1"/>
                      <a:pt x="10" y="2"/>
                    </a:cubicBezTo>
                    <a:cubicBezTo>
                      <a:pt x="8" y="3"/>
                      <a:pt x="4" y="6"/>
                      <a:pt x="2" y="7"/>
                    </a:cubicBezTo>
                    <a:cubicBezTo>
                      <a:pt x="1" y="7"/>
                      <a:pt x="0" y="8"/>
                      <a:pt x="0" y="8"/>
                    </a:cubicBezTo>
                    <a:cubicBezTo>
                      <a:pt x="0" y="9"/>
                      <a:pt x="0" y="10"/>
                      <a:pt x="0" y="11"/>
                    </a:cubicBezTo>
                    <a:cubicBezTo>
                      <a:pt x="1" y="12"/>
                      <a:pt x="2" y="14"/>
                      <a:pt x="2" y="15"/>
                    </a:cubicBezTo>
                    <a:cubicBezTo>
                      <a:pt x="3" y="16"/>
                      <a:pt x="3" y="17"/>
                      <a:pt x="4" y="17"/>
                    </a:cubicBezTo>
                    <a:cubicBezTo>
                      <a:pt x="4" y="17"/>
                      <a:pt x="5" y="17"/>
                      <a:pt x="5" y="17"/>
                    </a:cubicBezTo>
                    <a:cubicBezTo>
                      <a:pt x="6" y="17"/>
                      <a:pt x="6" y="17"/>
                      <a:pt x="7" y="17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7"/>
                      <a:pt x="8" y="17"/>
                      <a:pt x="8" y="18"/>
                    </a:cubicBezTo>
                    <a:cubicBezTo>
                      <a:pt x="7" y="19"/>
                      <a:pt x="7" y="20"/>
                      <a:pt x="7" y="22"/>
                    </a:cubicBezTo>
                    <a:cubicBezTo>
                      <a:pt x="7" y="22"/>
                      <a:pt x="6" y="22"/>
                      <a:pt x="5" y="22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3" y="22"/>
                      <a:pt x="2" y="23"/>
                      <a:pt x="2" y="25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2" y="29"/>
                      <a:pt x="2" y="29"/>
                      <a:pt x="2" y="29"/>
                    </a:cubicBezTo>
                    <a:cubicBezTo>
                      <a:pt x="2" y="30"/>
                      <a:pt x="3" y="31"/>
                      <a:pt x="4" y="31"/>
                    </a:cubicBezTo>
                    <a:cubicBezTo>
                      <a:pt x="7" y="31"/>
                      <a:pt x="10" y="32"/>
                      <a:pt x="12" y="32"/>
                    </a:cubicBezTo>
                    <a:cubicBezTo>
                      <a:pt x="15" y="32"/>
                      <a:pt x="18" y="32"/>
                      <a:pt x="21" y="32"/>
                    </a:cubicBezTo>
                    <a:cubicBezTo>
                      <a:pt x="22" y="32"/>
                      <a:pt x="22" y="32"/>
                      <a:pt x="23" y="31"/>
                    </a:cubicBezTo>
                    <a:cubicBezTo>
                      <a:pt x="23" y="31"/>
                      <a:pt x="24" y="30"/>
                      <a:pt x="24" y="29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24" y="23"/>
                      <a:pt x="23" y="22"/>
                      <a:pt x="21" y="22"/>
                    </a:cubicBezTo>
                    <a:cubicBezTo>
                      <a:pt x="21" y="21"/>
                      <a:pt x="20" y="21"/>
                      <a:pt x="18" y="21"/>
                    </a:cubicBezTo>
                    <a:cubicBezTo>
                      <a:pt x="18" y="21"/>
                      <a:pt x="18" y="21"/>
                      <a:pt x="18" y="21"/>
                    </a:cubicBezTo>
                    <a:cubicBezTo>
                      <a:pt x="18" y="16"/>
                      <a:pt x="18" y="11"/>
                      <a:pt x="18" y="6"/>
                    </a:cubicBezTo>
                    <a:cubicBezTo>
                      <a:pt x="18" y="5"/>
                      <a:pt x="18" y="4"/>
                      <a:pt x="18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6" y="1"/>
                      <a:pt x="15" y="1"/>
                      <a:pt x="14" y="1"/>
                    </a:cubicBezTo>
                    <a:cubicBezTo>
                      <a:pt x="13" y="0"/>
                      <a:pt x="13" y="0"/>
                      <a:pt x="13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40" name="Freeform 828"/>
              <p:cNvSpPr>
                <a:spLocks noEditPoints="1"/>
              </p:cNvSpPr>
              <p:nvPr/>
            </p:nvSpPr>
            <p:spPr bwMode="auto">
              <a:xfrm>
                <a:off x="3357" y="2818"/>
                <a:ext cx="52" cy="73"/>
              </a:xfrm>
              <a:custGeom>
                <a:avLst/>
                <a:gdLst>
                  <a:gd name="T0" fmla="*/ 3 w 22"/>
                  <a:gd name="T1" fmla="*/ 4 h 31"/>
                  <a:gd name="T2" fmla="*/ 10 w 22"/>
                  <a:gd name="T3" fmla="*/ 2 h 31"/>
                  <a:gd name="T4" fmla="*/ 10 w 22"/>
                  <a:gd name="T5" fmla="*/ 2 h 31"/>
                  <a:gd name="T6" fmla="*/ 17 w 22"/>
                  <a:gd name="T7" fmla="*/ 9 h 31"/>
                  <a:gd name="T8" fmla="*/ 10 w 22"/>
                  <a:gd name="T9" fmla="*/ 22 h 31"/>
                  <a:gd name="T10" fmla="*/ 11 w 22"/>
                  <a:gd name="T11" fmla="*/ 24 h 31"/>
                  <a:gd name="T12" fmla="*/ 19 w 22"/>
                  <a:gd name="T13" fmla="*/ 27 h 31"/>
                  <a:gd name="T14" fmla="*/ 9 w 22"/>
                  <a:gd name="T15" fmla="*/ 27 h 31"/>
                  <a:gd name="T16" fmla="*/ 4 w 22"/>
                  <a:gd name="T17" fmla="*/ 24 h 31"/>
                  <a:gd name="T18" fmla="*/ 4 w 22"/>
                  <a:gd name="T19" fmla="*/ 24 h 31"/>
                  <a:gd name="T20" fmla="*/ 12 w 22"/>
                  <a:gd name="T21" fmla="*/ 16 h 31"/>
                  <a:gd name="T22" fmla="*/ 13 w 22"/>
                  <a:gd name="T23" fmla="*/ 12 h 31"/>
                  <a:gd name="T24" fmla="*/ 11 w 22"/>
                  <a:gd name="T25" fmla="*/ 8 h 31"/>
                  <a:gd name="T26" fmla="*/ 11 w 22"/>
                  <a:gd name="T27" fmla="*/ 8 h 31"/>
                  <a:gd name="T28" fmla="*/ 8 w 22"/>
                  <a:gd name="T29" fmla="*/ 7 h 31"/>
                  <a:gd name="T30" fmla="*/ 4 w 22"/>
                  <a:gd name="T31" fmla="*/ 8 h 31"/>
                  <a:gd name="T32" fmla="*/ 10 w 22"/>
                  <a:gd name="T33" fmla="*/ 0 h 31"/>
                  <a:gd name="T34" fmla="*/ 10 w 22"/>
                  <a:gd name="T35" fmla="*/ 0 h 31"/>
                  <a:gd name="T36" fmla="*/ 0 w 22"/>
                  <a:gd name="T37" fmla="*/ 4 h 31"/>
                  <a:gd name="T38" fmla="*/ 2 w 22"/>
                  <a:gd name="T39" fmla="*/ 11 h 31"/>
                  <a:gd name="T40" fmla="*/ 4 w 22"/>
                  <a:gd name="T41" fmla="*/ 11 h 31"/>
                  <a:gd name="T42" fmla="*/ 8 w 22"/>
                  <a:gd name="T43" fmla="*/ 10 h 31"/>
                  <a:gd name="T44" fmla="*/ 10 w 22"/>
                  <a:gd name="T45" fmla="*/ 10 h 31"/>
                  <a:gd name="T46" fmla="*/ 10 w 22"/>
                  <a:gd name="T47" fmla="*/ 12 h 31"/>
                  <a:gd name="T48" fmla="*/ 3 w 22"/>
                  <a:gd name="T49" fmla="*/ 21 h 31"/>
                  <a:gd name="T50" fmla="*/ 1 w 22"/>
                  <a:gd name="T51" fmla="*/ 24 h 31"/>
                  <a:gd name="T52" fmla="*/ 1 w 22"/>
                  <a:gd name="T53" fmla="*/ 29 h 31"/>
                  <a:gd name="T54" fmla="*/ 2 w 22"/>
                  <a:gd name="T55" fmla="*/ 31 h 31"/>
                  <a:gd name="T56" fmla="*/ 9 w 22"/>
                  <a:gd name="T57" fmla="*/ 30 h 31"/>
                  <a:gd name="T58" fmla="*/ 21 w 22"/>
                  <a:gd name="T59" fmla="*/ 31 h 31"/>
                  <a:gd name="T60" fmla="*/ 22 w 22"/>
                  <a:gd name="T61" fmla="*/ 29 h 31"/>
                  <a:gd name="T62" fmla="*/ 22 w 22"/>
                  <a:gd name="T63" fmla="*/ 23 h 31"/>
                  <a:gd name="T64" fmla="*/ 21 w 22"/>
                  <a:gd name="T65" fmla="*/ 22 h 31"/>
                  <a:gd name="T66" fmla="*/ 17 w 22"/>
                  <a:gd name="T67" fmla="*/ 18 h 31"/>
                  <a:gd name="T68" fmla="*/ 19 w 22"/>
                  <a:gd name="T69" fmla="*/ 4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2" h="31">
                    <a:moveTo>
                      <a:pt x="4" y="8"/>
                    </a:moveTo>
                    <a:cubicBezTo>
                      <a:pt x="4" y="7"/>
                      <a:pt x="3" y="6"/>
                      <a:pt x="3" y="4"/>
                    </a:cubicBezTo>
                    <a:cubicBezTo>
                      <a:pt x="5" y="3"/>
                      <a:pt x="8" y="3"/>
                      <a:pt x="10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3" y="2"/>
                      <a:pt x="15" y="4"/>
                      <a:pt x="16" y="6"/>
                    </a:cubicBezTo>
                    <a:cubicBezTo>
                      <a:pt x="17" y="7"/>
                      <a:pt x="17" y="8"/>
                      <a:pt x="17" y="9"/>
                    </a:cubicBezTo>
                    <a:cubicBezTo>
                      <a:pt x="17" y="11"/>
                      <a:pt x="16" y="14"/>
                      <a:pt x="15" y="16"/>
                    </a:cubicBezTo>
                    <a:cubicBezTo>
                      <a:pt x="13" y="19"/>
                      <a:pt x="11" y="21"/>
                      <a:pt x="10" y="22"/>
                    </a:cubicBezTo>
                    <a:cubicBezTo>
                      <a:pt x="10" y="22"/>
                      <a:pt x="10" y="23"/>
                      <a:pt x="10" y="23"/>
                    </a:cubicBezTo>
                    <a:cubicBezTo>
                      <a:pt x="10" y="24"/>
                      <a:pt x="11" y="24"/>
                      <a:pt x="11" y="24"/>
                    </a:cubicBezTo>
                    <a:cubicBezTo>
                      <a:pt x="14" y="24"/>
                      <a:pt x="17" y="24"/>
                      <a:pt x="19" y="24"/>
                    </a:cubicBezTo>
                    <a:cubicBezTo>
                      <a:pt x="19" y="25"/>
                      <a:pt x="19" y="26"/>
                      <a:pt x="19" y="27"/>
                    </a:cubicBezTo>
                    <a:cubicBezTo>
                      <a:pt x="19" y="28"/>
                      <a:pt x="19" y="28"/>
                      <a:pt x="19" y="28"/>
                    </a:cubicBezTo>
                    <a:cubicBezTo>
                      <a:pt x="16" y="28"/>
                      <a:pt x="12" y="27"/>
                      <a:pt x="9" y="27"/>
                    </a:cubicBezTo>
                    <a:cubicBezTo>
                      <a:pt x="7" y="27"/>
                      <a:pt x="6" y="28"/>
                      <a:pt x="4" y="28"/>
                    </a:cubicBezTo>
                    <a:cubicBezTo>
                      <a:pt x="4" y="26"/>
                      <a:pt x="4" y="25"/>
                      <a:pt x="4" y="24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8" y="22"/>
                      <a:pt x="10" y="19"/>
                      <a:pt x="12" y="16"/>
                    </a:cubicBezTo>
                    <a:cubicBezTo>
                      <a:pt x="13" y="15"/>
                      <a:pt x="13" y="14"/>
                      <a:pt x="13" y="12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3" y="10"/>
                      <a:pt x="13" y="8"/>
                      <a:pt x="11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0" y="7"/>
                      <a:pt x="9" y="7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7" y="7"/>
                      <a:pt x="5" y="7"/>
                      <a:pt x="4" y="8"/>
                    </a:cubicBezTo>
                    <a:moveTo>
                      <a:pt x="10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7" y="0"/>
                      <a:pt x="3" y="1"/>
                      <a:pt x="1" y="2"/>
                    </a:cubicBezTo>
                    <a:cubicBezTo>
                      <a:pt x="0" y="3"/>
                      <a:pt x="0" y="3"/>
                      <a:pt x="0" y="4"/>
                    </a:cubicBezTo>
                    <a:cubicBezTo>
                      <a:pt x="0" y="6"/>
                      <a:pt x="1" y="8"/>
                      <a:pt x="1" y="10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4" y="11"/>
                    </a:cubicBezTo>
                    <a:cubicBezTo>
                      <a:pt x="5" y="10"/>
                      <a:pt x="7" y="10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9" y="10"/>
                      <a:pt x="9" y="10"/>
                      <a:pt x="10" y="10"/>
                    </a:cubicBezTo>
                    <a:cubicBezTo>
                      <a:pt x="10" y="10"/>
                      <a:pt x="10" y="11"/>
                      <a:pt x="10" y="12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0" y="13"/>
                      <a:pt x="10" y="14"/>
                      <a:pt x="9" y="15"/>
                    </a:cubicBezTo>
                    <a:cubicBezTo>
                      <a:pt x="8" y="17"/>
                      <a:pt x="6" y="19"/>
                      <a:pt x="3" y="21"/>
                    </a:cubicBezTo>
                    <a:cubicBezTo>
                      <a:pt x="3" y="21"/>
                      <a:pt x="2" y="21"/>
                      <a:pt x="1" y="22"/>
                    </a:cubicBezTo>
                    <a:cubicBezTo>
                      <a:pt x="1" y="23"/>
                      <a:pt x="1" y="24"/>
                      <a:pt x="1" y="24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1" y="26"/>
                      <a:pt x="1" y="27"/>
                      <a:pt x="1" y="29"/>
                    </a:cubicBezTo>
                    <a:cubicBezTo>
                      <a:pt x="1" y="29"/>
                      <a:pt x="1" y="30"/>
                      <a:pt x="1" y="30"/>
                    </a:cubicBezTo>
                    <a:cubicBezTo>
                      <a:pt x="2" y="30"/>
                      <a:pt x="2" y="31"/>
                      <a:pt x="2" y="31"/>
                    </a:cubicBezTo>
                    <a:cubicBezTo>
                      <a:pt x="3" y="31"/>
                      <a:pt x="3" y="31"/>
                      <a:pt x="3" y="31"/>
                    </a:cubicBezTo>
                    <a:cubicBezTo>
                      <a:pt x="5" y="30"/>
                      <a:pt x="7" y="30"/>
                      <a:pt x="9" y="30"/>
                    </a:cubicBezTo>
                    <a:cubicBezTo>
                      <a:pt x="13" y="30"/>
                      <a:pt x="17" y="31"/>
                      <a:pt x="21" y="31"/>
                    </a:cubicBezTo>
                    <a:cubicBezTo>
                      <a:pt x="21" y="31"/>
                      <a:pt x="21" y="31"/>
                      <a:pt x="21" y="31"/>
                    </a:cubicBezTo>
                    <a:cubicBezTo>
                      <a:pt x="21" y="31"/>
                      <a:pt x="21" y="31"/>
                      <a:pt x="22" y="30"/>
                    </a:cubicBezTo>
                    <a:cubicBezTo>
                      <a:pt x="22" y="30"/>
                      <a:pt x="22" y="30"/>
                      <a:pt x="22" y="29"/>
                    </a:cubicBezTo>
                    <a:cubicBezTo>
                      <a:pt x="22" y="29"/>
                      <a:pt x="22" y="28"/>
                      <a:pt x="22" y="27"/>
                    </a:cubicBezTo>
                    <a:cubicBezTo>
                      <a:pt x="22" y="26"/>
                      <a:pt x="22" y="24"/>
                      <a:pt x="22" y="23"/>
                    </a:cubicBezTo>
                    <a:cubicBezTo>
                      <a:pt x="22" y="23"/>
                      <a:pt x="22" y="22"/>
                      <a:pt x="22" y="22"/>
                    </a:cubicBezTo>
                    <a:cubicBezTo>
                      <a:pt x="22" y="22"/>
                      <a:pt x="21" y="22"/>
                      <a:pt x="21" y="22"/>
                    </a:cubicBezTo>
                    <a:cubicBezTo>
                      <a:pt x="19" y="22"/>
                      <a:pt x="17" y="21"/>
                      <a:pt x="15" y="21"/>
                    </a:cubicBezTo>
                    <a:cubicBezTo>
                      <a:pt x="15" y="20"/>
                      <a:pt x="16" y="19"/>
                      <a:pt x="17" y="18"/>
                    </a:cubicBezTo>
                    <a:cubicBezTo>
                      <a:pt x="19" y="15"/>
                      <a:pt x="20" y="12"/>
                      <a:pt x="20" y="9"/>
                    </a:cubicBezTo>
                    <a:cubicBezTo>
                      <a:pt x="20" y="7"/>
                      <a:pt x="20" y="6"/>
                      <a:pt x="19" y="4"/>
                    </a:cubicBezTo>
                    <a:cubicBezTo>
                      <a:pt x="17" y="1"/>
                      <a:pt x="14" y="0"/>
                      <a:pt x="10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41" name="Rectangle 829"/>
              <p:cNvSpPr>
                <a:spLocks noChangeArrowheads="1"/>
              </p:cNvSpPr>
              <p:nvPr/>
            </p:nvSpPr>
            <p:spPr bwMode="auto">
              <a:xfrm>
                <a:off x="3383" y="2837"/>
                <a:ext cx="1" cy="1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42" name="Rectangle 830"/>
              <p:cNvSpPr>
                <a:spLocks noChangeArrowheads="1"/>
              </p:cNvSpPr>
              <p:nvPr/>
            </p:nvSpPr>
            <p:spPr bwMode="auto">
              <a:xfrm>
                <a:off x="3383" y="2837"/>
                <a:ext cx="1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43" name="Freeform 831"/>
              <p:cNvSpPr>
                <a:spLocks noEditPoints="1"/>
              </p:cNvSpPr>
              <p:nvPr/>
            </p:nvSpPr>
            <p:spPr bwMode="auto">
              <a:xfrm>
                <a:off x="3423" y="2870"/>
                <a:ext cx="55" cy="76"/>
              </a:xfrm>
              <a:custGeom>
                <a:avLst/>
                <a:gdLst>
                  <a:gd name="T0" fmla="*/ 5 w 23"/>
                  <a:gd name="T1" fmla="*/ 4 h 32"/>
                  <a:gd name="T2" fmla="*/ 5 w 23"/>
                  <a:gd name="T3" fmla="*/ 4 h 32"/>
                  <a:gd name="T4" fmla="*/ 11 w 23"/>
                  <a:gd name="T5" fmla="*/ 3 h 32"/>
                  <a:gd name="T6" fmla="*/ 17 w 23"/>
                  <a:gd name="T7" fmla="*/ 8 h 32"/>
                  <a:gd name="T8" fmla="*/ 13 w 23"/>
                  <a:gd name="T9" fmla="*/ 13 h 32"/>
                  <a:gd name="T10" fmla="*/ 14 w 23"/>
                  <a:gd name="T11" fmla="*/ 16 h 32"/>
                  <a:gd name="T12" fmla="*/ 20 w 23"/>
                  <a:gd name="T13" fmla="*/ 23 h 32"/>
                  <a:gd name="T14" fmla="*/ 13 w 23"/>
                  <a:gd name="T15" fmla="*/ 29 h 32"/>
                  <a:gd name="T16" fmla="*/ 11 w 23"/>
                  <a:gd name="T17" fmla="*/ 29 h 32"/>
                  <a:gd name="T18" fmla="*/ 4 w 23"/>
                  <a:gd name="T19" fmla="*/ 28 h 32"/>
                  <a:gd name="T20" fmla="*/ 9 w 23"/>
                  <a:gd name="T21" fmla="*/ 26 h 32"/>
                  <a:gd name="T22" fmla="*/ 15 w 23"/>
                  <a:gd name="T23" fmla="*/ 24 h 32"/>
                  <a:gd name="T24" fmla="*/ 12 w 23"/>
                  <a:gd name="T25" fmla="*/ 17 h 32"/>
                  <a:gd name="T26" fmla="*/ 8 w 23"/>
                  <a:gd name="T27" fmla="*/ 17 h 32"/>
                  <a:gd name="T28" fmla="*/ 11 w 23"/>
                  <a:gd name="T29" fmla="*/ 14 h 32"/>
                  <a:gd name="T30" fmla="*/ 13 w 23"/>
                  <a:gd name="T31" fmla="*/ 9 h 32"/>
                  <a:gd name="T32" fmla="*/ 8 w 23"/>
                  <a:gd name="T33" fmla="*/ 6 h 32"/>
                  <a:gd name="T34" fmla="*/ 5 w 23"/>
                  <a:gd name="T35" fmla="*/ 6 h 32"/>
                  <a:gd name="T36" fmla="*/ 11 w 23"/>
                  <a:gd name="T37" fmla="*/ 0 h 32"/>
                  <a:gd name="T38" fmla="*/ 2 w 23"/>
                  <a:gd name="T39" fmla="*/ 2 h 32"/>
                  <a:gd name="T40" fmla="*/ 2 w 23"/>
                  <a:gd name="T41" fmla="*/ 4 h 32"/>
                  <a:gd name="T42" fmla="*/ 2 w 23"/>
                  <a:gd name="T43" fmla="*/ 8 h 32"/>
                  <a:gd name="T44" fmla="*/ 3 w 23"/>
                  <a:gd name="T45" fmla="*/ 9 h 32"/>
                  <a:gd name="T46" fmla="*/ 5 w 23"/>
                  <a:gd name="T47" fmla="*/ 9 h 32"/>
                  <a:gd name="T48" fmla="*/ 8 w 23"/>
                  <a:gd name="T49" fmla="*/ 9 h 32"/>
                  <a:gd name="T50" fmla="*/ 10 w 23"/>
                  <a:gd name="T51" fmla="*/ 10 h 32"/>
                  <a:gd name="T52" fmla="*/ 10 w 23"/>
                  <a:gd name="T53" fmla="*/ 11 h 32"/>
                  <a:gd name="T54" fmla="*/ 7 w 23"/>
                  <a:gd name="T55" fmla="*/ 12 h 32"/>
                  <a:gd name="T56" fmla="*/ 7 w 23"/>
                  <a:gd name="T57" fmla="*/ 12 h 32"/>
                  <a:gd name="T58" fmla="*/ 6 w 23"/>
                  <a:gd name="T59" fmla="*/ 11 h 32"/>
                  <a:gd name="T60" fmla="*/ 5 w 23"/>
                  <a:gd name="T61" fmla="*/ 13 h 32"/>
                  <a:gd name="T62" fmla="*/ 5 w 23"/>
                  <a:gd name="T63" fmla="*/ 18 h 32"/>
                  <a:gd name="T64" fmla="*/ 5 w 23"/>
                  <a:gd name="T65" fmla="*/ 19 h 32"/>
                  <a:gd name="T66" fmla="*/ 6 w 23"/>
                  <a:gd name="T67" fmla="*/ 20 h 32"/>
                  <a:gd name="T68" fmla="*/ 11 w 23"/>
                  <a:gd name="T69" fmla="*/ 20 h 32"/>
                  <a:gd name="T70" fmla="*/ 12 w 23"/>
                  <a:gd name="T71" fmla="*/ 22 h 32"/>
                  <a:gd name="T72" fmla="*/ 9 w 23"/>
                  <a:gd name="T73" fmla="*/ 23 h 32"/>
                  <a:gd name="T74" fmla="*/ 4 w 23"/>
                  <a:gd name="T75" fmla="*/ 22 h 32"/>
                  <a:gd name="T76" fmla="*/ 0 w 23"/>
                  <a:gd name="T77" fmla="*/ 29 h 32"/>
                  <a:gd name="T78" fmla="*/ 11 w 23"/>
                  <a:gd name="T79" fmla="*/ 32 h 32"/>
                  <a:gd name="T80" fmla="*/ 20 w 23"/>
                  <a:gd name="T81" fmla="*/ 29 h 32"/>
                  <a:gd name="T82" fmla="*/ 23 w 23"/>
                  <a:gd name="T83" fmla="*/ 23 h 32"/>
                  <a:gd name="T84" fmla="*/ 18 w 23"/>
                  <a:gd name="T85" fmla="*/ 12 h 32"/>
                  <a:gd name="T86" fmla="*/ 18 w 23"/>
                  <a:gd name="T87" fmla="*/ 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3" h="32">
                    <a:moveTo>
                      <a:pt x="5" y="6"/>
                    </a:moveTo>
                    <a:cubicBezTo>
                      <a:pt x="5" y="5"/>
                      <a:pt x="5" y="5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7" y="3"/>
                      <a:pt x="9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3" y="3"/>
                      <a:pt x="15" y="3"/>
                      <a:pt x="16" y="4"/>
                    </a:cubicBezTo>
                    <a:cubicBezTo>
                      <a:pt x="17" y="6"/>
                      <a:pt x="17" y="7"/>
                      <a:pt x="17" y="8"/>
                    </a:cubicBezTo>
                    <a:cubicBezTo>
                      <a:pt x="17" y="9"/>
                      <a:pt x="17" y="10"/>
                      <a:pt x="16" y="11"/>
                    </a:cubicBezTo>
                    <a:cubicBezTo>
                      <a:pt x="15" y="12"/>
                      <a:pt x="14" y="13"/>
                      <a:pt x="13" y="13"/>
                    </a:cubicBezTo>
                    <a:cubicBezTo>
                      <a:pt x="13" y="14"/>
                      <a:pt x="13" y="14"/>
                      <a:pt x="13" y="15"/>
                    </a:cubicBezTo>
                    <a:cubicBezTo>
                      <a:pt x="13" y="15"/>
                      <a:pt x="13" y="16"/>
                      <a:pt x="14" y="16"/>
                    </a:cubicBezTo>
                    <a:cubicBezTo>
                      <a:pt x="18" y="17"/>
                      <a:pt x="20" y="20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19" y="25"/>
                      <a:pt x="19" y="26"/>
                      <a:pt x="18" y="27"/>
                    </a:cubicBezTo>
                    <a:cubicBezTo>
                      <a:pt x="17" y="28"/>
                      <a:pt x="15" y="29"/>
                      <a:pt x="13" y="29"/>
                    </a:cubicBezTo>
                    <a:cubicBezTo>
                      <a:pt x="13" y="29"/>
                      <a:pt x="12" y="29"/>
                      <a:pt x="11" y="29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8" y="29"/>
                      <a:pt x="5" y="29"/>
                      <a:pt x="4" y="28"/>
                    </a:cubicBezTo>
                    <a:cubicBezTo>
                      <a:pt x="4" y="27"/>
                      <a:pt x="4" y="26"/>
                      <a:pt x="5" y="25"/>
                    </a:cubicBezTo>
                    <a:cubicBezTo>
                      <a:pt x="6" y="26"/>
                      <a:pt x="7" y="26"/>
                      <a:pt x="9" y="26"/>
                    </a:cubicBezTo>
                    <a:cubicBezTo>
                      <a:pt x="10" y="26"/>
                      <a:pt x="11" y="26"/>
                      <a:pt x="12" y="25"/>
                    </a:cubicBezTo>
                    <a:cubicBezTo>
                      <a:pt x="13" y="25"/>
                      <a:pt x="14" y="25"/>
                      <a:pt x="15" y="24"/>
                    </a:cubicBezTo>
                    <a:cubicBezTo>
                      <a:pt x="15" y="23"/>
                      <a:pt x="15" y="22"/>
                      <a:pt x="15" y="22"/>
                    </a:cubicBezTo>
                    <a:cubicBezTo>
                      <a:pt x="15" y="20"/>
                      <a:pt x="14" y="18"/>
                      <a:pt x="12" y="17"/>
                    </a:cubicBezTo>
                    <a:cubicBezTo>
                      <a:pt x="11" y="17"/>
                      <a:pt x="10" y="16"/>
                      <a:pt x="9" y="16"/>
                    </a:cubicBezTo>
                    <a:cubicBezTo>
                      <a:pt x="9" y="16"/>
                      <a:pt x="8" y="16"/>
                      <a:pt x="8" y="17"/>
                    </a:cubicBezTo>
                    <a:cubicBezTo>
                      <a:pt x="8" y="16"/>
                      <a:pt x="8" y="15"/>
                      <a:pt x="8" y="14"/>
                    </a:cubicBezTo>
                    <a:cubicBezTo>
                      <a:pt x="9" y="14"/>
                      <a:pt x="10" y="14"/>
                      <a:pt x="11" y="14"/>
                    </a:cubicBezTo>
                    <a:cubicBezTo>
                      <a:pt x="12" y="13"/>
                      <a:pt x="13" y="12"/>
                      <a:pt x="13" y="10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3" y="8"/>
                      <a:pt x="12" y="7"/>
                      <a:pt x="11" y="6"/>
                    </a:cubicBezTo>
                    <a:cubicBezTo>
                      <a:pt x="10" y="6"/>
                      <a:pt x="9" y="6"/>
                      <a:pt x="8" y="6"/>
                    </a:cubicBezTo>
                    <a:cubicBezTo>
                      <a:pt x="7" y="6"/>
                      <a:pt x="6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moveTo>
                      <a:pt x="11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9" y="0"/>
                      <a:pt x="6" y="0"/>
                      <a:pt x="4" y="1"/>
                    </a:cubicBezTo>
                    <a:cubicBezTo>
                      <a:pt x="4" y="1"/>
                      <a:pt x="3" y="1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5"/>
                      <a:pt x="2" y="7"/>
                      <a:pt x="2" y="8"/>
                    </a:cubicBezTo>
                    <a:cubicBezTo>
                      <a:pt x="2" y="8"/>
                      <a:pt x="2" y="9"/>
                      <a:pt x="2" y="9"/>
                    </a:cubicBezTo>
                    <a:cubicBezTo>
                      <a:pt x="2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4" y="9"/>
                      <a:pt x="4" y="9"/>
                      <a:pt x="5" y="9"/>
                    </a:cubicBezTo>
                    <a:cubicBezTo>
                      <a:pt x="6" y="9"/>
                      <a:pt x="7" y="9"/>
                      <a:pt x="8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9" y="9"/>
                      <a:pt x="9" y="9"/>
                      <a:pt x="10" y="9"/>
                    </a:cubicBezTo>
                    <a:cubicBezTo>
                      <a:pt x="10" y="9"/>
                      <a:pt x="10" y="9"/>
                      <a:pt x="10" y="10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9" y="11"/>
                      <a:pt x="8" y="12"/>
                      <a:pt x="7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11"/>
                      <a:pt x="6" y="11"/>
                      <a:pt x="6" y="11"/>
                    </a:cubicBezTo>
                    <a:cubicBezTo>
                      <a:pt x="6" y="11"/>
                      <a:pt x="6" y="11"/>
                      <a:pt x="5" y="12"/>
                    </a:cubicBezTo>
                    <a:cubicBezTo>
                      <a:pt x="5" y="12"/>
                      <a:pt x="5" y="12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4"/>
                      <a:pt x="5" y="17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5" y="20"/>
                      <a:pt x="6" y="20"/>
                      <a:pt x="6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7" y="20"/>
                      <a:pt x="8" y="19"/>
                      <a:pt x="9" y="19"/>
                    </a:cubicBezTo>
                    <a:cubicBezTo>
                      <a:pt x="10" y="19"/>
                      <a:pt x="11" y="19"/>
                      <a:pt x="11" y="20"/>
                    </a:cubicBezTo>
                    <a:cubicBezTo>
                      <a:pt x="12" y="20"/>
                      <a:pt x="12" y="21"/>
                      <a:pt x="12" y="22"/>
                    </a:cubicBezTo>
                    <a:cubicBezTo>
                      <a:pt x="12" y="22"/>
                      <a:pt x="12" y="22"/>
                      <a:pt x="12" y="22"/>
                    </a:cubicBezTo>
                    <a:cubicBezTo>
                      <a:pt x="12" y="22"/>
                      <a:pt x="12" y="22"/>
                      <a:pt x="11" y="23"/>
                    </a:cubicBezTo>
                    <a:cubicBezTo>
                      <a:pt x="10" y="23"/>
                      <a:pt x="10" y="23"/>
                      <a:pt x="9" y="23"/>
                    </a:cubicBezTo>
                    <a:cubicBezTo>
                      <a:pt x="7" y="23"/>
                      <a:pt x="6" y="23"/>
                      <a:pt x="5" y="22"/>
                    </a:cubicBezTo>
                    <a:cubicBezTo>
                      <a:pt x="5" y="22"/>
                      <a:pt x="4" y="22"/>
                      <a:pt x="4" y="22"/>
                    </a:cubicBezTo>
                    <a:cubicBezTo>
                      <a:pt x="4" y="22"/>
                      <a:pt x="3" y="22"/>
                      <a:pt x="3" y="22"/>
                    </a:cubicBezTo>
                    <a:cubicBezTo>
                      <a:pt x="2" y="24"/>
                      <a:pt x="1" y="26"/>
                      <a:pt x="0" y="29"/>
                    </a:cubicBezTo>
                    <a:cubicBezTo>
                      <a:pt x="0" y="29"/>
                      <a:pt x="1" y="30"/>
                      <a:pt x="1" y="30"/>
                    </a:cubicBezTo>
                    <a:cubicBezTo>
                      <a:pt x="4" y="32"/>
                      <a:pt x="8" y="32"/>
                      <a:pt x="11" y="32"/>
                    </a:cubicBezTo>
                    <a:cubicBezTo>
                      <a:pt x="12" y="32"/>
                      <a:pt x="13" y="32"/>
                      <a:pt x="14" y="32"/>
                    </a:cubicBezTo>
                    <a:cubicBezTo>
                      <a:pt x="16" y="31"/>
                      <a:pt x="18" y="31"/>
                      <a:pt x="20" y="29"/>
                    </a:cubicBezTo>
                    <a:cubicBezTo>
                      <a:pt x="21" y="28"/>
                      <a:pt x="22" y="26"/>
                      <a:pt x="22" y="23"/>
                    </a:cubicBezTo>
                    <a:cubicBezTo>
                      <a:pt x="23" y="23"/>
                      <a:pt x="23" y="23"/>
                      <a:pt x="23" y="23"/>
                    </a:cubicBezTo>
                    <a:cubicBezTo>
                      <a:pt x="23" y="19"/>
                      <a:pt x="21" y="16"/>
                      <a:pt x="17" y="14"/>
                    </a:cubicBezTo>
                    <a:cubicBezTo>
                      <a:pt x="17" y="13"/>
                      <a:pt x="18" y="13"/>
                      <a:pt x="18" y="12"/>
                    </a:cubicBezTo>
                    <a:cubicBezTo>
                      <a:pt x="19" y="11"/>
                      <a:pt x="20" y="9"/>
                      <a:pt x="20" y="8"/>
                    </a:cubicBezTo>
                    <a:cubicBezTo>
                      <a:pt x="20" y="6"/>
                      <a:pt x="19" y="4"/>
                      <a:pt x="18" y="2"/>
                    </a:cubicBezTo>
                    <a:cubicBezTo>
                      <a:pt x="16" y="0"/>
                      <a:pt x="13" y="0"/>
                      <a:pt x="11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44" name="Freeform 832"/>
              <p:cNvSpPr>
                <a:spLocks noEditPoints="1"/>
              </p:cNvSpPr>
              <p:nvPr/>
            </p:nvSpPr>
            <p:spPr bwMode="auto">
              <a:xfrm>
                <a:off x="3499" y="2941"/>
                <a:ext cx="24" cy="26"/>
              </a:xfrm>
              <a:custGeom>
                <a:avLst/>
                <a:gdLst>
                  <a:gd name="T0" fmla="*/ 7 w 10"/>
                  <a:gd name="T1" fmla="*/ 8 h 11"/>
                  <a:gd name="T2" fmla="*/ 5 w 10"/>
                  <a:gd name="T3" fmla="*/ 7 h 11"/>
                  <a:gd name="T4" fmla="*/ 7 w 10"/>
                  <a:gd name="T5" fmla="*/ 5 h 11"/>
                  <a:gd name="T6" fmla="*/ 7 w 10"/>
                  <a:gd name="T7" fmla="*/ 8 h 11"/>
                  <a:gd name="T8" fmla="*/ 9 w 10"/>
                  <a:gd name="T9" fmla="*/ 0 h 11"/>
                  <a:gd name="T10" fmla="*/ 8 w 10"/>
                  <a:gd name="T11" fmla="*/ 0 h 11"/>
                  <a:gd name="T12" fmla="*/ 8 w 10"/>
                  <a:gd name="T13" fmla="*/ 0 h 11"/>
                  <a:gd name="T14" fmla="*/ 7 w 10"/>
                  <a:gd name="T15" fmla="*/ 1 h 11"/>
                  <a:gd name="T16" fmla="*/ 0 w 10"/>
                  <a:gd name="T17" fmla="*/ 8 h 11"/>
                  <a:gd name="T18" fmla="*/ 0 w 10"/>
                  <a:gd name="T19" fmla="*/ 10 h 11"/>
                  <a:gd name="T20" fmla="*/ 1 w 10"/>
                  <a:gd name="T21" fmla="*/ 11 h 11"/>
                  <a:gd name="T22" fmla="*/ 1 w 10"/>
                  <a:gd name="T23" fmla="*/ 11 h 11"/>
                  <a:gd name="T24" fmla="*/ 4 w 10"/>
                  <a:gd name="T25" fmla="*/ 10 h 11"/>
                  <a:gd name="T26" fmla="*/ 8 w 10"/>
                  <a:gd name="T27" fmla="*/ 11 h 11"/>
                  <a:gd name="T28" fmla="*/ 8 w 10"/>
                  <a:gd name="T29" fmla="*/ 11 h 11"/>
                  <a:gd name="T30" fmla="*/ 9 w 10"/>
                  <a:gd name="T31" fmla="*/ 9 h 11"/>
                  <a:gd name="T32" fmla="*/ 10 w 10"/>
                  <a:gd name="T33" fmla="*/ 2 h 11"/>
                  <a:gd name="T34" fmla="*/ 9 w 10"/>
                  <a:gd name="T35" fmla="*/ 0 h 11"/>
                  <a:gd name="T36" fmla="*/ 9 w 10"/>
                  <a:gd name="T3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" h="11">
                    <a:moveTo>
                      <a:pt x="7" y="8"/>
                    </a:moveTo>
                    <a:cubicBezTo>
                      <a:pt x="6" y="8"/>
                      <a:pt x="5" y="7"/>
                      <a:pt x="5" y="7"/>
                    </a:cubicBezTo>
                    <a:cubicBezTo>
                      <a:pt x="5" y="7"/>
                      <a:pt x="6" y="6"/>
                      <a:pt x="7" y="5"/>
                    </a:cubicBezTo>
                    <a:cubicBezTo>
                      <a:pt x="7" y="6"/>
                      <a:pt x="7" y="7"/>
                      <a:pt x="7" y="8"/>
                    </a:cubicBezTo>
                    <a:moveTo>
                      <a:pt x="9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5" y="3"/>
                      <a:pt x="2" y="5"/>
                      <a:pt x="0" y="8"/>
                    </a:cubicBezTo>
                    <a:cubicBezTo>
                      <a:pt x="0" y="9"/>
                      <a:pt x="0" y="9"/>
                      <a:pt x="0" y="10"/>
                    </a:cubicBezTo>
                    <a:cubicBezTo>
                      <a:pt x="0" y="10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2" y="10"/>
                      <a:pt x="3" y="10"/>
                      <a:pt x="4" y="10"/>
                    </a:cubicBezTo>
                    <a:cubicBezTo>
                      <a:pt x="5" y="10"/>
                      <a:pt x="7" y="10"/>
                      <a:pt x="8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9" y="11"/>
                      <a:pt x="9" y="10"/>
                      <a:pt x="9" y="9"/>
                    </a:cubicBezTo>
                    <a:cubicBezTo>
                      <a:pt x="10" y="7"/>
                      <a:pt x="10" y="4"/>
                      <a:pt x="10" y="2"/>
                    </a:cubicBezTo>
                    <a:cubicBezTo>
                      <a:pt x="10" y="1"/>
                      <a:pt x="10" y="1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45" name="Freeform 833"/>
              <p:cNvSpPr>
                <a:spLocks noEditPoints="1"/>
              </p:cNvSpPr>
              <p:nvPr/>
            </p:nvSpPr>
            <p:spPr bwMode="auto">
              <a:xfrm>
                <a:off x="3485" y="2925"/>
                <a:ext cx="61" cy="75"/>
              </a:xfrm>
              <a:custGeom>
                <a:avLst/>
                <a:gdLst>
                  <a:gd name="T0" fmla="*/ 19 w 26"/>
                  <a:gd name="T1" fmla="*/ 3 h 32"/>
                  <a:gd name="T2" fmla="*/ 18 w 26"/>
                  <a:gd name="T3" fmla="*/ 15 h 32"/>
                  <a:gd name="T4" fmla="*/ 18 w 26"/>
                  <a:gd name="T5" fmla="*/ 17 h 32"/>
                  <a:gd name="T6" fmla="*/ 20 w 26"/>
                  <a:gd name="T7" fmla="*/ 18 h 32"/>
                  <a:gd name="T8" fmla="*/ 23 w 26"/>
                  <a:gd name="T9" fmla="*/ 18 h 32"/>
                  <a:gd name="T10" fmla="*/ 23 w 26"/>
                  <a:gd name="T11" fmla="*/ 20 h 32"/>
                  <a:gd name="T12" fmla="*/ 19 w 26"/>
                  <a:gd name="T13" fmla="*/ 20 h 32"/>
                  <a:gd name="T14" fmla="*/ 18 w 26"/>
                  <a:gd name="T15" fmla="*/ 21 h 32"/>
                  <a:gd name="T16" fmla="*/ 17 w 26"/>
                  <a:gd name="T17" fmla="*/ 27 h 32"/>
                  <a:gd name="T18" fmla="*/ 15 w 26"/>
                  <a:gd name="T19" fmla="*/ 29 h 32"/>
                  <a:gd name="T20" fmla="*/ 14 w 26"/>
                  <a:gd name="T21" fmla="*/ 20 h 32"/>
                  <a:gd name="T22" fmla="*/ 13 w 26"/>
                  <a:gd name="T23" fmla="*/ 20 h 32"/>
                  <a:gd name="T24" fmla="*/ 5 w 26"/>
                  <a:gd name="T25" fmla="*/ 20 h 32"/>
                  <a:gd name="T26" fmla="*/ 3 w 26"/>
                  <a:gd name="T27" fmla="*/ 20 h 32"/>
                  <a:gd name="T28" fmla="*/ 3 w 26"/>
                  <a:gd name="T29" fmla="*/ 17 h 32"/>
                  <a:gd name="T30" fmla="*/ 15 w 26"/>
                  <a:gd name="T31" fmla="*/ 3 h 32"/>
                  <a:gd name="T32" fmla="*/ 20 w 26"/>
                  <a:gd name="T33" fmla="*/ 0 h 32"/>
                  <a:gd name="T34" fmla="*/ 17 w 26"/>
                  <a:gd name="T35" fmla="*/ 0 h 32"/>
                  <a:gd name="T36" fmla="*/ 15 w 26"/>
                  <a:gd name="T37" fmla="*/ 0 h 32"/>
                  <a:gd name="T38" fmla="*/ 14 w 26"/>
                  <a:gd name="T39" fmla="*/ 0 h 32"/>
                  <a:gd name="T40" fmla="*/ 13 w 26"/>
                  <a:gd name="T41" fmla="*/ 0 h 32"/>
                  <a:gd name="T42" fmla="*/ 13 w 26"/>
                  <a:gd name="T43" fmla="*/ 1 h 32"/>
                  <a:gd name="T44" fmla="*/ 2 w 26"/>
                  <a:gd name="T45" fmla="*/ 14 h 32"/>
                  <a:gd name="T46" fmla="*/ 0 w 26"/>
                  <a:gd name="T47" fmla="*/ 18 h 32"/>
                  <a:gd name="T48" fmla="*/ 0 w 26"/>
                  <a:gd name="T49" fmla="*/ 22 h 32"/>
                  <a:gd name="T50" fmla="*/ 5 w 26"/>
                  <a:gd name="T51" fmla="*/ 23 h 32"/>
                  <a:gd name="T52" fmla="*/ 12 w 26"/>
                  <a:gd name="T53" fmla="*/ 30 h 32"/>
                  <a:gd name="T54" fmla="*/ 12 w 26"/>
                  <a:gd name="T55" fmla="*/ 32 h 32"/>
                  <a:gd name="T56" fmla="*/ 13 w 26"/>
                  <a:gd name="T57" fmla="*/ 32 h 32"/>
                  <a:gd name="T58" fmla="*/ 20 w 26"/>
                  <a:gd name="T59" fmla="*/ 30 h 32"/>
                  <a:gd name="T60" fmla="*/ 20 w 26"/>
                  <a:gd name="T61" fmla="*/ 27 h 32"/>
                  <a:gd name="T62" fmla="*/ 23 w 26"/>
                  <a:gd name="T63" fmla="*/ 23 h 32"/>
                  <a:gd name="T64" fmla="*/ 26 w 26"/>
                  <a:gd name="T65" fmla="*/ 22 h 32"/>
                  <a:gd name="T66" fmla="*/ 26 w 26"/>
                  <a:gd name="T67" fmla="*/ 15 h 32"/>
                  <a:gd name="T68" fmla="*/ 25 w 26"/>
                  <a:gd name="T69" fmla="*/ 15 h 32"/>
                  <a:gd name="T70" fmla="*/ 21 w 26"/>
                  <a:gd name="T71" fmla="*/ 15 h 32"/>
                  <a:gd name="T72" fmla="*/ 22 w 26"/>
                  <a:gd name="T73" fmla="*/ 2 h 32"/>
                  <a:gd name="T74" fmla="*/ 20 w 26"/>
                  <a:gd name="T75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6" h="32">
                    <a:moveTo>
                      <a:pt x="17" y="3"/>
                    </a:moveTo>
                    <a:cubicBezTo>
                      <a:pt x="17" y="3"/>
                      <a:pt x="18" y="3"/>
                      <a:pt x="19" y="3"/>
                    </a:cubicBezTo>
                    <a:cubicBezTo>
                      <a:pt x="18" y="7"/>
                      <a:pt x="18" y="9"/>
                      <a:pt x="18" y="13"/>
                    </a:cubicBezTo>
                    <a:cubicBezTo>
                      <a:pt x="18" y="14"/>
                      <a:pt x="18" y="15"/>
                      <a:pt x="18" y="15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18" y="17"/>
                      <a:pt x="18" y="17"/>
                      <a:pt x="18" y="17"/>
                    </a:cubicBezTo>
                    <a:cubicBezTo>
                      <a:pt x="18" y="17"/>
                      <a:pt x="19" y="17"/>
                      <a:pt x="19" y="18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21" y="18"/>
                      <a:pt x="22" y="18"/>
                      <a:pt x="23" y="18"/>
                    </a:cubicBezTo>
                    <a:cubicBezTo>
                      <a:pt x="23" y="18"/>
                      <a:pt x="23" y="18"/>
                      <a:pt x="23" y="18"/>
                    </a:cubicBezTo>
                    <a:cubicBezTo>
                      <a:pt x="23" y="19"/>
                      <a:pt x="23" y="19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2" y="20"/>
                      <a:pt x="21" y="20"/>
                      <a:pt x="19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20"/>
                      <a:pt x="19" y="20"/>
                      <a:pt x="18" y="21"/>
                    </a:cubicBezTo>
                    <a:cubicBezTo>
                      <a:pt x="18" y="21"/>
                      <a:pt x="18" y="21"/>
                      <a:pt x="18" y="22"/>
                    </a:cubicBezTo>
                    <a:cubicBezTo>
                      <a:pt x="18" y="24"/>
                      <a:pt x="18" y="26"/>
                      <a:pt x="17" y="27"/>
                    </a:cubicBezTo>
                    <a:cubicBezTo>
                      <a:pt x="17" y="28"/>
                      <a:pt x="17" y="29"/>
                      <a:pt x="17" y="29"/>
                    </a:cubicBezTo>
                    <a:cubicBezTo>
                      <a:pt x="16" y="29"/>
                      <a:pt x="16" y="29"/>
                      <a:pt x="15" y="29"/>
                    </a:cubicBezTo>
                    <a:cubicBezTo>
                      <a:pt x="15" y="27"/>
                      <a:pt x="15" y="25"/>
                      <a:pt x="15" y="22"/>
                    </a:cubicBezTo>
                    <a:cubicBezTo>
                      <a:pt x="15" y="21"/>
                      <a:pt x="15" y="20"/>
                      <a:pt x="14" y="20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0" y="20"/>
                      <a:pt x="8" y="20"/>
                      <a:pt x="5" y="20"/>
                    </a:cubicBezTo>
                    <a:cubicBezTo>
                      <a:pt x="4" y="20"/>
                      <a:pt x="4" y="20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3" y="19"/>
                      <a:pt x="3" y="19"/>
                      <a:pt x="3" y="18"/>
                    </a:cubicBezTo>
                    <a:cubicBezTo>
                      <a:pt x="3" y="18"/>
                      <a:pt x="3" y="18"/>
                      <a:pt x="3" y="17"/>
                    </a:cubicBezTo>
                    <a:cubicBezTo>
                      <a:pt x="5" y="14"/>
                      <a:pt x="11" y="7"/>
                      <a:pt x="14" y="3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5" y="3"/>
                      <a:pt x="16" y="3"/>
                      <a:pt x="17" y="3"/>
                    </a:cubicBezTo>
                    <a:moveTo>
                      <a:pt x="20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19" y="0"/>
                      <a:pt x="18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0" y="3"/>
                      <a:pt x="7" y="7"/>
                      <a:pt x="5" y="10"/>
                    </a:cubicBezTo>
                    <a:cubicBezTo>
                      <a:pt x="4" y="11"/>
                      <a:pt x="2" y="13"/>
                      <a:pt x="2" y="14"/>
                    </a:cubicBezTo>
                    <a:cubicBezTo>
                      <a:pt x="1" y="15"/>
                      <a:pt x="1" y="16"/>
                      <a:pt x="1" y="16"/>
                    </a:cubicBezTo>
                    <a:cubicBezTo>
                      <a:pt x="0" y="17"/>
                      <a:pt x="0" y="17"/>
                      <a:pt x="0" y="18"/>
                    </a:cubicBezTo>
                    <a:cubicBezTo>
                      <a:pt x="0" y="18"/>
                      <a:pt x="0" y="19"/>
                      <a:pt x="0" y="20"/>
                    </a:cubicBezTo>
                    <a:cubicBezTo>
                      <a:pt x="0" y="20"/>
                      <a:pt x="0" y="21"/>
                      <a:pt x="0" y="22"/>
                    </a:cubicBezTo>
                    <a:cubicBezTo>
                      <a:pt x="0" y="23"/>
                      <a:pt x="1" y="23"/>
                      <a:pt x="2" y="23"/>
                    </a:cubicBezTo>
                    <a:cubicBezTo>
                      <a:pt x="3" y="23"/>
                      <a:pt x="4" y="23"/>
                      <a:pt x="5" y="23"/>
                    </a:cubicBezTo>
                    <a:cubicBezTo>
                      <a:pt x="7" y="23"/>
                      <a:pt x="10" y="23"/>
                      <a:pt x="12" y="23"/>
                    </a:cubicBezTo>
                    <a:cubicBezTo>
                      <a:pt x="12" y="25"/>
                      <a:pt x="12" y="27"/>
                      <a:pt x="12" y="30"/>
                    </a:cubicBezTo>
                    <a:cubicBezTo>
                      <a:pt x="12" y="30"/>
                      <a:pt x="12" y="30"/>
                      <a:pt x="12" y="31"/>
                    </a:cubicBezTo>
                    <a:cubicBezTo>
                      <a:pt x="12" y="31"/>
                      <a:pt x="12" y="32"/>
                      <a:pt x="12" y="32"/>
                    </a:cubicBezTo>
                    <a:cubicBezTo>
                      <a:pt x="13" y="32"/>
                      <a:pt x="13" y="32"/>
                      <a:pt x="13" y="32"/>
                    </a:cubicBezTo>
                    <a:cubicBezTo>
                      <a:pt x="13" y="32"/>
                      <a:pt x="13" y="32"/>
                      <a:pt x="13" y="32"/>
                    </a:cubicBezTo>
                    <a:cubicBezTo>
                      <a:pt x="15" y="32"/>
                      <a:pt x="17" y="32"/>
                      <a:pt x="19" y="32"/>
                    </a:cubicBezTo>
                    <a:cubicBezTo>
                      <a:pt x="20" y="32"/>
                      <a:pt x="20" y="31"/>
                      <a:pt x="20" y="30"/>
                    </a:cubicBezTo>
                    <a:cubicBezTo>
                      <a:pt x="20" y="30"/>
                      <a:pt x="20" y="30"/>
                      <a:pt x="20" y="30"/>
                    </a:cubicBezTo>
                    <a:cubicBezTo>
                      <a:pt x="20" y="30"/>
                      <a:pt x="20" y="29"/>
                      <a:pt x="20" y="27"/>
                    </a:cubicBezTo>
                    <a:cubicBezTo>
                      <a:pt x="21" y="26"/>
                      <a:pt x="21" y="25"/>
                      <a:pt x="21" y="23"/>
                    </a:cubicBezTo>
                    <a:cubicBezTo>
                      <a:pt x="21" y="23"/>
                      <a:pt x="22" y="23"/>
                      <a:pt x="23" y="23"/>
                    </a:cubicBezTo>
                    <a:cubicBezTo>
                      <a:pt x="24" y="23"/>
                      <a:pt x="24" y="23"/>
                      <a:pt x="25" y="23"/>
                    </a:cubicBezTo>
                    <a:cubicBezTo>
                      <a:pt x="26" y="23"/>
                      <a:pt x="26" y="23"/>
                      <a:pt x="26" y="22"/>
                    </a:cubicBezTo>
                    <a:cubicBezTo>
                      <a:pt x="26" y="21"/>
                      <a:pt x="26" y="18"/>
                      <a:pt x="26" y="16"/>
                    </a:cubicBezTo>
                    <a:cubicBezTo>
                      <a:pt x="26" y="16"/>
                      <a:pt x="26" y="16"/>
                      <a:pt x="26" y="15"/>
                    </a:cubicBezTo>
                    <a:cubicBezTo>
                      <a:pt x="26" y="15"/>
                      <a:pt x="25" y="15"/>
                      <a:pt x="25" y="15"/>
                    </a:cubicBezTo>
                    <a:cubicBezTo>
                      <a:pt x="25" y="15"/>
                      <a:pt x="25" y="15"/>
                      <a:pt x="25" y="15"/>
                    </a:cubicBezTo>
                    <a:cubicBezTo>
                      <a:pt x="24" y="15"/>
                      <a:pt x="24" y="15"/>
                      <a:pt x="23" y="15"/>
                    </a:cubicBezTo>
                    <a:cubicBezTo>
                      <a:pt x="22" y="15"/>
                      <a:pt x="22" y="15"/>
                      <a:pt x="21" y="15"/>
                    </a:cubicBezTo>
                    <a:cubicBezTo>
                      <a:pt x="21" y="14"/>
                      <a:pt x="21" y="14"/>
                      <a:pt x="21" y="13"/>
                    </a:cubicBezTo>
                    <a:cubicBezTo>
                      <a:pt x="21" y="9"/>
                      <a:pt x="21" y="6"/>
                      <a:pt x="22" y="2"/>
                    </a:cubicBezTo>
                    <a:cubicBezTo>
                      <a:pt x="22" y="1"/>
                      <a:pt x="21" y="1"/>
                      <a:pt x="21" y="0"/>
                    </a:cubicBezTo>
                    <a:cubicBezTo>
                      <a:pt x="21" y="0"/>
                      <a:pt x="20" y="0"/>
                      <a:pt x="20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46" name="Rectangle 834"/>
              <p:cNvSpPr>
                <a:spLocks noChangeArrowheads="1"/>
              </p:cNvSpPr>
              <p:nvPr/>
            </p:nvSpPr>
            <p:spPr bwMode="auto">
              <a:xfrm>
                <a:off x="2517" y="2605"/>
                <a:ext cx="1" cy="1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47" name="Freeform 835"/>
              <p:cNvSpPr/>
              <p:nvPr/>
            </p:nvSpPr>
            <p:spPr bwMode="auto">
              <a:xfrm>
                <a:off x="2517" y="260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48" name="Rectangle 836"/>
              <p:cNvSpPr>
                <a:spLocks noChangeArrowheads="1"/>
              </p:cNvSpPr>
              <p:nvPr/>
            </p:nvSpPr>
            <p:spPr bwMode="auto">
              <a:xfrm>
                <a:off x="2557" y="2752"/>
                <a:ext cx="1" cy="1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49" name="Rectangle 837"/>
              <p:cNvSpPr>
                <a:spLocks noChangeArrowheads="1"/>
              </p:cNvSpPr>
              <p:nvPr/>
            </p:nvSpPr>
            <p:spPr bwMode="auto">
              <a:xfrm>
                <a:off x="2557" y="2752"/>
                <a:ext cx="1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50" name="Freeform 838"/>
              <p:cNvSpPr>
                <a:spLocks noEditPoints="1"/>
              </p:cNvSpPr>
              <p:nvPr/>
            </p:nvSpPr>
            <p:spPr bwMode="auto">
              <a:xfrm>
                <a:off x="2372" y="2541"/>
                <a:ext cx="620" cy="346"/>
              </a:xfrm>
              <a:custGeom>
                <a:avLst/>
                <a:gdLst>
                  <a:gd name="T0" fmla="*/ 119 w 262"/>
                  <a:gd name="T1" fmla="*/ 120 h 146"/>
                  <a:gd name="T2" fmla="*/ 116 w 262"/>
                  <a:gd name="T3" fmla="*/ 139 h 146"/>
                  <a:gd name="T4" fmla="*/ 105 w 262"/>
                  <a:gd name="T5" fmla="*/ 107 h 146"/>
                  <a:gd name="T6" fmla="*/ 106 w 262"/>
                  <a:gd name="T7" fmla="*/ 132 h 146"/>
                  <a:gd name="T8" fmla="*/ 83 w 262"/>
                  <a:gd name="T9" fmla="*/ 116 h 146"/>
                  <a:gd name="T10" fmla="*/ 96 w 262"/>
                  <a:gd name="T11" fmla="*/ 97 h 146"/>
                  <a:gd name="T12" fmla="*/ 75 w 262"/>
                  <a:gd name="T13" fmla="*/ 112 h 146"/>
                  <a:gd name="T14" fmla="*/ 79 w 262"/>
                  <a:gd name="T15" fmla="*/ 93 h 146"/>
                  <a:gd name="T16" fmla="*/ 78 w 262"/>
                  <a:gd name="T17" fmla="*/ 110 h 146"/>
                  <a:gd name="T18" fmla="*/ 36 w 262"/>
                  <a:gd name="T19" fmla="*/ 90 h 146"/>
                  <a:gd name="T20" fmla="*/ 213 w 262"/>
                  <a:gd name="T21" fmla="*/ 87 h 146"/>
                  <a:gd name="T22" fmla="*/ 31 w 262"/>
                  <a:gd name="T23" fmla="*/ 88 h 146"/>
                  <a:gd name="T24" fmla="*/ 205 w 262"/>
                  <a:gd name="T25" fmla="*/ 82 h 146"/>
                  <a:gd name="T26" fmla="*/ 32 w 262"/>
                  <a:gd name="T27" fmla="*/ 79 h 146"/>
                  <a:gd name="T28" fmla="*/ 63 w 262"/>
                  <a:gd name="T29" fmla="*/ 32 h 146"/>
                  <a:gd name="T30" fmla="*/ 108 w 262"/>
                  <a:gd name="T31" fmla="*/ 47 h 146"/>
                  <a:gd name="T32" fmla="*/ 196 w 262"/>
                  <a:gd name="T33" fmla="*/ 90 h 146"/>
                  <a:gd name="T34" fmla="*/ 147 w 262"/>
                  <a:gd name="T35" fmla="*/ 83 h 146"/>
                  <a:gd name="T36" fmla="*/ 145 w 262"/>
                  <a:gd name="T37" fmla="*/ 102 h 146"/>
                  <a:gd name="T38" fmla="*/ 167 w 262"/>
                  <a:gd name="T39" fmla="*/ 122 h 146"/>
                  <a:gd name="T40" fmla="*/ 133 w 262"/>
                  <a:gd name="T41" fmla="*/ 120 h 146"/>
                  <a:gd name="T42" fmla="*/ 143 w 262"/>
                  <a:gd name="T43" fmla="*/ 141 h 146"/>
                  <a:gd name="T44" fmla="*/ 123 w 262"/>
                  <a:gd name="T45" fmla="*/ 116 h 146"/>
                  <a:gd name="T46" fmla="*/ 110 w 262"/>
                  <a:gd name="T47" fmla="*/ 100 h 146"/>
                  <a:gd name="T48" fmla="*/ 78 w 262"/>
                  <a:gd name="T49" fmla="*/ 89 h 146"/>
                  <a:gd name="T50" fmla="*/ 75 w 262"/>
                  <a:gd name="T51" fmla="*/ 48 h 146"/>
                  <a:gd name="T52" fmla="*/ 176 w 262"/>
                  <a:gd name="T53" fmla="*/ 34 h 146"/>
                  <a:gd name="T54" fmla="*/ 129 w 262"/>
                  <a:gd name="T55" fmla="*/ 39 h 146"/>
                  <a:gd name="T56" fmla="*/ 38 w 262"/>
                  <a:gd name="T57" fmla="*/ 79 h 146"/>
                  <a:gd name="T58" fmla="*/ 61 w 262"/>
                  <a:gd name="T59" fmla="*/ 27 h 146"/>
                  <a:gd name="T60" fmla="*/ 39 w 262"/>
                  <a:gd name="T61" fmla="*/ 85 h 146"/>
                  <a:gd name="T62" fmla="*/ 219 w 262"/>
                  <a:gd name="T63" fmla="*/ 71 h 146"/>
                  <a:gd name="T64" fmla="*/ 213 w 262"/>
                  <a:gd name="T65" fmla="*/ 78 h 146"/>
                  <a:gd name="T66" fmla="*/ 190 w 262"/>
                  <a:gd name="T67" fmla="*/ 24 h 146"/>
                  <a:gd name="T68" fmla="*/ 198 w 262"/>
                  <a:gd name="T69" fmla="*/ 9 h 146"/>
                  <a:gd name="T70" fmla="*/ 184 w 262"/>
                  <a:gd name="T71" fmla="*/ 23 h 146"/>
                  <a:gd name="T72" fmla="*/ 98 w 262"/>
                  <a:gd name="T73" fmla="*/ 22 h 146"/>
                  <a:gd name="T74" fmla="*/ 64 w 262"/>
                  <a:gd name="T75" fmla="*/ 17 h 146"/>
                  <a:gd name="T76" fmla="*/ 52 w 262"/>
                  <a:gd name="T77" fmla="*/ 16 h 146"/>
                  <a:gd name="T78" fmla="*/ 30 w 262"/>
                  <a:gd name="T79" fmla="*/ 70 h 146"/>
                  <a:gd name="T80" fmla="*/ 22 w 262"/>
                  <a:gd name="T81" fmla="*/ 68 h 146"/>
                  <a:gd name="T82" fmla="*/ 19 w 262"/>
                  <a:gd name="T83" fmla="*/ 62 h 146"/>
                  <a:gd name="T84" fmla="*/ 13 w 262"/>
                  <a:gd name="T85" fmla="*/ 60 h 146"/>
                  <a:gd name="T86" fmla="*/ 9 w 262"/>
                  <a:gd name="T87" fmla="*/ 55 h 146"/>
                  <a:gd name="T88" fmla="*/ 2 w 262"/>
                  <a:gd name="T89" fmla="*/ 79 h 146"/>
                  <a:gd name="T90" fmla="*/ 52 w 262"/>
                  <a:gd name="T91" fmla="*/ 84 h 146"/>
                  <a:gd name="T92" fmla="*/ 78 w 262"/>
                  <a:gd name="T93" fmla="*/ 117 h 146"/>
                  <a:gd name="T94" fmla="*/ 95 w 262"/>
                  <a:gd name="T95" fmla="*/ 132 h 146"/>
                  <a:gd name="T96" fmla="*/ 124 w 262"/>
                  <a:gd name="T97" fmla="*/ 137 h 146"/>
                  <a:gd name="T98" fmla="*/ 155 w 262"/>
                  <a:gd name="T99" fmla="*/ 134 h 146"/>
                  <a:gd name="T100" fmla="*/ 192 w 262"/>
                  <a:gd name="T101" fmla="*/ 110 h 146"/>
                  <a:gd name="T102" fmla="*/ 206 w 262"/>
                  <a:gd name="T103" fmla="*/ 89 h 146"/>
                  <a:gd name="T104" fmla="*/ 262 w 262"/>
                  <a:gd name="T105" fmla="*/ 55 h 146"/>
                  <a:gd name="T106" fmla="*/ 254 w 262"/>
                  <a:gd name="T107" fmla="*/ 56 h 146"/>
                  <a:gd name="T108" fmla="*/ 238 w 262"/>
                  <a:gd name="T109" fmla="*/ 77 h 146"/>
                  <a:gd name="T110" fmla="*/ 241 w 262"/>
                  <a:gd name="T111" fmla="*/ 59 h 146"/>
                  <a:gd name="T112" fmla="*/ 232 w 262"/>
                  <a:gd name="T113" fmla="*/ 61 h 146"/>
                  <a:gd name="T114" fmla="*/ 224 w 262"/>
                  <a:gd name="T115" fmla="*/ 72 h 146"/>
                  <a:gd name="T116" fmla="*/ 197 w 262"/>
                  <a:gd name="T117" fmla="*/ 15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62" h="146">
                    <a:moveTo>
                      <a:pt x="116" y="139"/>
                    </a:moveTo>
                    <a:cubicBezTo>
                      <a:pt x="114" y="139"/>
                      <a:pt x="114" y="139"/>
                      <a:pt x="113" y="139"/>
                    </a:cubicBezTo>
                    <a:cubicBezTo>
                      <a:pt x="112" y="138"/>
                      <a:pt x="111" y="135"/>
                      <a:pt x="111" y="133"/>
                    </a:cubicBezTo>
                    <a:cubicBezTo>
                      <a:pt x="111" y="133"/>
                      <a:pt x="112" y="132"/>
                      <a:pt x="112" y="131"/>
                    </a:cubicBezTo>
                    <a:cubicBezTo>
                      <a:pt x="113" y="129"/>
                      <a:pt x="114" y="125"/>
                      <a:pt x="115" y="123"/>
                    </a:cubicBezTo>
                    <a:cubicBezTo>
                      <a:pt x="115" y="122"/>
                      <a:pt x="115" y="122"/>
                      <a:pt x="116" y="122"/>
                    </a:cubicBezTo>
                    <a:cubicBezTo>
                      <a:pt x="116" y="122"/>
                      <a:pt x="116" y="122"/>
                      <a:pt x="116" y="122"/>
                    </a:cubicBezTo>
                    <a:cubicBezTo>
                      <a:pt x="116" y="121"/>
                      <a:pt x="116" y="121"/>
                      <a:pt x="117" y="120"/>
                    </a:cubicBezTo>
                    <a:cubicBezTo>
                      <a:pt x="118" y="120"/>
                      <a:pt x="118" y="120"/>
                      <a:pt x="119" y="120"/>
                    </a:cubicBezTo>
                    <a:cubicBezTo>
                      <a:pt x="119" y="120"/>
                      <a:pt x="119" y="120"/>
                      <a:pt x="119" y="120"/>
                    </a:cubicBezTo>
                    <a:cubicBezTo>
                      <a:pt x="119" y="120"/>
                      <a:pt x="120" y="120"/>
                      <a:pt x="121" y="120"/>
                    </a:cubicBezTo>
                    <a:cubicBezTo>
                      <a:pt x="122" y="121"/>
                      <a:pt x="123" y="122"/>
                      <a:pt x="123" y="122"/>
                    </a:cubicBezTo>
                    <a:cubicBezTo>
                      <a:pt x="124" y="123"/>
                      <a:pt x="124" y="124"/>
                      <a:pt x="124" y="125"/>
                    </a:cubicBezTo>
                    <a:cubicBezTo>
                      <a:pt x="124" y="125"/>
                      <a:pt x="124" y="125"/>
                      <a:pt x="124" y="125"/>
                    </a:cubicBezTo>
                    <a:cubicBezTo>
                      <a:pt x="124" y="125"/>
                      <a:pt x="124" y="126"/>
                      <a:pt x="123" y="128"/>
                    </a:cubicBezTo>
                    <a:cubicBezTo>
                      <a:pt x="122" y="131"/>
                      <a:pt x="120" y="135"/>
                      <a:pt x="118" y="138"/>
                    </a:cubicBezTo>
                    <a:cubicBezTo>
                      <a:pt x="118" y="139"/>
                      <a:pt x="117" y="139"/>
                      <a:pt x="116" y="139"/>
                    </a:cubicBezTo>
                    <a:cubicBezTo>
                      <a:pt x="116" y="139"/>
                      <a:pt x="116" y="139"/>
                      <a:pt x="116" y="139"/>
                    </a:cubicBezTo>
                    <a:cubicBezTo>
                      <a:pt x="116" y="139"/>
                      <a:pt x="116" y="139"/>
                      <a:pt x="116" y="139"/>
                    </a:cubicBezTo>
                    <a:moveTo>
                      <a:pt x="104" y="133"/>
                    </a:moveTo>
                    <a:cubicBezTo>
                      <a:pt x="102" y="133"/>
                      <a:pt x="100" y="131"/>
                      <a:pt x="99" y="130"/>
                    </a:cubicBezTo>
                    <a:cubicBezTo>
                      <a:pt x="98" y="129"/>
                      <a:pt x="98" y="127"/>
                      <a:pt x="98" y="126"/>
                    </a:cubicBezTo>
                    <a:cubicBezTo>
                      <a:pt x="98" y="125"/>
                      <a:pt x="98" y="124"/>
                      <a:pt x="99" y="122"/>
                    </a:cubicBezTo>
                    <a:cubicBezTo>
                      <a:pt x="99" y="122"/>
                      <a:pt x="99" y="122"/>
                      <a:pt x="99" y="122"/>
                    </a:cubicBezTo>
                    <a:cubicBezTo>
                      <a:pt x="99" y="121"/>
                      <a:pt x="100" y="120"/>
                      <a:pt x="100" y="119"/>
                    </a:cubicBezTo>
                    <a:cubicBezTo>
                      <a:pt x="102" y="116"/>
                      <a:pt x="103" y="113"/>
                      <a:pt x="104" y="110"/>
                    </a:cubicBezTo>
                    <a:cubicBezTo>
                      <a:pt x="104" y="109"/>
                      <a:pt x="104" y="108"/>
                      <a:pt x="105" y="107"/>
                    </a:cubicBezTo>
                    <a:cubicBezTo>
                      <a:pt x="105" y="106"/>
                      <a:pt x="107" y="105"/>
                      <a:pt x="109" y="105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11" y="105"/>
                      <a:pt x="113" y="107"/>
                      <a:pt x="113" y="109"/>
                    </a:cubicBezTo>
                    <a:cubicBezTo>
                      <a:pt x="113" y="109"/>
                      <a:pt x="113" y="109"/>
                      <a:pt x="113" y="110"/>
                    </a:cubicBezTo>
                    <a:cubicBezTo>
                      <a:pt x="113" y="111"/>
                      <a:pt x="113" y="112"/>
                      <a:pt x="112" y="114"/>
                    </a:cubicBezTo>
                    <a:cubicBezTo>
                      <a:pt x="111" y="119"/>
                      <a:pt x="109" y="125"/>
                      <a:pt x="107" y="130"/>
                    </a:cubicBezTo>
                    <a:cubicBezTo>
                      <a:pt x="107" y="132"/>
                      <a:pt x="106" y="132"/>
                      <a:pt x="106" y="132"/>
                    </a:cubicBezTo>
                    <a:cubicBezTo>
                      <a:pt x="105" y="133"/>
                      <a:pt x="105" y="133"/>
                      <a:pt x="105" y="133"/>
                    </a:cubicBezTo>
                    <a:cubicBezTo>
                      <a:pt x="104" y="133"/>
                      <a:pt x="104" y="133"/>
                      <a:pt x="104" y="133"/>
                    </a:cubicBezTo>
                    <a:cubicBezTo>
                      <a:pt x="104" y="133"/>
                      <a:pt x="104" y="133"/>
                      <a:pt x="104" y="133"/>
                    </a:cubicBezTo>
                    <a:moveTo>
                      <a:pt x="89" y="124"/>
                    </a:moveTo>
                    <a:cubicBezTo>
                      <a:pt x="89" y="124"/>
                      <a:pt x="89" y="124"/>
                      <a:pt x="89" y="124"/>
                    </a:cubicBezTo>
                    <a:cubicBezTo>
                      <a:pt x="88" y="124"/>
                      <a:pt x="86" y="124"/>
                      <a:pt x="86" y="123"/>
                    </a:cubicBezTo>
                    <a:cubicBezTo>
                      <a:pt x="85" y="123"/>
                      <a:pt x="84" y="123"/>
                      <a:pt x="84" y="122"/>
                    </a:cubicBezTo>
                    <a:cubicBezTo>
                      <a:pt x="84" y="122"/>
                      <a:pt x="84" y="121"/>
                      <a:pt x="83" y="121"/>
                    </a:cubicBezTo>
                    <a:cubicBezTo>
                      <a:pt x="83" y="119"/>
                      <a:pt x="83" y="117"/>
                      <a:pt x="83" y="116"/>
                    </a:cubicBezTo>
                    <a:cubicBezTo>
                      <a:pt x="83" y="116"/>
                      <a:pt x="83" y="116"/>
                      <a:pt x="83" y="116"/>
                    </a:cubicBezTo>
                    <a:cubicBezTo>
                      <a:pt x="83" y="113"/>
                      <a:pt x="84" y="110"/>
                      <a:pt x="86" y="106"/>
                    </a:cubicBezTo>
                    <a:cubicBezTo>
                      <a:pt x="87" y="105"/>
                      <a:pt x="87" y="104"/>
                      <a:pt x="87" y="104"/>
                    </a:cubicBezTo>
                    <a:cubicBezTo>
                      <a:pt x="88" y="103"/>
                      <a:pt x="88" y="103"/>
                      <a:pt x="88" y="103"/>
                    </a:cubicBezTo>
                    <a:cubicBezTo>
                      <a:pt x="88" y="102"/>
                      <a:pt x="88" y="102"/>
                      <a:pt x="88" y="102"/>
                    </a:cubicBezTo>
                    <a:cubicBezTo>
                      <a:pt x="89" y="101"/>
                      <a:pt x="89" y="100"/>
                      <a:pt x="90" y="99"/>
                    </a:cubicBezTo>
                    <a:cubicBezTo>
                      <a:pt x="91" y="98"/>
                      <a:pt x="93" y="97"/>
                      <a:pt x="94" y="97"/>
                    </a:cubicBezTo>
                    <a:cubicBezTo>
                      <a:pt x="94" y="97"/>
                      <a:pt x="94" y="97"/>
                      <a:pt x="94" y="97"/>
                    </a:cubicBezTo>
                    <a:cubicBezTo>
                      <a:pt x="95" y="97"/>
                      <a:pt x="96" y="97"/>
                      <a:pt x="96" y="97"/>
                    </a:cubicBezTo>
                    <a:cubicBezTo>
                      <a:pt x="97" y="97"/>
                      <a:pt x="98" y="98"/>
                      <a:pt x="99" y="99"/>
                    </a:cubicBezTo>
                    <a:cubicBezTo>
                      <a:pt x="99" y="101"/>
                      <a:pt x="100" y="102"/>
                      <a:pt x="100" y="104"/>
                    </a:cubicBezTo>
                    <a:cubicBezTo>
                      <a:pt x="100" y="104"/>
                      <a:pt x="100" y="105"/>
                      <a:pt x="100" y="106"/>
                    </a:cubicBezTo>
                    <a:cubicBezTo>
                      <a:pt x="100" y="106"/>
                      <a:pt x="100" y="106"/>
                      <a:pt x="100" y="106"/>
                    </a:cubicBezTo>
                    <a:cubicBezTo>
                      <a:pt x="100" y="107"/>
                      <a:pt x="100" y="107"/>
                      <a:pt x="99" y="108"/>
                    </a:cubicBezTo>
                    <a:cubicBezTo>
                      <a:pt x="98" y="111"/>
                      <a:pt x="97" y="114"/>
                      <a:pt x="96" y="117"/>
                    </a:cubicBezTo>
                    <a:cubicBezTo>
                      <a:pt x="94" y="120"/>
                      <a:pt x="93" y="122"/>
                      <a:pt x="91" y="123"/>
                    </a:cubicBezTo>
                    <a:cubicBezTo>
                      <a:pt x="90" y="124"/>
                      <a:pt x="90" y="124"/>
                      <a:pt x="89" y="124"/>
                    </a:cubicBezTo>
                    <a:moveTo>
                      <a:pt x="75" y="112"/>
                    </a:moveTo>
                    <a:cubicBezTo>
                      <a:pt x="75" y="112"/>
                      <a:pt x="75" y="112"/>
                      <a:pt x="75" y="112"/>
                    </a:cubicBezTo>
                    <a:cubicBezTo>
                      <a:pt x="74" y="112"/>
                      <a:pt x="74" y="112"/>
                      <a:pt x="74" y="112"/>
                    </a:cubicBezTo>
                    <a:cubicBezTo>
                      <a:pt x="74" y="112"/>
                      <a:pt x="73" y="112"/>
                      <a:pt x="72" y="111"/>
                    </a:cubicBezTo>
                    <a:cubicBezTo>
                      <a:pt x="72" y="110"/>
                      <a:pt x="72" y="110"/>
                      <a:pt x="72" y="109"/>
                    </a:cubicBezTo>
                    <a:cubicBezTo>
                      <a:pt x="72" y="109"/>
                      <a:pt x="72" y="109"/>
                      <a:pt x="72" y="109"/>
                    </a:cubicBezTo>
                    <a:cubicBezTo>
                      <a:pt x="72" y="108"/>
                      <a:pt x="72" y="108"/>
                      <a:pt x="72" y="107"/>
                    </a:cubicBezTo>
                    <a:cubicBezTo>
                      <a:pt x="73" y="103"/>
                      <a:pt x="74" y="100"/>
                      <a:pt x="76" y="97"/>
                    </a:cubicBezTo>
                    <a:cubicBezTo>
                      <a:pt x="76" y="96"/>
                      <a:pt x="77" y="95"/>
                      <a:pt x="77" y="94"/>
                    </a:cubicBezTo>
                    <a:cubicBezTo>
                      <a:pt x="78" y="94"/>
                      <a:pt x="78" y="93"/>
                      <a:pt x="79" y="93"/>
                    </a:cubicBezTo>
                    <a:cubicBezTo>
                      <a:pt x="79" y="93"/>
                      <a:pt x="79" y="93"/>
                      <a:pt x="79" y="93"/>
                    </a:cubicBezTo>
                    <a:cubicBezTo>
                      <a:pt x="79" y="93"/>
                      <a:pt x="79" y="93"/>
                      <a:pt x="79" y="93"/>
                    </a:cubicBezTo>
                    <a:cubicBezTo>
                      <a:pt x="79" y="93"/>
                      <a:pt x="79" y="93"/>
                      <a:pt x="79" y="93"/>
                    </a:cubicBezTo>
                    <a:cubicBezTo>
                      <a:pt x="80" y="93"/>
                      <a:pt x="81" y="94"/>
                      <a:pt x="82" y="94"/>
                    </a:cubicBezTo>
                    <a:cubicBezTo>
                      <a:pt x="83" y="95"/>
                      <a:pt x="84" y="96"/>
                      <a:pt x="84" y="98"/>
                    </a:cubicBezTo>
                    <a:cubicBezTo>
                      <a:pt x="84" y="99"/>
                      <a:pt x="84" y="100"/>
                      <a:pt x="83" y="101"/>
                    </a:cubicBezTo>
                    <a:cubicBezTo>
                      <a:pt x="83" y="102"/>
                      <a:pt x="82" y="103"/>
                      <a:pt x="82" y="104"/>
                    </a:cubicBezTo>
                    <a:cubicBezTo>
                      <a:pt x="81" y="106"/>
                      <a:pt x="80" y="107"/>
                      <a:pt x="79" y="109"/>
                    </a:cubicBezTo>
                    <a:cubicBezTo>
                      <a:pt x="79" y="109"/>
                      <a:pt x="78" y="110"/>
                      <a:pt x="78" y="110"/>
                    </a:cubicBezTo>
                    <a:cubicBezTo>
                      <a:pt x="78" y="111"/>
                      <a:pt x="76" y="112"/>
                      <a:pt x="75" y="112"/>
                    </a:cubicBezTo>
                    <a:moveTo>
                      <a:pt x="36" y="90"/>
                    </a:moveTo>
                    <a:cubicBezTo>
                      <a:pt x="36" y="90"/>
                      <a:pt x="35" y="90"/>
                      <a:pt x="34" y="90"/>
                    </a:cubicBezTo>
                    <a:cubicBezTo>
                      <a:pt x="34" y="90"/>
                      <a:pt x="34" y="90"/>
                      <a:pt x="33" y="89"/>
                    </a:cubicBezTo>
                    <a:cubicBezTo>
                      <a:pt x="34" y="89"/>
                      <a:pt x="34" y="88"/>
                      <a:pt x="34" y="88"/>
                    </a:cubicBezTo>
                    <a:cubicBezTo>
                      <a:pt x="35" y="88"/>
                      <a:pt x="35" y="88"/>
                      <a:pt x="35" y="88"/>
                    </a:cubicBezTo>
                    <a:cubicBezTo>
                      <a:pt x="35" y="89"/>
                      <a:pt x="36" y="89"/>
                      <a:pt x="36" y="89"/>
                    </a:cubicBezTo>
                    <a:cubicBezTo>
                      <a:pt x="36" y="90"/>
                      <a:pt x="36" y="90"/>
                      <a:pt x="36" y="90"/>
                    </a:cubicBezTo>
                    <a:cubicBezTo>
                      <a:pt x="36" y="90"/>
                      <a:pt x="36" y="90"/>
                      <a:pt x="36" y="90"/>
                    </a:cubicBezTo>
                    <a:cubicBezTo>
                      <a:pt x="36" y="90"/>
                      <a:pt x="36" y="90"/>
                      <a:pt x="36" y="90"/>
                    </a:cubicBezTo>
                    <a:cubicBezTo>
                      <a:pt x="36" y="90"/>
                      <a:pt x="36" y="90"/>
                      <a:pt x="36" y="90"/>
                    </a:cubicBezTo>
                    <a:cubicBezTo>
                      <a:pt x="36" y="90"/>
                      <a:pt x="36" y="90"/>
                      <a:pt x="36" y="90"/>
                    </a:cubicBezTo>
                    <a:moveTo>
                      <a:pt x="213" y="87"/>
                    </a:moveTo>
                    <a:cubicBezTo>
                      <a:pt x="212" y="87"/>
                      <a:pt x="212" y="87"/>
                      <a:pt x="211" y="87"/>
                    </a:cubicBezTo>
                    <a:cubicBezTo>
                      <a:pt x="212" y="86"/>
                      <a:pt x="212" y="86"/>
                      <a:pt x="212" y="86"/>
                    </a:cubicBezTo>
                    <a:cubicBezTo>
                      <a:pt x="213" y="86"/>
                      <a:pt x="213" y="86"/>
                      <a:pt x="214" y="86"/>
                    </a:cubicBezTo>
                    <a:cubicBezTo>
                      <a:pt x="214" y="86"/>
                      <a:pt x="214" y="86"/>
                      <a:pt x="214" y="86"/>
                    </a:cubicBezTo>
                    <a:cubicBezTo>
                      <a:pt x="214" y="86"/>
                      <a:pt x="213" y="87"/>
                      <a:pt x="213" y="87"/>
                    </a:cubicBezTo>
                    <a:moveTo>
                      <a:pt x="209" y="85"/>
                    </a:moveTo>
                    <a:cubicBezTo>
                      <a:pt x="208" y="85"/>
                      <a:pt x="208" y="85"/>
                      <a:pt x="208" y="85"/>
                    </a:cubicBezTo>
                    <a:cubicBezTo>
                      <a:pt x="208" y="85"/>
                      <a:pt x="208" y="85"/>
                      <a:pt x="208" y="85"/>
                    </a:cubicBezTo>
                    <a:cubicBezTo>
                      <a:pt x="208" y="84"/>
                      <a:pt x="208" y="84"/>
                      <a:pt x="208" y="84"/>
                    </a:cubicBezTo>
                    <a:cubicBezTo>
                      <a:pt x="209" y="84"/>
                      <a:pt x="209" y="85"/>
                      <a:pt x="210" y="85"/>
                    </a:cubicBezTo>
                    <a:cubicBezTo>
                      <a:pt x="210" y="85"/>
                      <a:pt x="210" y="85"/>
                      <a:pt x="210" y="85"/>
                    </a:cubicBezTo>
                    <a:cubicBezTo>
                      <a:pt x="210" y="85"/>
                      <a:pt x="210" y="85"/>
                      <a:pt x="210" y="85"/>
                    </a:cubicBezTo>
                    <a:cubicBezTo>
                      <a:pt x="209" y="85"/>
                      <a:pt x="209" y="85"/>
                      <a:pt x="209" y="85"/>
                    </a:cubicBezTo>
                    <a:moveTo>
                      <a:pt x="31" y="88"/>
                    </a:moveTo>
                    <a:cubicBezTo>
                      <a:pt x="31" y="88"/>
                      <a:pt x="31" y="88"/>
                      <a:pt x="31" y="88"/>
                    </a:cubicBezTo>
                    <a:cubicBezTo>
                      <a:pt x="31" y="88"/>
                      <a:pt x="30" y="88"/>
                      <a:pt x="30" y="87"/>
                    </a:cubicBezTo>
                    <a:cubicBezTo>
                      <a:pt x="30" y="87"/>
                      <a:pt x="30" y="87"/>
                      <a:pt x="30" y="87"/>
                    </a:cubicBezTo>
                    <a:cubicBezTo>
                      <a:pt x="31" y="85"/>
                      <a:pt x="32" y="83"/>
                      <a:pt x="33" y="82"/>
                    </a:cubicBezTo>
                    <a:cubicBezTo>
                      <a:pt x="33" y="82"/>
                      <a:pt x="33" y="83"/>
                      <a:pt x="33" y="83"/>
                    </a:cubicBezTo>
                    <a:cubicBezTo>
                      <a:pt x="33" y="84"/>
                      <a:pt x="33" y="84"/>
                      <a:pt x="33" y="85"/>
                    </a:cubicBezTo>
                    <a:cubicBezTo>
                      <a:pt x="32" y="86"/>
                      <a:pt x="32" y="87"/>
                      <a:pt x="31" y="88"/>
                    </a:cubicBezTo>
                    <a:moveTo>
                      <a:pt x="206" y="83"/>
                    </a:moveTo>
                    <a:cubicBezTo>
                      <a:pt x="206" y="82"/>
                      <a:pt x="205" y="82"/>
                      <a:pt x="205" y="82"/>
                    </a:cubicBezTo>
                    <a:cubicBezTo>
                      <a:pt x="206" y="81"/>
                      <a:pt x="206" y="81"/>
                      <a:pt x="206" y="81"/>
                    </a:cubicBezTo>
                    <a:cubicBezTo>
                      <a:pt x="206" y="82"/>
                      <a:pt x="206" y="82"/>
                      <a:pt x="206" y="82"/>
                    </a:cubicBezTo>
                    <a:cubicBezTo>
                      <a:pt x="206" y="83"/>
                      <a:pt x="206" y="83"/>
                      <a:pt x="206" y="83"/>
                    </a:cubicBezTo>
                    <a:moveTo>
                      <a:pt x="27" y="86"/>
                    </a:moveTo>
                    <a:cubicBezTo>
                      <a:pt x="27" y="86"/>
                      <a:pt x="26" y="86"/>
                      <a:pt x="26" y="85"/>
                    </a:cubicBezTo>
                    <a:cubicBezTo>
                      <a:pt x="28" y="82"/>
                      <a:pt x="30" y="78"/>
                      <a:pt x="33" y="75"/>
                    </a:cubicBezTo>
                    <a:cubicBezTo>
                      <a:pt x="33" y="76"/>
                      <a:pt x="33" y="77"/>
                      <a:pt x="33" y="79"/>
                    </a:cubicBezTo>
                    <a:cubicBezTo>
                      <a:pt x="33" y="79"/>
                      <a:pt x="33" y="79"/>
                      <a:pt x="33" y="79"/>
                    </a:cubicBezTo>
                    <a:cubicBezTo>
                      <a:pt x="32" y="79"/>
                      <a:pt x="32" y="79"/>
                      <a:pt x="32" y="79"/>
                    </a:cubicBezTo>
                    <a:cubicBezTo>
                      <a:pt x="30" y="81"/>
                      <a:pt x="29" y="84"/>
                      <a:pt x="27" y="86"/>
                    </a:cubicBezTo>
                    <a:moveTo>
                      <a:pt x="71" y="95"/>
                    </a:moveTo>
                    <a:cubicBezTo>
                      <a:pt x="65" y="86"/>
                      <a:pt x="56" y="80"/>
                      <a:pt x="45" y="76"/>
                    </a:cubicBezTo>
                    <a:cubicBezTo>
                      <a:pt x="46" y="61"/>
                      <a:pt x="51" y="45"/>
                      <a:pt x="61" y="33"/>
                    </a:cubicBezTo>
                    <a:cubicBezTo>
                      <a:pt x="61" y="32"/>
                      <a:pt x="62" y="32"/>
                      <a:pt x="62" y="32"/>
                    </a:cubicBezTo>
                    <a:cubicBezTo>
                      <a:pt x="62" y="32"/>
                      <a:pt x="62" y="32"/>
                      <a:pt x="62" y="32"/>
                    </a:cubicBezTo>
                    <a:cubicBezTo>
                      <a:pt x="62" y="32"/>
                      <a:pt x="62" y="32"/>
                      <a:pt x="62" y="3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3" y="32"/>
                      <a:pt x="64" y="32"/>
                    </a:cubicBezTo>
                    <a:cubicBezTo>
                      <a:pt x="69" y="33"/>
                      <a:pt x="74" y="34"/>
                      <a:pt x="80" y="36"/>
                    </a:cubicBezTo>
                    <a:cubicBezTo>
                      <a:pt x="78" y="38"/>
                      <a:pt x="76" y="39"/>
                      <a:pt x="73" y="41"/>
                    </a:cubicBezTo>
                    <a:cubicBezTo>
                      <a:pt x="71" y="43"/>
                      <a:pt x="70" y="45"/>
                      <a:pt x="70" y="48"/>
                    </a:cubicBezTo>
                    <a:cubicBezTo>
                      <a:pt x="70" y="50"/>
                      <a:pt x="70" y="51"/>
                      <a:pt x="71" y="53"/>
                    </a:cubicBezTo>
                    <a:cubicBezTo>
                      <a:pt x="72" y="54"/>
                      <a:pt x="74" y="56"/>
                      <a:pt x="76" y="56"/>
                    </a:cubicBezTo>
                    <a:cubicBezTo>
                      <a:pt x="78" y="57"/>
                      <a:pt x="81" y="57"/>
                      <a:pt x="83" y="57"/>
                    </a:cubicBezTo>
                    <a:cubicBezTo>
                      <a:pt x="85" y="57"/>
                      <a:pt x="87" y="57"/>
                      <a:pt x="88" y="57"/>
                    </a:cubicBezTo>
                    <a:cubicBezTo>
                      <a:pt x="96" y="55"/>
                      <a:pt x="102" y="50"/>
                      <a:pt x="108" y="47"/>
                    </a:cubicBezTo>
                    <a:cubicBezTo>
                      <a:pt x="112" y="44"/>
                      <a:pt x="118" y="42"/>
                      <a:pt x="122" y="42"/>
                    </a:cubicBezTo>
                    <a:cubicBezTo>
                      <a:pt x="123" y="42"/>
                      <a:pt x="123" y="42"/>
                      <a:pt x="123" y="42"/>
                    </a:cubicBezTo>
                    <a:cubicBezTo>
                      <a:pt x="125" y="42"/>
                      <a:pt x="127" y="43"/>
                      <a:pt x="128" y="44"/>
                    </a:cubicBezTo>
                    <a:cubicBezTo>
                      <a:pt x="128" y="44"/>
                      <a:pt x="128" y="44"/>
                      <a:pt x="128" y="44"/>
                    </a:cubicBezTo>
                    <a:cubicBezTo>
                      <a:pt x="131" y="48"/>
                      <a:pt x="134" y="52"/>
                      <a:pt x="138" y="55"/>
                    </a:cubicBezTo>
                    <a:cubicBezTo>
                      <a:pt x="142" y="57"/>
                      <a:pt x="146" y="59"/>
                      <a:pt x="149" y="61"/>
                    </a:cubicBezTo>
                    <a:cubicBezTo>
                      <a:pt x="164" y="68"/>
                      <a:pt x="177" y="76"/>
                      <a:pt x="190" y="86"/>
                    </a:cubicBezTo>
                    <a:cubicBezTo>
                      <a:pt x="190" y="86"/>
                      <a:pt x="191" y="86"/>
                      <a:pt x="191" y="87"/>
                    </a:cubicBezTo>
                    <a:cubicBezTo>
                      <a:pt x="193" y="88"/>
                      <a:pt x="194" y="89"/>
                      <a:pt x="196" y="90"/>
                    </a:cubicBezTo>
                    <a:cubicBezTo>
                      <a:pt x="197" y="91"/>
                      <a:pt x="198" y="92"/>
                      <a:pt x="199" y="93"/>
                    </a:cubicBezTo>
                    <a:cubicBezTo>
                      <a:pt x="200" y="95"/>
                      <a:pt x="200" y="96"/>
                      <a:pt x="200" y="97"/>
                    </a:cubicBezTo>
                    <a:cubicBezTo>
                      <a:pt x="200" y="99"/>
                      <a:pt x="200" y="100"/>
                      <a:pt x="199" y="101"/>
                    </a:cubicBezTo>
                    <a:cubicBezTo>
                      <a:pt x="198" y="103"/>
                      <a:pt x="195" y="105"/>
                      <a:pt x="193" y="105"/>
                    </a:cubicBezTo>
                    <a:cubicBezTo>
                      <a:pt x="193" y="105"/>
                      <a:pt x="193" y="105"/>
                      <a:pt x="193" y="105"/>
                    </a:cubicBezTo>
                    <a:cubicBezTo>
                      <a:pt x="192" y="105"/>
                      <a:pt x="192" y="105"/>
                      <a:pt x="192" y="105"/>
                    </a:cubicBezTo>
                    <a:cubicBezTo>
                      <a:pt x="191" y="105"/>
                      <a:pt x="189" y="104"/>
                      <a:pt x="188" y="103"/>
                    </a:cubicBezTo>
                    <a:cubicBezTo>
                      <a:pt x="174" y="98"/>
                      <a:pt x="161" y="91"/>
                      <a:pt x="148" y="84"/>
                    </a:cubicBezTo>
                    <a:cubicBezTo>
                      <a:pt x="147" y="83"/>
                      <a:pt x="147" y="83"/>
                      <a:pt x="147" y="83"/>
                    </a:cubicBezTo>
                    <a:cubicBezTo>
                      <a:pt x="146" y="83"/>
                      <a:pt x="145" y="84"/>
                      <a:pt x="145" y="84"/>
                    </a:cubicBezTo>
                    <a:cubicBezTo>
                      <a:pt x="144" y="86"/>
                      <a:pt x="144" y="87"/>
                      <a:pt x="145" y="88"/>
                    </a:cubicBezTo>
                    <a:cubicBezTo>
                      <a:pt x="158" y="95"/>
                      <a:pt x="171" y="102"/>
                      <a:pt x="185" y="107"/>
                    </a:cubicBezTo>
                    <a:cubicBezTo>
                      <a:pt x="185" y="108"/>
                      <a:pt x="185" y="109"/>
                      <a:pt x="185" y="109"/>
                    </a:cubicBezTo>
                    <a:cubicBezTo>
                      <a:pt x="185" y="112"/>
                      <a:pt x="183" y="115"/>
                      <a:pt x="180" y="116"/>
                    </a:cubicBezTo>
                    <a:cubicBezTo>
                      <a:pt x="179" y="117"/>
                      <a:pt x="177" y="118"/>
                      <a:pt x="175" y="118"/>
                    </a:cubicBezTo>
                    <a:cubicBezTo>
                      <a:pt x="173" y="118"/>
                      <a:pt x="172" y="117"/>
                      <a:pt x="170" y="117"/>
                    </a:cubicBezTo>
                    <a:cubicBezTo>
                      <a:pt x="167" y="116"/>
                      <a:pt x="163" y="114"/>
                      <a:pt x="160" y="112"/>
                    </a:cubicBezTo>
                    <a:cubicBezTo>
                      <a:pt x="155" y="109"/>
                      <a:pt x="150" y="105"/>
                      <a:pt x="145" y="102"/>
                    </a:cubicBezTo>
                    <a:cubicBezTo>
                      <a:pt x="146" y="101"/>
                      <a:pt x="146" y="100"/>
                      <a:pt x="145" y="100"/>
                    </a:cubicBezTo>
                    <a:cubicBezTo>
                      <a:pt x="145" y="99"/>
                      <a:pt x="144" y="99"/>
                      <a:pt x="143" y="99"/>
                    </a:cubicBezTo>
                    <a:cubicBezTo>
                      <a:pt x="143" y="99"/>
                      <a:pt x="142" y="99"/>
                      <a:pt x="142" y="99"/>
                    </a:cubicBezTo>
                    <a:cubicBezTo>
                      <a:pt x="141" y="99"/>
                      <a:pt x="140" y="100"/>
                      <a:pt x="140" y="100"/>
                    </a:cubicBezTo>
                    <a:cubicBezTo>
                      <a:pt x="139" y="101"/>
                      <a:pt x="139" y="102"/>
                      <a:pt x="139" y="102"/>
                    </a:cubicBezTo>
                    <a:cubicBezTo>
                      <a:pt x="139" y="103"/>
                      <a:pt x="139" y="104"/>
                      <a:pt x="140" y="104"/>
                    </a:cubicBezTo>
                    <a:cubicBezTo>
                      <a:pt x="146" y="108"/>
                      <a:pt x="151" y="112"/>
                      <a:pt x="157" y="116"/>
                    </a:cubicBezTo>
                    <a:cubicBezTo>
                      <a:pt x="160" y="118"/>
                      <a:pt x="164" y="120"/>
                      <a:pt x="167" y="121"/>
                    </a:cubicBezTo>
                    <a:cubicBezTo>
                      <a:pt x="167" y="122"/>
                      <a:pt x="167" y="122"/>
                      <a:pt x="167" y="122"/>
                    </a:cubicBezTo>
                    <a:cubicBezTo>
                      <a:pt x="167" y="123"/>
                      <a:pt x="167" y="124"/>
                      <a:pt x="167" y="125"/>
                    </a:cubicBezTo>
                    <a:cubicBezTo>
                      <a:pt x="167" y="126"/>
                      <a:pt x="166" y="126"/>
                      <a:pt x="165" y="127"/>
                    </a:cubicBezTo>
                    <a:cubicBezTo>
                      <a:pt x="164" y="129"/>
                      <a:pt x="162" y="130"/>
                      <a:pt x="159" y="130"/>
                    </a:cubicBezTo>
                    <a:cubicBezTo>
                      <a:pt x="158" y="130"/>
                      <a:pt x="157" y="130"/>
                      <a:pt x="157" y="129"/>
                    </a:cubicBezTo>
                    <a:cubicBezTo>
                      <a:pt x="153" y="129"/>
                      <a:pt x="150" y="126"/>
                      <a:pt x="147" y="124"/>
                    </a:cubicBezTo>
                    <a:cubicBezTo>
                      <a:pt x="143" y="121"/>
                      <a:pt x="139" y="119"/>
                      <a:pt x="136" y="116"/>
                    </a:cubicBezTo>
                    <a:cubicBezTo>
                      <a:pt x="135" y="116"/>
                      <a:pt x="135" y="116"/>
                      <a:pt x="134" y="116"/>
                    </a:cubicBezTo>
                    <a:cubicBezTo>
                      <a:pt x="134" y="116"/>
                      <a:pt x="133" y="116"/>
                      <a:pt x="132" y="117"/>
                    </a:cubicBezTo>
                    <a:cubicBezTo>
                      <a:pt x="132" y="118"/>
                      <a:pt x="132" y="119"/>
                      <a:pt x="133" y="120"/>
                    </a:cubicBezTo>
                    <a:cubicBezTo>
                      <a:pt x="137" y="123"/>
                      <a:pt x="140" y="125"/>
                      <a:pt x="144" y="128"/>
                    </a:cubicBezTo>
                    <a:cubicBezTo>
                      <a:pt x="145" y="129"/>
                      <a:pt x="146" y="129"/>
                      <a:pt x="147" y="130"/>
                    </a:cubicBezTo>
                    <a:cubicBezTo>
                      <a:pt x="148" y="131"/>
                      <a:pt x="148" y="132"/>
                      <a:pt x="149" y="133"/>
                    </a:cubicBezTo>
                    <a:cubicBezTo>
                      <a:pt x="149" y="134"/>
                      <a:pt x="149" y="135"/>
                      <a:pt x="149" y="135"/>
                    </a:cubicBezTo>
                    <a:cubicBezTo>
                      <a:pt x="149" y="136"/>
                      <a:pt x="149" y="136"/>
                      <a:pt x="149" y="136"/>
                    </a:cubicBezTo>
                    <a:cubicBezTo>
                      <a:pt x="149" y="138"/>
                      <a:pt x="148" y="139"/>
                      <a:pt x="147" y="140"/>
                    </a:cubicBezTo>
                    <a:cubicBezTo>
                      <a:pt x="146" y="140"/>
                      <a:pt x="145" y="141"/>
                      <a:pt x="144" y="141"/>
                    </a:cubicBezTo>
                    <a:cubicBezTo>
                      <a:pt x="143" y="141"/>
                      <a:pt x="143" y="141"/>
                      <a:pt x="143" y="141"/>
                    </a:cubicBezTo>
                    <a:cubicBezTo>
                      <a:pt x="143" y="141"/>
                      <a:pt x="143" y="141"/>
                      <a:pt x="143" y="141"/>
                    </a:cubicBezTo>
                    <a:cubicBezTo>
                      <a:pt x="142" y="141"/>
                      <a:pt x="141" y="141"/>
                      <a:pt x="140" y="140"/>
                    </a:cubicBezTo>
                    <a:cubicBezTo>
                      <a:pt x="140" y="140"/>
                      <a:pt x="140" y="140"/>
                      <a:pt x="140" y="140"/>
                    </a:cubicBezTo>
                    <a:cubicBezTo>
                      <a:pt x="134" y="138"/>
                      <a:pt x="132" y="136"/>
                      <a:pt x="126" y="133"/>
                    </a:cubicBezTo>
                    <a:cubicBezTo>
                      <a:pt x="126" y="133"/>
                      <a:pt x="126" y="133"/>
                      <a:pt x="126" y="133"/>
                    </a:cubicBezTo>
                    <a:cubicBezTo>
                      <a:pt x="127" y="132"/>
                      <a:pt x="127" y="131"/>
                      <a:pt x="128" y="129"/>
                    </a:cubicBezTo>
                    <a:cubicBezTo>
                      <a:pt x="128" y="128"/>
                      <a:pt x="129" y="126"/>
                      <a:pt x="129" y="125"/>
                    </a:cubicBezTo>
                    <a:cubicBezTo>
                      <a:pt x="129" y="125"/>
                      <a:pt x="129" y="125"/>
                      <a:pt x="129" y="125"/>
                    </a:cubicBezTo>
                    <a:cubicBezTo>
                      <a:pt x="129" y="123"/>
                      <a:pt x="128" y="121"/>
                      <a:pt x="127" y="119"/>
                    </a:cubicBezTo>
                    <a:cubicBezTo>
                      <a:pt x="126" y="118"/>
                      <a:pt x="125" y="117"/>
                      <a:pt x="123" y="116"/>
                    </a:cubicBezTo>
                    <a:cubicBezTo>
                      <a:pt x="122" y="115"/>
                      <a:pt x="120" y="115"/>
                      <a:pt x="119" y="115"/>
                    </a:cubicBezTo>
                    <a:cubicBezTo>
                      <a:pt x="119" y="115"/>
                      <a:pt x="119" y="115"/>
                      <a:pt x="119" y="115"/>
                    </a:cubicBezTo>
                    <a:cubicBezTo>
                      <a:pt x="118" y="115"/>
                      <a:pt x="118" y="115"/>
                      <a:pt x="117" y="115"/>
                    </a:cubicBezTo>
                    <a:cubicBezTo>
                      <a:pt x="118" y="113"/>
                      <a:pt x="118" y="112"/>
                      <a:pt x="118" y="110"/>
                    </a:cubicBezTo>
                    <a:cubicBezTo>
                      <a:pt x="118" y="109"/>
                      <a:pt x="118" y="108"/>
                      <a:pt x="118" y="108"/>
                    </a:cubicBezTo>
                    <a:cubicBezTo>
                      <a:pt x="117" y="104"/>
                      <a:pt x="114" y="101"/>
                      <a:pt x="110" y="100"/>
                    </a:cubicBezTo>
                    <a:cubicBezTo>
                      <a:pt x="110" y="100"/>
                      <a:pt x="110" y="100"/>
                      <a:pt x="110" y="100"/>
                    </a:cubicBezTo>
                    <a:cubicBezTo>
                      <a:pt x="110" y="100"/>
                      <a:pt x="110" y="100"/>
                      <a:pt x="110" y="100"/>
                    </a:cubicBezTo>
                    <a:cubicBezTo>
                      <a:pt x="110" y="100"/>
                      <a:pt x="110" y="100"/>
                      <a:pt x="110" y="100"/>
                    </a:cubicBezTo>
                    <a:cubicBezTo>
                      <a:pt x="109" y="100"/>
                      <a:pt x="109" y="100"/>
                      <a:pt x="109" y="100"/>
                    </a:cubicBezTo>
                    <a:cubicBezTo>
                      <a:pt x="107" y="100"/>
                      <a:pt x="106" y="100"/>
                      <a:pt x="105" y="101"/>
                    </a:cubicBezTo>
                    <a:cubicBezTo>
                      <a:pt x="104" y="99"/>
                      <a:pt x="103" y="98"/>
                      <a:pt x="102" y="96"/>
                    </a:cubicBezTo>
                    <a:cubicBezTo>
                      <a:pt x="101" y="95"/>
                      <a:pt x="99" y="94"/>
                      <a:pt x="98" y="93"/>
                    </a:cubicBezTo>
                    <a:cubicBezTo>
                      <a:pt x="97" y="92"/>
                      <a:pt x="96" y="92"/>
                      <a:pt x="94" y="92"/>
                    </a:cubicBezTo>
                    <a:cubicBezTo>
                      <a:pt x="92" y="92"/>
                      <a:pt x="90" y="93"/>
                      <a:pt x="88" y="95"/>
                    </a:cubicBezTo>
                    <a:cubicBezTo>
                      <a:pt x="87" y="93"/>
                      <a:pt x="86" y="91"/>
                      <a:pt x="85" y="90"/>
                    </a:cubicBezTo>
                    <a:cubicBezTo>
                      <a:pt x="83" y="89"/>
                      <a:pt x="81" y="88"/>
                      <a:pt x="79" y="88"/>
                    </a:cubicBezTo>
                    <a:cubicBezTo>
                      <a:pt x="79" y="88"/>
                      <a:pt x="78" y="88"/>
                      <a:pt x="78" y="89"/>
                    </a:cubicBezTo>
                    <a:cubicBezTo>
                      <a:pt x="78" y="89"/>
                      <a:pt x="78" y="89"/>
                      <a:pt x="78" y="89"/>
                    </a:cubicBezTo>
                    <a:cubicBezTo>
                      <a:pt x="78" y="89"/>
                      <a:pt x="78" y="89"/>
                      <a:pt x="78" y="89"/>
                    </a:cubicBezTo>
                    <a:cubicBezTo>
                      <a:pt x="76" y="89"/>
                      <a:pt x="75" y="90"/>
                      <a:pt x="74" y="91"/>
                    </a:cubicBezTo>
                    <a:cubicBezTo>
                      <a:pt x="73" y="92"/>
                      <a:pt x="72" y="94"/>
                      <a:pt x="71" y="95"/>
                    </a:cubicBezTo>
                    <a:cubicBezTo>
                      <a:pt x="71" y="95"/>
                      <a:pt x="71" y="95"/>
                      <a:pt x="71" y="95"/>
                    </a:cubicBezTo>
                    <a:moveTo>
                      <a:pt x="83" y="53"/>
                    </a:moveTo>
                    <a:cubicBezTo>
                      <a:pt x="81" y="53"/>
                      <a:pt x="79" y="52"/>
                      <a:pt x="77" y="52"/>
                    </a:cubicBezTo>
                    <a:cubicBezTo>
                      <a:pt x="76" y="51"/>
                      <a:pt x="76" y="51"/>
                      <a:pt x="75" y="50"/>
                    </a:cubicBezTo>
                    <a:cubicBezTo>
                      <a:pt x="75" y="50"/>
                      <a:pt x="75" y="49"/>
                      <a:pt x="75" y="48"/>
                    </a:cubicBezTo>
                    <a:cubicBezTo>
                      <a:pt x="75" y="47"/>
                      <a:pt x="75" y="46"/>
                      <a:pt x="76" y="45"/>
                    </a:cubicBezTo>
                    <a:cubicBezTo>
                      <a:pt x="81" y="41"/>
                      <a:pt x="85" y="38"/>
                      <a:pt x="88" y="34"/>
                    </a:cubicBezTo>
                    <a:cubicBezTo>
                      <a:pt x="90" y="32"/>
                      <a:pt x="92" y="30"/>
                      <a:pt x="94" y="29"/>
                    </a:cubicBezTo>
                    <a:cubicBezTo>
                      <a:pt x="95" y="28"/>
                      <a:pt x="97" y="27"/>
                      <a:pt x="99" y="26"/>
                    </a:cubicBezTo>
                    <a:cubicBezTo>
                      <a:pt x="108" y="24"/>
                      <a:pt x="117" y="22"/>
                      <a:pt x="125" y="22"/>
                    </a:cubicBezTo>
                    <a:cubicBezTo>
                      <a:pt x="136" y="22"/>
                      <a:pt x="147" y="24"/>
                      <a:pt x="157" y="28"/>
                    </a:cubicBezTo>
                    <a:cubicBezTo>
                      <a:pt x="162" y="31"/>
                      <a:pt x="168" y="33"/>
                      <a:pt x="174" y="34"/>
                    </a:cubicBezTo>
                    <a:cubicBezTo>
                      <a:pt x="174" y="34"/>
                      <a:pt x="174" y="34"/>
                      <a:pt x="174" y="34"/>
                    </a:cubicBezTo>
                    <a:cubicBezTo>
                      <a:pt x="175" y="34"/>
                      <a:pt x="176" y="34"/>
                      <a:pt x="176" y="34"/>
                    </a:cubicBezTo>
                    <a:cubicBezTo>
                      <a:pt x="182" y="34"/>
                      <a:pt x="188" y="32"/>
                      <a:pt x="192" y="28"/>
                    </a:cubicBezTo>
                    <a:cubicBezTo>
                      <a:pt x="192" y="28"/>
                      <a:pt x="192" y="28"/>
                      <a:pt x="192" y="28"/>
                    </a:cubicBezTo>
                    <a:cubicBezTo>
                      <a:pt x="197" y="34"/>
                      <a:pt x="201" y="41"/>
                      <a:pt x="204" y="48"/>
                    </a:cubicBezTo>
                    <a:cubicBezTo>
                      <a:pt x="207" y="56"/>
                      <a:pt x="209" y="65"/>
                      <a:pt x="210" y="74"/>
                    </a:cubicBezTo>
                    <a:cubicBezTo>
                      <a:pt x="204" y="77"/>
                      <a:pt x="198" y="79"/>
                      <a:pt x="193" y="82"/>
                    </a:cubicBezTo>
                    <a:cubicBezTo>
                      <a:pt x="180" y="72"/>
                      <a:pt x="166" y="63"/>
                      <a:pt x="151" y="56"/>
                    </a:cubicBezTo>
                    <a:cubicBezTo>
                      <a:pt x="148" y="55"/>
                      <a:pt x="144" y="53"/>
                      <a:pt x="141" y="51"/>
                    </a:cubicBezTo>
                    <a:cubicBezTo>
                      <a:pt x="137" y="48"/>
                      <a:pt x="134" y="44"/>
                      <a:pt x="131" y="40"/>
                    </a:cubicBezTo>
                    <a:cubicBezTo>
                      <a:pt x="131" y="39"/>
                      <a:pt x="130" y="39"/>
                      <a:pt x="129" y="39"/>
                    </a:cubicBezTo>
                    <a:cubicBezTo>
                      <a:pt x="127" y="38"/>
                      <a:pt x="125" y="37"/>
                      <a:pt x="123" y="37"/>
                    </a:cubicBezTo>
                    <a:cubicBezTo>
                      <a:pt x="123" y="37"/>
                      <a:pt x="123" y="37"/>
                      <a:pt x="123" y="37"/>
                    </a:cubicBezTo>
                    <a:cubicBezTo>
                      <a:pt x="117" y="37"/>
                      <a:pt x="111" y="40"/>
                      <a:pt x="106" y="42"/>
                    </a:cubicBezTo>
                    <a:cubicBezTo>
                      <a:pt x="99" y="46"/>
                      <a:pt x="93" y="51"/>
                      <a:pt x="87" y="52"/>
                    </a:cubicBezTo>
                    <a:cubicBezTo>
                      <a:pt x="86" y="53"/>
                      <a:pt x="85" y="53"/>
                      <a:pt x="83" y="53"/>
                    </a:cubicBezTo>
                    <a:moveTo>
                      <a:pt x="38" y="85"/>
                    </a:moveTo>
                    <a:cubicBezTo>
                      <a:pt x="38" y="84"/>
                      <a:pt x="38" y="84"/>
                      <a:pt x="38" y="84"/>
                    </a:cubicBezTo>
                    <a:cubicBezTo>
                      <a:pt x="38" y="84"/>
                      <a:pt x="38" y="83"/>
                      <a:pt x="38" y="83"/>
                    </a:cubicBezTo>
                    <a:cubicBezTo>
                      <a:pt x="38" y="81"/>
                      <a:pt x="38" y="80"/>
                      <a:pt x="38" y="79"/>
                    </a:cubicBezTo>
                    <a:cubicBezTo>
                      <a:pt x="38" y="60"/>
                      <a:pt x="44" y="42"/>
                      <a:pt x="54" y="27"/>
                    </a:cubicBezTo>
                    <a:cubicBezTo>
                      <a:pt x="56" y="25"/>
                      <a:pt x="57" y="23"/>
                      <a:pt x="59" y="23"/>
                    </a:cubicBezTo>
                    <a:cubicBezTo>
                      <a:pt x="59" y="22"/>
                      <a:pt x="60" y="22"/>
                      <a:pt x="61" y="22"/>
                    </a:cubicBezTo>
                    <a:cubicBezTo>
                      <a:pt x="62" y="22"/>
                      <a:pt x="63" y="23"/>
                      <a:pt x="63" y="23"/>
                    </a:cubicBezTo>
                    <a:cubicBezTo>
                      <a:pt x="63" y="24"/>
                      <a:pt x="64" y="24"/>
                      <a:pt x="64" y="26"/>
                    </a:cubicBezTo>
                    <a:cubicBezTo>
                      <a:pt x="64" y="26"/>
                      <a:pt x="64" y="26"/>
                      <a:pt x="64" y="27"/>
                    </a:cubicBezTo>
                    <a:cubicBezTo>
                      <a:pt x="63" y="27"/>
                      <a:pt x="63" y="27"/>
                      <a:pt x="63" y="27"/>
                    </a:cubicBezTo>
                    <a:cubicBezTo>
                      <a:pt x="62" y="27"/>
                      <a:pt x="62" y="27"/>
                      <a:pt x="61" y="27"/>
                    </a:cubicBezTo>
                    <a:cubicBezTo>
                      <a:pt x="61" y="27"/>
                      <a:pt x="61" y="27"/>
                      <a:pt x="61" y="27"/>
                    </a:cubicBezTo>
                    <a:cubicBezTo>
                      <a:pt x="61" y="27"/>
                      <a:pt x="61" y="27"/>
                      <a:pt x="61" y="27"/>
                    </a:cubicBezTo>
                    <a:cubicBezTo>
                      <a:pt x="60" y="27"/>
                      <a:pt x="59" y="28"/>
                      <a:pt x="59" y="28"/>
                    </a:cubicBezTo>
                    <a:cubicBezTo>
                      <a:pt x="58" y="29"/>
                      <a:pt x="58" y="29"/>
                      <a:pt x="57" y="30"/>
                    </a:cubicBezTo>
                    <a:cubicBezTo>
                      <a:pt x="46" y="43"/>
                      <a:pt x="40" y="61"/>
                      <a:pt x="40" y="78"/>
                    </a:cubicBezTo>
                    <a:cubicBezTo>
                      <a:pt x="40" y="78"/>
                      <a:pt x="40" y="78"/>
                      <a:pt x="40" y="78"/>
                    </a:cubicBezTo>
                    <a:cubicBezTo>
                      <a:pt x="40" y="79"/>
                      <a:pt x="41" y="80"/>
                      <a:pt x="42" y="81"/>
                    </a:cubicBezTo>
                    <a:cubicBezTo>
                      <a:pt x="43" y="81"/>
                      <a:pt x="43" y="81"/>
                      <a:pt x="43" y="81"/>
                    </a:cubicBezTo>
                    <a:cubicBezTo>
                      <a:pt x="42" y="82"/>
                      <a:pt x="41" y="83"/>
                      <a:pt x="40" y="84"/>
                    </a:cubicBezTo>
                    <a:cubicBezTo>
                      <a:pt x="39" y="85"/>
                      <a:pt x="39" y="85"/>
                      <a:pt x="39" y="85"/>
                    </a:cubicBezTo>
                    <a:cubicBezTo>
                      <a:pt x="38" y="85"/>
                      <a:pt x="38" y="85"/>
                      <a:pt x="38" y="85"/>
                    </a:cubicBezTo>
                    <a:moveTo>
                      <a:pt x="189" y="24"/>
                    </a:moveTo>
                    <a:cubicBezTo>
                      <a:pt x="189" y="24"/>
                      <a:pt x="189" y="24"/>
                      <a:pt x="189" y="23"/>
                    </a:cubicBezTo>
                    <a:cubicBezTo>
                      <a:pt x="189" y="22"/>
                      <a:pt x="189" y="21"/>
                      <a:pt x="190" y="20"/>
                    </a:cubicBezTo>
                    <a:cubicBezTo>
                      <a:pt x="190" y="19"/>
                      <a:pt x="191" y="18"/>
                      <a:pt x="191" y="18"/>
                    </a:cubicBezTo>
                    <a:cubicBezTo>
                      <a:pt x="191" y="18"/>
                      <a:pt x="191" y="18"/>
                      <a:pt x="191" y="18"/>
                    </a:cubicBezTo>
                    <a:cubicBezTo>
                      <a:pt x="192" y="18"/>
                      <a:pt x="193" y="18"/>
                      <a:pt x="195" y="19"/>
                    </a:cubicBezTo>
                    <a:cubicBezTo>
                      <a:pt x="201" y="22"/>
                      <a:pt x="211" y="34"/>
                      <a:pt x="218" y="65"/>
                    </a:cubicBezTo>
                    <a:cubicBezTo>
                      <a:pt x="219" y="67"/>
                      <a:pt x="219" y="69"/>
                      <a:pt x="219" y="71"/>
                    </a:cubicBezTo>
                    <a:cubicBezTo>
                      <a:pt x="219" y="74"/>
                      <a:pt x="219" y="77"/>
                      <a:pt x="218" y="79"/>
                    </a:cubicBezTo>
                    <a:cubicBezTo>
                      <a:pt x="217" y="80"/>
                      <a:pt x="217" y="80"/>
                      <a:pt x="217" y="80"/>
                    </a:cubicBezTo>
                    <a:cubicBezTo>
                      <a:pt x="217" y="80"/>
                      <a:pt x="216" y="81"/>
                      <a:pt x="216" y="81"/>
                    </a:cubicBezTo>
                    <a:cubicBezTo>
                      <a:pt x="215" y="81"/>
                      <a:pt x="214" y="81"/>
                      <a:pt x="214" y="81"/>
                    </a:cubicBezTo>
                    <a:cubicBezTo>
                      <a:pt x="213" y="81"/>
                      <a:pt x="213" y="81"/>
                      <a:pt x="212" y="81"/>
                    </a:cubicBezTo>
                    <a:cubicBezTo>
                      <a:pt x="212" y="81"/>
                      <a:pt x="212" y="81"/>
                      <a:pt x="212" y="81"/>
                    </a:cubicBezTo>
                    <a:cubicBezTo>
                      <a:pt x="212" y="81"/>
                      <a:pt x="212" y="81"/>
                      <a:pt x="212" y="81"/>
                    </a:cubicBezTo>
                    <a:cubicBezTo>
                      <a:pt x="211" y="80"/>
                      <a:pt x="211" y="80"/>
                      <a:pt x="210" y="79"/>
                    </a:cubicBezTo>
                    <a:cubicBezTo>
                      <a:pt x="211" y="79"/>
                      <a:pt x="212" y="79"/>
                      <a:pt x="213" y="78"/>
                    </a:cubicBezTo>
                    <a:cubicBezTo>
                      <a:pt x="213" y="78"/>
                      <a:pt x="213" y="78"/>
                      <a:pt x="213" y="78"/>
                    </a:cubicBezTo>
                    <a:cubicBezTo>
                      <a:pt x="214" y="78"/>
                      <a:pt x="215" y="77"/>
                      <a:pt x="215" y="76"/>
                    </a:cubicBezTo>
                    <a:cubicBezTo>
                      <a:pt x="214" y="66"/>
                      <a:pt x="212" y="56"/>
                      <a:pt x="208" y="46"/>
                    </a:cubicBezTo>
                    <a:cubicBezTo>
                      <a:pt x="205" y="38"/>
                      <a:pt x="201" y="30"/>
                      <a:pt x="194" y="24"/>
                    </a:cubicBezTo>
                    <a:cubicBezTo>
                      <a:pt x="194" y="23"/>
                      <a:pt x="193" y="23"/>
                      <a:pt x="193" y="23"/>
                    </a:cubicBezTo>
                    <a:cubicBezTo>
                      <a:pt x="193" y="23"/>
                      <a:pt x="193" y="23"/>
                      <a:pt x="193" y="23"/>
                    </a:cubicBezTo>
                    <a:cubicBezTo>
                      <a:pt x="192" y="23"/>
                      <a:pt x="192" y="23"/>
                      <a:pt x="192" y="23"/>
                    </a:cubicBezTo>
                    <a:cubicBezTo>
                      <a:pt x="192" y="23"/>
                      <a:pt x="192" y="23"/>
                      <a:pt x="192" y="23"/>
                    </a:cubicBezTo>
                    <a:cubicBezTo>
                      <a:pt x="191" y="23"/>
                      <a:pt x="190" y="23"/>
                      <a:pt x="190" y="24"/>
                    </a:cubicBezTo>
                    <a:cubicBezTo>
                      <a:pt x="190" y="24"/>
                      <a:pt x="190" y="24"/>
                      <a:pt x="190" y="24"/>
                    </a:cubicBezTo>
                    <a:cubicBezTo>
                      <a:pt x="189" y="24"/>
                      <a:pt x="189" y="24"/>
                      <a:pt x="189" y="24"/>
                    </a:cubicBezTo>
                    <a:moveTo>
                      <a:pt x="192" y="13"/>
                    </a:moveTo>
                    <a:cubicBezTo>
                      <a:pt x="192" y="12"/>
                      <a:pt x="192" y="12"/>
                      <a:pt x="192" y="12"/>
                    </a:cubicBezTo>
                    <a:cubicBezTo>
                      <a:pt x="192" y="13"/>
                      <a:pt x="192" y="13"/>
                      <a:pt x="192" y="13"/>
                    </a:cubicBezTo>
                    <a:moveTo>
                      <a:pt x="219" y="0"/>
                    </a:moveTo>
                    <a:cubicBezTo>
                      <a:pt x="219" y="0"/>
                      <a:pt x="218" y="0"/>
                      <a:pt x="218" y="0"/>
                    </a:cubicBezTo>
                    <a:cubicBezTo>
                      <a:pt x="217" y="1"/>
                      <a:pt x="215" y="2"/>
                      <a:pt x="212" y="3"/>
                    </a:cubicBezTo>
                    <a:cubicBezTo>
                      <a:pt x="208" y="5"/>
                      <a:pt x="202" y="8"/>
                      <a:pt x="198" y="9"/>
                    </a:cubicBezTo>
                    <a:cubicBezTo>
                      <a:pt x="196" y="10"/>
                      <a:pt x="194" y="11"/>
                      <a:pt x="193" y="12"/>
                    </a:cubicBezTo>
                    <a:cubicBezTo>
                      <a:pt x="192" y="12"/>
                      <a:pt x="191" y="12"/>
                      <a:pt x="191" y="12"/>
                    </a:cubicBezTo>
                    <a:cubicBezTo>
                      <a:pt x="190" y="12"/>
                      <a:pt x="190" y="12"/>
                      <a:pt x="190" y="12"/>
                    </a:cubicBezTo>
                    <a:cubicBezTo>
                      <a:pt x="190" y="13"/>
                      <a:pt x="190" y="13"/>
                      <a:pt x="190" y="13"/>
                    </a:cubicBezTo>
                    <a:cubicBezTo>
                      <a:pt x="190" y="13"/>
                      <a:pt x="190" y="13"/>
                      <a:pt x="190" y="13"/>
                    </a:cubicBezTo>
                    <a:cubicBezTo>
                      <a:pt x="189" y="13"/>
                      <a:pt x="189" y="13"/>
                      <a:pt x="189" y="13"/>
                    </a:cubicBezTo>
                    <a:cubicBezTo>
                      <a:pt x="189" y="13"/>
                      <a:pt x="189" y="13"/>
                      <a:pt x="189" y="13"/>
                    </a:cubicBezTo>
                    <a:cubicBezTo>
                      <a:pt x="187" y="14"/>
                      <a:pt x="186" y="16"/>
                      <a:pt x="185" y="18"/>
                    </a:cubicBezTo>
                    <a:cubicBezTo>
                      <a:pt x="185" y="19"/>
                      <a:pt x="184" y="21"/>
                      <a:pt x="184" y="23"/>
                    </a:cubicBezTo>
                    <a:cubicBezTo>
                      <a:pt x="184" y="24"/>
                      <a:pt x="185" y="25"/>
                      <a:pt x="185" y="26"/>
                    </a:cubicBezTo>
                    <a:cubicBezTo>
                      <a:pt x="185" y="27"/>
                      <a:pt x="185" y="27"/>
                      <a:pt x="185" y="27"/>
                    </a:cubicBezTo>
                    <a:cubicBezTo>
                      <a:pt x="182" y="28"/>
                      <a:pt x="179" y="29"/>
                      <a:pt x="176" y="29"/>
                    </a:cubicBezTo>
                    <a:cubicBezTo>
                      <a:pt x="176" y="29"/>
                      <a:pt x="176" y="29"/>
                      <a:pt x="176" y="29"/>
                    </a:cubicBezTo>
                    <a:cubicBezTo>
                      <a:pt x="176" y="29"/>
                      <a:pt x="175" y="29"/>
                      <a:pt x="175" y="29"/>
                    </a:cubicBezTo>
                    <a:cubicBezTo>
                      <a:pt x="175" y="29"/>
                      <a:pt x="175" y="29"/>
                      <a:pt x="175" y="29"/>
                    </a:cubicBezTo>
                    <a:cubicBezTo>
                      <a:pt x="169" y="29"/>
                      <a:pt x="164" y="26"/>
                      <a:pt x="159" y="24"/>
                    </a:cubicBezTo>
                    <a:cubicBezTo>
                      <a:pt x="148" y="20"/>
                      <a:pt x="137" y="18"/>
                      <a:pt x="125" y="18"/>
                    </a:cubicBezTo>
                    <a:cubicBezTo>
                      <a:pt x="116" y="18"/>
                      <a:pt x="107" y="19"/>
                      <a:pt x="98" y="22"/>
                    </a:cubicBezTo>
                    <a:cubicBezTo>
                      <a:pt x="96" y="23"/>
                      <a:pt x="93" y="23"/>
                      <a:pt x="91" y="25"/>
                    </a:cubicBezTo>
                    <a:cubicBezTo>
                      <a:pt x="89" y="27"/>
                      <a:pt x="87" y="29"/>
                      <a:pt x="85" y="31"/>
                    </a:cubicBezTo>
                    <a:cubicBezTo>
                      <a:pt x="84" y="31"/>
                      <a:pt x="84" y="31"/>
                      <a:pt x="84" y="32"/>
                    </a:cubicBezTo>
                    <a:cubicBezTo>
                      <a:pt x="83" y="32"/>
                      <a:pt x="83" y="32"/>
                      <a:pt x="83" y="32"/>
                    </a:cubicBezTo>
                    <a:cubicBezTo>
                      <a:pt x="78" y="30"/>
                      <a:pt x="73" y="29"/>
                      <a:pt x="68" y="28"/>
                    </a:cubicBezTo>
                    <a:cubicBezTo>
                      <a:pt x="68" y="27"/>
                      <a:pt x="68" y="26"/>
                      <a:pt x="68" y="26"/>
                    </a:cubicBezTo>
                    <a:cubicBezTo>
                      <a:pt x="68" y="24"/>
                      <a:pt x="68" y="22"/>
                      <a:pt x="67" y="20"/>
                    </a:cubicBezTo>
                    <a:cubicBezTo>
                      <a:pt x="66" y="20"/>
                      <a:pt x="66" y="19"/>
                      <a:pt x="65" y="19"/>
                    </a:cubicBezTo>
                    <a:cubicBezTo>
                      <a:pt x="65" y="18"/>
                      <a:pt x="65" y="18"/>
                      <a:pt x="64" y="17"/>
                    </a:cubicBezTo>
                    <a:cubicBezTo>
                      <a:pt x="64" y="17"/>
                      <a:pt x="62" y="16"/>
                      <a:pt x="61" y="15"/>
                    </a:cubicBezTo>
                    <a:cubicBezTo>
                      <a:pt x="55" y="12"/>
                      <a:pt x="46" y="7"/>
                      <a:pt x="40" y="4"/>
                    </a:cubicBezTo>
                    <a:cubicBezTo>
                      <a:pt x="40" y="4"/>
                      <a:pt x="40" y="4"/>
                      <a:pt x="40" y="4"/>
                    </a:cubicBezTo>
                    <a:cubicBezTo>
                      <a:pt x="40" y="4"/>
                      <a:pt x="39" y="4"/>
                      <a:pt x="39" y="4"/>
                    </a:cubicBezTo>
                    <a:cubicBezTo>
                      <a:pt x="38" y="4"/>
                      <a:pt x="37" y="4"/>
                      <a:pt x="37" y="5"/>
                    </a:cubicBezTo>
                    <a:cubicBezTo>
                      <a:pt x="36" y="6"/>
                      <a:pt x="36" y="7"/>
                      <a:pt x="38" y="8"/>
                    </a:cubicBezTo>
                    <a:cubicBezTo>
                      <a:pt x="38" y="8"/>
                      <a:pt x="38" y="8"/>
                      <a:pt x="38" y="8"/>
                    </a:cubicBezTo>
                    <a:cubicBezTo>
                      <a:pt x="38" y="8"/>
                      <a:pt x="38" y="8"/>
                      <a:pt x="38" y="8"/>
                    </a:cubicBezTo>
                    <a:cubicBezTo>
                      <a:pt x="41" y="10"/>
                      <a:pt x="47" y="13"/>
                      <a:pt x="52" y="16"/>
                    </a:cubicBezTo>
                    <a:cubicBezTo>
                      <a:pt x="53" y="17"/>
                      <a:pt x="55" y="18"/>
                      <a:pt x="56" y="18"/>
                    </a:cubicBezTo>
                    <a:cubicBezTo>
                      <a:pt x="53" y="20"/>
                      <a:pt x="52" y="22"/>
                      <a:pt x="50" y="24"/>
                    </a:cubicBezTo>
                    <a:cubicBezTo>
                      <a:pt x="40" y="39"/>
                      <a:pt x="34" y="56"/>
                      <a:pt x="33" y="73"/>
                    </a:cubicBezTo>
                    <a:cubicBezTo>
                      <a:pt x="33" y="73"/>
                      <a:pt x="33" y="73"/>
                      <a:pt x="33" y="73"/>
                    </a:cubicBezTo>
                    <a:cubicBezTo>
                      <a:pt x="33" y="73"/>
                      <a:pt x="33" y="73"/>
                      <a:pt x="32" y="73"/>
                    </a:cubicBezTo>
                    <a:cubicBezTo>
                      <a:pt x="32" y="73"/>
                      <a:pt x="32" y="73"/>
                      <a:pt x="31" y="73"/>
                    </a:cubicBezTo>
                    <a:cubicBezTo>
                      <a:pt x="28" y="76"/>
                      <a:pt x="26" y="80"/>
                      <a:pt x="23" y="84"/>
                    </a:cubicBezTo>
                    <a:cubicBezTo>
                      <a:pt x="22" y="84"/>
                      <a:pt x="21" y="83"/>
                      <a:pt x="20" y="83"/>
                    </a:cubicBezTo>
                    <a:cubicBezTo>
                      <a:pt x="23" y="78"/>
                      <a:pt x="26" y="74"/>
                      <a:pt x="30" y="70"/>
                    </a:cubicBezTo>
                    <a:cubicBezTo>
                      <a:pt x="30" y="70"/>
                      <a:pt x="30" y="69"/>
                      <a:pt x="29" y="69"/>
                    </a:cubicBezTo>
                    <a:cubicBezTo>
                      <a:pt x="29" y="68"/>
                      <a:pt x="29" y="68"/>
                      <a:pt x="29" y="68"/>
                    </a:cubicBezTo>
                    <a:cubicBezTo>
                      <a:pt x="28" y="68"/>
                      <a:pt x="28" y="68"/>
                      <a:pt x="28" y="69"/>
                    </a:cubicBezTo>
                    <a:cubicBezTo>
                      <a:pt x="24" y="73"/>
                      <a:pt x="21" y="77"/>
                      <a:pt x="18" y="81"/>
                    </a:cubicBezTo>
                    <a:cubicBezTo>
                      <a:pt x="17" y="81"/>
                      <a:pt x="16" y="81"/>
                      <a:pt x="16" y="80"/>
                    </a:cubicBezTo>
                    <a:cubicBezTo>
                      <a:pt x="18" y="77"/>
                      <a:pt x="21" y="73"/>
                      <a:pt x="24" y="69"/>
                    </a:cubicBezTo>
                    <a:cubicBezTo>
                      <a:pt x="24" y="68"/>
                      <a:pt x="24" y="68"/>
                      <a:pt x="23" y="67"/>
                    </a:cubicBezTo>
                    <a:cubicBezTo>
                      <a:pt x="23" y="67"/>
                      <a:pt x="23" y="67"/>
                      <a:pt x="23" y="67"/>
                    </a:cubicBezTo>
                    <a:cubicBezTo>
                      <a:pt x="22" y="67"/>
                      <a:pt x="22" y="67"/>
                      <a:pt x="22" y="68"/>
                    </a:cubicBezTo>
                    <a:cubicBezTo>
                      <a:pt x="19" y="72"/>
                      <a:pt x="16" y="75"/>
                      <a:pt x="13" y="79"/>
                    </a:cubicBezTo>
                    <a:cubicBezTo>
                      <a:pt x="12" y="79"/>
                      <a:pt x="12" y="79"/>
                      <a:pt x="12" y="79"/>
                    </a:cubicBezTo>
                    <a:cubicBezTo>
                      <a:pt x="13" y="78"/>
                      <a:pt x="13" y="78"/>
                      <a:pt x="12" y="77"/>
                    </a:cubicBezTo>
                    <a:cubicBezTo>
                      <a:pt x="12" y="77"/>
                      <a:pt x="12" y="77"/>
                      <a:pt x="12" y="77"/>
                    </a:cubicBezTo>
                    <a:cubicBezTo>
                      <a:pt x="12" y="77"/>
                      <a:pt x="12" y="77"/>
                      <a:pt x="12" y="77"/>
                    </a:cubicBezTo>
                    <a:cubicBezTo>
                      <a:pt x="15" y="72"/>
                      <a:pt x="18" y="68"/>
                      <a:pt x="21" y="63"/>
                    </a:cubicBezTo>
                    <a:cubicBezTo>
                      <a:pt x="22" y="63"/>
                      <a:pt x="22" y="62"/>
                      <a:pt x="21" y="62"/>
                    </a:cubicBezTo>
                    <a:cubicBezTo>
                      <a:pt x="21" y="62"/>
                      <a:pt x="21" y="61"/>
                      <a:pt x="20" y="61"/>
                    </a:cubicBezTo>
                    <a:cubicBezTo>
                      <a:pt x="20" y="61"/>
                      <a:pt x="20" y="62"/>
                      <a:pt x="19" y="62"/>
                    </a:cubicBezTo>
                    <a:cubicBezTo>
                      <a:pt x="16" y="66"/>
                      <a:pt x="13" y="71"/>
                      <a:pt x="10" y="75"/>
                    </a:cubicBezTo>
                    <a:cubicBezTo>
                      <a:pt x="10" y="76"/>
                      <a:pt x="10" y="76"/>
                      <a:pt x="9" y="77"/>
                    </a:cubicBezTo>
                    <a:cubicBezTo>
                      <a:pt x="8" y="76"/>
                      <a:pt x="7" y="76"/>
                      <a:pt x="6" y="75"/>
                    </a:cubicBezTo>
                    <a:cubicBezTo>
                      <a:pt x="9" y="71"/>
                      <a:pt x="12" y="66"/>
                      <a:pt x="15" y="62"/>
                    </a:cubicBezTo>
                    <a:cubicBezTo>
                      <a:pt x="16" y="61"/>
                      <a:pt x="16" y="61"/>
                      <a:pt x="16" y="60"/>
                    </a:cubicBezTo>
                    <a:cubicBezTo>
                      <a:pt x="17" y="60"/>
                      <a:pt x="16" y="59"/>
                      <a:pt x="16" y="59"/>
                    </a:cubicBezTo>
                    <a:cubicBezTo>
                      <a:pt x="16" y="58"/>
                      <a:pt x="15" y="58"/>
                      <a:pt x="15" y="58"/>
                    </a:cubicBezTo>
                    <a:cubicBezTo>
                      <a:pt x="15" y="58"/>
                      <a:pt x="14" y="59"/>
                      <a:pt x="14" y="59"/>
                    </a:cubicBezTo>
                    <a:cubicBezTo>
                      <a:pt x="14" y="59"/>
                      <a:pt x="14" y="60"/>
                      <a:pt x="13" y="60"/>
                    </a:cubicBezTo>
                    <a:cubicBezTo>
                      <a:pt x="10" y="65"/>
                      <a:pt x="7" y="69"/>
                      <a:pt x="4" y="73"/>
                    </a:cubicBezTo>
                    <a:cubicBezTo>
                      <a:pt x="4" y="73"/>
                      <a:pt x="4" y="73"/>
                      <a:pt x="4" y="73"/>
                    </a:cubicBezTo>
                    <a:cubicBezTo>
                      <a:pt x="4" y="73"/>
                      <a:pt x="4" y="73"/>
                      <a:pt x="4" y="73"/>
                    </a:cubicBezTo>
                    <a:cubicBezTo>
                      <a:pt x="4" y="72"/>
                      <a:pt x="4" y="72"/>
                      <a:pt x="4" y="72"/>
                    </a:cubicBezTo>
                    <a:cubicBezTo>
                      <a:pt x="7" y="67"/>
                      <a:pt x="9" y="62"/>
                      <a:pt x="11" y="57"/>
                    </a:cubicBezTo>
                    <a:cubicBezTo>
                      <a:pt x="11" y="57"/>
                      <a:pt x="11" y="56"/>
                      <a:pt x="11" y="56"/>
                    </a:cubicBezTo>
                    <a:cubicBezTo>
                      <a:pt x="11" y="55"/>
                      <a:pt x="11" y="55"/>
                      <a:pt x="11" y="55"/>
                    </a:cubicBezTo>
                    <a:cubicBezTo>
                      <a:pt x="11" y="55"/>
                      <a:pt x="10" y="55"/>
                      <a:pt x="10" y="55"/>
                    </a:cubicBezTo>
                    <a:cubicBezTo>
                      <a:pt x="10" y="55"/>
                      <a:pt x="9" y="55"/>
                      <a:pt x="9" y="55"/>
                    </a:cubicBezTo>
                    <a:cubicBezTo>
                      <a:pt x="9" y="55"/>
                      <a:pt x="9" y="56"/>
                      <a:pt x="9" y="57"/>
                    </a:cubicBezTo>
                    <a:cubicBezTo>
                      <a:pt x="6" y="62"/>
                      <a:pt x="4" y="67"/>
                      <a:pt x="1" y="72"/>
                    </a:cubicBezTo>
                    <a:cubicBezTo>
                      <a:pt x="1" y="73"/>
                      <a:pt x="1" y="73"/>
                      <a:pt x="1" y="73"/>
                    </a:cubicBezTo>
                    <a:cubicBezTo>
                      <a:pt x="1" y="74"/>
                      <a:pt x="1" y="74"/>
                      <a:pt x="1" y="74"/>
                    </a:cubicBezTo>
                    <a:cubicBezTo>
                      <a:pt x="0" y="74"/>
                      <a:pt x="0" y="75"/>
                      <a:pt x="0" y="76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77"/>
                      <a:pt x="1" y="78"/>
                      <a:pt x="1" y="78"/>
                    </a:cubicBezTo>
                    <a:cubicBezTo>
                      <a:pt x="2" y="79"/>
                      <a:pt x="2" y="79"/>
                      <a:pt x="2" y="79"/>
                    </a:cubicBezTo>
                    <a:cubicBezTo>
                      <a:pt x="2" y="79"/>
                      <a:pt x="2" y="79"/>
                      <a:pt x="2" y="79"/>
                    </a:cubicBezTo>
                    <a:cubicBezTo>
                      <a:pt x="3" y="79"/>
                      <a:pt x="3" y="79"/>
                      <a:pt x="3" y="79"/>
                    </a:cubicBezTo>
                    <a:cubicBezTo>
                      <a:pt x="11" y="83"/>
                      <a:pt x="17" y="87"/>
                      <a:pt x="26" y="91"/>
                    </a:cubicBezTo>
                    <a:cubicBezTo>
                      <a:pt x="27" y="91"/>
                      <a:pt x="28" y="92"/>
                      <a:pt x="30" y="93"/>
                    </a:cubicBezTo>
                    <a:cubicBezTo>
                      <a:pt x="31" y="94"/>
                      <a:pt x="32" y="94"/>
                      <a:pt x="33" y="94"/>
                    </a:cubicBezTo>
                    <a:cubicBezTo>
                      <a:pt x="34" y="95"/>
                      <a:pt x="35" y="95"/>
                      <a:pt x="36" y="95"/>
                    </a:cubicBezTo>
                    <a:cubicBezTo>
                      <a:pt x="36" y="95"/>
                      <a:pt x="36" y="95"/>
                      <a:pt x="36" y="95"/>
                    </a:cubicBezTo>
                    <a:cubicBezTo>
                      <a:pt x="36" y="95"/>
                      <a:pt x="36" y="95"/>
                      <a:pt x="36" y="95"/>
                    </a:cubicBezTo>
                    <a:cubicBezTo>
                      <a:pt x="38" y="95"/>
                      <a:pt x="41" y="94"/>
                      <a:pt x="44" y="92"/>
                    </a:cubicBezTo>
                    <a:cubicBezTo>
                      <a:pt x="46" y="91"/>
                      <a:pt x="49" y="88"/>
                      <a:pt x="52" y="84"/>
                    </a:cubicBezTo>
                    <a:cubicBezTo>
                      <a:pt x="59" y="88"/>
                      <a:pt x="65" y="94"/>
                      <a:pt x="69" y="100"/>
                    </a:cubicBezTo>
                    <a:cubicBezTo>
                      <a:pt x="69" y="101"/>
                      <a:pt x="69" y="101"/>
                      <a:pt x="69" y="101"/>
                    </a:cubicBezTo>
                    <a:cubicBezTo>
                      <a:pt x="69" y="102"/>
                      <a:pt x="68" y="104"/>
                      <a:pt x="68" y="105"/>
                    </a:cubicBezTo>
                    <a:cubicBezTo>
                      <a:pt x="67" y="106"/>
                      <a:pt x="67" y="107"/>
                      <a:pt x="67" y="109"/>
                    </a:cubicBezTo>
                    <a:cubicBezTo>
                      <a:pt x="67" y="109"/>
                      <a:pt x="67" y="109"/>
                      <a:pt x="67" y="109"/>
                    </a:cubicBezTo>
                    <a:cubicBezTo>
                      <a:pt x="67" y="111"/>
                      <a:pt x="68" y="113"/>
                      <a:pt x="69" y="114"/>
                    </a:cubicBezTo>
                    <a:cubicBezTo>
                      <a:pt x="70" y="116"/>
                      <a:pt x="71" y="117"/>
                      <a:pt x="73" y="117"/>
                    </a:cubicBezTo>
                    <a:cubicBezTo>
                      <a:pt x="74" y="117"/>
                      <a:pt x="74" y="117"/>
                      <a:pt x="75" y="117"/>
                    </a:cubicBezTo>
                    <a:cubicBezTo>
                      <a:pt x="76" y="117"/>
                      <a:pt x="77" y="117"/>
                      <a:pt x="78" y="117"/>
                    </a:cubicBezTo>
                    <a:cubicBezTo>
                      <a:pt x="78" y="119"/>
                      <a:pt x="78" y="120"/>
                      <a:pt x="79" y="122"/>
                    </a:cubicBezTo>
                    <a:cubicBezTo>
                      <a:pt x="79" y="123"/>
                      <a:pt x="79" y="124"/>
                      <a:pt x="80" y="125"/>
                    </a:cubicBezTo>
                    <a:cubicBezTo>
                      <a:pt x="82" y="124"/>
                      <a:pt x="82" y="124"/>
                      <a:pt x="82" y="124"/>
                    </a:cubicBezTo>
                    <a:cubicBezTo>
                      <a:pt x="80" y="125"/>
                      <a:pt x="80" y="125"/>
                      <a:pt x="80" y="125"/>
                    </a:cubicBezTo>
                    <a:cubicBezTo>
                      <a:pt x="81" y="126"/>
                      <a:pt x="83" y="127"/>
                      <a:pt x="84" y="128"/>
                    </a:cubicBezTo>
                    <a:cubicBezTo>
                      <a:pt x="85" y="128"/>
                      <a:pt x="87" y="129"/>
                      <a:pt x="89" y="129"/>
                    </a:cubicBezTo>
                    <a:cubicBezTo>
                      <a:pt x="90" y="129"/>
                      <a:pt x="92" y="128"/>
                      <a:pt x="93" y="128"/>
                    </a:cubicBezTo>
                    <a:cubicBezTo>
                      <a:pt x="93" y="127"/>
                      <a:pt x="93" y="127"/>
                      <a:pt x="93" y="127"/>
                    </a:cubicBezTo>
                    <a:cubicBezTo>
                      <a:pt x="93" y="129"/>
                      <a:pt x="94" y="131"/>
                      <a:pt x="95" y="132"/>
                    </a:cubicBezTo>
                    <a:cubicBezTo>
                      <a:pt x="97" y="135"/>
                      <a:pt x="100" y="138"/>
                      <a:pt x="104" y="138"/>
                    </a:cubicBezTo>
                    <a:cubicBezTo>
                      <a:pt x="104" y="138"/>
                      <a:pt x="105" y="138"/>
                      <a:pt x="105" y="138"/>
                    </a:cubicBezTo>
                    <a:cubicBezTo>
                      <a:pt x="105" y="138"/>
                      <a:pt x="106" y="137"/>
                      <a:pt x="107" y="137"/>
                    </a:cubicBezTo>
                    <a:cubicBezTo>
                      <a:pt x="107" y="139"/>
                      <a:pt x="108" y="141"/>
                      <a:pt x="110" y="142"/>
                    </a:cubicBezTo>
                    <a:cubicBezTo>
                      <a:pt x="112" y="144"/>
                      <a:pt x="114" y="144"/>
                      <a:pt x="116" y="144"/>
                    </a:cubicBezTo>
                    <a:cubicBezTo>
                      <a:pt x="116" y="144"/>
                      <a:pt x="116" y="144"/>
                      <a:pt x="116" y="144"/>
                    </a:cubicBezTo>
                    <a:cubicBezTo>
                      <a:pt x="116" y="144"/>
                      <a:pt x="116" y="144"/>
                      <a:pt x="116" y="144"/>
                    </a:cubicBezTo>
                    <a:cubicBezTo>
                      <a:pt x="118" y="144"/>
                      <a:pt x="121" y="143"/>
                      <a:pt x="122" y="140"/>
                    </a:cubicBezTo>
                    <a:cubicBezTo>
                      <a:pt x="123" y="139"/>
                      <a:pt x="124" y="138"/>
                      <a:pt x="124" y="137"/>
                    </a:cubicBezTo>
                    <a:cubicBezTo>
                      <a:pt x="129" y="141"/>
                      <a:pt x="132" y="143"/>
                      <a:pt x="138" y="145"/>
                    </a:cubicBezTo>
                    <a:cubicBezTo>
                      <a:pt x="140" y="145"/>
                      <a:pt x="141" y="146"/>
                      <a:pt x="143" y="146"/>
                    </a:cubicBezTo>
                    <a:cubicBezTo>
                      <a:pt x="144" y="146"/>
                      <a:pt x="144" y="146"/>
                      <a:pt x="144" y="146"/>
                    </a:cubicBezTo>
                    <a:cubicBezTo>
                      <a:pt x="144" y="146"/>
                      <a:pt x="144" y="146"/>
                      <a:pt x="144" y="146"/>
                    </a:cubicBezTo>
                    <a:cubicBezTo>
                      <a:pt x="146" y="145"/>
                      <a:pt x="148" y="145"/>
                      <a:pt x="150" y="144"/>
                    </a:cubicBezTo>
                    <a:cubicBezTo>
                      <a:pt x="152" y="142"/>
                      <a:pt x="153" y="140"/>
                      <a:pt x="154" y="138"/>
                    </a:cubicBezTo>
                    <a:cubicBezTo>
                      <a:pt x="154" y="137"/>
                      <a:pt x="154" y="136"/>
                      <a:pt x="154" y="135"/>
                    </a:cubicBezTo>
                    <a:cubicBezTo>
                      <a:pt x="154" y="135"/>
                      <a:pt x="154" y="134"/>
                      <a:pt x="154" y="134"/>
                    </a:cubicBezTo>
                    <a:cubicBezTo>
                      <a:pt x="154" y="134"/>
                      <a:pt x="155" y="134"/>
                      <a:pt x="155" y="134"/>
                    </a:cubicBezTo>
                    <a:cubicBezTo>
                      <a:pt x="155" y="134"/>
                      <a:pt x="155" y="134"/>
                      <a:pt x="155" y="134"/>
                    </a:cubicBezTo>
                    <a:cubicBezTo>
                      <a:pt x="157" y="134"/>
                      <a:pt x="158" y="135"/>
                      <a:pt x="159" y="135"/>
                    </a:cubicBezTo>
                    <a:cubicBezTo>
                      <a:pt x="163" y="135"/>
                      <a:pt x="167" y="133"/>
                      <a:pt x="169" y="130"/>
                    </a:cubicBezTo>
                    <a:cubicBezTo>
                      <a:pt x="170" y="129"/>
                      <a:pt x="171" y="128"/>
                      <a:pt x="172" y="126"/>
                    </a:cubicBezTo>
                    <a:cubicBezTo>
                      <a:pt x="172" y="125"/>
                      <a:pt x="172" y="124"/>
                      <a:pt x="172" y="122"/>
                    </a:cubicBezTo>
                    <a:cubicBezTo>
                      <a:pt x="173" y="122"/>
                      <a:pt x="174" y="123"/>
                      <a:pt x="175" y="123"/>
                    </a:cubicBezTo>
                    <a:cubicBezTo>
                      <a:pt x="178" y="123"/>
                      <a:pt x="180" y="122"/>
                      <a:pt x="183" y="120"/>
                    </a:cubicBezTo>
                    <a:cubicBezTo>
                      <a:pt x="187" y="118"/>
                      <a:pt x="190" y="114"/>
                      <a:pt x="190" y="109"/>
                    </a:cubicBezTo>
                    <a:cubicBezTo>
                      <a:pt x="190" y="109"/>
                      <a:pt x="191" y="110"/>
                      <a:pt x="192" y="110"/>
                    </a:cubicBezTo>
                    <a:cubicBezTo>
                      <a:pt x="192" y="110"/>
                      <a:pt x="192" y="110"/>
                      <a:pt x="192" y="110"/>
                    </a:cubicBezTo>
                    <a:cubicBezTo>
                      <a:pt x="192" y="110"/>
                      <a:pt x="193" y="110"/>
                      <a:pt x="193" y="110"/>
                    </a:cubicBezTo>
                    <a:cubicBezTo>
                      <a:pt x="197" y="110"/>
                      <a:pt x="201" y="107"/>
                      <a:pt x="203" y="104"/>
                    </a:cubicBezTo>
                    <a:cubicBezTo>
                      <a:pt x="205" y="102"/>
                      <a:pt x="205" y="100"/>
                      <a:pt x="205" y="97"/>
                    </a:cubicBezTo>
                    <a:cubicBezTo>
                      <a:pt x="205" y="95"/>
                      <a:pt x="205" y="93"/>
                      <a:pt x="203" y="91"/>
                    </a:cubicBezTo>
                    <a:cubicBezTo>
                      <a:pt x="202" y="89"/>
                      <a:pt x="200" y="87"/>
                      <a:pt x="199" y="86"/>
                    </a:cubicBezTo>
                    <a:cubicBezTo>
                      <a:pt x="198" y="86"/>
                      <a:pt x="198" y="85"/>
                      <a:pt x="197" y="85"/>
                    </a:cubicBezTo>
                    <a:cubicBezTo>
                      <a:pt x="198" y="84"/>
                      <a:pt x="199" y="84"/>
                      <a:pt x="200" y="84"/>
                    </a:cubicBezTo>
                    <a:cubicBezTo>
                      <a:pt x="201" y="85"/>
                      <a:pt x="203" y="87"/>
                      <a:pt x="206" y="89"/>
                    </a:cubicBezTo>
                    <a:cubicBezTo>
                      <a:pt x="209" y="91"/>
                      <a:pt x="212" y="93"/>
                      <a:pt x="215" y="93"/>
                    </a:cubicBezTo>
                    <a:cubicBezTo>
                      <a:pt x="215" y="93"/>
                      <a:pt x="215" y="93"/>
                      <a:pt x="215" y="93"/>
                    </a:cubicBezTo>
                    <a:cubicBezTo>
                      <a:pt x="216" y="93"/>
                      <a:pt x="216" y="93"/>
                      <a:pt x="216" y="93"/>
                    </a:cubicBezTo>
                    <a:cubicBezTo>
                      <a:pt x="216" y="93"/>
                      <a:pt x="217" y="93"/>
                      <a:pt x="217" y="93"/>
                    </a:cubicBezTo>
                    <a:cubicBezTo>
                      <a:pt x="218" y="93"/>
                      <a:pt x="220" y="92"/>
                      <a:pt x="221" y="91"/>
                    </a:cubicBezTo>
                    <a:cubicBezTo>
                      <a:pt x="223" y="90"/>
                      <a:pt x="224" y="90"/>
                      <a:pt x="224" y="90"/>
                    </a:cubicBezTo>
                    <a:cubicBezTo>
                      <a:pt x="234" y="85"/>
                      <a:pt x="241" y="81"/>
                      <a:pt x="251" y="76"/>
                    </a:cubicBezTo>
                    <a:cubicBezTo>
                      <a:pt x="251" y="76"/>
                      <a:pt x="252" y="75"/>
                      <a:pt x="252" y="74"/>
                    </a:cubicBezTo>
                    <a:cubicBezTo>
                      <a:pt x="255" y="68"/>
                      <a:pt x="259" y="62"/>
                      <a:pt x="262" y="55"/>
                    </a:cubicBezTo>
                    <a:cubicBezTo>
                      <a:pt x="262" y="55"/>
                      <a:pt x="262" y="54"/>
                      <a:pt x="261" y="54"/>
                    </a:cubicBezTo>
                    <a:cubicBezTo>
                      <a:pt x="261" y="53"/>
                      <a:pt x="261" y="53"/>
                      <a:pt x="261" y="53"/>
                    </a:cubicBezTo>
                    <a:cubicBezTo>
                      <a:pt x="260" y="53"/>
                      <a:pt x="260" y="54"/>
                      <a:pt x="260" y="54"/>
                    </a:cubicBezTo>
                    <a:cubicBezTo>
                      <a:pt x="257" y="60"/>
                      <a:pt x="254" y="66"/>
                      <a:pt x="251" y="72"/>
                    </a:cubicBezTo>
                    <a:cubicBezTo>
                      <a:pt x="250" y="71"/>
                      <a:pt x="250" y="71"/>
                      <a:pt x="250" y="71"/>
                    </a:cubicBezTo>
                    <a:cubicBezTo>
                      <a:pt x="249" y="71"/>
                      <a:pt x="249" y="71"/>
                      <a:pt x="249" y="72"/>
                    </a:cubicBezTo>
                    <a:cubicBezTo>
                      <a:pt x="248" y="72"/>
                      <a:pt x="248" y="72"/>
                      <a:pt x="248" y="72"/>
                    </a:cubicBezTo>
                    <a:cubicBezTo>
                      <a:pt x="250" y="67"/>
                      <a:pt x="253" y="63"/>
                      <a:pt x="255" y="58"/>
                    </a:cubicBezTo>
                    <a:cubicBezTo>
                      <a:pt x="255" y="57"/>
                      <a:pt x="255" y="57"/>
                      <a:pt x="254" y="56"/>
                    </a:cubicBezTo>
                    <a:cubicBezTo>
                      <a:pt x="254" y="56"/>
                      <a:pt x="254" y="56"/>
                      <a:pt x="254" y="56"/>
                    </a:cubicBezTo>
                    <a:cubicBezTo>
                      <a:pt x="254" y="56"/>
                      <a:pt x="253" y="57"/>
                      <a:pt x="253" y="57"/>
                    </a:cubicBezTo>
                    <a:cubicBezTo>
                      <a:pt x="250" y="63"/>
                      <a:pt x="247" y="68"/>
                      <a:pt x="244" y="74"/>
                    </a:cubicBezTo>
                    <a:cubicBezTo>
                      <a:pt x="244" y="74"/>
                      <a:pt x="243" y="74"/>
                      <a:pt x="242" y="75"/>
                    </a:cubicBezTo>
                    <a:cubicBezTo>
                      <a:pt x="246" y="69"/>
                      <a:pt x="248" y="63"/>
                      <a:pt x="251" y="56"/>
                    </a:cubicBezTo>
                    <a:cubicBezTo>
                      <a:pt x="251" y="55"/>
                      <a:pt x="251" y="55"/>
                      <a:pt x="250" y="54"/>
                    </a:cubicBezTo>
                    <a:cubicBezTo>
                      <a:pt x="250" y="54"/>
                      <a:pt x="250" y="54"/>
                      <a:pt x="250" y="54"/>
                    </a:cubicBezTo>
                    <a:cubicBezTo>
                      <a:pt x="249" y="54"/>
                      <a:pt x="249" y="55"/>
                      <a:pt x="249" y="55"/>
                    </a:cubicBezTo>
                    <a:cubicBezTo>
                      <a:pt x="246" y="63"/>
                      <a:pt x="242" y="70"/>
                      <a:pt x="238" y="77"/>
                    </a:cubicBezTo>
                    <a:cubicBezTo>
                      <a:pt x="237" y="77"/>
                      <a:pt x="236" y="78"/>
                      <a:pt x="235" y="78"/>
                    </a:cubicBezTo>
                    <a:cubicBezTo>
                      <a:pt x="240" y="72"/>
                      <a:pt x="243" y="64"/>
                      <a:pt x="246" y="57"/>
                    </a:cubicBezTo>
                    <a:cubicBezTo>
                      <a:pt x="246" y="56"/>
                      <a:pt x="246" y="55"/>
                      <a:pt x="245" y="55"/>
                    </a:cubicBezTo>
                    <a:cubicBezTo>
                      <a:pt x="245" y="55"/>
                      <a:pt x="245" y="55"/>
                      <a:pt x="245" y="55"/>
                    </a:cubicBezTo>
                    <a:cubicBezTo>
                      <a:pt x="244" y="55"/>
                      <a:pt x="244" y="55"/>
                      <a:pt x="244" y="56"/>
                    </a:cubicBezTo>
                    <a:cubicBezTo>
                      <a:pt x="241" y="64"/>
                      <a:pt x="237" y="72"/>
                      <a:pt x="232" y="80"/>
                    </a:cubicBezTo>
                    <a:cubicBezTo>
                      <a:pt x="232" y="80"/>
                      <a:pt x="232" y="80"/>
                      <a:pt x="232" y="80"/>
                    </a:cubicBezTo>
                    <a:cubicBezTo>
                      <a:pt x="231" y="81"/>
                      <a:pt x="230" y="81"/>
                      <a:pt x="230" y="81"/>
                    </a:cubicBezTo>
                    <a:cubicBezTo>
                      <a:pt x="234" y="74"/>
                      <a:pt x="238" y="67"/>
                      <a:pt x="241" y="59"/>
                    </a:cubicBezTo>
                    <a:cubicBezTo>
                      <a:pt x="241" y="58"/>
                      <a:pt x="241" y="57"/>
                      <a:pt x="240" y="57"/>
                    </a:cubicBezTo>
                    <a:cubicBezTo>
                      <a:pt x="240" y="57"/>
                      <a:pt x="240" y="57"/>
                      <a:pt x="240" y="57"/>
                    </a:cubicBezTo>
                    <a:cubicBezTo>
                      <a:pt x="239" y="57"/>
                      <a:pt x="239" y="57"/>
                      <a:pt x="239" y="58"/>
                    </a:cubicBezTo>
                    <a:cubicBezTo>
                      <a:pt x="235" y="67"/>
                      <a:pt x="231" y="75"/>
                      <a:pt x="226" y="83"/>
                    </a:cubicBezTo>
                    <a:cubicBezTo>
                      <a:pt x="225" y="84"/>
                      <a:pt x="224" y="84"/>
                      <a:pt x="223" y="85"/>
                    </a:cubicBezTo>
                    <a:cubicBezTo>
                      <a:pt x="227" y="77"/>
                      <a:pt x="232" y="70"/>
                      <a:pt x="235" y="62"/>
                    </a:cubicBezTo>
                    <a:cubicBezTo>
                      <a:pt x="235" y="61"/>
                      <a:pt x="234" y="60"/>
                      <a:pt x="234" y="60"/>
                    </a:cubicBezTo>
                    <a:cubicBezTo>
                      <a:pt x="234" y="60"/>
                      <a:pt x="233" y="60"/>
                      <a:pt x="233" y="60"/>
                    </a:cubicBezTo>
                    <a:cubicBezTo>
                      <a:pt x="233" y="60"/>
                      <a:pt x="232" y="60"/>
                      <a:pt x="232" y="61"/>
                    </a:cubicBezTo>
                    <a:cubicBezTo>
                      <a:pt x="230" y="70"/>
                      <a:pt x="224" y="77"/>
                      <a:pt x="220" y="86"/>
                    </a:cubicBezTo>
                    <a:cubicBezTo>
                      <a:pt x="220" y="87"/>
                      <a:pt x="219" y="87"/>
                      <a:pt x="219" y="87"/>
                    </a:cubicBezTo>
                    <a:cubicBezTo>
                      <a:pt x="218" y="87"/>
                      <a:pt x="217" y="88"/>
                      <a:pt x="216" y="88"/>
                    </a:cubicBezTo>
                    <a:cubicBezTo>
                      <a:pt x="216" y="88"/>
                      <a:pt x="216" y="88"/>
                      <a:pt x="216" y="88"/>
                    </a:cubicBezTo>
                    <a:cubicBezTo>
                      <a:pt x="215" y="88"/>
                      <a:pt x="215" y="88"/>
                      <a:pt x="215" y="88"/>
                    </a:cubicBezTo>
                    <a:cubicBezTo>
                      <a:pt x="216" y="87"/>
                      <a:pt x="217" y="86"/>
                      <a:pt x="218" y="85"/>
                    </a:cubicBezTo>
                    <a:cubicBezTo>
                      <a:pt x="218" y="85"/>
                      <a:pt x="219" y="85"/>
                      <a:pt x="220" y="84"/>
                    </a:cubicBezTo>
                    <a:cubicBezTo>
                      <a:pt x="221" y="83"/>
                      <a:pt x="222" y="82"/>
                      <a:pt x="222" y="81"/>
                    </a:cubicBezTo>
                    <a:cubicBezTo>
                      <a:pt x="223" y="78"/>
                      <a:pt x="224" y="75"/>
                      <a:pt x="224" y="72"/>
                    </a:cubicBezTo>
                    <a:cubicBezTo>
                      <a:pt x="224" y="72"/>
                      <a:pt x="224" y="72"/>
                      <a:pt x="224" y="72"/>
                    </a:cubicBezTo>
                    <a:cubicBezTo>
                      <a:pt x="225" y="70"/>
                      <a:pt x="226" y="67"/>
                      <a:pt x="227" y="64"/>
                    </a:cubicBezTo>
                    <a:cubicBezTo>
                      <a:pt x="227" y="64"/>
                      <a:pt x="227" y="63"/>
                      <a:pt x="226" y="63"/>
                    </a:cubicBezTo>
                    <a:cubicBezTo>
                      <a:pt x="226" y="63"/>
                      <a:pt x="226" y="63"/>
                      <a:pt x="226" y="63"/>
                    </a:cubicBezTo>
                    <a:cubicBezTo>
                      <a:pt x="226" y="63"/>
                      <a:pt x="225" y="63"/>
                      <a:pt x="225" y="64"/>
                    </a:cubicBezTo>
                    <a:cubicBezTo>
                      <a:pt x="225" y="65"/>
                      <a:pt x="224" y="66"/>
                      <a:pt x="224" y="67"/>
                    </a:cubicBezTo>
                    <a:cubicBezTo>
                      <a:pt x="224" y="66"/>
                      <a:pt x="223" y="65"/>
                      <a:pt x="223" y="64"/>
                    </a:cubicBezTo>
                    <a:cubicBezTo>
                      <a:pt x="218" y="43"/>
                      <a:pt x="212" y="30"/>
                      <a:pt x="206" y="22"/>
                    </a:cubicBezTo>
                    <a:cubicBezTo>
                      <a:pt x="203" y="19"/>
                      <a:pt x="200" y="16"/>
                      <a:pt x="197" y="15"/>
                    </a:cubicBezTo>
                    <a:cubicBezTo>
                      <a:pt x="197" y="15"/>
                      <a:pt x="197" y="15"/>
                      <a:pt x="197" y="15"/>
                    </a:cubicBezTo>
                    <a:cubicBezTo>
                      <a:pt x="200" y="14"/>
                      <a:pt x="203" y="13"/>
                      <a:pt x="206" y="11"/>
                    </a:cubicBezTo>
                    <a:cubicBezTo>
                      <a:pt x="209" y="10"/>
                      <a:pt x="212" y="9"/>
                      <a:pt x="215" y="7"/>
                    </a:cubicBezTo>
                    <a:cubicBezTo>
                      <a:pt x="217" y="6"/>
                      <a:pt x="219" y="5"/>
                      <a:pt x="220" y="4"/>
                    </a:cubicBezTo>
                    <a:cubicBezTo>
                      <a:pt x="222" y="4"/>
                      <a:pt x="222" y="2"/>
                      <a:pt x="221" y="1"/>
                    </a:cubicBezTo>
                    <a:cubicBezTo>
                      <a:pt x="221" y="0"/>
                      <a:pt x="220" y="0"/>
                      <a:pt x="219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51" name="Rectangle 839"/>
              <p:cNvSpPr>
                <a:spLocks noChangeArrowheads="1"/>
              </p:cNvSpPr>
              <p:nvPr/>
            </p:nvSpPr>
            <p:spPr bwMode="auto">
              <a:xfrm>
                <a:off x="2633" y="2778"/>
                <a:ext cx="1" cy="1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52" name="Rectangle 840"/>
              <p:cNvSpPr>
                <a:spLocks noChangeArrowheads="1"/>
              </p:cNvSpPr>
              <p:nvPr/>
            </p:nvSpPr>
            <p:spPr bwMode="auto">
              <a:xfrm>
                <a:off x="2633" y="2778"/>
                <a:ext cx="1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53" name="Freeform 841"/>
              <p:cNvSpPr/>
              <p:nvPr/>
            </p:nvSpPr>
            <p:spPr bwMode="auto">
              <a:xfrm>
                <a:off x="2820" y="25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54" name="Freeform 842"/>
              <p:cNvSpPr/>
              <p:nvPr/>
            </p:nvSpPr>
            <p:spPr bwMode="auto">
              <a:xfrm>
                <a:off x="2820" y="25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55" name="Freeform 843"/>
              <p:cNvSpPr>
                <a:spLocks noEditPoints="1"/>
              </p:cNvSpPr>
              <p:nvPr/>
            </p:nvSpPr>
            <p:spPr bwMode="auto">
              <a:xfrm>
                <a:off x="4993" y="2200"/>
                <a:ext cx="393" cy="533"/>
              </a:xfrm>
              <a:custGeom>
                <a:avLst/>
                <a:gdLst>
                  <a:gd name="T0" fmla="*/ 67 w 166"/>
                  <a:gd name="T1" fmla="*/ 201 h 225"/>
                  <a:gd name="T2" fmla="*/ 50 w 166"/>
                  <a:gd name="T3" fmla="*/ 81 h 225"/>
                  <a:gd name="T4" fmla="*/ 60 w 166"/>
                  <a:gd name="T5" fmla="*/ 211 h 225"/>
                  <a:gd name="T6" fmla="*/ 51 w 166"/>
                  <a:gd name="T7" fmla="*/ 219 h 225"/>
                  <a:gd name="T8" fmla="*/ 18 w 166"/>
                  <a:gd name="T9" fmla="*/ 215 h 225"/>
                  <a:gd name="T10" fmla="*/ 91 w 166"/>
                  <a:gd name="T11" fmla="*/ 85 h 225"/>
                  <a:gd name="T12" fmla="*/ 113 w 166"/>
                  <a:gd name="T13" fmla="*/ 211 h 225"/>
                  <a:gd name="T14" fmla="*/ 104 w 166"/>
                  <a:gd name="T15" fmla="*/ 219 h 225"/>
                  <a:gd name="T16" fmla="*/ 72 w 166"/>
                  <a:gd name="T17" fmla="*/ 215 h 225"/>
                  <a:gd name="T18" fmla="*/ 111 w 166"/>
                  <a:gd name="T19" fmla="*/ 73 h 225"/>
                  <a:gd name="T20" fmla="*/ 117 w 166"/>
                  <a:gd name="T21" fmla="*/ 206 h 225"/>
                  <a:gd name="T22" fmla="*/ 66 w 166"/>
                  <a:gd name="T23" fmla="*/ 75 h 225"/>
                  <a:gd name="T24" fmla="*/ 67 w 166"/>
                  <a:gd name="T25" fmla="*/ 82 h 225"/>
                  <a:gd name="T26" fmla="*/ 14 w 166"/>
                  <a:gd name="T27" fmla="*/ 82 h 225"/>
                  <a:gd name="T28" fmla="*/ 11 w 166"/>
                  <a:gd name="T29" fmla="*/ 78 h 225"/>
                  <a:gd name="T30" fmla="*/ 14 w 166"/>
                  <a:gd name="T31" fmla="*/ 81 h 225"/>
                  <a:gd name="T32" fmla="*/ 72 w 166"/>
                  <a:gd name="T33" fmla="*/ 83 h 225"/>
                  <a:gd name="T34" fmla="*/ 123 w 166"/>
                  <a:gd name="T35" fmla="*/ 20 h 225"/>
                  <a:gd name="T36" fmla="*/ 80 w 166"/>
                  <a:gd name="T37" fmla="*/ 78 h 225"/>
                  <a:gd name="T38" fmla="*/ 133 w 166"/>
                  <a:gd name="T39" fmla="*/ 22 h 225"/>
                  <a:gd name="T40" fmla="*/ 95 w 166"/>
                  <a:gd name="T41" fmla="*/ 74 h 225"/>
                  <a:gd name="T42" fmla="*/ 115 w 166"/>
                  <a:gd name="T43" fmla="*/ 62 h 225"/>
                  <a:gd name="T44" fmla="*/ 107 w 166"/>
                  <a:gd name="T45" fmla="*/ 70 h 225"/>
                  <a:gd name="T46" fmla="*/ 40 w 166"/>
                  <a:gd name="T47" fmla="*/ 75 h 225"/>
                  <a:gd name="T48" fmla="*/ 89 w 166"/>
                  <a:gd name="T49" fmla="*/ 20 h 225"/>
                  <a:gd name="T50" fmla="*/ 57 w 166"/>
                  <a:gd name="T51" fmla="*/ 70 h 225"/>
                  <a:gd name="T52" fmla="*/ 47 w 166"/>
                  <a:gd name="T53" fmla="*/ 78 h 225"/>
                  <a:gd name="T54" fmla="*/ 19 w 166"/>
                  <a:gd name="T55" fmla="*/ 83 h 225"/>
                  <a:gd name="T56" fmla="*/ 70 w 166"/>
                  <a:gd name="T57" fmla="*/ 20 h 225"/>
                  <a:gd name="T58" fmla="*/ 27 w 166"/>
                  <a:gd name="T59" fmla="*/ 78 h 225"/>
                  <a:gd name="T60" fmla="*/ 79 w 166"/>
                  <a:gd name="T61" fmla="*/ 22 h 225"/>
                  <a:gd name="T62" fmla="*/ 45 w 166"/>
                  <a:gd name="T63" fmla="*/ 40 h 225"/>
                  <a:gd name="T64" fmla="*/ 45 w 166"/>
                  <a:gd name="T65" fmla="*/ 40 h 225"/>
                  <a:gd name="T66" fmla="*/ 120 w 166"/>
                  <a:gd name="T67" fmla="*/ 18 h 225"/>
                  <a:gd name="T68" fmla="*/ 118 w 166"/>
                  <a:gd name="T69" fmla="*/ 64 h 225"/>
                  <a:gd name="T70" fmla="*/ 123 w 166"/>
                  <a:gd name="T71" fmla="*/ 197 h 225"/>
                  <a:gd name="T72" fmla="*/ 87 w 166"/>
                  <a:gd name="T73" fmla="*/ 32 h 225"/>
                  <a:gd name="T74" fmla="*/ 5 w 166"/>
                  <a:gd name="T75" fmla="*/ 78 h 225"/>
                  <a:gd name="T76" fmla="*/ 64 w 166"/>
                  <a:gd name="T77" fmla="*/ 6 h 225"/>
                  <a:gd name="T78" fmla="*/ 9 w 166"/>
                  <a:gd name="T79" fmla="*/ 79 h 225"/>
                  <a:gd name="T80" fmla="*/ 59 w 166"/>
                  <a:gd name="T81" fmla="*/ 78 h 225"/>
                  <a:gd name="T82" fmla="*/ 100 w 166"/>
                  <a:gd name="T83" fmla="*/ 23 h 225"/>
                  <a:gd name="T84" fmla="*/ 65 w 166"/>
                  <a:gd name="T85" fmla="*/ 74 h 225"/>
                  <a:gd name="T86" fmla="*/ 118 w 166"/>
                  <a:gd name="T87" fmla="*/ 0 h 225"/>
                  <a:gd name="T88" fmla="*/ 98 w 166"/>
                  <a:gd name="T89" fmla="*/ 7 h 225"/>
                  <a:gd name="T90" fmla="*/ 91 w 166"/>
                  <a:gd name="T91" fmla="*/ 15 h 225"/>
                  <a:gd name="T92" fmla="*/ 79 w 166"/>
                  <a:gd name="T93" fmla="*/ 18 h 225"/>
                  <a:gd name="T94" fmla="*/ 75 w 166"/>
                  <a:gd name="T95" fmla="*/ 17 h 225"/>
                  <a:gd name="T96" fmla="*/ 67 w 166"/>
                  <a:gd name="T97" fmla="*/ 1 h 225"/>
                  <a:gd name="T98" fmla="*/ 2 w 166"/>
                  <a:gd name="T99" fmla="*/ 74 h 225"/>
                  <a:gd name="T100" fmla="*/ 3 w 166"/>
                  <a:gd name="T101" fmla="*/ 81 h 225"/>
                  <a:gd name="T102" fmla="*/ 14 w 166"/>
                  <a:gd name="T103" fmla="*/ 216 h 225"/>
                  <a:gd name="T104" fmla="*/ 40 w 166"/>
                  <a:gd name="T105" fmla="*/ 225 h 225"/>
                  <a:gd name="T106" fmla="*/ 62 w 166"/>
                  <a:gd name="T107" fmla="*/ 217 h 225"/>
                  <a:gd name="T108" fmla="*/ 68 w 166"/>
                  <a:gd name="T109" fmla="*/ 216 h 225"/>
                  <a:gd name="T110" fmla="*/ 68 w 166"/>
                  <a:gd name="T111" fmla="*/ 217 h 225"/>
                  <a:gd name="T112" fmla="*/ 114 w 166"/>
                  <a:gd name="T113" fmla="*/ 217 h 225"/>
                  <a:gd name="T114" fmla="*/ 163 w 166"/>
                  <a:gd name="T115" fmla="*/ 154 h 225"/>
                  <a:gd name="T116" fmla="*/ 149 w 166"/>
                  <a:gd name="T117" fmla="*/ 7 h 225"/>
                  <a:gd name="T118" fmla="*/ 132 w 166"/>
                  <a:gd name="T119" fmla="*/ 18 h 225"/>
                  <a:gd name="T120" fmla="*/ 130 w 166"/>
                  <a:gd name="T121" fmla="*/ 16 h 225"/>
                  <a:gd name="T122" fmla="*/ 123 w 166"/>
                  <a:gd name="T123" fmla="*/ 13 h 225"/>
                  <a:gd name="T124" fmla="*/ 118 w 166"/>
                  <a:gd name="T125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66" h="225">
                    <a:moveTo>
                      <a:pt x="63" y="206"/>
                    </a:moveTo>
                    <a:cubicBezTo>
                      <a:pt x="62" y="171"/>
                      <a:pt x="61" y="140"/>
                      <a:pt x="59" y="107"/>
                    </a:cubicBezTo>
                    <a:cubicBezTo>
                      <a:pt x="64" y="138"/>
                      <a:pt x="66" y="169"/>
                      <a:pt x="67" y="200"/>
                    </a:cubicBezTo>
                    <a:cubicBezTo>
                      <a:pt x="67" y="201"/>
                      <a:pt x="67" y="201"/>
                      <a:pt x="67" y="201"/>
                    </a:cubicBezTo>
                    <a:cubicBezTo>
                      <a:pt x="66" y="202"/>
                      <a:pt x="64" y="204"/>
                      <a:pt x="63" y="206"/>
                    </a:cubicBezTo>
                    <a:moveTo>
                      <a:pt x="22" y="87"/>
                    </a:moveTo>
                    <a:cubicBezTo>
                      <a:pt x="27" y="87"/>
                      <a:pt x="33" y="86"/>
                      <a:pt x="38" y="85"/>
                    </a:cubicBezTo>
                    <a:cubicBezTo>
                      <a:pt x="42" y="84"/>
                      <a:pt x="46" y="83"/>
                      <a:pt x="50" y="81"/>
                    </a:cubicBezTo>
                    <a:cubicBezTo>
                      <a:pt x="51" y="80"/>
                      <a:pt x="53" y="79"/>
                      <a:pt x="54" y="77"/>
                    </a:cubicBezTo>
                    <a:cubicBezTo>
                      <a:pt x="54" y="78"/>
                      <a:pt x="54" y="78"/>
                      <a:pt x="54" y="79"/>
                    </a:cubicBezTo>
                    <a:cubicBezTo>
                      <a:pt x="56" y="124"/>
                      <a:pt x="57" y="164"/>
                      <a:pt x="59" y="210"/>
                    </a:cubicBezTo>
                    <a:cubicBezTo>
                      <a:pt x="60" y="211"/>
                      <a:pt x="60" y="211"/>
                      <a:pt x="60" y="211"/>
                    </a:cubicBezTo>
                    <a:cubicBezTo>
                      <a:pt x="59" y="211"/>
                      <a:pt x="59" y="212"/>
                      <a:pt x="59" y="212"/>
                    </a:cubicBezTo>
                    <a:cubicBezTo>
                      <a:pt x="59" y="212"/>
                      <a:pt x="59" y="212"/>
                      <a:pt x="59" y="212"/>
                    </a:cubicBezTo>
                    <a:cubicBezTo>
                      <a:pt x="59" y="212"/>
                      <a:pt x="59" y="212"/>
                      <a:pt x="59" y="212"/>
                    </a:cubicBezTo>
                    <a:cubicBezTo>
                      <a:pt x="57" y="215"/>
                      <a:pt x="54" y="218"/>
                      <a:pt x="51" y="219"/>
                    </a:cubicBezTo>
                    <a:cubicBezTo>
                      <a:pt x="48" y="221"/>
                      <a:pt x="44" y="221"/>
                      <a:pt x="40" y="221"/>
                    </a:cubicBezTo>
                    <a:cubicBezTo>
                      <a:pt x="40" y="221"/>
                      <a:pt x="40" y="221"/>
                      <a:pt x="40" y="221"/>
                    </a:cubicBezTo>
                    <a:cubicBezTo>
                      <a:pt x="40" y="221"/>
                      <a:pt x="40" y="221"/>
                      <a:pt x="40" y="221"/>
                    </a:cubicBezTo>
                    <a:cubicBezTo>
                      <a:pt x="32" y="221"/>
                      <a:pt x="24" y="219"/>
                      <a:pt x="18" y="215"/>
                    </a:cubicBezTo>
                    <a:cubicBezTo>
                      <a:pt x="18" y="171"/>
                      <a:pt x="14" y="127"/>
                      <a:pt x="6" y="84"/>
                    </a:cubicBezTo>
                    <a:cubicBezTo>
                      <a:pt x="11" y="86"/>
                      <a:pt x="16" y="87"/>
                      <a:pt x="22" y="87"/>
                    </a:cubicBezTo>
                    <a:moveTo>
                      <a:pt x="75" y="87"/>
                    </a:moveTo>
                    <a:cubicBezTo>
                      <a:pt x="80" y="87"/>
                      <a:pt x="86" y="86"/>
                      <a:pt x="91" y="85"/>
                    </a:cubicBezTo>
                    <a:cubicBezTo>
                      <a:pt x="95" y="84"/>
                      <a:pt x="99" y="83"/>
                      <a:pt x="103" y="81"/>
                    </a:cubicBezTo>
                    <a:cubicBezTo>
                      <a:pt x="104" y="80"/>
                      <a:pt x="106" y="79"/>
                      <a:pt x="107" y="77"/>
                    </a:cubicBezTo>
                    <a:cubicBezTo>
                      <a:pt x="109" y="124"/>
                      <a:pt x="111" y="163"/>
                      <a:pt x="113" y="210"/>
                    </a:cubicBezTo>
                    <a:cubicBezTo>
                      <a:pt x="113" y="211"/>
                      <a:pt x="113" y="211"/>
                      <a:pt x="113" y="211"/>
                    </a:cubicBezTo>
                    <a:cubicBezTo>
                      <a:pt x="113" y="211"/>
                      <a:pt x="112" y="212"/>
                      <a:pt x="112" y="212"/>
                    </a:cubicBezTo>
                    <a:cubicBezTo>
                      <a:pt x="112" y="212"/>
                      <a:pt x="112" y="212"/>
                      <a:pt x="112" y="212"/>
                    </a:cubicBezTo>
                    <a:cubicBezTo>
                      <a:pt x="112" y="212"/>
                      <a:pt x="112" y="212"/>
                      <a:pt x="112" y="212"/>
                    </a:cubicBezTo>
                    <a:cubicBezTo>
                      <a:pt x="110" y="215"/>
                      <a:pt x="108" y="218"/>
                      <a:pt x="104" y="219"/>
                    </a:cubicBezTo>
                    <a:cubicBezTo>
                      <a:pt x="101" y="221"/>
                      <a:pt x="97" y="221"/>
                      <a:pt x="93" y="221"/>
                    </a:cubicBezTo>
                    <a:cubicBezTo>
                      <a:pt x="93" y="221"/>
                      <a:pt x="93" y="221"/>
                      <a:pt x="93" y="221"/>
                    </a:cubicBezTo>
                    <a:cubicBezTo>
                      <a:pt x="93" y="221"/>
                      <a:pt x="93" y="221"/>
                      <a:pt x="93" y="221"/>
                    </a:cubicBezTo>
                    <a:cubicBezTo>
                      <a:pt x="85" y="221"/>
                      <a:pt x="77" y="219"/>
                      <a:pt x="72" y="215"/>
                    </a:cubicBezTo>
                    <a:cubicBezTo>
                      <a:pt x="71" y="171"/>
                      <a:pt x="67" y="127"/>
                      <a:pt x="60" y="84"/>
                    </a:cubicBezTo>
                    <a:cubicBezTo>
                      <a:pt x="64" y="86"/>
                      <a:pt x="70" y="87"/>
                      <a:pt x="75" y="87"/>
                    </a:cubicBezTo>
                    <a:moveTo>
                      <a:pt x="117" y="206"/>
                    </a:moveTo>
                    <a:cubicBezTo>
                      <a:pt x="115" y="159"/>
                      <a:pt x="113" y="120"/>
                      <a:pt x="111" y="73"/>
                    </a:cubicBezTo>
                    <a:cubicBezTo>
                      <a:pt x="112" y="72"/>
                      <a:pt x="112" y="72"/>
                      <a:pt x="112" y="72"/>
                    </a:cubicBezTo>
                    <a:cubicBezTo>
                      <a:pt x="114" y="116"/>
                      <a:pt x="116" y="158"/>
                      <a:pt x="119" y="202"/>
                    </a:cubicBezTo>
                    <a:cubicBezTo>
                      <a:pt x="119" y="202"/>
                      <a:pt x="119" y="202"/>
                      <a:pt x="119" y="202"/>
                    </a:cubicBezTo>
                    <a:cubicBezTo>
                      <a:pt x="118" y="204"/>
                      <a:pt x="117" y="205"/>
                      <a:pt x="117" y="206"/>
                    </a:cubicBezTo>
                    <a:moveTo>
                      <a:pt x="66" y="82"/>
                    </a:moveTo>
                    <a:cubicBezTo>
                      <a:pt x="65" y="82"/>
                      <a:pt x="64" y="80"/>
                      <a:pt x="64" y="79"/>
                    </a:cubicBezTo>
                    <a:cubicBezTo>
                      <a:pt x="64" y="78"/>
                      <a:pt x="64" y="78"/>
                      <a:pt x="64" y="78"/>
                    </a:cubicBezTo>
                    <a:cubicBezTo>
                      <a:pt x="65" y="77"/>
                      <a:pt x="65" y="76"/>
                      <a:pt x="66" y="75"/>
                    </a:cubicBezTo>
                    <a:cubicBezTo>
                      <a:pt x="74" y="67"/>
                      <a:pt x="81" y="58"/>
                      <a:pt x="89" y="50"/>
                    </a:cubicBezTo>
                    <a:cubicBezTo>
                      <a:pt x="83" y="57"/>
                      <a:pt x="76" y="64"/>
                      <a:pt x="70" y="72"/>
                    </a:cubicBezTo>
                    <a:cubicBezTo>
                      <a:pt x="69" y="74"/>
                      <a:pt x="67" y="77"/>
                      <a:pt x="67" y="81"/>
                    </a:cubicBezTo>
                    <a:cubicBezTo>
                      <a:pt x="67" y="81"/>
                      <a:pt x="67" y="82"/>
                      <a:pt x="67" y="82"/>
                    </a:cubicBezTo>
                    <a:cubicBezTo>
                      <a:pt x="67" y="82"/>
                      <a:pt x="66" y="82"/>
                      <a:pt x="66" y="82"/>
                    </a:cubicBezTo>
                    <a:cubicBezTo>
                      <a:pt x="66" y="82"/>
                      <a:pt x="66" y="82"/>
                      <a:pt x="66" y="82"/>
                    </a:cubicBezTo>
                    <a:cubicBezTo>
                      <a:pt x="66" y="82"/>
                      <a:pt x="66" y="82"/>
                      <a:pt x="66" y="82"/>
                    </a:cubicBezTo>
                    <a:moveTo>
                      <a:pt x="14" y="82"/>
                    </a:moveTo>
                    <a:cubicBezTo>
                      <a:pt x="13" y="82"/>
                      <a:pt x="13" y="82"/>
                      <a:pt x="12" y="82"/>
                    </a:cubicBezTo>
                    <a:cubicBezTo>
                      <a:pt x="12" y="82"/>
                      <a:pt x="12" y="82"/>
                      <a:pt x="12" y="82"/>
                    </a:cubicBezTo>
                    <a:cubicBezTo>
                      <a:pt x="11" y="82"/>
                      <a:pt x="11" y="80"/>
                      <a:pt x="11" y="79"/>
                    </a:cubicBezTo>
                    <a:cubicBezTo>
                      <a:pt x="11" y="78"/>
                      <a:pt x="11" y="78"/>
                      <a:pt x="11" y="78"/>
                    </a:cubicBezTo>
                    <a:cubicBezTo>
                      <a:pt x="11" y="77"/>
                      <a:pt x="12" y="76"/>
                      <a:pt x="13" y="75"/>
                    </a:cubicBezTo>
                    <a:cubicBezTo>
                      <a:pt x="20" y="67"/>
                      <a:pt x="28" y="58"/>
                      <a:pt x="36" y="50"/>
                    </a:cubicBezTo>
                    <a:cubicBezTo>
                      <a:pt x="29" y="57"/>
                      <a:pt x="23" y="64"/>
                      <a:pt x="17" y="72"/>
                    </a:cubicBezTo>
                    <a:cubicBezTo>
                      <a:pt x="15" y="74"/>
                      <a:pt x="14" y="77"/>
                      <a:pt x="14" y="81"/>
                    </a:cubicBezTo>
                    <a:cubicBezTo>
                      <a:pt x="13" y="81"/>
                      <a:pt x="14" y="82"/>
                      <a:pt x="14" y="82"/>
                    </a:cubicBezTo>
                    <a:moveTo>
                      <a:pt x="75" y="83"/>
                    </a:moveTo>
                    <a:cubicBezTo>
                      <a:pt x="75" y="83"/>
                      <a:pt x="75" y="83"/>
                      <a:pt x="75" y="83"/>
                    </a:cubicBezTo>
                    <a:cubicBezTo>
                      <a:pt x="74" y="83"/>
                      <a:pt x="73" y="83"/>
                      <a:pt x="72" y="83"/>
                    </a:cubicBezTo>
                    <a:cubicBezTo>
                      <a:pt x="72" y="83"/>
                      <a:pt x="72" y="83"/>
                      <a:pt x="72" y="83"/>
                    </a:cubicBezTo>
                    <a:cubicBezTo>
                      <a:pt x="71" y="82"/>
                      <a:pt x="71" y="82"/>
                      <a:pt x="71" y="81"/>
                    </a:cubicBezTo>
                    <a:cubicBezTo>
                      <a:pt x="71" y="79"/>
                      <a:pt x="72" y="76"/>
                      <a:pt x="74" y="75"/>
                    </a:cubicBezTo>
                    <a:cubicBezTo>
                      <a:pt x="88" y="55"/>
                      <a:pt x="105" y="37"/>
                      <a:pt x="123" y="20"/>
                    </a:cubicBezTo>
                    <a:cubicBezTo>
                      <a:pt x="124" y="21"/>
                      <a:pt x="124" y="21"/>
                      <a:pt x="125" y="21"/>
                    </a:cubicBezTo>
                    <a:cubicBezTo>
                      <a:pt x="109" y="38"/>
                      <a:pt x="93" y="56"/>
                      <a:pt x="79" y="74"/>
                    </a:cubicBezTo>
                    <a:cubicBezTo>
                      <a:pt x="78" y="75"/>
                      <a:pt x="78" y="76"/>
                      <a:pt x="79" y="77"/>
                    </a:cubicBezTo>
                    <a:cubicBezTo>
                      <a:pt x="80" y="77"/>
                      <a:pt x="80" y="78"/>
                      <a:pt x="80" y="78"/>
                    </a:cubicBezTo>
                    <a:cubicBezTo>
                      <a:pt x="81" y="78"/>
                      <a:pt x="82" y="77"/>
                      <a:pt x="82" y="77"/>
                    </a:cubicBezTo>
                    <a:cubicBezTo>
                      <a:pt x="97" y="57"/>
                      <a:pt x="113" y="39"/>
                      <a:pt x="130" y="21"/>
                    </a:cubicBezTo>
                    <a:cubicBezTo>
                      <a:pt x="131" y="21"/>
                      <a:pt x="131" y="22"/>
                      <a:pt x="132" y="22"/>
                    </a:cubicBezTo>
                    <a:cubicBezTo>
                      <a:pt x="133" y="22"/>
                      <a:pt x="133" y="22"/>
                      <a:pt x="133" y="22"/>
                    </a:cubicBezTo>
                    <a:cubicBezTo>
                      <a:pt x="119" y="38"/>
                      <a:pt x="105" y="55"/>
                      <a:pt x="92" y="72"/>
                    </a:cubicBezTo>
                    <a:cubicBezTo>
                      <a:pt x="91" y="72"/>
                      <a:pt x="91" y="74"/>
                      <a:pt x="92" y="74"/>
                    </a:cubicBezTo>
                    <a:cubicBezTo>
                      <a:pt x="92" y="75"/>
                      <a:pt x="93" y="75"/>
                      <a:pt x="93" y="75"/>
                    </a:cubicBezTo>
                    <a:cubicBezTo>
                      <a:pt x="94" y="75"/>
                      <a:pt x="95" y="75"/>
                      <a:pt x="95" y="74"/>
                    </a:cubicBezTo>
                    <a:cubicBezTo>
                      <a:pt x="109" y="56"/>
                      <a:pt x="124" y="39"/>
                      <a:pt x="138" y="21"/>
                    </a:cubicBezTo>
                    <a:cubicBezTo>
                      <a:pt x="138" y="21"/>
                      <a:pt x="138" y="21"/>
                      <a:pt x="138" y="21"/>
                    </a:cubicBezTo>
                    <a:cubicBezTo>
                      <a:pt x="139" y="21"/>
                      <a:pt x="140" y="21"/>
                      <a:pt x="140" y="21"/>
                    </a:cubicBezTo>
                    <a:cubicBezTo>
                      <a:pt x="133" y="35"/>
                      <a:pt x="124" y="49"/>
                      <a:pt x="115" y="62"/>
                    </a:cubicBezTo>
                    <a:cubicBezTo>
                      <a:pt x="113" y="64"/>
                      <a:pt x="111" y="66"/>
                      <a:pt x="110" y="68"/>
                    </a:cubicBezTo>
                    <a:cubicBezTo>
                      <a:pt x="109" y="68"/>
                      <a:pt x="109" y="68"/>
                      <a:pt x="109" y="68"/>
                    </a:cubicBezTo>
                    <a:cubicBezTo>
                      <a:pt x="109" y="68"/>
                      <a:pt x="109" y="68"/>
                      <a:pt x="109" y="68"/>
                    </a:cubicBezTo>
                    <a:cubicBezTo>
                      <a:pt x="108" y="68"/>
                      <a:pt x="107" y="69"/>
                      <a:pt x="107" y="70"/>
                    </a:cubicBezTo>
                    <a:cubicBezTo>
                      <a:pt x="106" y="73"/>
                      <a:pt x="104" y="76"/>
                      <a:pt x="101" y="78"/>
                    </a:cubicBezTo>
                    <a:cubicBezTo>
                      <a:pt x="98" y="80"/>
                      <a:pt x="94" y="81"/>
                      <a:pt x="90" y="81"/>
                    </a:cubicBezTo>
                    <a:cubicBezTo>
                      <a:pt x="85" y="82"/>
                      <a:pt x="80" y="83"/>
                      <a:pt x="75" y="83"/>
                    </a:cubicBezTo>
                    <a:moveTo>
                      <a:pt x="40" y="75"/>
                    </a:moveTo>
                    <a:cubicBezTo>
                      <a:pt x="41" y="75"/>
                      <a:pt x="41" y="75"/>
                      <a:pt x="42" y="74"/>
                    </a:cubicBezTo>
                    <a:cubicBezTo>
                      <a:pt x="56" y="56"/>
                      <a:pt x="70" y="39"/>
                      <a:pt x="85" y="21"/>
                    </a:cubicBezTo>
                    <a:cubicBezTo>
                      <a:pt x="85" y="21"/>
                      <a:pt x="85" y="21"/>
                      <a:pt x="85" y="21"/>
                    </a:cubicBezTo>
                    <a:cubicBezTo>
                      <a:pt x="86" y="21"/>
                      <a:pt x="88" y="20"/>
                      <a:pt x="89" y="20"/>
                    </a:cubicBezTo>
                    <a:cubicBezTo>
                      <a:pt x="84" y="30"/>
                      <a:pt x="78" y="39"/>
                      <a:pt x="72" y="48"/>
                    </a:cubicBezTo>
                    <a:cubicBezTo>
                      <a:pt x="72" y="49"/>
                      <a:pt x="72" y="49"/>
                      <a:pt x="72" y="50"/>
                    </a:cubicBezTo>
                    <a:cubicBezTo>
                      <a:pt x="67" y="56"/>
                      <a:pt x="62" y="63"/>
                      <a:pt x="57" y="70"/>
                    </a:cubicBezTo>
                    <a:cubicBezTo>
                      <a:pt x="57" y="70"/>
                      <a:pt x="57" y="70"/>
                      <a:pt x="57" y="70"/>
                    </a:cubicBezTo>
                    <a:cubicBezTo>
                      <a:pt x="57" y="69"/>
                      <a:pt x="56" y="68"/>
                      <a:pt x="56" y="68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4" y="68"/>
                      <a:pt x="53" y="69"/>
                      <a:pt x="53" y="70"/>
                    </a:cubicBezTo>
                    <a:cubicBezTo>
                      <a:pt x="53" y="73"/>
                      <a:pt x="50" y="76"/>
                      <a:pt x="47" y="78"/>
                    </a:cubicBezTo>
                    <a:cubicBezTo>
                      <a:pt x="44" y="80"/>
                      <a:pt x="41" y="81"/>
                      <a:pt x="37" y="81"/>
                    </a:cubicBezTo>
                    <a:cubicBezTo>
                      <a:pt x="32" y="82"/>
                      <a:pt x="27" y="83"/>
                      <a:pt x="22" y="83"/>
                    </a:cubicBezTo>
                    <a:cubicBezTo>
                      <a:pt x="22" y="83"/>
                      <a:pt x="22" y="83"/>
                      <a:pt x="22" y="83"/>
                    </a:cubicBezTo>
                    <a:cubicBezTo>
                      <a:pt x="21" y="83"/>
                      <a:pt x="20" y="83"/>
                      <a:pt x="19" y="83"/>
                    </a:cubicBezTo>
                    <a:cubicBezTo>
                      <a:pt x="18" y="83"/>
                      <a:pt x="18" y="83"/>
                      <a:pt x="18" y="83"/>
                    </a:cubicBezTo>
                    <a:cubicBezTo>
                      <a:pt x="18" y="82"/>
                      <a:pt x="18" y="82"/>
                      <a:pt x="18" y="81"/>
                    </a:cubicBezTo>
                    <a:cubicBezTo>
                      <a:pt x="17" y="79"/>
                      <a:pt x="19" y="76"/>
                      <a:pt x="20" y="75"/>
                    </a:cubicBezTo>
                    <a:cubicBezTo>
                      <a:pt x="35" y="55"/>
                      <a:pt x="52" y="37"/>
                      <a:pt x="70" y="20"/>
                    </a:cubicBezTo>
                    <a:cubicBezTo>
                      <a:pt x="70" y="21"/>
                      <a:pt x="71" y="21"/>
                      <a:pt x="72" y="21"/>
                    </a:cubicBezTo>
                    <a:cubicBezTo>
                      <a:pt x="55" y="38"/>
                      <a:pt x="40" y="56"/>
                      <a:pt x="26" y="74"/>
                    </a:cubicBezTo>
                    <a:cubicBezTo>
                      <a:pt x="25" y="75"/>
                      <a:pt x="25" y="76"/>
                      <a:pt x="26" y="77"/>
                    </a:cubicBezTo>
                    <a:cubicBezTo>
                      <a:pt x="26" y="77"/>
                      <a:pt x="27" y="78"/>
                      <a:pt x="27" y="78"/>
                    </a:cubicBezTo>
                    <a:cubicBezTo>
                      <a:pt x="28" y="78"/>
                      <a:pt x="28" y="77"/>
                      <a:pt x="29" y="77"/>
                    </a:cubicBezTo>
                    <a:cubicBezTo>
                      <a:pt x="44" y="57"/>
                      <a:pt x="60" y="39"/>
                      <a:pt x="77" y="21"/>
                    </a:cubicBezTo>
                    <a:cubicBezTo>
                      <a:pt x="77" y="21"/>
                      <a:pt x="78" y="22"/>
                      <a:pt x="79" y="22"/>
                    </a:cubicBezTo>
                    <a:cubicBezTo>
                      <a:pt x="79" y="22"/>
                      <a:pt x="79" y="22"/>
                      <a:pt x="79" y="22"/>
                    </a:cubicBezTo>
                    <a:cubicBezTo>
                      <a:pt x="66" y="38"/>
                      <a:pt x="52" y="55"/>
                      <a:pt x="38" y="72"/>
                    </a:cubicBezTo>
                    <a:cubicBezTo>
                      <a:pt x="38" y="72"/>
                      <a:pt x="38" y="74"/>
                      <a:pt x="39" y="74"/>
                    </a:cubicBezTo>
                    <a:cubicBezTo>
                      <a:pt x="39" y="75"/>
                      <a:pt x="40" y="75"/>
                      <a:pt x="40" y="75"/>
                    </a:cubicBezTo>
                    <a:moveTo>
                      <a:pt x="45" y="40"/>
                    </a:moveTo>
                    <a:cubicBezTo>
                      <a:pt x="52" y="32"/>
                      <a:pt x="59" y="24"/>
                      <a:pt x="66" y="17"/>
                    </a:cubicBezTo>
                    <a:cubicBezTo>
                      <a:pt x="66" y="17"/>
                      <a:pt x="66" y="17"/>
                      <a:pt x="66" y="17"/>
                    </a:cubicBezTo>
                    <a:cubicBezTo>
                      <a:pt x="66" y="18"/>
                      <a:pt x="66" y="18"/>
                      <a:pt x="66" y="18"/>
                    </a:cubicBezTo>
                    <a:cubicBezTo>
                      <a:pt x="59" y="25"/>
                      <a:pt x="52" y="32"/>
                      <a:pt x="45" y="40"/>
                    </a:cubicBezTo>
                    <a:moveTo>
                      <a:pt x="98" y="40"/>
                    </a:moveTo>
                    <a:cubicBezTo>
                      <a:pt x="105" y="32"/>
                      <a:pt x="112" y="24"/>
                      <a:pt x="119" y="17"/>
                    </a:cubicBezTo>
                    <a:cubicBezTo>
                      <a:pt x="120" y="17"/>
                      <a:pt x="120" y="17"/>
                      <a:pt x="120" y="17"/>
                    </a:cubicBezTo>
                    <a:cubicBezTo>
                      <a:pt x="120" y="18"/>
                      <a:pt x="120" y="18"/>
                      <a:pt x="120" y="18"/>
                    </a:cubicBezTo>
                    <a:cubicBezTo>
                      <a:pt x="112" y="25"/>
                      <a:pt x="105" y="32"/>
                      <a:pt x="98" y="40"/>
                    </a:cubicBezTo>
                    <a:moveTo>
                      <a:pt x="123" y="197"/>
                    </a:moveTo>
                    <a:cubicBezTo>
                      <a:pt x="120" y="153"/>
                      <a:pt x="118" y="112"/>
                      <a:pt x="116" y="67"/>
                    </a:cubicBezTo>
                    <a:cubicBezTo>
                      <a:pt x="116" y="66"/>
                      <a:pt x="117" y="65"/>
                      <a:pt x="118" y="64"/>
                    </a:cubicBezTo>
                    <a:cubicBezTo>
                      <a:pt x="130" y="49"/>
                      <a:pt x="139" y="32"/>
                      <a:pt x="148" y="15"/>
                    </a:cubicBezTo>
                    <a:cubicBezTo>
                      <a:pt x="155" y="60"/>
                      <a:pt x="161" y="105"/>
                      <a:pt x="162" y="150"/>
                    </a:cubicBezTo>
                    <a:cubicBezTo>
                      <a:pt x="161" y="150"/>
                      <a:pt x="161" y="150"/>
                      <a:pt x="161" y="150"/>
                    </a:cubicBezTo>
                    <a:cubicBezTo>
                      <a:pt x="148" y="165"/>
                      <a:pt x="135" y="181"/>
                      <a:pt x="123" y="197"/>
                    </a:cubicBezTo>
                    <a:moveTo>
                      <a:pt x="87" y="32"/>
                    </a:moveTo>
                    <a:cubicBezTo>
                      <a:pt x="90" y="27"/>
                      <a:pt x="93" y="21"/>
                      <a:pt x="96" y="15"/>
                    </a:cubicBezTo>
                    <a:cubicBezTo>
                      <a:pt x="96" y="17"/>
                      <a:pt x="97" y="19"/>
                      <a:pt x="97" y="21"/>
                    </a:cubicBezTo>
                    <a:cubicBezTo>
                      <a:pt x="93" y="24"/>
                      <a:pt x="90" y="28"/>
                      <a:pt x="87" y="32"/>
                    </a:cubicBezTo>
                    <a:moveTo>
                      <a:pt x="9" y="80"/>
                    </a:moveTo>
                    <a:cubicBezTo>
                      <a:pt x="8" y="80"/>
                      <a:pt x="8" y="80"/>
                      <a:pt x="8" y="80"/>
                    </a:cubicBezTo>
                    <a:cubicBezTo>
                      <a:pt x="7" y="80"/>
                      <a:pt x="6" y="79"/>
                      <a:pt x="5" y="78"/>
                    </a:cubicBezTo>
                    <a:cubicBezTo>
                      <a:pt x="5" y="78"/>
                      <a:pt x="5" y="78"/>
                      <a:pt x="5" y="78"/>
                    </a:cubicBezTo>
                    <a:cubicBezTo>
                      <a:pt x="4" y="77"/>
                      <a:pt x="4" y="77"/>
                      <a:pt x="4" y="77"/>
                    </a:cubicBezTo>
                    <a:cubicBezTo>
                      <a:pt x="4" y="77"/>
                      <a:pt x="4" y="77"/>
                      <a:pt x="4" y="77"/>
                    </a:cubicBezTo>
                    <a:cubicBezTo>
                      <a:pt x="5" y="77"/>
                      <a:pt x="5" y="76"/>
                      <a:pt x="5" y="76"/>
                    </a:cubicBezTo>
                    <a:cubicBezTo>
                      <a:pt x="22" y="50"/>
                      <a:pt x="42" y="27"/>
                      <a:pt x="64" y="6"/>
                    </a:cubicBezTo>
                    <a:cubicBezTo>
                      <a:pt x="64" y="9"/>
                      <a:pt x="65" y="11"/>
                      <a:pt x="66" y="14"/>
                    </a:cubicBezTo>
                    <a:cubicBezTo>
                      <a:pt x="47" y="34"/>
                      <a:pt x="29" y="54"/>
                      <a:pt x="11" y="74"/>
                    </a:cubicBezTo>
                    <a:cubicBezTo>
                      <a:pt x="10" y="75"/>
                      <a:pt x="9" y="76"/>
                      <a:pt x="9" y="78"/>
                    </a:cubicBezTo>
                    <a:cubicBezTo>
                      <a:pt x="9" y="78"/>
                      <a:pt x="9" y="79"/>
                      <a:pt x="9" y="79"/>
                    </a:cubicBezTo>
                    <a:cubicBezTo>
                      <a:pt x="9" y="80"/>
                      <a:pt x="9" y="80"/>
                      <a:pt x="9" y="80"/>
                    </a:cubicBezTo>
                    <a:moveTo>
                      <a:pt x="62" y="80"/>
                    </a:moveTo>
                    <a:cubicBezTo>
                      <a:pt x="62" y="80"/>
                      <a:pt x="62" y="80"/>
                      <a:pt x="62" y="80"/>
                    </a:cubicBezTo>
                    <a:cubicBezTo>
                      <a:pt x="61" y="80"/>
                      <a:pt x="59" y="79"/>
                      <a:pt x="59" y="78"/>
                    </a:cubicBezTo>
                    <a:cubicBezTo>
                      <a:pt x="58" y="78"/>
                      <a:pt x="58" y="78"/>
                      <a:pt x="58" y="78"/>
                    </a:cubicBezTo>
                    <a:cubicBezTo>
                      <a:pt x="58" y="77"/>
                      <a:pt x="58" y="77"/>
                      <a:pt x="58" y="77"/>
                    </a:cubicBezTo>
                    <a:cubicBezTo>
                      <a:pt x="58" y="76"/>
                      <a:pt x="58" y="76"/>
                      <a:pt x="58" y="76"/>
                    </a:cubicBezTo>
                    <a:cubicBezTo>
                      <a:pt x="71" y="57"/>
                      <a:pt x="85" y="40"/>
                      <a:pt x="100" y="23"/>
                    </a:cubicBezTo>
                    <a:cubicBezTo>
                      <a:pt x="101" y="23"/>
                      <a:pt x="101" y="23"/>
                      <a:pt x="101" y="22"/>
                    </a:cubicBezTo>
                    <a:cubicBezTo>
                      <a:pt x="106" y="17"/>
                      <a:pt x="112" y="11"/>
                      <a:pt x="117" y="6"/>
                    </a:cubicBezTo>
                    <a:cubicBezTo>
                      <a:pt x="118" y="9"/>
                      <a:pt x="118" y="11"/>
                      <a:pt x="119" y="14"/>
                    </a:cubicBezTo>
                    <a:cubicBezTo>
                      <a:pt x="100" y="34"/>
                      <a:pt x="82" y="54"/>
                      <a:pt x="65" y="74"/>
                    </a:cubicBezTo>
                    <a:cubicBezTo>
                      <a:pt x="64" y="75"/>
                      <a:pt x="63" y="76"/>
                      <a:pt x="62" y="78"/>
                    </a:cubicBezTo>
                    <a:cubicBezTo>
                      <a:pt x="62" y="78"/>
                      <a:pt x="62" y="79"/>
                      <a:pt x="62" y="79"/>
                    </a:cubicBezTo>
                    <a:cubicBezTo>
                      <a:pt x="62" y="80"/>
                      <a:pt x="62" y="80"/>
                      <a:pt x="62" y="80"/>
                    </a:cubicBezTo>
                    <a:moveTo>
                      <a:pt x="118" y="0"/>
                    </a:moveTo>
                    <a:cubicBezTo>
                      <a:pt x="118" y="0"/>
                      <a:pt x="117" y="0"/>
                      <a:pt x="117" y="0"/>
                    </a:cubicBezTo>
                    <a:cubicBezTo>
                      <a:pt x="111" y="6"/>
                      <a:pt x="106" y="11"/>
                      <a:pt x="100" y="17"/>
                    </a:cubicBezTo>
                    <a:cubicBezTo>
                      <a:pt x="100" y="14"/>
                      <a:pt x="100" y="11"/>
                      <a:pt x="99" y="9"/>
                    </a:cubicBezTo>
                    <a:cubicBezTo>
                      <a:pt x="99" y="8"/>
                      <a:pt x="98" y="7"/>
                      <a:pt x="98" y="7"/>
                    </a:cubicBezTo>
                    <a:cubicBezTo>
                      <a:pt x="97" y="7"/>
                      <a:pt x="97" y="7"/>
                      <a:pt x="97" y="7"/>
                    </a:cubicBezTo>
                    <a:cubicBezTo>
                      <a:pt x="96" y="7"/>
                      <a:pt x="96" y="7"/>
                      <a:pt x="95" y="8"/>
                    </a:cubicBezTo>
                    <a:cubicBezTo>
                      <a:pt x="94" y="10"/>
                      <a:pt x="93" y="13"/>
                      <a:pt x="91" y="15"/>
                    </a:cubicBezTo>
                    <a:cubicBezTo>
                      <a:pt x="91" y="15"/>
                      <a:pt x="91" y="15"/>
                      <a:pt x="91" y="15"/>
                    </a:cubicBezTo>
                    <a:cubicBezTo>
                      <a:pt x="91" y="15"/>
                      <a:pt x="90" y="15"/>
                      <a:pt x="90" y="15"/>
                    </a:cubicBezTo>
                    <a:cubicBezTo>
                      <a:pt x="87" y="17"/>
                      <a:pt x="83" y="18"/>
                      <a:pt x="79" y="18"/>
                    </a:cubicBezTo>
                    <a:cubicBezTo>
                      <a:pt x="79" y="18"/>
                      <a:pt x="79" y="18"/>
                      <a:pt x="79" y="18"/>
                    </a:cubicBezTo>
                    <a:cubicBezTo>
                      <a:pt x="79" y="18"/>
                      <a:pt x="79" y="18"/>
                      <a:pt x="79" y="18"/>
                    </a:cubicBezTo>
                    <a:cubicBezTo>
                      <a:pt x="78" y="17"/>
                      <a:pt x="78" y="17"/>
                      <a:pt x="78" y="17"/>
                    </a:cubicBezTo>
                    <a:cubicBezTo>
                      <a:pt x="78" y="17"/>
                      <a:pt x="77" y="16"/>
                      <a:pt x="77" y="16"/>
                    </a:cubicBezTo>
                    <a:cubicBezTo>
                      <a:pt x="76" y="16"/>
                      <a:pt x="76" y="17"/>
                      <a:pt x="75" y="17"/>
                    </a:cubicBezTo>
                    <a:cubicBezTo>
                      <a:pt x="75" y="17"/>
                      <a:pt x="75" y="17"/>
                      <a:pt x="75" y="17"/>
                    </a:cubicBezTo>
                    <a:cubicBezTo>
                      <a:pt x="73" y="17"/>
                      <a:pt x="72" y="17"/>
                      <a:pt x="70" y="16"/>
                    </a:cubicBezTo>
                    <a:cubicBezTo>
                      <a:pt x="70" y="15"/>
                      <a:pt x="70" y="14"/>
                      <a:pt x="69" y="13"/>
                    </a:cubicBezTo>
                    <a:cubicBezTo>
                      <a:pt x="69" y="12"/>
                      <a:pt x="69" y="12"/>
                      <a:pt x="69" y="12"/>
                    </a:cubicBezTo>
                    <a:cubicBezTo>
                      <a:pt x="68" y="9"/>
                      <a:pt x="68" y="5"/>
                      <a:pt x="67" y="1"/>
                    </a:cubicBezTo>
                    <a:cubicBezTo>
                      <a:pt x="67" y="1"/>
                      <a:pt x="66" y="0"/>
                      <a:pt x="66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40" y="22"/>
                      <a:pt x="20" y="47"/>
                      <a:pt x="2" y="74"/>
                    </a:cubicBezTo>
                    <a:cubicBezTo>
                      <a:pt x="1" y="74"/>
                      <a:pt x="1" y="75"/>
                      <a:pt x="1" y="76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0" y="78"/>
                      <a:pt x="1" y="79"/>
                      <a:pt x="1" y="80"/>
                    </a:cubicBezTo>
                    <a:cubicBezTo>
                      <a:pt x="2" y="80"/>
                      <a:pt x="2" y="81"/>
                      <a:pt x="3" y="81"/>
                    </a:cubicBezTo>
                    <a:cubicBezTo>
                      <a:pt x="3" y="81"/>
                      <a:pt x="3" y="81"/>
                      <a:pt x="3" y="81"/>
                    </a:cubicBezTo>
                    <a:cubicBezTo>
                      <a:pt x="2" y="82"/>
                      <a:pt x="2" y="83"/>
                      <a:pt x="2" y="83"/>
                    </a:cubicBezTo>
                    <a:cubicBezTo>
                      <a:pt x="10" y="127"/>
                      <a:pt x="14" y="171"/>
                      <a:pt x="14" y="216"/>
                    </a:cubicBezTo>
                    <a:cubicBezTo>
                      <a:pt x="14" y="216"/>
                      <a:pt x="14" y="216"/>
                      <a:pt x="14" y="216"/>
                    </a:cubicBezTo>
                    <a:cubicBezTo>
                      <a:pt x="14" y="216"/>
                      <a:pt x="14" y="216"/>
                      <a:pt x="14" y="216"/>
                    </a:cubicBezTo>
                    <a:cubicBezTo>
                      <a:pt x="14" y="216"/>
                      <a:pt x="14" y="216"/>
                      <a:pt x="14" y="216"/>
                    </a:cubicBezTo>
                    <a:cubicBezTo>
                      <a:pt x="15" y="217"/>
                      <a:pt x="15" y="217"/>
                      <a:pt x="15" y="217"/>
                    </a:cubicBezTo>
                    <a:cubicBezTo>
                      <a:pt x="22" y="223"/>
                      <a:pt x="31" y="225"/>
                      <a:pt x="40" y="225"/>
                    </a:cubicBezTo>
                    <a:cubicBezTo>
                      <a:pt x="44" y="225"/>
                      <a:pt x="49" y="225"/>
                      <a:pt x="53" y="223"/>
                    </a:cubicBezTo>
                    <a:cubicBezTo>
                      <a:pt x="56" y="221"/>
                      <a:pt x="58" y="219"/>
                      <a:pt x="60" y="217"/>
                    </a:cubicBezTo>
                    <a:cubicBezTo>
                      <a:pt x="61" y="217"/>
                      <a:pt x="61" y="217"/>
                      <a:pt x="61" y="217"/>
                    </a:cubicBezTo>
                    <a:cubicBezTo>
                      <a:pt x="61" y="217"/>
                      <a:pt x="61" y="217"/>
                      <a:pt x="62" y="217"/>
                    </a:cubicBezTo>
                    <a:cubicBezTo>
                      <a:pt x="63" y="216"/>
                      <a:pt x="63" y="215"/>
                      <a:pt x="63" y="214"/>
                    </a:cubicBezTo>
                    <a:cubicBezTo>
                      <a:pt x="62" y="214"/>
                      <a:pt x="62" y="214"/>
                      <a:pt x="62" y="214"/>
                    </a:cubicBezTo>
                    <a:cubicBezTo>
                      <a:pt x="64" y="211"/>
                      <a:pt x="66" y="209"/>
                      <a:pt x="67" y="207"/>
                    </a:cubicBezTo>
                    <a:cubicBezTo>
                      <a:pt x="68" y="210"/>
                      <a:pt x="68" y="213"/>
                      <a:pt x="68" y="216"/>
                    </a:cubicBezTo>
                    <a:cubicBezTo>
                      <a:pt x="68" y="216"/>
                      <a:pt x="68" y="216"/>
                      <a:pt x="68" y="216"/>
                    </a:cubicBezTo>
                    <a:cubicBezTo>
                      <a:pt x="68" y="216"/>
                      <a:pt x="68" y="216"/>
                      <a:pt x="68" y="216"/>
                    </a:cubicBezTo>
                    <a:cubicBezTo>
                      <a:pt x="68" y="216"/>
                      <a:pt x="68" y="216"/>
                      <a:pt x="68" y="216"/>
                    </a:cubicBezTo>
                    <a:cubicBezTo>
                      <a:pt x="68" y="217"/>
                      <a:pt x="68" y="217"/>
                      <a:pt x="68" y="217"/>
                    </a:cubicBezTo>
                    <a:cubicBezTo>
                      <a:pt x="75" y="223"/>
                      <a:pt x="84" y="225"/>
                      <a:pt x="93" y="225"/>
                    </a:cubicBezTo>
                    <a:cubicBezTo>
                      <a:pt x="98" y="225"/>
                      <a:pt x="102" y="225"/>
                      <a:pt x="106" y="223"/>
                    </a:cubicBezTo>
                    <a:cubicBezTo>
                      <a:pt x="109" y="221"/>
                      <a:pt x="112" y="219"/>
                      <a:pt x="114" y="217"/>
                    </a:cubicBezTo>
                    <a:cubicBezTo>
                      <a:pt x="114" y="217"/>
                      <a:pt x="114" y="217"/>
                      <a:pt x="114" y="217"/>
                    </a:cubicBezTo>
                    <a:cubicBezTo>
                      <a:pt x="114" y="217"/>
                      <a:pt x="115" y="217"/>
                      <a:pt x="115" y="217"/>
                    </a:cubicBezTo>
                    <a:cubicBezTo>
                      <a:pt x="116" y="216"/>
                      <a:pt x="116" y="215"/>
                      <a:pt x="116" y="214"/>
                    </a:cubicBezTo>
                    <a:cubicBezTo>
                      <a:pt x="116" y="214"/>
                      <a:pt x="116" y="214"/>
                      <a:pt x="116" y="214"/>
                    </a:cubicBezTo>
                    <a:cubicBezTo>
                      <a:pt x="130" y="193"/>
                      <a:pt x="146" y="173"/>
                      <a:pt x="163" y="154"/>
                    </a:cubicBezTo>
                    <a:cubicBezTo>
                      <a:pt x="164" y="155"/>
                      <a:pt x="164" y="155"/>
                      <a:pt x="164" y="155"/>
                    </a:cubicBezTo>
                    <a:cubicBezTo>
                      <a:pt x="165" y="155"/>
                      <a:pt x="166" y="154"/>
                      <a:pt x="166" y="153"/>
                    </a:cubicBezTo>
                    <a:cubicBezTo>
                      <a:pt x="165" y="105"/>
                      <a:pt x="159" y="56"/>
                      <a:pt x="151" y="9"/>
                    </a:cubicBezTo>
                    <a:cubicBezTo>
                      <a:pt x="151" y="8"/>
                      <a:pt x="150" y="7"/>
                      <a:pt x="149" y="7"/>
                    </a:cubicBezTo>
                    <a:cubicBezTo>
                      <a:pt x="149" y="7"/>
                      <a:pt x="149" y="7"/>
                      <a:pt x="149" y="7"/>
                    </a:cubicBezTo>
                    <a:cubicBezTo>
                      <a:pt x="148" y="7"/>
                      <a:pt x="148" y="7"/>
                      <a:pt x="147" y="8"/>
                    </a:cubicBezTo>
                    <a:cubicBezTo>
                      <a:pt x="146" y="10"/>
                      <a:pt x="145" y="13"/>
                      <a:pt x="143" y="15"/>
                    </a:cubicBezTo>
                    <a:cubicBezTo>
                      <a:pt x="140" y="17"/>
                      <a:pt x="136" y="18"/>
                      <a:pt x="132" y="18"/>
                    </a:cubicBezTo>
                    <a:cubicBezTo>
                      <a:pt x="132" y="18"/>
                      <a:pt x="132" y="18"/>
                      <a:pt x="132" y="18"/>
                    </a:cubicBezTo>
                    <a:cubicBezTo>
                      <a:pt x="132" y="18"/>
                      <a:pt x="132" y="18"/>
                      <a:pt x="132" y="18"/>
                    </a:cubicBezTo>
                    <a:cubicBezTo>
                      <a:pt x="131" y="17"/>
                      <a:pt x="131" y="17"/>
                      <a:pt x="131" y="17"/>
                    </a:cubicBezTo>
                    <a:cubicBezTo>
                      <a:pt x="131" y="17"/>
                      <a:pt x="131" y="16"/>
                      <a:pt x="130" y="16"/>
                    </a:cubicBezTo>
                    <a:cubicBezTo>
                      <a:pt x="130" y="16"/>
                      <a:pt x="129" y="17"/>
                      <a:pt x="129" y="17"/>
                    </a:cubicBezTo>
                    <a:cubicBezTo>
                      <a:pt x="128" y="17"/>
                      <a:pt x="128" y="17"/>
                      <a:pt x="128" y="17"/>
                    </a:cubicBezTo>
                    <a:cubicBezTo>
                      <a:pt x="127" y="17"/>
                      <a:pt x="125" y="17"/>
                      <a:pt x="123" y="16"/>
                    </a:cubicBezTo>
                    <a:cubicBezTo>
                      <a:pt x="123" y="15"/>
                      <a:pt x="123" y="14"/>
                      <a:pt x="123" y="13"/>
                    </a:cubicBezTo>
                    <a:cubicBezTo>
                      <a:pt x="122" y="12"/>
                      <a:pt x="122" y="12"/>
                      <a:pt x="122" y="12"/>
                    </a:cubicBezTo>
                    <a:cubicBezTo>
                      <a:pt x="122" y="9"/>
                      <a:pt x="121" y="5"/>
                      <a:pt x="120" y="1"/>
                    </a:cubicBezTo>
                    <a:cubicBezTo>
                      <a:pt x="120" y="1"/>
                      <a:pt x="120" y="0"/>
                      <a:pt x="119" y="0"/>
                    </a:cubicBezTo>
                    <a:cubicBezTo>
                      <a:pt x="119" y="0"/>
                      <a:pt x="118" y="0"/>
                      <a:pt x="118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56" name="Freeform 844"/>
              <p:cNvSpPr>
                <a:spLocks noEditPoints="1"/>
              </p:cNvSpPr>
              <p:nvPr/>
            </p:nvSpPr>
            <p:spPr bwMode="auto">
              <a:xfrm>
                <a:off x="5282" y="2338"/>
                <a:ext cx="83" cy="161"/>
              </a:xfrm>
              <a:custGeom>
                <a:avLst/>
                <a:gdLst>
                  <a:gd name="T0" fmla="*/ 5 w 35"/>
                  <a:gd name="T1" fmla="*/ 30 h 68"/>
                  <a:gd name="T2" fmla="*/ 8 w 35"/>
                  <a:gd name="T3" fmla="*/ 26 h 68"/>
                  <a:gd name="T4" fmla="*/ 27 w 35"/>
                  <a:gd name="T5" fmla="*/ 7 h 68"/>
                  <a:gd name="T6" fmla="*/ 31 w 35"/>
                  <a:gd name="T7" fmla="*/ 34 h 68"/>
                  <a:gd name="T8" fmla="*/ 6 w 35"/>
                  <a:gd name="T9" fmla="*/ 61 h 68"/>
                  <a:gd name="T10" fmla="*/ 4 w 35"/>
                  <a:gd name="T11" fmla="*/ 34 h 68"/>
                  <a:gd name="T12" fmla="*/ 4 w 35"/>
                  <a:gd name="T13" fmla="*/ 33 h 68"/>
                  <a:gd name="T14" fmla="*/ 5 w 35"/>
                  <a:gd name="T15" fmla="*/ 30 h 68"/>
                  <a:gd name="T16" fmla="*/ 3 w 35"/>
                  <a:gd name="T17" fmla="*/ 29 h 68"/>
                  <a:gd name="T18" fmla="*/ 5 w 35"/>
                  <a:gd name="T19" fmla="*/ 30 h 68"/>
                  <a:gd name="T20" fmla="*/ 28 w 35"/>
                  <a:gd name="T21" fmla="*/ 0 h 68"/>
                  <a:gd name="T22" fmla="*/ 27 w 35"/>
                  <a:gd name="T23" fmla="*/ 1 h 68"/>
                  <a:gd name="T24" fmla="*/ 6 w 35"/>
                  <a:gd name="T25" fmla="*/ 23 h 68"/>
                  <a:gd name="T26" fmla="*/ 1 w 35"/>
                  <a:gd name="T27" fmla="*/ 28 h 68"/>
                  <a:gd name="T28" fmla="*/ 0 w 35"/>
                  <a:gd name="T29" fmla="*/ 33 h 68"/>
                  <a:gd name="T30" fmla="*/ 0 w 35"/>
                  <a:gd name="T31" fmla="*/ 34 h 68"/>
                  <a:gd name="T32" fmla="*/ 2 w 35"/>
                  <a:gd name="T33" fmla="*/ 66 h 68"/>
                  <a:gd name="T34" fmla="*/ 4 w 35"/>
                  <a:gd name="T35" fmla="*/ 68 h 68"/>
                  <a:gd name="T36" fmla="*/ 4 w 35"/>
                  <a:gd name="T37" fmla="*/ 68 h 68"/>
                  <a:gd name="T38" fmla="*/ 6 w 35"/>
                  <a:gd name="T39" fmla="*/ 67 h 68"/>
                  <a:gd name="T40" fmla="*/ 34 w 35"/>
                  <a:gd name="T41" fmla="*/ 36 h 68"/>
                  <a:gd name="T42" fmla="*/ 35 w 35"/>
                  <a:gd name="T43" fmla="*/ 34 h 68"/>
                  <a:gd name="T44" fmla="*/ 30 w 35"/>
                  <a:gd name="T45" fmla="*/ 2 h 68"/>
                  <a:gd name="T46" fmla="*/ 29 w 35"/>
                  <a:gd name="T47" fmla="*/ 0 h 68"/>
                  <a:gd name="T48" fmla="*/ 28 w 35"/>
                  <a:gd name="T49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5" h="68">
                    <a:moveTo>
                      <a:pt x="5" y="30"/>
                    </a:moveTo>
                    <a:cubicBezTo>
                      <a:pt x="5" y="29"/>
                      <a:pt x="7" y="27"/>
                      <a:pt x="8" y="26"/>
                    </a:cubicBezTo>
                    <a:cubicBezTo>
                      <a:pt x="15" y="20"/>
                      <a:pt x="21" y="14"/>
                      <a:pt x="27" y="7"/>
                    </a:cubicBezTo>
                    <a:cubicBezTo>
                      <a:pt x="27" y="16"/>
                      <a:pt x="29" y="25"/>
                      <a:pt x="31" y="34"/>
                    </a:cubicBezTo>
                    <a:cubicBezTo>
                      <a:pt x="22" y="42"/>
                      <a:pt x="13" y="51"/>
                      <a:pt x="6" y="61"/>
                    </a:cubicBezTo>
                    <a:cubicBezTo>
                      <a:pt x="5" y="52"/>
                      <a:pt x="5" y="43"/>
                      <a:pt x="4" y="34"/>
                    </a:cubicBezTo>
                    <a:cubicBezTo>
                      <a:pt x="4" y="34"/>
                      <a:pt x="4" y="33"/>
                      <a:pt x="4" y="33"/>
                    </a:cubicBezTo>
                    <a:cubicBezTo>
                      <a:pt x="4" y="32"/>
                      <a:pt x="4" y="31"/>
                      <a:pt x="5" y="30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5" y="30"/>
                      <a:pt x="5" y="30"/>
                      <a:pt x="5" y="30"/>
                    </a:cubicBezTo>
                    <a:moveTo>
                      <a:pt x="28" y="0"/>
                    </a:moveTo>
                    <a:cubicBezTo>
                      <a:pt x="28" y="0"/>
                      <a:pt x="27" y="0"/>
                      <a:pt x="27" y="1"/>
                    </a:cubicBezTo>
                    <a:cubicBezTo>
                      <a:pt x="21" y="9"/>
                      <a:pt x="14" y="16"/>
                      <a:pt x="6" y="23"/>
                    </a:cubicBezTo>
                    <a:cubicBezTo>
                      <a:pt x="4" y="24"/>
                      <a:pt x="2" y="26"/>
                      <a:pt x="1" y="28"/>
                    </a:cubicBezTo>
                    <a:cubicBezTo>
                      <a:pt x="0" y="30"/>
                      <a:pt x="0" y="32"/>
                      <a:pt x="0" y="33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1" y="45"/>
                      <a:pt x="1" y="56"/>
                      <a:pt x="2" y="66"/>
                    </a:cubicBezTo>
                    <a:cubicBezTo>
                      <a:pt x="2" y="67"/>
                      <a:pt x="3" y="68"/>
                      <a:pt x="4" y="68"/>
                    </a:cubicBezTo>
                    <a:cubicBezTo>
                      <a:pt x="4" y="68"/>
                      <a:pt x="4" y="68"/>
                      <a:pt x="4" y="68"/>
                    </a:cubicBezTo>
                    <a:cubicBezTo>
                      <a:pt x="5" y="68"/>
                      <a:pt x="6" y="68"/>
                      <a:pt x="6" y="67"/>
                    </a:cubicBezTo>
                    <a:cubicBezTo>
                      <a:pt x="14" y="56"/>
                      <a:pt x="24" y="46"/>
                      <a:pt x="34" y="36"/>
                    </a:cubicBezTo>
                    <a:cubicBezTo>
                      <a:pt x="35" y="36"/>
                      <a:pt x="35" y="35"/>
                      <a:pt x="35" y="34"/>
                    </a:cubicBezTo>
                    <a:cubicBezTo>
                      <a:pt x="32" y="24"/>
                      <a:pt x="31" y="13"/>
                      <a:pt x="30" y="2"/>
                    </a:cubicBezTo>
                    <a:cubicBezTo>
                      <a:pt x="30" y="1"/>
                      <a:pt x="30" y="0"/>
                      <a:pt x="29" y="0"/>
                    </a:cubicBezTo>
                    <a:cubicBezTo>
                      <a:pt x="29" y="0"/>
                      <a:pt x="28" y="0"/>
                      <a:pt x="28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57" name="Freeform 845"/>
              <p:cNvSpPr/>
              <p:nvPr/>
            </p:nvSpPr>
            <p:spPr bwMode="auto">
              <a:xfrm>
                <a:off x="5173" y="2532"/>
                <a:ext cx="59" cy="161"/>
              </a:xfrm>
              <a:custGeom>
                <a:avLst/>
                <a:gdLst>
                  <a:gd name="T0" fmla="*/ 7 w 25"/>
                  <a:gd name="T1" fmla="*/ 0 h 68"/>
                  <a:gd name="T2" fmla="*/ 0 w 25"/>
                  <a:gd name="T3" fmla="*/ 15 h 68"/>
                  <a:gd name="T4" fmla="*/ 5 w 25"/>
                  <a:gd name="T5" fmla="*/ 23 h 68"/>
                  <a:gd name="T6" fmla="*/ 10 w 25"/>
                  <a:gd name="T7" fmla="*/ 21 h 68"/>
                  <a:gd name="T8" fmla="*/ 5 w 25"/>
                  <a:gd name="T9" fmla="*/ 29 h 68"/>
                  <a:gd name="T10" fmla="*/ 3 w 25"/>
                  <a:gd name="T11" fmla="*/ 36 h 68"/>
                  <a:gd name="T12" fmla="*/ 8 w 25"/>
                  <a:gd name="T13" fmla="*/ 39 h 68"/>
                  <a:gd name="T14" fmla="*/ 6 w 25"/>
                  <a:gd name="T15" fmla="*/ 49 h 68"/>
                  <a:gd name="T16" fmla="*/ 17 w 25"/>
                  <a:gd name="T17" fmla="*/ 49 h 68"/>
                  <a:gd name="T18" fmla="*/ 8 w 25"/>
                  <a:gd name="T19" fmla="*/ 63 h 68"/>
                  <a:gd name="T20" fmla="*/ 10 w 25"/>
                  <a:gd name="T21" fmla="*/ 67 h 68"/>
                  <a:gd name="T22" fmla="*/ 15 w 25"/>
                  <a:gd name="T23" fmla="*/ 68 h 68"/>
                  <a:gd name="T24" fmla="*/ 20 w 25"/>
                  <a:gd name="T25" fmla="*/ 66 h 68"/>
                  <a:gd name="T26" fmla="*/ 20 w 25"/>
                  <a:gd name="T27" fmla="*/ 66 h 68"/>
                  <a:gd name="T28" fmla="*/ 21 w 25"/>
                  <a:gd name="T29" fmla="*/ 63 h 68"/>
                  <a:gd name="T30" fmla="*/ 14 w 25"/>
                  <a:gd name="T31" fmla="*/ 64 h 68"/>
                  <a:gd name="T32" fmla="*/ 14 w 25"/>
                  <a:gd name="T33" fmla="*/ 64 h 68"/>
                  <a:gd name="T34" fmla="*/ 12 w 25"/>
                  <a:gd name="T35" fmla="*/ 63 h 68"/>
                  <a:gd name="T36" fmla="*/ 24 w 25"/>
                  <a:gd name="T37" fmla="*/ 46 h 68"/>
                  <a:gd name="T38" fmla="*/ 23 w 25"/>
                  <a:gd name="T39" fmla="*/ 43 h 68"/>
                  <a:gd name="T40" fmla="*/ 12 w 25"/>
                  <a:gd name="T41" fmla="*/ 46 h 68"/>
                  <a:gd name="T42" fmla="*/ 14 w 25"/>
                  <a:gd name="T43" fmla="*/ 39 h 68"/>
                  <a:gd name="T44" fmla="*/ 23 w 25"/>
                  <a:gd name="T45" fmla="*/ 32 h 68"/>
                  <a:gd name="T46" fmla="*/ 21 w 25"/>
                  <a:gd name="T47" fmla="*/ 31 h 68"/>
                  <a:gd name="T48" fmla="*/ 11 w 25"/>
                  <a:gd name="T49" fmla="*/ 35 h 68"/>
                  <a:gd name="T50" fmla="*/ 9 w 25"/>
                  <a:gd name="T51" fmla="*/ 35 h 68"/>
                  <a:gd name="T52" fmla="*/ 7 w 25"/>
                  <a:gd name="T53" fmla="*/ 34 h 68"/>
                  <a:gd name="T54" fmla="*/ 8 w 25"/>
                  <a:gd name="T55" fmla="*/ 32 h 68"/>
                  <a:gd name="T56" fmla="*/ 22 w 25"/>
                  <a:gd name="T57" fmla="*/ 12 h 68"/>
                  <a:gd name="T58" fmla="*/ 19 w 25"/>
                  <a:gd name="T59" fmla="*/ 11 h 68"/>
                  <a:gd name="T60" fmla="*/ 6 w 25"/>
                  <a:gd name="T61" fmla="*/ 19 h 68"/>
                  <a:gd name="T62" fmla="*/ 5 w 25"/>
                  <a:gd name="T63" fmla="*/ 19 h 68"/>
                  <a:gd name="T64" fmla="*/ 4 w 25"/>
                  <a:gd name="T65" fmla="*/ 15 h 68"/>
                  <a:gd name="T66" fmla="*/ 10 w 25"/>
                  <a:gd name="T67" fmla="*/ 3 h 68"/>
                  <a:gd name="T68" fmla="*/ 8 w 25"/>
                  <a:gd name="T69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5" h="68">
                    <a:moveTo>
                      <a:pt x="8" y="0"/>
                    </a:moveTo>
                    <a:cubicBezTo>
                      <a:pt x="8" y="0"/>
                      <a:pt x="7" y="0"/>
                      <a:pt x="7" y="0"/>
                    </a:cubicBezTo>
                    <a:cubicBezTo>
                      <a:pt x="4" y="4"/>
                      <a:pt x="1" y="8"/>
                      <a:pt x="0" y="12"/>
                    </a:cubicBezTo>
                    <a:cubicBezTo>
                      <a:pt x="0" y="13"/>
                      <a:pt x="0" y="14"/>
                      <a:pt x="0" y="15"/>
                    </a:cubicBezTo>
                    <a:cubicBezTo>
                      <a:pt x="0" y="17"/>
                      <a:pt x="0" y="18"/>
                      <a:pt x="1" y="20"/>
                    </a:cubicBezTo>
                    <a:cubicBezTo>
                      <a:pt x="1" y="21"/>
                      <a:pt x="3" y="23"/>
                      <a:pt x="5" y="23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7" y="23"/>
                      <a:pt x="9" y="22"/>
                      <a:pt x="10" y="21"/>
                    </a:cubicBezTo>
                    <a:cubicBezTo>
                      <a:pt x="11" y="21"/>
                      <a:pt x="12" y="20"/>
                      <a:pt x="12" y="20"/>
                    </a:cubicBezTo>
                    <a:cubicBezTo>
                      <a:pt x="10" y="23"/>
                      <a:pt x="8" y="26"/>
                      <a:pt x="5" y="29"/>
                    </a:cubicBezTo>
                    <a:cubicBezTo>
                      <a:pt x="4" y="30"/>
                      <a:pt x="3" y="32"/>
                      <a:pt x="3" y="34"/>
                    </a:cubicBezTo>
                    <a:cubicBezTo>
                      <a:pt x="3" y="35"/>
                      <a:pt x="3" y="35"/>
                      <a:pt x="3" y="36"/>
                    </a:cubicBezTo>
                    <a:cubicBezTo>
                      <a:pt x="4" y="37"/>
                      <a:pt x="5" y="38"/>
                      <a:pt x="6" y="38"/>
                    </a:cubicBezTo>
                    <a:cubicBezTo>
                      <a:pt x="7" y="39"/>
                      <a:pt x="8" y="39"/>
                      <a:pt x="8" y="39"/>
                    </a:cubicBezTo>
                    <a:cubicBezTo>
                      <a:pt x="7" y="41"/>
                      <a:pt x="6" y="44"/>
                      <a:pt x="5" y="47"/>
                    </a:cubicBezTo>
                    <a:cubicBezTo>
                      <a:pt x="5" y="48"/>
                      <a:pt x="5" y="49"/>
                      <a:pt x="6" y="49"/>
                    </a:cubicBezTo>
                    <a:cubicBezTo>
                      <a:pt x="8" y="50"/>
                      <a:pt x="10" y="50"/>
                      <a:pt x="12" y="50"/>
                    </a:cubicBezTo>
                    <a:cubicBezTo>
                      <a:pt x="13" y="50"/>
                      <a:pt x="15" y="50"/>
                      <a:pt x="17" y="49"/>
                    </a:cubicBezTo>
                    <a:cubicBezTo>
                      <a:pt x="15" y="53"/>
                      <a:pt x="12" y="56"/>
                      <a:pt x="9" y="60"/>
                    </a:cubicBezTo>
                    <a:cubicBezTo>
                      <a:pt x="9" y="60"/>
                      <a:pt x="9" y="61"/>
                      <a:pt x="8" y="63"/>
                    </a:cubicBezTo>
                    <a:cubicBezTo>
                      <a:pt x="8" y="63"/>
                      <a:pt x="8" y="63"/>
                      <a:pt x="8" y="63"/>
                    </a:cubicBezTo>
                    <a:cubicBezTo>
                      <a:pt x="8" y="65"/>
                      <a:pt x="9" y="66"/>
                      <a:pt x="10" y="67"/>
                    </a:cubicBezTo>
                    <a:cubicBezTo>
                      <a:pt x="11" y="67"/>
                      <a:pt x="13" y="68"/>
                      <a:pt x="14" y="68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7" y="67"/>
                      <a:pt x="19" y="66"/>
                      <a:pt x="20" y="66"/>
                    </a:cubicBezTo>
                    <a:cubicBezTo>
                      <a:pt x="20" y="66"/>
                      <a:pt x="20" y="66"/>
                      <a:pt x="20" y="66"/>
                    </a:cubicBezTo>
                    <a:cubicBezTo>
                      <a:pt x="20" y="66"/>
                      <a:pt x="20" y="66"/>
                      <a:pt x="20" y="66"/>
                    </a:cubicBezTo>
                    <a:cubicBezTo>
                      <a:pt x="20" y="66"/>
                      <a:pt x="20" y="66"/>
                      <a:pt x="20" y="66"/>
                    </a:cubicBezTo>
                    <a:cubicBezTo>
                      <a:pt x="21" y="66"/>
                      <a:pt x="22" y="66"/>
                      <a:pt x="22" y="65"/>
                    </a:cubicBezTo>
                    <a:cubicBezTo>
                      <a:pt x="23" y="64"/>
                      <a:pt x="22" y="63"/>
                      <a:pt x="21" y="63"/>
                    </a:cubicBezTo>
                    <a:cubicBezTo>
                      <a:pt x="20" y="62"/>
                      <a:pt x="20" y="62"/>
                      <a:pt x="20" y="62"/>
                    </a:cubicBezTo>
                    <a:cubicBezTo>
                      <a:pt x="17" y="62"/>
                      <a:pt x="16" y="63"/>
                      <a:pt x="14" y="64"/>
                    </a:cubicBezTo>
                    <a:cubicBezTo>
                      <a:pt x="14" y="64"/>
                      <a:pt x="14" y="64"/>
                      <a:pt x="14" y="64"/>
                    </a:cubicBezTo>
                    <a:cubicBezTo>
                      <a:pt x="14" y="64"/>
                      <a:pt x="14" y="64"/>
                      <a:pt x="14" y="64"/>
                    </a:cubicBezTo>
                    <a:cubicBezTo>
                      <a:pt x="13" y="64"/>
                      <a:pt x="13" y="63"/>
                      <a:pt x="13" y="63"/>
                    </a:cubicBezTo>
                    <a:cubicBezTo>
                      <a:pt x="12" y="63"/>
                      <a:pt x="12" y="63"/>
                      <a:pt x="12" y="63"/>
                    </a:cubicBezTo>
                    <a:cubicBezTo>
                      <a:pt x="12" y="63"/>
                      <a:pt x="12" y="63"/>
                      <a:pt x="13" y="62"/>
                    </a:cubicBezTo>
                    <a:cubicBezTo>
                      <a:pt x="17" y="57"/>
                      <a:pt x="20" y="51"/>
                      <a:pt x="24" y="46"/>
                    </a:cubicBezTo>
                    <a:cubicBezTo>
                      <a:pt x="25" y="45"/>
                      <a:pt x="25" y="44"/>
                      <a:pt x="24" y="43"/>
                    </a:cubicBezTo>
                    <a:cubicBezTo>
                      <a:pt x="24" y="43"/>
                      <a:pt x="23" y="43"/>
                      <a:pt x="23" y="43"/>
                    </a:cubicBezTo>
                    <a:cubicBezTo>
                      <a:pt x="22" y="43"/>
                      <a:pt x="22" y="43"/>
                      <a:pt x="22" y="43"/>
                    </a:cubicBezTo>
                    <a:cubicBezTo>
                      <a:pt x="19" y="45"/>
                      <a:pt x="15" y="46"/>
                      <a:pt x="12" y="46"/>
                    </a:cubicBezTo>
                    <a:cubicBezTo>
                      <a:pt x="11" y="46"/>
                      <a:pt x="10" y="46"/>
                      <a:pt x="9" y="46"/>
                    </a:cubicBezTo>
                    <a:cubicBezTo>
                      <a:pt x="10" y="43"/>
                      <a:pt x="12" y="41"/>
                      <a:pt x="14" y="39"/>
                    </a:cubicBezTo>
                    <a:cubicBezTo>
                      <a:pt x="17" y="38"/>
                      <a:pt x="20" y="37"/>
                      <a:pt x="23" y="34"/>
                    </a:cubicBezTo>
                    <a:cubicBezTo>
                      <a:pt x="23" y="33"/>
                      <a:pt x="23" y="32"/>
                      <a:pt x="23" y="32"/>
                    </a:cubicBezTo>
                    <a:cubicBezTo>
                      <a:pt x="22" y="31"/>
                      <a:pt x="22" y="31"/>
                      <a:pt x="21" y="31"/>
                    </a:cubicBezTo>
                    <a:cubicBezTo>
                      <a:pt x="21" y="31"/>
                      <a:pt x="21" y="31"/>
                      <a:pt x="21" y="31"/>
                    </a:cubicBezTo>
                    <a:cubicBezTo>
                      <a:pt x="17" y="32"/>
                      <a:pt x="15" y="33"/>
                      <a:pt x="12" y="35"/>
                    </a:cubicBezTo>
                    <a:cubicBezTo>
                      <a:pt x="12" y="35"/>
                      <a:pt x="11" y="35"/>
                      <a:pt x="11" y="35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0" y="35"/>
                      <a:pt x="9" y="35"/>
                      <a:pt x="9" y="35"/>
                    </a:cubicBezTo>
                    <a:cubicBezTo>
                      <a:pt x="8" y="35"/>
                      <a:pt x="8" y="35"/>
                      <a:pt x="8" y="35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7" y="34"/>
                      <a:pt x="7" y="33"/>
                      <a:pt x="8" y="32"/>
                    </a:cubicBezTo>
                    <a:cubicBezTo>
                      <a:pt x="13" y="26"/>
                      <a:pt x="17" y="20"/>
                      <a:pt x="22" y="14"/>
                    </a:cubicBezTo>
                    <a:cubicBezTo>
                      <a:pt x="22" y="13"/>
                      <a:pt x="22" y="12"/>
                      <a:pt x="22" y="12"/>
                    </a:cubicBezTo>
                    <a:cubicBezTo>
                      <a:pt x="21" y="11"/>
                      <a:pt x="21" y="11"/>
                      <a:pt x="20" y="11"/>
                    </a:cubicBezTo>
                    <a:cubicBezTo>
                      <a:pt x="20" y="11"/>
                      <a:pt x="20" y="11"/>
                      <a:pt x="19" y="11"/>
                    </a:cubicBezTo>
                    <a:cubicBezTo>
                      <a:pt x="16" y="13"/>
                      <a:pt x="12" y="16"/>
                      <a:pt x="8" y="18"/>
                    </a:cubicBezTo>
                    <a:cubicBezTo>
                      <a:pt x="7" y="18"/>
                      <a:pt x="6" y="19"/>
                      <a:pt x="6" y="19"/>
                    </a:cubicBezTo>
                    <a:cubicBezTo>
                      <a:pt x="6" y="19"/>
                      <a:pt x="6" y="19"/>
                      <a:pt x="5" y="1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5" y="19"/>
                      <a:pt x="5" y="19"/>
                      <a:pt x="4" y="18"/>
                    </a:cubicBezTo>
                    <a:cubicBezTo>
                      <a:pt x="4" y="17"/>
                      <a:pt x="4" y="16"/>
                      <a:pt x="4" y="15"/>
                    </a:cubicBezTo>
                    <a:cubicBezTo>
                      <a:pt x="4" y="15"/>
                      <a:pt x="4" y="14"/>
                      <a:pt x="4" y="13"/>
                    </a:cubicBezTo>
                    <a:cubicBezTo>
                      <a:pt x="5" y="10"/>
                      <a:pt x="7" y="6"/>
                      <a:pt x="10" y="3"/>
                    </a:cubicBezTo>
                    <a:cubicBezTo>
                      <a:pt x="10" y="2"/>
                      <a:pt x="10" y="1"/>
                      <a:pt x="10" y="0"/>
                    </a:cubicBezTo>
                    <a:cubicBezTo>
                      <a:pt x="9" y="0"/>
                      <a:pt x="9" y="0"/>
                      <a:pt x="8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58" name="Freeform 846"/>
              <p:cNvSpPr/>
              <p:nvPr/>
            </p:nvSpPr>
            <p:spPr bwMode="auto">
              <a:xfrm>
                <a:off x="5045" y="2532"/>
                <a:ext cx="59" cy="161"/>
              </a:xfrm>
              <a:custGeom>
                <a:avLst/>
                <a:gdLst>
                  <a:gd name="T0" fmla="*/ 7 w 25"/>
                  <a:gd name="T1" fmla="*/ 0 h 68"/>
                  <a:gd name="T2" fmla="*/ 0 w 25"/>
                  <a:gd name="T3" fmla="*/ 15 h 68"/>
                  <a:gd name="T4" fmla="*/ 5 w 25"/>
                  <a:gd name="T5" fmla="*/ 23 h 68"/>
                  <a:gd name="T6" fmla="*/ 11 w 25"/>
                  <a:gd name="T7" fmla="*/ 21 h 68"/>
                  <a:gd name="T8" fmla="*/ 6 w 25"/>
                  <a:gd name="T9" fmla="*/ 29 h 68"/>
                  <a:gd name="T10" fmla="*/ 4 w 25"/>
                  <a:gd name="T11" fmla="*/ 36 h 68"/>
                  <a:gd name="T12" fmla="*/ 9 w 25"/>
                  <a:gd name="T13" fmla="*/ 39 h 68"/>
                  <a:gd name="T14" fmla="*/ 7 w 25"/>
                  <a:gd name="T15" fmla="*/ 49 h 68"/>
                  <a:gd name="T16" fmla="*/ 18 w 25"/>
                  <a:gd name="T17" fmla="*/ 49 h 68"/>
                  <a:gd name="T18" fmla="*/ 9 w 25"/>
                  <a:gd name="T19" fmla="*/ 63 h 68"/>
                  <a:gd name="T20" fmla="*/ 11 w 25"/>
                  <a:gd name="T21" fmla="*/ 67 h 68"/>
                  <a:gd name="T22" fmla="*/ 16 w 25"/>
                  <a:gd name="T23" fmla="*/ 68 h 68"/>
                  <a:gd name="T24" fmla="*/ 20 w 25"/>
                  <a:gd name="T25" fmla="*/ 66 h 68"/>
                  <a:gd name="T26" fmla="*/ 21 w 25"/>
                  <a:gd name="T27" fmla="*/ 66 h 68"/>
                  <a:gd name="T28" fmla="*/ 21 w 25"/>
                  <a:gd name="T29" fmla="*/ 63 h 68"/>
                  <a:gd name="T30" fmla="*/ 15 w 25"/>
                  <a:gd name="T31" fmla="*/ 64 h 68"/>
                  <a:gd name="T32" fmla="*/ 15 w 25"/>
                  <a:gd name="T33" fmla="*/ 64 h 68"/>
                  <a:gd name="T34" fmla="*/ 13 w 25"/>
                  <a:gd name="T35" fmla="*/ 63 h 68"/>
                  <a:gd name="T36" fmla="*/ 25 w 25"/>
                  <a:gd name="T37" fmla="*/ 46 h 68"/>
                  <a:gd name="T38" fmla="*/ 23 w 25"/>
                  <a:gd name="T39" fmla="*/ 43 h 68"/>
                  <a:gd name="T40" fmla="*/ 12 w 25"/>
                  <a:gd name="T41" fmla="*/ 46 h 68"/>
                  <a:gd name="T42" fmla="*/ 14 w 25"/>
                  <a:gd name="T43" fmla="*/ 39 h 68"/>
                  <a:gd name="T44" fmla="*/ 23 w 25"/>
                  <a:gd name="T45" fmla="*/ 32 h 68"/>
                  <a:gd name="T46" fmla="*/ 21 w 25"/>
                  <a:gd name="T47" fmla="*/ 31 h 68"/>
                  <a:gd name="T48" fmla="*/ 11 w 25"/>
                  <a:gd name="T49" fmla="*/ 35 h 68"/>
                  <a:gd name="T50" fmla="*/ 10 w 25"/>
                  <a:gd name="T51" fmla="*/ 35 h 68"/>
                  <a:gd name="T52" fmla="*/ 8 w 25"/>
                  <a:gd name="T53" fmla="*/ 34 h 68"/>
                  <a:gd name="T54" fmla="*/ 9 w 25"/>
                  <a:gd name="T55" fmla="*/ 32 h 68"/>
                  <a:gd name="T56" fmla="*/ 22 w 25"/>
                  <a:gd name="T57" fmla="*/ 12 h 68"/>
                  <a:gd name="T58" fmla="*/ 20 w 25"/>
                  <a:gd name="T59" fmla="*/ 11 h 68"/>
                  <a:gd name="T60" fmla="*/ 6 w 25"/>
                  <a:gd name="T61" fmla="*/ 19 h 68"/>
                  <a:gd name="T62" fmla="*/ 6 w 25"/>
                  <a:gd name="T63" fmla="*/ 19 h 68"/>
                  <a:gd name="T64" fmla="*/ 4 w 25"/>
                  <a:gd name="T65" fmla="*/ 15 h 68"/>
                  <a:gd name="T66" fmla="*/ 10 w 25"/>
                  <a:gd name="T67" fmla="*/ 3 h 68"/>
                  <a:gd name="T68" fmla="*/ 9 w 25"/>
                  <a:gd name="T69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5" h="68">
                    <a:moveTo>
                      <a:pt x="9" y="0"/>
                    </a:moveTo>
                    <a:cubicBezTo>
                      <a:pt x="8" y="0"/>
                      <a:pt x="8" y="0"/>
                      <a:pt x="7" y="0"/>
                    </a:cubicBezTo>
                    <a:cubicBezTo>
                      <a:pt x="4" y="4"/>
                      <a:pt x="2" y="8"/>
                      <a:pt x="1" y="12"/>
                    </a:cubicBezTo>
                    <a:cubicBezTo>
                      <a:pt x="0" y="13"/>
                      <a:pt x="0" y="14"/>
                      <a:pt x="0" y="15"/>
                    </a:cubicBezTo>
                    <a:cubicBezTo>
                      <a:pt x="0" y="17"/>
                      <a:pt x="1" y="18"/>
                      <a:pt x="1" y="20"/>
                    </a:cubicBezTo>
                    <a:cubicBezTo>
                      <a:pt x="2" y="21"/>
                      <a:pt x="4" y="23"/>
                      <a:pt x="5" y="23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8" y="23"/>
                      <a:pt x="10" y="22"/>
                      <a:pt x="11" y="21"/>
                    </a:cubicBezTo>
                    <a:cubicBezTo>
                      <a:pt x="12" y="21"/>
                      <a:pt x="12" y="20"/>
                      <a:pt x="13" y="20"/>
                    </a:cubicBezTo>
                    <a:cubicBezTo>
                      <a:pt x="11" y="23"/>
                      <a:pt x="8" y="26"/>
                      <a:pt x="6" y="29"/>
                    </a:cubicBezTo>
                    <a:cubicBezTo>
                      <a:pt x="5" y="30"/>
                      <a:pt x="4" y="32"/>
                      <a:pt x="4" y="34"/>
                    </a:cubicBezTo>
                    <a:cubicBezTo>
                      <a:pt x="4" y="35"/>
                      <a:pt x="4" y="35"/>
                      <a:pt x="4" y="36"/>
                    </a:cubicBezTo>
                    <a:cubicBezTo>
                      <a:pt x="5" y="37"/>
                      <a:pt x="6" y="38"/>
                      <a:pt x="6" y="38"/>
                    </a:cubicBezTo>
                    <a:cubicBezTo>
                      <a:pt x="7" y="39"/>
                      <a:pt x="8" y="39"/>
                      <a:pt x="9" y="39"/>
                    </a:cubicBezTo>
                    <a:cubicBezTo>
                      <a:pt x="7" y="41"/>
                      <a:pt x="6" y="44"/>
                      <a:pt x="6" y="47"/>
                    </a:cubicBezTo>
                    <a:cubicBezTo>
                      <a:pt x="5" y="48"/>
                      <a:pt x="6" y="49"/>
                      <a:pt x="7" y="49"/>
                    </a:cubicBezTo>
                    <a:cubicBezTo>
                      <a:pt x="9" y="50"/>
                      <a:pt x="11" y="50"/>
                      <a:pt x="12" y="50"/>
                    </a:cubicBezTo>
                    <a:cubicBezTo>
                      <a:pt x="14" y="50"/>
                      <a:pt x="16" y="50"/>
                      <a:pt x="18" y="49"/>
                    </a:cubicBezTo>
                    <a:cubicBezTo>
                      <a:pt x="15" y="53"/>
                      <a:pt x="13" y="56"/>
                      <a:pt x="10" y="60"/>
                    </a:cubicBezTo>
                    <a:cubicBezTo>
                      <a:pt x="10" y="60"/>
                      <a:pt x="9" y="61"/>
                      <a:pt x="9" y="63"/>
                    </a:cubicBezTo>
                    <a:cubicBezTo>
                      <a:pt x="9" y="63"/>
                      <a:pt x="9" y="63"/>
                      <a:pt x="9" y="63"/>
                    </a:cubicBezTo>
                    <a:cubicBezTo>
                      <a:pt x="9" y="65"/>
                      <a:pt x="10" y="66"/>
                      <a:pt x="11" y="67"/>
                    </a:cubicBezTo>
                    <a:cubicBezTo>
                      <a:pt x="12" y="67"/>
                      <a:pt x="13" y="68"/>
                      <a:pt x="15" y="68"/>
                    </a:cubicBezTo>
                    <a:cubicBezTo>
                      <a:pt x="16" y="68"/>
                      <a:pt x="16" y="68"/>
                      <a:pt x="16" y="68"/>
                    </a:cubicBezTo>
                    <a:cubicBezTo>
                      <a:pt x="18" y="67"/>
                      <a:pt x="19" y="66"/>
                      <a:pt x="20" y="66"/>
                    </a:cubicBezTo>
                    <a:cubicBezTo>
                      <a:pt x="20" y="66"/>
                      <a:pt x="20" y="66"/>
                      <a:pt x="20" y="66"/>
                    </a:cubicBezTo>
                    <a:cubicBezTo>
                      <a:pt x="21" y="66"/>
                      <a:pt x="21" y="66"/>
                      <a:pt x="21" y="66"/>
                    </a:cubicBezTo>
                    <a:cubicBezTo>
                      <a:pt x="21" y="66"/>
                      <a:pt x="21" y="66"/>
                      <a:pt x="21" y="66"/>
                    </a:cubicBezTo>
                    <a:cubicBezTo>
                      <a:pt x="22" y="66"/>
                      <a:pt x="23" y="66"/>
                      <a:pt x="23" y="65"/>
                    </a:cubicBezTo>
                    <a:cubicBezTo>
                      <a:pt x="23" y="64"/>
                      <a:pt x="23" y="63"/>
                      <a:pt x="21" y="63"/>
                    </a:cubicBezTo>
                    <a:cubicBezTo>
                      <a:pt x="21" y="62"/>
                      <a:pt x="21" y="62"/>
                      <a:pt x="20" y="62"/>
                    </a:cubicBezTo>
                    <a:cubicBezTo>
                      <a:pt x="18" y="62"/>
                      <a:pt x="16" y="63"/>
                      <a:pt x="15" y="64"/>
                    </a:cubicBezTo>
                    <a:cubicBezTo>
                      <a:pt x="15" y="64"/>
                      <a:pt x="15" y="64"/>
                      <a:pt x="15" y="64"/>
                    </a:cubicBezTo>
                    <a:cubicBezTo>
                      <a:pt x="15" y="64"/>
                      <a:pt x="15" y="64"/>
                      <a:pt x="15" y="64"/>
                    </a:cubicBezTo>
                    <a:cubicBezTo>
                      <a:pt x="14" y="64"/>
                      <a:pt x="13" y="63"/>
                      <a:pt x="13" y="63"/>
                    </a:cubicBezTo>
                    <a:cubicBezTo>
                      <a:pt x="13" y="63"/>
                      <a:pt x="13" y="63"/>
                      <a:pt x="13" y="63"/>
                    </a:cubicBezTo>
                    <a:cubicBezTo>
                      <a:pt x="13" y="63"/>
                      <a:pt x="13" y="63"/>
                      <a:pt x="13" y="62"/>
                    </a:cubicBezTo>
                    <a:cubicBezTo>
                      <a:pt x="17" y="57"/>
                      <a:pt x="21" y="51"/>
                      <a:pt x="25" y="46"/>
                    </a:cubicBezTo>
                    <a:cubicBezTo>
                      <a:pt x="25" y="45"/>
                      <a:pt x="25" y="44"/>
                      <a:pt x="25" y="43"/>
                    </a:cubicBezTo>
                    <a:cubicBezTo>
                      <a:pt x="24" y="43"/>
                      <a:pt x="24" y="43"/>
                      <a:pt x="23" y="43"/>
                    </a:cubicBezTo>
                    <a:cubicBezTo>
                      <a:pt x="23" y="43"/>
                      <a:pt x="23" y="43"/>
                      <a:pt x="22" y="43"/>
                    </a:cubicBezTo>
                    <a:cubicBezTo>
                      <a:pt x="19" y="45"/>
                      <a:pt x="16" y="46"/>
                      <a:pt x="12" y="46"/>
                    </a:cubicBezTo>
                    <a:cubicBezTo>
                      <a:pt x="12" y="46"/>
                      <a:pt x="11" y="46"/>
                      <a:pt x="10" y="46"/>
                    </a:cubicBezTo>
                    <a:cubicBezTo>
                      <a:pt x="11" y="43"/>
                      <a:pt x="13" y="41"/>
                      <a:pt x="14" y="39"/>
                    </a:cubicBezTo>
                    <a:cubicBezTo>
                      <a:pt x="18" y="38"/>
                      <a:pt x="21" y="37"/>
                      <a:pt x="23" y="34"/>
                    </a:cubicBezTo>
                    <a:cubicBezTo>
                      <a:pt x="24" y="33"/>
                      <a:pt x="24" y="32"/>
                      <a:pt x="23" y="32"/>
                    </a:cubicBezTo>
                    <a:cubicBezTo>
                      <a:pt x="23" y="31"/>
                      <a:pt x="22" y="31"/>
                      <a:pt x="22" y="31"/>
                    </a:cubicBezTo>
                    <a:cubicBezTo>
                      <a:pt x="22" y="31"/>
                      <a:pt x="21" y="31"/>
                      <a:pt x="21" y="31"/>
                    </a:cubicBezTo>
                    <a:cubicBezTo>
                      <a:pt x="18" y="32"/>
                      <a:pt x="15" y="33"/>
                      <a:pt x="13" y="35"/>
                    </a:cubicBezTo>
                    <a:cubicBezTo>
                      <a:pt x="12" y="35"/>
                      <a:pt x="12" y="35"/>
                      <a:pt x="11" y="35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1" y="35"/>
                      <a:pt x="10" y="35"/>
                      <a:pt x="10" y="35"/>
                    </a:cubicBezTo>
                    <a:cubicBezTo>
                      <a:pt x="9" y="35"/>
                      <a:pt x="9" y="35"/>
                      <a:pt x="8" y="35"/>
                    </a:cubicBezTo>
                    <a:cubicBezTo>
                      <a:pt x="8" y="34"/>
                      <a:pt x="8" y="34"/>
                      <a:pt x="8" y="34"/>
                    </a:cubicBezTo>
                    <a:cubicBezTo>
                      <a:pt x="8" y="34"/>
                      <a:pt x="8" y="34"/>
                      <a:pt x="8" y="34"/>
                    </a:cubicBezTo>
                    <a:cubicBezTo>
                      <a:pt x="8" y="34"/>
                      <a:pt x="8" y="33"/>
                      <a:pt x="9" y="32"/>
                    </a:cubicBezTo>
                    <a:cubicBezTo>
                      <a:pt x="13" y="26"/>
                      <a:pt x="18" y="20"/>
                      <a:pt x="23" y="14"/>
                    </a:cubicBezTo>
                    <a:cubicBezTo>
                      <a:pt x="23" y="13"/>
                      <a:pt x="23" y="12"/>
                      <a:pt x="22" y="12"/>
                    </a:cubicBezTo>
                    <a:cubicBezTo>
                      <a:pt x="22" y="11"/>
                      <a:pt x="21" y="11"/>
                      <a:pt x="21" y="11"/>
                    </a:cubicBezTo>
                    <a:cubicBezTo>
                      <a:pt x="21" y="11"/>
                      <a:pt x="20" y="11"/>
                      <a:pt x="20" y="11"/>
                    </a:cubicBezTo>
                    <a:cubicBezTo>
                      <a:pt x="16" y="13"/>
                      <a:pt x="12" y="16"/>
                      <a:pt x="9" y="18"/>
                    </a:cubicBezTo>
                    <a:cubicBezTo>
                      <a:pt x="8" y="18"/>
                      <a:pt x="7" y="19"/>
                      <a:pt x="6" y="19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5" y="19"/>
                      <a:pt x="5" y="19"/>
                      <a:pt x="5" y="18"/>
                    </a:cubicBezTo>
                    <a:cubicBezTo>
                      <a:pt x="5" y="17"/>
                      <a:pt x="4" y="16"/>
                      <a:pt x="4" y="15"/>
                    </a:cubicBezTo>
                    <a:cubicBezTo>
                      <a:pt x="4" y="15"/>
                      <a:pt x="4" y="14"/>
                      <a:pt x="5" y="13"/>
                    </a:cubicBezTo>
                    <a:cubicBezTo>
                      <a:pt x="6" y="10"/>
                      <a:pt x="8" y="6"/>
                      <a:pt x="10" y="3"/>
                    </a:cubicBezTo>
                    <a:cubicBezTo>
                      <a:pt x="11" y="2"/>
                      <a:pt x="11" y="1"/>
                      <a:pt x="10" y="0"/>
                    </a:cubicBezTo>
                    <a:cubicBezTo>
                      <a:pt x="10" y="0"/>
                      <a:pt x="9" y="0"/>
                      <a:pt x="9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59" name="Freeform 847"/>
              <p:cNvSpPr>
                <a:spLocks noEditPoints="1"/>
              </p:cNvSpPr>
              <p:nvPr/>
            </p:nvSpPr>
            <p:spPr bwMode="auto">
              <a:xfrm>
                <a:off x="2742" y="2913"/>
                <a:ext cx="236" cy="225"/>
              </a:xfrm>
              <a:custGeom>
                <a:avLst/>
                <a:gdLst>
                  <a:gd name="T0" fmla="*/ 51 w 100"/>
                  <a:gd name="T1" fmla="*/ 88 h 95"/>
                  <a:gd name="T2" fmla="*/ 11 w 100"/>
                  <a:gd name="T3" fmla="*/ 35 h 95"/>
                  <a:gd name="T4" fmla="*/ 49 w 100"/>
                  <a:gd name="T5" fmla="*/ 6 h 95"/>
                  <a:gd name="T6" fmla="*/ 89 w 100"/>
                  <a:gd name="T7" fmla="*/ 59 h 95"/>
                  <a:gd name="T8" fmla="*/ 51 w 100"/>
                  <a:gd name="T9" fmla="*/ 88 h 95"/>
                  <a:gd name="T10" fmla="*/ 49 w 100"/>
                  <a:gd name="T11" fmla="*/ 0 h 95"/>
                  <a:gd name="T12" fmla="*/ 5 w 100"/>
                  <a:gd name="T13" fmla="*/ 33 h 95"/>
                  <a:gd name="T14" fmla="*/ 11 w 100"/>
                  <a:gd name="T15" fmla="*/ 75 h 95"/>
                  <a:gd name="T16" fmla="*/ 51 w 100"/>
                  <a:gd name="T17" fmla="*/ 95 h 95"/>
                  <a:gd name="T18" fmla="*/ 95 w 100"/>
                  <a:gd name="T19" fmla="*/ 61 h 95"/>
                  <a:gd name="T20" fmla="*/ 89 w 100"/>
                  <a:gd name="T21" fmla="*/ 19 h 95"/>
                  <a:gd name="T22" fmla="*/ 49 w 100"/>
                  <a:gd name="T23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0" h="95">
                    <a:moveTo>
                      <a:pt x="51" y="88"/>
                    </a:moveTo>
                    <a:cubicBezTo>
                      <a:pt x="26" y="88"/>
                      <a:pt x="1" y="67"/>
                      <a:pt x="11" y="35"/>
                    </a:cubicBezTo>
                    <a:cubicBezTo>
                      <a:pt x="17" y="14"/>
                      <a:pt x="33" y="6"/>
                      <a:pt x="49" y="6"/>
                    </a:cubicBezTo>
                    <a:cubicBezTo>
                      <a:pt x="74" y="6"/>
                      <a:pt x="99" y="27"/>
                      <a:pt x="89" y="59"/>
                    </a:cubicBezTo>
                    <a:cubicBezTo>
                      <a:pt x="83" y="80"/>
                      <a:pt x="67" y="88"/>
                      <a:pt x="51" y="88"/>
                    </a:cubicBezTo>
                    <a:moveTo>
                      <a:pt x="49" y="0"/>
                    </a:moveTo>
                    <a:cubicBezTo>
                      <a:pt x="28" y="0"/>
                      <a:pt x="11" y="12"/>
                      <a:pt x="5" y="33"/>
                    </a:cubicBezTo>
                    <a:cubicBezTo>
                      <a:pt x="0" y="48"/>
                      <a:pt x="2" y="63"/>
                      <a:pt x="11" y="75"/>
                    </a:cubicBezTo>
                    <a:cubicBezTo>
                      <a:pt x="20" y="87"/>
                      <a:pt x="35" y="95"/>
                      <a:pt x="51" y="95"/>
                    </a:cubicBezTo>
                    <a:cubicBezTo>
                      <a:pt x="72" y="95"/>
                      <a:pt x="88" y="82"/>
                      <a:pt x="95" y="61"/>
                    </a:cubicBezTo>
                    <a:cubicBezTo>
                      <a:pt x="100" y="46"/>
                      <a:pt x="98" y="31"/>
                      <a:pt x="89" y="19"/>
                    </a:cubicBezTo>
                    <a:cubicBezTo>
                      <a:pt x="80" y="7"/>
                      <a:pt x="65" y="0"/>
                      <a:pt x="49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60" name="Freeform 848"/>
              <p:cNvSpPr>
                <a:spLocks noEditPoints="1"/>
              </p:cNvSpPr>
              <p:nvPr/>
            </p:nvSpPr>
            <p:spPr bwMode="auto">
              <a:xfrm>
                <a:off x="2661" y="2875"/>
                <a:ext cx="369" cy="473"/>
              </a:xfrm>
              <a:custGeom>
                <a:avLst/>
                <a:gdLst>
                  <a:gd name="T0" fmla="*/ 13 w 156"/>
                  <a:gd name="T1" fmla="*/ 191 h 200"/>
                  <a:gd name="T2" fmla="*/ 15 w 156"/>
                  <a:gd name="T3" fmla="*/ 191 h 200"/>
                  <a:gd name="T4" fmla="*/ 21 w 156"/>
                  <a:gd name="T5" fmla="*/ 194 h 200"/>
                  <a:gd name="T6" fmla="*/ 21 w 156"/>
                  <a:gd name="T7" fmla="*/ 162 h 200"/>
                  <a:gd name="T8" fmla="*/ 33 w 156"/>
                  <a:gd name="T9" fmla="*/ 141 h 200"/>
                  <a:gd name="T10" fmla="*/ 44 w 156"/>
                  <a:gd name="T11" fmla="*/ 144 h 200"/>
                  <a:gd name="T12" fmla="*/ 40 w 156"/>
                  <a:gd name="T13" fmla="*/ 146 h 200"/>
                  <a:gd name="T14" fmla="*/ 47 w 156"/>
                  <a:gd name="T15" fmla="*/ 146 h 200"/>
                  <a:gd name="T16" fmla="*/ 49 w 156"/>
                  <a:gd name="T17" fmla="*/ 148 h 200"/>
                  <a:gd name="T18" fmla="*/ 48 w 156"/>
                  <a:gd name="T19" fmla="*/ 148 h 200"/>
                  <a:gd name="T20" fmla="*/ 39 w 156"/>
                  <a:gd name="T21" fmla="*/ 155 h 200"/>
                  <a:gd name="T22" fmla="*/ 45 w 156"/>
                  <a:gd name="T23" fmla="*/ 156 h 200"/>
                  <a:gd name="T24" fmla="*/ 35 w 156"/>
                  <a:gd name="T25" fmla="*/ 159 h 200"/>
                  <a:gd name="T26" fmla="*/ 43 w 156"/>
                  <a:gd name="T27" fmla="*/ 159 h 200"/>
                  <a:gd name="T28" fmla="*/ 40 w 156"/>
                  <a:gd name="T29" fmla="*/ 161 h 200"/>
                  <a:gd name="T30" fmla="*/ 32 w 156"/>
                  <a:gd name="T31" fmla="*/ 169 h 200"/>
                  <a:gd name="T32" fmla="*/ 38 w 156"/>
                  <a:gd name="T33" fmla="*/ 169 h 200"/>
                  <a:gd name="T34" fmla="*/ 27 w 156"/>
                  <a:gd name="T35" fmla="*/ 173 h 200"/>
                  <a:gd name="T36" fmla="*/ 37 w 156"/>
                  <a:gd name="T37" fmla="*/ 171 h 200"/>
                  <a:gd name="T38" fmla="*/ 34 w 156"/>
                  <a:gd name="T39" fmla="*/ 177 h 200"/>
                  <a:gd name="T40" fmla="*/ 24 w 156"/>
                  <a:gd name="T41" fmla="*/ 180 h 200"/>
                  <a:gd name="T42" fmla="*/ 33 w 156"/>
                  <a:gd name="T43" fmla="*/ 179 h 200"/>
                  <a:gd name="T44" fmla="*/ 30 w 156"/>
                  <a:gd name="T45" fmla="*/ 183 h 200"/>
                  <a:gd name="T46" fmla="*/ 21 w 156"/>
                  <a:gd name="T47" fmla="*/ 189 h 200"/>
                  <a:gd name="T48" fmla="*/ 28 w 156"/>
                  <a:gd name="T49" fmla="*/ 188 h 200"/>
                  <a:gd name="T50" fmla="*/ 25 w 156"/>
                  <a:gd name="T51" fmla="*/ 193 h 200"/>
                  <a:gd name="T52" fmla="*/ 24 w 156"/>
                  <a:gd name="T53" fmla="*/ 193 h 200"/>
                  <a:gd name="T54" fmla="*/ 15 w 156"/>
                  <a:gd name="T55" fmla="*/ 187 h 200"/>
                  <a:gd name="T56" fmla="*/ 7 w 156"/>
                  <a:gd name="T57" fmla="*/ 187 h 200"/>
                  <a:gd name="T58" fmla="*/ 7 w 156"/>
                  <a:gd name="T59" fmla="*/ 188 h 200"/>
                  <a:gd name="T60" fmla="*/ 7 w 156"/>
                  <a:gd name="T61" fmla="*/ 185 h 200"/>
                  <a:gd name="T62" fmla="*/ 7 w 156"/>
                  <a:gd name="T63" fmla="*/ 185 h 200"/>
                  <a:gd name="T64" fmla="*/ 43 w 156"/>
                  <a:gd name="T65" fmla="*/ 137 h 200"/>
                  <a:gd name="T66" fmla="*/ 46 w 156"/>
                  <a:gd name="T67" fmla="*/ 123 h 200"/>
                  <a:gd name="T68" fmla="*/ 49 w 156"/>
                  <a:gd name="T69" fmla="*/ 115 h 200"/>
                  <a:gd name="T70" fmla="*/ 49 w 156"/>
                  <a:gd name="T71" fmla="*/ 140 h 200"/>
                  <a:gd name="T72" fmla="*/ 50 w 156"/>
                  <a:gd name="T73" fmla="*/ 108 h 200"/>
                  <a:gd name="T74" fmla="*/ 50 w 156"/>
                  <a:gd name="T75" fmla="*/ 108 h 200"/>
                  <a:gd name="T76" fmla="*/ 82 w 156"/>
                  <a:gd name="T77" fmla="*/ 6 h 200"/>
                  <a:gd name="T78" fmla="*/ 86 w 156"/>
                  <a:gd name="T79" fmla="*/ 120 h 200"/>
                  <a:gd name="T80" fmla="*/ 28 w 156"/>
                  <a:gd name="T81" fmla="*/ 35 h 200"/>
                  <a:gd name="T82" fmla="*/ 44 w 156"/>
                  <a:gd name="T83" fmla="*/ 111 h 200"/>
                  <a:gd name="T84" fmla="*/ 33 w 156"/>
                  <a:gd name="T85" fmla="*/ 135 h 200"/>
                  <a:gd name="T86" fmla="*/ 27 w 156"/>
                  <a:gd name="T87" fmla="*/ 136 h 200"/>
                  <a:gd name="T88" fmla="*/ 27 w 156"/>
                  <a:gd name="T89" fmla="*/ 136 h 200"/>
                  <a:gd name="T90" fmla="*/ 27 w 156"/>
                  <a:gd name="T91" fmla="*/ 137 h 200"/>
                  <a:gd name="T92" fmla="*/ 3 w 156"/>
                  <a:gd name="T93" fmla="*/ 179 h 200"/>
                  <a:gd name="T94" fmla="*/ 2 w 156"/>
                  <a:gd name="T95" fmla="*/ 182 h 200"/>
                  <a:gd name="T96" fmla="*/ 0 w 156"/>
                  <a:gd name="T97" fmla="*/ 188 h 200"/>
                  <a:gd name="T98" fmla="*/ 1 w 156"/>
                  <a:gd name="T99" fmla="*/ 190 h 200"/>
                  <a:gd name="T100" fmla="*/ 13 w 156"/>
                  <a:gd name="T101" fmla="*/ 198 h 200"/>
                  <a:gd name="T102" fmla="*/ 28 w 156"/>
                  <a:gd name="T103" fmla="*/ 199 h 200"/>
                  <a:gd name="T104" fmla="*/ 32 w 156"/>
                  <a:gd name="T105" fmla="*/ 194 h 200"/>
                  <a:gd name="T106" fmla="*/ 56 w 156"/>
                  <a:gd name="T107" fmla="*/ 148 h 200"/>
                  <a:gd name="T108" fmla="*/ 56 w 156"/>
                  <a:gd name="T109" fmla="*/ 148 h 200"/>
                  <a:gd name="T110" fmla="*/ 56 w 156"/>
                  <a:gd name="T111" fmla="*/ 148 h 200"/>
                  <a:gd name="T112" fmla="*/ 66 w 156"/>
                  <a:gd name="T113" fmla="*/ 123 h 200"/>
                  <a:gd name="T114" fmla="*/ 140 w 156"/>
                  <a:gd name="T115" fmla="*/ 91 h 200"/>
                  <a:gd name="T116" fmla="*/ 82 w 156"/>
                  <a:gd name="T117" fmla="*/ 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56" h="200">
                    <a:moveTo>
                      <a:pt x="21" y="194"/>
                    </a:moveTo>
                    <a:cubicBezTo>
                      <a:pt x="18" y="194"/>
                      <a:pt x="15" y="193"/>
                      <a:pt x="13" y="191"/>
                    </a:cubicBezTo>
                    <a:cubicBezTo>
                      <a:pt x="12" y="191"/>
                      <a:pt x="11" y="190"/>
                      <a:pt x="10" y="190"/>
                    </a:cubicBezTo>
                    <a:cubicBezTo>
                      <a:pt x="12" y="190"/>
                      <a:pt x="13" y="190"/>
                      <a:pt x="15" y="191"/>
                    </a:cubicBezTo>
                    <a:cubicBezTo>
                      <a:pt x="16" y="191"/>
                      <a:pt x="17" y="191"/>
                      <a:pt x="18" y="191"/>
                    </a:cubicBezTo>
                    <a:cubicBezTo>
                      <a:pt x="19" y="192"/>
                      <a:pt x="20" y="193"/>
                      <a:pt x="21" y="194"/>
                    </a:cubicBezTo>
                    <a:moveTo>
                      <a:pt x="7" y="185"/>
                    </a:moveTo>
                    <a:cubicBezTo>
                      <a:pt x="13" y="175"/>
                      <a:pt x="17" y="169"/>
                      <a:pt x="21" y="162"/>
                    </a:cubicBezTo>
                    <a:cubicBezTo>
                      <a:pt x="25" y="156"/>
                      <a:pt x="28" y="150"/>
                      <a:pt x="32" y="141"/>
                    </a:cubicBezTo>
                    <a:cubicBezTo>
                      <a:pt x="32" y="141"/>
                      <a:pt x="33" y="141"/>
                      <a:pt x="33" y="141"/>
                    </a:cubicBezTo>
                    <a:cubicBezTo>
                      <a:pt x="33" y="141"/>
                      <a:pt x="33" y="141"/>
                      <a:pt x="33" y="141"/>
                    </a:cubicBezTo>
                    <a:cubicBezTo>
                      <a:pt x="36" y="141"/>
                      <a:pt x="40" y="142"/>
                      <a:pt x="44" y="144"/>
                    </a:cubicBezTo>
                    <a:cubicBezTo>
                      <a:pt x="44" y="144"/>
                      <a:pt x="44" y="144"/>
                      <a:pt x="44" y="144"/>
                    </a:cubicBezTo>
                    <a:cubicBezTo>
                      <a:pt x="43" y="145"/>
                      <a:pt x="41" y="146"/>
                      <a:pt x="40" y="146"/>
                    </a:cubicBezTo>
                    <a:cubicBezTo>
                      <a:pt x="41" y="149"/>
                      <a:pt x="41" y="149"/>
                      <a:pt x="41" y="149"/>
                    </a:cubicBezTo>
                    <a:cubicBezTo>
                      <a:pt x="43" y="148"/>
                      <a:pt x="45" y="147"/>
                      <a:pt x="47" y="146"/>
                    </a:cubicBezTo>
                    <a:cubicBezTo>
                      <a:pt x="48" y="147"/>
                      <a:pt x="48" y="147"/>
                      <a:pt x="48" y="147"/>
                    </a:cubicBezTo>
                    <a:cubicBezTo>
                      <a:pt x="48" y="147"/>
                      <a:pt x="49" y="148"/>
                      <a:pt x="49" y="148"/>
                    </a:cubicBezTo>
                    <a:cubicBezTo>
                      <a:pt x="48" y="149"/>
                      <a:pt x="48" y="149"/>
                      <a:pt x="48" y="149"/>
                    </a:cubicBezTo>
                    <a:cubicBezTo>
                      <a:pt x="48" y="148"/>
                      <a:pt x="48" y="148"/>
                      <a:pt x="48" y="148"/>
                    </a:cubicBezTo>
                    <a:cubicBezTo>
                      <a:pt x="44" y="149"/>
                      <a:pt x="41" y="151"/>
                      <a:pt x="37" y="152"/>
                    </a:cubicBezTo>
                    <a:cubicBezTo>
                      <a:pt x="39" y="155"/>
                      <a:pt x="39" y="155"/>
                      <a:pt x="39" y="155"/>
                    </a:cubicBezTo>
                    <a:cubicBezTo>
                      <a:pt x="41" y="154"/>
                      <a:pt x="44" y="153"/>
                      <a:pt x="47" y="151"/>
                    </a:cubicBezTo>
                    <a:cubicBezTo>
                      <a:pt x="46" y="153"/>
                      <a:pt x="45" y="154"/>
                      <a:pt x="45" y="156"/>
                    </a:cubicBezTo>
                    <a:cubicBezTo>
                      <a:pt x="44" y="155"/>
                      <a:pt x="44" y="155"/>
                      <a:pt x="44" y="155"/>
                    </a:cubicBezTo>
                    <a:cubicBezTo>
                      <a:pt x="41" y="156"/>
                      <a:pt x="38" y="158"/>
                      <a:pt x="35" y="159"/>
                    </a:cubicBezTo>
                    <a:cubicBezTo>
                      <a:pt x="36" y="162"/>
                      <a:pt x="36" y="162"/>
                      <a:pt x="36" y="162"/>
                    </a:cubicBezTo>
                    <a:cubicBezTo>
                      <a:pt x="38" y="161"/>
                      <a:pt x="41" y="160"/>
                      <a:pt x="43" y="159"/>
                    </a:cubicBezTo>
                    <a:cubicBezTo>
                      <a:pt x="42" y="160"/>
                      <a:pt x="42" y="162"/>
                      <a:pt x="41" y="163"/>
                    </a:cubicBezTo>
                    <a:cubicBezTo>
                      <a:pt x="40" y="161"/>
                      <a:pt x="40" y="161"/>
                      <a:pt x="40" y="161"/>
                    </a:cubicBezTo>
                    <a:cubicBezTo>
                      <a:pt x="37" y="163"/>
                      <a:pt x="33" y="164"/>
                      <a:pt x="30" y="166"/>
                    </a:cubicBezTo>
                    <a:cubicBezTo>
                      <a:pt x="32" y="169"/>
                      <a:pt x="32" y="169"/>
                      <a:pt x="32" y="169"/>
                    </a:cubicBezTo>
                    <a:cubicBezTo>
                      <a:pt x="34" y="167"/>
                      <a:pt x="37" y="166"/>
                      <a:pt x="40" y="165"/>
                    </a:cubicBezTo>
                    <a:cubicBezTo>
                      <a:pt x="40" y="166"/>
                      <a:pt x="39" y="167"/>
                      <a:pt x="38" y="169"/>
                    </a:cubicBezTo>
                    <a:cubicBezTo>
                      <a:pt x="38" y="167"/>
                      <a:pt x="38" y="167"/>
                      <a:pt x="38" y="167"/>
                    </a:cubicBezTo>
                    <a:cubicBezTo>
                      <a:pt x="34" y="168"/>
                      <a:pt x="30" y="170"/>
                      <a:pt x="27" y="173"/>
                    </a:cubicBezTo>
                    <a:cubicBezTo>
                      <a:pt x="29" y="175"/>
                      <a:pt x="29" y="175"/>
                      <a:pt x="29" y="175"/>
                    </a:cubicBezTo>
                    <a:cubicBezTo>
                      <a:pt x="31" y="173"/>
                      <a:pt x="34" y="172"/>
                      <a:pt x="37" y="171"/>
                    </a:cubicBezTo>
                    <a:cubicBezTo>
                      <a:pt x="36" y="172"/>
                      <a:pt x="36" y="174"/>
                      <a:pt x="35" y="175"/>
                    </a:cubicBezTo>
                    <a:cubicBezTo>
                      <a:pt x="35" y="176"/>
                      <a:pt x="34" y="176"/>
                      <a:pt x="34" y="177"/>
                    </a:cubicBezTo>
                    <a:cubicBezTo>
                      <a:pt x="34" y="175"/>
                      <a:pt x="34" y="175"/>
                      <a:pt x="34" y="175"/>
                    </a:cubicBezTo>
                    <a:cubicBezTo>
                      <a:pt x="30" y="177"/>
                      <a:pt x="27" y="178"/>
                      <a:pt x="24" y="180"/>
                    </a:cubicBezTo>
                    <a:cubicBezTo>
                      <a:pt x="26" y="183"/>
                      <a:pt x="26" y="183"/>
                      <a:pt x="26" y="183"/>
                    </a:cubicBezTo>
                    <a:cubicBezTo>
                      <a:pt x="28" y="181"/>
                      <a:pt x="31" y="180"/>
                      <a:pt x="33" y="179"/>
                    </a:cubicBezTo>
                    <a:cubicBezTo>
                      <a:pt x="32" y="181"/>
                      <a:pt x="31" y="183"/>
                      <a:pt x="30" y="185"/>
                    </a:cubicBezTo>
                    <a:cubicBezTo>
                      <a:pt x="30" y="183"/>
                      <a:pt x="30" y="183"/>
                      <a:pt x="30" y="183"/>
                    </a:cubicBezTo>
                    <a:cubicBezTo>
                      <a:pt x="26" y="184"/>
                      <a:pt x="23" y="185"/>
                      <a:pt x="20" y="186"/>
                    </a:cubicBezTo>
                    <a:cubicBezTo>
                      <a:pt x="21" y="189"/>
                      <a:pt x="21" y="189"/>
                      <a:pt x="21" y="189"/>
                    </a:cubicBezTo>
                    <a:cubicBezTo>
                      <a:pt x="24" y="188"/>
                      <a:pt x="27" y="187"/>
                      <a:pt x="29" y="186"/>
                    </a:cubicBezTo>
                    <a:cubicBezTo>
                      <a:pt x="29" y="187"/>
                      <a:pt x="28" y="187"/>
                      <a:pt x="28" y="188"/>
                    </a:cubicBezTo>
                    <a:cubicBezTo>
                      <a:pt x="27" y="190"/>
                      <a:pt x="26" y="191"/>
                      <a:pt x="26" y="192"/>
                    </a:cubicBezTo>
                    <a:cubicBezTo>
                      <a:pt x="25" y="193"/>
                      <a:pt x="25" y="193"/>
                      <a:pt x="25" y="193"/>
                    </a:cubicBezTo>
                    <a:cubicBezTo>
                      <a:pt x="25" y="193"/>
                      <a:pt x="25" y="193"/>
                      <a:pt x="25" y="193"/>
                    </a:cubicBezTo>
                    <a:cubicBezTo>
                      <a:pt x="24" y="193"/>
                      <a:pt x="24" y="193"/>
                      <a:pt x="24" y="193"/>
                    </a:cubicBezTo>
                    <a:cubicBezTo>
                      <a:pt x="23" y="192"/>
                      <a:pt x="22" y="190"/>
                      <a:pt x="20" y="188"/>
                    </a:cubicBezTo>
                    <a:cubicBezTo>
                      <a:pt x="18" y="188"/>
                      <a:pt x="16" y="188"/>
                      <a:pt x="15" y="187"/>
                    </a:cubicBezTo>
                    <a:cubicBezTo>
                      <a:pt x="13" y="187"/>
                      <a:pt x="11" y="187"/>
                      <a:pt x="8" y="187"/>
                    </a:cubicBezTo>
                    <a:cubicBezTo>
                      <a:pt x="7" y="187"/>
                      <a:pt x="7" y="187"/>
                      <a:pt x="7" y="187"/>
                    </a:cubicBezTo>
                    <a:cubicBezTo>
                      <a:pt x="7" y="187"/>
                      <a:pt x="7" y="187"/>
                      <a:pt x="7" y="187"/>
                    </a:cubicBezTo>
                    <a:cubicBezTo>
                      <a:pt x="7" y="188"/>
                      <a:pt x="7" y="188"/>
                      <a:pt x="7" y="188"/>
                    </a:cubicBezTo>
                    <a:cubicBezTo>
                      <a:pt x="7" y="187"/>
                      <a:pt x="7" y="187"/>
                      <a:pt x="7" y="187"/>
                    </a:cubicBezTo>
                    <a:cubicBezTo>
                      <a:pt x="7" y="187"/>
                      <a:pt x="7" y="186"/>
                      <a:pt x="7" y="185"/>
                    </a:cubicBezTo>
                    <a:cubicBezTo>
                      <a:pt x="7" y="185"/>
                      <a:pt x="7" y="185"/>
                      <a:pt x="7" y="185"/>
                    </a:cubicBezTo>
                    <a:cubicBezTo>
                      <a:pt x="7" y="185"/>
                      <a:pt x="7" y="185"/>
                      <a:pt x="7" y="185"/>
                    </a:cubicBezTo>
                    <a:moveTo>
                      <a:pt x="49" y="140"/>
                    </a:moveTo>
                    <a:cubicBezTo>
                      <a:pt x="47" y="139"/>
                      <a:pt x="45" y="138"/>
                      <a:pt x="43" y="137"/>
                    </a:cubicBezTo>
                    <a:cubicBezTo>
                      <a:pt x="42" y="136"/>
                      <a:pt x="41" y="136"/>
                      <a:pt x="40" y="136"/>
                    </a:cubicBezTo>
                    <a:cubicBezTo>
                      <a:pt x="42" y="132"/>
                      <a:pt x="44" y="127"/>
                      <a:pt x="46" y="123"/>
                    </a:cubicBezTo>
                    <a:cubicBezTo>
                      <a:pt x="47" y="120"/>
                      <a:pt x="49" y="117"/>
                      <a:pt x="49" y="115"/>
                    </a:cubicBezTo>
                    <a:cubicBezTo>
                      <a:pt x="49" y="115"/>
                      <a:pt x="49" y="115"/>
                      <a:pt x="49" y="115"/>
                    </a:cubicBezTo>
                    <a:cubicBezTo>
                      <a:pt x="53" y="117"/>
                      <a:pt x="56" y="119"/>
                      <a:pt x="60" y="121"/>
                    </a:cubicBezTo>
                    <a:cubicBezTo>
                      <a:pt x="56" y="127"/>
                      <a:pt x="52" y="133"/>
                      <a:pt x="49" y="140"/>
                    </a:cubicBezTo>
                    <a:moveTo>
                      <a:pt x="86" y="120"/>
                    </a:moveTo>
                    <a:cubicBezTo>
                      <a:pt x="73" y="120"/>
                      <a:pt x="61" y="115"/>
                      <a:pt x="50" y="108"/>
                    </a:cubicBezTo>
                    <a:cubicBezTo>
                      <a:pt x="50" y="108"/>
                      <a:pt x="50" y="108"/>
                      <a:pt x="50" y="108"/>
                    </a:cubicBezTo>
                    <a:cubicBezTo>
                      <a:pt x="50" y="108"/>
                      <a:pt x="50" y="108"/>
                      <a:pt x="50" y="108"/>
                    </a:cubicBezTo>
                    <a:cubicBezTo>
                      <a:pt x="30" y="94"/>
                      <a:pt x="19" y="67"/>
                      <a:pt x="34" y="38"/>
                    </a:cubicBezTo>
                    <a:cubicBezTo>
                      <a:pt x="45" y="16"/>
                      <a:pt x="63" y="6"/>
                      <a:pt x="82" y="6"/>
                    </a:cubicBezTo>
                    <a:cubicBezTo>
                      <a:pt x="119" y="6"/>
                      <a:pt x="156" y="43"/>
                      <a:pt x="134" y="88"/>
                    </a:cubicBezTo>
                    <a:cubicBezTo>
                      <a:pt x="123" y="110"/>
                      <a:pt x="104" y="120"/>
                      <a:pt x="86" y="120"/>
                    </a:cubicBezTo>
                    <a:moveTo>
                      <a:pt x="82" y="0"/>
                    </a:moveTo>
                    <a:cubicBezTo>
                      <a:pt x="59" y="0"/>
                      <a:pt x="39" y="13"/>
                      <a:pt x="28" y="35"/>
                    </a:cubicBezTo>
                    <a:cubicBezTo>
                      <a:pt x="18" y="56"/>
                      <a:pt x="18" y="77"/>
                      <a:pt x="29" y="95"/>
                    </a:cubicBezTo>
                    <a:cubicBezTo>
                      <a:pt x="33" y="101"/>
                      <a:pt x="38" y="107"/>
                      <a:pt x="44" y="111"/>
                    </a:cubicBezTo>
                    <a:cubicBezTo>
                      <a:pt x="43" y="114"/>
                      <a:pt x="42" y="117"/>
                      <a:pt x="40" y="121"/>
                    </a:cubicBezTo>
                    <a:cubicBezTo>
                      <a:pt x="38" y="126"/>
                      <a:pt x="35" y="131"/>
                      <a:pt x="33" y="135"/>
                    </a:cubicBezTo>
                    <a:cubicBezTo>
                      <a:pt x="32" y="135"/>
                      <a:pt x="31" y="135"/>
                      <a:pt x="30" y="135"/>
                    </a:cubicBezTo>
                    <a:cubicBezTo>
                      <a:pt x="29" y="135"/>
                      <a:pt x="28" y="136"/>
                      <a:pt x="27" y="136"/>
                    </a:cubicBezTo>
                    <a:cubicBezTo>
                      <a:pt x="27" y="136"/>
                      <a:pt x="27" y="136"/>
                      <a:pt x="27" y="136"/>
                    </a:cubicBezTo>
                    <a:cubicBezTo>
                      <a:pt x="27" y="136"/>
                      <a:pt x="27" y="136"/>
                      <a:pt x="27" y="136"/>
                    </a:cubicBezTo>
                    <a:cubicBezTo>
                      <a:pt x="27" y="137"/>
                      <a:pt x="27" y="137"/>
                      <a:pt x="27" y="137"/>
                    </a:cubicBezTo>
                    <a:cubicBezTo>
                      <a:pt x="27" y="137"/>
                      <a:pt x="27" y="137"/>
                      <a:pt x="27" y="137"/>
                    </a:cubicBezTo>
                    <a:cubicBezTo>
                      <a:pt x="23" y="147"/>
                      <a:pt x="19" y="153"/>
                      <a:pt x="16" y="159"/>
                    </a:cubicBezTo>
                    <a:cubicBezTo>
                      <a:pt x="12" y="165"/>
                      <a:pt x="8" y="171"/>
                      <a:pt x="3" y="179"/>
                    </a:cubicBezTo>
                    <a:cubicBezTo>
                      <a:pt x="3" y="180"/>
                      <a:pt x="3" y="180"/>
                      <a:pt x="3" y="180"/>
                    </a:cubicBezTo>
                    <a:cubicBezTo>
                      <a:pt x="2" y="180"/>
                      <a:pt x="2" y="181"/>
                      <a:pt x="2" y="182"/>
                    </a:cubicBezTo>
                    <a:cubicBezTo>
                      <a:pt x="1" y="182"/>
                      <a:pt x="1" y="184"/>
                      <a:pt x="1" y="185"/>
                    </a:cubicBezTo>
                    <a:cubicBezTo>
                      <a:pt x="0" y="186"/>
                      <a:pt x="0" y="187"/>
                      <a:pt x="0" y="188"/>
                    </a:cubicBezTo>
                    <a:cubicBezTo>
                      <a:pt x="0" y="188"/>
                      <a:pt x="0" y="188"/>
                      <a:pt x="0" y="189"/>
                    </a:cubicBezTo>
                    <a:cubicBezTo>
                      <a:pt x="1" y="189"/>
                      <a:pt x="1" y="190"/>
                      <a:pt x="1" y="190"/>
                    </a:cubicBezTo>
                    <a:cubicBezTo>
                      <a:pt x="2" y="192"/>
                      <a:pt x="3" y="193"/>
                      <a:pt x="5" y="194"/>
                    </a:cubicBezTo>
                    <a:cubicBezTo>
                      <a:pt x="7" y="196"/>
                      <a:pt x="10" y="197"/>
                      <a:pt x="13" y="198"/>
                    </a:cubicBezTo>
                    <a:cubicBezTo>
                      <a:pt x="16" y="199"/>
                      <a:pt x="19" y="200"/>
                      <a:pt x="22" y="200"/>
                    </a:cubicBezTo>
                    <a:cubicBezTo>
                      <a:pt x="24" y="200"/>
                      <a:pt x="26" y="200"/>
                      <a:pt x="28" y="199"/>
                    </a:cubicBezTo>
                    <a:cubicBezTo>
                      <a:pt x="29" y="198"/>
                      <a:pt x="29" y="198"/>
                      <a:pt x="29" y="197"/>
                    </a:cubicBezTo>
                    <a:cubicBezTo>
                      <a:pt x="30" y="196"/>
                      <a:pt x="31" y="195"/>
                      <a:pt x="32" y="194"/>
                    </a:cubicBezTo>
                    <a:cubicBezTo>
                      <a:pt x="35" y="189"/>
                      <a:pt x="39" y="181"/>
                      <a:pt x="43" y="172"/>
                    </a:cubicBezTo>
                    <a:cubicBezTo>
                      <a:pt x="48" y="164"/>
                      <a:pt x="52" y="155"/>
                      <a:pt x="56" y="148"/>
                    </a:cubicBezTo>
                    <a:cubicBezTo>
                      <a:pt x="56" y="148"/>
                      <a:pt x="56" y="148"/>
                      <a:pt x="56" y="148"/>
                    </a:cubicBezTo>
                    <a:cubicBezTo>
                      <a:pt x="56" y="148"/>
                      <a:pt x="56" y="148"/>
                      <a:pt x="56" y="148"/>
                    </a:cubicBezTo>
                    <a:cubicBezTo>
                      <a:pt x="56" y="148"/>
                      <a:pt x="56" y="148"/>
                      <a:pt x="56" y="148"/>
                    </a:cubicBezTo>
                    <a:cubicBezTo>
                      <a:pt x="56" y="148"/>
                      <a:pt x="56" y="148"/>
                      <a:pt x="56" y="148"/>
                    </a:cubicBezTo>
                    <a:cubicBezTo>
                      <a:pt x="55" y="147"/>
                      <a:pt x="55" y="145"/>
                      <a:pt x="54" y="144"/>
                    </a:cubicBezTo>
                    <a:cubicBezTo>
                      <a:pt x="58" y="136"/>
                      <a:pt x="61" y="130"/>
                      <a:pt x="66" y="123"/>
                    </a:cubicBezTo>
                    <a:cubicBezTo>
                      <a:pt x="72" y="125"/>
                      <a:pt x="79" y="126"/>
                      <a:pt x="86" y="126"/>
                    </a:cubicBezTo>
                    <a:cubicBezTo>
                      <a:pt x="109" y="126"/>
                      <a:pt x="129" y="113"/>
                      <a:pt x="140" y="91"/>
                    </a:cubicBezTo>
                    <a:cubicBezTo>
                      <a:pt x="150" y="70"/>
                      <a:pt x="149" y="49"/>
                      <a:pt x="138" y="31"/>
                    </a:cubicBezTo>
                    <a:cubicBezTo>
                      <a:pt x="127" y="12"/>
                      <a:pt x="105" y="0"/>
                      <a:pt x="82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61" name="Freeform 849"/>
              <p:cNvSpPr>
                <a:spLocks noEditPoints="1"/>
              </p:cNvSpPr>
              <p:nvPr/>
            </p:nvSpPr>
            <p:spPr bwMode="auto">
              <a:xfrm>
                <a:off x="2789" y="2946"/>
                <a:ext cx="111" cy="64"/>
              </a:xfrm>
              <a:custGeom>
                <a:avLst/>
                <a:gdLst>
                  <a:gd name="T0" fmla="*/ 7 w 47"/>
                  <a:gd name="T1" fmla="*/ 24 h 27"/>
                  <a:gd name="T2" fmla="*/ 7 w 47"/>
                  <a:gd name="T3" fmla="*/ 24 h 27"/>
                  <a:gd name="T4" fmla="*/ 6 w 47"/>
                  <a:gd name="T5" fmla="*/ 24 h 27"/>
                  <a:gd name="T6" fmla="*/ 4 w 47"/>
                  <a:gd name="T7" fmla="*/ 23 h 27"/>
                  <a:gd name="T8" fmla="*/ 4 w 47"/>
                  <a:gd name="T9" fmla="*/ 21 h 27"/>
                  <a:gd name="T10" fmla="*/ 8 w 47"/>
                  <a:gd name="T11" fmla="*/ 13 h 27"/>
                  <a:gd name="T12" fmla="*/ 15 w 47"/>
                  <a:gd name="T13" fmla="*/ 7 h 27"/>
                  <a:gd name="T14" fmla="*/ 29 w 47"/>
                  <a:gd name="T15" fmla="*/ 3 h 27"/>
                  <a:gd name="T16" fmla="*/ 29 w 47"/>
                  <a:gd name="T17" fmla="*/ 3 h 27"/>
                  <a:gd name="T18" fmla="*/ 29 w 47"/>
                  <a:gd name="T19" fmla="*/ 3 h 27"/>
                  <a:gd name="T20" fmla="*/ 41 w 47"/>
                  <a:gd name="T21" fmla="*/ 8 h 27"/>
                  <a:gd name="T22" fmla="*/ 44 w 47"/>
                  <a:gd name="T23" fmla="*/ 12 h 27"/>
                  <a:gd name="T24" fmla="*/ 44 w 47"/>
                  <a:gd name="T25" fmla="*/ 12 h 27"/>
                  <a:gd name="T26" fmla="*/ 43 w 47"/>
                  <a:gd name="T27" fmla="*/ 13 h 27"/>
                  <a:gd name="T28" fmla="*/ 42 w 47"/>
                  <a:gd name="T29" fmla="*/ 14 h 27"/>
                  <a:gd name="T30" fmla="*/ 42 w 47"/>
                  <a:gd name="T31" fmla="*/ 14 h 27"/>
                  <a:gd name="T32" fmla="*/ 42 w 47"/>
                  <a:gd name="T33" fmla="*/ 14 h 27"/>
                  <a:gd name="T34" fmla="*/ 40 w 47"/>
                  <a:gd name="T35" fmla="*/ 13 h 27"/>
                  <a:gd name="T36" fmla="*/ 39 w 47"/>
                  <a:gd name="T37" fmla="*/ 15 h 27"/>
                  <a:gd name="T38" fmla="*/ 40 w 47"/>
                  <a:gd name="T39" fmla="*/ 13 h 27"/>
                  <a:gd name="T40" fmla="*/ 31 w 47"/>
                  <a:gd name="T41" fmla="*/ 11 h 27"/>
                  <a:gd name="T42" fmla="*/ 18 w 47"/>
                  <a:gd name="T43" fmla="*/ 16 h 27"/>
                  <a:gd name="T44" fmla="*/ 12 w 47"/>
                  <a:gd name="T45" fmla="*/ 22 h 27"/>
                  <a:gd name="T46" fmla="*/ 7 w 47"/>
                  <a:gd name="T47" fmla="*/ 24 h 27"/>
                  <a:gd name="T48" fmla="*/ 29 w 47"/>
                  <a:gd name="T49" fmla="*/ 0 h 27"/>
                  <a:gd name="T50" fmla="*/ 28 w 47"/>
                  <a:gd name="T51" fmla="*/ 0 h 27"/>
                  <a:gd name="T52" fmla="*/ 28 w 47"/>
                  <a:gd name="T53" fmla="*/ 0 h 27"/>
                  <a:gd name="T54" fmla="*/ 14 w 47"/>
                  <a:gd name="T55" fmla="*/ 4 h 27"/>
                  <a:gd name="T56" fmla="*/ 6 w 47"/>
                  <a:gd name="T57" fmla="*/ 11 h 27"/>
                  <a:gd name="T58" fmla="*/ 1 w 47"/>
                  <a:gd name="T59" fmla="*/ 21 h 27"/>
                  <a:gd name="T60" fmla="*/ 1 w 47"/>
                  <a:gd name="T61" fmla="*/ 24 h 27"/>
                  <a:gd name="T62" fmla="*/ 4 w 47"/>
                  <a:gd name="T63" fmla="*/ 27 h 27"/>
                  <a:gd name="T64" fmla="*/ 7 w 47"/>
                  <a:gd name="T65" fmla="*/ 27 h 27"/>
                  <a:gd name="T66" fmla="*/ 14 w 47"/>
                  <a:gd name="T67" fmla="*/ 25 h 27"/>
                  <a:gd name="T68" fmla="*/ 20 w 47"/>
                  <a:gd name="T69" fmla="*/ 19 h 27"/>
                  <a:gd name="T70" fmla="*/ 31 w 47"/>
                  <a:gd name="T71" fmla="*/ 14 h 27"/>
                  <a:gd name="T72" fmla="*/ 31 w 47"/>
                  <a:gd name="T73" fmla="*/ 14 h 27"/>
                  <a:gd name="T74" fmla="*/ 39 w 47"/>
                  <a:gd name="T75" fmla="*/ 16 h 27"/>
                  <a:gd name="T76" fmla="*/ 41 w 47"/>
                  <a:gd name="T77" fmla="*/ 17 h 27"/>
                  <a:gd name="T78" fmla="*/ 41 w 47"/>
                  <a:gd name="T79" fmla="*/ 17 h 27"/>
                  <a:gd name="T80" fmla="*/ 42 w 47"/>
                  <a:gd name="T81" fmla="*/ 17 h 27"/>
                  <a:gd name="T82" fmla="*/ 45 w 47"/>
                  <a:gd name="T83" fmla="*/ 15 h 27"/>
                  <a:gd name="T84" fmla="*/ 47 w 47"/>
                  <a:gd name="T85" fmla="*/ 12 h 27"/>
                  <a:gd name="T86" fmla="*/ 47 w 47"/>
                  <a:gd name="T87" fmla="*/ 12 h 27"/>
                  <a:gd name="T88" fmla="*/ 43 w 47"/>
                  <a:gd name="T89" fmla="*/ 5 h 27"/>
                  <a:gd name="T90" fmla="*/ 29 w 47"/>
                  <a:gd name="T91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47" h="27">
                    <a:moveTo>
                      <a:pt x="7" y="24"/>
                    </a:moveTo>
                    <a:cubicBezTo>
                      <a:pt x="7" y="24"/>
                      <a:pt x="7" y="24"/>
                      <a:pt x="7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5" y="24"/>
                      <a:pt x="4" y="23"/>
                      <a:pt x="4" y="23"/>
                    </a:cubicBezTo>
                    <a:cubicBezTo>
                      <a:pt x="4" y="22"/>
                      <a:pt x="4" y="22"/>
                      <a:pt x="4" y="21"/>
                    </a:cubicBezTo>
                    <a:cubicBezTo>
                      <a:pt x="4" y="19"/>
                      <a:pt x="6" y="15"/>
                      <a:pt x="8" y="13"/>
                    </a:cubicBezTo>
                    <a:cubicBezTo>
                      <a:pt x="11" y="10"/>
                      <a:pt x="14" y="8"/>
                      <a:pt x="15" y="7"/>
                    </a:cubicBezTo>
                    <a:cubicBezTo>
                      <a:pt x="19" y="5"/>
                      <a:pt x="24" y="3"/>
                      <a:pt x="29" y="3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33" y="3"/>
                      <a:pt x="38" y="5"/>
                      <a:pt x="41" y="8"/>
                    </a:cubicBezTo>
                    <a:cubicBezTo>
                      <a:pt x="43" y="9"/>
                      <a:pt x="44" y="10"/>
                      <a:pt x="44" y="12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4" y="12"/>
                      <a:pt x="43" y="13"/>
                      <a:pt x="43" y="13"/>
                    </a:cubicBezTo>
                    <a:cubicBezTo>
                      <a:pt x="43" y="14"/>
                      <a:pt x="42" y="14"/>
                      <a:pt x="42" y="14"/>
                    </a:cubicBezTo>
                    <a:cubicBezTo>
                      <a:pt x="42" y="14"/>
                      <a:pt x="42" y="14"/>
                      <a:pt x="42" y="14"/>
                    </a:cubicBezTo>
                    <a:cubicBezTo>
                      <a:pt x="42" y="14"/>
                      <a:pt x="42" y="14"/>
                      <a:pt x="42" y="14"/>
                    </a:cubicBezTo>
                    <a:cubicBezTo>
                      <a:pt x="41" y="14"/>
                      <a:pt x="41" y="14"/>
                      <a:pt x="40" y="13"/>
                    </a:cubicBezTo>
                    <a:cubicBezTo>
                      <a:pt x="39" y="15"/>
                      <a:pt x="39" y="15"/>
                      <a:pt x="39" y="15"/>
                    </a:cubicBezTo>
                    <a:cubicBezTo>
                      <a:pt x="40" y="13"/>
                      <a:pt x="40" y="13"/>
                      <a:pt x="40" y="13"/>
                    </a:cubicBezTo>
                    <a:cubicBezTo>
                      <a:pt x="37" y="12"/>
                      <a:pt x="34" y="11"/>
                      <a:pt x="31" y="11"/>
                    </a:cubicBezTo>
                    <a:cubicBezTo>
                      <a:pt x="26" y="11"/>
                      <a:pt x="21" y="13"/>
                      <a:pt x="18" y="16"/>
                    </a:cubicBezTo>
                    <a:cubicBezTo>
                      <a:pt x="16" y="18"/>
                      <a:pt x="14" y="21"/>
                      <a:pt x="12" y="22"/>
                    </a:cubicBezTo>
                    <a:cubicBezTo>
                      <a:pt x="10" y="23"/>
                      <a:pt x="8" y="24"/>
                      <a:pt x="7" y="24"/>
                    </a:cubicBezTo>
                    <a:moveTo>
                      <a:pt x="29" y="0"/>
                    </a:moveTo>
                    <a:cubicBezTo>
                      <a:pt x="28" y="0"/>
                      <a:pt x="28" y="0"/>
                      <a:pt x="2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3" y="0"/>
                      <a:pt x="18" y="2"/>
                      <a:pt x="14" y="4"/>
                    </a:cubicBezTo>
                    <a:cubicBezTo>
                      <a:pt x="12" y="5"/>
                      <a:pt x="9" y="8"/>
                      <a:pt x="6" y="11"/>
                    </a:cubicBezTo>
                    <a:cubicBezTo>
                      <a:pt x="3" y="14"/>
                      <a:pt x="1" y="17"/>
                      <a:pt x="1" y="21"/>
                    </a:cubicBezTo>
                    <a:cubicBezTo>
                      <a:pt x="0" y="22"/>
                      <a:pt x="1" y="23"/>
                      <a:pt x="1" y="24"/>
                    </a:cubicBezTo>
                    <a:cubicBezTo>
                      <a:pt x="2" y="25"/>
                      <a:pt x="3" y="26"/>
                      <a:pt x="4" y="27"/>
                    </a:cubicBezTo>
                    <a:cubicBezTo>
                      <a:pt x="5" y="27"/>
                      <a:pt x="6" y="27"/>
                      <a:pt x="7" y="27"/>
                    </a:cubicBezTo>
                    <a:cubicBezTo>
                      <a:pt x="10" y="27"/>
                      <a:pt x="12" y="26"/>
                      <a:pt x="14" y="25"/>
                    </a:cubicBezTo>
                    <a:cubicBezTo>
                      <a:pt x="16" y="23"/>
                      <a:pt x="18" y="20"/>
                      <a:pt x="20" y="19"/>
                    </a:cubicBezTo>
                    <a:cubicBezTo>
                      <a:pt x="23" y="16"/>
                      <a:pt x="27" y="14"/>
                      <a:pt x="31" y="14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34" y="14"/>
                      <a:pt x="36" y="15"/>
                      <a:pt x="39" y="16"/>
                    </a:cubicBezTo>
                    <a:cubicBezTo>
                      <a:pt x="39" y="16"/>
                      <a:pt x="40" y="17"/>
                      <a:pt x="41" y="17"/>
                    </a:cubicBezTo>
                    <a:cubicBezTo>
                      <a:pt x="41" y="17"/>
                      <a:pt x="41" y="17"/>
                      <a:pt x="41" y="17"/>
                    </a:cubicBezTo>
                    <a:cubicBezTo>
                      <a:pt x="42" y="17"/>
                      <a:pt x="42" y="17"/>
                      <a:pt x="42" y="17"/>
                    </a:cubicBezTo>
                    <a:cubicBezTo>
                      <a:pt x="43" y="17"/>
                      <a:pt x="45" y="16"/>
                      <a:pt x="45" y="15"/>
                    </a:cubicBezTo>
                    <a:cubicBezTo>
                      <a:pt x="46" y="14"/>
                      <a:pt x="47" y="13"/>
                      <a:pt x="47" y="12"/>
                    </a:cubicBezTo>
                    <a:cubicBezTo>
                      <a:pt x="47" y="12"/>
                      <a:pt x="47" y="12"/>
                      <a:pt x="47" y="12"/>
                    </a:cubicBezTo>
                    <a:cubicBezTo>
                      <a:pt x="47" y="9"/>
                      <a:pt x="45" y="7"/>
                      <a:pt x="43" y="5"/>
                    </a:cubicBezTo>
                    <a:cubicBezTo>
                      <a:pt x="39" y="2"/>
                      <a:pt x="34" y="0"/>
                      <a:pt x="29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62" name="Rectangle 850"/>
              <p:cNvSpPr>
                <a:spLocks noChangeArrowheads="1"/>
              </p:cNvSpPr>
              <p:nvPr/>
            </p:nvSpPr>
            <p:spPr bwMode="auto">
              <a:xfrm>
                <a:off x="2917" y="2979"/>
                <a:ext cx="1" cy="1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63" name="Freeform 851"/>
              <p:cNvSpPr/>
              <p:nvPr/>
            </p:nvSpPr>
            <p:spPr bwMode="auto">
              <a:xfrm>
                <a:off x="2917" y="297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64" name="Freeform 852"/>
              <p:cNvSpPr>
                <a:spLocks noEditPoints="1"/>
              </p:cNvSpPr>
              <p:nvPr/>
            </p:nvSpPr>
            <p:spPr bwMode="auto">
              <a:xfrm>
                <a:off x="2900" y="2979"/>
                <a:ext cx="31" cy="31"/>
              </a:xfrm>
              <a:custGeom>
                <a:avLst/>
                <a:gdLst>
                  <a:gd name="T0" fmla="*/ 6 w 13"/>
                  <a:gd name="T1" fmla="*/ 10 h 13"/>
                  <a:gd name="T2" fmla="*/ 6 w 13"/>
                  <a:gd name="T3" fmla="*/ 10 h 13"/>
                  <a:gd name="T4" fmla="*/ 5 w 13"/>
                  <a:gd name="T5" fmla="*/ 10 h 13"/>
                  <a:gd name="T6" fmla="*/ 3 w 13"/>
                  <a:gd name="T7" fmla="*/ 7 h 13"/>
                  <a:gd name="T8" fmla="*/ 4 w 13"/>
                  <a:gd name="T9" fmla="*/ 5 h 13"/>
                  <a:gd name="T10" fmla="*/ 7 w 13"/>
                  <a:gd name="T11" fmla="*/ 3 h 13"/>
                  <a:gd name="T12" fmla="*/ 7 w 13"/>
                  <a:gd name="T13" fmla="*/ 3 h 13"/>
                  <a:gd name="T14" fmla="*/ 7 w 13"/>
                  <a:gd name="T15" fmla="*/ 3 h 13"/>
                  <a:gd name="T16" fmla="*/ 7 w 13"/>
                  <a:gd name="T17" fmla="*/ 3 h 13"/>
                  <a:gd name="T18" fmla="*/ 10 w 13"/>
                  <a:gd name="T19" fmla="*/ 5 h 13"/>
                  <a:gd name="T20" fmla="*/ 10 w 13"/>
                  <a:gd name="T21" fmla="*/ 5 h 13"/>
                  <a:gd name="T22" fmla="*/ 10 w 13"/>
                  <a:gd name="T23" fmla="*/ 6 h 13"/>
                  <a:gd name="T24" fmla="*/ 10 w 13"/>
                  <a:gd name="T25" fmla="*/ 6 h 13"/>
                  <a:gd name="T26" fmla="*/ 8 w 13"/>
                  <a:gd name="T27" fmla="*/ 9 h 13"/>
                  <a:gd name="T28" fmla="*/ 6 w 13"/>
                  <a:gd name="T29" fmla="*/ 10 h 13"/>
                  <a:gd name="T30" fmla="*/ 7 w 13"/>
                  <a:gd name="T31" fmla="*/ 0 h 13"/>
                  <a:gd name="T32" fmla="*/ 7 w 13"/>
                  <a:gd name="T33" fmla="*/ 0 h 13"/>
                  <a:gd name="T34" fmla="*/ 7 w 13"/>
                  <a:gd name="T35" fmla="*/ 0 h 13"/>
                  <a:gd name="T36" fmla="*/ 7 w 13"/>
                  <a:gd name="T37" fmla="*/ 0 h 13"/>
                  <a:gd name="T38" fmla="*/ 1 w 13"/>
                  <a:gd name="T39" fmla="*/ 4 h 13"/>
                  <a:gd name="T40" fmla="*/ 0 w 13"/>
                  <a:gd name="T41" fmla="*/ 7 h 13"/>
                  <a:gd name="T42" fmla="*/ 3 w 13"/>
                  <a:gd name="T43" fmla="*/ 12 h 13"/>
                  <a:gd name="T44" fmla="*/ 6 w 13"/>
                  <a:gd name="T45" fmla="*/ 13 h 13"/>
                  <a:gd name="T46" fmla="*/ 10 w 13"/>
                  <a:gd name="T47" fmla="*/ 12 h 13"/>
                  <a:gd name="T48" fmla="*/ 13 w 13"/>
                  <a:gd name="T49" fmla="*/ 7 h 13"/>
                  <a:gd name="T50" fmla="*/ 13 w 13"/>
                  <a:gd name="T51" fmla="*/ 6 h 13"/>
                  <a:gd name="T52" fmla="*/ 13 w 13"/>
                  <a:gd name="T53" fmla="*/ 4 h 13"/>
                  <a:gd name="T54" fmla="*/ 7 w 13"/>
                  <a:gd name="T55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3" h="13">
                    <a:moveTo>
                      <a:pt x="6" y="10"/>
                    </a:moveTo>
                    <a:cubicBezTo>
                      <a:pt x="6" y="10"/>
                      <a:pt x="6" y="10"/>
                      <a:pt x="6" y="10"/>
                    </a:cubicBezTo>
                    <a:cubicBezTo>
                      <a:pt x="6" y="10"/>
                      <a:pt x="5" y="10"/>
                      <a:pt x="5" y="10"/>
                    </a:cubicBezTo>
                    <a:cubicBezTo>
                      <a:pt x="4" y="9"/>
                      <a:pt x="3" y="8"/>
                      <a:pt x="3" y="7"/>
                    </a:cubicBezTo>
                    <a:cubicBezTo>
                      <a:pt x="3" y="6"/>
                      <a:pt x="3" y="6"/>
                      <a:pt x="4" y="5"/>
                    </a:cubicBezTo>
                    <a:cubicBezTo>
                      <a:pt x="4" y="4"/>
                      <a:pt x="6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8" y="3"/>
                      <a:pt x="9" y="4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8"/>
                      <a:pt x="9" y="9"/>
                      <a:pt x="8" y="9"/>
                    </a:cubicBezTo>
                    <a:cubicBezTo>
                      <a:pt x="8" y="10"/>
                      <a:pt x="7" y="10"/>
                      <a:pt x="6" y="10"/>
                    </a:cubicBezTo>
                    <a:moveTo>
                      <a:pt x="7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4" y="0"/>
                      <a:pt x="2" y="2"/>
                      <a:pt x="1" y="4"/>
                    </a:cubicBezTo>
                    <a:cubicBezTo>
                      <a:pt x="0" y="5"/>
                      <a:pt x="0" y="6"/>
                      <a:pt x="0" y="7"/>
                    </a:cubicBezTo>
                    <a:cubicBezTo>
                      <a:pt x="0" y="9"/>
                      <a:pt x="1" y="11"/>
                      <a:pt x="3" y="12"/>
                    </a:cubicBezTo>
                    <a:cubicBezTo>
                      <a:pt x="4" y="13"/>
                      <a:pt x="5" y="13"/>
                      <a:pt x="6" y="13"/>
                    </a:cubicBezTo>
                    <a:cubicBezTo>
                      <a:pt x="7" y="13"/>
                      <a:pt x="9" y="13"/>
                      <a:pt x="10" y="12"/>
                    </a:cubicBezTo>
                    <a:cubicBezTo>
                      <a:pt x="12" y="11"/>
                      <a:pt x="13" y="9"/>
                      <a:pt x="13" y="7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5"/>
                      <a:pt x="13" y="5"/>
                      <a:pt x="13" y="4"/>
                    </a:cubicBezTo>
                    <a:cubicBezTo>
                      <a:pt x="12" y="2"/>
                      <a:pt x="9" y="0"/>
                      <a:pt x="7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65" name="Freeform 853"/>
              <p:cNvSpPr>
                <a:spLocks noEditPoints="1"/>
              </p:cNvSpPr>
              <p:nvPr/>
            </p:nvSpPr>
            <p:spPr bwMode="auto">
              <a:xfrm>
                <a:off x="5381" y="2456"/>
                <a:ext cx="190" cy="218"/>
              </a:xfrm>
              <a:custGeom>
                <a:avLst/>
                <a:gdLst>
                  <a:gd name="T0" fmla="*/ 59 w 80"/>
                  <a:gd name="T1" fmla="*/ 56 h 92"/>
                  <a:gd name="T2" fmla="*/ 50 w 80"/>
                  <a:gd name="T3" fmla="*/ 58 h 92"/>
                  <a:gd name="T4" fmla="*/ 9 w 80"/>
                  <a:gd name="T5" fmla="*/ 78 h 92"/>
                  <a:gd name="T6" fmla="*/ 13 w 80"/>
                  <a:gd name="T7" fmla="*/ 82 h 92"/>
                  <a:gd name="T8" fmla="*/ 67 w 80"/>
                  <a:gd name="T9" fmla="*/ 40 h 92"/>
                  <a:gd name="T10" fmla="*/ 64 w 80"/>
                  <a:gd name="T11" fmla="*/ 42 h 92"/>
                  <a:gd name="T12" fmla="*/ 66 w 80"/>
                  <a:gd name="T13" fmla="*/ 38 h 92"/>
                  <a:gd name="T14" fmla="*/ 47 w 80"/>
                  <a:gd name="T15" fmla="*/ 57 h 92"/>
                  <a:gd name="T16" fmla="*/ 25 w 80"/>
                  <a:gd name="T17" fmla="*/ 34 h 92"/>
                  <a:gd name="T18" fmla="*/ 39 w 80"/>
                  <a:gd name="T19" fmla="*/ 19 h 92"/>
                  <a:gd name="T20" fmla="*/ 37 w 80"/>
                  <a:gd name="T21" fmla="*/ 24 h 92"/>
                  <a:gd name="T22" fmla="*/ 35 w 80"/>
                  <a:gd name="T23" fmla="*/ 31 h 92"/>
                  <a:gd name="T24" fmla="*/ 56 w 80"/>
                  <a:gd name="T25" fmla="*/ 46 h 92"/>
                  <a:gd name="T26" fmla="*/ 57 w 80"/>
                  <a:gd name="T27" fmla="*/ 46 h 92"/>
                  <a:gd name="T28" fmla="*/ 68 w 80"/>
                  <a:gd name="T29" fmla="*/ 44 h 92"/>
                  <a:gd name="T30" fmla="*/ 62 w 80"/>
                  <a:gd name="T31" fmla="*/ 54 h 92"/>
                  <a:gd name="T32" fmla="*/ 59 w 80"/>
                  <a:gd name="T33" fmla="*/ 54 h 92"/>
                  <a:gd name="T34" fmla="*/ 48 w 80"/>
                  <a:gd name="T35" fmla="*/ 57 h 92"/>
                  <a:gd name="T36" fmla="*/ 39 w 80"/>
                  <a:gd name="T37" fmla="*/ 31 h 92"/>
                  <a:gd name="T38" fmla="*/ 57 w 80"/>
                  <a:gd name="T39" fmla="*/ 20 h 92"/>
                  <a:gd name="T40" fmla="*/ 71 w 80"/>
                  <a:gd name="T41" fmla="*/ 25 h 92"/>
                  <a:gd name="T42" fmla="*/ 63 w 80"/>
                  <a:gd name="T43" fmla="*/ 24 h 92"/>
                  <a:gd name="T44" fmla="*/ 62 w 80"/>
                  <a:gd name="T45" fmla="*/ 26 h 92"/>
                  <a:gd name="T46" fmla="*/ 68 w 80"/>
                  <a:gd name="T47" fmla="*/ 28 h 92"/>
                  <a:gd name="T48" fmla="*/ 61 w 80"/>
                  <a:gd name="T49" fmla="*/ 28 h 92"/>
                  <a:gd name="T50" fmla="*/ 66 w 80"/>
                  <a:gd name="T51" fmla="*/ 31 h 92"/>
                  <a:gd name="T52" fmla="*/ 59 w 80"/>
                  <a:gd name="T53" fmla="*/ 31 h 92"/>
                  <a:gd name="T54" fmla="*/ 58 w 80"/>
                  <a:gd name="T55" fmla="*/ 33 h 92"/>
                  <a:gd name="T56" fmla="*/ 65 w 80"/>
                  <a:gd name="T57" fmla="*/ 33 h 92"/>
                  <a:gd name="T58" fmla="*/ 56 w 80"/>
                  <a:gd name="T59" fmla="*/ 35 h 92"/>
                  <a:gd name="T60" fmla="*/ 62 w 80"/>
                  <a:gd name="T61" fmla="*/ 37 h 92"/>
                  <a:gd name="T62" fmla="*/ 55 w 80"/>
                  <a:gd name="T63" fmla="*/ 38 h 92"/>
                  <a:gd name="T64" fmla="*/ 54 w 80"/>
                  <a:gd name="T65" fmla="*/ 39 h 92"/>
                  <a:gd name="T66" fmla="*/ 59 w 80"/>
                  <a:gd name="T67" fmla="*/ 40 h 92"/>
                  <a:gd name="T68" fmla="*/ 52 w 80"/>
                  <a:gd name="T69" fmla="*/ 41 h 92"/>
                  <a:gd name="T70" fmla="*/ 51 w 80"/>
                  <a:gd name="T71" fmla="*/ 42 h 92"/>
                  <a:gd name="T72" fmla="*/ 51 w 80"/>
                  <a:gd name="T73" fmla="*/ 43 h 92"/>
                  <a:gd name="T74" fmla="*/ 54 w 80"/>
                  <a:gd name="T75" fmla="*/ 9 h 92"/>
                  <a:gd name="T76" fmla="*/ 61 w 80"/>
                  <a:gd name="T77" fmla="*/ 4 h 92"/>
                  <a:gd name="T78" fmla="*/ 72 w 80"/>
                  <a:gd name="T79" fmla="*/ 8 h 92"/>
                  <a:gd name="T80" fmla="*/ 70 w 80"/>
                  <a:gd name="T81" fmla="*/ 20 h 92"/>
                  <a:gd name="T82" fmla="*/ 60 w 80"/>
                  <a:gd name="T83" fmla="*/ 0 h 92"/>
                  <a:gd name="T84" fmla="*/ 52 w 80"/>
                  <a:gd name="T85" fmla="*/ 3 h 92"/>
                  <a:gd name="T86" fmla="*/ 39 w 80"/>
                  <a:gd name="T87" fmla="*/ 15 h 92"/>
                  <a:gd name="T88" fmla="*/ 22 w 80"/>
                  <a:gd name="T89" fmla="*/ 34 h 92"/>
                  <a:gd name="T90" fmla="*/ 6 w 80"/>
                  <a:gd name="T91" fmla="*/ 76 h 92"/>
                  <a:gd name="T92" fmla="*/ 3 w 80"/>
                  <a:gd name="T93" fmla="*/ 84 h 92"/>
                  <a:gd name="T94" fmla="*/ 2 w 80"/>
                  <a:gd name="T95" fmla="*/ 92 h 92"/>
                  <a:gd name="T96" fmla="*/ 16 w 80"/>
                  <a:gd name="T97" fmla="*/ 85 h 92"/>
                  <a:gd name="T98" fmla="*/ 52 w 80"/>
                  <a:gd name="T99" fmla="*/ 61 h 92"/>
                  <a:gd name="T100" fmla="*/ 71 w 80"/>
                  <a:gd name="T101" fmla="*/ 44 h 92"/>
                  <a:gd name="T102" fmla="*/ 79 w 80"/>
                  <a:gd name="T103" fmla="*/ 18 h 92"/>
                  <a:gd name="T104" fmla="*/ 60 w 80"/>
                  <a:gd name="T105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80" h="92">
                    <a:moveTo>
                      <a:pt x="50" y="58"/>
                    </a:moveTo>
                    <a:cubicBezTo>
                      <a:pt x="50" y="58"/>
                      <a:pt x="50" y="58"/>
                      <a:pt x="50" y="58"/>
                    </a:cubicBezTo>
                    <a:cubicBezTo>
                      <a:pt x="53" y="57"/>
                      <a:pt x="56" y="57"/>
                      <a:pt x="59" y="56"/>
                    </a:cubicBezTo>
                    <a:cubicBezTo>
                      <a:pt x="58" y="57"/>
                      <a:pt x="56" y="57"/>
                      <a:pt x="55" y="58"/>
                    </a:cubicBezTo>
                    <a:cubicBezTo>
                      <a:pt x="54" y="57"/>
                      <a:pt x="54" y="57"/>
                      <a:pt x="54" y="57"/>
                    </a:cubicBezTo>
                    <a:cubicBezTo>
                      <a:pt x="53" y="57"/>
                      <a:pt x="51" y="57"/>
                      <a:pt x="50" y="58"/>
                    </a:cubicBezTo>
                    <a:moveTo>
                      <a:pt x="6" y="86"/>
                    </a:moveTo>
                    <a:cubicBezTo>
                      <a:pt x="6" y="86"/>
                      <a:pt x="6" y="86"/>
                      <a:pt x="6" y="86"/>
                    </a:cubicBezTo>
                    <a:cubicBezTo>
                      <a:pt x="7" y="83"/>
                      <a:pt x="8" y="80"/>
                      <a:pt x="9" y="78"/>
                    </a:cubicBezTo>
                    <a:cubicBezTo>
                      <a:pt x="11" y="76"/>
                      <a:pt x="22" y="63"/>
                      <a:pt x="30" y="53"/>
                    </a:cubicBezTo>
                    <a:cubicBezTo>
                      <a:pt x="32" y="54"/>
                      <a:pt x="33" y="55"/>
                      <a:pt x="35" y="56"/>
                    </a:cubicBezTo>
                    <a:cubicBezTo>
                      <a:pt x="13" y="82"/>
                      <a:pt x="13" y="82"/>
                      <a:pt x="13" y="82"/>
                    </a:cubicBezTo>
                    <a:cubicBezTo>
                      <a:pt x="6" y="86"/>
                      <a:pt x="6" y="86"/>
                      <a:pt x="6" y="86"/>
                    </a:cubicBezTo>
                    <a:moveTo>
                      <a:pt x="64" y="42"/>
                    </a:moveTo>
                    <a:cubicBezTo>
                      <a:pt x="65" y="41"/>
                      <a:pt x="66" y="41"/>
                      <a:pt x="67" y="40"/>
                    </a:cubicBezTo>
                    <a:cubicBezTo>
                      <a:pt x="67" y="41"/>
                      <a:pt x="67" y="41"/>
                      <a:pt x="67" y="41"/>
                    </a:cubicBezTo>
                    <a:cubicBezTo>
                      <a:pt x="67" y="41"/>
                      <a:pt x="67" y="41"/>
                      <a:pt x="67" y="41"/>
                    </a:cubicBezTo>
                    <a:cubicBezTo>
                      <a:pt x="66" y="41"/>
                      <a:pt x="65" y="41"/>
                      <a:pt x="64" y="42"/>
                    </a:cubicBezTo>
                    <a:moveTo>
                      <a:pt x="65" y="39"/>
                    </a:moveTo>
                    <a:cubicBezTo>
                      <a:pt x="65" y="39"/>
                      <a:pt x="66" y="38"/>
                      <a:pt x="66" y="38"/>
                    </a:cubicBezTo>
                    <a:cubicBezTo>
                      <a:pt x="66" y="38"/>
                      <a:pt x="66" y="38"/>
                      <a:pt x="66" y="38"/>
                    </a:cubicBezTo>
                    <a:cubicBezTo>
                      <a:pt x="66" y="39"/>
                      <a:pt x="65" y="39"/>
                      <a:pt x="65" y="39"/>
                    </a:cubicBezTo>
                    <a:moveTo>
                      <a:pt x="48" y="57"/>
                    </a:moveTo>
                    <a:cubicBezTo>
                      <a:pt x="47" y="57"/>
                      <a:pt x="47" y="57"/>
                      <a:pt x="47" y="57"/>
                    </a:cubicBezTo>
                    <a:cubicBezTo>
                      <a:pt x="41" y="56"/>
                      <a:pt x="34" y="52"/>
                      <a:pt x="31" y="48"/>
                    </a:cubicBezTo>
                    <a:cubicBezTo>
                      <a:pt x="27" y="44"/>
                      <a:pt x="25" y="39"/>
                      <a:pt x="25" y="34"/>
                    </a:cubicBezTo>
                    <a:cubicBezTo>
                      <a:pt x="25" y="34"/>
                      <a:pt x="25" y="34"/>
                      <a:pt x="25" y="34"/>
                    </a:cubicBezTo>
                    <a:cubicBezTo>
                      <a:pt x="25" y="29"/>
                      <a:pt x="27" y="24"/>
                      <a:pt x="31" y="22"/>
                    </a:cubicBezTo>
                    <a:cubicBezTo>
                      <a:pt x="33" y="20"/>
                      <a:pt x="36" y="19"/>
                      <a:pt x="39" y="19"/>
                    </a:cubicBezTo>
                    <a:cubicBezTo>
                      <a:pt x="39" y="19"/>
                      <a:pt x="39" y="19"/>
                      <a:pt x="39" y="19"/>
                    </a:cubicBezTo>
                    <a:cubicBezTo>
                      <a:pt x="39" y="19"/>
                      <a:pt x="40" y="19"/>
                      <a:pt x="40" y="19"/>
                    </a:cubicBezTo>
                    <a:cubicBezTo>
                      <a:pt x="40" y="20"/>
                      <a:pt x="39" y="22"/>
                      <a:pt x="38" y="23"/>
                    </a:cubicBezTo>
                    <a:cubicBezTo>
                      <a:pt x="37" y="23"/>
                      <a:pt x="37" y="23"/>
                      <a:pt x="37" y="24"/>
                    </a:cubicBezTo>
                    <a:cubicBezTo>
                      <a:pt x="37" y="24"/>
                      <a:pt x="36" y="25"/>
                      <a:pt x="36" y="25"/>
                    </a:cubicBezTo>
                    <a:cubicBezTo>
                      <a:pt x="36" y="26"/>
                      <a:pt x="36" y="26"/>
                      <a:pt x="36" y="26"/>
                    </a:cubicBezTo>
                    <a:cubicBezTo>
                      <a:pt x="35" y="27"/>
                      <a:pt x="35" y="29"/>
                      <a:pt x="35" y="31"/>
                    </a:cubicBezTo>
                    <a:cubicBezTo>
                      <a:pt x="35" y="35"/>
                      <a:pt x="37" y="40"/>
                      <a:pt x="40" y="43"/>
                    </a:cubicBezTo>
                    <a:cubicBezTo>
                      <a:pt x="43" y="46"/>
                      <a:pt x="47" y="47"/>
                      <a:pt x="51" y="47"/>
                    </a:cubicBezTo>
                    <a:cubicBezTo>
                      <a:pt x="53" y="47"/>
                      <a:pt x="54" y="47"/>
                      <a:pt x="56" y="46"/>
                    </a:cubicBezTo>
                    <a:cubicBezTo>
                      <a:pt x="56" y="46"/>
                      <a:pt x="56" y="46"/>
                      <a:pt x="56" y="46"/>
                    </a:cubicBezTo>
                    <a:cubicBezTo>
                      <a:pt x="57" y="46"/>
                      <a:pt x="57" y="46"/>
                      <a:pt x="57" y="46"/>
                    </a:cubicBezTo>
                    <a:cubicBezTo>
                      <a:pt x="57" y="46"/>
                      <a:pt x="57" y="46"/>
                      <a:pt x="57" y="46"/>
                    </a:cubicBezTo>
                    <a:cubicBezTo>
                      <a:pt x="61" y="45"/>
                      <a:pt x="64" y="44"/>
                      <a:pt x="67" y="42"/>
                    </a:cubicBezTo>
                    <a:cubicBezTo>
                      <a:pt x="68" y="42"/>
                      <a:pt x="68" y="42"/>
                      <a:pt x="68" y="42"/>
                    </a:cubicBezTo>
                    <a:cubicBezTo>
                      <a:pt x="68" y="43"/>
                      <a:pt x="68" y="43"/>
                      <a:pt x="68" y="44"/>
                    </a:cubicBezTo>
                    <a:cubicBezTo>
                      <a:pt x="68" y="48"/>
                      <a:pt x="66" y="52"/>
                      <a:pt x="63" y="54"/>
                    </a:cubicBezTo>
                    <a:cubicBezTo>
                      <a:pt x="63" y="54"/>
                      <a:pt x="63" y="54"/>
                      <a:pt x="62" y="55"/>
                    </a:cubicBezTo>
                    <a:cubicBezTo>
                      <a:pt x="62" y="54"/>
                      <a:pt x="62" y="54"/>
                      <a:pt x="62" y="54"/>
                    </a:cubicBezTo>
                    <a:cubicBezTo>
                      <a:pt x="62" y="54"/>
                      <a:pt x="62" y="54"/>
                      <a:pt x="61" y="54"/>
                    </a:cubicBezTo>
                    <a:cubicBezTo>
                      <a:pt x="61" y="54"/>
                      <a:pt x="61" y="54"/>
                      <a:pt x="61" y="54"/>
                    </a:cubicBezTo>
                    <a:cubicBezTo>
                      <a:pt x="60" y="54"/>
                      <a:pt x="60" y="54"/>
                      <a:pt x="59" y="54"/>
                    </a:cubicBezTo>
                    <a:cubicBezTo>
                      <a:pt x="56" y="55"/>
                      <a:pt x="52" y="56"/>
                      <a:pt x="48" y="56"/>
                    </a:cubicBezTo>
                    <a:cubicBezTo>
                      <a:pt x="48" y="56"/>
                      <a:pt x="47" y="57"/>
                      <a:pt x="48" y="57"/>
                    </a:cubicBezTo>
                    <a:cubicBezTo>
                      <a:pt x="48" y="57"/>
                      <a:pt x="48" y="57"/>
                      <a:pt x="48" y="57"/>
                    </a:cubicBezTo>
                    <a:moveTo>
                      <a:pt x="51" y="43"/>
                    </a:moveTo>
                    <a:cubicBezTo>
                      <a:pt x="48" y="43"/>
                      <a:pt x="45" y="42"/>
                      <a:pt x="42" y="40"/>
                    </a:cubicBezTo>
                    <a:cubicBezTo>
                      <a:pt x="40" y="38"/>
                      <a:pt x="39" y="34"/>
                      <a:pt x="39" y="31"/>
                    </a:cubicBezTo>
                    <a:cubicBezTo>
                      <a:pt x="39" y="30"/>
                      <a:pt x="39" y="28"/>
                      <a:pt x="40" y="27"/>
                    </a:cubicBezTo>
                    <a:cubicBezTo>
                      <a:pt x="44" y="21"/>
                      <a:pt x="47" y="16"/>
                      <a:pt x="51" y="10"/>
                    </a:cubicBezTo>
                    <a:cubicBezTo>
                      <a:pt x="51" y="14"/>
                      <a:pt x="54" y="17"/>
                      <a:pt x="57" y="20"/>
                    </a:cubicBezTo>
                    <a:cubicBezTo>
                      <a:pt x="61" y="23"/>
                      <a:pt x="66" y="24"/>
                      <a:pt x="70" y="24"/>
                    </a:cubicBezTo>
                    <a:cubicBezTo>
                      <a:pt x="70" y="24"/>
                      <a:pt x="71" y="24"/>
                      <a:pt x="72" y="24"/>
                    </a:cubicBezTo>
                    <a:cubicBezTo>
                      <a:pt x="71" y="24"/>
                      <a:pt x="71" y="25"/>
                      <a:pt x="71" y="25"/>
                    </a:cubicBezTo>
                    <a:cubicBezTo>
                      <a:pt x="70" y="25"/>
                      <a:pt x="70" y="25"/>
                      <a:pt x="70" y="25"/>
                    </a:cubicBezTo>
                    <a:cubicBezTo>
                      <a:pt x="69" y="25"/>
                      <a:pt x="69" y="25"/>
                      <a:pt x="68" y="25"/>
                    </a:cubicBezTo>
                    <a:cubicBezTo>
                      <a:pt x="66" y="25"/>
                      <a:pt x="65" y="25"/>
                      <a:pt x="63" y="24"/>
                    </a:cubicBezTo>
                    <a:cubicBezTo>
                      <a:pt x="63" y="24"/>
                      <a:pt x="63" y="24"/>
                      <a:pt x="63" y="24"/>
                    </a:cubicBezTo>
                    <a:cubicBezTo>
                      <a:pt x="62" y="24"/>
                      <a:pt x="62" y="25"/>
                      <a:pt x="62" y="25"/>
                    </a:cubicBezTo>
                    <a:cubicBezTo>
                      <a:pt x="62" y="25"/>
                      <a:pt x="62" y="26"/>
                      <a:pt x="62" y="26"/>
                    </a:cubicBezTo>
                    <a:cubicBezTo>
                      <a:pt x="64" y="26"/>
                      <a:pt x="66" y="27"/>
                      <a:pt x="68" y="27"/>
                    </a:cubicBezTo>
                    <a:cubicBezTo>
                      <a:pt x="69" y="27"/>
                      <a:pt x="69" y="27"/>
                      <a:pt x="70" y="27"/>
                    </a:cubicBezTo>
                    <a:cubicBezTo>
                      <a:pt x="69" y="27"/>
                      <a:pt x="69" y="28"/>
                      <a:pt x="68" y="28"/>
                    </a:cubicBezTo>
                    <a:cubicBezTo>
                      <a:pt x="66" y="28"/>
                      <a:pt x="64" y="28"/>
                      <a:pt x="62" y="27"/>
                    </a:cubicBezTo>
                    <a:cubicBezTo>
                      <a:pt x="62" y="27"/>
                      <a:pt x="62" y="27"/>
                      <a:pt x="62" y="27"/>
                    </a:cubicBezTo>
                    <a:cubicBezTo>
                      <a:pt x="61" y="27"/>
                      <a:pt x="61" y="27"/>
                      <a:pt x="61" y="28"/>
                    </a:cubicBezTo>
                    <a:cubicBezTo>
                      <a:pt x="61" y="28"/>
                      <a:pt x="61" y="29"/>
                      <a:pt x="61" y="29"/>
                    </a:cubicBezTo>
                    <a:cubicBezTo>
                      <a:pt x="63" y="29"/>
                      <a:pt x="65" y="30"/>
                      <a:pt x="67" y="30"/>
                    </a:cubicBezTo>
                    <a:cubicBezTo>
                      <a:pt x="67" y="30"/>
                      <a:pt x="67" y="31"/>
                      <a:pt x="66" y="31"/>
                    </a:cubicBezTo>
                    <a:cubicBezTo>
                      <a:pt x="66" y="31"/>
                      <a:pt x="66" y="31"/>
                      <a:pt x="66" y="31"/>
                    </a:cubicBezTo>
                    <a:cubicBezTo>
                      <a:pt x="65" y="31"/>
                      <a:pt x="64" y="31"/>
                      <a:pt x="63" y="31"/>
                    </a:cubicBezTo>
                    <a:cubicBezTo>
                      <a:pt x="62" y="31"/>
                      <a:pt x="60" y="31"/>
                      <a:pt x="59" y="31"/>
                    </a:cubicBezTo>
                    <a:cubicBezTo>
                      <a:pt x="59" y="31"/>
                      <a:pt x="59" y="31"/>
                      <a:pt x="59" y="31"/>
                    </a:cubicBezTo>
                    <a:cubicBezTo>
                      <a:pt x="58" y="31"/>
                      <a:pt x="58" y="31"/>
                      <a:pt x="58" y="32"/>
                    </a:cubicBezTo>
                    <a:cubicBezTo>
                      <a:pt x="58" y="32"/>
                      <a:pt x="58" y="33"/>
                      <a:pt x="58" y="33"/>
                    </a:cubicBezTo>
                    <a:cubicBezTo>
                      <a:pt x="58" y="33"/>
                      <a:pt x="58" y="33"/>
                      <a:pt x="58" y="33"/>
                    </a:cubicBezTo>
                    <a:cubicBezTo>
                      <a:pt x="60" y="33"/>
                      <a:pt x="62" y="33"/>
                      <a:pt x="63" y="33"/>
                    </a:cubicBezTo>
                    <a:cubicBezTo>
                      <a:pt x="64" y="33"/>
                      <a:pt x="64" y="33"/>
                      <a:pt x="65" y="33"/>
                    </a:cubicBezTo>
                    <a:cubicBezTo>
                      <a:pt x="64" y="34"/>
                      <a:pt x="64" y="35"/>
                      <a:pt x="63" y="35"/>
                    </a:cubicBezTo>
                    <a:cubicBezTo>
                      <a:pt x="61" y="35"/>
                      <a:pt x="59" y="35"/>
                      <a:pt x="56" y="35"/>
                    </a:cubicBezTo>
                    <a:cubicBezTo>
                      <a:pt x="56" y="35"/>
                      <a:pt x="56" y="35"/>
                      <a:pt x="56" y="35"/>
                    </a:cubicBezTo>
                    <a:cubicBezTo>
                      <a:pt x="56" y="35"/>
                      <a:pt x="55" y="35"/>
                      <a:pt x="55" y="36"/>
                    </a:cubicBezTo>
                    <a:cubicBezTo>
                      <a:pt x="55" y="36"/>
                      <a:pt x="55" y="36"/>
                      <a:pt x="56" y="37"/>
                    </a:cubicBezTo>
                    <a:cubicBezTo>
                      <a:pt x="58" y="37"/>
                      <a:pt x="60" y="37"/>
                      <a:pt x="62" y="37"/>
                    </a:cubicBezTo>
                    <a:cubicBezTo>
                      <a:pt x="61" y="38"/>
                      <a:pt x="61" y="38"/>
                      <a:pt x="60" y="39"/>
                    </a:cubicBezTo>
                    <a:cubicBezTo>
                      <a:pt x="60" y="39"/>
                      <a:pt x="60" y="39"/>
                      <a:pt x="60" y="39"/>
                    </a:cubicBezTo>
                    <a:cubicBezTo>
                      <a:pt x="59" y="39"/>
                      <a:pt x="57" y="39"/>
                      <a:pt x="55" y="38"/>
                    </a:cubicBezTo>
                    <a:cubicBezTo>
                      <a:pt x="55" y="38"/>
                      <a:pt x="55" y="38"/>
                      <a:pt x="55" y="38"/>
                    </a:cubicBezTo>
                    <a:cubicBezTo>
                      <a:pt x="55" y="38"/>
                      <a:pt x="54" y="38"/>
                      <a:pt x="54" y="38"/>
                    </a:cubicBezTo>
                    <a:cubicBezTo>
                      <a:pt x="54" y="38"/>
                      <a:pt x="54" y="39"/>
                      <a:pt x="54" y="39"/>
                    </a:cubicBezTo>
                    <a:cubicBezTo>
                      <a:pt x="54" y="39"/>
                      <a:pt x="54" y="39"/>
                      <a:pt x="54" y="39"/>
                    </a:cubicBezTo>
                    <a:cubicBezTo>
                      <a:pt x="55" y="40"/>
                      <a:pt x="55" y="40"/>
                      <a:pt x="55" y="40"/>
                    </a:cubicBezTo>
                    <a:cubicBezTo>
                      <a:pt x="56" y="40"/>
                      <a:pt x="57" y="40"/>
                      <a:pt x="59" y="40"/>
                    </a:cubicBezTo>
                    <a:cubicBezTo>
                      <a:pt x="58" y="41"/>
                      <a:pt x="58" y="41"/>
                      <a:pt x="58" y="41"/>
                    </a:cubicBezTo>
                    <a:cubicBezTo>
                      <a:pt x="57" y="42"/>
                      <a:pt x="57" y="42"/>
                      <a:pt x="57" y="42"/>
                    </a:cubicBezTo>
                    <a:cubicBezTo>
                      <a:pt x="55" y="42"/>
                      <a:pt x="53" y="41"/>
                      <a:pt x="52" y="41"/>
                    </a:cubicBezTo>
                    <a:cubicBezTo>
                      <a:pt x="52" y="41"/>
                      <a:pt x="52" y="41"/>
                      <a:pt x="52" y="41"/>
                    </a:cubicBezTo>
                    <a:cubicBezTo>
                      <a:pt x="51" y="41"/>
                      <a:pt x="51" y="41"/>
                      <a:pt x="51" y="41"/>
                    </a:cubicBezTo>
                    <a:cubicBezTo>
                      <a:pt x="51" y="42"/>
                      <a:pt x="51" y="42"/>
                      <a:pt x="51" y="42"/>
                    </a:cubicBezTo>
                    <a:cubicBezTo>
                      <a:pt x="52" y="43"/>
                      <a:pt x="53" y="43"/>
                      <a:pt x="54" y="43"/>
                    </a:cubicBezTo>
                    <a:cubicBezTo>
                      <a:pt x="53" y="43"/>
                      <a:pt x="52" y="43"/>
                      <a:pt x="51" y="43"/>
                    </a:cubicBezTo>
                    <a:cubicBezTo>
                      <a:pt x="51" y="43"/>
                      <a:pt x="51" y="43"/>
                      <a:pt x="51" y="43"/>
                    </a:cubicBezTo>
                    <a:moveTo>
                      <a:pt x="70" y="20"/>
                    </a:moveTo>
                    <a:cubicBezTo>
                      <a:pt x="67" y="20"/>
                      <a:pt x="63" y="19"/>
                      <a:pt x="59" y="17"/>
                    </a:cubicBezTo>
                    <a:cubicBezTo>
                      <a:pt x="56" y="15"/>
                      <a:pt x="54" y="12"/>
                      <a:pt x="54" y="9"/>
                    </a:cubicBezTo>
                    <a:cubicBezTo>
                      <a:pt x="54" y="7"/>
                      <a:pt x="55" y="6"/>
                      <a:pt x="55" y="5"/>
                    </a:cubicBezTo>
                    <a:cubicBezTo>
                      <a:pt x="57" y="4"/>
                      <a:pt x="59" y="4"/>
                      <a:pt x="60" y="4"/>
                    </a:cubicBezTo>
                    <a:cubicBezTo>
                      <a:pt x="60" y="4"/>
                      <a:pt x="61" y="4"/>
                      <a:pt x="61" y="4"/>
                    </a:cubicBezTo>
                    <a:cubicBezTo>
                      <a:pt x="65" y="4"/>
                      <a:pt x="69" y="5"/>
                      <a:pt x="72" y="8"/>
                    </a:cubicBezTo>
                    <a:cubicBezTo>
                      <a:pt x="73" y="7"/>
                      <a:pt x="73" y="7"/>
                      <a:pt x="73" y="7"/>
                    </a:cubicBezTo>
                    <a:cubicBezTo>
                      <a:pt x="72" y="8"/>
                      <a:pt x="72" y="8"/>
                      <a:pt x="72" y="8"/>
                    </a:cubicBezTo>
                    <a:cubicBezTo>
                      <a:pt x="75" y="11"/>
                      <a:pt x="76" y="14"/>
                      <a:pt x="76" y="15"/>
                    </a:cubicBezTo>
                    <a:cubicBezTo>
                      <a:pt x="76" y="17"/>
                      <a:pt x="75" y="19"/>
                      <a:pt x="74" y="19"/>
                    </a:cubicBezTo>
                    <a:cubicBezTo>
                      <a:pt x="73" y="20"/>
                      <a:pt x="72" y="20"/>
                      <a:pt x="70" y="20"/>
                    </a:cubicBezTo>
                    <a:cubicBezTo>
                      <a:pt x="70" y="20"/>
                      <a:pt x="70" y="20"/>
                      <a:pt x="70" y="20"/>
                    </a:cubicBezTo>
                    <a:cubicBezTo>
                      <a:pt x="70" y="20"/>
                      <a:pt x="70" y="20"/>
                      <a:pt x="70" y="20"/>
                    </a:cubicBezTo>
                    <a:moveTo>
                      <a:pt x="60" y="0"/>
                    </a:moveTo>
                    <a:cubicBezTo>
                      <a:pt x="58" y="0"/>
                      <a:pt x="56" y="0"/>
                      <a:pt x="53" y="1"/>
                    </a:cubicBezTo>
                    <a:cubicBezTo>
                      <a:pt x="53" y="2"/>
                      <a:pt x="53" y="2"/>
                      <a:pt x="53" y="2"/>
                    </a:cubicBezTo>
                    <a:cubicBezTo>
                      <a:pt x="52" y="3"/>
                      <a:pt x="52" y="3"/>
                      <a:pt x="52" y="3"/>
                    </a:cubicBezTo>
                    <a:cubicBezTo>
                      <a:pt x="52" y="3"/>
                      <a:pt x="52" y="3"/>
                      <a:pt x="52" y="3"/>
                    </a:cubicBezTo>
                    <a:cubicBezTo>
                      <a:pt x="48" y="8"/>
                      <a:pt x="45" y="12"/>
                      <a:pt x="43" y="16"/>
                    </a:cubicBezTo>
                    <a:cubicBezTo>
                      <a:pt x="41" y="16"/>
                      <a:pt x="40" y="15"/>
                      <a:pt x="39" y="15"/>
                    </a:cubicBezTo>
                    <a:cubicBezTo>
                      <a:pt x="35" y="15"/>
                      <a:pt x="32" y="17"/>
                      <a:pt x="29" y="19"/>
                    </a:cubicBezTo>
                    <a:cubicBezTo>
                      <a:pt x="24" y="22"/>
                      <a:pt x="22" y="28"/>
                      <a:pt x="22" y="34"/>
                    </a:cubicBezTo>
                    <a:cubicBezTo>
                      <a:pt x="22" y="34"/>
                      <a:pt x="22" y="34"/>
                      <a:pt x="22" y="34"/>
                    </a:cubicBezTo>
                    <a:cubicBezTo>
                      <a:pt x="22" y="40"/>
                      <a:pt x="24" y="45"/>
                      <a:pt x="28" y="50"/>
                    </a:cubicBezTo>
                    <a:cubicBezTo>
                      <a:pt x="23" y="55"/>
                      <a:pt x="18" y="61"/>
                      <a:pt x="14" y="66"/>
                    </a:cubicBezTo>
                    <a:cubicBezTo>
                      <a:pt x="10" y="72"/>
                      <a:pt x="6" y="76"/>
                      <a:pt x="6" y="76"/>
                    </a:cubicBezTo>
                    <a:cubicBezTo>
                      <a:pt x="6" y="76"/>
                      <a:pt x="6" y="76"/>
                      <a:pt x="6" y="76"/>
                    </a:cubicBezTo>
                    <a:cubicBezTo>
                      <a:pt x="6" y="76"/>
                      <a:pt x="6" y="76"/>
                      <a:pt x="6" y="76"/>
                    </a:cubicBezTo>
                    <a:cubicBezTo>
                      <a:pt x="5" y="78"/>
                      <a:pt x="4" y="81"/>
                      <a:pt x="3" y="84"/>
                    </a:cubicBezTo>
                    <a:cubicBezTo>
                      <a:pt x="1" y="87"/>
                      <a:pt x="1" y="90"/>
                      <a:pt x="1" y="90"/>
                    </a:cubicBezTo>
                    <a:cubicBezTo>
                      <a:pt x="0" y="90"/>
                      <a:pt x="1" y="91"/>
                      <a:pt x="1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3" y="92"/>
                      <a:pt x="3" y="92"/>
                      <a:pt x="3" y="92"/>
                    </a:cubicBezTo>
                    <a:cubicBezTo>
                      <a:pt x="15" y="85"/>
                      <a:pt x="15" y="85"/>
                      <a:pt x="15" y="85"/>
                    </a:cubicBezTo>
                    <a:cubicBezTo>
                      <a:pt x="16" y="85"/>
                      <a:pt x="16" y="85"/>
                      <a:pt x="16" y="85"/>
                    </a:cubicBezTo>
                    <a:cubicBezTo>
                      <a:pt x="38" y="58"/>
                      <a:pt x="38" y="58"/>
                      <a:pt x="38" y="58"/>
                    </a:cubicBezTo>
                    <a:cubicBezTo>
                      <a:pt x="41" y="59"/>
                      <a:pt x="44" y="60"/>
                      <a:pt x="46" y="61"/>
                    </a:cubicBezTo>
                    <a:cubicBezTo>
                      <a:pt x="48" y="61"/>
                      <a:pt x="50" y="61"/>
                      <a:pt x="52" y="61"/>
                    </a:cubicBezTo>
                    <a:cubicBezTo>
                      <a:pt x="52" y="61"/>
                      <a:pt x="52" y="61"/>
                      <a:pt x="52" y="61"/>
                    </a:cubicBezTo>
                    <a:cubicBezTo>
                      <a:pt x="57" y="61"/>
                      <a:pt x="62" y="60"/>
                      <a:pt x="66" y="57"/>
                    </a:cubicBezTo>
                    <a:cubicBezTo>
                      <a:pt x="69" y="53"/>
                      <a:pt x="71" y="49"/>
                      <a:pt x="71" y="44"/>
                    </a:cubicBezTo>
                    <a:cubicBezTo>
                      <a:pt x="71" y="41"/>
                      <a:pt x="70" y="37"/>
                      <a:pt x="68" y="35"/>
                    </a:cubicBezTo>
                    <a:cubicBezTo>
                      <a:pt x="72" y="30"/>
                      <a:pt x="75" y="25"/>
                      <a:pt x="79" y="20"/>
                    </a:cubicBezTo>
                    <a:cubicBezTo>
                      <a:pt x="79" y="20"/>
                      <a:pt x="79" y="19"/>
                      <a:pt x="79" y="18"/>
                    </a:cubicBezTo>
                    <a:cubicBezTo>
                      <a:pt x="79" y="17"/>
                      <a:pt x="80" y="16"/>
                      <a:pt x="80" y="15"/>
                    </a:cubicBezTo>
                    <a:cubicBezTo>
                      <a:pt x="80" y="12"/>
                      <a:pt x="78" y="9"/>
                      <a:pt x="74" y="6"/>
                    </a:cubicBezTo>
                    <a:cubicBezTo>
                      <a:pt x="71" y="2"/>
                      <a:pt x="66" y="0"/>
                      <a:pt x="60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66" name="Freeform 854"/>
              <p:cNvSpPr/>
              <p:nvPr/>
            </p:nvSpPr>
            <p:spPr bwMode="auto">
              <a:xfrm>
                <a:off x="5507" y="2562"/>
                <a:ext cx="35" cy="10"/>
              </a:xfrm>
              <a:custGeom>
                <a:avLst/>
                <a:gdLst>
                  <a:gd name="T0" fmla="*/ 14 w 15"/>
                  <a:gd name="T1" fmla="*/ 0 h 4"/>
                  <a:gd name="T2" fmla="*/ 13 w 15"/>
                  <a:gd name="T3" fmla="*/ 0 h 4"/>
                  <a:gd name="T4" fmla="*/ 1 w 15"/>
                  <a:gd name="T5" fmla="*/ 3 h 4"/>
                  <a:gd name="T6" fmla="*/ 0 w 15"/>
                  <a:gd name="T7" fmla="*/ 4 h 4"/>
                  <a:gd name="T8" fmla="*/ 1 w 15"/>
                  <a:gd name="T9" fmla="*/ 4 h 4"/>
                  <a:gd name="T10" fmla="*/ 1 w 15"/>
                  <a:gd name="T11" fmla="*/ 4 h 4"/>
                  <a:gd name="T12" fmla="*/ 14 w 15"/>
                  <a:gd name="T13" fmla="*/ 1 h 4"/>
                  <a:gd name="T14" fmla="*/ 14 w 15"/>
                  <a:gd name="T15" fmla="*/ 0 h 4"/>
                  <a:gd name="T16" fmla="*/ 14 w 15"/>
                  <a:gd name="T1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4">
                    <a:moveTo>
                      <a:pt x="14" y="0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9" y="1"/>
                      <a:pt x="5" y="2"/>
                      <a:pt x="1" y="3"/>
                    </a:cubicBezTo>
                    <a:cubicBezTo>
                      <a:pt x="1" y="3"/>
                      <a:pt x="0" y="3"/>
                      <a:pt x="0" y="4"/>
                    </a:cubicBezTo>
                    <a:cubicBezTo>
                      <a:pt x="0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6" y="4"/>
                      <a:pt x="10" y="3"/>
                      <a:pt x="14" y="1"/>
                    </a:cubicBezTo>
                    <a:cubicBezTo>
                      <a:pt x="14" y="1"/>
                      <a:pt x="15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67" name="Freeform 855"/>
              <p:cNvSpPr/>
              <p:nvPr/>
            </p:nvSpPr>
            <p:spPr bwMode="auto">
              <a:xfrm>
                <a:off x="5504" y="2572"/>
                <a:ext cx="34" cy="9"/>
              </a:xfrm>
              <a:custGeom>
                <a:avLst/>
                <a:gdLst>
                  <a:gd name="T0" fmla="*/ 13 w 14"/>
                  <a:gd name="T1" fmla="*/ 0 h 4"/>
                  <a:gd name="T2" fmla="*/ 13 w 14"/>
                  <a:gd name="T3" fmla="*/ 0 h 4"/>
                  <a:gd name="T4" fmla="*/ 1 w 14"/>
                  <a:gd name="T5" fmla="*/ 3 h 4"/>
                  <a:gd name="T6" fmla="*/ 0 w 14"/>
                  <a:gd name="T7" fmla="*/ 4 h 4"/>
                  <a:gd name="T8" fmla="*/ 1 w 14"/>
                  <a:gd name="T9" fmla="*/ 4 h 4"/>
                  <a:gd name="T10" fmla="*/ 1 w 14"/>
                  <a:gd name="T11" fmla="*/ 4 h 4"/>
                  <a:gd name="T12" fmla="*/ 13 w 14"/>
                  <a:gd name="T13" fmla="*/ 2 h 4"/>
                  <a:gd name="T14" fmla="*/ 14 w 14"/>
                  <a:gd name="T15" fmla="*/ 1 h 4"/>
                  <a:gd name="T16" fmla="*/ 13 w 14"/>
                  <a:gd name="T1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">
                    <a:moveTo>
                      <a:pt x="13" y="0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9" y="2"/>
                      <a:pt x="5" y="2"/>
                      <a:pt x="1" y="3"/>
                    </a:cubicBezTo>
                    <a:cubicBezTo>
                      <a:pt x="1" y="3"/>
                      <a:pt x="0" y="3"/>
                      <a:pt x="0" y="4"/>
                    </a:cubicBezTo>
                    <a:cubicBezTo>
                      <a:pt x="0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5" y="4"/>
                      <a:pt x="9" y="3"/>
                      <a:pt x="13" y="2"/>
                    </a:cubicBezTo>
                    <a:cubicBezTo>
                      <a:pt x="14" y="2"/>
                      <a:pt x="14" y="1"/>
                      <a:pt x="14" y="1"/>
                    </a:cubicBezTo>
                    <a:cubicBezTo>
                      <a:pt x="14" y="0"/>
                      <a:pt x="13" y="0"/>
                      <a:pt x="13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68" name="Freeform 856"/>
              <p:cNvSpPr/>
              <p:nvPr/>
            </p:nvSpPr>
            <p:spPr bwMode="auto">
              <a:xfrm>
                <a:off x="5445" y="175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69" name="Freeform 857"/>
              <p:cNvSpPr/>
              <p:nvPr/>
            </p:nvSpPr>
            <p:spPr bwMode="auto">
              <a:xfrm>
                <a:off x="5445" y="175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70" name="Freeform 858"/>
              <p:cNvSpPr>
                <a:spLocks noEditPoints="1"/>
              </p:cNvSpPr>
              <p:nvPr/>
            </p:nvSpPr>
            <p:spPr bwMode="auto">
              <a:xfrm>
                <a:off x="5182" y="1649"/>
                <a:ext cx="296" cy="199"/>
              </a:xfrm>
              <a:custGeom>
                <a:avLst/>
                <a:gdLst>
                  <a:gd name="T0" fmla="*/ 20 w 125"/>
                  <a:gd name="T1" fmla="*/ 58 h 84"/>
                  <a:gd name="T2" fmla="*/ 27 w 125"/>
                  <a:gd name="T3" fmla="*/ 78 h 84"/>
                  <a:gd name="T4" fmla="*/ 53 w 125"/>
                  <a:gd name="T5" fmla="*/ 46 h 84"/>
                  <a:gd name="T6" fmla="*/ 46 w 125"/>
                  <a:gd name="T7" fmla="*/ 75 h 84"/>
                  <a:gd name="T8" fmla="*/ 29 w 125"/>
                  <a:gd name="T9" fmla="*/ 79 h 84"/>
                  <a:gd name="T10" fmla="*/ 37 w 125"/>
                  <a:gd name="T11" fmla="*/ 51 h 84"/>
                  <a:gd name="T12" fmla="*/ 48 w 125"/>
                  <a:gd name="T13" fmla="*/ 46 h 84"/>
                  <a:gd name="T14" fmla="*/ 51 w 125"/>
                  <a:gd name="T15" fmla="*/ 46 h 84"/>
                  <a:gd name="T16" fmla="*/ 31 w 125"/>
                  <a:gd name="T17" fmla="*/ 79 h 84"/>
                  <a:gd name="T18" fmla="*/ 97 w 125"/>
                  <a:gd name="T19" fmla="*/ 25 h 84"/>
                  <a:gd name="T20" fmla="*/ 104 w 125"/>
                  <a:gd name="T21" fmla="*/ 23 h 84"/>
                  <a:gd name="T22" fmla="*/ 101 w 125"/>
                  <a:gd name="T23" fmla="*/ 50 h 84"/>
                  <a:gd name="T24" fmla="*/ 108 w 125"/>
                  <a:gd name="T25" fmla="*/ 24 h 84"/>
                  <a:gd name="T26" fmla="*/ 111 w 125"/>
                  <a:gd name="T27" fmla="*/ 43 h 84"/>
                  <a:gd name="T28" fmla="*/ 111 w 125"/>
                  <a:gd name="T29" fmla="*/ 44 h 84"/>
                  <a:gd name="T30" fmla="*/ 110 w 125"/>
                  <a:gd name="T31" fmla="*/ 44 h 84"/>
                  <a:gd name="T32" fmla="*/ 85 w 125"/>
                  <a:gd name="T33" fmla="*/ 56 h 84"/>
                  <a:gd name="T34" fmla="*/ 74 w 125"/>
                  <a:gd name="T35" fmla="*/ 35 h 84"/>
                  <a:gd name="T36" fmla="*/ 88 w 125"/>
                  <a:gd name="T37" fmla="*/ 54 h 84"/>
                  <a:gd name="T38" fmla="*/ 82 w 125"/>
                  <a:gd name="T39" fmla="*/ 0 h 84"/>
                  <a:gd name="T40" fmla="*/ 82 w 125"/>
                  <a:gd name="T41" fmla="*/ 19 h 84"/>
                  <a:gd name="T42" fmla="*/ 83 w 125"/>
                  <a:gd name="T43" fmla="*/ 11 h 84"/>
                  <a:gd name="T44" fmla="*/ 87 w 125"/>
                  <a:gd name="T45" fmla="*/ 6 h 84"/>
                  <a:gd name="T46" fmla="*/ 105 w 125"/>
                  <a:gd name="T47" fmla="*/ 17 h 84"/>
                  <a:gd name="T48" fmla="*/ 72 w 125"/>
                  <a:gd name="T49" fmla="*/ 30 h 84"/>
                  <a:gd name="T50" fmla="*/ 59 w 125"/>
                  <a:gd name="T51" fmla="*/ 41 h 84"/>
                  <a:gd name="T52" fmla="*/ 50 w 125"/>
                  <a:gd name="T53" fmla="*/ 40 h 84"/>
                  <a:gd name="T54" fmla="*/ 33 w 125"/>
                  <a:gd name="T55" fmla="*/ 46 h 84"/>
                  <a:gd name="T56" fmla="*/ 19 w 125"/>
                  <a:gd name="T57" fmla="*/ 34 h 84"/>
                  <a:gd name="T58" fmla="*/ 24 w 125"/>
                  <a:gd name="T59" fmla="*/ 37 h 84"/>
                  <a:gd name="T60" fmla="*/ 29 w 125"/>
                  <a:gd name="T61" fmla="*/ 41 h 84"/>
                  <a:gd name="T62" fmla="*/ 15 w 125"/>
                  <a:gd name="T63" fmla="*/ 28 h 84"/>
                  <a:gd name="T64" fmla="*/ 4 w 125"/>
                  <a:gd name="T65" fmla="*/ 60 h 84"/>
                  <a:gd name="T66" fmla="*/ 5 w 125"/>
                  <a:gd name="T67" fmla="*/ 71 h 84"/>
                  <a:gd name="T68" fmla="*/ 11 w 125"/>
                  <a:gd name="T69" fmla="*/ 68 h 84"/>
                  <a:gd name="T70" fmla="*/ 18 w 125"/>
                  <a:gd name="T71" fmla="*/ 79 h 84"/>
                  <a:gd name="T72" fmla="*/ 55 w 125"/>
                  <a:gd name="T73" fmla="*/ 76 h 84"/>
                  <a:gd name="T74" fmla="*/ 65 w 125"/>
                  <a:gd name="T75" fmla="*/ 45 h 84"/>
                  <a:gd name="T76" fmla="*/ 72 w 125"/>
                  <a:gd name="T77" fmla="*/ 55 h 84"/>
                  <a:gd name="T78" fmla="*/ 110 w 125"/>
                  <a:gd name="T79" fmla="*/ 52 h 84"/>
                  <a:gd name="T80" fmla="*/ 118 w 125"/>
                  <a:gd name="T81" fmla="*/ 23 h 84"/>
                  <a:gd name="T82" fmla="*/ 96 w 125"/>
                  <a:gd name="T83" fmla="*/ 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25" h="84">
                    <a:moveTo>
                      <a:pt x="27" y="78"/>
                    </a:moveTo>
                    <a:cubicBezTo>
                      <a:pt x="20" y="74"/>
                      <a:pt x="10" y="62"/>
                      <a:pt x="20" y="58"/>
                    </a:cubicBezTo>
                    <a:cubicBezTo>
                      <a:pt x="25" y="56"/>
                      <a:pt x="30" y="54"/>
                      <a:pt x="36" y="51"/>
                    </a:cubicBezTo>
                    <a:cubicBezTo>
                      <a:pt x="33" y="60"/>
                      <a:pt x="30" y="69"/>
                      <a:pt x="27" y="78"/>
                    </a:cubicBezTo>
                    <a:moveTo>
                      <a:pt x="46" y="75"/>
                    </a:moveTo>
                    <a:cubicBezTo>
                      <a:pt x="48" y="65"/>
                      <a:pt x="50" y="56"/>
                      <a:pt x="53" y="46"/>
                    </a:cubicBezTo>
                    <a:cubicBezTo>
                      <a:pt x="58" y="50"/>
                      <a:pt x="59" y="64"/>
                      <a:pt x="55" y="68"/>
                    </a:cubicBezTo>
                    <a:cubicBezTo>
                      <a:pt x="53" y="70"/>
                      <a:pt x="50" y="73"/>
                      <a:pt x="46" y="75"/>
                    </a:cubicBezTo>
                    <a:moveTo>
                      <a:pt x="31" y="79"/>
                    </a:moveTo>
                    <a:cubicBezTo>
                      <a:pt x="30" y="79"/>
                      <a:pt x="29" y="79"/>
                      <a:pt x="29" y="79"/>
                    </a:cubicBezTo>
                    <a:cubicBezTo>
                      <a:pt x="28" y="79"/>
                      <a:pt x="28" y="79"/>
                      <a:pt x="28" y="79"/>
                    </a:cubicBezTo>
                    <a:cubicBezTo>
                      <a:pt x="31" y="70"/>
                      <a:pt x="34" y="60"/>
                      <a:pt x="37" y="51"/>
                    </a:cubicBezTo>
                    <a:cubicBezTo>
                      <a:pt x="37" y="51"/>
                      <a:pt x="37" y="51"/>
                      <a:pt x="37" y="51"/>
                    </a:cubicBezTo>
                    <a:cubicBezTo>
                      <a:pt x="40" y="49"/>
                      <a:pt x="44" y="48"/>
                      <a:pt x="48" y="46"/>
                    </a:cubicBezTo>
                    <a:cubicBezTo>
                      <a:pt x="49" y="46"/>
                      <a:pt x="49" y="46"/>
                      <a:pt x="50" y="46"/>
                    </a:cubicBezTo>
                    <a:cubicBezTo>
                      <a:pt x="51" y="46"/>
                      <a:pt x="51" y="46"/>
                      <a:pt x="51" y="46"/>
                    </a:cubicBezTo>
                    <a:cubicBezTo>
                      <a:pt x="49" y="56"/>
                      <a:pt x="46" y="66"/>
                      <a:pt x="43" y="76"/>
                    </a:cubicBezTo>
                    <a:cubicBezTo>
                      <a:pt x="39" y="78"/>
                      <a:pt x="35" y="79"/>
                      <a:pt x="31" y="79"/>
                    </a:cubicBezTo>
                    <a:moveTo>
                      <a:pt x="89" y="55"/>
                    </a:moveTo>
                    <a:cubicBezTo>
                      <a:pt x="92" y="45"/>
                      <a:pt x="95" y="35"/>
                      <a:pt x="97" y="25"/>
                    </a:cubicBezTo>
                    <a:cubicBezTo>
                      <a:pt x="99" y="25"/>
                      <a:pt x="100" y="24"/>
                      <a:pt x="101" y="23"/>
                    </a:cubicBezTo>
                    <a:cubicBezTo>
                      <a:pt x="102" y="23"/>
                      <a:pt x="103" y="23"/>
                      <a:pt x="104" y="23"/>
                    </a:cubicBezTo>
                    <a:cubicBezTo>
                      <a:pt x="105" y="23"/>
                      <a:pt x="106" y="23"/>
                      <a:pt x="106" y="23"/>
                    </a:cubicBezTo>
                    <a:cubicBezTo>
                      <a:pt x="104" y="32"/>
                      <a:pt x="103" y="41"/>
                      <a:pt x="101" y="50"/>
                    </a:cubicBezTo>
                    <a:cubicBezTo>
                      <a:pt x="103" y="50"/>
                      <a:pt x="103" y="50"/>
                      <a:pt x="103" y="50"/>
                    </a:cubicBezTo>
                    <a:cubicBezTo>
                      <a:pt x="104" y="41"/>
                      <a:pt x="106" y="33"/>
                      <a:pt x="108" y="24"/>
                    </a:cubicBezTo>
                    <a:cubicBezTo>
                      <a:pt x="113" y="27"/>
                      <a:pt x="113" y="39"/>
                      <a:pt x="111" y="44"/>
                    </a:cubicBezTo>
                    <a:cubicBezTo>
                      <a:pt x="111" y="43"/>
                      <a:pt x="111" y="43"/>
                      <a:pt x="111" y="43"/>
                    </a:cubicBezTo>
                    <a:cubicBezTo>
                      <a:pt x="111" y="43"/>
                      <a:pt x="111" y="43"/>
                      <a:pt x="111" y="44"/>
                    </a:cubicBezTo>
                    <a:cubicBezTo>
                      <a:pt x="111" y="44"/>
                      <a:pt x="111" y="44"/>
                      <a:pt x="111" y="44"/>
                    </a:cubicBezTo>
                    <a:cubicBezTo>
                      <a:pt x="111" y="44"/>
                      <a:pt x="111" y="44"/>
                      <a:pt x="111" y="44"/>
                    </a:cubicBezTo>
                    <a:cubicBezTo>
                      <a:pt x="110" y="44"/>
                      <a:pt x="110" y="44"/>
                      <a:pt x="110" y="44"/>
                    </a:cubicBezTo>
                    <a:cubicBezTo>
                      <a:pt x="110" y="44"/>
                      <a:pt x="110" y="44"/>
                      <a:pt x="111" y="44"/>
                    </a:cubicBezTo>
                    <a:cubicBezTo>
                      <a:pt x="107" y="50"/>
                      <a:pt x="92" y="56"/>
                      <a:pt x="85" y="56"/>
                    </a:cubicBezTo>
                    <a:cubicBezTo>
                      <a:pt x="85" y="56"/>
                      <a:pt x="85" y="56"/>
                      <a:pt x="85" y="55"/>
                    </a:cubicBezTo>
                    <a:cubicBezTo>
                      <a:pt x="78" y="55"/>
                      <a:pt x="63" y="40"/>
                      <a:pt x="74" y="35"/>
                    </a:cubicBezTo>
                    <a:cubicBezTo>
                      <a:pt x="81" y="32"/>
                      <a:pt x="88" y="29"/>
                      <a:pt x="95" y="26"/>
                    </a:cubicBezTo>
                    <a:cubicBezTo>
                      <a:pt x="93" y="35"/>
                      <a:pt x="90" y="45"/>
                      <a:pt x="88" y="54"/>
                    </a:cubicBezTo>
                    <a:cubicBezTo>
                      <a:pt x="89" y="55"/>
                      <a:pt x="89" y="55"/>
                      <a:pt x="89" y="55"/>
                    </a:cubicBezTo>
                    <a:moveTo>
                      <a:pt x="82" y="0"/>
                    </a:moveTo>
                    <a:cubicBezTo>
                      <a:pt x="78" y="0"/>
                      <a:pt x="75" y="3"/>
                      <a:pt x="77" y="12"/>
                    </a:cubicBezTo>
                    <a:cubicBezTo>
                      <a:pt x="78" y="14"/>
                      <a:pt x="79" y="19"/>
                      <a:pt x="82" y="19"/>
                    </a:cubicBezTo>
                    <a:cubicBezTo>
                      <a:pt x="82" y="19"/>
                      <a:pt x="82" y="19"/>
                      <a:pt x="83" y="18"/>
                    </a:cubicBezTo>
                    <a:cubicBezTo>
                      <a:pt x="86" y="17"/>
                      <a:pt x="83" y="13"/>
                      <a:pt x="83" y="11"/>
                    </a:cubicBezTo>
                    <a:cubicBezTo>
                      <a:pt x="82" y="7"/>
                      <a:pt x="82" y="6"/>
                      <a:pt x="84" y="6"/>
                    </a:cubicBezTo>
                    <a:cubicBezTo>
                      <a:pt x="85" y="6"/>
                      <a:pt x="86" y="6"/>
                      <a:pt x="87" y="6"/>
                    </a:cubicBezTo>
                    <a:cubicBezTo>
                      <a:pt x="95" y="11"/>
                      <a:pt x="104" y="15"/>
                      <a:pt x="112" y="19"/>
                    </a:cubicBezTo>
                    <a:cubicBezTo>
                      <a:pt x="110" y="18"/>
                      <a:pt x="107" y="17"/>
                      <a:pt x="105" y="17"/>
                    </a:cubicBezTo>
                    <a:cubicBezTo>
                      <a:pt x="99" y="17"/>
                      <a:pt x="93" y="21"/>
                      <a:pt x="86" y="23"/>
                    </a:cubicBezTo>
                    <a:cubicBezTo>
                      <a:pt x="82" y="25"/>
                      <a:pt x="77" y="28"/>
                      <a:pt x="72" y="30"/>
                    </a:cubicBezTo>
                    <a:cubicBezTo>
                      <a:pt x="66" y="32"/>
                      <a:pt x="66" y="39"/>
                      <a:pt x="62" y="40"/>
                    </a:cubicBezTo>
                    <a:cubicBezTo>
                      <a:pt x="61" y="41"/>
                      <a:pt x="60" y="41"/>
                      <a:pt x="59" y="41"/>
                    </a:cubicBezTo>
                    <a:cubicBezTo>
                      <a:pt x="57" y="41"/>
                      <a:pt x="56" y="41"/>
                      <a:pt x="55" y="40"/>
                    </a:cubicBezTo>
                    <a:cubicBezTo>
                      <a:pt x="53" y="40"/>
                      <a:pt x="52" y="40"/>
                      <a:pt x="50" y="40"/>
                    </a:cubicBezTo>
                    <a:cubicBezTo>
                      <a:pt x="49" y="40"/>
                      <a:pt x="48" y="40"/>
                      <a:pt x="47" y="40"/>
                    </a:cubicBezTo>
                    <a:cubicBezTo>
                      <a:pt x="42" y="42"/>
                      <a:pt x="37" y="44"/>
                      <a:pt x="33" y="46"/>
                    </a:cubicBezTo>
                    <a:cubicBezTo>
                      <a:pt x="23" y="50"/>
                      <a:pt x="13" y="53"/>
                      <a:pt x="9" y="63"/>
                    </a:cubicBezTo>
                    <a:cubicBezTo>
                      <a:pt x="12" y="53"/>
                      <a:pt x="16" y="43"/>
                      <a:pt x="19" y="34"/>
                    </a:cubicBezTo>
                    <a:cubicBezTo>
                      <a:pt x="19" y="33"/>
                      <a:pt x="19" y="33"/>
                      <a:pt x="20" y="33"/>
                    </a:cubicBezTo>
                    <a:cubicBezTo>
                      <a:pt x="21" y="33"/>
                      <a:pt x="22" y="35"/>
                      <a:pt x="24" y="37"/>
                    </a:cubicBezTo>
                    <a:cubicBezTo>
                      <a:pt x="26" y="39"/>
                      <a:pt x="28" y="41"/>
                      <a:pt x="29" y="41"/>
                    </a:cubicBezTo>
                    <a:cubicBezTo>
                      <a:pt x="29" y="41"/>
                      <a:pt x="29" y="41"/>
                      <a:pt x="29" y="41"/>
                    </a:cubicBezTo>
                    <a:cubicBezTo>
                      <a:pt x="34" y="40"/>
                      <a:pt x="27" y="27"/>
                      <a:pt x="19" y="27"/>
                    </a:cubicBezTo>
                    <a:cubicBezTo>
                      <a:pt x="18" y="27"/>
                      <a:pt x="16" y="27"/>
                      <a:pt x="15" y="28"/>
                    </a:cubicBezTo>
                    <a:cubicBezTo>
                      <a:pt x="12" y="30"/>
                      <a:pt x="12" y="37"/>
                      <a:pt x="11" y="39"/>
                    </a:cubicBezTo>
                    <a:cubicBezTo>
                      <a:pt x="9" y="46"/>
                      <a:pt x="6" y="53"/>
                      <a:pt x="4" y="60"/>
                    </a:cubicBezTo>
                    <a:cubicBezTo>
                      <a:pt x="3" y="63"/>
                      <a:pt x="0" y="69"/>
                      <a:pt x="4" y="71"/>
                    </a:cubicBezTo>
                    <a:cubicBezTo>
                      <a:pt x="4" y="71"/>
                      <a:pt x="4" y="71"/>
                      <a:pt x="5" y="71"/>
                    </a:cubicBezTo>
                    <a:cubicBezTo>
                      <a:pt x="6" y="71"/>
                      <a:pt x="7" y="70"/>
                      <a:pt x="8" y="70"/>
                    </a:cubicBezTo>
                    <a:cubicBezTo>
                      <a:pt x="9" y="69"/>
                      <a:pt x="10" y="68"/>
                      <a:pt x="11" y="68"/>
                    </a:cubicBezTo>
                    <a:cubicBezTo>
                      <a:pt x="11" y="68"/>
                      <a:pt x="11" y="68"/>
                      <a:pt x="11" y="68"/>
                    </a:cubicBezTo>
                    <a:cubicBezTo>
                      <a:pt x="13" y="72"/>
                      <a:pt x="16" y="75"/>
                      <a:pt x="18" y="79"/>
                    </a:cubicBezTo>
                    <a:cubicBezTo>
                      <a:pt x="22" y="83"/>
                      <a:pt x="27" y="84"/>
                      <a:pt x="32" y="84"/>
                    </a:cubicBezTo>
                    <a:cubicBezTo>
                      <a:pt x="40" y="84"/>
                      <a:pt x="48" y="80"/>
                      <a:pt x="55" y="76"/>
                    </a:cubicBezTo>
                    <a:cubicBezTo>
                      <a:pt x="64" y="70"/>
                      <a:pt x="64" y="62"/>
                      <a:pt x="62" y="52"/>
                    </a:cubicBezTo>
                    <a:cubicBezTo>
                      <a:pt x="61" y="47"/>
                      <a:pt x="60" y="47"/>
                      <a:pt x="65" y="45"/>
                    </a:cubicBezTo>
                    <a:cubicBezTo>
                      <a:pt x="65" y="45"/>
                      <a:pt x="65" y="45"/>
                      <a:pt x="65" y="45"/>
                    </a:cubicBezTo>
                    <a:cubicBezTo>
                      <a:pt x="67" y="45"/>
                      <a:pt x="71" y="53"/>
                      <a:pt x="72" y="55"/>
                    </a:cubicBezTo>
                    <a:cubicBezTo>
                      <a:pt x="76" y="59"/>
                      <a:pt x="81" y="61"/>
                      <a:pt x="86" y="61"/>
                    </a:cubicBezTo>
                    <a:cubicBezTo>
                      <a:pt x="94" y="61"/>
                      <a:pt x="104" y="56"/>
                      <a:pt x="110" y="52"/>
                    </a:cubicBezTo>
                    <a:cubicBezTo>
                      <a:pt x="118" y="47"/>
                      <a:pt x="118" y="39"/>
                      <a:pt x="117" y="31"/>
                    </a:cubicBezTo>
                    <a:cubicBezTo>
                      <a:pt x="116" y="27"/>
                      <a:pt x="114" y="24"/>
                      <a:pt x="118" y="23"/>
                    </a:cubicBezTo>
                    <a:cubicBezTo>
                      <a:pt x="120" y="22"/>
                      <a:pt x="125" y="19"/>
                      <a:pt x="120" y="17"/>
                    </a:cubicBezTo>
                    <a:cubicBezTo>
                      <a:pt x="116" y="11"/>
                      <a:pt x="102" y="7"/>
                      <a:pt x="96" y="4"/>
                    </a:cubicBezTo>
                    <a:cubicBezTo>
                      <a:pt x="92" y="3"/>
                      <a:pt x="87" y="0"/>
                      <a:pt x="82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71" name="Freeform 859"/>
              <p:cNvSpPr/>
              <p:nvPr/>
            </p:nvSpPr>
            <p:spPr bwMode="auto">
              <a:xfrm>
                <a:off x="5466" y="1687"/>
                <a:ext cx="3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1 h 1"/>
                  <a:gd name="T8" fmla="*/ 0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72" name="Freeform 860"/>
              <p:cNvSpPr>
                <a:spLocks noEditPoints="1"/>
              </p:cNvSpPr>
              <p:nvPr/>
            </p:nvSpPr>
            <p:spPr bwMode="auto">
              <a:xfrm>
                <a:off x="2389" y="873"/>
                <a:ext cx="258" cy="821"/>
              </a:xfrm>
              <a:custGeom>
                <a:avLst/>
                <a:gdLst>
                  <a:gd name="T0" fmla="*/ 103 w 109"/>
                  <a:gd name="T1" fmla="*/ 299 h 347"/>
                  <a:gd name="T2" fmla="*/ 74 w 109"/>
                  <a:gd name="T3" fmla="*/ 302 h 347"/>
                  <a:gd name="T4" fmla="*/ 52 w 109"/>
                  <a:gd name="T5" fmla="*/ 209 h 347"/>
                  <a:gd name="T6" fmla="*/ 50 w 109"/>
                  <a:gd name="T7" fmla="*/ 210 h 347"/>
                  <a:gd name="T8" fmla="*/ 69 w 109"/>
                  <a:gd name="T9" fmla="*/ 204 h 347"/>
                  <a:gd name="T10" fmla="*/ 41 w 109"/>
                  <a:gd name="T11" fmla="*/ 200 h 347"/>
                  <a:gd name="T12" fmla="*/ 49 w 109"/>
                  <a:gd name="T13" fmla="*/ 204 h 347"/>
                  <a:gd name="T14" fmla="*/ 57 w 109"/>
                  <a:gd name="T15" fmla="*/ 190 h 347"/>
                  <a:gd name="T16" fmla="*/ 45 w 109"/>
                  <a:gd name="T17" fmla="*/ 147 h 347"/>
                  <a:gd name="T18" fmla="*/ 41 w 109"/>
                  <a:gd name="T19" fmla="*/ 145 h 347"/>
                  <a:gd name="T20" fmla="*/ 45 w 109"/>
                  <a:gd name="T21" fmla="*/ 180 h 347"/>
                  <a:gd name="T22" fmla="*/ 32 w 109"/>
                  <a:gd name="T23" fmla="*/ 185 h 347"/>
                  <a:gd name="T24" fmla="*/ 34 w 109"/>
                  <a:gd name="T25" fmla="*/ 173 h 347"/>
                  <a:gd name="T26" fmla="*/ 77 w 109"/>
                  <a:gd name="T27" fmla="*/ 143 h 347"/>
                  <a:gd name="T28" fmla="*/ 52 w 109"/>
                  <a:gd name="T29" fmla="*/ 142 h 347"/>
                  <a:gd name="T30" fmla="*/ 5 w 109"/>
                  <a:gd name="T31" fmla="*/ 190 h 347"/>
                  <a:gd name="T32" fmla="*/ 36 w 109"/>
                  <a:gd name="T33" fmla="*/ 137 h 347"/>
                  <a:gd name="T34" fmla="*/ 32 w 109"/>
                  <a:gd name="T35" fmla="*/ 199 h 347"/>
                  <a:gd name="T36" fmla="*/ 71 w 109"/>
                  <a:gd name="T37" fmla="*/ 198 h 347"/>
                  <a:gd name="T38" fmla="*/ 89 w 109"/>
                  <a:gd name="T39" fmla="*/ 197 h 347"/>
                  <a:gd name="T40" fmla="*/ 95 w 109"/>
                  <a:gd name="T41" fmla="*/ 291 h 347"/>
                  <a:gd name="T42" fmla="*/ 38 w 109"/>
                  <a:gd name="T43" fmla="*/ 292 h 347"/>
                  <a:gd name="T44" fmla="*/ 43 w 109"/>
                  <a:gd name="T45" fmla="*/ 271 h 347"/>
                  <a:gd name="T46" fmla="*/ 22 w 109"/>
                  <a:gd name="T47" fmla="*/ 235 h 347"/>
                  <a:gd name="T48" fmla="*/ 15 w 109"/>
                  <a:gd name="T49" fmla="*/ 213 h 347"/>
                  <a:gd name="T50" fmla="*/ 52 w 109"/>
                  <a:gd name="T51" fmla="*/ 136 h 347"/>
                  <a:gd name="T52" fmla="*/ 79 w 109"/>
                  <a:gd name="T53" fmla="*/ 124 h 347"/>
                  <a:gd name="T54" fmla="*/ 43 w 109"/>
                  <a:gd name="T55" fmla="*/ 129 h 347"/>
                  <a:gd name="T56" fmla="*/ 51 w 109"/>
                  <a:gd name="T57" fmla="*/ 122 h 347"/>
                  <a:gd name="T58" fmla="*/ 51 w 109"/>
                  <a:gd name="T59" fmla="*/ 115 h 347"/>
                  <a:gd name="T60" fmla="*/ 62 w 109"/>
                  <a:gd name="T61" fmla="*/ 115 h 347"/>
                  <a:gd name="T62" fmla="*/ 60 w 109"/>
                  <a:gd name="T63" fmla="*/ 110 h 347"/>
                  <a:gd name="T64" fmla="*/ 60 w 109"/>
                  <a:gd name="T65" fmla="*/ 110 h 347"/>
                  <a:gd name="T66" fmla="*/ 53 w 109"/>
                  <a:gd name="T67" fmla="*/ 72 h 347"/>
                  <a:gd name="T68" fmla="*/ 48 w 109"/>
                  <a:gd name="T69" fmla="*/ 49 h 347"/>
                  <a:gd name="T70" fmla="*/ 69 w 109"/>
                  <a:gd name="T71" fmla="*/ 44 h 347"/>
                  <a:gd name="T72" fmla="*/ 29 w 109"/>
                  <a:gd name="T73" fmla="*/ 18 h 347"/>
                  <a:gd name="T74" fmla="*/ 80 w 109"/>
                  <a:gd name="T75" fmla="*/ 111 h 347"/>
                  <a:gd name="T76" fmla="*/ 82 w 109"/>
                  <a:gd name="T77" fmla="*/ 41 h 347"/>
                  <a:gd name="T78" fmla="*/ 71 w 109"/>
                  <a:gd name="T79" fmla="*/ 40 h 347"/>
                  <a:gd name="T80" fmla="*/ 57 w 109"/>
                  <a:gd name="T81" fmla="*/ 73 h 347"/>
                  <a:gd name="T82" fmla="*/ 54 w 109"/>
                  <a:gd name="T83" fmla="*/ 76 h 347"/>
                  <a:gd name="T84" fmla="*/ 14 w 109"/>
                  <a:gd name="T85" fmla="*/ 51 h 347"/>
                  <a:gd name="T86" fmla="*/ 40 w 109"/>
                  <a:gd name="T87" fmla="*/ 130 h 347"/>
                  <a:gd name="T88" fmla="*/ 32 w 109"/>
                  <a:gd name="T89" fmla="*/ 130 h 347"/>
                  <a:gd name="T90" fmla="*/ 14 w 109"/>
                  <a:gd name="T91" fmla="*/ 222 h 347"/>
                  <a:gd name="T92" fmla="*/ 32 w 109"/>
                  <a:gd name="T93" fmla="*/ 291 h 347"/>
                  <a:gd name="T94" fmla="*/ 29 w 109"/>
                  <a:gd name="T95" fmla="*/ 308 h 347"/>
                  <a:gd name="T96" fmla="*/ 76 w 109"/>
                  <a:gd name="T97" fmla="*/ 317 h 347"/>
                  <a:gd name="T98" fmla="*/ 101 w 109"/>
                  <a:gd name="T99" fmla="*/ 307 h 347"/>
                  <a:gd name="T100" fmla="*/ 84 w 109"/>
                  <a:gd name="T101" fmla="*/ 332 h 347"/>
                  <a:gd name="T102" fmla="*/ 98 w 109"/>
                  <a:gd name="T103" fmla="*/ 347 h 347"/>
                  <a:gd name="T104" fmla="*/ 106 w 109"/>
                  <a:gd name="T105" fmla="*/ 298 h 347"/>
                  <a:gd name="T106" fmla="*/ 106 w 109"/>
                  <a:gd name="T107" fmla="*/ 244 h 347"/>
                  <a:gd name="T108" fmla="*/ 80 w 109"/>
                  <a:gd name="T109" fmla="*/ 151 h 347"/>
                  <a:gd name="T110" fmla="*/ 84 w 109"/>
                  <a:gd name="T111" fmla="*/ 135 h 347"/>
                  <a:gd name="T112" fmla="*/ 83 w 109"/>
                  <a:gd name="T113" fmla="*/ 127 h 347"/>
                  <a:gd name="T114" fmla="*/ 109 w 109"/>
                  <a:gd name="T115" fmla="*/ 47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09" h="347">
                    <a:moveTo>
                      <a:pt x="32" y="305"/>
                    </a:moveTo>
                    <a:cubicBezTo>
                      <a:pt x="32" y="305"/>
                      <a:pt x="32" y="305"/>
                      <a:pt x="32" y="305"/>
                    </a:cubicBezTo>
                    <a:cubicBezTo>
                      <a:pt x="31" y="305"/>
                      <a:pt x="31" y="305"/>
                      <a:pt x="30" y="304"/>
                    </a:cubicBezTo>
                    <a:cubicBezTo>
                      <a:pt x="30" y="304"/>
                      <a:pt x="29" y="304"/>
                      <a:pt x="29" y="304"/>
                    </a:cubicBezTo>
                    <a:cubicBezTo>
                      <a:pt x="29" y="303"/>
                      <a:pt x="29" y="303"/>
                      <a:pt x="29" y="303"/>
                    </a:cubicBezTo>
                    <a:cubicBezTo>
                      <a:pt x="29" y="303"/>
                      <a:pt x="30" y="302"/>
                      <a:pt x="30" y="302"/>
                    </a:cubicBezTo>
                    <a:cubicBezTo>
                      <a:pt x="31" y="301"/>
                      <a:pt x="31" y="301"/>
                      <a:pt x="32" y="301"/>
                    </a:cubicBezTo>
                    <a:cubicBezTo>
                      <a:pt x="32" y="302"/>
                      <a:pt x="32" y="304"/>
                      <a:pt x="32" y="305"/>
                    </a:cubicBezTo>
                    <a:moveTo>
                      <a:pt x="103" y="301"/>
                    </a:moveTo>
                    <a:cubicBezTo>
                      <a:pt x="103" y="301"/>
                      <a:pt x="103" y="300"/>
                      <a:pt x="103" y="299"/>
                    </a:cubicBezTo>
                    <a:cubicBezTo>
                      <a:pt x="103" y="299"/>
                      <a:pt x="103" y="299"/>
                      <a:pt x="103" y="299"/>
                    </a:cubicBezTo>
                    <a:cubicBezTo>
                      <a:pt x="103" y="299"/>
                      <a:pt x="103" y="299"/>
                      <a:pt x="103" y="299"/>
                    </a:cubicBezTo>
                    <a:cubicBezTo>
                      <a:pt x="103" y="300"/>
                      <a:pt x="103" y="300"/>
                      <a:pt x="103" y="300"/>
                    </a:cubicBezTo>
                    <a:cubicBezTo>
                      <a:pt x="103" y="300"/>
                      <a:pt x="103" y="301"/>
                      <a:pt x="103" y="301"/>
                    </a:cubicBezTo>
                    <a:cubicBezTo>
                      <a:pt x="103" y="301"/>
                      <a:pt x="103" y="301"/>
                      <a:pt x="103" y="301"/>
                    </a:cubicBezTo>
                    <a:moveTo>
                      <a:pt x="60" y="310"/>
                    </a:moveTo>
                    <a:cubicBezTo>
                      <a:pt x="51" y="310"/>
                      <a:pt x="43" y="310"/>
                      <a:pt x="36" y="307"/>
                    </a:cubicBezTo>
                    <a:cubicBezTo>
                      <a:pt x="36" y="303"/>
                      <a:pt x="36" y="299"/>
                      <a:pt x="36" y="295"/>
                    </a:cubicBezTo>
                    <a:cubicBezTo>
                      <a:pt x="39" y="298"/>
                      <a:pt x="47" y="300"/>
                      <a:pt x="61" y="302"/>
                    </a:cubicBezTo>
                    <a:cubicBezTo>
                      <a:pt x="65" y="302"/>
                      <a:pt x="70" y="302"/>
                      <a:pt x="74" y="302"/>
                    </a:cubicBezTo>
                    <a:cubicBezTo>
                      <a:pt x="77" y="302"/>
                      <a:pt x="80" y="302"/>
                      <a:pt x="83" y="302"/>
                    </a:cubicBezTo>
                    <a:cubicBezTo>
                      <a:pt x="85" y="301"/>
                      <a:pt x="90" y="300"/>
                      <a:pt x="95" y="298"/>
                    </a:cubicBezTo>
                    <a:cubicBezTo>
                      <a:pt x="96" y="298"/>
                      <a:pt x="98" y="297"/>
                      <a:pt x="99" y="296"/>
                    </a:cubicBezTo>
                    <a:cubicBezTo>
                      <a:pt x="99" y="298"/>
                      <a:pt x="99" y="301"/>
                      <a:pt x="99" y="304"/>
                    </a:cubicBezTo>
                    <a:cubicBezTo>
                      <a:pt x="92" y="308"/>
                      <a:pt x="82" y="309"/>
                      <a:pt x="73" y="310"/>
                    </a:cubicBezTo>
                    <a:cubicBezTo>
                      <a:pt x="69" y="310"/>
                      <a:pt x="64" y="310"/>
                      <a:pt x="60" y="310"/>
                    </a:cubicBezTo>
                    <a:cubicBezTo>
                      <a:pt x="60" y="310"/>
                      <a:pt x="60" y="310"/>
                      <a:pt x="60" y="310"/>
                    </a:cubicBezTo>
                    <a:moveTo>
                      <a:pt x="53" y="212"/>
                    </a:moveTo>
                    <a:cubicBezTo>
                      <a:pt x="53" y="212"/>
                      <a:pt x="52" y="212"/>
                      <a:pt x="51" y="212"/>
                    </a:cubicBezTo>
                    <a:cubicBezTo>
                      <a:pt x="51" y="211"/>
                      <a:pt x="52" y="210"/>
                      <a:pt x="52" y="209"/>
                    </a:cubicBezTo>
                    <a:cubicBezTo>
                      <a:pt x="53" y="210"/>
                      <a:pt x="53" y="211"/>
                      <a:pt x="54" y="212"/>
                    </a:cubicBezTo>
                    <a:cubicBezTo>
                      <a:pt x="53" y="212"/>
                      <a:pt x="53" y="212"/>
                      <a:pt x="53" y="212"/>
                    </a:cubicBezTo>
                    <a:moveTo>
                      <a:pt x="50" y="210"/>
                    </a:moveTo>
                    <a:cubicBezTo>
                      <a:pt x="50" y="209"/>
                      <a:pt x="50" y="208"/>
                      <a:pt x="49" y="208"/>
                    </a:cubicBezTo>
                    <a:cubicBezTo>
                      <a:pt x="49" y="208"/>
                      <a:pt x="49" y="208"/>
                      <a:pt x="49" y="208"/>
                    </a:cubicBezTo>
                    <a:cubicBezTo>
                      <a:pt x="49" y="208"/>
                      <a:pt x="49" y="208"/>
                      <a:pt x="49" y="208"/>
                    </a:cubicBezTo>
                    <a:cubicBezTo>
                      <a:pt x="49" y="207"/>
                      <a:pt x="49" y="207"/>
                      <a:pt x="50" y="206"/>
                    </a:cubicBezTo>
                    <a:cubicBezTo>
                      <a:pt x="50" y="206"/>
                      <a:pt x="50" y="206"/>
                      <a:pt x="50" y="206"/>
                    </a:cubicBezTo>
                    <a:cubicBezTo>
                      <a:pt x="50" y="207"/>
                      <a:pt x="51" y="207"/>
                      <a:pt x="51" y="208"/>
                    </a:cubicBezTo>
                    <a:cubicBezTo>
                      <a:pt x="51" y="208"/>
                      <a:pt x="50" y="209"/>
                      <a:pt x="50" y="210"/>
                    </a:cubicBezTo>
                    <a:moveTo>
                      <a:pt x="59" y="211"/>
                    </a:moveTo>
                    <a:cubicBezTo>
                      <a:pt x="59" y="210"/>
                      <a:pt x="59" y="210"/>
                      <a:pt x="59" y="210"/>
                    </a:cubicBezTo>
                    <a:cubicBezTo>
                      <a:pt x="58" y="210"/>
                      <a:pt x="57" y="210"/>
                      <a:pt x="57" y="209"/>
                    </a:cubicBezTo>
                    <a:cubicBezTo>
                      <a:pt x="56" y="208"/>
                      <a:pt x="55" y="208"/>
                      <a:pt x="55" y="207"/>
                    </a:cubicBezTo>
                    <a:cubicBezTo>
                      <a:pt x="54" y="206"/>
                      <a:pt x="53" y="205"/>
                      <a:pt x="53" y="204"/>
                    </a:cubicBezTo>
                    <a:cubicBezTo>
                      <a:pt x="52" y="204"/>
                      <a:pt x="52" y="204"/>
                      <a:pt x="52" y="204"/>
                    </a:cubicBezTo>
                    <a:cubicBezTo>
                      <a:pt x="53" y="204"/>
                      <a:pt x="53" y="204"/>
                      <a:pt x="53" y="204"/>
                    </a:cubicBezTo>
                    <a:cubicBezTo>
                      <a:pt x="55" y="197"/>
                      <a:pt x="60" y="192"/>
                      <a:pt x="65" y="189"/>
                    </a:cubicBezTo>
                    <a:cubicBezTo>
                      <a:pt x="66" y="192"/>
                      <a:pt x="67" y="196"/>
                      <a:pt x="68" y="199"/>
                    </a:cubicBezTo>
                    <a:cubicBezTo>
                      <a:pt x="68" y="201"/>
                      <a:pt x="69" y="203"/>
                      <a:pt x="69" y="204"/>
                    </a:cubicBezTo>
                    <a:cubicBezTo>
                      <a:pt x="69" y="206"/>
                      <a:pt x="68" y="207"/>
                      <a:pt x="67" y="208"/>
                    </a:cubicBezTo>
                    <a:cubicBezTo>
                      <a:pt x="67" y="209"/>
                      <a:pt x="65" y="210"/>
                      <a:pt x="64" y="210"/>
                    </a:cubicBezTo>
                    <a:cubicBezTo>
                      <a:pt x="62" y="211"/>
                      <a:pt x="60" y="211"/>
                      <a:pt x="59" y="211"/>
                    </a:cubicBezTo>
                    <a:moveTo>
                      <a:pt x="62" y="187"/>
                    </a:moveTo>
                    <a:cubicBezTo>
                      <a:pt x="63" y="185"/>
                      <a:pt x="64" y="183"/>
                      <a:pt x="64" y="181"/>
                    </a:cubicBezTo>
                    <a:cubicBezTo>
                      <a:pt x="64" y="183"/>
                      <a:pt x="64" y="184"/>
                      <a:pt x="65" y="185"/>
                    </a:cubicBezTo>
                    <a:cubicBezTo>
                      <a:pt x="64" y="186"/>
                      <a:pt x="63" y="186"/>
                      <a:pt x="62" y="187"/>
                    </a:cubicBezTo>
                    <a:moveTo>
                      <a:pt x="48" y="206"/>
                    </a:moveTo>
                    <a:cubicBezTo>
                      <a:pt x="47" y="205"/>
                      <a:pt x="47" y="204"/>
                      <a:pt x="46" y="204"/>
                    </a:cubicBezTo>
                    <a:cubicBezTo>
                      <a:pt x="45" y="202"/>
                      <a:pt x="43" y="201"/>
                      <a:pt x="41" y="200"/>
                    </a:cubicBezTo>
                    <a:cubicBezTo>
                      <a:pt x="42" y="194"/>
                      <a:pt x="43" y="189"/>
                      <a:pt x="45" y="184"/>
                    </a:cubicBezTo>
                    <a:cubicBezTo>
                      <a:pt x="47" y="184"/>
                      <a:pt x="48" y="183"/>
                      <a:pt x="49" y="183"/>
                    </a:cubicBezTo>
                    <a:cubicBezTo>
                      <a:pt x="53" y="182"/>
                      <a:pt x="56" y="180"/>
                      <a:pt x="60" y="179"/>
                    </a:cubicBezTo>
                    <a:cubicBezTo>
                      <a:pt x="58" y="183"/>
                      <a:pt x="56" y="187"/>
                      <a:pt x="55" y="192"/>
                    </a:cubicBezTo>
                    <a:cubicBezTo>
                      <a:pt x="56" y="192"/>
                      <a:pt x="56" y="192"/>
                      <a:pt x="56" y="192"/>
                    </a:cubicBezTo>
                    <a:cubicBezTo>
                      <a:pt x="53" y="195"/>
                      <a:pt x="51" y="199"/>
                      <a:pt x="49" y="203"/>
                    </a:cubicBezTo>
                    <a:cubicBezTo>
                      <a:pt x="49" y="203"/>
                      <a:pt x="49" y="203"/>
                      <a:pt x="49" y="203"/>
                    </a:cubicBezTo>
                    <a:cubicBezTo>
                      <a:pt x="49" y="204"/>
                      <a:pt x="49" y="204"/>
                      <a:pt x="49" y="204"/>
                    </a:cubicBezTo>
                    <a:cubicBezTo>
                      <a:pt x="49" y="204"/>
                      <a:pt x="49" y="204"/>
                      <a:pt x="49" y="204"/>
                    </a:cubicBezTo>
                    <a:cubicBezTo>
                      <a:pt x="49" y="204"/>
                      <a:pt x="49" y="204"/>
                      <a:pt x="49" y="204"/>
                    </a:cubicBezTo>
                    <a:cubicBezTo>
                      <a:pt x="48" y="205"/>
                      <a:pt x="48" y="205"/>
                      <a:pt x="48" y="206"/>
                    </a:cubicBezTo>
                    <a:moveTo>
                      <a:pt x="57" y="190"/>
                    </a:moveTo>
                    <a:cubicBezTo>
                      <a:pt x="59" y="186"/>
                      <a:pt x="60" y="182"/>
                      <a:pt x="62" y="178"/>
                    </a:cubicBezTo>
                    <a:cubicBezTo>
                      <a:pt x="63" y="178"/>
                      <a:pt x="63" y="177"/>
                      <a:pt x="64" y="177"/>
                    </a:cubicBezTo>
                    <a:cubicBezTo>
                      <a:pt x="64" y="177"/>
                      <a:pt x="64" y="177"/>
                      <a:pt x="64" y="177"/>
                    </a:cubicBezTo>
                    <a:cubicBezTo>
                      <a:pt x="64" y="178"/>
                      <a:pt x="64" y="178"/>
                      <a:pt x="64" y="178"/>
                    </a:cubicBezTo>
                    <a:cubicBezTo>
                      <a:pt x="63" y="178"/>
                      <a:pt x="63" y="178"/>
                      <a:pt x="63" y="178"/>
                    </a:cubicBezTo>
                    <a:cubicBezTo>
                      <a:pt x="63" y="181"/>
                      <a:pt x="61" y="185"/>
                      <a:pt x="59" y="188"/>
                    </a:cubicBezTo>
                    <a:cubicBezTo>
                      <a:pt x="59" y="189"/>
                      <a:pt x="59" y="189"/>
                      <a:pt x="59" y="189"/>
                    </a:cubicBezTo>
                    <a:cubicBezTo>
                      <a:pt x="59" y="189"/>
                      <a:pt x="58" y="190"/>
                      <a:pt x="57" y="190"/>
                    </a:cubicBezTo>
                    <a:moveTo>
                      <a:pt x="62" y="149"/>
                    </a:moveTo>
                    <a:cubicBezTo>
                      <a:pt x="68" y="149"/>
                      <a:pt x="74" y="148"/>
                      <a:pt x="78" y="147"/>
                    </a:cubicBezTo>
                    <a:cubicBezTo>
                      <a:pt x="78" y="147"/>
                      <a:pt x="78" y="147"/>
                      <a:pt x="78" y="147"/>
                    </a:cubicBezTo>
                    <a:cubicBezTo>
                      <a:pt x="77" y="149"/>
                      <a:pt x="74" y="153"/>
                      <a:pt x="72" y="154"/>
                    </a:cubicBezTo>
                    <a:cubicBezTo>
                      <a:pt x="70" y="156"/>
                      <a:pt x="66" y="157"/>
                      <a:pt x="62" y="157"/>
                    </a:cubicBezTo>
                    <a:cubicBezTo>
                      <a:pt x="62" y="157"/>
                      <a:pt x="62" y="157"/>
                      <a:pt x="62" y="157"/>
                    </a:cubicBezTo>
                    <a:cubicBezTo>
                      <a:pt x="62" y="157"/>
                      <a:pt x="62" y="157"/>
                      <a:pt x="62" y="157"/>
                    </a:cubicBezTo>
                    <a:cubicBezTo>
                      <a:pt x="62" y="157"/>
                      <a:pt x="61" y="157"/>
                      <a:pt x="61" y="156"/>
                    </a:cubicBezTo>
                    <a:cubicBezTo>
                      <a:pt x="57" y="156"/>
                      <a:pt x="54" y="155"/>
                      <a:pt x="51" y="153"/>
                    </a:cubicBezTo>
                    <a:cubicBezTo>
                      <a:pt x="48" y="151"/>
                      <a:pt x="46" y="149"/>
                      <a:pt x="45" y="147"/>
                    </a:cubicBezTo>
                    <a:cubicBezTo>
                      <a:pt x="46" y="147"/>
                      <a:pt x="47" y="147"/>
                      <a:pt x="48" y="148"/>
                    </a:cubicBezTo>
                    <a:cubicBezTo>
                      <a:pt x="53" y="148"/>
                      <a:pt x="58" y="149"/>
                      <a:pt x="62" y="149"/>
                    </a:cubicBezTo>
                    <a:moveTo>
                      <a:pt x="30" y="181"/>
                    </a:moveTo>
                    <a:cubicBezTo>
                      <a:pt x="30" y="180"/>
                      <a:pt x="29" y="179"/>
                      <a:pt x="29" y="179"/>
                    </a:cubicBezTo>
                    <a:cubicBezTo>
                      <a:pt x="32" y="174"/>
                      <a:pt x="34" y="166"/>
                      <a:pt x="37" y="159"/>
                    </a:cubicBezTo>
                    <a:cubicBezTo>
                      <a:pt x="38" y="155"/>
                      <a:pt x="39" y="151"/>
                      <a:pt x="40" y="148"/>
                    </a:cubicBezTo>
                    <a:cubicBezTo>
                      <a:pt x="40" y="147"/>
                      <a:pt x="40" y="145"/>
                      <a:pt x="40" y="144"/>
                    </a:cubicBezTo>
                    <a:cubicBezTo>
                      <a:pt x="40" y="144"/>
                      <a:pt x="40" y="144"/>
                      <a:pt x="40" y="144"/>
                    </a:cubicBezTo>
                    <a:cubicBezTo>
                      <a:pt x="41" y="144"/>
                      <a:pt x="41" y="144"/>
                      <a:pt x="41" y="144"/>
                    </a:cubicBezTo>
                    <a:cubicBezTo>
                      <a:pt x="41" y="145"/>
                      <a:pt x="41" y="145"/>
                      <a:pt x="41" y="145"/>
                    </a:cubicBezTo>
                    <a:cubicBezTo>
                      <a:pt x="41" y="150"/>
                      <a:pt x="45" y="153"/>
                      <a:pt x="49" y="156"/>
                    </a:cubicBezTo>
                    <a:cubicBezTo>
                      <a:pt x="52" y="158"/>
                      <a:pt x="56" y="160"/>
                      <a:pt x="60" y="160"/>
                    </a:cubicBezTo>
                    <a:cubicBezTo>
                      <a:pt x="61" y="160"/>
                      <a:pt x="62" y="160"/>
                      <a:pt x="62" y="160"/>
                    </a:cubicBezTo>
                    <a:cubicBezTo>
                      <a:pt x="65" y="160"/>
                      <a:pt x="67" y="160"/>
                      <a:pt x="70" y="159"/>
                    </a:cubicBezTo>
                    <a:cubicBezTo>
                      <a:pt x="68" y="161"/>
                      <a:pt x="66" y="164"/>
                      <a:pt x="65" y="168"/>
                    </a:cubicBezTo>
                    <a:cubicBezTo>
                      <a:pt x="65" y="170"/>
                      <a:pt x="64" y="171"/>
                      <a:pt x="64" y="173"/>
                    </a:cubicBezTo>
                    <a:cubicBezTo>
                      <a:pt x="64" y="173"/>
                      <a:pt x="64" y="173"/>
                      <a:pt x="64" y="173"/>
                    </a:cubicBezTo>
                    <a:cubicBezTo>
                      <a:pt x="59" y="175"/>
                      <a:pt x="53" y="177"/>
                      <a:pt x="48" y="180"/>
                    </a:cubicBezTo>
                    <a:cubicBezTo>
                      <a:pt x="47" y="180"/>
                      <a:pt x="46" y="180"/>
                      <a:pt x="45" y="180"/>
                    </a:cubicBezTo>
                    <a:cubicBezTo>
                      <a:pt x="45" y="180"/>
                      <a:pt x="45" y="180"/>
                      <a:pt x="45" y="180"/>
                    </a:cubicBezTo>
                    <a:cubicBezTo>
                      <a:pt x="44" y="180"/>
                      <a:pt x="44" y="180"/>
                      <a:pt x="44" y="180"/>
                    </a:cubicBezTo>
                    <a:cubicBezTo>
                      <a:pt x="43" y="180"/>
                      <a:pt x="43" y="180"/>
                      <a:pt x="43" y="180"/>
                    </a:cubicBezTo>
                    <a:cubicBezTo>
                      <a:pt x="42" y="182"/>
                      <a:pt x="42" y="182"/>
                      <a:pt x="42" y="182"/>
                    </a:cubicBezTo>
                    <a:cubicBezTo>
                      <a:pt x="40" y="187"/>
                      <a:pt x="39" y="193"/>
                      <a:pt x="38" y="198"/>
                    </a:cubicBezTo>
                    <a:cubicBezTo>
                      <a:pt x="37" y="198"/>
                      <a:pt x="37" y="198"/>
                      <a:pt x="37" y="198"/>
                    </a:cubicBezTo>
                    <a:cubicBezTo>
                      <a:pt x="36" y="198"/>
                      <a:pt x="35" y="197"/>
                      <a:pt x="35" y="197"/>
                    </a:cubicBezTo>
                    <a:cubicBezTo>
                      <a:pt x="34" y="196"/>
                      <a:pt x="34" y="195"/>
                      <a:pt x="34" y="194"/>
                    </a:cubicBezTo>
                    <a:cubicBezTo>
                      <a:pt x="33" y="191"/>
                      <a:pt x="32" y="189"/>
                      <a:pt x="32" y="186"/>
                    </a:cubicBezTo>
                    <a:cubicBezTo>
                      <a:pt x="32" y="185"/>
                      <a:pt x="32" y="185"/>
                      <a:pt x="32" y="185"/>
                    </a:cubicBezTo>
                    <a:cubicBezTo>
                      <a:pt x="32" y="185"/>
                      <a:pt x="32" y="185"/>
                      <a:pt x="32" y="185"/>
                    </a:cubicBezTo>
                    <a:cubicBezTo>
                      <a:pt x="33" y="183"/>
                      <a:pt x="36" y="177"/>
                      <a:pt x="37" y="174"/>
                    </a:cubicBezTo>
                    <a:cubicBezTo>
                      <a:pt x="37" y="173"/>
                      <a:pt x="37" y="173"/>
                      <a:pt x="37" y="173"/>
                    </a:cubicBezTo>
                    <a:cubicBezTo>
                      <a:pt x="38" y="173"/>
                      <a:pt x="38" y="172"/>
                      <a:pt x="39" y="172"/>
                    </a:cubicBezTo>
                    <a:cubicBezTo>
                      <a:pt x="42" y="170"/>
                      <a:pt x="45" y="169"/>
                      <a:pt x="47" y="167"/>
                    </a:cubicBezTo>
                    <a:cubicBezTo>
                      <a:pt x="50" y="166"/>
                      <a:pt x="53" y="164"/>
                      <a:pt x="56" y="162"/>
                    </a:cubicBezTo>
                    <a:cubicBezTo>
                      <a:pt x="54" y="159"/>
                      <a:pt x="54" y="159"/>
                      <a:pt x="54" y="159"/>
                    </a:cubicBezTo>
                    <a:cubicBezTo>
                      <a:pt x="51" y="161"/>
                      <a:pt x="49" y="163"/>
                      <a:pt x="46" y="164"/>
                    </a:cubicBezTo>
                    <a:cubicBezTo>
                      <a:pt x="43" y="165"/>
                      <a:pt x="40" y="167"/>
                      <a:pt x="37" y="169"/>
                    </a:cubicBezTo>
                    <a:cubicBezTo>
                      <a:pt x="36" y="169"/>
                      <a:pt x="35" y="170"/>
                      <a:pt x="35" y="171"/>
                    </a:cubicBezTo>
                    <a:cubicBezTo>
                      <a:pt x="34" y="171"/>
                      <a:pt x="34" y="172"/>
                      <a:pt x="34" y="173"/>
                    </a:cubicBezTo>
                    <a:cubicBezTo>
                      <a:pt x="33" y="174"/>
                      <a:pt x="31" y="178"/>
                      <a:pt x="30" y="181"/>
                    </a:cubicBezTo>
                    <a:moveTo>
                      <a:pt x="62" y="145"/>
                    </a:moveTo>
                    <a:cubicBezTo>
                      <a:pt x="61" y="145"/>
                      <a:pt x="60" y="145"/>
                      <a:pt x="59" y="145"/>
                    </a:cubicBezTo>
                    <a:cubicBezTo>
                      <a:pt x="66" y="144"/>
                      <a:pt x="72" y="143"/>
                      <a:pt x="79" y="141"/>
                    </a:cubicBezTo>
                    <a:cubicBezTo>
                      <a:pt x="79" y="141"/>
                      <a:pt x="79" y="141"/>
                      <a:pt x="79" y="141"/>
                    </a:cubicBezTo>
                    <a:cubicBezTo>
                      <a:pt x="80" y="141"/>
                      <a:pt x="80" y="141"/>
                      <a:pt x="80" y="141"/>
                    </a:cubicBezTo>
                    <a:cubicBezTo>
                      <a:pt x="80" y="142"/>
                      <a:pt x="80" y="142"/>
                      <a:pt x="80" y="142"/>
                    </a:cubicBezTo>
                    <a:cubicBezTo>
                      <a:pt x="80" y="142"/>
                      <a:pt x="80" y="142"/>
                      <a:pt x="80" y="142"/>
                    </a:cubicBezTo>
                    <a:cubicBezTo>
                      <a:pt x="80" y="142"/>
                      <a:pt x="80" y="142"/>
                      <a:pt x="79" y="143"/>
                    </a:cubicBezTo>
                    <a:cubicBezTo>
                      <a:pt x="79" y="143"/>
                      <a:pt x="78" y="143"/>
                      <a:pt x="77" y="143"/>
                    </a:cubicBezTo>
                    <a:cubicBezTo>
                      <a:pt x="73" y="145"/>
                      <a:pt x="68" y="145"/>
                      <a:pt x="62" y="145"/>
                    </a:cubicBezTo>
                    <a:moveTo>
                      <a:pt x="40" y="138"/>
                    </a:moveTo>
                    <a:cubicBezTo>
                      <a:pt x="40" y="137"/>
                      <a:pt x="40" y="137"/>
                      <a:pt x="40" y="137"/>
                    </a:cubicBezTo>
                    <a:cubicBezTo>
                      <a:pt x="40" y="138"/>
                      <a:pt x="40" y="138"/>
                      <a:pt x="40" y="138"/>
                    </a:cubicBezTo>
                    <a:cubicBezTo>
                      <a:pt x="40" y="138"/>
                      <a:pt x="40" y="138"/>
                      <a:pt x="40" y="138"/>
                    </a:cubicBezTo>
                    <a:moveTo>
                      <a:pt x="52" y="140"/>
                    </a:moveTo>
                    <a:cubicBezTo>
                      <a:pt x="56" y="140"/>
                      <a:pt x="61" y="139"/>
                      <a:pt x="66" y="139"/>
                    </a:cubicBezTo>
                    <a:cubicBezTo>
                      <a:pt x="70" y="138"/>
                      <a:pt x="75" y="138"/>
                      <a:pt x="79" y="137"/>
                    </a:cubicBezTo>
                    <a:cubicBezTo>
                      <a:pt x="79" y="137"/>
                      <a:pt x="79" y="137"/>
                      <a:pt x="79" y="137"/>
                    </a:cubicBezTo>
                    <a:cubicBezTo>
                      <a:pt x="70" y="140"/>
                      <a:pt x="61" y="142"/>
                      <a:pt x="52" y="142"/>
                    </a:cubicBezTo>
                    <a:cubicBezTo>
                      <a:pt x="52" y="142"/>
                      <a:pt x="52" y="142"/>
                      <a:pt x="52" y="142"/>
                    </a:cubicBezTo>
                    <a:cubicBezTo>
                      <a:pt x="49" y="142"/>
                      <a:pt x="47" y="142"/>
                      <a:pt x="44" y="141"/>
                    </a:cubicBezTo>
                    <a:cubicBezTo>
                      <a:pt x="43" y="141"/>
                      <a:pt x="43" y="141"/>
                      <a:pt x="43" y="141"/>
                    </a:cubicBezTo>
                    <a:cubicBezTo>
                      <a:pt x="43" y="141"/>
                      <a:pt x="43" y="141"/>
                      <a:pt x="43" y="141"/>
                    </a:cubicBezTo>
                    <a:cubicBezTo>
                      <a:pt x="43" y="141"/>
                      <a:pt x="43" y="141"/>
                      <a:pt x="43" y="141"/>
                    </a:cubicBezTo>
                    <a:cubicBezTo>
                      <a:pt x="43" y="140"/>
                      <a:pt x="43" y="139"/>
                      <a:pt x="43" y="139"/>
                    </a:cubicBezTo>
                    <a:cubicBezTo>
                      <a:pt x="46" y="140"/>
                      <a:pt x="49" y="140"/>
                      <a:pt x="52" y="140"/>
                    </a:cubicBezTo>
                    <a:moveTo>
                      <a:pt x="15" y="213"/>
                    </a:moveTo>
                    <a:cubicBezTo>
                      <a:pt x="14" y="210"/>
                      <a:pt x="12" y="206"/>
                      <a:pt x="10" y="202"/>
                    </a:cubicBezTo>
                    <a:cubicBezTo>
                      <a:pt x="8" y="198"/>
                      <a:pt x="6" y="194"/>
                      <a:pt x="5" y="190"/>
                    </a:cubicBezTo>
                    <a:cubicBezTo>
                      <a:pt x="4" y="188"/>
                      <a:pt x="4" y="186"/>
                      <a:pt x="4" y="185"/>
                    </a:cubicBezTo>
                    <a:cubicBezTo>
                      <a:pt x="4" y="184"/>
                      <a:pt x="4" y="183"/>
                      <a:pt x="4" y="183"/>
                    </a:cubicBezTo>
                    <a:cubicBezTo>
                      <a:pt x="4" y="182"/>
                      <a:pt x="5" y="181"/>
                      <a:pt x="5" y="180"/>
                    </a:cubicBezTo>
                    <a:cubicBezTo>
                      <a:pt x="6" y="179"/>
                      <a:pt x="7" y="178"/>
                      <a:pt x="7" y="177"/>
                    </a:cubicBezTo>
                    <a:cubicBezTo>
                      <a:pt x="14" y="163"/>
                      <a:pt x="18" y="152"/>
                      <a:pt x="25" y="138"/>
                    </a:cubicBezTo>
                    <a:cubicBezTo>
                      <a:pt x="25" y="137"/>
                      <a:pt x="27" y="136"/>
                      <a:pt x="28" y="135"/>
                    </a:cubicBezTo>
                    <a:cubicBezTo>
                      <a:pt x="29" y="134"/>
                      <a:pt x="31" y="134"/>
                      <a:pt x="32" y="134"/>
                    </a:cubicBezTo>
                    <a:cubicBezTo>
                      <a:pt x="32" y="134"/>
                      <a:pt x="32" y="134"/>
                      <a:pt x="32" y="134"/>
                    </a:cubicBezTo>
                    <a:cubicBezTo>
                      <a:pt x="33" y="134"/>
                      <a:pt x="33" y="134"/>
                      <a:pt x="33" y="134"/>
                    </a:cubicBezTo>
                    <a:cubicBezTo>
                      <a:pt x="34" y="134"/>
                      <a:pt x="35" y="136"/>
                      <a:pt x="36" y="137"/>
                    </a:cubicBezTo>
                    <a:cubicBezTo>
                      <a:pt x="37" y="138"/>
                      <a:pt x="37" y="140"/>
                      <a:pt x="37" y="142"/>
                    </a:cubicBezTo>
                    <a:cubicBezTo>
                      <a:pt x="37" y="142"/>
                      <a:pt x="37" y="142"/>
                      <a:pt x="37" y="142"/>
                    </a:cubicBezTo>
                    <a:cubicBezTo>
                      <a:pt x="37" y="142"/>
                      <a:pt x="37" y="143"/>
                      <a:pt x="37" y="144"/>
                    </a:cubicBezTo>
                    <a:cubicBezTo>
                      <a:pt x="36" y="147"/>
                      <a:pt x="35" y="154"/>
                      <a:pt x="32" y="161"/>
                    </a:cubicBezTo>
                    <a:cubicBezTo>
                      <a:pt x="30" y="168"/>
                      <a:pt x="28" y="174"/>
                      <a:pt x="25" y="178"/>
                    </a:cubicBezTo>
                    <a:cubicBezTo>
                      <a:pt x="25" y="179"/>
                      <a:pt x="25" y="179"/>
                      <a:pt x="25" y="179"/>
                    </a:cubicBezTo>
                    <a:cubicBezTo>
                      <a:pt x="25" y="180"/>
                      <a:pt x="25" y="180"/>
                      <a:pt x="25" y="180"/>
                    </a:cubicBezTo>
                    <a:cubicBezTo>
                      <a:pt x="27" y="182"/>
                      <a:pt x="28" y="184"/>
                      <a:pt x="28" y="187"/>
                    </a:cubicBezTo>
                    <a:cubicBezTo>
                      <a:pt x="29" y="189"/>
                      <a:pt x="29" y="192"/>
                      <a:pt x="30" y="195"/>
                    </a:cubicBezTo>
                    <a:cubicBezTo>
                      <a:pt x="30" y="196"/>
                      <a:pt x="31" y="198"/>
                      <a:pt x="32" y="199"/>
                    </a:cubicBezTo>
                    <a:cubicBezTo>
                      <a:pt x="33" y="201"/>
                      <a:pt x="35" y="201"/>
                      <a:pt x="36" y="202"/>
                    </a:cubicBezTo>
                    <a:cubicBezTo>
                      <a:pt x="39" y="202"/>
                      <a:pt x="42" y="204"/>
                      <a:pt x="44" y="206"/>
                    </a:cubicBezTo>
                    <a:cubicBezTo>
                      <a:pt x="46" y="208"/>
                      <a:pt x="47" y="211"/>
                      <a:pt x="47" y="213"/>
                    </a:cubicBezTo>
                    <a:cubicBezTo>
                      <a:pt x="47" y="215"/>
                      <a:pt x="47" y="215"/>
                      <a:pt x="47" y="215"/>
                    </a:cubicBezTo>
                    <a:cubicBezTo>
                      <a:pt x="49" y="215"/>
                      <a:pt x="49" y="215"/>
                      <a:pt x="49" y="215"/>
                    </a:cubicBezTo>
                    <a:cubicBezTo>
                      <a:pt x="50" y="215"/>
                      <a:pt x="52" y="215"/>
                      <a:pt x="53" y="215"/>
                    </a:cubicBezTo>
                    <a:cubicBezTo>
                      <a:pt x="57" y="215"/>
                      <a:pt x="61" y="215"/>
                      <a:pt x="65" y="213"/>
                    </a:cubicBezTo>
                    <a:cubicBezTo>
                      <a:pt x="67" y="213"/>
                      <a:pt x="68" y="212"/>
                      <a:pt x="70" y="211"/>
                    </a:cubicBezTo>
                    <a:cubicBezTo>
                      <a:pt x="72" y="209"/>
                      <a:pt x="72" y="207"/>
                      <a:pt x="72" y="204"/>
                    </a:cubicBezTo>
                    <a:cubicBezTo>
                      <a:pt x="72" y="202"/>
                      <a:pt x="72" y="200"/>
                      <a:pt x="71" y="198"/>
                    </a:cubicBezTo>
                    <a:cubicBezTo>
                      <a:pt x="70" y="191"/>
                      <a:pt x="67" y="184"/>
                      <a:pt x="67" y="177"/>
                    </a:cubicBezTo>
                    <a:cubicBezTo>
                      <a:pt x="67" y="175"/>
                      <a:pt x="68" y="172"/>
                      <a:pt x="69" y="169"/>
                    </a:cubicBezTo>
                    <a:cubicBezTo>
                      <a:pt x="70" y="165"/>
                      <a:pt x="72" y="162"/>
                      <a:pt x="74" y="160"/>
                    </a:cubicBezTo>
                    <a:cubicBezTo>
                      <a:pt x="76" y="158"/>
                      <a:pt x="77" y="158"/>
                      <a:pt x="79" y="158"/>
                    </a:cubicBezTo>
                    <a:cubicBezTo>
                      <a:pt x="79" y="158"/>
                      <a:pt x="79" y="158"/>
                      <a:pt x="79" y="158"/>
                    </a:cubicBezTo>
                    <a:cubicBezTo>
                      <a:pt x="81" y="158"/>
                      <a:pt x="82" y="158"/>
                      <a:pt x="83" y="159"/>
                    </a:cubicBezTo>
                    <a:cubicBezTo>
                      <a:pt x="84" y="160"/>
                      <a:pt x="85" y="161"/>
                      <a:pt x="85" y="162"/>
                    </a:cubicBezTo>
                    <a:cubicBezTo>
                      <a:pt x="85" y="162"/>
                      <a:pt x="85" y="162"/>
                      <a:pt x="85" y="162"/>
                    </a:cubicBezTo>
                    <a:cubicBezTo>
                      <a:pt x="85" y="164"/>
                      <a:pt x="85" y="166"/>
                      <a:pt x="85" y="169"/>
                    </a:cubicBezTo>
                    <a:cubicBezTo>
                      <a:pt x="85" y="178"/>
                      <a:pt x="86" y="188"/>
                      <a:pt x="89" y="197"/>
                    </a:cubicBezTo>
                    <a:cubicBezTo>
                      <a:pt x="94" y="213"/>
                      <a:pt x="98" y="220"/>
                      <a:pt x="102" y="235"/>
                    </a:cubicBezTo>
                    <a:cubicBezTo>
                      <a:pt x="102" y="239"/>
                      <a:pt x="103" y="241"/>
                      <a:pt x="103" y="244"/>
                    </a:cubicBezTo>
                    <a:cubicBezTo>
                      <a:pt x="103" y="250"/>
                      <a:pt x="101" y="255"/>
                      <a:pt x="98" y="259"/>
                    </a:cubicBezTo>
                    <a:cubicBezTo>
                      <a:pt x="96" y="263"/>
                      <a:pt x="93" y="267"/>
                      <a:pt x="92" y="272"/>
                    </a:cubicBezTo>
                    <a:cubicBezTo>
                      <a:pt x="92" y="272"/>
                      <a:pt x="92" y="272"/>
                      <a:pt x="92" y="272"/>
                    </a:cubicBezTo>
                    <a:cubicBezTo>
                      <a:pt x="92" y="275"/>
                      <a:pt x="92" y="278"/>
                      <a:pt x="92" y="281"/>
                    </a:cubicBezTo>
                    <a:cubicBezTo>
                      <a:pt x="91" y="281"/>
                      <a:pt x="91" y="282"/>
                      <a:pt x="91" y="283"/>
                    </a:cubicBezTo>
                    <a:cubicBezTo>
                      <a:pt x="92" y="283"/>
                      <a:pt x="92" y="283"/>
                      <a:pt x="92" y="283"/>
                    </a:cubicBezTo>
                    <a:cubicBezTo>
                      <a:pt x="91" y="286"/>
                      <a:pt x="91" y="288"/>
                      <a:pt x="91" y="291"/>
                    </a:cubicBezTo>
                    <a:cubicBezTo>
                      <a:pt x="95" y="291"/>
                      <a:pt x="95" y="291"/>
                      <a:pt x="95" y="291"/>
                    </a:cubicBezTo>
                    <a:cubicBezTo>
                      <a:pt x="95" y="289"/>
                      <a:pt x="95" y="286"/>
                      <a:pt x="95" y="284"/>
                    </a:cubicBezTo>
                    <a:cubicBezTo>
                      <a:pt x="97" y="284"/>
                      <a:pt x="98" y="285"/>
                      <a:pt x="99" y="286"/>
                    </a:cubicBezTo>
                    <a:cubicBezTo>
                      <a:pt x="100" y="287"/>
                      <a:pt x="100" y="288"/>
                      <a:pt x="100" y="289"/>
                    </a:cubicBezTo>
                    <a:cubicBezTo>
                      <a:pt x="100" y="290"/>
                      <a:pt x="99" y="291"/>
                      <a:pt x="98" y="292"/>
                    </a:cubicBezTo>
                    <a:cubicBezTo>
                      <a:pt x="96" y="294"/>
                      <a:pt x="93" y="295"/>
                      <a:pt x="90" y="296"/>
                    </a:cubicBezTo>
                    <a:cubicBezTo>
                      <a:pt x="87" y="297"/>
                      <a:pt x="84" y="298"/>
                      <a:pt x="82" y="298"/>
                    </a:cubicBezTo>
                    <a:cubicBezTo>
                      <a:pt x="79" y="299"/>
                      <a:pt x="77" y="299"/>
                      <a:pt x="74" y="299"/>
                    </a:cubicBezTo>
                    <a:cubicBezTo>
                      <a:pt x="74" y="299"/>
                      <a:pt x="74" y="299"/>
                      <a:pt x="74" y="299"/>
                    </a:cubicBezTo>
                    <a:cubicBezTo>
                      <a:pt x="70" y="299"/>
                      <a:pt x="66" y="298"/>
                      <a:pt x="61" y="298"/>
                    </a:cubicBezTo>
                    <a:cubicBezTo>
                      <a:pt x="48" y="297"/>
                      <a:pt x="41" y="294"/>
                      <a:pt x="38" y="292"/>
                    </a:cubicBezTo>
                    <a:cubicBezTo>
                      <a:pt x="37" y="292"/>
                      <a:pt x="36" y="291"/>
                      <a:pt x="36" y="290"/>
                    </a:cubicBezTo>
                    <a:cubicBezTo>
                      <a:pt x="36" y="290"/>
                      <a:pt x="36" y="289"/>
                      <a:pt x="36" y="288"/>
                    </a:cubicBezTo>
                    <a:cubicBezTo>
                      <a:pt x="36" y="288"/>
                      <a:pt x="36" y="288"/>
                      <a:pt x="36" y="288"/>
                    </a:cubicBezTo>
                    <a:cubicBezTo>
                      <a:pt x="36" y="287"/>
                      <a:pt x="36" y="287"/>
                      <a:pt x="36" y="287"/>
                    </a:cubicBezTo>
                    <a:cubicBezTo>
                      <a:pt x="37" y="287"/>
                      <a:pt x="38" y="286"/>
                      <a:pt x="40" y="285"/>
                    </a:cubicBezTo>
                    <a:cubicBezTo>
                      <a:pt x="40" y="286"/>
                      <a:pt x="40" y="286"/>
                      <a:pt x="40" y="286"/>
                    </a:cubicBezTo>
                    <a:cubicBezTo>
                      <a:pt x="40" y="288"/>
                      <a:pt x="40" y="289"/>
                      <a:pt x="40" y="291"/>
                    </a:cubicBezTo>
                    <a:cubicBezTo>
                      <a:pt x="44" y="291"/>
                      <a:pt x="44" y="291"/>
                      <a:pt x="44" y="291"/>
                    </a:cubicBezTo>
                    <a:cubicBezTo>
                      <a:pt x="44" y="290"/>
                      <a:pt x="44" y="288"/>
                      <a:pt x="44" y="286"/>
                    </a:cubicBezTo>
                    <a:cubicBezTo>
                      <a:pt x="44" y="281"/>
                      <a:pt x="44" y="276"/>
                      <a:pt x="43" y="271"/>
                    </a:cubicBezTo>
                    <a:cubicBezTo>
                      <a:pt x="43" y="271"/>
                      <a:pt x="43" y="271"/>
                      <a:pt x="43" y="271"/>
                    </a:cubicBezTo>
                    <a:cubicBezTo>
                      <a:pt x="40" y="272"/>
                      <a:pt x="40" y="272"/>
                      <a:pt x="40" y="272"/>
                    </a:cubicBezTo>
                    <a:cubicBezTo>
                      <a:pt x="43" y="271"/>
                      <a:pt x="43" y="271"/>
                      <a:pt x="43" y="271"/>
                    </a:cubicBezTo>
                    <a:cubicBezTo>
                      <a:pt x="43" y="271"/>
                      <a:pt x="43" y="271"/>
                      <a:pt x="43" y="271"/>
                    </a:cubicBezTo>
                    <a:cubicBezTo>
                      <a:pt x="38" y="264"/>
                      <a:pt x="34" y="257"/>
                      <a:pt x="30" y="251"/>
                    </a:cubicBezTo>
                    <a:cubicBezTo>
                      <a:pt x="26" y="245"/>
                      <a:pt x="24" y="241"/>
                      <a:pt x="23" y="239"/>
                    </a:cubicBezTo>
                    <a:cubicBezTo>
                      <a:pt x="21" y="237"/>
                      <a:pt x="21" y="235"/>
                      <a:pt x="20" y="232"/>
                    </a:cubicBezTo>
                    <a:cubicBezTo>
                      <a:pt x="20" y="233"/>
                      <a:pt x="21" y="234"/>
                      <a:pt x="21" y="235"/>
                    </a:cubicBezTo>
                    <a:cubicBezTo>
                      <a:pt x="21" y="235"/>
                      <a:pt x="21" y="235"/>
                      <a:pt x="21" y="235"/>
                    </a:cubicBezTo>
                    <a:cubicBezTo>
                      <a:pt x="22" y="235"/>
                      <a:pt x="22" y="235"/>
                      <a:pt x="22" y="235"/>
                    </a:cubicBezTo>
                    <a:cubicBezTo>
                      <a:pt x="25" y="238"/>
                      <a:pt x="25" y="238"/>
                      <a:pt x="25" y="238"/>
                    </a:cubicBezTo>
                    <a:cubicBezTo>
                      <a:pt x="25" y="234"/>
                      <a:pt x="25" y="234"/>
                      <a:pt x="25" y="234"/>
                    </a:cubicBezTo>
                    <a:cubicBezTo>
                      <a:pt x="24" y="234"/>
                      <a:pt x="24" y="234"/>
                      <a:pt x="24" y="234"/>
                    </a:cubicBezTo>
                    <a:cubicBezTo>
                      <a:pt x="24" y="233"/>
                      <a:pt x="24" y="233"/>
                      <a:pt x="24" y="233"/>
                    </a:cubicBezTo>
                    <a:cubicBezTo>
                      <a:pt x="24" y="233"/>
                      <a:pt x="24" y="233"/>
                      <a:pt x="24" y="233"/>
                    </a:cubicBezTo>
                    <a:cubicBezTo>
                      <a:pt x="24" y="233"/>
                      <a:pt x="24" y="233"/>
                      <a:pt x="24" y="233"/>
                    </a:cubicBezTo>
                    <a:cubicBezTo>
                      <a:pt x="24" y="233"/>
                      <a:pt x="24" y="233"/>
                      <a:pt x="24" y="233"/>
                    </a:cubicBezTo>
                    <a:cubicBezTo>
                      <a:pt x="24" y="233"/>
                      <a:pt x="24" y="233"/>
                      <a:pt x="24" y="233"/>
                    </a:cubicBezTo>
                    <a:cubicBezTo>
                      <a:pt x="21" y="226"/>
                      <a:pt x="18" y="220"/>
                      <a:pt x="15" y="214"/>
                    </a:cubicBezTo>
                    <a:cubicBezTo>
                      <a:pt x="15" y="213"/>
                      <a:pt x="15" y="213"/>
                      <a:pt x="15" y="213"/>
                    </a:cubicBezTo>
                    <a:cubicBezTo>
                      <a:pt x="15" y="213"/>
                      <a:pt x="15" y="213"/>
                      <a:pt x="15" y="213"/>
                    </a:cubicBezTo>
                    <a:moveTo>
                      <a:pt x="44" y="133"/>
                    </a:moveTo>
                    <a:cubicBezTo>
                      <a:pt x="45" y="133"/>
                      <a:pt x="45" y="133"/>
                      <a:pt x="45" y="133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57" y="133"/>
                      <a:pt x="68" y="131"/>
                      <a:pt x="80" y="129"/>
                    </a:cubicBezTo>
                    <a:cubicBezTo>
                      <a:pt x="79" y="130"/>
                      <a:pt x="79" y="130"/>
                      <a:pt x="79" y="130"/>
                    </a:cubicBezTo>
                    <a:cubicBezTo>
                      <a:pt x="79" y="131"/>
                      <a:pt x="78" y="132"/>
                      <a:pt x="78" y="133"/>
                    </a:cubicBezTo>
                    <a:cubicBezTo>
                      <a:pt x="78" y="133"/>
                      <a:pt x="78" y="133"/>
                      <a:pt x="78" y="133"/>
                    </a:cubicBezTo>
                    <a:cubicBezTo>
                      <a:pt x="74" y="134"/>
                      <a:pt x="70" y="135"/>
                      <a:pt x="65" y="135"/>
                    </a:cubicBezTo>
                    <a:cubicBezTo>
                      <a:pt x="61" y="136"/>
                      <a:pt x="56" y="136"/>
                      <a:pt x="52" y="136"/>
                    </a:cubicBezTo>
                    <a:cubicBezTo>
                      <a:pt x="52" y="136"/>
                      <a:pt x="52" y="136"/>
                      <a:pt x="52" y="136"/>
                    </a:cubicBezTo>
                    <a:cubicBezTo>
                      <a:pt x="52" y="136"/>
                      <a:pt x="52" y="136"/>
                      <a:pt x="52" y="136"/>
                    </a:cubicBezTo>
                    <a:cubicBezTo>
                      <a:pt x="49" y="136"/>
                      <a:pt x="46" y="136"/>
                      <a:pt x="44" y="135"/>
                    </a:cubicBezTo>
                    <a:cubicBezTo>
                      <a:pt x="44" y="135"/>
                      <a:pt x="44" y="135"/>
                      <a:pt x="44" y="135"/>
                    </a:cubicBezTo>
                    <a:cubicBezTo>
                      <a:pt x="43" y="135"/>
                      <a:pt x="43" y="135"/>
                      <a:pt x="43" y="135"/>
                    </a:cubicBezTo>
                    <a:cubicBezTo>
                      <a:pt x="43" y="134"/>
                      <a:pt x="43" y="134"/>
                      <a:pt x="43" y="133"/>
                    </a:cubicBezTo>
                    <a:cubicBezTo>
                      <a:pt x="44" y="133"/>
                      <a:pt x="44" y="133"/>
                      <a:pt x="44" y="133"/>
                    </a:cubicBezTo>
                    <a:moveTo>
                      <a:pt x="48" y="126"/>
                    </a:moveTo>
                    <a:cubicBezTo>
                      <a:pt x="49" y="126"/>
                      <a:pt x="50" y="126"/>
                      <a:pt x="51" y="125"/>
                    </a:cubicBezTo>
                    <a:cubicBezTo>
                      <a:pt x="60" y="125"/>
                      <a:pt x="70" y="124"/>
                      <a:pt x="79" y="124"/>
                    </a:cubicBezTo>
                    <a:cubicBezTo>
                      <a:pt x="79" y="124"/>
                      <a:pt x="79" y="124"/>
                      <a:pt x="79" y="124"/>
                    </a:cubicBezTo>
                    <a:cubicBezTo>
                      <a:pt x="79" y="125"/>
                      <a:pt x="79" y="125"/>
                      <a:pt x="78" y="125"/>
                    </a:cubicBezTo>
                    <a:cubicBezTo>
                      <a:pt x="78" y="126"/>
                      <a:pt x="78" y="126"/>
                      <a:pt x="78" y="126"/>
                    </a:cubicBezTo>
                    <a:cubicBezTo>
                      <a:pt x="78" y="126"/>
                      <a:pt x="78" y="126"/>
                      <a:pt x="78" y="126"/>
                    </a:cubicBezTo>
                    <a:cubicBezTo>
                      <a:pt x="67" y="127"/>
                      <a:pt x="56" y="129"/>
                      <a:pt x="45" y="130"/>
                    </a:cubicBezTo>
                    <a:cubicBezTo>
                      <a:pt x="45" y="130"/>
                      <a:pt x="45" y="130"/>
                      <a:pt x="45" y="130"/>
                    </a:cubicBezTo>
                    <a:cubicBezTo>
                      <a:pt x="44" y="130"/>
                      <a:pt x="44" y="130"/>
                      <a:pt x="44" y="130"/>
                    </a:cubicBezTo>
                    <a:cubicBezTo>
                      <a:pt x="44" y="130"/>
                      <a:pt x="44" y="130"/>
                      <a:pt x="44" y="130"/>
                    </a:cubicBezTo>
                    <a:cubicBezTo>
                      <a:pt x="43" y="129"/>
                      <a:pt x="43" y="129"/>
                      <a:pt x="43" y="129"/>
                    </a:cubicBezTo>
                    <a:cubicBezTo>
                      <a:pt x="43" y="129"/>
                      <a:pt x="43" y="129"/>
                      <a:pt x="43" y="129"/>
                    </a:cubicBezTo>
                    <a:cubicBezTo>
                      <a:pt x="43" y="129"/>
                      <a:pt x="43" y="129"/>
                      <a:pt x="43" y="129"/>
                    </a:cubicBezTo>
                    <a:cubicBezTo>
                      <a:pt x="43" y="129"/>
                      <a:pt x="43" y="128"/>
                      <a:pt x="43" y="128"/>
                    </a:cubicBezTo>
                    <a:cubicBezTo>
                      <a:pt x="43" y="127"/>
                      <a:pt x="43" y="126"/>
                      <a:pt x="43" y="125"/>
                    </a:cubicBezTo>
                    <a:cubicBezTo>
                      <a:pt x="44" y="125"/>
                      <a:pt x="46" y="126"/>
                      <a:pt x="48" y="126"/>
                    </a:cubicBezTo>
                    <a:moveTo>
                      <a:pt x="62" y="119"/>
                    </a:moveTo>
                    <a:cubicBezTo>
                      <a:pt x="66" y="119"/>
                      <a:pt x="69" y="119"/>
                      <a:pt x="73" y="118"/>
                    </a:cubicBezTo>
                    <a:cubicBezTo>
                      <a:pt x="75" y="118"/>
                      <a:pt x="77" y="118"/>
                      <a:pt x="79" y="117"/>
                    </a:cubicBezTo>
                    <a:cubicBezTo>
                      <a:pt x="79" y="118"/>
                      <a:pt x="79" y="119"/>
                      <a:pt x="79" y="120"/>
                    </a:cubicBezTo>
                    <a:cubicBezTo>
                      <a:pt x="79" y="120"/>
                      <a:pt x="79" y="120"/>
                      <a:pt x="79" y="120"/>
                    </a:cubicBezTo>
                    <a:cubicBezTo>
                      <a:pt x="70" y="121"/>
                      <a:pt x="60" y="121"/>
                      <a:pt x="51" y="122"/>
                    </a:cubicBezTo>
                    <a:cubicBezTo>
                      <a:pt x="50" y="122"/>
                      <a:pt x="49" y="122"/>
                      <a:pt x="48" y="122"/>
                    </a:cubicBezTo>
                    <a:cubicBezTo>
                      <a:pt x="48" y="122"/>
                      <a:pt x="48" y="122"/>
                      <a:pt x="48" y="122"/>
                    </a:cubicBezTo>
                    <a:cubicBezTo>
                      <a:pt x="46" y="122"/>
                      <a:pt x="44" y="122"/>
                      <a:pt x="42" y="121"/>
                    </a:cubicBezTo>
                    <a:cubicBezTo>
                      <a:pt x="42" y="121"/>
                      <a:pt x="42" y="120"/>
                      <a:pt x="42" y="120"/>
                    </a:cubicBezTo>
                    <a:cubicBezTo>
                      <a:pt x="42" y="119"/>
                      <a:pt x="42" y="119"/>
                      <a:pt x="42" y="118"/>
                    </a:cubicBezTo>
                    <a:cubicBezTo>
                      <a:pt x="43" y="118"/>
                      <a:pt x="43" y="118"/>
                      <a:pt x="43" y="118"/>
                    </a:cubicBezTo>
                    <a:cubicBezTo>
                      <a:pt x="43" y="118"/>
                      <a:pt x="43" y="118"/>
                      <a:pt x="43" y="118"/>
                    </a:cubicBezTo>
                    <a:cubicBezTo>
                      <a:pt x="49" y="118"/>
                      <a:pt x="56" y="119"/>
                      <a:pt x="62" y="119"/>
                    </a:cubicBezTo>
                    <a:moveTo>
                      <a:pt x="57" y="115"/>
                    </a:moveTo>
                    <a:cubicBezTo>
                      <a:pt x="55" y="115"/>
                      <a:pt x="53" y="115"/>
                      <a:pt x="51" y="115"/>
                    </a:cubicBezTo>
                    <a:cubicBezTo>
                      <a:pt x="53" y="114"/>
                      <a:pt x="55" y="114"/>
                      <a:pt x="57" y="114"/>
                    </a:cubicBezTo>
                    <a:cubicBezTo>
                      <a:pt x="57" y="115"/>
                      <a:pt x="57" y="115"/>
                      <a:pt x="57" y="115"/>
                    </a:cubicBezTo>
                    <a:cubicBezTo>
                      <a:pt x="57" y="115"/>
                      <a:pt x="57" y="115"/>
                      <a:pt x="57" y="115"/>
                    </a:cubicBezTo>
                    <a:moveTo>
                      <a:pt x="70" y="115"/>
                    </a:moveTo>
                    <a:cubicBezTo>
                      <a:pt x="70" y="114"/>
                      <a:pt x="70" y="114"/>
                      <a:pt x="70" y="114"/>
                    </a:cubicBezTo>
                    <a:cubicBezTo>
                      <a:pt x="70" y="114"/>
                      <a:pt x="70" y="114"/>
                      <a:pt x="70" y="114"/>
                    </a:cubicBezTo>
                    <a:cubicBezTo>
                      <a:pt x="73" y="114"/>
                      <a:pt x="75" y="114"/>
                      <a:pt x="77" y="114"/>
                    </a:cubicBezTo>
                    <a:cubicBezTo>
                      <a:pt x="75" y="115"/>
                      <a:pt x="74" y="115"/>
                      <a:pt x="72" y="115"/>
                    </a:cubicBezTo>
                    <a:cubicBezTo>
                      <a:pt x="72" y="115"/>
                      <a:pt x="71" y="115"/>
                      <a:pt x="70" y="115"/>
                    </a:cubicBezTo>
                    <a:moveTo>
                      <a:pt x="62" y="115"/>
                    </a:moveTo>
                    <a:cubicBezTo>
                      <a:pt x="62" y="115"/>
                      <a:pt x="61" y="115"/>
                      <a:pt x="60" y="115"/>
                    </a:cubicBezTo>
                    <a:cubicBezTo>
                      <a:pt x="60" y="115"/>
                      <a:pt x="60" y="115"/>
                      <a:pt x="60" y="115"/>
                    </a:cubicBezTo>
                    <a:cubicBezTo>
                      <a:pt x="60" y="114"/>
                      <a:pt x="60" y="114"/>
                      <a:pt x="60" y="114"/>
                    </a:cubicBezTo>
                    <a:cubicBezTo>
                      <a:pt x="61" y="113"/>
                      <a:pt x="62" y="113"/>
                      <a:pt x="63" y="113"/>
                    </a:cubicBezTo>
                    <a:cubicBezTo>
                      <a:pt x="63" y="113"/>
                      <a:pt x="63" y="113"/>
                      <a:pt x="63" y="113"/>
                    </a:cubicBezTo>
                    <a:cubicBezTo>
                      <a:pt x="65" y="113"/>
                      <a:pt x="66" y="114"/>
                      <a:pt x="67" y="114"/>
                    </a:cubicBezTo>
                    <a:cubicBezTo>
                      <a:pt x="67" y="114"/>
                      <a:pt x="67" y="114"/>
                      <a:pt x="67" y="114"/>
                    </a:cubicBezTo>
                    <a:cubicBezTo>
                      <a:pt x="67" y="115"/>
                      <a:pt x="67" y="115"/>
                      <a:pt x="67" y="115"/>
                    </a:cubicBezTo>
                    <a:cubicBezTo>
                      <a:pt x="66" y="115"/>
                      <a:pt x="64" y="115"/>
                      <a:pt x="62" y="115"/>
                    </a:cubicBezTo>
                    <a:moveTo>
                      <a:pt x="60" y="110"/>
                    </a:moveTo>
                    <a:cubicBezTo>
                      <a:pt x="60" y="99"/>
                      <a:pt x="59" y="88"/>
                      <a:pt x="58" y="77"/>
                    </a:cubicBezTo>
                    <a:cubicBezTo>
                      <a:pt x="58" y="77"/>
                      <a:pt x="58" y="77"/>
                      <a:pt x="58" y="77"/>
                    </a:cubicBezTo>
                    <a:cubicBezTo>
                      <a:pt x="60" y="76"/>
                      <a:pt x="62" y="75"/>
                      <a:pt x="63" y="74"/>
                    </a:cubicBezTo>
                    <a:cubicBezTo>
                      <a:pt x="63" y="73"/>
                      <a:pt x="63" y="73"/>
                      <a:pt x="64" y="72"/>
                    </a:cubicBezTo>
                    <a:cubicBezTo>
                      <a:pt x="64" y="72"/>
                      <a:pt x="64" y="72"/>
                      <a:pt x="64" y="72"/>
                    </a:cubicBezTo>
                    <a:cubicBezTo>
                      <a:pt x="65" y="74"/>
                      <a:pt x="67" y="74"/>
                      <a:pt x="69" y="75"/>
                    </a:cubicBezTo>
                    <a:cubicBezTo>
                      <a:pt x="67" y="84"/>
                      <a:pt x="67" y="94"/>
                      <a:pt x="67" y="103"/>
                    </a:cubicBezTo>
                    <a:cubicBezTo>
                      <a:pt x="67" y="105"/>
                      <a:pt x="67" y="108"/>
                      <a:pt x="67" y="110"/>
                    </a:cubicBezTo>
                    <a:cubicBezTo>
                      <a:pt x="66" y="110"/>
                      <a:pt x="65" y="110"/>
                      <a:pt x="63" y="110"/>
                    </a:cubicBezTo>
                    <a:cubicBezTo>
                      <a:pt x="62" y="110"/>
                      <a:pt x="61" y="110"/>
                      <a:pt x="60" y="110"/>
                    </a:cubicBezTo>
                    <a:moveTo>
                      <a:pt x="74" y="70"/>
                    </a:moveTo>
                    <a:cubicBezTo>
                      <a:pt x="75" y="62"/>
                      <a:pt x="77" y="55"/>
                      <a:pt x="80" y="47"/>
                    </a:cubicBezTo>
                    <a:cubicBezTo>
                      <a:pt x="80" y="46"/>
                      <a:pt x="81" y="45"/>
                      <a:pt x="81" y="44"/>
                    </a:cubicBezTo>
                    <a:cubicBezTo>
                      <a:pt x="82" y="44"/>
                      <a:pt x="82" y="44"/>
                      <a:pt x="82" y="44"/>
                    </a:cubicBezTo>
                    <a:cubicBezTo>
                      <a:pt x="83" y="44"/>
                      <a:pt x="83" y="44"/>
                      <a:pt x="83" y="44"/>
                    </a:cubicBezTo>
                    <a:cubicBezTo>
                      <a:pt x="83" y="44"/>
                      <a:pt x="83" y="45"/>
                      <a:pt x="83" y="46"/>
                    </a:cubicBezTo>
                    <a:cubicBezTo>
                      <a:pt x="83" y="46"/>
                      <a:pt x="83" y="46"/>
                      <a:pt x="83" y="46"/>
                    </a:cubicBezTo>
                    <a:cubicBezTo>
                      <a:pt x="83" y="52"/>
                      <a:pt x="81" y="59"/>
                      <a:pt x="78" y="65"/>
                    </a:cubicBezTo>
                    <a:cubicBezTo>
                      <a:pt x="77" y="67"/>
                      <a:pt x="75" y="69"/>
                      <a:pt x="74" y="70"/>
                    </a:cubicBezTo>
                    <a:moveTo>
                      <a:pt x="53" y="72"/>
                    </a:moveTo>
                    <a:cubicBezTo>
                      <a:pt x="53" y="71"/>
                      <a:pt x="52" y="71"/>
                      <a:pt x="51" y="71"/>
                    </a:cubicBezTo>
                    <a:cubicBezTo>
                      <a:pt x="46" y="66"/>
                      <a:pt x="42" y="60"/>
                      <a:pt x="38" y="54"/>
                    </a:cubicBezTo>
                    <a:cubicBezTo>
                      <a:pt x="37" y="52"/>
                      <a:pt x="36" y="50"/>
                      <a:pt x="36" y="48"/>
                    </a:cubicBezTo>
                    <a:cubicBezTo>
                      <a:pt x="36" y="48"/>
                      <a:pt x="36" y="48"/>
                      <a:pt x="36" y="48"/>
                    </a:cubicBezTo>
                    <a:cubicBezTo>
                      <a:pt x="36" y="46"/>
                      <a:pt x="37" y="44"/>
                      <a:pt x="39" y="43"/>
                    </a:cubicBezTo>
                    <a:cubicBezTo>
                      <a:pt x="40" y="43"/>
                      <a:pt x="41" y="42"/>
                      <a:pt x="42" y="42"/>
                    </a:cubicBezTo>
                    <a:cubicBezTo>
                      <a:pt x="42" y="42"/>
                      <a:pt x="42" y="42"/>
                      <a:pt x="42" y="42"/>
                    </a:cubicBezTo>
                    <a:cubicBezTo>
                      <a:pt x="42" y="42"/>
                      <a:pt x="42" y="42"/>
                      <a:pt x="42" y="42"/>
                    </a:cubicBezTo>
                    <a:cubicBezTo>
                      <a:pt x="43" y="42"/>
                      <a:pt x="43" y="43"/>
                      <a:pt x="44" y="43"/>
                    </a:cubicBezTo>
                    <a:cubicBezTo>
                      <a:pt x="46" y="44"/>
                      <a:pt x="47" y="46"/>
                      <a:pt x="48" y="49"/>
                    </a:cubicBezTo>
                    <a:cubicBezTo>
                      <a:pt x="50" y="57"/>
                      <a:pt x="52" y="64"/>
                      <a:pt x="53" y="72"/>
                    </a:cubicBezTo>
                    <a:moveTo>
                      <a:pt x="64" y="63"/>
                    </a:moveTo>
                    <a:cubicBezTo>
                      <a:pt x="63" y="60"/>
                      <a:pt x="63" y="57"/>
                      <a:pt x="63" y="54"/>
                    </a:cubicBezTo>
                    <a:cubicBezTo>
                      <a:pt x="63" y="51"/>
                      <a:pt x="64" y="47"/>
                      <a:pt x="64" y="43"/>
                    </a:cubicBezTo>
                    <a:cubicBezTo>
                      <a:pt x="65" y="43"/>
                      <a:pt x="65" y="42"/>
                      <a:pt x="65" y="42"/>
                    </a:cubicBezTo>
                    <a:cubicBezTo>
                      <a:pt x="65" y="41"/>
                      <a:pt x="66" y="41"/>
                      <a:pt x="66" y="41"/>
                    </a:cubicBezTo>
                    <a:cubicBezTo>
                      <a:pt x="66" y="41"/>
                      <a:pt x="66" y="41"/>
                      <a:pt x="66" y="41"/>
                    </a:cubicBezTo>
                    <a:cubicBezTo>
                      <a:pt x="66" y="41"/>
                      <a:pt x="66" y="41"/>
                      <a:pt x="66" y="41"/>
                    </a:cubicBezTo>
                    <a:cubicBezTo>
                      <a:pt x="67" y="41"/>
                      <a:pt x="68" y="41"/>
                      <a:pt x="68" y="42"/>
                    </a:cubicBezTo>
                    <a:cubicBezTo>
                      <a:pt x="68" y="43"/>
                      <a:pt x="69" y="43"/>
                      <a:pt x="69" y="44"/>
                    </a:cubicBezTo>
                    <a:cubicBezTo>
                      <a:pt x="69" y="45"/>
                      <a:pt x="68" y="46"/>
                      <a:pt x="68" y="47"/>
                    </a:cubicBezTo>
                    <a:cubicBezTo>
                      <a:pt x="68" y="52"/>
                      <a:pt x="66" y="58"/>
                      <a:pt x="64" y="63"/>
                    </a:cubicBezTo>
                    <a:moveTo>
                      <a:pt x="41" y="114"/>
                    </a:moveTo>
                    <a:cubicBezTo>
                      <a:pt x="41" y="113"/>
                      <a:pt x="41" y="113"/>
                      <a:pt x="41" y="113"/>
                    </a:cubicBezTo>
                    <a:cubicBezTo>
                      <a:pt x="38" y="110"/>
                      <a:pt x="37" y="107"/>
                      <a:pt x="36" y="104"/>
                    </a:cubicBezTo>
                    <a:cubicBezTo>
                      <a:pt x="36" y="102"/>
                      <a:pt x="36" y="100"/>
                      <a:pt x="36" y="98"/>
                    </a:cubicBezTo>
                    <a:cubicBezTo>
                      <a:pt x="35" y="93"/>
                      <a:pt x="33" y="89"/>
                      <a:pt x="30" y="85"/>
                    </a:cubicBezTo>
                    <a:cubicBezTo>
                      <a:pt x="28" y="81"/>
                      <a:pt x="25" y="78"/>
                      <a:pt x="23" y="73"/>
                    </a:cubicBezTo>
                    <a:cubicBezTo>
                      <a:pt x="20" y="66"/>
                      <a:pt x="18" y="59"/>
                      <a:pt x="18" y="51"/>
                    </a:cubicBezTo>
                    <a:cubicBezTo>
                      <a:pt x="18" y="39"/>
                      <a:pt x="22" y="27"/>
                      <a:pt x="29" y="18"/>
                    </a:cubicBezTo>
                    <a:cubicBezTo>
                      <a:pt x="36" y="10"/>
                      <a:pt x="47" y="4"/>
                      <a:pt x="60" y="4"/>
                    </a:cubicBezTo>
                    <a:cubicBezTo>
                      <a:pt x="61" y="4"/>
                      <a:pt x="61" y="4"/>
                      <a:pt x="62" y="4"/>
                    </a:cubicBezTo>
                    <a:cubicBezTo>
                      <a:pt x="79" y="5"/>
                      <a:pt x="89" y="10"/>
                      <a:pt x="96" y="18"/>
                    </a:cubicBezTo>
                    <a:cubicBezTo>
                      <a:pt x="103" y="26"/>
                      <a:pt x="105" y="37"/>
                      <a:pt x="105" y="47"/>
                    </a:cubicBezTo>
                    <a:cubicBezTo>
                      <a:pt x="105" y="59"/>
                      <a:pt x="101" y="72"/>
                      <a:pt x="96" y="78"/>
                    </a:cubicBezTo>
                    <a:cubicBezTo>
                      <a:pt x="90" y="86"/>
                      <a:pt x="89" y="91"/>
                      <a:pt x="88" y="97"/>
                    </a:cubicBezTo>
                    <a:cubicBezTo>
                      <a:pt x="86" y="100"/>
                      <a:pt x="86" y="103"/>
                      <a:pt x="85" y="106"/>
                    </a:cubicBezTo>
                    <a:cubicBezTo>
                      <a:pt x="85" y="108"/>
                      <a:pt x="84" y="110"/>
                      <a:pt x="82" y="112"/>
                    </a:cubicBezTo>
                    <a:cubicBezTo>
                      <a:pt x="82" y="112"/>
                      <a:pt x="82" y="112"/>
                      <a:pt x="81" y="111"/>
                    </a:cubicBezTo>
                    <a:cubicBezTo>
                      <a:pt x="81" y="111"/>
                      <a:pt x="81" y="111"/>
                      <a:pt x="80" y="111"/>
                    </a:cubicBezTo>
                    <a:cubicBezTo>
                      <a:pt x="77" y="111"/>
                      <a:pt x="74" y="110"/>
                      <a:pt x="70" y="110"/>
                    </a:cubicBezTo>
                    <a:cubicBezTo>
                      <a:pt x="70" y="108"/>
                      <a:pt x="70" y="106"/>
                      <a:pt x="70" y="103"/>
                    </a:cubicBezTo>
                    <a:cubicBezTo>
                      <a:pt x="70" y="93"/>
                      <a:pt x="71" y="84"/>
                      <a:pt x="73" y="74"/>
                    </a:cubicBezTo>
                    <a:cubicBezTo>
                      <a:pt x="73" y="74"/>
                      <a:pt x="74" y="74"/>
                      <a:pt x="74" y="73"/>
                    </a:cubicBezTo>
                    <a:cubicBezTo>
                      <a:pt x="77" y="72"/>
                      <a:pt x="79" y="69"/>
                      <a:pt x="81" y="67"/>
                    </a:cubicBezTo>
                    <a:cubicBezTo>
                      <a:pt x="85" y="60"/>
                      <a:pt x="87" y="53"/>
                      <a:pt x="87" y="46"/>
                    </a:cubicBezTo>
                    <a:cubicBezTo>
                      <a:pt x="87" y="46"/>
                      <a:pt x="87" y="46"/>
                      <a:pt x="87" y="46"/>
                    </a:cubicBezTo>
                    <a:cubicBezTo>
                      <a:pt x="86" y="45"/>
                      <a:pt x="87" y="43"/>
                      <a:pt x="85" y="42"/>
                    </a:cubicBezTo>
                    <a:cubicBezTo>
                      <a:pt x="85" y="41"/>
                      <a:pt x="83" y="41"/>
                      <a:pt x="82" y="41"/>
                    </a:cubicBezTo>
                    <a:cubicBezTo>
                      <a:pt x="82" y="41"/>
                      <a:pt x="82" y="41"/>
                      <a:pt x="82" y="41"/>
                    </a:cubicBezTo>
                    <a:cubicBezTo>
                      <a:pt x="81" y="41"/>
                      <a:pt x="80" y="41"/>
                      <a:pt x="79" y="42"/>
                    </a:cubicBezTo>
                    <a:cubicBezTo>
                      <a:pt x="77" y="43"/>
                      <a:pt x="77" y="45"/>
                      <a:pt x="76" y="46"/>
                    </a:cubicBezTo>
                    <a:cubicBezTo>
                      <a:pt x="73" y="54"/>
                      <a:pt x="71" y="63"/>
                      <a:pt x="70" y="71"/>
                    </a:cubicBezTo>
                    <a:cubicBezTo>
                      <a:pt x="70" y="71"/>
                      <a:pt x="70" y="71"/>
                      <a:pt x="70" y="71"/>
                    </a:cubicBezTo>
                    <a:cubicBezTo>
                      <a:pt x="70" y="71"/>
                      <a:pt x="70" y="71"/>
                      <a:pt x="70" y="71"/>
                    </a:cubicBezTo>
                    <a:cubicBezTo>
                      <a:pt x="68" y="71"/>
                      <a:pt x="67" y="71"/>
                      <a:pt x="66" y="70"/>
                    </a:cubicBezTo>
                    <a:cubicBezTo>
                      <a:pt x="66" y="70"/>
                      <a:pt x="66" y="69"/>
                      <a:pt x="66" y="69"/>
                    </a:cubicBezTo>
                    <a:cubicBezTo>
                      <a:pt x="69" y="62"/>
                      <a:pt x="71" y="55"/>
                      <a:pt x="72" y="47"/>
                    </a:cubicBezTo>
                    <a:cubicBezTo>
                      <a:pt x="72" y="46"/>
                      <a:pt x="72" y="45"/>
                      <a:pt x="72" y="44"/>
                    </a:cubicBezTo>
                    <a:cubicBezTo>
                      <a:pt x="72" y="43"/>
                      <a:pt x="72" y="42"/>
                      <a:pt x="71" y="40"/>
                    </a:cubicBezTo>
                    <a:cubicBezTo>
                      <a:pt x="70" y="39"/>
                      <a:pt x="69" y="37"/>
                      <a:pt x="66" y="37"/>
                    </a:cubicBezTo>
                    <a:cubicBezTo>
                      <a:pt x="66" y="37"/>
                      <a:pt x="66" y="37"/>
                      <a:pt x="66" y="37"/>
                    </a:cubicBezTo>
                    <a:cubicBezTo>
                      <a:pt x="66" y="37"/>
                      <a:pt x="65" y="37"/>
                      <a:pt x="64" y="37"/>
                    </a:cubicBezTo>
                    <a:cubicBezTo>
                      <a:pt x="63" y="38"/>
                      <a:pt x="62" y="39"/>
                      <a:pt x="62" y="40"/>
                    </a:cubicBezTo>
                    <a:cubicBezTo>
                      <a:pt x="61" y="41"/>
                      <a:pt x="61" y="42"/>
                      <a:pt x="61" y="43"/>
                    </a:cubicBezTo>
                    <a:cubicBezTo>
                      <a:pt x="60" y="46"/>
                      <a:pt x="60" y="50"/>
                      <a:pt x="60" y="54"/>
                    </a:cubicBezTo>
                    <a:cubicBezTo>
                      <a:pt x="60" y="58"/>
                      <a:pt x="60" y="63"/>
                      <a:pt x="61" y="67"/>
                    </a:cubicBezTo>
                    <a:cubicBezTo>
                      <a:pt x="61" y="67"/>
                      <a:pt x="61" y="68"/>
                      <a:pt x="62" y="69"/>
                    </a:cubicBezTo>
                    <a:cubicBezTo>
                      <a:pt x="61" y="70"/>
                      <a:pt x="61" y="71"/>
                      <a:pt x="60" y="72"/>
                    </a:cubicBezTo>
                    <a:cubicBezTo>
                      <a:pt x="59" y="72"/>
                      <a:pt x="58" y="73"/>
                      <a:pt x="57" y="73"/>
                    </a:cubicBezTo>
                    <a:cubicBezTo>
                      <a:pt x="57" y="73"/>
                      <a:pt x="57" y="73"/>
                      <a:pt x="57" y="73"/>
                    </a:cubicBezTo>
                    <a:cubicBezTo>
                      <a:pt x="55" y="65"/>
                      <a:pt x="54" y="56"/>
                      <a:pt x="51" y="48"/>
                    </a:cubicBezTo>
                    <a:cubicBezTo>
                      <a:pt x="50" y="45"/>
                      <a:pt x="49" y="42"/>
                      <a:pt x="46" y="40"/>
                    </a:cubicBezTo>
                    <a:cubicBezTo>
                      <a:pt x="45" y="39"/>
                      <a:pt x="43" y="39"/>
                      <a:pt x="42" y="39"/>
                    </a:cubicBezTo>
                    <a:cubicBezTo>
                      <a:pt x="40" y="39"/>
                      <a:pt x="38" y="39"/>
                      <a:pt x="37" y="40"/>
                    </a:cubicBezTo>
                    <a:cubicBezTo>
                      <a:pt x="34" y="42"/>
                      <a:pt x="33" y="45"/>
                      <a:pt x="33" y="48"/>
                    </a:cubicBezTo>
                    <a:cubicBezTo>
                      <a:pt x="33" y="48"/>
                      <a:pt x="33" y="48"/>
                      <a:pt x="33" y="48"/>
                    </a:cubicBezTo>
                    <a:cubicBezTo>
                      <a:pt x="33" y="51"/>
                      <a:pt x="34" y="53"/>
                      <a:pt x="35" y="55"/>
                    </a:cubicBezTo>
                    <a:cubicBezTo>
                      <a:pt x="39" y="62"/>
                      <a:pt x="43" y="68"/>
                      <a:pt x="49" y="73"/>
                    </a:cubicBezTo>
                    <a:cubicBezTo>
                      <a:pt x="50" y="74"/>
                      <a:pt x="52" y="76"/>
                      <a:pt x="54" y="76"/>
                    </a:cubicBezTo>
                    <a:cubicBezTo>
                      <a:pt x="56" y="88"/>
                      <a:pt x="57" y="99"/>
                      <a:pt x="57" y="110"/>
                    </a:cubicBezTo>
                    <a:cubicBezTo>
                      <a:pt x="52" y="111"/>
                      <a:pt x="47" y="112"/>
                      <a:pt x="43" y="114"/>
                    </a:cubicBezTo>
                    <a:cubicBezTo>
                      <a:pt x="42" y="114"/>
                      <a:pt x="42" y="114"/>
                      <a:pt x="42" y="114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41" y="114"/>
                      <a:pt x="41" y="114"/>
                      <a:pt x="41" y="114"/>
                    </a:cubicBezTo>
                    <a:moveTo>
                      <a:pt x="60" y="0"/>
                    </a:moveTo>
                    <a:cubicBezTo>
                      <a:pt x="60" y="0"/>
                      <a:pt x="60" y="0"/>
                      <a:pt x="60" y="0"/>
                    </a:cubicBezTo>
                    <a:cubicBezTo>
                      <a:pt x="46" y="0"/>
                      <a:pt x="34" y="7"/>
                      <a:pt x="26" y="16"/>
                    </a:cubicBezTo>
                    <a:cubicBezTo>
                      <a:pt x="19" y="26"/>
                      <a:pt x="14" y="38"/>
                      <a:pt x="14" y="51"/>
                    </a:cubicBezTo>
                    <a:cubicBezTo>
                      <a:pt x="14" y="59"/>
                      <a:pt x="16" y="67"/>
                      <a:pt x="20" y="75"/>
                    </a:cubicBezTo>
                    <a:cubicBezTo>
                      <a:pt x="22" y="79"/>
                      <a:pt x="25" y="83"/>
                      <a:pt x="27" y="87"/>
                    </a:cubicBezTo>
                    <a:cubicBezTo>
                      <a:pt x="30" y="91"/>
                      <a:pt x="32" y="95"/>
                      <a:pt x="32" y="99"/>
                    </a:cubicBezTo>
                    <a:cubicBezTo>
                      <a:pt x="33" y="100"/>
                      <a:pt x="32" y="102"/>
                      <a:pt x="33" y="104"/>
                    </a:cubicBezTo>
                    <a:cubicBezTo>
                      <a:pt x="33" y="109"/>
                      <a:pt x="35" y="112"/>
                      <a:pt x="38" y="115"/>
                    </a:cubicBezTo>
                    <a:cubicBezTo>
                      <a:pt x="39" y="117"/>
                      <a:pt x="39" y="118"/>
                      <a:pt x="39" y="120"/>
                    </a:cubicBezTo>
                    <a:cubicBezTo>
                      <a:pt x="39" y="121"/>
                      <a:pt x="39" y="121"/>
                      <a:pt x="39" y="122"/>
                    </a:cubicBezTo>
                    <a:cubicBezTo>
                      <a:pt x="39" y="123"/>
                      <a:pt x="39" y="124"/>
                      <a:pt x="39" y="125"/>
                    </a:cubicBezTo>
                    <a:cubicBezTo>
                      <a:pt x="39" y="126"/>
                      <a:pt x="39" y="127"/>
                      <a:pt x="39" y="128"/>
                    </a:cubicBezTo>
                    <a:cubicBezTo>
                      <a:pt x="39" y="129"/>
                      <a:pt x="39" y="129"/>
                      <a:pt x="40" y="130"/>
                    </a:cubicBezTo>
                    <a:cubicBezTo>
                      <a:pt x="40" y="130"/>
                      <a:pt x="40" y="131"/>
                      <a:pt x="40" y="131"/>
                    </a:cubicBezTo>
                    <a:cubicBezTo>
                      <a:pt x="40" y="132"/>
                      <a:pt x="39" y="134"/>
                      <a:pt x="39" y="135"/>
                    </a:cubicBezTo>
                    <a:cubicBezTo>
                      <a:pt x="39" y="136"/>
                      <a:pt x="39" y="136"/>
                      <a:pt x="39" y="136"/>
                    </a:cubicBezTo>
                    <a:cubicBezTo>
                      <a:pt x="39" y="136"/>
                      <a:pt x="39" y="136"/>
                      <a:pt x="39" y="135"/>
                    </a:cubicBezTo>
                    <a:cubicBezTo>
                      <a:pt x="38" y="133"/>
                      <a:pt x="36" y="132"/>
                      <a:pt x="34" y="131"/>
                    </a:cubicBezTo>
                    <a:cubicBezTo>
                      <a:pt x="34" y="131"/>
                      <a:pt x="34" y="131"/>
                      <a:pt x="34" y="131"/>
                    </a:cubicBezTo>
                    <a:cubicBezTo>
                      <a:pt x="34" y="131"/>
                      <a:pt x="34" y="131"/>
                      <a:pt x="34" y="131"/>
                    </a:cubicBezTo>
                    <a:cubicBezTo>
                      <a:pt x="34" y="131"/>
                      <a:pt x="34" y="131"/>
                      <a:pt x="34" y="131"/>
                    </a:cubicBezTo>
                    <a:cubicBezTo>
                      <a:pt x="33" y="130"/>
                      <a:pt x="33" y="130"/>
                      <a:pt x="32" y="130"/>
                    </a:cubicBezTo>
                    <a:cubicBezTo>
                      <a:pt x="32" y="130"/>
                      <a:pt x="32" y="130"/>
                      <a:pt x="32" y="130"/>
                    </a:cubicBezTo>
                    <a:cubicBezTo>
                      <a:pt x="30" y="130"/>
                      <a:pt x="28" y="131"/>
                      <a:pt x="26" y="132"/>
                    </a:cubicBezTo>
                    <a:cubicBezTo>
                      <a:pt x="24" y="134"/>
                      <a:pt x="23" y="135"/>
                      <a:pt x="22" y="137"/>
                    </a:cubicBezTo>
                    <a:cubicBezTo>
                      <a:pt x="14" y="151"/>
                      <a:pt x="11" y="162"/>
                      <a:pt x="4" y="175"/>
                    </a:cubicBezTo>
                    <a:cubicBezTo>
                      <a:pt x="3" y="176"/>
                      <a:pt x="3" y="177"/>
                      <a:pt x="2" y="178"/>
                    </a:cubicBezTo>
                    <a:cubicBezTo>
                      <a:pt x="2" y="180"/>
                      <a:pt x="1" y="181"/>
                      <a:pt x="1" y="182"/>
                    </a:cubicBezTo>
                    <a:cubicBezTo>
                      <a:pt x="0" y="183"/>
                      <a:pt x="0" y="184"/>
                      <a:pt x="0" y="185"/>
                    </a:cubicBezTo>
                    <a:cubicBezTo>
                      <a:pt x="0" y="187"/>
                      <a:pt x="1" y="189"/>
                      <a:pt x="1" y="191"/>
                    </a:cubicBezTo>
                    <a:cubicBezTo>
                      <a:pt x="3" y="195"/>
                      <a:pt x="5" y="200"/>
                      <a:pt x="7" y="204"/>
                    </a:cubicBezTo>
                    <a:cubicBezTo>
                      <a:pt x="9" y="208"/>
                      <a:pt x="10" y="211"/>
                      <a:pt x="12" y="215"/>
                    </a:cubicBezTo>
                    <a:cubicBezTo>
                      <a:pt x="12" y="217"/>
                      <a:pt x="13" y="220"/>
                      <a:pt x="14" y="222"/>
                    </a:cubicBezTo>
                    <a:cubicBezTo>
                      <a:pt x="15" y="225"/>
                      <a:pt x="16" y="228"/>
                      <a:pt x="16" y="230"/>
                    </a:cubicBezTo>
                    <a:cubicBezTo>
                      <a:pt x="17" y="234"/>
                      <a:pt x="17" y="238"/>
                      <a:pt x="20" y="241"/>
                    </a:cubicBezTo>
                    <a:cubicBezTo>
                      <a:pt x="21" y="243"/>
                      <a:pt x="23" y="247"/>
                      <a:pt x="27" y="253"/>
                    </a:cubicBezTo>
                    <a:cubicBezTo>
                      <a:pt x="30" y="259"/>
                      <a:pt x="35" y="266"/>
                      <a:pt x="40" y="273"/>
                    </a:cubicBezTo>
                    <a:cubicBezTo>
                      <a:pt x="40" y="276"/>
                      <a:pt x="40" y="279"/>
                      <a:pt x="40" y="282"/>
                    </a:cubicBezTo>
                    <a:cubicBezTo>
                      <a:pt x="37" y="282"/>
                      <a:pt x="35" y="283"/>
                      <a:pt x="34" y="285"/>
                    </a:cubicBezTo>
                    <a:cubicBezTo>
                      <a:pt x="32" y="286"/>
                      <a:pt x="32" y="288"/>
                      <a:pt x="32" y="289"/>
                    </a:cubicBezTo>
                    <a:cubicBezTo>
                      <a:pt x="32" y="290"/>
                      <a:pt x="32" y="290"/>
                      <a:pt x="32" y="290"/>
                    </a:cubicBezTo>
                    <a:cubicBezTo>
                      <a:pt x="32" y="290"/>
                      <a:pt x="32" y="290"/>
                      <a:pt x="32" y="290"/>
                    </a:cubicBezTo>
                    <a:cubicBezTo>
                      <a:pt x="32" y="290"/>
                      <a:pt x="32" y="291"/>
                      <a:pt x="32" y="291"/>
                    </a:cubicBezTo>
                    <a:cubicBezTo>
                      <a:pt x="32" y="293"/>
                      <a:pt x="32" y="295"/>
                      <a:pt x="32" y="297"/>
                    </a:cubicBezTo>
                    <a:cubicBezTo>
                      <a:pt x="31" y="298"/>
                      <a:pt x="29" y="298"/>
                      <a:pt x="28" y="299"/>
                    </a:cubicBezTo>
                    <a:cubicBezTo>
                      <a:pt x="27" y="300"/>
                      <a:pt x="26" y="302"/>
                      <a:pt x="26" y="303"/>
                    </a:cubicBezTo>
                    <a:cubicBezTo>
                      <a:pt x="26" y="304"/>
                      <a:pt x="26" y="305"/>
                      <a:pt x="26" y="305"/>
                    </a:cubicBezTo>
                    <a:cubicBezTo>
                      <a:pt x="26" y="305"/>
                      <a:pt x="26" y="305"/>
                      <a:pt x="26" y="305"/>
                    </a:cubicBezTo>
                    <a:cubicBezTo>
                      <a:pt x="25" y="316"/>
                      <a:pt x="24" y="327"/>
                      <a:pt x="24" y="337"/>
                    </a:cubicBezTo>
                    <a:cubicBezTo>
                      <a:pt x="24" y="338"/>
                      <a:pt x="25" y="339"/>
                      <a:pt x="26" y="339"/>
                    </a:cubicBezTo>
                    <a:cubicBezTo>
                      <a:pt x="26" y="339"/>
                      <a:pt x="26" y="339"/>
                      <a:pt x="26" y="339"/>
                    </a:cubicBezTo>
                    <a:cubicBezTo>
                      <a:pt x="27" y="339"/>
                      <a:pt x="28" y="338"/>
                      <a:pt x="28" y="337"/>
                    </a:cubicBezTo>
                    <a:cubicBezTo>
                      <a:pt x="28" y="328"/>
                      <a:pt x="29" y="318"/>
                      <a:pt x="29" y="308"/>
                    </a:cubicBezTo>
                    <a:cubicBezTo>
                      <a:pt x="30" y="309"/>
                      <a:pt x="31" y="309"/>
                      <a:pt x="32" y="309"/>
                    </a:cubicBezTo>
                    <a:cubicBezTo>
                      <a:pt x="32" y="310"/>
                      <a:pt x="32" y="310"/>
                      <a:pt x="32" y="310"/>
                    </a:cubicBezTo>
                    <a:cubicBezTo>
                      <a:pt x="32" y="311"/>
                      <a:pt x="33" y="311"/>
                      <a:pt x="34" y="311"/>
                    </a:cubicBezTo>
                    <a:cubicBezTo>
                      <a:pt x="34" y="311"/>
                      <a:pt x="34" y="311"/>
                      <a:pt x="34" y="311"/>
                    </a:cubicBezTo>
                    <a:cubicBezTo>
                      <a:pt x="34" y="311"/>
                      <a:pt x="35" y="311"/>
                      <a:pt x="35" y="311"/>
                    </a:cubicBezTo>
                    <a:cubicBezTo>
                      <a:pt x="43" y="313"/>
                      <a:pt x="51" y="314"/>
                      <a:pt x="60" y="314"/>
                    </a:cubicBezTo>
                    <a:cubicBezTo>
                      <a:pt x="64" y="314"/>
                      <a:pt x="69" y="314"/>
                      <a:pt x="74" y="313"/>
                    </a:cubicBezTo>
                    <a:cubicBezTo>
                      <a:pt x="75" y="313"/>
                      <a:pt x="76" y="313"/>
                      <a:pt x="77" y="313"/>
                    </a:cubicBezTo>
                    <a:cubicBezTo>
                      <a:pt x="77" y="314"/>
                      <a:pt x="76" y="315"/>
                      <a:pt x="75" y="316"/>
                    </a:cubicBezTo>
                    <a:cubicBezTo>
                      <a:pt x="76" y="317"/>
                      <a:pt x="76" y="317"/>
                      <a:pt x="76" y="317"/>
                    </a:cubicBezTo>
                    <a:cubicBezTo>
                      <a:pt x="77" y="316"/>
                      <a:pt x="79" y="314"/>
                      <a:pt x="80" y="313"/>
                    </a:cubicBezTo>
                    <a:cubicBezTo>
                      <a:pt x="81" y="313"/>
                      <a:pt x="83" y="313"/>
                      <a:pt x="84" y="312"/>
                    </a:cubicBezTo>
                    <a:cubicBezTo>
                      <a:pt x="82" y="314"/>
                      <a:pt x="81" y="316"/>
                      <a:pt x="79" y="319"/>
                    </a:cubicBezTo>
                    <a:cubicBezTo>
                      <a:pt x="80" y="320"/>
                      <a:pt x="80" y="320"/>
                      <a:pt x="80" y="320"/>
                    </a:cubicBezTo>
                    <a:cubicBezTo>
                      <a:pt x="82" y="317"/>
                      <a:pt x="85" y="314"/>
                      <a:pt x="87" y="312"/>
                    </a:cubicBezTo>
                    <a:cubicBezTo>
                      <a:pt x="90" y="311"/>
                      <a:pt x="92" y="311"/>
                      <a:pt x="95" y="310"/>
                    </a:cubicBezTo>
                    <a:cubicBezTo>
                      <a:pt x="90" y="315"/>
                      <a:pt x="85" y="321"/>
                      <a:pt x="81" y="327"/>
                    </a:cubicBezTo>
                    <a:cubicBezTo>
                      <a:pt x="82" y="328"/>
                      <a:pt x="82" y="328"/>
                      <a:pt x="82" y="328"/>
                    </a:cubicBezTo>
                    <a:cubicBezTo>
                      <a:pt x="88" y="321"/>
                      <a:pt x="93" y="315"/>
                      <a:pt x="99" y="308"/>
                    </a:cubicBezTo>
                    <a:cubicBezTo>
                      <a:pt x="99" y="308"/>
                      <a:pt x="100" y="308"/>
                      <a:pt x="101" y="307"/>
                    </a:cubicBezTo>
                    <a:cubicBezTo>
                      <a:pt x="101" y="307"/>
                      <a:pt x="101" y="307"/>
                      <a:pt x="101" y="307"/>
                    </a:cubicBezTo>
                    <a:cubicBezTo>
                      <a:pt x="101" y="307"/>
                      <a:pt x="101" y="307"/>
                      <a:pt x="101" y="307"/>
                    </a:cubicBezTo>
                    <a:cubicBezTo>
                      <a:pt x="101" y="307"/>
                      <a:pt x="102" y="307"/>
                      <a:pt x="102" y="306"/>
                    </a:cubicBezTo>
                    <a:cubicBezTo>
                      <a:pt x="103" y="306"/>
                      <a:pt x="103" y="306"/>
                      <a:pt x="103" y="306"/>
                    </a:cubicBezTo>
                    <a:cubicBezTo>
                      <a:pt x="103" y="307"/>
                      <a:pt x="103" y="307"/>
                      <a:pt x="103" y="308"/>
                    </a:cubicBezTo>
                    <a:cubicBezTo>
                      <a:pt x="102" y="308"/>
                      <a:pt x="102" y="308"/>
                      <a:pt x="102" y="308"/>
                    </a:cubicBezTo>
                    <a:cubicBezTo>
                      <a:pt x="96" y="315"/>
                      <a:pt x="90" y="322"/>
                      <a:pt x="84" y="329"/>
                    </a:cubicBezTo>
                    <a:cubicBezTo>
                      <a:pt x="84" y="329"/>
                      <a:pt x="84" y="329"/>
                      <a:pt x="84" y="329"/>
                    </a:cubicBezTo>
                    <a:cubicBezTo>
                      <a:pt x="84" y="330"/>
                      <a:pt x="84" y="330"/>
                      <a:pt x="84" y="330"/>
                    </a:cubicBezTo>
                    <a:cubicBezTo>
                      <a:pt x="84" y="332"/>
                      <a:pt x="84" y="332"/>
                      <a:pt x="84" y="332"/>
                    </a:cubicBezTo>
                    <a:cubicBezTo>
                      <a:pt x="85" y="331"/>
                      <a:pt x="85" y="331"/>
                      <a:pt x="85" y="331"/>
                    </a:cubicBezTo>
                    <a:cubicBezTo>
                      <a:pt x="85" y="331"/>
                      <a:pt x="85" y="331"/>
                      <a:pt x="85" y="331"/>
                    </a:cubicBezTo>
                    <a:cubicBezTo>
                      <a:pt x="86" y="331"/>
                      <a:pt x="86" y="331"/>
                      <a:pt x="86" y="331"/>
                    </a:cubicBezTo>
                    <a:cubicBezTo>
                      <a:pt x="86" y="330"/>
                      <a:pt x="86" y="330"/>
                      <a:pt x="86" y="330"/>
                    </a:cubicBezTo>
                    <a:cubicBezTo>
                      <a:pt x="92" y="324"/>
                      <a:pt x="97" y="317"/>
                      <a:pt x="103" y="310"/>
                    </a:cubicBezTo>
                    <a:cubicBezTo>
                      <a:pt x="103" y="318"/>
                      <a:pt x="103" y="326"/>
                      <a:pt x="103" y="334"/>
                    </a:cubicBezTo>
                    <a:cubicBezTo>
                      <a:pt x="103" y="335"/>
                      <a:pt x="103" y="337"/>
                      <a:pt x="103" y="339"/>
                    </a:cubicBezTo>
                    <a:cubicBezTo>
                      <a:pt x="102" y="338"/>
                      <a:pt x="102" y="338"/>
                      <a:pt x="102" y="338"/>
                    </a:cubicBezTo>
                    <a:cubicBezTo>
                      <a:pt x="99" y="340"/>
                      <a:pt x="97" y="343"/>
                      <a:pt x="96" y="347"/>
                    </a:cubicBezTo>
                    <a:cubicBezTo>
                      <a:pt x="98" y="347"/>
                      <a:pt x="98" y="347"/>
                      <a:pt x="98" y="347"/>
                    </a:cubicBezTo>
                    <a:cubicBezTo>
                      <a:pt x="99" y="344"/>
                      <a:pt x="101" y="342"/>
                      <a:pt x="103" y="339"/>
                    </a:cubicBezTo>
                    <a:cubicBezTo>
                      <a:pt x="103" y="340"/>
                      <a:pt x="103" y="341"/>
                      <a:pt x="103" y="341"/>
                    </a:cubicBezTo>
                    <a:cubicBezTo>
                      <a:pt x="103" y="342"/>
                      <a:pt x="104" y="343"/>
                      <a:pt x="105" y="343"/>
                    </a:cubicBezTo>
                    <a:cubicBezTo>
                      <a:pt x="105" y="343"/>
                      <a:pt x="105" y="343"/>
                      <a:pt x="105" y="343"/>
                    </a:cubicBezTo>
                    <a:cubicBezTo>
                      <a:pt x="106" y="343"/>
                      <a:pt x="106" y="342"/>
                      <a:pt x="106" y="341"/>
                    </a:cubicBezTo>
                    <a:cubicBezTo>
                      <a:pt x="106" y="339"/>
                      <a:pt x="106" y="336"/>
                      <a:pt x="106" y="334"/>
                    </a:cubicBezTo>
                    <a:cubicBezTo>
                      <a:pt x="106" y="326"/>
                      <a:pt x="106" y="318"/>
                      <a:pt x="106" y="310"/>
                    </a:cubicBezTo>
                    <a:cubicBezTo>
                      <a:pt x="106" y="307"/>
                      <a:pt x="106" y="305"/>
                      <a:pt x="106" y="302"/>
                    </a:cubicBezTo>
                    <a:cubicBezTo>
                      <a:pt x="107" y="302"/>
                      <a:pt x="107" y="301"/>
                      <a:pt x="107" y="300"/>
                    </a:cubicBezTo>
                    <a:cubicBezTo>
                      <a:pt x="107" y="299"/>
                      <a:pt x="107" y="299"/>
                      <a:pt x="106" y="298"/>
                    </a:cubicBezTo>
                    <a:cubicBezTo>
                      <a:pt x="106" y="298"/>
                      <a:pt x="106" y="297"/>
                      <a:pt x="105" y="296"/>
                    </a:cubicBezTo>
                    <a:cubicBezTo>
                      <a:pt x="105" y="296"/>
                      <a:pt x="104" y="296"/>
                      <a:pt x="103" y="295"/>
                    </a:cubicBezTo>
                    <a:cubicBezTo>
                      <a:pt x="103" y="294"/>
                      <a:pt x="104" y="292"/>
                      <a:pt x="104" y="290"/>
                    </a:cubicBezTo>
                    <a:cubicBezTo>
                      <a:pt x="104" y="289"/>
                      <a:pt x="104" y="289"/>
                      <a:pt x="104" y="289"/>
                    </a:cubicBezTo>
                    <a:cubicBezTo>
                      <a:pt x="104" y="287"/>
                      <a:pt x="103" y="285"/>
                      <a:pt x="102" y="284"/>
                    </a:cubicBezTo>
                    <a:cubicBezTo>
                      <a:pt x="100" y="282"/>
                      <a:pt x="98" y="280"/>
                      <a:pt x="95" y="280"/>
                    </a:cubicBezTo>
                    <a:cubicBezTo>
                      <a:pt x="96" y="277"/>
                      <a:pt x="96" y="275"/>
                      <a:pt x="96" y="272"/>
                    </a:cubicBezTo>
                    <a:cubicBezTo>
                      <a:pt x="96" y="272"/>
                      <a:pt x="96" y="272"/>
                      <a:pt x="96" y="272"/>
                    </a:cubicBezTo>
                    <a:cubicBezTo>
                      <a:pt x="97" y="268"/>
                      <a:pt x="99" y="265"/>
                      <a:pt x="101" y="261"/>
                    </a:cubicBezTo>
                    <a:cubicBezTo>
                      <a:pt x="104" y="256"/>
                      <a:pt x="106" y="251"/>
                      <a:pt x="106" y="244"/>
                    </a:cubicBezTo>
                    <a:cubicBezTo>
                      <a:pt x="106" y="241"/>
                      <a:pt x="106" y="238"/>
                      <a:pt x="105" y="235"/>
                    </a:cubicBezTo>
                    <a:cubicBezTo>
                      <a:pt x="102" y="219"/>
                      <a:pt x="97" y="211"/>
                      <a:pt x="92" y="196"/>
                    </a:cubicBezTo>
                    <a:cubicBezTo>
                      <a:pt x="90" y="187"/>
                      <a:pt x="88" y="178"/>
                      <a:pt x="88" y="169"/>
                    </a:cubicBezTo>
                    <a:cubicBezTo>
                      <a:pt x="88" y="166"/>
                      <a:pt x="88" y="164"/>
                      <a:pt x="88" y="162"/>
                    </a:cubicBezTo>
                    <a:cubicBezTo>
                      <a:pt x="88" y="162"/>
                      <a:pt x="88" y="162"/>
                      <a:pt x="88" y="162"/>
                    </a:cubicBezTo>
                    <a:cubicBezTo>
                      <a:pt x="88" y="160"/>
                      <a:pt x="87" y="158"/>
                      <a:pt x="85" y="156"/>
                    </a:cubicBezTo>
                    <a:cubicBezTo>
                      <a:pt x="84" y="155"/>
                      <a:pt x="81" y="154"/>
                      <a:pt x="79" y="154"/>
                    </a:cubicBezTo>
                    <a:cubicBezTo>
                      <a:pt x="79" y="154"/>
                      <a:pt x="79" y="154"/>
                      <a:pt x="79" y="154"/>
                    </a:cubicBezTo>
                    <a:cubicBezTo>
                      <a:pt x="78" y="154"/>
                      <a:pt x="77" y="154"/>
                      <a:pt x="77" y="154"/>
                    </a:cubicBezTo>
                    <a:cubicBezTo>
                      <a:pt x="78" y="153"/>
                      <a:pt x="79" y="152"/>
                      <a:pt x="80" y="151"/>
                    </a:cubicBezTo>
                    <a:cubicBezTo>
                      <a:pt x="80" y="150"/>
                      <a:pt x="81" y="149"/>
                      <a:pt x="82" y="148"/>
                    </a:cubicBezTo>
                    <a:cubicBezTo>
                      <a:pt x="82" y="147"/>
                      <a:pt x="83" y="145"/>
                      <a:pt x="83" y="144"/>
                    </a:cubicBezTo>
                    <a:cubicBezTo>
                      <a:pt x="83" y="144"/>
                      <a:pt x="83" y="144"/>
                      <a:pt x="83" y="144"/>
                    </a:cubicBezTo>
                    <a:cubicBezTo>
                      <a:pt x="83" y="144"/>
                      <a:pt x="83" y="144"/>
                      <a:pt x="83" y="144"/>
                    </a:cubicBezTo>
                    <a:cubicBezTo>
                      <a:pt x="83" y="143"/>
                      <a:pt x="84" y="143"/>
                      <a:pt x="84" y="142"/>
                    </a:cubicBezTo>
                    <a:cubicBezTo>
                      <a:pt x="84" y="141"/>
                      <a:pt x="83" y="141"/>
                      <a:pt x="83" y="140"/>
                    </a:cubicBezTo>
                    <a:cubicBezTo>
                      <a:pt x="84" y="140"/>
                      <a:pt x="85" y="139"/>
                      <a:pt x="84" y="138"/>
                    </a:cubicBezTo>
                    <a:cubicBezTo>
                      <a:pt x="84" y="137"/>
                      <a:pt x="84" y="137"/>
                      <a:pt x="83" y="137"/>
                    </a:cubicBezTo>
                    <a:cubicBezTo>
                      <a:pt x="84" y="136"/>
                      <a:pt x="84" y="136"/>
                      <a:pt x="84" y="136"/>
                    </a:cubicBezTo>
                    <a:cubicBezTo>
                      <a:pt x="84" y="135"/>
                      <a:pt x="84" y="135"/>
                      <a:pt x="84" y="135"/>
                    </a:cubicBezTo>
                    <a:cubicBezTo>
                      <a:pt x="84" y="134"/>
                      <a:pt x="83" y="134"/>
                      <a:pt x="83" y="133"/>
                    </a:cubicBezTo>
                    <a:cubicBezTo>
                      <a:pt x="83" y="133"/>
                      <a:pt x="83" y="133"/>
                      <a:pt x="83" y="133"/>
                    </a:cubicBezTo>
                    <a:cubicBezTo>
                      <a:pt x="82" y="133"/>
                      <a:pt x="82" y="133"/>
                      <a:pt x="82" y="133"/>
                    </a:cubicBezTo>
                    <a:cubicBezTo>
                      <a:pt x="82" y="133"/>
                      <a:pt x="82" y="133"/>
                      <a:pt x="82" y="133"/>
                    </a:cubicBezTo>
                    <a:cubicBezTo>
                      <a:pt x="82" y="133"/>
                      <a:pt x="82" y="133"/>
                      <a:pt x="82" y="133"/>
                    </a:cubicBezTo>
                    <a:cubicBezTo>
                      <a:pt x="82" y="132"/>
                      <a:pt x="82" y="132"/>
                      <a:pt x="82" y="132"/>
                    </a:cubicBezTo>
                    <a:cubicBezTo>
                      <a:pt x="82" y="132"/>
                      <a:pt x="82" y="132"/>
                      <a:pt x="82" y="132"/>
                    </a:cubicBezTo>
                    <a:cubicBezTo>
                      <a:pt x="83" y="132"/>
                      <a:pt x="84" y="131"/>
                      <a:pt x="84" y="130"/>
                    </a:cubicBezTo>
                    <a:cubicBezTo>
                      <a:pt x="84" y="129"/>
                      <a:pt x="84" y="129"/>
                      <a:pt x="84" y="129"/>
                    </a:cubicBezTo>
                    <a:cubicBezTo>
                      <a:pt x="84" y="128"/>
                      <a:pt x="83" y="127"/>
                      <a:pt x="83" y="127"/>
                    </a:cubicBezTo>
                    <a:cubicBezTo>
                      <a:pt x="82" y="126"/>
                      <a:pt x="82" y="126"/>
                      <a:pt x="82" y="126"/>
                    </a:cubicBezTo>
                    <a:cubicBezTo>
                      <a:pt x="82" y="126"/>
                      <a:pt x="83" y="125"/>
                      <a:pt x="83" y="125"/>
                    </a:cubicBezTo>
                    <a:cubicBezTo>
                      <a:pt x="83" y="124"/>
                      <a:pt x="83" y="124"/>
                      <a:pt x="83" y="123"/>
                    </a:cubicBezTo>
                    <a:cubicBezTo>
                      <a:pt x="83" y="123"/>
                      <a:pt x="83" y="123"/>
                      <a:pt x="83" y="123"/>
                    </a:cubicBezTo>
                    <a:cubicBezTo>
                      <a:pt x="83" y="121"/>
                      <a:pt x="83" y="119"/>
                      <a:pt x="83" y="118"/>
                    </a:cubicBezTo>
                    <a:cubicBezTo>
                      <a:pt x="83" y="117"/>
                      <a:pt x="83" y="117"/>
                      <a:pt x="83" y="117"/>
                    </a:cubicBezTo>
                    <a:cubicBezTo>
                      <a:pt x="86" y="114"/>
                      <a:pt x="88" y="111"/>
                      <a:pt x="89" y="107"/>
                    </a:cubicBezTo>
                    <a:cubicBezTo>
                      <a:pt x="90" y="104"/>
                      <a:pt x="90" y="100"/>
                      <a:pt x="91" y="98"/>
                    </a:cubicBezTo>
                    <a:cubicBezTo>
                      <a:pt x="93" y="92"/>
                      <a:pt x="94" y="88"/>
                      <a:pt x="99" y="80"/>
                    </a:cubicBezTo>
                    <a:cubicBezTo>
                      <a:pt x="105" y="73"/>
                      <a:pt x="109" y="60"/>
                      <a:pt x="109" y="47"/>
                    </a:cubicBezTo>
                    <a:cubicBezTo>
                      <a:pt x="109" y="36"/>
                      <a:pt x="106" y="25"/>
                      <a:pt x="99" y="16"/>
                    </a:cubicBezTo>
                    <a:cubicBezTo>
                      <a:pt x="91" y="7"/>
                      <a:pt x="80" y="1"/>
                      <a:pt x="62" y="0"/>
                    </a:cubicBezTo>
                    <a:cubicBezTo>
                      <a:pt x="62" y="0"/>
                      <a:pt x="61" y="0"/>
                      <a:pt x="60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73" name="Freeform 861"/>
              <p:cNvSpPr/>
              <p:nvPr/>
            </p:nvSpPr>
            <p:spPr bwMode="auto">
              <a:xfrm>
                <a:off x="2519" y="754"/>
                <a:ext cx="14" cy="95"/>
              </a:xfrm>
              <a:custGeom>
                <a:avLst/>
                <a:gdLst>
                  <a:gd name="T0" fmla="*/ 2 w 6"/>
                  <a:gd name="T1" fmla="*/ 0 h 40"/>
                  <a:gd name="T2" fmla="*/ 2 w 6"/>
                  <a:gd name="T3" fmla="*/ 0 h 40"/>
                  <a:gd name="T4" fmla="*/ 0 w 6"/>
                  <a:gd name="T5" fmla="*/ 1 h 40"/>
                  <a:gd name="T6" fmla="*/ 0 w 6"/>
                  <a:gd name="T7" fmla="*/ 8 h 40"/>
                  <a:gd name="T8" fmla="*/ 2 w 6"/>
                  <a:gd name="T9" fmla="*/ 39 h 40"/>
                  <a:gd name="T10" fmla="*/ 4 w 6"/>
                  <a:gd name="T11" fmla="*/ 40 h 40"/>
                  <a:gd name="T12" fmla="*/ 4 w 6"/>
                  <a:gd name="T13" fmla="*/ 40 h 40"/>
                  <a:gd name="T14" fmla="*/ 6 w 6"/>
                  <a:gd name="T15" fmla="*/ 38 h 40"/>
                  <a:gd name="T16" fmla="*/ 4 w 6"/>
                  <a:gd name="T17" fmla="*/ 8 h 40"/>
                  <a:gd name="T18" fmla="*/ 4 w 6"/>
                  <a:gd name="T19" fmla="*/ 2 h 40"/>
                  <a:gd name="T20" fmla="*/ 2 w 6"/>
                  <a:gd name="T21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" h="40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4"/>
                      <a:pt x="0" y="6"/>
                      <a:pt x="0" y="8"/>
                    </a:cubicBezTo>
                    <a:cubicBezTo>
                      <a:pt x="0" y="18"/>
                      <a:pt x="1" y="29"/>
                      <a:pt x="2" y="39"/>
                    </a:cubicBezTo>
                    <a:cubicBezTo>
                      <a:pt x="2" y="40"/>
                      <a:pt x="3" y="40"/>
                      <a:pt x="4" y="40"/>
                    </a:cubicBezTo>
                    <a:cubicBezTo>
                      <a:pt x="4" y="40"/>
                      <a:pt x="4" y="40"/>
                      <a:pt x="4" y="40"/>
                    </a:cubicBezTo>
                    <a:cubicBezTo>
                      <a:pt x="5" y="40"/>
                      <a:pt x="6" y="39"/>
                      <a:pt x="6" y="38"/>
                    </a:cubicBezTo>
                    <a:cubicBezTo>
                      <a:pt x="4" y="28"/>
                      <a:pt x="4" y="18"/>
                      <a:pt x="4" y="8"/>
                    </a:cubicBezTo>
                    <a:cubicBezTo>
                      <a:pt x="4" y="6"/>
                      <a:pt x="4" y="4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74" name="Freeform 862"/>
              <p:cNvSpPr/>
              <p:nvPr/>
            </p:nvSpPr>
            <p:spPr bwMode="auto">
              <a:xfrm>
                <a:off x="2637" y="818"/>
                <a:ext cx="64" cy="48"/>
              </a:xfrm>
              <a:custGeom>
                <a:avLst/>
                <a:gdLst>
                  <a:gd name="T0" fmla="*/ 25 w 27"/>
                  <a:gd name="T1" fmla="*/ 0 h 20"/>
                  <a:gd name="T2" fmla="*/ 24 w 27"/>
                  <a:gd name="T3" fmla="*/ 1 h 20"/>
                  <a:gd name="T4" fmla="*/ 1 w 27"/>
                  <a:gd name="T5" fmla="*/ 17 h 20"/>
                  <a:gd name="T6" fmla="*/ 0 w 27"/>
                  <a:gd name="T7" fmla="*/ 20 h 20"/>
                  <a:gd name="T8" fmla="*/ 2 w 27"/>
                  <a:gd name="T9" fmla="*/ 20 h 20"/>
                  <a:gd name="T10" fmla="*/ 3 w 27"/>
                  <a:gd name="T11" fmla="*/ 20 h 20"/>
                  <a:gd name="T12" fmla="*/ 26 w 27"/>
                  <a:gd name="T13" fmla="*/ 3 h 20"/>
                  <a:gd name="T14" fmla="*/ 26 w 27"/>
                  <a:gd name="T15" fmla="*/ 1 h 20"/>
                  <a:gd name="T16" fmla="*/ 25 w 27"/>
                  <a:gd name="T17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" h="20">
                    <a:moveTo>
                      <a:pt x="25" y="0"/>
                    </a:moveTo>
                    <a:cubicBezTo>
                      <a:pt x="24" y="0"/>
                      <a:pt x="24" y="0"/>
                      <a:pt x="24" y="1"/>
                    </a:cubicBezTo>
                    <a:cubicBezTo>
                      <a:pt x="16" y="6"/>
                      <a:pt x="8" y="12"/>
                      <a:pt x="1" y="17"/>
                    </a:cubicBezTo>
                    <a:cubicBezTo>
                      <a:pt x="0" y="18"/>
                      <a:pt x="0" y="19"/>
                      <a:pt x="0" y="20"/>
                    </a:cubicBezTo>
                    <a:cubicBezTo>
                      <a:pt x="1" y="20"/>
                      <a:pt x="1" y="20"/>
                      <a:pt x="2" y="20"/>
                    </a:cubicBezTo>
                    <a:cubicBezTo>
                      <a:pt x="2" y="20"/>
                      <a:pt x="3" y="20"/>
                      <a:pt x="3" y="20"/>
                    </a:cubicBezTo>
                    <a:cubicBezTo>
                      <a:pt x="11" y="14"/>
                      <a:pt x="18" y="9"/>
                      <a:pt x="26" y="3"/>
                    </a:cubicBezTo>
                    <a:cubicBezTo>
                      <a:pt x="27" y="3"/>
                      <a:pt x="27" y="2"/>
                      <a:pt x="26" y="1"/>
                    </a:cubicBezTo>
                    <a:cubicBezTo>
                      <a:pt x="26" y="0"/>
                      <a:pt x="25" y="0"/>
                      <a:pt x="25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75" name="Freeform 863"/>
              <p:cNvSpPr/>
              <p:nvPr/>
            </p:nvSpPr>
            <p:spPr bwMode="auto">
              <a:xfrm>
                <a:off x="2678" y="944"/>
                <a:ext cx="66" cy="23"/>
              </a:xfrm>
              <a:custGeom>
                <a:avLst/>
                <a:gdLst>
                  <a:gd name="T0" fmla="*/ 26 w 28"/>
                  <a:gd name="T1" fmla="*/ 0 h 10"/>
                  <a:gd name="T2" fmla="*/ 26 w 28"/>
                  <a:gd name="T3" fmla="*/ 0 h 10"/>
                  <a:gd name="T4" fmla="*/ 2 w 28"/>
                  <a:gd name="T5" fmla="*/ 6 h 10"/>
                  <a:gd name="T6" fmla="*/ 0 w 28"/>
                  <a:gd name="T7" fmla="*/ 8 h 10"/>
                  <a:gd name="T8" fmla="*/ 2 w 28"/>
                  <a:gd name="T9" fmla="*/ 10 h 10"/>
                  <a:gd name="T10" fmla="*/ 2 w 28"/>
                  <a:gd name="T11" fmla="*/ 10 h 10"/>
                  <a:gd name="T12" fmla="*/ 27 w 28"/>
                  <a:gd name="T13" fmla="*/ 4 h 10"/>
                  <a:gd name="T14" fmla="*/ 28 w 28"/>
                  <a:gd name="T15" fmla="*/ 1 h 10"/>
                  <a:gd name="T16" fmla="*/ 26 w 28"/>
                  <a:gd name="T1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10">
                    <a:moveTo>
                      <a:pt x="26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18" y="4"/>
                      <a:pt x="10" y="6"/>
                      <a:pt x="2" y="6"/>
                    </a:cubicBezTo>
                    <a:cubicBezTo>
                      <a:pt x="1" y="6"/>
                      <a:pt x="0" y="7"/>
                      <a:pt x="0" y="8"/>
                    </a:cubicBezTo>
                    <a:cubicBezTo>
                      <a:pt x="0" y="9"/>
                      <a:pt x="1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10" y="10"/>
                      <a:pt x="19" y="8"/>
                      <a:pt x="27" y="4"/>
                    </a:cubicBezTo>
                    <a:cubicBezTo>
                      <a:pt x="28" y="3"/>
                      <a:pt x="28" y="2"/>
                      <a:pt x="28" y="1"/>
                    </a:cubicBezTo>
                    <a:cubicBezTo>
                      <a:pt x="28" y="1"/>
                      <a:pt x="27" y="0"/>
                      <a:pt x="26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76" name="Freeform 864"/>
              <p:cNvSpPr/>
              <p:nvPr/>
            </p:nvSpPr>
            <p:spPr bwMode="auto">
              <a:xfrm>
                <a:off x="2668" y="1048"/>
                <a:ext cx="55" cy="47"/>
              </a:xfrm>
              <a:custGeom>
                <a:avLst/>
                <a:gdLst>
                  <a:gd name="T0" fmla="*/ 2 w 23"/>
                  <a:gd name="T1" fmla="*/ 0 h 20"/>
                  <a:gd name="T2" fmla="*/ 1 w 23"/>
                  <a:gd name="T3" fmla="*/ 1 h 20"/>
                  <a:gd name="T4" fmla="*/ 1 w 23"/>
                  <a:gd name="T5" fmla="*/ 3 h 20"/>
                  <a:gd name="T6" fmla="*/ 20 w 23"/>
                  <a:gd name="T7" fmla="*/ 19 h 20"/>
                  <a:gd name="T8" fmla="*/ 21 w 23"/>
                  <a:gd name="T9" fmla="*/ 20 h 20"/>
                  <a:gd name="T10" fmla="*/ 22 w 23"/>
                  <a:gd name="T11" fmla="*/ 19 h 20"/>
                  <a:gd name="T12" fmla="*/ 22 w 23"/>
                  <a:gd name="T13" fmla="*/ 17 h 20"/>
                  <a:gd name="T14" fmla="*/ 3 w 23"/>
                  <a:gd name="T15" fmla="*/ 1 h 20"/>
                  <a:gd name="T16" fmla="*/ 2 w 23"/>
                  <a:gd name="T17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20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7" y="9"/>
                      <a:pt x="14" y="14"/>
                      <a:pt x="20" y="19"/>
                    </a:cubicBezTo>
                    <a:cubicBezTo>
                      <a:pt x="20" y="20"/>
                      <a:pt x="21" y="20"/>
                      <a:pt x="21" y="20"/>
                    </a:cubicBezTo>
                    <a:cubicBezTo>
                      <a:pt x="22" y="20"/>
                      <a:pt x="22" y="19"/>
                      <a:pt x="22" y="19"/>
                    </a:cubicBezTo>
                    <a:cubicBezTo>
                      <a:pt x="23" y="18"/>
                      <a:pt x="23" y="17"/>
                      <a:pt x="22" y="17"/>
                    </a:cubicBezTo>
                    <a:cubicBezTo>
                      <a:pt x="16" y="11"/>
                      <a:pt x="10" y="6"/>
                      <a:pt x="3" y="1"/>
                    </a:cubicBezTo>
                    <a:cubicBezTo>
                      <a:pt x="3" y="0"/>
                      <a:pt x="3" y="0"/>
                      <a:pt x="2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77" name="Freeform 865"/>
              <p:cNvSpPr/>
              <p:nvPr/>
            </p:nvSpPr>
            <p:spPr bwMode="auto">
              <a:xfrm>
                <a:off x="2372" y="818"/>
                <a:ext cx="52" cy="50"/>
              </a:xfrm>
              <a:custGeom>
                <a:avLst/>
                <a:gdLst>
                  <a:gd name="T0" fmla="*/ 2 w 22"/>
                  <a:gd name="T1" fmla="*/ 0 h 21"/>
                  <a:gd name="T2" fmla="*/ 1 w 22"/>
                  <a:gd name="T3" fmla="*/ 1 h 21"/>
                  <a:gd name="T4" fmla="*/ 1 w 22"/>
                  <a:gd name="T5" fmla="*/ 3 h 21"/>
                  <a:gd name="T6" fmla="*/ 18 w 22"/>
                  <a:gd name="T7" fmla="*/ 21 h 21"/>
                  <a:gd name="T8" fmla="*/ 20 w 22"/>
                  <a:gd name="T9" fmla="*/ 21 h 21"/>
                  <a:gd name="T10" fmla="*/ 21 w 22"/>
                  <a:gd name="T11" fmla="*/ 21 h 21"/>
                  <a:gd name="T12" fmla="*/ 21 w 22"/>
                  <a:gd name="T13" fmla="*/ 19 h 21"/>
                  <a:gd name="T14" fmla="*/ 3 w 22"/>
                  <a:gd name="T15" fmla="*/ 0 h 21"/>
                  <a:gd name="T16" fmla="*/ 2 w 22"/>
                  <a:gd name="T17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21">
                    <a:moveTo>
                      <a:pt x="2" y="0"/>
                    </a:moveTo>
                    <a:cubicBezTo>
                      <a:pt x="2" y="0"/>
                      <a:pt x="1" y="0"/>
                      <a:pt x="1" y="1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8" y="8"/>
                      <a:pt x="14" y="14"/>
                      <a:pt x="18" y="21"/>
                    </a:cubicBezTo>
                    <a:cubicBezTo>
                      <a:pt x="19" y="21"/>
                      <a:pt x="19" y="21"/>
                      <a:pt x="20" y="21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2" y="21"/>
                      <a:pt x="22" y="20"/>
                      <a:pt x="21" y="19"/>
                    </a:cubicBezTo>
                    <a:cubicBezTo>
                      <a:pt x="17" y="11"/>
                      <a:pt x="10" y="5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78" name="Freeform 866"/>
              <p:cNvSpPr/>
              <p:nvPr/>
            </p:nvSpPr>
            <p:spPr bwMode="auto">
              <a:xfrm>
                <a:off x="2332" y="948"/>
                <a:ext cx="64" cy="22"/>
              </a:xfrm>
              <a:custGeom>
                <a:avLst/>
                <a:gdLst>
                  <a:gd name="T0" fmla="*/ 2 w 27"/>
                  <a:gd name="T1" fmla="*/ 0 h 9"/>
                  <a:gd name="T2" fmla="*/ 1 w 27"/>
                  <a:gd name="T3" fmla="*/ 1 h 9"/>
                  <a:gd name="T4" fmla="*/ 2 w 27"/>
                  <a:gd name="T5" fmla="*/ 3 h 9"/>
                  <a:gd name="T6" fmla="*/ 24 w 27"/>
                  <a:gd name="T7" fmla="*/ 9 h 9"/>
                  <a:gd name="T8" fmla="*/ 25 w 27"/>
                  <a:gd name="T9" fmla="*/ 9 h 9"/>
                  <a:gd name="T10" fmla="*/ 27 w 27"/>
                  <a:gd name="T11" fmla="*/ 8 h 9"/>
                  <a:gd name="T12" fmla="*/ 26 w 27"/>
                  <a:gd name="T13" fmla="*/ 5 h 9"/>
                  <a:gd name="T14" fmla="*/ 3 w 27"/>
                  <a:gd name="T15" fmla="*/ 0 h 9"/>
                  <a:gd name="T16" fmla="*/ 2 w 27"/>
                  <a:gd name="T1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" h="9">
                    <a:moveTo>
                      <a:pt x="2" y="0"/>
                    </a:moveTo>
                    <a:cubicBezTo>
                      <a:pt x="1" y="0"/>
                      <a:pt x="1" y="0"/>
                      <a:pt x="1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10" y="4"/>
                      <a:pt x="17" y="6"/>
                      <a:pt x="24" y="9"/>
                    </a:cubicBezTo>
                    <a:cubicBezTo>
                      <a:pt x="25" y="9"/>
                      <a:pt x="25" y="9"/>
                      <a:pt x="25" y="9"/>
                    </a:cubicBezTo>
                    <a:cubicBezTo>
                      <a:pt x="26" y="9"/>
                      <a:pt x="26" y="8"/>
                      <a:pt x="27" y="8"/>
                    </a:cubicBezTo>
                    <a:cubicBezTo>
                      <a:pt x="27" y="7"/>
                      <a:pt x="27" y="6"/>
                      <a:pt x="26" y="5"/>
                    </a:cubicBezTo>
                    <a:cubicBezTo>
                      <a:pt x="18" y="3"/>
                      <a:pt x="10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79" name="Freeform 867"/>
              <p:cNvSpPr/>
              <p:nvPr/>
            </p:nvSpPr>
            <p:spPr bwMode="auto">
              <a:xfrm>
                <a:off x="2351" y="1067"/>
                <a:ext cx="59" cy="49"/>
              </a:xfrm>
              <a:custGeom>
                <a:avLst/>
                <a:gdLst>
                  <a:gd name="T0" fmla="*/ 23 w 25"/>
                  <a:gd name="T1" fmla="*/ 0 h 21"/>
                  <a:gd name="T2" fmla="*/ 22 w 25"/>
                  <a:gd name="T3" fmla="*/ 0 h 21"/>
                  <a:gd name="T4" fmla="*/ 12 w 25"/>
                  <a:gd name="T5" fmla="*/ 9 h 21"/>
                  <a:gd name="T6" fmla="*/ 1 w 25"/>
                  <a:gd name="T7" fmla="*/ 18 h 21"/>
                  <a:gd name="T8" fmla="*/ 1 w 25"/>
                  <a:gd name="T9" fmla="*/ 21 h 21"/>
                  <a:gd name="T10" fmla="*/ 2 w 25"/>
                  <a:gd name="T11" fmla="*/ 21 h 21"/>
                  <a:gd name="T12" fmla="*/ 4 w 25"/>
                  <a:gd name="T13" fmla="*/ 21 h 21"/>
                  <a:gd name="T14" fmla="*/ 14 w 25"/>
                  <a:gd name="T15" fmla="*/ 12 h 21"/>
                  <a:gd name="T16" fmla="*/ 24 w 25"/>
                  <a:gd name="T17" fmla="*/ 3 h 21"/>
                  <a:gd name="T18" fmla="*/ 24 w 25"/>
                  <a:gd name="T19" fmla="*/ 0 h 21"/>
                  <a:gd name="T20" fmla="*/ 23 w 25"/>
                  <a:gd name="T21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" h="21">
                    <a:moveTo>
                      <a:pt x="23" y="0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18" y="4"/>
                      <a:pt x="15" y="7"/>
                      <a:pt x="12" y="9"/>
                    </a:cubicBezTo>
                    <a:cubicBezTo>
                      <a:pt x="8" y="11"/>
                      <a:pt x="5" y="14"/>
                      <a:pt x="1" y="18"/>
                    </a:cubicBezTo>
                    <a:cubicBezTo>
                      <a:pt x="0" y="19"/>
                      <a:pt x="1" y="20"/>
                      <a:pt x="1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3" y="21"/>
                      <a:pt x="3" y="21"/>
                      <a:pt x="4" y="21"/>
                    </a:cubicBezTo>
                    <a:cubicBezTo>
                      <a:pt x="8" y="16"/>
                      <a:pt x="11" y="14"/>
                      <a:pt x="14" y="12"/>
                    </a:cubicBezTo>
                    <a:cubicBezTo>
                      <a:pt x="17" y="10"/>
                      <a:pt x="20" y="7"/>
                      <a:pt x="24" y="3"/>
                    </a:cubicBezTo>
                    <a:cubicBezTo>
                      <a:pt x="25" y="2"/>
                      <a:pt x="25" y="1"/>
                      <a:pt x="24" y="0"/>
                    </a:cubicBezTo>
                    <a:cubicBezTo>
                      <a:pt x="24" y="0"/>
                      <a:pt x="23" y="0"/>
                      <a:pt x="23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80" name="Rectangle 868"/>
              <p:cNvSpPr>
                <a:spLocks noChangeArrowheads="1"/>
              </p:cNvSpPr>
              <p:nvPr/>
            </p:nvSpPr>
            <p:spPr bwMode="auto">
              <a:xfrm>
                <a:off x="2469" y="1183"/>
                <a:ext cx="1" cy="1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81" name="Freeform 869"/>
              <p:cNvSpPr/>
              <p:nvPr/>
            </p:nvSpPr>
            <p:spPr bwMode="auto">
              <a:xfrm>
                <a:off x="2469" y="118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82" name="Freeform 870"/>
              <p:cNvSpPr/>
              <p:nvPr/>
            </p:nvSpPr>
            <p:spPr bwMode="auto">
              <a:xfrm>
                <a:off x="2585" y="1618"/>
                <a:ext cx="45" cy="59"/>
              </a:xfrm>
              <a:custGeom>
                <a:avLst/>
                <a:gdLst>
                  <a:gd name="T0" fmla="*/ 18 w 19"/>
                  <a:gd name="T1" fmla="*/ 0 h 25"/>
                  <a:gd name="T2" fmla="*/ 0 w 19"/>
                  <a:gd name="T3" fmla="*/ 24 h 25"/>
                  <a:gd name="T4" fmla="*/ 2 w 19"/>
                  <a:gd name="T5" fmla="*/ 25 h 25"/>
                  <a:gd name="T6" fmla="*/ 19 w 19"/>
                  <a:gd name="T7" fmla="*/ 1 h 25"/>
                  <a:gd name="T8" fmla="*/ 18 w 19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5">
                    <a:moveTo>
                      <a:pt x="18" y="0"/>
                    </a:moveTo>
                    <a:cubicBezTo>
                      <a:pt x="12" y="8"/>
                      <a:pt x="6" y="16"/>
                      <a:pt x="0" y="24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8" y="17"/>
                      <a:pt x="14" y="9"/>
                      <a:pt x="19" y="1"/>
                    </a:cubicBezTo>
                    <a:cubicBezTo>
                      <a:pt x="18" y="0"/>
                      <a:pt x="18" y="0"/>
                      <a:pt x="18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83" name="Freeform 871"/>
              <p:cNvSpPr/>
              <p:nvPr/>
            </p:nvSpPr>
            <p:spPr bwMode="auto">
              <a:xfrm>
                <a:off x="2592" y="1639"/>
                <a:ext cx="38" cy="48"/>
              </a:xfrm>
              <a:custGeom>
                <a:avLst/>
                <a:gdLst>
                  <a:gd name="T0" fmla="*/ 15 w 16"/>
                  <a:gd name="T1" fmla="*/ 0 h 20"/>
                  <a:gd name="T2" fmla="*/ 0 w 16"/>
                  <a:gd name="T3" fmla="*/ 19 h 20"/>
                  <a:gd name="T4" fmla="*/ 2 w 16"/>
                  <a:gd name="T5" fmla="*/ 20 h 20"/>
                  <a:gd name="T6" fmla="*/ 16 w 16"/>
                  <a:gd name="T7" fmla="*/ 1 h 20"/>
                  <a:gd name="T8" fmla="*/ 15 w 16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20">
                    <a:moveTo>
                      <a:pt x="15" y="0"/>
                    </a:moveTo>
                    <a:cubicBezTo>
                      <a:pt x="10" y="7"/>
                      <a:pt x="5" y="13"/>
                      <a:pt x="0" y="19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6" y="14"/>
                      <a:pt x="11" y="8"/>
                      <a:pt x="16" y="1"/>
                    </a:cubicBezTo>
                    <a:cubicBezTo>
                      <a:pt x="15" y="0"/>
                      <a:pt x="15" y="0"/>
                      <a:pt x="15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84" name="Freeform 872"/>
              <p:cNvSpPr/>
              <p:nvPr/>
            </p:nvSpPr>
            <p:spPr bwMode="auto">
              <a:xfrm>
                <a:off x="2602" y="1658"/>
                <a:ext cx="28" cy="41"/>
              </a:xfrm>
              <a:custGeom>
                <a:avLst/>
                <a:gdLst>
                  <a:gd name="T0" fmla="*/ 10 w 12"/>
                  <a:gd name="T1" fmla="*/ 0 h 17"/>
                  <a:gd name="T2" fmla="*/ 1 w 12"/>
                  <a:gd name="T3" fmla="*/ 12 h 17"/>
                  <a:gd name="T4" fmla="*/ 1 w 12"/>
                  <a:gd name="T5" fmla="*/ 13 h 17"/>
                  <a:gd name="T6" fmla="*/ 1 w 12"/>
                  <a:gd name="T7" fmla="*/ 14 h 17"/>
                  <a:gd name="T8" fmla="*/ 0 w 12"/>
                  <a:gd name="T9" fmla="*/ 17 h 17"/>
                  <a:gd name="T10" fmla="*/ 2 w 12"/>
                  <a:gd name="T11" fmla="*/ 14 h 17"/>
                  <a:gd name="T12" fmla="*/ 2 w 12"/>
                  <a:gd name="T13" fmla="*/ 14 h 17"/>
                  <a:gd name="T14" fmla="*/ 3 w 12"/>
                  <a:gd name="T15" fmla="*/ 14 h 17"/>
                  <a:gd name="T16" fmla="*/ 12 w 12"/>
                  <a:gd name="T17" fmla="*/ 1 h 17"/>
                  <a:gd name="T18" fmla="*/ 10 w 12"/>
                  <a:gd name="T1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" h="17">
                    <a:moveTo>
                      <a:pt x="10" y="0"/>
                    </a:moveTo>
                    <a:cubicBezTo>
                      <a:pt x="8" y="5"/>
                      <a:pt x="5" y="9"/>
                      <a:pt x="1" y="12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6" y="10"/>
                      <a:pt x="9" y="5"/>
                      <a:pt x="12" y="1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85" name="Freeform 873"/>
              <p:cNvSpPr>
                <a:spLocks noEditPoints="1"/>
              </p:cNvSpPr>
              <p:nvPr/>
            </p:nvSpPr>
            <p:spPr bwMode="auto">
              <a:xfrm>
                <a:off x="2706" y="2020"/>
                <a:ext cx="367" cy="486"/>
              </a:xfrm>
              <a:custGeom>
                <a:avLst/>
                <a:gdLst>
                  <a:gd name="T0" fmla="*/ 125 w 155"/>
                  <a:gd name="T1" fmla="*/ 178 h 205"/>
                  <a:gd name="T2" fmla="*/ 124 w 155"/>
                  <a:gd name="T3" fmla="*/ 189 h 205"/>
                  <a:gd name="T4" fmla="*/ 115 w 155"/>
                  <a:gd name="T5" fmla="*/ 187 h 205"/>
                  <a:gd name="T6" fmla="*/ 60 w 155"/>
                  <a:gd name="T7" fmla="*/ 175 h 205"/>
                  <a:gd name="T8" fmla="*/ 71 w 155"/>
                  <a:gd name="T9" fmla="*/ 158 h 205"/>
                  <a:gd name="T10" fmla="*/ 73 w 155"/>
                  <a:gd name="T11" fmla="*/ 158 h 205"/>
                  <a:gd name="T12" fmla="*/ 88 w 155"/>
                  <a:gd name="T13" fmla="*/ 153 h 205"/>
                  <a:gd name="T14" fmla="*/ 124 w 155"/>
                  <a:gd name="T15" fmla="*/ 140 h 205"/>
                  <a:gd name="T16" fmla="*/ 133 w 155"/>
                  <a:gd name="T17" fmla="*/ 137 h 205"/>
                  <a:gd name="T18" fmla="*/ 141 w 155"/>
                  <a:gd name="T19" fmla="*/ 134 h 205"/>
                  <a:gd name="T20" fmla="*/ 146 w 155"/>
                  <a:gd name="T21" fmla="*/ 144 h 205"/>
                  <a:gd name="T22" fmla="*/ 35 w 155"/>
                  <a:gd name="T23" fmla="*/ 131 h 205"/>
                  <a:gd name="T24" fmla="*/ 44 w 155"/>
                  <a:gd name="T25" fmla="*/ 128 h 205"/>
                  <a:gd name="T26" fmla="*/ 75 w 155"/>
                  <a:gd name="T27" fmla="*/ 122 h 205"/>
                  <a:gd name="T28" fmla="*/ 56 w 155"/>
                  <a:gd name="T29" fmla="*/ 123 h 205"/>
                  <a:gd name="T30" fmla="*/ 69 w 155"/>
                  <a:gd name="T31" fmla="*/ 124 h 205"/>
                  <a:gd name="T32" fmla="*/ 107 w 155"/>
                  <a:gd name="T33" fmla="*/ 112 h 205"/>
                  <a:gd name="T34" fmla="*/ 108 w 155"/>
                  <a:gd name="T35" fmla="*/ 105 h 205"/>
                  <a:gd name="T36" fmla="*/ 115 w 155"/>
                  <a:gd name="T37" fmla="*/ 97 h 205"/>
                  <a:gd name="T38" fmla="*/ 47 w 155"/>
                  <a:gd name="T39" fmla="*/ 94 h 205"/>
                  <a:gd name="T40" fmla="*/ 117 w 155"/>
                  <a:gd name="T41" fmla="*/ 101 h 205"/>
                  <a:gd name="T42" fmla="*/ 133 w 155"/>
                  <a:gd name="T43" fmla="*/ 88 h 205"/>
                  <a:gd name="T44" fmla="*/ 39 w 155"/>
                  <a:gd name="T45" fmla="*/ 87 h 205"/>
                  <a:gd name="T46" fmla="*/ 30 w 155"/>
                  <a:gd name="T47" fmla="*/ 78 h 205"/>
                  <a:gd name="T48" fmla="*/ 23 w 155"/>
                  <a:gd name="T49" fmla="*/ 71 h 205"/>
                  <a:gd name="T50" fmla="*/ 21 w 155"/>
                  <a:gd name="T51" fmla="*/ 78 h 205"/>
                  <a:gd name="T52" fmla="*/ 7 w 155"/>
                  <a:gd name="T53" fmla="*/ 59 h 205"/>
                  <a:gd name="T54" fmla="*/ 119 w 155"/>
                  <a:gd name="T55" fmla="*/ 53 h 205"/>
                  <a:gd name="T56" fmla="*/ 122 w 155"/>
                  <a:gd name="T57" fmla="*/ 22 h 205"/>
                  <a:gd name="T58" fmla="*/ 80 w 155"/>
                  <a:gd name="T59" fmla="*/ 72 h 205"/>
                  <a:gd name="T60" fmla="*/ 108 w 155"/>
                  <a:gd name="T61" fmla="*/ 73 h 205"/>
                  <a:gd name="T62" fmla="*/ 103 w 155"/>
                  <a:gd name="T63" fmla="*/ 94 h 205"/>
                  <a:gd name="T64" fmla="*/ 101 w 155"/>
                  <a:gd name="T65" fmla="*/ 107 h 205"/>
                  <a:gd name="T66" fmla="*/ 106 w 155"/>
                  <a:gd name="T67" fmla="*/ 117 h 205"/>
                  <a:gd name="T68" fmla="*/ 115 w 155"/>
                  <a:gd name="T69" fmla="*/ 139 h 205"/>
                  <a:gd name="T70" fmla="*/ 89 w 155"/>
                  <a:gd name="T71" fmla="*/ 148 h 205"/>
                  <a:gd name="T72" fmla="*/ 79 w 155"/>
                  <a:gd name="T73" fmla="*/ 127 h 205"/>
                  <a:gd name="T74" fmla="*/ 73 w 155"/>
                  <a:gd name="T75" fmla="*/ 111 h 205"/>
                  <a:gd name="T76" fmla="*/ 31 w 155"/>
                  <a:gd name="T77" fmla="*/ 121 h 205"/>
                  <a:gd name="T78" fmla="*/ 52 w 155"/>
                  <a:gd name="T79" fmla="*/ 97 h 205"/>
                  <a:gd name="T80" fmla="*/ 53 w 155"/>
                  <a:gd name="T81" fmla="*/ 93 h 205"/>
                  <a:gd name="T82" fmla="*/ 59 w 155"/>
                  <a:gd name="T83" fmla="*/ 64 h 205"/>
                  <a:gd name="T84" fmla="*/ 76 w 155"/>
                  <a:gd name="T85" fmla="*/ 77 h 205"/>
                  <a:gd name="T86" fmla="*/ 0 w 155"/>
                  <a:gd name="T87" fmla="*/ 48 h 205"/>
                  <a:gd name="T88" fmla="*/ 8 w 155"/>
                  <a:gd name="T89" fmla="*/ 71 h 205"/>
                  <a:gd name="T90" fmla="*/ 35 w 155"/>
                  <a:gd name="T91" fmla="*/ 98 h 205"/>
                  <a:gd name="T92" fmla="*/ 43 w 155"/>
                  <a:gd name="T93" fmla="*/ 132 h 205"/>
                  <a:gd name="T94" fmla="*/ 66 w 155"/>
                  <a:gd name="T95" fmla="*/ 127 h 205"/>
                  <a:gd name="T96" fmla="*/ 46 w 155"/>
                  <a:gd name="T97" fmla="*/ 165 h 205"/>
                  <a:gd name="T98" fmla="*/ 106 w 155"/>
                  <a:gd name="T99" fmla="*/ 203 h 205"/>
                  <a:gd name="T100" fmla="*/ 110 w 155"/>
                  <a:gd name="T101" fmla="*/ 204 h 205"/>
                  <a:gd name="T102" fmla="*/ 125 w 155"/>
                  <a:gd name="T103" fmla="*/ 196 h 205"/>
                  <a:gd name="T104" fmla="*/ 124 w 155"/>
                  <a:gd name="T105" fmla="*/ 157 h 205"/>
                  <a:gd name="T106" fmla="*/ 152 w 155"/>
                  <a:gd name="T107" fmla="*/ 127 h 205"/>
                  <a:gd name="T108" fmla="*/ 111 w 155"/>
                  <a:gd name="T109" fmla="*/ 109 h 205"/>
                  <a:gd name="T110" fmla="*/ 137 w 155"/>
                  <a:gd name="T111" fmla="*/ 99 h 205"/>
                  <a:gd name="T112" fmla="*/ 133 w 155"/>
                  <a:gd name="T113" fmla="*/ 59 h 205"/>
                  <a:gd name="T114" fmla="*/ 125 w 155"/>
                  <a:gd name="T115" fmla="*/ 0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55" h="205">
                    <a:moveTo>
                      <a:pt x="108" y="199"/>
                    </a:moveTo>
                    <a:cubicBezTo>
                      <a:pt x="106" y="193"/>
                      <a:pt x="104" y="188"/>
                      <a:pt x="102" y="182"/>
                    </a:cubicBezTo>
                    <a:cubicBezTo>
                      <a:pt x="104" y="180"/>
                      <a:pt x="106" y="179"/>
                      <a:pt x="108" y="178"/>
                    </a:cubicBezTo>
                    <a:cubicBezTo>
                      <a:pt x="108" y="185"/>
                      <a:pt x="108" y="192"/>
                      <a:pt x="109" y="199"/>
                    </a:cubicBezTo>
                    <a:cubicBezTo>
                      <a:pt x="108" y="199"/>
                      <a:pt x="108" y="199"/>
                      <a:pt x="108" y="199"/>
                    </a:cubicBezTo>
                    <a:moveTo>
                      <a:pt x="126" y="191"/>
                    </a:moveTo>
                    <a:cubicBezTo>
                      <a:pt x="126" y="190"/>
                      <a:pt x="126" y="190"/>
                      <a:pt x="126" y="189"/>
                    </a:cubicBezTo>
                    <a:cubicBezTo>
                      <a:pt x="126" y="185"/>
                      <a:pt x="125" y="181"/>
                      <a:pt x="125" y="178"/>
                    </a:cubicBezTo>
                    <a:cubicBezTo>
                      <a:pt x="126" y="182"/>
                      <a:pt x="128" y="185"/>
                      <a:pt x="131" y="189"/>
                    </a:cubicBezTo>
                    <a:cubicBezTo>
                      <a:pt x="129" y="190"/>
                      <a:pt x="127" y="190"/>
                      <a:pt x="126" y="191"/>
                    </a:cubicBezTo>
                    <a:moveTo>
                      <a:pt x="111" y="198"/>
                    </a:moveTo>
                    <a:cubicBezTo>
                      <a:pt x="110" y="191"/>
                      <a:pt x="110" y="184"/>
                      <a:pt x="110" y="177"/>
                    </a:cubicBezTo>
                    <a:cubicBezTo>
                      <a:pt x="110" y="177"/>
                      <a:pt x="110" y="177"/>
                      <a:pt x="110" y="177"/>
                    </a:cubicBezTo>
                    <a:cubicBezTo>
                      <a:pt x="114" y="175"/>
                      <a:pt x="118" y="174"/>
                      <a:pt x="122" y="173"/>
                    </a:cubicBezTo>
                    <a:cubicBezTo>
                      <a:pt x="122" y="174"/>
                      <a:pt x="122" y="174"/>
                      <a:pt x="122" y="174"/>
                    </a:cubicBezTo>
                    <a:cubicBezTo>
                      <a:pt x="123" y="179"/>
                      <a:pt x="124" y="184"/>
                      <a:pt x="124" y="189"/>
                    </a:cubicBezTo>
                    <a:cubicBezTo>
                      <a:pt x="124" y="190"/>
                      <a:pt x="124" y="191"/>
                      <a:pt x="124" y="192"/>
                    </a:cubicBezTo>
                    <a:cubicBezTo>
                      <a:pt x="121" y="193"/>
                      <a:pt x="119" y="194"/>
                      <a:pt x="117" y="195"/>
                    </a:cubicBezTo>
                    <a:cubicBezTo>
                      <a:pt x="117" y="192"/>
                      <a:pt x="117" y="190"/>
                      <a:pt x="117" y="187"/>
                    </a:cubicBezTo>
                    <a:cubicBezTo>
                      <a:pt x="117" y="183"/>
                      <a:pt x="117" y="180"/>
                      <a:pt x="117" y="176"/>
                    </a:cubicBezTo>
                    <a:cubicBezTo>
                      <a:pt x="117" y="176"/>
                      <a:pt x="116" y="175"/>
                      <a:pt x="116" y="175"/>
                    </a:cubicBezTo>
                    <a:cubicBezTo>
                      <a:pt x="116" y="175"/>
                      <a:pt x="116" y="175"/>
                      <a:pt x="116" y="175"/>
                    </a:cubicBezTo>
                    <a:cubicBezTo>
                      <a:pt x="115" y="175"/>
                      <a:pt x="115" y="176"/>
                      <a:pt x="115" y="176"/>
                    </a:cubicBezTo>
                    <a:cubicBezTo>
                      <a:pt x="115" y="180"/>
                      <a:pt x="115" y="183"/>
                      <a:pt x="115" y="187"/>
                    </a:cubicBezTo>
                    <a:cubicBezTo>
                      <a:pt x="115" y="190"/>
                      <a:pt x="115" y="193"/>
                      <a:pt x="115" y="196"/>
                    </a:cubicBezTo>
                    <a:cubicBezTo>
                      <a:pt x="113" y="197"/>
                      <a:pt x="112" y="197"/>
                      <a:pt x="111" y="198"/>
                    </a:cubicBezTo>
                    <a:moveTo>
                      <a:pt x="58" y="174"/>
                    </a:moveTo>
                    <a:cubicBezTo>
                      <a:pt x="56" y="171"/>
                      <a:pt x="54" y="168"/>
                      <a:pt x="51" y="165"/>
                    </a:cubicBezTo>
                    <a:cubicBezTo>
                      <a:pt x="52" y="165"/>
                      <a:pt x="54" y="164"/>
                      <a:pt x="56" y="164"/>
                    </a:cubicBezTo>
                    <a:cubicBezTo>
                      <a:pt x="57" y="167"/>
                      <a:pt x="57" y="171"/>
                      <a:pt x="58" y="174"/>
                    </a:cubicBezTo>
                    <a:moveTo>
                      <a:pt x="59" y="175"/>
                    </a:moveTo>
                    <a:cubicBezTo>
                      <a:pt x="60" y="175"/>
                      <a:pt x="60" y="175"/>
                      <a:pt x="60" y="175"/>
                    </a:cubicBezTo>
                    <a:cubicBezTo>
                      <a:pt x="59" y="171"/>
                      <a:pt x="59" y="167"/>
                      <a:pt x="58" y="163"/>
                    </a:cubicBezTo>
                    <a:cubicBezTo>
                      <a:pt x="60" y="162"/>
                      <a:pt x="62" y="162"/>
                      <a:pt x="64" y="161"/>
                    </a:cubicBezTo>
                    <a:cubicBezTo>
                      <a:pt x="64" y="165"/>
                      <a:pt x="64" y="169"/>
                      <a:pt x="64" y="173"/>
                    </a:cubicBezTo>
                    <a:cubicBezTo>
                      <a:pt x="63" y="174"/>
                      <a:pt x="61" y="174"/>
                      <a:pt x="59" y="175"/>
                    </a:cubicBezTo>
                    <a:moveTo>
                      <a:pt x="66" y="172"/>
                    </a:moveTo>
                    <a:cubicBezTo>
                      <a:pt x="66" y="168"/>
                      <a:pt x="66" y="164"/>
                      <a:pt x="66" y="161"/>
                    </a:cubicBezTo>
                    <a:cubicBezTo>
                      <a:pt x="66" y="160"/>
                      <a:pt x="66" y="160"/>
                      <a:pt x="66" y="160"/>
                    </a:cubicBezTo>
                    <a:cubicBezTo>
                      <a:pt x="67" y="160"/>
                      <a:pt x="69" y="159"/>
                      <a:pt x="71" y="158"/>
                    </a:cubicBezTo>
                    <a:cubicBezTo>
                      <a:pt x="71" y="160"/>
                      <a:pt x="71" y="162"/>
                      <a:pt x="71" y="164"/>
                    </a:cubicBezTo>
                    <a:cubicBezTo>
                      <a:pt x="71" y="166"/>
                      <a:pt x="71" y="168"/>
                      <a:pt x="72" y="169"/>
                    </a:cubicBezTo>
                    <a:cubicBezTo>
                      <a:pt x="72" y="170"/>
                      <a:pt x="72" y="170"/>
                      <a:pt x="72" y="170"/>
                    </a:cubicBezTo>
                    <a:cubicBezTo>
                      <a:pt x="70" y="170"/>
                      <a:pt x="68" y="171"/>
                      <a:pt x="66" y="172"/>
                    </a:cubicBezTo>
                    <a:moveTo>
                      <a:pt x="74" y="169"/>
                    </a:moveTo>
                    <a:cubicBezTo>
                      <a:pt x="73" y="167"/>
                      <a:pt x="73" y="165"/>
                      <a:pt x="73" y="164"/>
                    </a:cubicBezTo>
                    <a:cubicBezTo>
                      <a:pt x="73" y="162"/>
                      <a:pt x="73" y="160"/>
                      <a:pt x="73" y="159"/>
                    </a:cubicBezTo>
                    <a:cubicBezTo>
                      <a:pt x="73" y="158"/>
                      <a:pt x="73" y="158"/>
                      <a:pt x="73" y="158"/>
                    </a:cubicBezTo>
                    <a:cubicBezTo>
                      <a:pt x="76" y="157"/>
                      <a:pt x="79" y="156"/>
                      <a:pt x="82" y="155"/>
                    </a:cubicBezTo>
                    <a:cubicBezTo>
                      <a:pt x="82" y="155"/>
                      <a:pt x="82" y="155"/>
                      <a:pt x="82" y="155"/>
                    </a:cubicBezTo>
                    <a:cubicBezTo>
                      <a:pt x="82" y="159"/>
                      <a:pt x="81" y="163"/>
                      <a:pt x="81" y="166"/>
                    </a:cubicBezTo>
                    <a:cubicBezTo>
                      <a:pt x="78" y="167"/>
                      <a:pt x="76" y="168"/>
                      <a:pt x="74" y="169"/>
                    </a:cubicBezTo>
                    <a:moveTo>
                      <a:pt x="83" y="166"/>
                    </a:moveTo>
                    <a:cubicBezTo>
                      <a:pt x="83" y="162"/>
                      <a:pt x="84" y="159"/>
                      <a:pt x="84" y="155"/>
                    </a:cubicBezTo>
                    <a:cubicBezTo>
                      <a:pt x="84" y="155"/>
                      <a:pt x="84" y="155"/>
                      <a:pt x="83" y="154"/>
                    </a:cubicBezTo>
                    <a:cubicBezTo>
                      <a:pt x="85" y="154"/>
                      <a:pt x="86" y="153"/>
                      <a:pt x="88" y="153"/>
                    </a:cubicBezTo>
                    <a:cubicBezTo>
                      <a:pt x="90" y="160"/>
                      <a:pt x="92" y="165"/>
                      <a:pt x="95" y="171"/>
                    </a:cubicBezTo>
                    <a:cubicBezTo>
                      <a:pt x="93" y="169"/>
                      <a:pt x="92" y="167"/>
                      <a:pt x="91" y="165"/>
                    </a:cubicBezTo>
                    <a:cubicBezTo>
                      <a:pt x="91" y="165"/>
                      <a:pt x="90" y="164"/>
                      <a:pt x="89" y="164"/>
                    </a:cubicBezTo>
                    <a:cubicBezTo>
                      <a:pt x="89" y="164"/>
                      <a:pt x="89" y="164"/>
                      <a:pt x="89" y="164"/>
                    </a:cubicBezTo>
                    <a:cubicBezTo>
                      <a:pt x="87" y="165"/>
                      <a:pt x="85" y="165"/>
                      <a:pt x="83" y="166"/>
                    </a:cubicBezTo>
                    <a:moveTo>
                      <a:pt x="123" y="154"/>
                    </a:moveTo>
                    <a:cubicBezTo>
                      <a:pt x="121" y="150"/>
                      <a:pt x="120" y="146"/>
                      <a:pt x="118" y="142"/>
                    </a:cubicBezTo>
                    <a:cubicBezTo>
                      <a:pt x="120" y="141"/>
                      <a:pt x="122" y="140"/>
                      <a:pt x="124" y="140"/>
                    </a:cubicBezTo>
                    <a:cubicBezTo>
                      <a:pt x="124" y="144"/>
                      <a:pt x="124" y="148"/>
                      <a:pt x="125" y="152"/>
                    </a:cubicBezTo>
                    <a:cubicBezTo>
                      <a:pt x="124" y="153"/>
                      <a:pt x="124" y="153"/>
                      <a:pt x="124" y="153"/>
                    </a:cubicBezTo>
                    <a:cubicBezTo>
                      <a:pt x="123" y="153"/>
                      <a:pt x="123" y="153"/>
                      <a:pt x="123" y="153"/>
                    </a:cubicBezTo>
                    <a:cubicBezTo>
                      <a:pt x="123" y="154"/>
                      <a:pt x="123" y="154"/>
                      <a:pt x="123" y="154"/>
                    </a:cubicBezTo>
                    <a:moveTo>
                      <a:pt x="127" y="152"/>
                    </a:moveTo>
                    <a:cubicBezTo>
                      <a:pt x="126" y="147"/>
                      <a:pt x="126" y="143"/>
                      <a:pt x="125" y="139"/>
                    </a:cubicBezTo>
                    <a:cubicBezTo>
                      <a:pt x="128" y="138"/>
                      <a:pt x="131" y="137"/>
                      <a:pt x="133" y="136"/>
                    </a:cubicBezTo>
                    <a:cubicBezTo>
                      <a:pt x="133" y="137"/>
                      <a:pt x="133" y="137"/>
                      <a:pt x="133" y="137"/>
                    </a:cubicBezTo>
                    <a:cubicBezTo>
                      <a:pt x="133" y="141"/>
                      <a:pt x="133" y="145"/>
                      <a:pt x="133" y="149"/>
                    </a:cubicBezTo>
                    <a:cubicBezTo>
                      <a:pt x="133" y="149"/>
                      <a:pt x="132" y="149"/>
                      <a:pt x="132" y="149"/>
                    </a:cubicBezTo>
                    <a:cubicBezTo>
                      <a:pt x="130" y="150"/>
                      <a:pt x="128" y="151"/>
                      <a:pt x="127" y="152"/>
                    </a:cubicBezTo>
                    <a:moveTo>
                      <a:pt x="135" y="148"/>
                    </a:moveTo>
                    <a:cubicBezTo>
                      <a:pt x="135" y="144"/>
                      <a:pt x="135" y="140"/>
                      <a:pt x="135" y="137"/>
                    </a:cubicBezTo>
                    <a:cubicBezTo>
                      <a:pt x="135" y="136"/>
                      <a:pt x="135" y="136"/>
                      <a:pt x="134" y="136"/>
                    </a:cubicBezTo>
                    <a:cubicBezTo>
                      <a:pt x="137" y="135"/>
                      <a:pt x="140" y="134"/>
                      <a:pt x="142" y="133"/>
                    </a:cubicBezTo>
                    <a:cubicBezTo>
                      <a:pt x="141" y="134"/>
                      <a:pt x="141" y="134"/>
                      <a:pt x="141" y="134"/>
                    </a:cubicBezTo>
                    <a:cubicBezTo>
                      <a:pt x="141" y="138"/>
                      <a:pt x="141" y="142"/>
                      <a:pt x="141" y="146"/>
                    </a:cubicBezTo>
                    <a:cubicBezTo>
                      <a:pt x="139" y="147"/>
                      <a:pt x="137" y="147"/>
                      <a:pt x="135" y="148"/>
                    </a:cubicBezTo>
                    <a:moveTo>
                      <a:pt x="143" y="145"/>
                    </a:moveTo>
                    <a:cubicBezTo>
                      <a:pt x="143" y="141"/>
                      <a:pt x="143" y="138"/>
                      <a:pt x="143" y="134"/>
                    </a:cubicBezTo>
                    <a:cubicBezTo>
                      <a:pt x="144" y="133"/>
                      <a:pt x="143" y="133"/>
                      <a:pt x="143" y="133"/>
                    </a:cubicBezTo>
                    <a:cubicBezTo>
                      <a:pt x="145" y="132"/>
                      <a:pt x="147" y="131"/>
                      <a:pt x="148" y="131"/>
                    </a:cubicBezTo>
                    <a:cubicBezTo>
                      <a:pt x="149" y="135"/>
                      <a:pt x="149" y="139"/>
                      <a:pt x="150" y="142"/>
                    </a:cubicBezTo>
                    <a:cubicBezTo>
                      <a:pt x="149" y="143"/>
                      <a:pt x="148" y="143"/>
                      <a:pt x="146" y="144"/>
                    </a:cubicBezTo>
                    <a:cubicBezTo>
                      <a:pt x="145" y="144"/>
                      <a:pt x="144" y="145"/>
                      <a:pt x="143" y="145"/>
                    </a:cubicBezTo>
                    <a:moveTo>
                      <a:pt x="35" y="131"/>
                    </a:moveTo>
                    <a:cubicBezTo>
                      <a:pt x="33" y="129"/>
                      <a:pt x="32" y="128"/>
                      <a:pt x="31" y="125"/>
                    </a:cubicBezTo>
                    <a:cubicBezTo>
                      <a:pt x="32" y="125"/>
                      <a:pt x="32" y="125"/>
                      <a:pt x="32" y="125"/>
                    </a:cubicBezTo>
                    <a:cubicBezTo>
                      <a:pt x="33" y="125"/>
                      <a:pt x="35" y="124"/>
                      <a:pt x="36" y="124"/>
                    </a:cubicBezTo>
                    <a:cubicBezTo>
                      <a:pt x="36" y="125"/>
                      <a:pt x="36" y="126"/>
                      <a:pt x="36" y="127"/>
                    </a:cubicBezTo>
                    <a:cubicBezTo>
                      <a:pt x="36" y="128"/>
                      <a:pt x="36" y="129"/>
                      <a:pt x="36" y="130"/>
                    </a:cubicBezTo>
                    <a:cubicBezTo>
                      <a:pt x="35" y="131"/>
                      <a:pt x="35" y="131"/>
                      <a:pt x="35" y="131"/>
                    </a:cubicBezTo>
                    <a:moveTo>
                      <a:pt x="38" y="130"/>
                    </a:moveTo>
                    <a:cubicBezTo>
                      <a:pt x="38" y="129"/>
                      <a:pt x="38" y="128"/>
                      <a:pt x="38" y="127"/>
                    </a:cubicBezTo>
                    <a:cubicBezTo>
                      <a:pt x="38" y="126"/>
                      <a:pt x="38" y="124"/>
                      <a:pt x="38" y="123"/>
                    </a:cubicBezTo>
                    <a:cubicBezTo>
                      <a:pt x="38" y="123"/>
                      <a:pt x="38" y="123"/>
                      <a:pt x="38" y="123"/>
                    </a:cubicBezTo>
                    <a:cubicBezTo>
                      <a:pt x="39" y="123"/>
                      <a:pt x="40" y="122"/>
                      <a:pt x="41" y="122"/>
                    </a:cubicBezTo>
                    <a:cubicBezTo>
                      <a:pt x="41" y="124"/>
                      <a:pt x="42" y="126"/>
                      <a:pt x="42" y="128"/>
                    </a:cubicBezTo>
                    <a:cubicBezTo>
                      <a:pt x="40" y="129"/>
                      <a:pt x="39" y="129"/>
                      <a:pt x="38" y="130"/>
                    </a:cubicBezTo>
                    <a:moveTo>
                      <a:pt x="44" y="128"/>
                    </a:moveTo>
                    <a:cubicBezTo>
                      <a:pt x="44" y="125"/>
                      <a:pt x="43" y="123"/>
                      <a:pt x="43" y="121"/>
                    </a:cubicBezTo>
                    <a:cubicBezTo>
                      <a:pt x="46" y="120"/>
                      <a:pt x="50" y="119"/>
                      <a:pt x="53" y="118"/>
                    </a:cubicBezTo>
                    <a:cubicBezTo>
                      <a:pt x="53" y="120"/>
                      <a:pt x="52" y="122"/>
                      <a:pt x="52" y="125"/>
                    </a:cubicBezTo>
                    <a:cubicBezTo>
                      <a:pt x="48" y="126"/>
                      <a:pt x="46" y="127"/>
                      <a:pt x="44" y="128"/>
                    </a:cubicBezTo>
                    <a:moveTo>
                      <a:pt x="70" y="126"/>
                    </a:moveTo>
                    <a:cubicBezTo>
                      <a:pt x="71" y="123"/>
                      <a:pt x="72" y="119"/>
                      <a:pt x="73" y="116"/>
                    </a:cubicBezTo>
                    <a:cubicBezTo>
                      <a:pt x="73" y="116"/>
                      <a:pt x="73" y="116"/>
                      <a:pt x="73" y="116"/>
                    </a:cubicBezTo>
                    <a:cubicBezTo>
                      <a:pt x="73" y="118"/>
                      <a:pt x="74" y="120"/>
                      <a:pt x="75" y="122"/>
                    </a:cubicBezTo>
                    <a:cubicBezTo>
                      <a:pt x="75" y="122"/>
                      <a:pt x="76" y="123"/>
                      <a:pt x="76" y="124"/>
                    </a:cubicBezTo>
                    <a:cubicBezTo>
                      <a:pt x="74" y="125"/>
                      <a:pt x="72" y="125"/>
                      <a:pt x="70" y="126"/>
                    </a:cubicBezTo>
                    <a:moveTo>
                      <a:pt x="54" y="124"/>
                    </a:moveTo>
                    <a:cubicBezTo>
                      <a:pt x="55" y="122"/>
                      <a:pt x="55" y="119"/>
                      <a:pt x="55" y="117"/>
                    </a:cubicBezTo>
                    <a:cubicBezTo>
                      <a:pt x="58" y="116"/>
                      <a:pt x="60" y="115"/>
                      <a:pt x="63" y="114"/>
                    </a:cubicBezTo>
                    <a:cubicBezTo>
                      <a:pt x="62" y="117"/>
                      <a:pt x="62" y="119"/>
                      <a:pt x="62" y="121"/>
                    </a:cubicBezTo>
                    <a:cubicBezTo>
                      <a:pt x="61" y="122"/>
                      <a:pt x="60" y="122"/>
                      <a:pt x="58" y="122"/>
                    </a:cubicBezTo>
                    <a:cubicBezTo>
                      <a:pt x="57" y="123"/>
                      <a:pt x="57" y="123"/>
                      <a:pt x="56" y="123"/>
                    </a:cubicBezTo>
                    <a:cubicBezTo>
                      <a:pt x="55" y="124"/>
                      <a:pt x="55" y="124"/>
                      <a:pt x="55" y="124"/>
                    </a:cubicBezTo>
                    <a:cubicBezTo>
                      <a:pt x="54" y="124"/>
                      <a:pt x="54" y="124"/>
                      <a:pt x="54" y="124"/>
                    </a:cubicBezTo>
                    <a:moveTo>
                      <a:pt x="64" y="121"/>
                    </a:moveTo>
                    <a:cubicBezTo>
                      <a:pt x="64" y="118"/>
                      <a:pt x="64" y="116"/>
                      <a:pt x="65" y="114"/>
                    </a:cubicBezTo>
                    <a:cubicBezTo>
                      <a:pt x="66" y="113"/>
                      <a:pt x="68" y="113"/>
                      <a:pt x="69" y="112"/>
                    </a:cubicBezTo>
                    <a:cubicBezTo>
                      <a:pt x="70" y="113"/>
                      <a:pt x="70" y="113"/>
                      <a:pt x="70" y="114"/>
                    </a:cubicBezTo>
                    <a:cubicBezTo>
                      <a:pt x="71" y="114"/>
                      <a:pt x="71" y="114"/>
                      <a:pt x="71" y="114"/>
                    </a:cubicBezTo>
                    <a:cubicBezTo>
                      <a:pt x="70" y="117"/>
                      <a:pt x="69" y="121"/>
                      <a:pt x="69" y="124"/>
                    </a:cubicBezTo>
                    <a:cubicBezTo>
                      <a:pt x="68" y="123"/>
                      <a:pt x="68" y="123"/>
                      <a:pt x="68" y="123"/>
                    </a:cubicBezTo>
                    <a:cubicBezTo>
                      <a:pt x="68" y="122"/>
                      <a:pt x="67" y="121"/>
                      <a:pt x="66" y="121"/>
                    </a:cubicBezTo>
                    <a:cubicBezTo>
                      <a:pt x="66" y="121"/>
                      <a:pt x="66" y="121"/>
                      <a:pt x="66" y="121"/>
                    </a:cubicBezTo>
                    <a:cubicBezTo>
                      <a:pt x="66" y="121"/>
                      <a:pt x="66" y="121"/>
                      <a:pt x="66" y="121"/>
                    </a:cubicBezTo>
                    <a:cubicBezTo>
                      <a:pt x="66" y="121"/>
                      <a:pt x="66" y="121"/>
                      <a:pt x="66" y="121"/>
                    </a:cubicBezTo>
                    <a:cubicBezTo>
                      <a:pt x="66" y="120"/>
                      <a:pt x="65" y="120"/>
                      <a:pt x="65" y="120"/>
                    </a:cubicBezTo>
                    <a:cubicBezTo>
                      <a:pt x="65" y="120"/>
                      <a:pt x="64" y="121"/>
                      <a:pt x="64" y="121"/>
                    </a:cubicBezTo>
                    <a:moveTo>
                      <a:pt x="107" y="112"/>
                    </a:moveTo>
                    <a:cubicBezTo>
                      <a:pt x="107" y="111"/>
                      <a:pt x="106" y="110"/>
                      <a:pt x="106" y="109"/>
                    </a:cubicBezTo>
                    <a:cubicBezTo>
                      <a:pt x="106" y="108"/>
                      <a:pt x="105" y="107"/>
                      <a:pt x="105" y="106"/>
                    </a:cubicBezTo>
                    <a:cubicBezTo>
                      <a:pt x="105" y="105"/>
                      <a:pt x="105" y="104"/>
                      <a:pt x="105" y="104"/>
                    </a:cubicBezTo>
                    <a:cubicBezTo>
                      <a:pt x="105" y="103"/>
                      <a:pt x="105" y="103"/>
                      <a:pt x="105" y="103"/>
                    </a:cubicBezTo>
                    <a:cubicBezTo>
                      <a:pt x="105" y="102"/>
                      <a:pt x="105" y="100"/>
                      <a:pt x="106" y="97"/>
                    </a:cubicBezTo>
                    <a:cubicBezTo>
                      <a:pt x="106" y="97"/>
                      <a:pt x="107" y="97"/>
                      <a:pt x="107" y="96"/>
                    </a:cubicBezTo>
                    <a:cubicBezTo>
                      <a:pt x="109" y="99"/>
                      <a:pt x="109" y="102"/>
                      <a:pt x="109" y="105"/>
                    </a:cubicBezTo>
                    <a:cubicBezTo>
                      <a:pt x="109" y="105"/>
                      <a:pt x="108" y="105"/>
                      <a:pt x="108" y="105"/>
                    </a:cubicBezTo>
                    <a:cubicBezTo>
                      <a:pt x="107" y="106"/>
                      <a:pt x="107" y="106"/>
                      <a:pt x="107" y="107"/>
                    </a:cubicBezTo>
                    <a:cubicBezTo>
                      <a:pt x="107" y="107"/>
                      <a:pt x="107" y="107"/>
                      <a:pt x="107" y="107"/>
                    </a:cubicBezTo>
                    <a:cubicBezTo>
                      <a:pt x="107" y="109"/>
                      <a:pt x="107" y="110"/>
                      <a:pt x="107" y="112"/>
                    </a:cubicBezTo>
                    <a:moveTo>
                      <a:pt x="111" y="104"/>
                    </a:moveTo>
                    <a:cubicBezTo>
                      <a:pt x="111" y="101"/>
                      <a:pt x="110" y="98"/>
                      <a:pt x="109" y="96"/>
                    </a:cubicBezTo>
                    <a:cubicBezTo>
                      <a:pt x="111" y="95"/>
                      <a:pt x="112" y="95"/>
                      <a:pt x="113" y="94"/>
                    </a:cubicBezTo>
                    <a:cubicBezTo>
                      <a:pt x="114" y="94"/>
                      <a:pt x="115" y="94"/>
                      <a:pt x="115" y="94"/>
                    </a:cubicBezTo>
                    <a:cubicBezTo>
                      <a:pt x="115" y="95"/>
                      <a:pt x="115" y="96"/>
                      <a:pt x="115" y="97"/>
                    </a:cubicBezTo>
                    <a:cubicBezTo>
                      <a:pt x="115" y="99"/>
                      <a:pt x="115" y="100"/>
                      <a:pt x="115" y="102"/>
                    </a:cubicBezTo>
                    <a:cubicBezTo>
                      <a:pt x="114" y="103"/>
                      <a:pt x="113" y="103"/>
                      <a:pt x="111" y="104"/>
                    </a:cubicBezTo>
                    <a:moveTo>
                      <a:pt x="53" y="94"/>
                    </a:moveTo>
                    <a:cubicBezTo>
                      <a:pt x="53" y="94"/>
                      <a:pt x="53" y="94"/>
                      <a:pt x="53" y="94"/>
                    </a:cubicBezTo>
                    <a:cubicBezTo>
                      <a:pt x="53" y="94"/>
                      <a:pt x="53" y="94"/>
                      <a:pt x="53" y="94"/>
                    </a:cubicBezTo>
                    <a:moveTo>
                      <a:pt x="45" y="95"/>
                    </a:moveTo>
                    <a:cubicBezTo>
                      <a:pt x="45" y="94"/>
                      <a:pt x="45" y="93"/>
                      <a:pt x="45" y="92"/>
                    </a:cubicBezTo>
                    <a:cubicBezTo>
                      <a:pt x="46" y="93"/>
                      <a:pt x="47" y="94"/>
                      <a:pt x="47" y="94"/>
                    </a:cubicBezTo>
                    <a:cubicBezTo>
                      <a:pt x="47" y="95"/>
                      <a:pt x="46" y="95"/>
                      <a:pt x="45" y="95"/>
                    </a:cubicBezTo>
                    <a:moveTo>
                      <a:pt x="117" y="101"/>
                    </a:moveTo>
                    <a:cubicBezTo>
                      <a:pt x="117" y="100"/>
                      <a:pt x="117" y="99"/>
                      <a:pt x="117" y="97"/>
                    </a:cubicBezTo>
                    <a:cubicBezTo>
                      <a:pt x="117" y="96"/>
                      <a:pt x="117" y="94"/>
                      <a:pt x="117" y="93"/>
                    </a:cubicBezTo>
                    <a:cubicBezTo>
                      <a:pt x="119" y="92"/>
                      <a:pt x="122" y="92"/>
                      <a:pt x="124" y="91"/>
                    </a:cubicBezTo>
                    <a:cubicBezTo>
                      <a:pt x="124" y="92"/>
                      <a:pt x="124" y="92"/>
                      <a:pt x="124" y="92"/>
                    </a:cubicBezTo>
                    <a:cubicBezTo>
                      <a:pt x="124" y="94"/>
                      <a:pt x="124" y="97"/>
                      <a:pt x="123" y="99"/>
                    </a:cubicBezTo>
                    <a:cubicBezTo>
                      <a:pt x="121" y="100"/>
                      <a:pt x="119" y="101"/>
                      <a:pt x="117" y="101"/>
                    </a:cubicBezTo>
                    <a:moveTo>
                      <a:pt x="125" y="98"/>
                    </a:moveTo>
                    <a:cubicBezTo>
                      <a:pt x="126" y="96"/>
                      <a:pt x="126" y="94"/>
                      <a:pt x="126" y="92"/>
                    </a:cubicBezTo>
                    <a:cubicBezTo>
                      <a:pt x="126" y="91"/>
                      <a:pt x="126" y="91"/>
                      <a:pt x="126" y="90"/>
                    </a:cubicBezTo>
                    <a:cubicBezTo>
                      <a:pt x="128" y="90"/>
                      <a:pt x="129" y="89"/>
                      <a:pt x="131" y="89"/>
                    </a:cubicBezTo>
                    <a:cubicBezTo>
                      <a:pt x="131" y="91"/>
                      <a:pt x="130" y="94"/>
                      <a:pt x="130" y="97"/>
                    </a:cubicBezTo>
                    <a:cubicBezTo>
                      <a:pt x="129" y="97"/>
                      <a:pt x="127" y="98"/>
                      <a:pt x="125" y="98"/>
                    </a:cubicBezTo>
                    <a:moveTo>
                      <a:pt x="132" y="96"/>
                    </a:moveTo>
                    <a:cubicBezTo>
                      <a:pt x="133" y="93"/>
                      <a:pt x="133" y="91"/>
                      <a:pt x="133" y="88"/>
                    </a:cubicBezTo>
                    <a:cubicBezTo>
                      <a:pt x="134" y="88"/>
                      <a:pt x="135" y="88"/>
                      <a:pt x="135" y="87"/>
                    </a:cubicBezTo>
                    <a:cubicBezTo>
                      <a:pt x="136" y="89"/>
                      <a:pt x="136" y="91"/>
                      <a:pt x="136" y="93"/>
                    </a:cubicBezTo>
                    <a:cubicBezTo>
                      <a:pt x="136" y="94"/>
                      <a:pt x="136" y="95"/>
                      <a:pt x="136" y="95"/>
                    </a:cubicBezTo>
                    <a:cubicBezTo>
                      <a:pt x="136" y="95"/>
                      <a:pt x="136" y="95"/>
                      <a:pt x="136" y="95"/>
                    </a:cubicBezTo>
                    <a:cubicBezTo>
                      <a:pt x="134" y="95"/>
                      <a:pt x="133" y="96"/>
                      <a:pt x="132" y="96"/>
                    </a:cubicBezTo>
                    <a:moveTo>
                      <a:pt x="39" y="97"/>
                    </a:moveTo>
                    <a:cubicBezTo>
                      <a:pt x="39" y="96"/>
                      <a:pt x="39" y="96"/>
                      <a:pt x="39" y="96"/>
                    </a:cubicBezTo>
                    <a:cubicBezTo>
                      <a:pt x="39" y="93"/>
                      <a:pt x="39" y="90"/>
                      <a:pt x="39" y="87"/>
                    </a:cubicBezTo>
                    <a:cubicBezTo>
                      <a:pt x="41" y="88"/>
                      <a:pt x="42" y="90"/>
                      <a:pt x="44" y="91"/>
                    </a:cubicBezTo>
                    <a:cubicBezTo>
                      <a:pt x="44" y="91"/>
                      <a:pt x="44" y="91"/>
                      <a:pt x="44" y="91"/>
                    </a:cubicBezTo>
                    <a:cubicBezTo>
                      <a:pt x="43" y="93"/>
                      <a:pt x="43" y="94"/>
                      <a:pt x="43" y="96"/>
                    </a:cubicBezTo>
                    <a:cubicBezTo>
                      <a:pt x="42" y="96"/>
                      <a:pt x="41" y="96"/>
                      <a:pt x="40" y="97"/>
                    </a:cubicBezTo>
                    <a:cubicBezTo>
                      <a:pt x="39" y="97"/>
                      <a:pt x="39" y="97"/>
                      <a:pt x="39" y="97"/>
                    </a:cubicBezTo>
                    <a:moveTo>
                      <a:pt x="37" y="94"/>
                    </a:moveTo>
                    <a:cubicBezTo>
                      <a:pt x="35" y="92"/>
                      <a:pt x="33" y="90"/>
                      <a:pt x="31" y="88"/>
                    </a:cubicBezTo>
                    <a:cubicBezTo>
                      <a:pt x="31" y="85"/>
                      <a:pt x="30" y="81"/>
                      <a:pt x="30" y="78"/>
                    </a:cubicBezTo>
                    <a:cubicBezTo>
                      <a:pt x="33" y="81"/>
                      <a:pt x="35" y="83"/>
                      <a:pt x="37" y="85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37" y="89"/>
                      <a:pt x="37" y="91"/>
                      <a:pt x="37" y="94"/>
                    </a:cubicBezTo>
                    <a:moveTo>
                      <a:pt x="29" y="85"/>
                    </a:moveTo>
                    <a:cubicBezTo>
                      <a:pt x="27" y="84"/>
                      <a:pt x="25" y="82"/>
                      <a:pt x="24" y="81"/>
                    </a:cubicBezTo>
                    <a:cubicBezTo>
                      <a:pt x="23" y="80"/>
                      <a:pt x="23" y="80"/>
                      <a:pt x="23" y="80"/>
                    </a:cubicBezTo>
                    <a:cubicBezTo>
                      <a:pt x="23" y="80"/>
                      <a:pt x="23" y="80"/>
                      <a:pt x="23" y="80"/>
                    </a:cubicBezTo>
                    <a:cubicBezTo>
                      <a:pt x="23" y="77"/>
                      <a:pt x="23" y="74"/>
                      <a:pt x="23" y="71"/>
                    </a:cubicBezTo>
                    <a:cubicBezTo>
                      <a:pt x="25" y="73"/>
                      <a:pt x="26" y="75"/>
                      <a:pt x="28" y="76"/>
                    </a:cubicBezTo>
                    <a:cubicBezTo>
                      <a:pt x="28" y="77"/>
                      <a:pt x="28" y="77"/>
                      <a:pt x="28" y="77"/>
                    </a:cubicBezTo>
                    <a:cubicBezTo>
                      <a:pt x="28" y="80"/>
                      <a:pt x="28" y="83"/>
                      <a:pt x="29" y="85"/>
                    </a:cubicBezTo>
                    <a:moveTo>
                      <a:pt x="21" y="78"/>
                    </a:moveTo>
                    <a:cubicBezTo>
                      <a:pt x="19" y="76"/>
                      <a:pt x="17" y="74"/>
                      <a:pt x="16" y="73"/>
                    </a:cubicBezTo>
                    <a:cubicBezTo>
                      <a:pt x="16" y="70"/>
                      <a:pt x="15" y="66"/>
                      <a:pt x="15" y="63"/>
                    </a:cubicBezTo>
                    <a:cubicBezTo>
                      <a:pt x="17" y="65"/>
                      <a:pt x="19" y="67"/>
                      <a:pt x="21" y="69"/>
                    </a:cubicBezTo>
                    <a:cubicBezTo>
                      <a:pt x="21" y="72"/>
                      <a:pt x="21" y="75"/>
                      <a:pt x="21" y="78"/>
                    </a:cubicBezTo>
                    <a:moveTo>
                      <a:pt x="111" y="68"/>
                    </a:moveTo>
                    <a:cubicBezTo>
                      <a:pt x="112" y="65"/>
                      <a:pt x="113" y="62"/>
                      <a:pt x="113" y="59"/>
                    </a:cubicBezTo>
                    <a:cubicBezTo>
                      <a:pt x="114" y="61"/>
                      <a:pt x="114" y="64"/>
                      <a:pt x="115" y="66"/>
                    </a:cubicBezTo>
                    <a:cubicBezTo>
                      <a:pt x="113" y="67"/>
                      <a:pt x="112" y="67"/>
                      <a:pt x="111" y="68"/>
                    </a:cubicBezTo>
                    <a:moveTo>
                      <a:pt x="14" y="71"/>
                    </a:moveTo>
                    <a:cubicBezTo>
                      <a:pt x="13" y="71"/>
                      <a:pt x="13" y="70"/>
                      <a:pt x="12" y="70"/>
                    </a:cubicBezTo>
                    <a:cubicBezTo>
                      <a:pt x="12" y="69"/>
                      <a:pt x="11" y="69"/>
                      <a:pt x="11" y="68"/>
                    </a:cubicBezTo>
                    <a:cubicBezTo>
                      <a:pt x="9" y="63"/>
                      <a:pt x="7" y="61"/>
                      <a:pt x="7" y="59"/>
                    </a:cubicBezTo>
                    <a:cubicBezTo>
                      <a:pt x="6" y="57"/>
                      <a:pt x="6" y="56"/>
                      <a:pt x="5" y="53"/>
                    </a:cubicBezTo>
                    <a:cubicBezTo>
                      <a:pt x="7" y="56"/>
                      <a:pt x="10" y="58"/>
                      <a:pt x="12" y="61"/>
                    </a:cubicBezTo>
                    <a:cubicBezTo>
                      <a:pt x="13" y="64"/>
                      <a:pt x="13" y="68"/>
                      <a:pt x="14" y="71"/>
                    </a:cubicBezTo>
                    <a:moveTo>
                      <a:pt x="116" y="63"/>
                    </a:moveTo>
                    <a:cubicBezTo>
                      <a:pt x="116" y="60"/>
                      <a:pt x="115" y="57"/>
                      <a:pt x="114" y="55"/>
                    </a:cubicBezTo>
                    <a:cubicBezTo>
                      <a:pt x="115" y="51"/>
                      <a:pt x="116" y="47"/>
                      <a:pt x="117" y="43"/>
                    </a:cubicBezTo>
                    <a:cubicBezTo>
                      <a:pt x="117" y="46"/>
                      <a:pt x="118" y="49"/>
                      <a:pt x="118" y="53"/>
                    </a:cubicBezTo>
                    <a:cubicBezTo>
                      <a:pt x="119" y="53"/>
                      <a:pt x="119" y="53"/>
                      <a:pt x="119" y="53"/>
                    </a:cubicBezTo>
                    <a:cubicBezTo>
                      <a:pt x="118" y="56"/>
                      <a:pt x="117" y="60"/>
                      <a:pt x="116" y="63"/>
                    </a:cubicBezTo>
                    <a:moveTo>
                      <a:pt x="120" y="48"/>
                    </a:moveTo>
                    <a:cubicBezTo>
                      <a:pt x="119" y="45"/>
                      <a:pt x="119" y="41"/>
                      <a:pt x="118" y="37"/>
                    </a:cubicBezTo>
                    <a:cubicBezTo>
                      <a:pt x="119" y="33"/>
                      <a:pt x="120" y="30"/>
                      <a:pt x="121" y="26"/>
                    </a:cubicBezTo>
                    <a:cubicBezTo>
                      <a:pt x="122" y="30"/>
                      <a:pt x="122" y="34"/>
                      <a:pt x="122" y="37"/>
                    </a:cubicBezTo>
                    <a:cubicBezTo>
                      <a:pt x="121" y="41"/>
                      <a:pt x="120" y="45"/>
                      <a:pt x="120" y="48"/>
                    </a:cubicBezTo>
                    <a:moveTo>
                      <a:pt x="124" y="32"/>
                    </a:moveTo>
                    <a:cubicBezTo>
                      <a:pt x="123" y="28"/>
                      <a:pt x="123" y="25"/>
                      <a:pt x="122" y="22"/>
                    </a:cubicBezTo>
                    <a:cubicBezTo>
                      <a:pt x="122" y="19"/>
                      <a:pt x="123" y="17"/>
                      <a:pt x="123" y="14"/>
                    </a:cubicBezTo>
                    <a:cubicBezTo>
                      <a:pt x="124" y="17"/>
                      <a:pt x="124" y="21"/>
                      <a:pt x="124" y="24"/>
                    </a:cubicBezTo>
                    <a:cubicBezTo>
                      <a:pt x="124" y="25"/>
                      <a:pt x="124" y="25"/>
                      <a:pt x="124" y="26"/>
                    </a:cubicBezTo>
                    <a:cubicBezTo>
                      <a:pt x="124" y="28"/>
                      <a:pt x="124" y="30"/>
                      <a:pt x="124" y="32"/>
                    </a:cubicBezTo>
                    <a:moveTo>
                      <a:pt x="78" y="85"/>
                    </a:moveTo>
                    <a:cubicBezTo>
                      <a:pt x="79" y="85"/>
                      <a:pt x="79" y="85"/>
                      <a:pt x="79" y="85"/>
                    </a:cubicBezTo>
                    <a:cubicBezTo>
                      <a:pt x="80" y="85"/>
                      <a:pt x="80" y="84"/>
                      <a:pt x="80" y="83"/>
                    </a:cubicBezTo>
                    <a:cubicBezTo>
                      <a:pt x="80" y="79"/>
                      <a:pt x="80" y="76"/>
                      <a:pt x="80" y="72"/>
                    </a:cubicBezTo>
                    <a:cubicBezTo>
                      <a:pt x="80" y="55"/>
                      <a:pt x="82" y="38"/>
                      <a:pt x="84" y="20"/>
                    </a:cubicBezTo>
                    <a:cubicBezTo>
                      <a:pt x="97" y="15"/>
                      <a:pt x="109" y="10"/>
                      <a:pt x="121" y="5"/>
                    </a:cubicBezTo>
                    <a:cubicBezTo>
                      <a:pt x="116" y="27"/>
                      <a:pt x="112" y="48"/>
                      <a:pt x="107" y="70"/>
                    </a:cubicBezTo>
                    <a:cubicBezTo>
                      <a:pt x="106" y="70"/>
                      <a:pt x="106" y="71"/>
                      <a:pt x="106" y="71"/>
                    </a:cubicBezTo>
                    <a:cubicBezTo>
                      <a:pt x="107" y="72"/>
                      <a:pt x="107" y="72"/>
                      <a:pt x="108" y="73"/>
                    </a:cubicBezTo>
                    <a:cubicBezTo>
                      <a:pt x="108" y="73"/>
                      <a:pt x="108" y="73"/>
                      <a:pt x="108" y="73"/>
                    </a:cubicBezTo>
                    <a:cubicBezTo>
                      <a:pt x="108" y="73"/>
                      <a:pt x="108" y="73"/>
                      <a:pt x="108" y="73"/>
                    </a:cubicBezTo>
                    <a:cubicBezTo>
                      <a:pt x="108" y="73"/>
                      <a:pt x="108" y="73"/>
                      <a:pt x="108" y="73"/>
                    </a:cubicBezTo>
                    <a:cubicBezTo>
                      <a:pt x="108" y="73"/>
                      <a:pt x="108" y="73"/>
                      <a:pt x="109" y="73"/>
                    </a:cubicBezTo>
                    <a:cubicBezTo>
                      <a:pt x="109" y="73"/>
                      <a:pt x="109" y="73"/>
                      <a:pt x="110" y="72"/>
                    </a:cubicBezTo>
                    <a:cubicBezTo>
                      <a:pt x="117" y="70"/>
                      <a:pt x="124" y="67"/>
                      <a:pt x="131" y="64"/>
                    </a:cubicBezTo>
                    <a:cubicBezTo>
                      <a:pt x="133" y="70"/>
                      <a:pt x="134" y="76"/>
                      <a:pt x="135" y="82"/>
                    </a:cubicBezTo>
                    <a:cubicBezTo>
                      <a:pt x="135" y="82"/>
                      <a:pt x="134" y="83"/>
                      <a:pt x="134" y="83"/>
                    </a:cubicBezTo>
                    <a:cubicBezTo>
                      <a:pt x="127" y="86"/>
                      <a:pt x="119" y="88"/>
                      <a:pt x="112" y="90"/>
                    </a:cubicBezTo>
                    <a:cubicBezTo>
                      <a:pt x="109" y="91"/>
                      <a:pt x="106" y="92"/>
                      <a:pt x="103" y="94"/>
                    </a:cubicBezTo>
                    <a:cubicBezTo>
                      <a:pt x="103" y="94"/>
                      <a:pt x="103" y="94"/>
                      <a:pt x="103" y="94"/>
                    </a:cubicBezTo>
                    <a:cubicBezTo>
                      <a:pt x="102" y="95"/>
                      <a:pt x="102" y="95"/>
                      <a:pt x="102" y="95"/>
                    </a:cubicBezTo>
                    <a:cubicBezTo>
                      <a:pt x="102" y="95"/>
                      <a:pt x="102" y="95"/>
                      <a:pt x="102" y="95"/>
                    </a:cubicBezTo>
                    <a:cubicBezTo>
                      <a:pt x="102" y="95"/>
                      <a:pt x="102" y="95"/>
                      <a:pt x="102" y="95"/>
                    </a:cubicBezTo>
                    <a:cubicBezTo>
                      <a:pt x="102" y="96"/>
                      <a:pt x="102" y="96"/>
                      <a:pt x="102" y="96"/>
                    </a:cubicBezTo>
                    <a:cubicBezTo>
                      <a:pt x="102" y="96"/>
                      <a:pt x="102" y="96"/>
                      <a:pt x="102" y="96"/>
                    </a:cubicBezTo>
                    <a:cubicBezTo>
                      <a:pt x="102" y="98"/>
                      <a:pt x="101" y="100"/>
                      <a:pt x="101" y="103"/>
                    </a:cubicBezTo>
                    <a:cubicBezTo>
                      <a:pt x="101" y="104"/>
                      <a:pt x="101" y="104"/>
                      <a:pt x="101" y="105"/>
                    </a:cubicBezTo>
                    <a:cubicBezTo>
                      <a:pt x="101" y="105"/>
                      <a:pt x="101" y="106"/>
                      <a:pt x="101" y="107"/>
                    </a:cubicBezTo>
                    <a:cubicBezTo>
                      <a:pt x="102" y="109"/>
                      <a:pt x="102" y="110"/>
                      <a:pt x="103" y="112"/>
                    </a:cubicBezTo>
                    <a:cubicBezTo>
                      <a:pt x="103" y="113"/>
                      <a:pt x="103" y="114"/>
                      <a:pt x="103" y="115"/>
                    </a:cubicBezTo>
                    <a:cubicBezTo>
                      <a:pt x="103" y="115"/>
                      <a:pt x="103" y="116"/>
                      <a:pt x="104" y="116"/>
                    </a:cubicBezTo>
                    <a:cubicBezTo>
                      <a:pt x="104" y="117"/>
                      <a:pt x="105" y="117"/>
                      <a:pt x="105" y="117"/>
                    </a:cubicBezTo>
                    <a:cubicBezTo>
                      <a:pt x="106" y="117"/>
                      <a:pt x="106" y="117"/>
                      <a:pt x="106" y="117"/>
                    </a:cubicBezTo>
                    <a:cubicBezTo>
                      <a:pt x="106" y="117"/>
                      <a:pt x="106" y="117"/>
                      <a:pt x="106" y="117"/>
                    </a:cubicBezTo>
                    <a:cubicBezTo>
                      <a:pt x="106" y="117"/>
                      <a:pt x="106" y="117"/>
                      <a:pt x="106" y="117"/>
                    </a:cubicBezTo>
                    <a:cubicBezTo>
                      <a:pt x="106" y="117"/>
                      <a:pt x="106" y="117"/>
                      <a:pt x="106" y="117"/>
                    </a:cubicBezTo>
                    <a:cubicBezTo>
                      <a:pt x="119" y="112"/>
                      <a:pt x="127" y="110"/>
                      <a:pt x="133" y="108"/>
                    </a:cubicBezTo>
                    <a:cubicBezTo>
                      <a:pt x="136" y="107"/>
                      <a:pt x="138" y="106"/>
                      <a:pt x="139" y="105"/>
                    </a:cubicBezTo>
                    <a:cubicBezTo>
                      <a:pt x="140" y="105"/>
                      <a:pt x="140" y="105"/>
                      <a:pt x="141" y="105"/>
                    </a:cubicBezTo>
                    <a:cubicBezTo>
                      <a:pt x="142" y="108"/>
                      <a:pt x="144" y="113"/>
                      <a:pt x="145" y="118"/>
                    </a:cubicBezTo>
                    <a:cubicBezTo>
                      <a:pt x="146" y="121"/>
                      <a:pt x="147" y="124"/>
                      <a:pt x="148" y="126"/>
                    </a:cubicBezTo>
                    <a:cubicBezTo>
                      <a:pt x="147" y="127"/>
                      <a:pt x="144" y="128"/>
                      <a:pt x="141" y="129"/>
                    </a:cubicBezTo>
                    <a:cubicBezTo>
                      <a:pt x="136" y="131"/>
                      <a:pt x="127" y="134"/>
                      <a:pt x="115" y="139"/>
                    </a:cubicBezTo>
                    <a:cubicBezTo>
                      <a:pt x="115" y="139"/>
                      <a:pt x="115" y="139"/>
                      <a:pt x="115" y="139"/>
                    </a:cubicBezTo>
                    <a:cubicBezTo>
                      <a:pt x="115" y="139"/>
                      <a:pt x="115" y="139"/>
                      <a:pt x="115" y="139"/>
                    </a:cubicBezTo>
                    <a:cubicBezTo>
                      <a:pt x="114" y="139"/>
                      <a:pt x="114" y="139"/>
                      <a:pt x="114" y="139"/>
                    </a:cubicBezTo>
                    <a:cubicBezTo>
                      <a:pt x="113" y="139"/>
                      <a:pt x="112" y="141"/>
                      <a:pt x="113" y="142"/>
                    </a:cubicBezTo>
                    <a:cubicBezTo>
                      <a:pt x="113" y="142"/>
                      <a:pt x="114" y="143"/>
                      <a:pt x="114" y="143"/>
                    </a:cubicBezTo>
                    <a:cubicBezTo>
                      <a:pt x="118" y="153"/>
                      <a:pt x="121" y="159"/>
                      <a:pt x="124" y="169"/>
                    </a:cubicBezTo>
                    <a:cubicBezTo>
                      <a:pt x="116" y="169"/>
                      <a:pt x="108" y="172"/>
                      <a:pt x="101" y="178"/>
                    </a:cubicBezTo>
                    <a:cubicBezTo>
                      <a:pt x="97" y="167"/>
                      <a:pt x="95" y="161"/>
                      <a:pt x="91" y="150"/>
                    </a:cubicBezTo>
                    <a:cubicBezTo>
                      <a:pt x="90" y="149"/>
                      <a:pt x="90" y="148"/>
                      <a:pt x="89" y="148"/>
                    </a:cubicBezTo>
                    <a:cubicBezTo>
                      <a:pt x="89" y="148"/>
                      <a:pt x="88" y="148"/>
                      <a:pt x="88" y="148"/>
                    </a:cubicBezTo>
                    <a:cubicBezTo>
                      <a:pt x="88" y="149"/>
                      <a:pt x="88" y="149"/>
                      <a:pt x="88" y="149"/>
                    </a:cubicBezTo>
                    <a:cubicBezTo>
                      <a:pt x="88" y="149"/>
                      <a:pt x="88" y="149"/>
                      <a:pt x="88" y="149"/>
                    </a:cubicBezTo>
                    <a:cubicBezTo>
                      <a:pt x="66" y="156"/>
                      <a:pt x="54" y="160"/>
                      <a:pt x="49" y="162"/>
                    </a:cubicBezTo>
                    <a:cubicBezTo>
                      <a:pt x="48" y="154"/>
                      <a:pt x="46" y="147"/>
                      <a:pt x="43" y="140"/>
                    </a:cubicBezTo>
                    <a:cubicBezTo>
                      <a:pt x="44" y="140"/>
                      <a:pt x="44" y="139"/>
                      <a:pt x="44" y="139"/>
                    </a:cubicBezTo>
                    <a:cubicBezTo>
                      <a:pt x="49" y="138"/>
                      <a:pt x="60" y="134"/>
                      <a:pt x="79" y="127"/>
                    </a:cubicBezTo>
                    <a:cubicBezTo>
                      <a:pt x="79" y="127"/>
                      <a:pt x="79" y="127"/>
                      <a:pt x="79" y="127"/>
                    </a:cubicBezTo>
                    <a:cubicBezTo>
                      <a:pt x="79" y="127"/>
                      <a:pt x="79" y="127"/>
                      <a:pt x="79" y="127"/>
                    </a:cubicBezTo>
                    <a:cubicBezTo>
                      <a:pt x="80" y="127"/>
                      <a:pt x="80" y="127"/>
                      <a:pt x="80" y="127"/>
                    </a:cubicBezTo>
                    <a:cubicBezTo>
                      <a:pt x="81" y="126"/>
                      <a:pt x="81" y="125"/>
                      <a:pt x="81" y="124"/>
                    </a:cubicBezTo>
                    <a:cubicBezTo>
                      <a:pt x="81" y="124"/>
                      <a:pt x="80" y="124"/>
                      <a:pt x="80" y="123"/>
                    </a:cubicBezTo>
                    <a:cubicBezTo>
                      <a:pt x="80" y="122"/>
                      <a:pt x="79" y="120"/>
                      <a:pt x="78" y="118"/>
                    </a:cubicBezTo>
                    <a:cubicBezTo>
                      <a:pt x="77" y="117"/>
                      <a:pt x="77" y="116"/>
                      <a:pt x="76" y="115"/>
                    </a:cubicBezTo>
                    <a:cubicBezTo>
                      <a:pt x="76" y="114"/>
                      <a:pt x="75" y="113"/>
                      <a:pt x="75" y="112"/>
                    </a:cubicBezTo>
                    <a:cubicBezTo>
                      <a:pt x="74" y="112"/>
                      <a:pt x="74" y="111"/>
                      <a:pt x="73" y="111"/>
                    </a:cubicBezTo>
                    <a:cubicBezTo>
                      <a:pt x="73" y="110"/>
                      <a:pt x="72" y="110"/>
                      <a:pt x="72" y="110"/>
                    </a:cubicBezTo>
                    <a:cubicBezTo>
                      <a:pt x="72" y="110"/>
                      <a:pt x="72" y="110"/>
                      <a:pt x="72" y="110"/>
                    </a:cubicBezTo>
                    <a:cubicBezTo>
                      <a:pt x="72" y="109"/>
                      <a:pt x="71" y="108"/>
                      <a:pt x="70" y="108"/>
                    </a:cubicBezTo>
                    <a:cubicBezTo>
                      <a:pt x="70" y="108"/>
                      <a:pt x="70" y="108"/>
                      <a:pt x="70" y="108"/>
                    </a:cubicBezTo>
                    <a:cubicBezTo>
                      <a:pt x="70" y="108"/>
                      <a:pt x="69" y="108"/>
                      <a:pt x="69" y="108"/>
                    </a:cubicBezTo>
                    <a:cubicBezTo>
                      <a:pt x="68" y="108"/>
                      <a:pt x="68" y="108"/>
                      <a:pt x="67" y="108"/>
                    </a:cubicBezTo>
                    <a:cubicBezTo>
                      <a:pt x="67" y="109"/>
                      <a:pt x="67" y="109"/>
                      <a:pt x="67" y="109"/>
                    </a:cubicBezTo>
                    <a:cubicBezTo>
                      <a:pt x="53" y="113"/>
                      <a:pt x="43" y="116"/>
                      <a:pt x="31" y="121"/>
                    </a:cubicBezTo>
                    <a:cubicBezTo>
                      <a:pt x="30" y="116"/>
                      <a:pt x="28" y="110"/>
                      <a:pt x="28" y="104"/>
                    </a:cubicBezTo>
                    <a:cubicBezTo>
                      <a:pt x="31" y="103"/>
                      <a:pt x="35" y="102"/>
                      <a:pt x="37" y="101"/>
                    </a:cubicBezTo>
                    <a:cubicBezTo>
                      <a:pt x="38" y="102"/>
                      <a:pt x="38" y="102"/>
                      <a:pt x="38" y="102"/>
                    </a:cubicBezTo>
                    <a:cubicBezTo>
                      <a:pt x="38" y="102"/>
                      <a:pt x="38" y="102"/>
                      <a:pt x="38" y="102"/>
                    </a:cubicBezTo>
                    <a:cubicBezTo>
                      <a:pt x="38" y="102"/>
                      <a:pt x="39" y="102"/>
                      <a:pt x="39" y="101"/>
                    </a:cubicBezTo>
                    <a:cubicBezTo>
                      <a:pt x="39" y="101"/>
                      <a:pt x="39" y="101"/>
                      <a:pt x="39" y="101"/>
                    </a:cubicBezTo>
                    <a:cubicBezTo>
                      <a:pt x="40" y="101"/>
                      <a:pt x="40" y="101"/>
                      <a:pt x="41" y="101"/>
                    </a:cubicBezTo>
                    <a:cubicBezTo>
                      <a:pt x="45" y="100"/>
                      <a:pt x="48" y="99"/>
                      <a:pt x="52" y="97"/>
                    </a:cubicBezTo>
                    <a:cubicBezTo>
                      <a:pt x="52" y="97"/>
                      <a:pt x="52" y="97"/>
                      <a:pt x="52" y="97"/>
                    </a:cubicBezTo>
                    <a:cubicBezTo>
                      <a:pt x="52" y="97"/>
                      <a:pt x="52" y="97"/>
                      <a:pt x="52" y="97"/>
                    </a:cubicBezTo>
                    <a:cubicBezTo>
                      <a:pt x="52" y="97"/>
                      <a:pt x="52" y="97"/>
                      <a:pt x="52" y="97"/>
                    </a:cubicBezTo>
                    <a:cubicBezTo>
                      <a:pt x="52" y="97"/>
                      <a:pt x="52" y="97"/>
                      <a:pt x="52" y="97"/>
                    </a:cubicBezTo>
                    <a:cubicBezTo>
                      <a:pt x="52" y="96"/>
                      <a:pt x="52" y="96"/>
                      <a:pt x="52" y="96"/>
                    </a:cubicBezTo>
                    <a:cubicBezTo>
                      <a:pt x="53" y="96"/>
                      <a:pt x="53" y="96"/>
                      <a:pt x="53" y="96"/>
                    </a:cubicBezTo>
                    <a:cubicBezTo>
                      <a:pt x="53" y="96"/>
                      <a:pt x="53" y="95"/>
                      <a:pt x="53" y="95"/>
                    </a:cubicBezTo>
                    <a:cubicBezTo>
                      <a:pt x="53" y="94"/>
                      <a:pt x="53" y="94"/>
                      <a:pt x="53" y="93"/>
                    </a:cubicBezTo>
                    <a:cubicBezTo>
                      <a:pt x="52" y="93"/>
                      <a:pt x="52" y="93"/>
                      <a:pt x="52" y="93"/>
                    </a:cubicBezTo>
                    <a:cubicBezTo>
                      <a:pt x="37" y="80"/>
                      <a:pt x="19" y="62"/>
                      <a:pt x="5" y="47"/>
                    </a:cubicBezTo>
                    <a:cubicBezTo>
                      <a:pt x="6" y="46"/>
                      <a:pt x="9" y="45"/>
                      <a:pt x="11" y="44"/>
                    </a:cubicBezTo>
                    <a:cubicBezTo>
                      <a:pt x="16" y="42"/>
                      <a:pt x="22" y="41"/>
                      <a:pt x="26" y="40"/>
                    </a:cubicBezTo>
                    <a:cubicBezTo>
                      <a:pt x="29" y="39"/>
                      <a:pt x="31" y="39"/>
                      <a:pt x="32" y="38"/>
                    </a:cubicBezTo>
                    <a:cubicBezTo>
                      <a:pt x="32" y="38"/>
                      <a:pt x="33" y="38"/>
                      <a:pt x="33" y="38"/>
                    </a:cubicBezTo>
                    <a:cubicBezTo>
                      <a:pt x="34" y="39"/>
                      <a:pt x="36" y="41"/>
                      <a:pt x="38" y="43"/>
                    </a:cubicBezTo>
                    <a:cubicBezTo>
                      <a:pt x="43" y="48"/>
                      <a:pt x="51" y="56"/>
                      <a:pt x="59" y="64"/>
                    </a:cubicBezTo>
                    <a:cubicBezTo>
                      <a:pt x="66" y="72"/>
                      <a:pt x="73" y="80"/>
                      <a:pt x="77" y="84"/>
                    </a:cubicBezTo>
                    <a:cubicBezTo>
                      <a:pt x="77" y="85"/>
                      <a:pt x="78" y="85"/>
                      <a:pt x="78" y="85"/>
                    </a:cubicBezTo>
                    <a:moveTo>
                      <a:pt x="124" y="0"/>
                    </a:moveTo>
                    <a:cubicBezTo>
                      <a:pt x="124" y="0"/>
                      <a:pt x="124" y="0"/>
                      <a:pt x="123" y="0"/>
                    </a:cubicBezTo>
                    <a:cubicBezTo>
                      <a:pt x="109" y="6"/>
                      <a:pt x="96" y="11"/>
                      <a:pt x="82" y="17"/>
                    </a:cubicBezTo>
                    <a:cubicBezTo>
                      <a:pt x="81" y="17"/>
                      <a:pt x="81" y="18"/>
                      <a:pt x="81" y="19"/>
                    </a:cubicBezTo>
                    <a:cubicBezTo>
                      <a:pt x="78" y="36"/>
                      <a:pt x="76" y="54"/>
                      <a:pt x="76" y="72"/>
                    </a:cubicBezTo>
                    <a:cubicBezTo>
                      <a:pt x="76" y="74"/>
                      <a:pt x="76" y="76"/>
                      <a:pt x="76" y="77"/>
                    </a:cubicBezTo>
                    <a:cubicBezTo>
                      <a:pt x="71" y="71"/>
                      <a:pt x="62" y="62"/>
                      <a:pt x="54" y="54"/>
                    </a:cubicBezTo>
                    <a:cubicBezTo>
                      <a:pt x="44" y="43"/>
                      <a:pt x="35" y="34"/>
                      <a:pt x="35" y="34"/>
                    </a:cubicBezTo>
                    <a:cubicBezTo>
                      <a:pt x="35" y="34"/>
                      <a:pt x="34" y="34"/>
                      <a:pt x="34" y="34"/>
                    </a:cubicBezTo>
                    <a:cubicBezTo>
                      <a:pt x="34" y="34"/>
                      <a:pt x="34" y="34"/>
                      <a:pt x="34" y="34"/>
                    </a:cubicBezTo>
                    <a:cubicBezTo>
                      <a:pt x="33" y="34"/>
                      <a:pt x="27" y="35"/>
                      <a:pt x="20" y="37"/>
                    </a:cubicBezTo>
                    <a:cubicBezTo>
                      <a:pt x="17" y="38"/>
                      <a:pt x="13" y="39"/>
                      <a:pt x="9" y="40"/>
                    </a:cubicBezTo>
                    <a:cubicBezTo>
                      <a:pt x="6" y="42"/>
                      <a:pt x="3" y="44"/>
                      <a:pt x="1" y="46"/>
                    </a:cubicBezTo>
                    <a:cubicBezTo>
                      <a:pt x="0" y="46"/>
                      <a:pt x="0" y="47"/>
                      <a:pt x="0" y="48"/>
                    </a:cubicBezTo>
                    <a:cubicBezTo>
                      <a:pt x="0" y="48"/>
                      <a:pt x="0" y="49"/>
                      <a:pt x="0" y="49"/>
                    </a:cubicBezTo>
                    <a:cubicBezTo>
                      <a:pt x="1" y="55"/>
                      <a:pt x="2" y="57"/>
                      <a:pt x="3" y="60"/>
                    </a:cubicBezTo>
                    <a:cubicBezTo>
                      <a:pt x="3" y="61"/>
                      <a:pt x="4" y="63"/>
                      <a:pt x="5" y="64"/>
                    </a:cubicBezTo>
                    <a:cubicBezTo>
                      <a:pt x="5" y="65"/>
                      <a:pt x="5" y="65"/>
                      <a:pt x="5" y="65"/>
                    </a:cubicBezTo>
                    <a:cubicBezTo>
                      <a:pt x="5" y="65"/>
                      <a:pt x="5" y="65"/>
                      <a:pt x="5" y="65"/>
                    </a:cubicBezTo>
                    <a:cubicBezTo>
                      <a:pt x="5" y="66"/>
                      <a:pt x="5" y="66"/>
                      <a:pt x="5" y="67"/>
                    </a:cubicBezTo>
                    <a:cubicBezTo>
                      <a:pt x="5" y="68"/>
                      <a:pt x="6" y="69"/>
                      <a:pt x="7" y="70"/>
                    </a:cubicBezTo>
                    <a:cubicBezTo>
                      <a:pt x="8" y="71"/>
                      <a:pt x="8" y="71"/>
                      <a:pt x="8" y="71"/>
                    </a:cubicBezTo>
                    <a:cubicBezTo>
                      <a:pt x="8" y="71"/>
                      <a:pt x="8" y="71"/>
                      <a:pt x="8" y="71"/>
                    </a:cubicBezTo>
                    <a:cubicBezTo>
                      <a:pt x="8" y="72"/>
                      <a:pt x="9" y="72"/>
                      <a:pt x="9" y="73"/>
                    </a:cubicBezTo>
                    <a:cubicBezTo>
                      <a:pt x="14" y="77"/>
                      <a:pt x="21" y="83"/>
                      <a:pt x="29" y="92"/>
                    </a:cubicBezTo>
                    <a:cubicBezTo>
                      <a:pt x="29" y="92"/>
                      <a:pt x="29" y="93"/>
                      <a:pt x="29" y="93"/>
                    </a:cubicBezTo>
                    <a:cubicBezTo>
                      <a:pt x="29" y="94"/>
                      <a:pt x="30" y="94"/>
                      <a:pt x="30" y="94"/>
                    </a:cubicBezTo>
                    <a:cubicBezTo>
                      <a:pt x="30" y="94"/>
                      <a:pt x="30" y="94"/>
                      <a:pt x="30" y="94"/>
                    </a:cubicBezTo>
                    <a:cubicBezTo>
                      <a:pt x="31" y="94"/>
                      <a:pt x="31" y="94"/>
                      <a:pt x="31" y="94"/>
                    </a:cubicBezTo>
                    <a:cubicBezTo>
                      <a:pt x="32" y="95"/>
                      <a:pt x="34" y="96"/>
                      <a:pt x="35" y="98"/>
                    </a:cubicBezTo>
                    <a:cubicBezTo>
                      <a:pt x="32" y="99"/>
                      <a:pt x="29" y="100"/>
                      <a:pt x="25" y="101"/>
                    </a:cubicBezTo>
                    <a:cubicBezTo>
                      <a:pt x="24" y="102"/>
                      <a:pt x="23" y="102"/>
                      <a:pt x="23" y="103"/>
                    </a:cubicBezTo>
                    <a:cubicBezTo>
                      <a:pt x="24" y="110"/>
                      <a:pt x="26" y="117"/>
                      <a:pt x="28" y="123"/>
                    </a:cubicBezTo>
                    <a:cubicBezTo>
                      <a:pt x="27" y="124"/>
                      <a:pt x="27" y="124"/>
                      <a:pt x="27" y="125"/>
                    </a:cubicBezTo>
                    <a:cubicBezTo>
                      <a:pt x="28" y="129"/>
                      <a:pt x="30" y="132"/>
                      <a:pt x="33" y="135"/>
                    </a:cubicBezTo>
                    <a:cubicBezTo>
                      <a:pt x="33" y="135"/>
                      <a:pt x="34" y="135"/>
                      <a:pt x="34" y="135"/>
                    </a:cubicBezTo>
                    <a:cubicBezTo>
                      <a:pt x="34" y="135"/>
                      <a:pt x="35" y="135"/>
                      <a:pt x="35" y="135"/>
                    </a:cubicBezTo>
                    <a:cubicBezTo>
                      <a:pt x="38" y="134"/>
                      <a:pt x="41" y="133"/>
                      <a:pt x="43" y="132"/>
                    </a:cubicBezTo>
                    <a:cubicBezTo>
                      <a:pt x="46" y="131"/>
                      <a:pt x="49" y="130"/>
                      <a:pt x="56" y="128"/>
                    </a:cubicBezTo>
                    <a:cubicBezTo>
                      <a:pt x="56" y="128"/>
                      <a:pt x="57" y="127"/>
                      <a:pt x="58" y="127"/>
                    </a:cubicBezTo>
                    <a:cubicBezTo>
                      <a:pt x="59" y="127"/>
                      <a:pt x="61" y="126"/>
                      <a:pt x="62" y="125"/>
                    </a:cubicBezTo>
                    <a:cubicBezTo>
                      <a:pt x="63" y="125"/>
                      <a:pt x="64" y="125"/>
                      <a:pt x="64" y="125"/>
                    </a:cubicBezTo>
                    <a:cubicBezTo>
                      <a:pt x="65" y="125"/>
                      <a:pt x="65" y="125"/>
                      <a:pt x="65" y="125"/>
                    </a:cubicBezTo>
                    <a:cubicBezTo>
                      <a:pt x="65" y="125"/>
                      <a:pt x="65" y="125"/>
                      <a:pt x="65" y="125"/>
                    </a:cubicBezTo>
                    <a:cubicBezTo>
                      <a:pt x="65" y="125"/>
                      <a:pt x="65" y="126"/>
                      <a:pt x="65" y="126"/>
                    </a:cubicBezTo>
                    <a:cubicBezTo>
                      <a:pt x="66" y="127"/>
                      <a:pt x="66" y="127"/>
                      <a:pt x="66" y="127"/>
                    </a:cubicBezTo>
                    <a:cubicBezTo>
                      <a:pt x="59" y="130"/>
                      <a:pt x="54" y="132"/>
                      <a:pt x="50" y="133"/>
                    </a:cubicBezTo>
                    <a:cubicBezTo>
                      <a:pt x="47" y="134"/>
                      <a:pt x="45" y="135"/>
                      <a:pt x="43" y="135"/>
                    </a:cubicBezTo>
                    <a:cubicBezTo>
                      <a:pt x="42" y="136"/>
                      <a:pt x="40" y="136"/>
                      <a:pt x="40" y="136"/>
                    </a:cubicBezTo>
                    <a:cubicBezTo>
                      <a:pt x="40" y="136"/>
                      <a:pt x="39" y="137"/>
                      <a:pt x="39" y="137"/>
                    </a:cubicBezTo>
                    <a:cubicBezTo>
                      <a:pt x="39" y="138"/>
                      <a:pt x="39" y="138"/>
                      <a:pt x="39" y="139"/>
                    </a:cubicBezTo>
                    <a:cubicBezTo>
                      <a:pt x="41" y="146"/>
                      <a:pt x="44" y="155"/>
                      <a:pt x="46" y="162"/>
                    </a:cubicBezTo>
                    <a:cubicBezTo>
                      <a:pt x="45" y="162"/>
                      <a:pt x="45" y="162"/>
                      <a:pt x="45" y="162"/>
                    </a:cubicBezTo>
                    <a:cubicBezTo>
                      <a:pt x="45" y="163"/>
                      <a:pt x="45" y="164"/>
                      <a:pt x="46" y="165"/>
                    </a:cubicBezTo>
                    <a:cubicBezTo>
                      <a:pt x="50" y="169"/>
                      <a:pt x="53" y="174"/>
                      <a:pt x="56" y="179"/>
                    </a:cubicBezTo>
                    <a:cubicBezTo>
                      <a:pt x="56" y="180"/>
                      <a:pt x="57" y="180"/>
                      <a:pt x="58" y="180"/>
                    </a:cubicBezTo>
                    <a:cubicBezTo>
                      <a:pt x="58" y="180"/>
                      <a:pt x="58" y="180"/>
                      <a:pt x="58" y="180"/>
                    </a:cubicBezTo>
                    <a:cubicBezTo>
                      <a:pt x="69" y="175"/>
                      <a:pt x="77" y="171"/>
                      <a:pt x="88" y="169"/>
                    </a:cubicBezTo>
                    <a:cubicBezTo>
                      <a:pt x="91" y="173"/>
                      <a:pt x="94" y="178"/>
                      <a:pt x="96" y="184"/>
                    </a:cubicBezTo>
                    <a:cubicBezTo>
                      <a:pt x="99" y="191"/>
                      <a:pt x="102" y="198"/>
                      <a:pt x="104" y="202"/>
                    </a:cubicBezTo>
                    <a:cubicBezTo>
                      <a:pt x="104" y="203"/>
                      <a:pt x="105" y="203"/>
                      <a:pt x="106" y="203"/>
                    </a:cubicBezTo>
                    <a:cubicBezTo>
                      <a:pt x="106" y="203"/>
                      <a:pt x="106" y="203"/>
                      <a:pt x="106" y="203"/>
                    </a:cubicBezTo>
                    <a:cubicBezTo>
                      <a:pt x="107" y="204"/>
                      <a:pt x="107" y="204"/>
                      <a:pt x="107" y="204"/>
                    </a:cubicBezTo>
                    <a:cubicBezTo>
                      <a:pt x="108" y="204"/>
                      <a:pt x="108" y="204"/>
                      <a:pt x="108" y="203"/>
                    </a:cubicBezTo>
                    <a:cubicBezTo>
                      <a:pt x="109" y="203"/>
                      <a:pt x="109" y="203"/>
                      <a:pt x="109" y="203"/>
                    </a:cubicBezTo>
                    <a:cubicBezTo>
                      <a:pt x="109" y="204"/>
                      <a:pt x="109" y="204"/>
                      <a:pt x="109" y="204"/>
                    </a:cubicBezTo>
                    <a:cubicBezTo>
                      <a:pt x="109" y="204"/>
                      <a:pt x="109" y="204"/>
                      <a:pt x="109" y="204"/>
                    </a:cubicBezTo>
                    <a:cubicBezTo>
                      <a:pt x="109" y="204"/>
                      <a:pt x="109" y="204"/>
                      <a:pt x="109" y="204"/>
                    </a:cubicBezTo>
                    <a:cubicBezTo>
                      <a:pt x="110" y="205"/>
                      <a:pt x="110" y="205"/>
                      <a:pt x="110" y="205"/>
                    </a:cubicBezTo>
                    <a:cubicBezTo>
                      <a:pt x="110" y="204"/>
                      <a:pt x="110" y="204"/>
                      <a:pt x="110" y="204"/>
                    </a:cubicBezTo>
                    <a:cubicBezTo>
                      <a:pt x="110" y="204"/>
                      <a:pt x="110" y="204"/>
                      <a:pt x="110" y="204"/>
                    </a:cubicBezTo>
                    <a:cubicBezTo>
                      <a:pt x="110" y="204"/>
                      <a:pt x="110" y="204"/>
                      <a:pt x="110" y="204"/>
                    </a:cubicBezTo>
                    <a:cubicBezTo>
                      <a:pt x="111" y="204"/>
                      <a:pt x="111" y="204"/>
                      <a:pt x="111" y="204"/>
                    </a:cubicBezTo>
                    <a:cubicBezTo>
                      <a:pt x="111" y="203"/>
                      <a:pt x="111" y="203"/>
                      <a:pt x="111" y="202"/>
                    </a:cubicBezTo>
                    <a:cubicBezTo>
                      <a:pt x="115" y="200"/>
                      <a:pt x="119" y="198"/>
                      <a:pt x="124" y="196"/>
                    </a:cubicBezTo>
                    <a:cubicBezTo>
                      <a:pt x="124" y="197"/>
                      <a:pt x="124" y="197"/>
                      <a:pt x="124" y="197"/>
                    </a:cubicBezTo>
                    <a:cubicBezTo>
                      <a:pt x="124" y="197"/>
                      <a:pt x="124" y="197"/>
                      <a:pt x="124" y="197"/>
                    </a:cubicBezTo>
                    <a:cubicBezTo>
                      <a:pt x="125" y="197"/>
                      <a:pt x="125" y="197"/>
                      <a:pt x="125" y="196"/>
                    </a:cubicBezTo>
                    <a:cubicBezTo>
                      <a:pt x="126" y="195"/>
                      <a:pt x="126" y="195"/>
                      <a:pt x="126" y="195"/>
                    </a:cubicBezTo>
                    <a:cubicBezTo>
                      <a:pt x="129" y="194"/>
                      <a:pt x="132" y="193"/>
                      <a:pt x="134" y="192"/>
                    </a:cubicBezTo>
                    <a:cubicBezTo>
                      <a:pt x="135" y="191"/>
                      <a:pt x="135" y="191"/>
                      <a:pt x="136" y="190"/>
                    </a:cubicBezTo>
                    <a:cubicBezTo>
                      <a:pt x="136" y="190"/>
                      <a:pt x="136" y="189"/>
                      <a:pt x="135" y="189"/>
                    </a:cubicBezTo>
                    <a:cubicBezTo>
                      <a:pt x="132" y="184"/>
                      <a:pt x="129" y="179"/>
                      <a:pt x="128" y="173"/>
                    </a:cubicBezTo>
                    <a:cubicBezTo>
                      <a:pt x="128" y="173"/>
                      <a:pt x="129" y="173"/>
                      <a:pt x="129" y="172"/>
                    </a:cubicBezTo>
                    <a:cubicBezTo>
                      <a:pt x="129" y="172"/>
                      <a:pt x="129" y="171"/>
                      <a:pt x="129" y="170"/>
                    </a:cubicBezTo>
                    <a:cubicBezTo>
                      <a:pt x="127" y="165"/>
                      <a:pt x="126" y="161"/>
                      <a:pt x="124" y="157"/>
                    </a:cubicBezTo>
                    <a:cubicBezTo>
                      <a:pt x="125" y="157"/>
                      <a:pt x="125" y="157"/>
                      <a:pt x="125" y="157"/>
                    </a:cubicBezTo>
                    <a:cubicBezTo>
                      <a:pt x="125" y="157"/>
                      <a:pt x="125" y="156"/>
                      <a:pt x="126" y="156"/>
                    </a:cubicBezTo>
                    <a:cubicBezTo>
                      <a:pt x="129" y="155"/>
                      <a:pt x="135" y="152"/>
                      <a:pt x="141" y="150"/>
                    </a:cubicBezTo>
                    <a:cubicBezTo>
                      <a:pt x="143" y="149"/>
                      <a:pt x="146" y="148"/>
                      <a:pt x="148" y="147"/>
                    </a:cubicBezTo>
                    <a:cubicBezTo>
                      <a:pt x="151" y="147"/>
                      <a:pt x="152" y="146"/>
                      <a:pt x="153" y="146"/>
                    </a:cubicBezTo>
                    <a:cubicBezTo>
                      <a:pt x="154" y="146"/>
                      <a:pt x="155" y="145"/>
                      <a:pt x="155" y="143"/>
                    </a:cubicBezTo>
                    <a:cubicBezTo>
                      <a:pt x="154" y="139"/>
                      <a:pt x="153" y="134"/>
                      <a:pt x="152" y="129"/>
                    </a:cubicBezTo>
                    <a:cubicBezTo>
                      <a:pt x="152" y="129"/>
                      <a:pt x="153" y="128"/>
                      <a:pt x="152" y="127"/>
                    </a:cubicBezTo>
                    <a:cubicBezTo>
                      <a:pt x="152" y="127"/>
                      <a:pt x="151" y="122"/>
                      <a:pt x="149" y="117"/>
                    </a:cubicBezTo>
                    <a:cubicBezTo>
                      <a:pt x="147" y="111"/>
                      <a:pt x="145" y="105"/>
                      <a:pt x="144" y="101"/>
                    </a:cubicBezTo>
                    <a:cubicBezTo>
                      <a:pt x="143" y="101"/>
                      <a:pt x="143" y="100"/>
                      <a:pt x="142" y="100"/>
                    </a:cubicBezTo>
                    <a:cubicBezTo>
                      <a:pt x="142" y="100"/>
                      <a:pt x="142" y="100"/>
                      <a:pt x="142" y="100"/>
                    </a:cubicBezTo>
                    <a:cubicBezTo>
                      <a:pt x="141" y="100"/>
                      <a:pt x="141" y="100"/>
                      <a:pt x="141" y="100"/>
                    </a:cubicBezTo>
                    <a:cubicBezTo>
                      <a:pt x="140" y="101"/>
                      <a:pt x="140" y="101"/>
                      <a:pt x="138" y="102"/>
                    </a:cubicBezTo>
                    <a:cubicBezTo>
                      <a:pt x="134" y="103"/>
                      <a:pt x="126" y="106"/>
                      <a:pt x="111" y="111"/>
                    </a:cubicBezTo>
                    <a:cubicBezTo>
                      <a:pt x="111" y="110"/>
                      <a:pt x="111" y="110"/>
                      <a:pt x="111" y="109"/>
                    </a:cubicBezTo>
                    <a:cubicBezTo>
                      <a:pt x="111" y="108"/>
                      <a:pt x="111" y="108"/>
                      <a:pt x="111" y="108"/>
                    </a:cubicBezTo>
                    <a:cubicBezTo>
                      <a:pt x="111" y="108"/>
                      <a:pt x="111" y="108"/>
                      <a:pt x="111" y="108"/>
                    </a:cubicBezTo>
                    <a:cubicBezTo>
                      <a:pt x="116" y="106"/>
                      <a:pt x="123" y="103"/>
                      <a:pt x="130" y="101"/>
                    </a:cubicBezTo>
                    <a:cubicBezTo>
                      <a:pt x="130" y="102"/>
                      <a:pt x="130" y="102"/>
                      <a:pt x="130" y="102"/>
                    </a:cubicBezTo>
                    <a:cubicBezTo>
                      <a:pt x="131" y="102"/>
                      <a:pt x="131" y="102"/>
                      <a:pt x="131" y="102"/>
                    </a:cubicBezTo>
                    <a:cubicBezTo>
                      <a:pt x="131" y="102"/>
                      <a:pt x="132" y="102"/>
                      <a:pt x="132" y="101"/>
                    </a:cubicBezTo>
                    <a:cubicBezTo>
                      <a:pt x="132" y="101"/>
                      <a:pt x="132" y="101"/>
                      <a:pt x="132" y="101"/>
                    </a:cubicBezTo>
                    <a:cubicBezTo>
                      <a:pt x="134" y="100"/>
                      <a:pt x="135" y="99"/>
                      <a:pt x="137" y="99"/>
                    </a:cubicBezTo>
                    <a:cubicBezTo>
                      <a:pt x="138" y="98"/>
                      <a:pt x="138" y="98"/>
                      <a:pt x="139" y="97"/>
                    </a:cubicBezTo>
                    <a:cubicBezTo>
                      <a:pt x="140" y="96"/>
                      <a:pt x="140" y="95"/>
                      <a:pt x="140" y="93"/>
                    </a:cubicBezTo>
                    <a:cubicBezTo>
                      <a:pt x="140" y="91"/>
                      <a:pt x="140" y="89"/>
                      <a:pt x="139" y="87"/>
                    </a:cubicBezTo>
                    <a:cubicBezTo>
                      <a:pt x="139" y="87"/>
                      <a:pt x="139" y="86"/>
                      <a:pt x="139" y="86"/>
                    </a:cubicBezTo>
                    <a:cubicBezTo>
                      <a:pt x="139" y="85"/>
                      <a:pt x="140" y="85"/>
                      <a:pt x="139" y="84"/>
                    </a:cubicBezTo>
                    <a:cubicBezTo>
                      <a:pt x="138" y="76"/>
                      <a:pt x="137" y="69"/>
                      <a:pt x="135" y="61"/>
                    </a:cubicBezTo>
                    <a:cubicBezTo>
                      <a:pt x="135" y="60"/>
                      <a:pt x="134" y="60"/>
                      <a:pt x="134" y="60"/>
                    </a:cubicBezTo>
                    <a:cubicBezTo>
                      <a:pt x="133" y="59"/>
                      <a:pt x="133" y="59"/>
                      <a:pt x="133" y="59"/>
                    </a:cubicBezTo>
                    <a:cubicBezTo>
                      <a:pt x="133" y="59"/>
                      <a:pt x="132" y="59"/>
                      <a:pt x="132" y="59"/>
                    </a:cubicBezTo>
                    <a:cubicBezTo>
                      <a:pt x="128" y="61"/>
                      <a:pt x="124" y="63"/>
                      <a:pt x="120" y="65"/>
                    </a:cubicBezTo>
                    <a:cubicBezTo>
                      <a:pt x="121" y="61"/>
                      <a:pt x="122" y="57"/>
                      <a:pt x="123" y="53"/>
                    </a:cubicBezTo>
                    <a:cubicBezTo>
                      <a:pt x="124" y="48"/>
                      <a:pt x="125" y="43"/>
                      <a:pt x="127" y="36"/>
                    </a:cubicBezTo>
                    <a:cubicBezTo>
                      <a:pt x="128" y="33"/>
                      <a:pt x="128" y="29"/>
                      <a:pt x="128" y="26"/>
                    </a:cubicBezTo>
                    <a:cubicBezTo>
                      <a:pt x="128" y="25"/>
                      <a:pt x="128" y="25"/>
                      <a:pt x="128" y="24"/>
                    </a:cubicBezTo>
                    <a:cubicBezTo>
                      <a:pt x="128" y="17"/>
                      <a:pt x="127" y="9"/>
                      <a:pt x="126" y="2"/>
                    </a:cubicBezTo>
                    <a:cubicBezTo>
                      <a:pt x="126" y="1"/>
                      <a:pt x="126" y="1"/>
                      <a:pt x="125" y="0"/>
                    </a:cubicBezTo>
                    <a:cubicBezTo>
                      <a:pt x="125" y="0"/>
                      <a:pt x="125" y="0"/>
                      <a:pt x="125" y="0"/>
                    </a:cubicBezTo>
                    <a:cubicBezTo>
                      <a:pt x="125" y="0"/>
                      <a:pt x="124" y="0"/>
                      <a:pt x="124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86" name="Rectangle 874"/>
              <p:cNvSpPr>
                <a:spLocks noChangeArrowheads="1"/>
              </p:cNvSpPr>
              <p:nvPr/>
            </p:nvSpPr>
            <p:spPr bwMode="auto">
              <a:xfrm>
                <a:off x="2862" y="2307"/>
                <a:ext cx="1" cy="1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87" name="Freeform 875"/>
              <p:cNvSpPr/>
              <p:nvPr/>
            </p:nvSpPr>
            <p:spPr bwMode="auto">
              <a:xfrm>
                <a:off x="2862" y="230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88" name="Freeform 876"/>
              <p:cNvSpPr>
                <a:spLocks noEditPoints="1"/>
              </p:cNvSpPr>
              <p:nvPr/>
            </p:nvSpPr>
            <p:spPr bwMode="auto">
              <a:xfrm>
                <a:off x="4389" y="981"/>
                <a:ext cx="299" cy="417"/>
              </a:xfrm>
              <a:custGeom>
                <a:avLst/>
                <a:gdLst>
                  <a:gd name="T0" fmla="*/ 96 w 126"/>
                  <a:gd name="T1" fmla="*/ 172 h 176"/>
                  <a:gd name="T2" fmla="*/ 94 w 126"/>
                  <a:gd name="T3" fmla="*/ 160 h 176"/>
                  <a:gd name="T4" fmla="*/ 80 w 126"/>
                  <a:gd name="T5" fmla="*/ 170 h 176"/>
                  <a:gd name="T6" fmla="*/ 70 w 126"/>
                  <a:gd name="T7" fmla="*/ 155 h 176"/>
                  <a:gd name="T8" fmla="*/ 121 w 126"/>
                  <a:gd name="T9" fmla="*/ 158 h 176"/>
                  <a:gd name="T10" fmla="*/ 63 w 126"/>
                  <a:gd name="T11" fmla="*/ 164 h 176"/>
                  <a:gd name="T12" fmla="*/ 50 w 126"/>
                  <a:gd name="T13" fmla="*/ 157 h 176"/>
                  <a:gd name="T14" fmla="*/ 49 w 126"/>
                  <a:gd name="T15" fmla="*/ 154 h 176"/>
                  <a:gd name="T16" fmla="*/ 45 w 126"/>
                  <a:gd name="T17" fmla="*/ 141 h 176"/>
                  <a:gd name="T18" fmla="*/ 37 w 126"/>
                  <a:gd name="T19" fmla="*/ 143 h 176"/>
                  <a:gd name="T20" fmla="*/ 30 w 126"/>
                  <a:gd name="T21" fmla="*/ 119 h 176"/>
                  <a:gd name="T22" fmla="*/ 28 w 126"/>
                  <a:gd name="T23" fmla="*/ 118 h 176"/>
                  <a:gd name="T24" fmla="*/ 9 w 126"/>
                  <a:gd name="T25" fmla="*/ 119 h 176"/>
                  <a:gd name="T26" fmla="*/ 20 w 126"/>
                  <a:gd name="T27" fmla="*/ 106 h 176"/>
                  <a:gd name="T28" fmla="*/ 74 w 126"/>
                  <a:gd name="T29" fmla="*/ 104 h 176"/>
                  <a:gd name="T30" fmla="*/ 65 w 126"/>
                  <a:gd name="T31" fmla="*/ 104 h 176"/>
                  <a:gd name="T32" fmla="*/ 75 w 126"/>
                  <a:gd name="T33" fmla="*/ 115 h 176"/>
                  <a:gd name="T34" fmla="*/ 87 w 126"/>
                  <a:gd name="T35" fmla="*/ 114 h 176"/>
                  <a:gd name="T36" fmla="*/ 89 w 126"/>
                  <a:gd name="T37" fmla="*/ 115 h 176"/>
                  <a:gd name="T38" fmla="*/ 5 w 126"/>
                  <a:gd name="T39" fmla="*/ 101 h 176"/>
                  <a:gd name="T40" fmla="*/ 6 w 126"/>
                  <a:gd name="T41" fmla="*/ 81 h 176"/>
                  <a:gd name="T42" fmla="*/ 81 w 126"/>
                  <a:gd name="T43" fmla="*/ 76 h 176"/>
                  <a:gd name="T44" fmla="*/ 67 w 126"/>
                  <a:gd name="T45" fmla="*/ 83 h 176"/>
                  <a:gd name="T46" fmla="*/ 91 w 126"/>
                  <a:gd name="T47" fmla="*/ 76 h 176"/>
                  <a:gd name="T48" fmla="*/ 59 w 126"/>
                  <a:gd name="T49" fmla="*/ 81 h 176"/>
                  <a:gd name="T50" fmla="*/ 64 w 126"/>
                  <a:gd name="T51" fmla="*/ 83 h 176"/>
                  <a:gd name="T52" fmla="*/ 102 w 126"/>
                  <a:gd name="T53" fmla="*/ 75 h 176"/>
                  <a:gd name="T54" fmla="*/ 99 w 126"/>
                  <a:gd name="T55" fmla="*/ 76 h 176"/>
                  <a:gd name="T56" fmla="*/ 22 w 126"/>
                  <a:gd name="T57" fmla="*/ 75 h 176"/>
                  <a:gd name="T58" fmla="*/ 4 w 126"/>
                  <a:gd name="T59" fmla="*/ 76 h 176"/>
                  <a:gd name="T60" fmla="*/ 67 w 126"/>
                  <a:gd name="T61" fmla="*/ 44 h 176"/>
                  <a:gd name="T62" fmla="*/ 112 w 126"/>
                  <a:gd name="T63" fmla="*/ 46 h 176"/>
                  <a:gd name="T64" fmla="*/ 116 w 126"/>
                  <a:gd name="T65" fmla="*/ 37 h 176"/>
                  <a:gd name="T66" fmla="*/ 105 w 126"/>
                  <a:gd name="T67" fmla="*/ 42 h 176"/>
                  <a:gd name="T68" fmla="*/ 85 w 126"/>
                  <a:gd name="T69" fmla="*/ 33 h 176"/>
                  <a:gd name="T70" fmla="*/ 103 w 126"/>
                  <a:gd name="T71" fmla="*/ 33 h 176"/>
                  <a:gd name="T72" fmla="*/ 88 w 126"/>
                  <a:gd name="T73" fmla="*/ 39 h 176"/>
                  <a:gd name="T74" fmla="*/ 120 w 126"/>
                  <a:gd name="T75" fmla="*/ 24 h 176"/>
                  <a:gd name="T76" fmla="*/ 75 w 126"/>
                  <a:gd name="T77" fmla="*/ 56 h 176"/>
                  <a:gd name="T78" fmla="*/ 51 w 126"/>
                  <a:gd name="T79" fmla="*/ 72 h 176"/>
                  <a:gd name="T80" fmla="*/ 50 w 126"/>
                  <a:gd name="T81" fmla="*/ 85 h 176"/>
                  <a:gd name="T82" fmla="*/ 78 w 126"/>
                  <a:gd name="T83" fmla="*/ 100 h 176"/>
                  <a:gd name="T84" fmla="*/ 62 w 126"/>
                  <a:gd name="T85" fmla="*/ 118 h 176"/>
                  <a:gd name="T86" fmla="*/ 97 w 126"/>
                  <a:gd name="T87" fmla="*/ 156 h 176"/>
                  <a:gd name="T88" fmla="*/ 10 w 126"/>
                  <a:gd name="T89" fmla="*/ 101 h 176"/>
                  <a:gd name="T90" fmla="*/ 25 w 126"/>
                  <a:gd name="T91" fmla="*/ 84 h 176"/>
                  <a:gd name="T92" fmla="*/ 23 w 126"/>
                  <a:gd name="T93" fmla="*/ 71 h 176"/>
                  <a:gd name="T94" fmla="*/ 66 w 126"/>
                  <a:gd name="T95" fmla="*/ 6 h 176"/>
                  <a:gd name="T96" fmla="*/ 6 w 126"/>
                  <a:gd name="T97" fmla="*/ 54 h 176"/>
                  <a:gd name="T98" fmla="*/ 0 w 126"/>
                  <a:gd name="T99" fmla="*/ 85 h 176"/>
                  <a:gd name="T100" fmla="*/ 8 w 126"/>
                  <a:gd name="T101" fmla="*/ 86 h 176"/>
                  <a:gd name="T102" fmla="*/ 1 w 126"/>
                  <a:gd name="T103" fmla="*/ 122 h 176"/>
                  <a:gd name="T104" fmla="*/ 6 w 126"/>
                  <a:gd name="T105" fmla="*/ 123 h 176"/>
                  <a:gd name="T106" fmla="*/ 102 w 126"/>
                  <a:gd name="T107" fmla="*/ 176 h 176"/>
                  <a:gd name="T108" fmla="*/ 124 w 126"/>
                  <a:gd name="T109" fmla="*/ 173 h 176"/>
                  <a:gd name="T110" fmla="*/ 125 w 126"/>
                  <a:gd name="T111" fmla="*/ 123 h 176"/>
                  <a:gd name="T112" fmla="*/ 71 w 126"/>
                  <a:gd name="T113" fmla="*/ 124 h 176"/>
                  <a:gd name="T114" fmla="*/ 104 w 126"/>
                  <a:gd name="T115" fmla="*/ 82 h 176"/>
                  <a:gd name="T116" fmla="*/ 105 w 126"/>
                  <a:gd name="T117" fmla="*/ 54 h 176"/>
                  <a:gd name="T118" fmla="*/ 112 w 126"/>
                  <a:gd name="T119" fmla="*/ 51 h 176"/>
                  <a:gd name="T120" fmla="*/ 93 w 126"/>
                  <a:gd name="T121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6" h="176">
                    <a:moveTo>
                      <a:pt x="116" y="171"/>
                    </a:moveTo>
                    <a:cubicBezTo>
                      <a:pt x="117" y="168"/>
                      <a:pt x="119" y="164"/>
                      <a:pt x="120" y="161"/>
                    </a:cubicBezTo>
                    <a:cubicBezTo>
                      <a:pt x="120" y="163"/>
                      <a:pt x="120" y="166"/>
                      <a:pt x="120" y="168"/>
                    </a:cubicBezTo>
                    <a:cubicBezTo>
                      <a:pt x="120" y="169"/>
                      <a:pt x="120" y="170"/>
                      <a:pt x="120" y="171"/>
                    </a:cubicBezTo>
                    <a:cubicBezTo>
                      <a:pt x="119" y="171"/>
                      <a:pt x="117" y="171"/>
                      <a:pt x="116" y="171"/>
                    </a:cubicBezTo>
                    <a:moveTo>
                      <a:pt x="97" y="160"/>
                    </a:moveTo>
                    <a:cubicBezTo>
                      <a:pt x="99" y="160"/>
                      <a:pt x="101" y="160"/>
                      <a:pt x="102" y="160"/>
                    </a:cubicBezTo>
                    <a:cubicBezTo>
                      <a:pt x="100" y="163"/>
                      <a:pt x="97" y="167"/>
                      <a:pt x="96" y="172"/>
                    </a:cubicBezTo>
                    <a:cubicBezTo>
                      <a:pt x="94" y="172"/>
                      <a:pt x="92" y="171"/>
                      <a:pt x="90" y="171"/>
                    </a:cubicBezTo>
                    <a:cubicBezTo>
                      <a:pt x="91" y="167"/>
                      <a:pt x="93" y="163"/>
                      <a:pt x="96" y="160"/>
                    </a:cubicBezTo>
                    <a:cubicBezTo>
                      <a:pt x="97" y="160"/>
                      <a:pt x="97" y="160"/>
                      <a:pt x="97" y="160"/>
                    </a:cubicBezTo>
                    <a:moveTo>
                      <a:pt x="88" y="171"/>
                    </a:moveTo>
                    <a:cubicBezTo>
                      <a:pt x="86" y="171"/>
                      <a:pt x="84" y="170"/>
                      <a:pt x="82" y="170"/>
                    </a:cubicBezTo>
                    <a:cubicBezTo>
                      <a:pt x="83" y="166"/>
                      <a:pt x="85" y="163"/>
                      <a:pt x="87" y="160"/>
                    </a:cubicBezTo>
                    <a:cubicBezTo>
                      <a:pt x="87" y="159"/>
                      <a:pt x="87" y="159"/>
                      <a:pt x="87" y="159"/>
                    </a:cubicBezTo>
                    <a:cubicBezTo>
                      <a:pt x="89" y="159"/>
                      <a:pt x="91" y="160"/>
                      <a:pt x="94" y="160"/>
                    </a:cubicBezTo>
                    <a:cubicBezTo>
                      <a:pt x="91" y="163"/>
                      <a:pt x="89" y="167"/>
                      <a:pt x="88" y="171"/>
                    </a:cubicBezTo>
                    <a:moveTo>
                      <a:pt x="102" y="172"/>
                    </a:moveTo>
                    <a:cubicBezTo>
                      <a:pt x="100" y="172"/>
                      <a:pt x="99" y="172"/>
                      <a:pt x="98" y="172"/>
                    </a:cubicBezTo>
                    <a:cubicBezTo>
                      <a:pt x="100" y="167"/>
                      <a:pt x="102" y="163"/>
                      <a:pt x="105" y="159"/>
                    </a:cubicBezTo>
                    <a:cubicBezTo>
                      <a:pt x="107" y="159"/>
                      <a:pt x="110" y="159"/>
                      <a:pt x="113" y="158"/>
                    </a:cubicBezTo>
                    <a:cubicBezTo>
                      <a:pt x="110" y="162"/>
                      <a:pt x="107" y="167"/>
                      <a:pt x="105" y="172"/>
                    </a:cubicBezTo>
                    <a:cubicBezTo>
                      <a:pt x="104" y="172"/>
                      <a:pt x="103" y="172"/>
                      <a:pt x="102" y="172"/>
                    </a:cubicBezTo>
                    <a:moveTo>
                      <a:pt x="80" y="170"/>
                    </a:moveTo>
                    <a:cubicBezTo>
                      <a:pt x="78" y="169"/>
                      <a:pt x="75" y="169"/>
                      <a:pt x="73" y="168"/>
                    </a:cubicBezTo>
                    <a:cubicBezTo>
                      <a:pt x="73" y="168"/>
                      <a:pt x="73" y="168"/>
                      <a:pt x="73" y="168"/>
                    </a:cubicBezTo>
                    <a:cubicBezTo>
                      <a:pt x="75" y="164"/>
                      <a:pt x="77" y="161"/>
                      <a:pt x="79" y="158"/>
                    </a:cubicBezTo>
                    <a:cubicBezTo>
                      <a:pt x="81" y="158"/>
                      <a:pt x="83" y="159"/>
                      <a:pt x="85" y="159"/>
                    </a:cubicBezTo>
                    <a:cubicBezTo>
                      <a:pt x="83" y="162"/>
                      <a:pt x="81" y="166"/>
                      <a:pt x="80" y="170"/>
                    </a:cubicBezTo>
                    <a:moveTo>
                      <a:pt x="71" y="167"/>
                    </a:moveTo>
                    <a:cubicBezTo>
                      <a:pt x="69" y="167"/>
                      <a:pt x="67" y="166"/>
                      <a:pt x="65" y="165"/>
                    </a:cubicBezTo>
                    <a:cubicBezTo>
                      <a:pt x="66" y="162"/>
                      <a:pt x="68" y="159"/>
                      <a:pt x="70" y="155"/>
                    </a:cubicBezTo>
                    <a:cubicBezTo>
                      <a:pt x="72" y="156"/>
                      <a:pt x="74" y="157"/>
                      <a:pt x="77" y="157"/>
                    </a:cubicBezTo>
                    <a:cubicBezTo>
                      <a:pt x="75" y="161"/>
                      <a:pt x="73" y="164"/>
                      <a:pt x="71" y="167"/>
                    </a:cubicBezTo>
                    <a:cubicBezTo>
                      <a:pt x="71" y="167"/>
                      <a:pt x="71" y="167"/>
                      <a:pt x="71" y="167"/>
                    </a:cubicBezTo>
                    <a:cubicBezTo>
                      <a:pt x="71" y="167"/>
                      <a:pt x="71" y="167"/>
                      <a:pt x="71" y="167"/>
                    </a:cubicBezTo>
                    <a:moveTo>
                      <a:pt x="107" y="172"/>
                    </a:moveTo>
                    <a:cubicBezTo>
                      <a:pt x="110" y="167"/>
                      <a:pt x="112" y="162"/>
                      <a:pt x="115" y="157"/>
                    </a:cubicBezTo>
                    <a:cubicBezTo>
                      <a:pt x="117" y="157"/>
                      <a:pt x="119" y="156"/>
                      <a:pt x="121" y="155"/>
                    </a:cubicBezTo>
                    <a:cubicBezTo>
                      <a:pt x="121" y="156"/>
                      <a:pt x="121" y="157"/>
                      <a:pt x="121" y="158"/>
                    </a:cubicBezTo>
                    <a:cubicBezTo>
                      <a:pt x="120" y="158"/>
                      <a:pt x="120" y="158"/>
                      <a:pt x="120" y="158"/>
                    </a:cubicBezTo>
                    <a:cubicBezTo>
                      <a:pt x="117" y="162"/>
                      <a:pt x="115" y="167"/>
                      <a:pt x="113" y="171"/>
                    </a:cubicBezTo>
                    <a:cubicBezTo>
                      <a:pt x="111" y="171"/>
                      <a:pt x="109" y="172"/>
                      <a:pt x="107" y="172"/>
                    </a:cubicBezTo>
                    <a:moveTo>
                      <a:pt x="63" y="164"/>
                    </a:moveTo>
                    <a:cubicBezTo>
                      <a:pt x="61" y="163"/>
                      <a:pt x="60" y="163"/>
                      <a:pt x="58" y="162"/>
                    </a:cubicBezTo>
                    <a:cubicBezTo>
                      <a:pt x="60" y="159"/>
                      <a:pt x="62" y="156"/>
                      <a:pt x="64" y="153"/>
                    </a:cubicBezTo>
                    <a:cubicBezTo>
                      <a:pt x="65" y="154"/>
                      <a:pt x="67" y="154"/>
                      <a:pt x="68" y="155"/>
                    </a:cubicBezTo>
                    <a:cubicBezTo>
                      <a:pt x="66" y="158"/>
                      <a:pt x="65" y="161"/>
                      <a:pt x="63" y="164"/>
                    </a:cubicBezTo>
                    <a:cubicBezTo>
                      <a:pt x="63" y="164"/>
                      <a:pt x="63" y="164"/>
                      <a:pt x="63" y="164"/>
                    </a:cubicBezTo>
                    <a:moveTo>
                      <a:pt x="57" y="161"/>
                    </a:moveTo>
                    <a:cubicBezTo>
                      <a:pt x="55" y="160"/>
                      <a:pt x="53" y="159"/>
                      <a:pt x="52" y="158"/>
                    </a:cubicBezTo>
                    <a:cubicBezTo>
                      <a:pt x="53" y="155"/>
                      <a:pt x="55" y="153"/>
                      <a:pt x="57" y="150"/>
                    </a:cubicBezTo>
                    <a:cubicBezTo>
                      <a:pt x="57" y="150"/>
                      <a:pt x="57" y="150"/>
                      <a:pt x="57" y="150"/>
                    </a:cubicBezTo>
                    <a:cubicBezTo>
                      <a:pt x="59" y="151"/>
                      <a:pt x="60" y="152"/>
                      <a:pt x="62" y="152"/>
                    </a:cubicBezTo>
                    <a:cubicBezTo>
                      <a:pt x="60" y="155"/>
                      <a:pt x="58" y="158"/>
                      <a:pt x="57" y="161"/>
                    </a:cubicBezTo>
                    <a:moveTo>
                      <a:pt x="50" y="157"/>
                    </a:moveTo>
                    <a:cubicBezTo>
                      <a:pt x="48" y="155"/>
                      <a:pt x="45" y="153"/>
                      <a:pt x="43" y="151"/>
                    </a:cubicBezTo>
                    <a:cubicBezTo>
                      <a:pt x="43" y="150"/>
                      <a:pt x="43" y="150"/>
                      <a:pt x="43" y="150"/>
                    </a:cubicBezTo>
                    <a:cubicBezTo>
                      <a:pt x="44" y="147"/>
                      <a:pt x="45" y="145"/>
                      <a:pt x="47" y="142"/>
                    </a:cubicBezTo>
                    <a:cubicBezTo>
                      <a:pt x="48" y="144"/>
                      <a:pt x="49" y="145"/>
                      <a:pt x="51" y="146"/>
                    </a:cubicBezTo>
                    <a:cubicBezTo>
                      <a:pt x="52" y="146"/>
                      <a:pt x="52" y="146"/>
                      <a:pt x="52" y="146"/>
                    </a:cubicBezTo>
                    <a:cubicBezTo>
                      <a:pt x="50" y="148"/>
                      <a:pt x="48" y="151"/>
                      <a:pt x="48" y="153"/>
                    </a:cubicBezTo>
                    <a:cubicBezTo>
                      <a:pt x="47" y="154"/>
                      <a:pt x="48" y="154"/>
                      <a:pt x="48" y="154"/>
                    </a:cubicBezTo>
                    <a:cubicBezTo>
                      <a:pt x="48" y="154"/>
                      <a:pt x="48" y="154"/>
                      <a:pt x="49" y="154"/>
                    </a:cubicBezTo>
                    <a:cubicBezTo>
                      <a:pt x="49" y="154"/>
                      <a:pt x="49" y="154"/>
                      <a:pt x="49" y="154"/>
                    </a:cubicBezTo>
                    <a:cubicBezTo>
                      <a:pt x="50" y="151"/>
                      <a:pt x="52" y="149"/>
                      <a:pt x="53" y="148"/>
                    </a:cubicBezTo>
                    <a:cubicBezTo>
                      <a:pt x="54" y="148"/>
                      <a:pt x="55" y="149"/>
                      <a:pt x="56" y="149"/>
                    </a:cubicBezTo>
                    <a:cubicBezTo>
                      <a:pt x="54" y="151"/>
                      <a:pt x="52" y="154"/>
                      <a:pt x="50" y="157"/>
                    </a:cubicBezTo>
                    <a:moveTo>
                      <a:pt x="41" y="149"/>
                    </a:moveTo>
                    <a:cubicBezTo>
                      <a:pt x="40" y="147"/>
                      <a:pt x="39" y="146"/>
                      <a:pt x="38" y="145"/>
                    </a:cubicBezTo>
                    <a:cubicBezTo>
                      <a:pt x="39" y="142"/>
                      <a:pt x="41" y="140"/>
                      <a:pt x="42" y="137"/>
                    </a:cubicBezTo>
                    <a:cubicBezTo>
                      <a:pt x="43" y="139"/>
                      <a:pt x="44" y="140"/>
                      <a:pt x="45" y="141"/>
                    </a:cubicBezTo>
                    <a:cubicBezTo>
                      <a:pt x="44" y="143"/>
                      <a:pt x="42" y="146"/>
                      <a:pt x="41" y="149"/>
                    </a:cubicBezTo>
                    <a:moveTo>
                      <a:pt x="37" y="143"/>
                    </a:moveTo>
                    <a:cubicBezTo>
                      <a:pt x="35" y="142"/>
                      <a:pt x="34" y="140"/>
                      <a:pt x="34" y="139"/>
                    </a:cubicBezTo>
                    <a:cubicBezTo>
                      <a:pt x="34" y="139"/>
                      <a:pt x="34" y="138"/>
                      <a:pt x="34" y="138"/>
                    </a:cubicBezTo>
                    <a:cubicBezTo>
                      <a:pt x="34" y="138"/>
                      <a:pt x="34" y="138"/>
                      <a:pt x="34" y="138"/>
                    </a:cubicBezTo>
                    <a:cubicBezTo>
                      <a:pt x="35" y="136"/>
                      <a:pt x="36" y="134"/>
                      <a:pt x="37" y="132"/>
                    </a:cubicBezTo>
                    <a:cubicBezTo>
                      <a:pt x="38" y="133"/>
                      <a:pt x="39" y="134"/>
                      <a:pt x="40" y="136"/>
                    </a:cubicBezTo>
                    <a:cubicBezTo>
                      <a:pt x="39" y="138"/>
                      <a:pt x="38" y="141"/>
                      <a:pt x="37" y="143"/>
                    </a:cubicBezTo>
                    <a:moveTo>
                      <a:pt x="32" y="137"/>
                    </a:moveTo>
                    <a:cubicBezTo>
                      <a:pt x="31" y="135"/>
                      <a:pt x="30" y="133"/>
                      <a:pt x="29" y="131"/>
                    </a:cubicBezTo>
                    <a:cubicBezTo>
                      <a:pt x="30" y="129"/>
                      <a:pt x="31" y="126"/>
                      <a:pt x="32" y="124"/>
                    </a:cubicBezTo>
                    <a:cubicBezTo>
                      <a:pt x="33" y="126"/>
                      <a:pt x="34" y="128"/>
                      <a:pt x="36" y="130"/>
                    </a:cubicBezTo>
                    <a:cubicBezTo>
                      <a:pt x="35" y="132"/>
                      <a:pt x="33" y="134"/>
                      <a:pt x="32" y="137"/>
                    </a:cubicBezTo>
                    <a:moveTo>
                      <a:pt x="28" y="129"/>
                    </a:moveTo>
                    <a:cubicBezTo>
                      <a:pt x="27" y="128"/>
                      <a:pt x="27" y="127"/>
                      <a:pt x="27" y="126"/>
                    </a:cubicBezTo>
                    <a:cubicBezTo>
                      <a:pt x="27" y="123"/>
                      <a:pt x="28" y="121"/>
                      <a:pt x="30" y="119"/>
                    </a:cubicBezTo>
                    <a:cubicBezTo>
                      <a:pt x="30" y="120"/>
                      <a:pt x="31" y="121"/>
                      <a:pt x="31" y="122"/>
                    </a:cubicBezTo>
                    <a:cubicBezTo>
                      <a:pt x="31" y="123"/>
                      <a:pt x="31" y="123"/>
                      <a:pt x="31" y="123"/>
                    </a:cubicBezTo>
                    <a:cubicBezTo>
                      <a:pt x="30" y="125"/>
                      <a:pt x="29" y="127"/>
                      <a:pt x="28" y="129"/>
                    </a:cubicBezTo>
                    <a:moveTo>
                      <a:pt x="26" y="123"/>
                    </a:moveTo>
                    <a:cubicBezTo>
                      <a:pt x="25" y="122"/>
                      <a:pt x="25" y="121"/>
                      <a:pt x="25" y="120"/>
                    </a:cubicBezTo>
                    <a:cubicBezTo>
                      <a:pt x="25" y="115"/>
                      <a:pt x="25" y="112"/>
                      <a:pt x="25" y="109"/>
                    </a:cubicBezTo>
                    <a:cubicBezTo>
                      <a:pt x="26" y="112"/>
                      <a:pt x="27" y="115"/>
                      <a:pt x="29" y="117"/>
                    </a:cubicBezTo>
                    <a:cubicBezTo>
                      <a:pt x="28" y="118"/>
                      <a:pt x="28" y="118"/>
                      <a:pt x="28" y="118"/>
                    </a:cubicBezTo>
                    <a:cubicBezTo>
                      <a:pt x="27" y="119"/>
                      <a:pt x="26" y="121"/>
                      <a:pt x="26" y="123"/>
                    </a:cubicBezTo>
                    <a:moveTo>
                      <a:pt x="6" y="119"/>
                    </a:moveTo>
                    <a:cubicBezTo>
                      <a:pt x="9" y="105"/>
                      <a:pt x="9" y="105"/>
                      <a:pt x="9" y="105"/>
                    </a:cubicBezTo>
                    <a:cubicBezTo>
                      <a:pt x="9" y="105"/>
                      <a:pt x="10" y="105"/>
                      <a:pt x="10" y="105"/>
                    </a:cubicBezTo>
                    <a:cubicBezTo>
                      <a:pt x="11" y="105"/>
                      <a:pt x="12" y="105"/>
                      <a:pt x="12" y="105"/>
                    </a:cubicBezTo>
                    <a:cubicBezTo>
                      <a:pt x="10" y="110"/>
                      <a:pt x="8" y="114"/>
                      <a:pt x="7" y="119"/>
                    </a:cubicBezTo>
                    <a:cubicBezTo>
                      <a:pt x="6" y="119"/>
                      <a:pt x="6" y="119"/>
                      <a:pt x="6" y="119"/>
                    </a:cubicBezTo>
                    <a:moveTo>
                      <a:pt x="9" y="119"/>
                    </a:moveTo>
                    <a:cubicBezTo>
                      <a:pt x="10" y="114"/>
                      <a:pt x="12" y="110"/>
                      <a:pt x="14" y="106"/>
                    </a:cubicBezTo>
                    <a:cubicBezTo>
                      <a:pt x="14" y="105"/>
                      <a:pt x="14" y="105"/>
                      <a:pt x="14" y="105"/>
                    </a:cubicBezTo>
                    <a:cubicBezTo>
                      <a:pt x="16" y="105"/>
                      <a:pt x="17" y="105"/>
                      <a:pt x="18" y="105"/>
                    </a:cubicBezTo>
                    <a:cubicBezTo>
                      <a:pt x="18" y="105"/>
                      <a:pt x="18" y="105"/>
                      <a:pt x="18" y="105"/>
                    </a:cubicBezTo>
                    <a:cubicBezTo>
                      <a:pt x="16" y="110"/>
                      <a:pt x="14" y="114"/>
                      <a:pt x="12" y="119"/>
                    </a:cubicBezTo>
                    <a:cubicBezTo>
                      <a:pt x="9" y="119"/>
                      <a:pt x="9" y="119"/>
                      <a:pt x="9" y="119"/>
                    </a:cubicBezTo>
                    <a:moveTo>
                      <a:pt x="15" y="119"/>
                    </a:moveTo>
                    <a:cubicBezTo>
                      <a:pt x="16" y="114"/>
                      <a:pt x="18" y="110"/>
                      <a:pt x="20" y="106"/>
                    </a:cubicBezTo>
                    <a:cubicBezTo>
                      <a:pt x="20" y="105"/>
                      <a:pt x="20" y="105"/>
                      <a:pt x="19" y="105"/>
                    </a:cubicBezTo>
                    <a:cubicBezTo>
                      <a:pt x="20" y="104"/>
                      <a:pt x="20" y="104"/>
                      <a:pt x="20" y="104"/>
                    </a:cubicBezTo>
                    <a:cubicBezTo>
                      <a:pt x="21" y="104"/>
                      <a:pt x="21" y="104"/>
                      <a:pt x="22" y="104"/>
                    </a:cubicBezTo>
                    <a:cubicBezTo>
                      <a:pt x="22" y="110"/>
                      <a:pt x="21" y="113"/>
                      <a:pt x="21" y="118"/>
                    </a:cubicBezTo>
                    <a:cubicBezTo>
                      <a:pt x="15" y="119"/>
                      <a:pt x="15" y="119"/>
                      <a:pt x="15" y="119"/>
                    </a:cubicBezTo>
                    <a:moveTo>
                      <a:pt x="68" y="115"/>
                    </a:moveTo>
                    <a:cubicBezTo>
                      <a:pt x="68" y="115"/>
                      <a:pt x="68" y="115"/>
                      <a:pt x="68" y="115"/>
                    </a:cubicBezTo>
                    <a:cubicBezTo>
                      <a:pt x="69" y="111"/>
                      <a:pt x="71" y="107"/>
                      <a:pt x="74" y="104"/>
                    </a:cubicBezTo>
                    <a:cubicBezTo>
                      <a:pt x="74" y="104"/>
                      <a:pt x="74" y="104"/>
                      <a:pt x="74" y="104"/>
                    </a:cubicBezTo>
                    <a:cubicBezTo>
                      <a:pt x="75" y="104"/>
                      <a:pt x="77" y="104"/>
                      <a:pt x="78" y="104"/>
                    </a:cubicBezTo>
                    <a:cubicBezTo>
                      <a:pt x="79" y="104"/>
                      <a:pt x="79" y="104"/>
                      <a:pt x="79" y="104"/>
                    </a:cubicBezTo>
                    <a:cubicBezTo>
                      <a:pt x="76" y="108"/>
                      <a:pt x="74" y="111"/>
                      <a:pt x="73" y="115"/>
                    </a:cubicBezTo>
                    <a:cubicBezTo>
                      <a:pt x="68" y="115"/>
                      <a:pt x="68" y="115"/>
                      <a:pt x="68" y="115"/>
                    </a:cubicBezTo>
                    <a:moveTo>
                      <a:pt x="64" y="115"/>
                    </a:moveTo>
                    <a:cubicBezTo>
                      <a:pt x="63" y="113"/>
                      <a:pt x="62" y="112"/>
                      <a:pt x="61" y="111"/>
                    </a:cubicBezTo>
                    <a:cubicBezTo>
                      <a:pt x="62" y="109"/>
                      <a:pt x="64" y="106"/>
                      <a:pt x="65" y="104"/>
                    </a:cubicBezTo>
                    <a:cubicBezTo>
                      <a:pt x="67" y="104"/>
                      <a:pt x="69" y="104"/>
                      <a:pt x="72" y="104"/>
                    </a:cubicBezTo>
                    <a:cubicBezTo>
                      <a:pt x="69" y="107"/>
                      <a:pt x="67" y="111"/>
                      <a:pt x="66" y="115"/>
                    </a:cubicBezTo>
                    <a:cubicBezTo>
                      <a:pt x="64" y="115"/>
                      <a:pt x="64" y="115"/>
                      <a:pt x="64" y="115"/>
                    </a:cubicBezTo>
                    <a:moveTo>
                      <a:pt x="75" y="115"/>
                    </a:moveTo>
                    <a:cubicBezTo>
                      <a:pt x="77" y="111"/>
                      <a:pt x="79" y="108"/>
                      <a:pt x="81" y="104"/>
                    </a:cubicBezTo>
                    <a:cubicBezTo>
                      <a:pt x="83" y="104"/>
                      <a:pt x="85" y="104"/>
                      <a:pt x="87" y="104"/>
                    </a:cubicBezTo>
                    <a:cubicBezTo>
                      <a:pt x="84" y="107"/>
                      <a:pt x="82" y="111"/>
                      <a:pt x="80" y="115"/>
                    </a:cubicBezTo>
                    <a:cubicBezTo>
                      <a:pt x="75" y="115"/>
                      <a:pt x="75" y="115"/>
                      <a:pt x="75" y="115"/>
                    </a:cubicBezTo>
                    <a:moveTo>
                      <a:pt x="60" y="109"/>
                    </a:moveTo>
                    <a:cubicBezTo>
                      <a:pt x="60" y="107"/>
                      <a:pt x="59" y="106"/>
                      <a:pt x="58" y="104"/>
                    </a:cubicBezTo>
                    <a:cubicBezTo>
                      <a:pt x="60" y="104"/>
                      <a:pt x="61" y="104"/>
                      <a:pt x="63" y="104"/>
                    </a:cubicBezTo>
                    <a:cubicBezTo>
                      <a:pt x="62" y="106"/>
                      <a:pt x="61" y="107"/>
                      <a:pt x="60" y="109"/>
                    </a:cubicBezTo>
                    <a:moveTo>
                      <a:pt x="83" y="115"/>
                    </a:moveTo>
                    <a:cubicBezTo>
                      <a:pt x="84" y="111"/>
                      <a:pt x="87" y="107"/>
                      <a:pt x="90" y="104"/>
                    </a:cubicBezTo>
                    <a:cubicBezTo>
                      <a:pt x="91" y="104"/>
                      <a:pt x="92" y="104"/>
                      <a:pt x="94" y="104"/>
                    </a:cubicBezTo>
                    <a:cubicBezTo>
                      <a:pt x="91" y="107"/>
                      <a:pt x="89" y="111"/>
                      <a:pt x="87" y="114"/>
                    </a:cubicBezTo>
                    <a:cubicBezTo>
                      <a:pt x="87" y="115"/>
                      <a:pt x="87" y="115"/>
                      <a:pt x="87" y="115"/>
                    </a:cubicBezTo>
                    <a:cubicBezTo>
                      <a:pt x="87" y="115"/>
                      <a:pt x="87" y="115"/>
                      <a:pt x="87" y="115"/>
                    </a:cubicBezTo>
                    <a:cubicBezTo>
                      <a:pt x="83" y="115"/>
                      <a:pt x="83" y="115"/>
                      <a:pt x="83" y="115"/>
                    </a:cubicBezTo>
                    <a:moveTo>
                      <a:pt x="89" y="115"/>
                    </a:moveTo>
                    <a:cubicBezTo>
                      <a:pt x="91" y="111"/>
                      <a:pt x="93" y="107"/>
                      <a:pt x="96" y="104"/>
                    </a:cubicBezTo>
                    <a:cubicBezTo>
                      <a:pt x="98" y="104"/>
                      <a:pt x="99" y="104"/>
                      <a:pt x="101" y="104"/>
                    </a:cubicBezTo>
                    <a:cubicBezTo>
                      <a:pt x="99" y="107"/>
                      <a:pt x="96" y="111"/>
                      <a:pt x="94" y="115"/>
                    </a:cubicBezTo>
                    <a:cubicBezTo>
                      <a:pt x="89" y="115"/>
                      <a:pt x="89" y="115"/>
                      <a:pt x="89" y="115"/>
                    </a:cubicBezTo>
                    <a:moveTo>
                      <a:pt x="96" y="115"/>
                    </a:moveTo>
                    <a:cubicBezTo>
                      <a:pt x="98" y="111"/>
                      <a:pt x="101" y="108"/>
                      <a:pt x="103" y="104"/>
                    </a:cubicBezTo>
                    <a:cubicBezTo>
                      <a:pt x="104" y="104"/>
                      <a:pt x="104" y="104"/>
                      <a:pt x="104" y="104"/>
                    </a:cubicBezTo>
                    <a:cubicBezTo>
                      <a:pt x="101" y="115"/>
                      <a:pt x="101" y="115"/>
                      <a:pt x="101" y="115"/>
                    </a:cubicBezTo>
                    <a:cubicBezTo>
                      <a:pt x="96" y="115"/>
                      <a:pt x="96" y="115"/>
                      <a:pt x="96" y="115"/>
                    </a:cubicBezTo>
                    <a:moveTo>
                      <a:pt x="5" y="104"/>
                    </a:moveTo>
                    <a:cubicBezTo>
                      <a:pt x="5" y="101"/>
                      <a:pt x="5" y="101"/>
                      <a:pt x="5" y="101"/>
                    </a:cubicBezTo>
                    <a:cubicBezTo>
                      <a:pt x="5" y="101"/>
                      <a:pt x="5" y="101"/>
                      <a:pt x="5" y="101"/>
                    </a:cubicBezTo>
                    <a:cubicBezTo>
                      <a:pt x="5" y="101"/>
                      <a:pt x="5" y="102"/>
                      <a:pt x="5" y="103"/>
                    </a:cubicBezTo>
                    <a:cubicBezTo>
                      <a:pt x="5" y="104"/>
                      <a:pt x="5" y="104"/>
                      <a:pt x="5" y="104"/>
                    </a:cubicBezTo>
                    <a:moveTo>
                      <a:pt x="6" y="81"/>
                    </a:moveTo>
                    <a:cubicBezTo>
                      <a:pt x="9" y="77"/>
                      <a:pt x="9" y="77"/>
                      <a:pt x="9" y="77"/>
                    </a:cubicBezTo>
                    <a:cubicBezTo>
                      <a:pt x="9" y="77"/>
                      <a:pt x="10" y="77"/>
                      <a:pt x="11" y="77"/>
                    </a:cubicBezTo>
                    <a:cubicBezTo>
                      <a:pt x="10" y="78"/>
                      <a:pt x="9" y="79"/>
                      <a:pt x="8" y="81"/>
                    </a:cubicBezTo>
                    <a:cubicBezTo>
                      <a:pt x="8" y="81"/>
                      <a:pt x="8" y="81"/>
                      <a:pt x="8" y="81"/>
                    </a:cubicBezTo>
                    <a:cubicBezTo>
                      <a:pt x="6" y="81"/>
                      <a:pt x="6" y="81"/>
                      <a:pt x="6" y="81"/>
                    </a:cubicBezTo>
                    <a:moveTo>
                      <a:pt x="10" y="81"/>
                    </a:moveTo>
                    <a:cubicBezTo>
                      <a:pt x="11" y="80"/>
                      <a:pt x="13" y="78"/>
                      <a:pt x="14" y="76"/>
                    </a:cubicBezTo>
                    <a:cubicBezTo>
                      <a:pt x="15" y="76"/>
                      <a:pt x="16" y="76"/>
                      <a:pt x="17" y="76"/>
                    </a:cubicBezTo>
                    <a:cubicBezTo>
                      <a:pt x="16" y="78"/>
                      <a:pt x="15" y="79"/>
                      <a:pt x="14" y="81"/>
                    </a:cubicBezTo>
                    <a:cubicBezTo>
                      <a:pt x="10" y="81"/>
                      <a:pt x="10" y="81"/>
                      <a:pt x="10" y="81"/>
                    </a:cubicBezTo>
                    <a:moveTo>
                      <a:pt x="73" y="83"/>
                    </a:moveTo>
                    <a:cubicBezTo>
                      <a:pt x="74" y="80"/>
                      <a:pt x="76" y="78"/>
                      <a:pt x="77" y="76"/>
                    </a:cubicBezTo>
                    <a:cubicBezTo>
                      <a:pt x="79" y="76"/>
                      <a:pt x="80" y="76"/>
                      <a:pt x="81" y="76"/>
                    </a:cubicBezTo>
                    <a:cubicBezTo>
                      <a:pt x="81" y="76"/>
                      <a:pt x="82" y="76"/>
                      <a:pt x="83" y="76"/>
                    </a:cubicBezTo>
                    <a:cubicBezTo>
                      <a:pt x="81" y="78"/>
                      <a:pt x="80" y="80"/>
                      <a:pt x="78" y="82"/>
                    </a:cubicBezTo>
                    <a:cubicBezTo>
                      <a:pt x="78" y="83"/>
                      <a:pt x="78" y="83"/>
                      <a:pt x="78" y="83"/>
                    </a:cubicBezTo>
                    <a:cubicBezTo>
                      <a:pt x="77" y="83"/>
                      <a:pt x="75" y="83"/>
                      <a:pt x="74" y="83"/>
                    </a:cubicBezTo>
                    <a:cubicBezTo>
                      <a:pt x="73" y="83"/>
                      <a:pt x="73" y="83"/>
                      <a:pt x="73" y="83"/>
                    </a:cubicBezTo>
                    <a:moveTo>
                      <a:pt x="71" y="83"/>
                    </a:moveTo>
                    <a:cubicBezTo>
                      <a:pt x="69" y="83"/>
                      <a:pt x="68" y="83"/>
                      <a:pt x="67" y="83"/>
                    </a:cubicBezTo>
                    <a:cubicBezTo>
                      <a:pt x="67" y="83"/>
                      <a:pt x="67" y="83"/>
                      <a:pt x="67" y="83"/>
                    </a:cubicBezTo>
                    <a:cubicBezTo>
                      <a:pt x="68" y="80"/>
                      <a:pt x="70" y="78"/>
                      <a:pt x="72" y="76"/>
                    </a:cubicBezTo>
                    <a:cubicBezTo>
                      <a:pt x="72" y="76"/>
                      <a:pt x="72" y="76"/>
                      <a:pt x="72" y="76"/>
                    </a:cubicBezTo>
                    <a:cubicBezTo>
                      <a:pt x="73" y="76"/>
                      <a:pt x="74" y="76"/>
                      <a:pt x="75" y="76"/>
                    </a:cubicBezTo>
                    <a:cubicBezTo>
                      <a:pt x="74" y="78"/>
                      <a:pt x="72" y="80"/>
                      <a:pt x="71" y="82"/>
                    </a:cubicBezTo>
                    <a:cubicBezTo>
                      <a:pt x="71" y="83"/>
                      <a:pt x="71" y="83"/>
                      <a:pt x="71" y="83"/>
                    </a:cubicBezTo>
                    <a:moveTo>
                      <a:pt x="80" y="83"/>
                    </a:moveTo>
                    <a:cubicBezTo>
                      <a:pt x="82" y="80"/>
                      <a:pt x="83" y="78"/>
                      <a:pt x="85" y="76"/>
                    </a:cubicBezTo>
                    <a:cubicBezTo>
                      <a:pt x="87" y="76"/>
                      <a:pt x="89" y="76"/>
                      <a:pt x="91" y="76"/>
                    </a:cubicBezTo>
                    <a:cubicBezTo>
                      <a:pt x="89" y="78"/>
                      <a:pt x="87" y="80"/>
                      <a:pt x="85" y="82"/>
                    </a:cubicBezTo>
                    <a:cubicBezTo>
                      <a:pt x="85" y="83"/>
                      <a:pt x="85" y="83"/>
                      <a:pt x="85" y="83"/>
                    </a:cubicBezTo>
                    <a:cubicBezTo>
                      <a:pt x="83" y="83"/>
                      <a:pt x="82" y="83"/>
                      <a:pt x="80" y="83"/>
                    </a:cubicBezTo>
                    <a:moveTo>
                      <a:pt x="54" y="83"/>
                    </a:moveTo>
                    <a:cubicBezTo>
                      <a:pt x="54" y="82"/>
                      <a:pt x="54" y="82"/>
                      <a:pt x="54" y="81"/>
                    </a:cubicBezTo>
                    <a:cubicBezTo>
                      <a:pt x="55" y="79"/>
                      <a:pt x="57" y="77"/>
                      <a:pt x="58" y="76"/>
                    </a:cubicBezTo>
                    <a:cubicBezTo>
                      <a:pt x="59" y="76"/>
                      <a:pt x="61" y="76"/>
                      <a:pt x="62" y="76"/>
                    </a:cubicBezTo>
                    <a:cubicBezTo>
                      <a:pt x="61" y="77"/>
                      <a:pt x="59" y="79"/>
                      <a:pt x="59" y="81"/>
                    </a:cubicBezTo>
                    <a:cubicBezTo>
                      <a:pt x="58" y="82"/>
                      <a:pt x="59" y="82"/>
                      <a:pt x="59" y="83"/>
                    </a:cubicBezTo>
                    <a:cubicBezTo>
                      <a:pt x="59" y="83"/>
                      <a:pt x="59" y="83"/>
                      <a:pt x="59" y="83"/>
                    </a:cubicBezTo>
                    <a:cubicBezTo>
                      <a:pt x="60" y="83"/>
                      <a:pt x="60" y="82"/>
                      <a:pt x="60" y="82"/>
                    </a:cubicBezTo>
                    <a:cubicBezTo>
                      <a:pt x="61" y="80"/>
                      <a:pt x="63" y="78"/>
                      <a:pt x="64" y="76"/>
                    </a:cubicBezTo>
                    <a:cubicBezTo>
                      <a:pt x="66" y="76"/>
                      <a:pt x="68" y="76"/>
                      <a:pt x="70" y="76"/>
                    </a:cubicBezTo>
                    <a:cubicBezTo>
                      <a:pt x="68" y="77"/>
                      <a:pt x="66" y="80"/>
                      <a:pt x="65" y="82"/>
                    </a:cubicBezTo>
                    <a:cubicBezTo>
                      <a:pt x="65" y="83"/>
                      <a:pt x="65" y="83"/>
                      <a:pt x="65" y="83"/>
                    </a:cubicBezTo>
                    <a:cubicBezTo>
                      <a:pt x="65" y="83"/>
                      <a:pt x="65" y="83"/>
                      <a:pt x="64" y="83"/>
                    </a:cubicBezTo>
                    <a:cubicBezTo>
                      <a:pt x="60" y="83"/>
                      <a:pt x="57" y="83"/>
                      <a:pt x="54" y="83"/>
                    </a:cubicBezTo>
                    <a:moveTo>
                      <a:pt x="54" y="78"/>
                    </a:moveTo>
                    <a:cubicBezTo>
                      <a:pt x="54" y="77"/>
                      <a:pt x="54" y="76"/>
                      <a:pt x="54" y="76"/>
                    </a:cubicBezTo>
                    <a:cubicBezTo>
                      <a:pt x="54" y="76"/>
                      <a:pt x="55" y="76"/>
                      <a:pt x="56" y="76"/>
                    </a:cubicBezTo>
                    <a:cubicBezTo>
                      <a:pt x="55" y="76"/>
                      <a:pt x="54" y="77"/>
                      <a:pt x="54" y="78"/>
                    </a:cubicBezTo>
                    <a:moveTo>
                      <a:pt x="87" y="83"/>
                    </a:moveTo>
                    <a:cubicBezTo>
                      <a:pt x="89" y="80"/>
                      <a:pt x="92" y="78"/>
                      <a:pt x="94" y="76"/>
                    </a:cubicBezTo>
                    <a:cubicBezTo>
                      <a:pt x="97" y="76"/>
                      <a:pt x="99" y="76"/>
                      <a:pt x="102" y="75"/>
                    </a:cubicBezTo>
                    <a:cubicBezTo>
                      <a:pt x="100" y="81"/>
                      <a:pt x="100" y="81"/>
                      <a:pt x="100" y="81"/>
                    </a:cubicBezTo>
                    <a:cubicBezTo>
                      <a:pt x="99" y="82"/>
                      <a:pt x="99" y="82"/>
                      <a:pt x="99" y="82"/>
                    </a:cubicBezTo>
                    <a:cubicBezTo>
                      <a:pt x="98" y="82"/>
                      <a:pt x="96" y="83"/>
                      <a:pt x="95" y="83"/>
                    </a:cubicBezTo>
                    <a:cubicBezTo>
                      <a:pt x="96" y="81"/>
                      <a:pt x="97" y="79"/>
                      <a:pt x="98" y="78"/>
                    </a:cubicBezTo>
                    <a:cubicBezTo>
                      <a:pt x="99" y="77"/>
                      <a:pt x="99" y="77"/>
                      <a:pt x="99" y="77"/>
                    </a:cubicBezTo>
                    <a:cubicBezTo>
                      <a:pt x="100" y="77"/>
                      <a:pt x="100" y="77"/>
                      <a:pt x="100" y="76"/>
                    </a:cubicBezTo>
                    <a:cubicBezTo>
                      <a:pt x="100" y="76"/>
                      <a:pt x="100" y="76"/>
                      <a:pt x="99" y="76"/>
                    </a:cubicBezTo>
                    <a:cubicBezTo>
                      <a:pt x="99" y="76"/>
                      <a:pt x="99" y="76"/>
                      <a:pt x="99" y="76"/>
                    </a:cubicBezTo>
                    <a:cubicBezTo>
                      <a:pt x="99" y="76"/>
                      <a:pt x="98" y="76"/>
                      <a:pt x="98" y="76"/>
                    </a:cubicBezTo>
                    <a:cubicBezTo>
                      <a:pt x="97" y="76"/>
                      <a:pt x="97" y="76"/>
                      <a:pt x="97" y="76"/>
                    </a:cubicBezTo>
                    <a:cubicBezTo>
                      <a:pt x="95" y="78"/>
                      <a:pt x="94" y="80"/>
                      <a:pt x="92" y="83"/>
                    </a:cubicBezTo>
                    <a:cubicBezTo>
                      <a:pt x="92" y="83"/>
                      <a:pt x="92" y="83"/>
                      <a:pt x="92" y="83"/>
                    </a:cubicBezTo>
                    <a:cubicBezTo>
                      <a:pt x="90" y="83"/>
                      <a:pt x="88" y="83"/>
                      <a:pt x="87" y="83"/>
                    </a:cubicBezTo>
                    <a:moveTo>
                      <a:pt x="16" y="81"/>
                    </a:moveTo>
                    <a:cubicBezTo>
                      <a:pt x="17" y="79"/>
                      <a:pt x="18" y="77"/>
                      <a:pt x="19" y="75"/>
                    </a:cubicBezTo>
                    <a:cubicBezTo>
                      <a:pt x="20" y="75"/>
                      <a:pt x="21" y="75"/>
                      <a:pt x="22" y="75"/>
                    </a:cubicBezTo>
                    <a:cubicBezTo>
                      <a:pt x="22" y="77"/>
                      <a:pt x="22" y="79"/>
                      <a:pt x="21" y="81"/>
                    </a:cubicBezTo>
                    <a:cubicBezTo>
                      <a:pt x="16" y="81"/>
                      <a:pt x="16" y="81"/>
                      <a:pt x="16" y="81"/>
                    </a:cubicBezTo>
                    <a:moveTo>
                      <a:pt x="4" y="76"/>
                    </a:moveTo>
                    <a:cubicBezTo>
                      <a:pt x="4" y="68"/>
                      <a:pt x="4" y="68"/>
                      <a:pt x="4" y="68"/>
                    </a:cubicBezTo>
                    <a:cubicBezTo>
                      <a:pt x="5" y="66"/>
                      <a:pt x="5" y="66"/>
                      <a:pt x="5" y="66"/>
                    </a:cubicBezTo>
                    <a:cubicBezTo>
                      <a:pt x="5" y="67"/>
                      <a:pt x="5" y="68"/>
                      <a:pt x="5" y="69"/>
                    </a:cubicBezTo>
                    <a:cubicBezTo>
                      <a:pt x="5" y="71"/>
                      <a:pt x="5" y="73"/>
                      <a:pt x="5" y="74"/>
                    </a:cubicBezTo>
                    <a:cubicBezTo>
                      <a:pt x="4" y="76"/>
                      <a:pt x="4" y="76"/>
                      <a:pt x="4" y="76"/>
                    </a:cubicBezTo>
                    <a:moveTo>
                      <a:pt x="61" y="52"/>
                    </a:moveTo>
                    <a:cubicBezTo>
                      <a:pt x="60" y="52"/>
                      <a:pt x="60" y="52"/>
                      <a:pt x="60" y="52"/>
                    </a:cubicBezTo>
                    <a:cubicBezTo>
                      <a:pt x="61" y="50"/>
                      <a:pt x="62" y="49"/>
                      <a:pt x="62" y="48"/>
                    </a:cubicBezTo>
                    <a:cubicBezTo>
                      <a:pt x="62" y="49"/>
                      <a:pt x="62" y="50"/>
                      <a:pt x="61" y="51"/>
                    </a:cubicBezTo>
                    <a:cubicBezTo>
                      <a:pt x="61" y="52"/>
                      <a:pt x="61" y="52"/>
                      <a:pt x="61" y="52"/>
                    </a:cubicBezTo>
                    <a:moveTo>
                      <a:pt x="65" y="52"/>
                    </a:moveTo>
                    <a:cubicBezTo>
                      <a:pt x="64" y="52"/>
                      <a:pt x="64" y="52"/>
                      <a:pt x="63" y="52"/>
                    </a:cubicBezTo>
                    <a:cubicBezTo>
                      <a:pt x="64" y="49"/>
                      <a:pt x="65" y="47"/>
                      <a:pt x="67" y="44"/>
                    </a:cubicBezTo>
                    <a:cubicBezTo>
                      <a:pt x="67" y="43"/>
                      <a:pt x="67" y="43"/>
                      <a:pt x="67" y="43"/>
                    </a:cubicBezTo>
                    <a:cubicBezTo>
                      <a:pt x="68" y="42"/>
                      <a:pt x="69" y="41"/>
                      <a:pt x="71" y="40"/>
                    </a:cubicBezTo>
                    <a:cubicBezTo>
                      <a:pt x="70" y="43"/>
                      <a:pt x="69" y="46"/>
                      <a:pt x="67" y="48"/>
                    </a:cubicBezTo>
                    <a:cubicBezTo>
                      <a:pt x="67" y="48"/>
                      <a:pt x="67" y="48"/>
                      <a:pt x="67" y="48"/>
                    </a:cubicBezTo>
                    <a:cubicBezTo>
                      <a:pt x="67" y="49"/>
                      <a:pt x="66" y="50"/>
                      <a:pt x="65" y="51"/>
                    </a:cubicBezTo>
                    <a:cubicBezTo>
                      <a:pt x="65" y="52"/>
                      <a:pt x="65" y="52"/>
                      <a:pt x="65" y="52"/>
                    </a:cubicBezTo>
                    <a:cubicBezTo>
                      <a:pt x="65" y="52"/>
                      <a:pt x="65" y="52"/>
                      <a:pt x="65" y="52"/>
                    </a:cubicBezTo>
                    <a:moveTo>
                      <a:pt x="112" y="46"/>
                    </a:moveTo>
                    <a:cubicBezTo>
                      <a:pt x="112" y="46"/>
                      <a:pt x="111" y="46"/>
                      <a:pt x="111" y="45"/>
                    </a:cubicBezTo>
                    <a:cubicBezTo>
                      <a:pt x="113" y="43"/>
                      <a:pt x="115" y="41"/>
                      <a:pt x="118" y="38"/>
                    </a:cubicBezTo>
                    <a:cubicBezTo>
                      <a:pt x="118" y="39"/>
                      <a:pt x="119" y="39"/>
                      <a:pt x="119" y="40"/>
                    </a:cubicBezTo>
                    <a:cubicBezTo>
                      <a:pt x="117" y="42"/>
                      <a:pt x="114" y="44"/>
                      <a:pt x="112" y="46"/>
                    </a:cubicBezTo>
                    <a:moveTo>
                      <a:pt x="109" y="44"/>
                    </a:moveTo>
                    <a:cubicBezTo>
                      <a:pt x="108" y="44"/>
                      <a:pt x="107" y="43"/>
                      <a:pt x="106" y="43"/>
                    </a:cubicBezTo>
                    <a:cubicBezTo>
                      <a:pt x="109" y="40"/>
                      <a:pt x="110" y="38"/>
                      <a:pt x="112" y="35"/>
                    </a:cubicBezTo>
                    <a:cubicBezTo>
                      <a:pt x="113" y="36"/>
                      <a:pt x="115" y="37"/>
                      <a:pt x="116" y="37"/>
                    </a:cubicBezTo>
                    <a:cubicBezTo>
                      <a:pt x="114" y="40"/>
                      <a:pt x="112" y="42"/>
                      <a:pt x="109" y="44"/>
                    </a:cubicBezTo>
                    <a:moveTo>
                      <a:pt x="71" y="45"/>
                    </a:moveTo>
                    <a:cubicBezTo>
                      <a:pt x="72" y="43"/>
                      <a:pt x="73" y="41"/>
                      <a:pt x="73" y="38"/>
                    </a:cubicBezTo>
                    <a:cubicBezTo>
                      <a:pt x="73" y="38"/>
                      <a:pt x="73" y="38"/>
                      <a:pt x="73" y="38"/>
                    </a:cubicBezTo>
                    <a:cubicBezTo>
                      <a:pt x="75" y="37"/>
                      <a:pt x="77" y="36"/>
                      <a:pt x="79" y="35"/>
                    </a:cubicBezTo>
                    <a:cubicBezTo>
                      <a:pt x="77" y="38"/>
                      <a:pt x="76" y="40"/>
                      <a:pt x="75" y="43"/>
                    </a:cubicBezTo>
                    <a:cubicBezTo>
                      <a:pt x="74" y="43"/>
                      <a:pt x="72" y="44"/>
                      <a:pt x="71" y="45"/>
                    </a:cubicBezTo>
                    <a:moveTo>
                      <a:pt x="105" y="42"/>
                    </a:moveTo>
                    <a:cubicBezTo>
                      <a:pt x="103" y="41"/>
                      <a:pt x="102" y="41"/>
                      <a:pt x="100" y="40"/>
                    </a:cubicBezTo>
                    <a:cubicBezTo>
                      <a:pt x="102" y="38"/>
                      <a:pt x="104" y="35"/>
                      <a:pt x="105" y="33"/>
                    </a:cubicBezTo>
                    <a:cubicBezTo>
                      <a:pt x="107" y="33"/>
                      <a:pt x="109" y="34"/>
                      <a:pt x="110" y="35"/>
                    </a:cubicBezTo>
                    <a:cubicBezTo>
                      <a:pt x="109" y="37"/>
                      <a:pt x="107" y="40"/>
                      <a:pt x="105" y="42"/>
                    </a:cubicBezTo>
                    <a:moveTo>
                      <a:pt x="78" y="41"/>
                    </a:moveTo>
                    <a:cubicBezTo>
                      <a:pt x="79" y="39"/>
                      <a:pt x="80" y="37"/>
                      <a:pt x="81" y="35"/>
                    </a:cubicBezTo>
                    <a:cubicBezTo>
                      <a:pt x="81" y="34"/>
                      <a:pt x="81" y="34"/>
                      <a:pt x="81" y="34"/>
                    </a:cubicBezTo>
                    <a:cubicBezTo>
                      <a:pt x="83" y="34"/>
                      <a:pt x="84" y="33"/>
                      <a:pt x="85" y="33"/>
                    </a:cubicBezTo>
                    <a:cubicBezTo>
                      <a:pt x="86" y="33"/>
                      <a:pt x="87" y="33"/>
                      <a:pt x="87" y="33"/>
                    </a:cubicBezTo>
                    <a:cubicBezTo>
                      <a:pt x="86" y="35"/>
                      <a:pt x="85" y="37"/>
                      <a:pt x="83" y="40"/>
                    </a:cubicBezTo>
                    <a:cubicBezTo>
                      <a:pt x="81" y="40"/>
                      <a:pt x="79" y="41"/>
                      <a:pt x="78" y="41"/>
                    </a:cubicBezTo>
                    <a:moveTo>
                      <a:pt x="98" y="40"/>
                    </a:moveTo>
                    <a:cubicBezTo>
                      <a:pt x="97" y="39"/>
                      <a:pt x="95" y="39"/>
                      <a:pt x="94" y="39"/>
                    </a:cubicBezTo>
                    <a:cubicBezTo>
                      <a:pt x="95" y="37"/>
                      <a:pt x="97" y="35"/>
                      <a:pt x="99" y="32"/>
                    </a:cubicBezTo>
                    <a:cubicBezTo>
                      <a:pt x="99" y="32"/>
                      <a:pt x="99" y="32"/>
                      <a:pt x="99" y="32"/>
                    </a:cubicBezTo>
                    <a:cubicBezTo>
                      <a:pt x="100" y="32"/>
                      <a:pt x="102" y="32"/>
                      <a:pt x="103" y="33"/>
                    </a:cubicBezTo>
                    <a:cubicBezTo>
                      <a:pt x="102" y="35"/>
                      <a:pt x="100" y="38"/>
                      <a:pt x="98" y="40"/>
                    </a:cubicBezTo>
                    <a:moveTo>
                      <a:pt x="86" y="39"/>
                    </a:moveTo>
                    <a:cubicBezTo>
                      <a:pt x="87" y="37"/>
                      <a:pt x="89" y="35"/>
                      <a:pt x="90" y="32"/>
                    </a:cubicBezTo>
                    <a:cubicBezTo>
                      <a:pt x="92" y="32"/>
                      <a:pt x="94" y="32"/>
                      <a:pt x="96" y="32"/>
                    </a:cubicBezTo>
                    <a:cubicBezTo>
                      <a:pt x="96" y="32"/>
                      <a:pt x="96" y="32"/>
                      <a:pt x="96" y="32"/>
                    </a:cubicBezTo>
                    <a:cubicBezTo>
                      <a:pt x="95" y="34"/>
                      <a:pt x="93" y="37"/>
                      <a:pt x="91" y="39"/>
                    </a:cubicBezTo>
                    <a:cubicBezTo>
                      <a:pt x="90" y="39"/>
                      <a:pt x="90" y="39"/>
                      <a:pt x="90" y="39"/>
                    </a:cubicBezTo>
                    <a:cubicBezTo>
                      <a:pt x="90" y="39"/>
                      <a:pt x="89" y="39"/>
                      <a:pt x="88" y="39"/>
                    </a:cubicBezTo>
                    <a:cubicBezTo>
                      <a:pt x="87" y="39"/>
                      <a:pt x="86" y="39"/>
                      <a:pt x="86" y="39"/>
                    </a:cubicBezTo>
                    <a:moveTo>
                      <a:pt x="27" y="56"/>
                    </a:moveTo>
                    <a:cubicBezTo>
                      <a:pt x="28" y="56"/>
                      <a:pt x="28" y="55"/>
                      <a:pt x="29" y="54"/>
                    </a:cubicBezTo>
                    <a:cubicBezTo>
                      <a:pt x="33" y="40"/>
                      <a:pt x="43" y="21"/>
                      <a:pt x="68" y="9"/>
                    </a:cubicBezTo>
                    <a:cubicBezTo>
                      <a:pt x="76" y="5"/>
                      <a:pt x="84" y="4"/>
                      <a:pt x="93" y="4"/>
                    </a:cubicBezTo>
                    <a:cubicBezTo>
                      <a:pt x="93" y="4"/>
                      <a:pt x="93" y="4"/>
                      <a:pt x="93" y="4"/>
                    </a:cubicBezTo>
                    <a:cubicBezTo>
                      <a:pt x="103" y="4"/>
                      <a:pt x="112" y="6"/>
                      <a:pt x="121" y="10"/>
                    </a:cubicBezTo>
                    <a:cubicBezTo>
                      <a:pt x="120" y="15"/>
                      <a:pt x="120" y="19"/>
                      <a:pt x="120" y="24"/>
                    </a:cubicBezTo>
                    <a:cubicBezTo>
                      <a:pt x="120" y="28"/>
                      <a:pt x="120" y="32"/>
                      <a:pt x="120" y="35"/>
                    </a:cubicBezTo>
                    <a:cubicBezTo>
                      <a:pt x="113" y="30"/>
                      <a:pt x="104" y="28"/>
                      <a:pt x="96" y="28"/>
                    </a:cubicBezTo>
                    <a:cubicBezTo>
                      <a:pt x="92" y="28"/>
                      <a:pt x="88" y="28"/>
                      <a:pt x="84" y="29"/>
                    </a:cubicBezTo>
                    <a:cubicBezTo>
                      <a:pt x="72" y="32"/>
                      <a:pt x="61" y="41"/>
                      <a:pt x="55" y="53"/>
                    </a:cubicBezTo>
                    <a:cubicBezTo>
                      <a:pt x="55" y="54"/>
                      <a:pt x="55" y="55"/>
                      <a:pt x="56" y="55"/>
                    </a:cubicBezTo>
                    <a:cubicBezTo>
                      <a:pt x="56" y="55"/>
                      <a:pt x="56" y="55"/>
                      <a:pt x="56" y="55"/>
                    </a:cubicBezTo>
                    <a:cubicBezTo>
                      <a:pt x="57" y="55"/>
                      <a:pt x="57" y="55"/>
                      <a:pt x="57" y="55"/>
                    </a:cubicBezTo>
                    <a:cubicBezTo>
                      <a:pt x="63" y="56"/>
                      <a:pt x="69" y="56"/>
                      <a:pt x="75" y="56"/>
                    </a:cubicBezTo>
                    <a:cubicBezTo>
                      <a:pt x="83" y="57"/>
                      <a:pt x="89" y="57"/>
                      <a:pt x="102" y="57"/>
                    </a:cubicBezTo>
                    <a:cubicBezTo>
                      <a:pt x="103" y="61"/>
                      <a:pt x="103" y="67"/>
                      <a:pt x="103" y="72"/>
                    </a:cubicBezTo>
                    <a:cubicBezTo>
                      <a:pt x="95" y="72"/>
                      <a:pt x="88" y="72"/>
                      <a:pt x="81" y="72"/>
                    </a:cubicBezTo>
                    <a:cubicBezTo>
                      <a:pt x="71" y="72"/>
                      <a:pt x="62" y="72"/>
                      <a:pt x="52" y="72"/>
                    </a:cubicBezTo>
                    <a:cubicBezTo>
                      <a:pt x="52" y="72"/>
                      <a:pt x="52" y="72"/>
                      <a:pt x="52" y="72"/>
                    </a:cubicBezTo>
                    <a:cubicBezTo>
                      <a:pt x="51" y="72"/>
                      <a:pt x="51" y="72"/>
                      <a:pt x="51" y="72"/>
                    </a:cubicBezTo>
                    <a:cubicBezTo>
                      <a:pt x="51" y="72"/>
                      <a:pt x="51" y="72"/>
                      <a:pt x="51" y="72"/>
                    </a:cubicBezTo>
                    <a:cubicBezTo>
                      <a:pt x="51" y="72"/>
                      <a:pt x="51" y="72"/>
                      <a:pt x="51" y="72"/>
                    </a:cubicBezTo>
                    <a:cubicBezTo>
                      <a:pt x="51" y="72"/>
                      <a:pt x="51" y="72"/>
                      <a:pt x="51" y="72"/>
                    </a:cubicBezTo>
                    <a:cubicBezTo>
                      <a:pt x="50" y="73"/>
                      <a:pt x="50" y="73"/>
                      <a:pt x="50" y="73"/>
                    </a:cubicBezTo>
                    <a:cubicBezTo>
                      <a:pt x="50" y="73"/>
                      <a:pt x="50" y="73"/>
                      <a:pt x="50" y="73"/>
                    </a:cubicBezTo>
                    <a:cubicBezTo>
                      <a:pt x="50" y="74"/>
                      <a:pt x="50" y="74"/>
                      <a:pt x="50" y="74"/>
                    </a:cubicBezTo>
                    <a:cubicBezTo>
                      <a:pt x="50" y="75"/>
                      <a:pt x="50" y="77"/>
                      <a:pt x="50" y="79"/>
                    </a:cubicBezTo>
                    <a:cubicBezTo>
                      <a:pt x="50" y="81"/>
                      <a:pt x="50" y="83"/>
                      <a:pt x="50" y="85"/>
                    </a:cubicBezTo>
                    <a:cubicBezTo>
                      <a:pt x="50" y="85"/>
                      <a:pt x="50" y="85"/>
                      <a:pt x="50" y="85"/>
                    </a:cubicBezTo>
                    <a:cubicBezTo>
                      <a:pt x="50" y="85"/>
                      <a:pt x="50" y="85"/>
                      <a:pt x="50" y="85"/>
                    </a:cubicBezTo>
                    <a:cubicBezTo>
                      <a:pt x="50" y="86"/>
                      <a:pt x="51" y="87"/>
                      <a:pt x="52" y="87"/>
                    </a:cubicBezTo>
                    <a:cubicBezTo>
                      <a:pt x="52" y="87"/>
                      <a:pt x="52" y="87"/>
                      <a:pt x="52" y="87"/>
                    </a:cubicBezTo>
                    <a:cubicBezTo>
                      <a:pt x="55" y="87"/>
                      <a:pt x="59" y="87"/>
                      <a:pt x="64" y="87"/>
                    </a:cubicBezTo>
                    <a:cubicBezTo>
                      <a:pt x="67" y="87"/>
                      <a:pt x="70" y="87"/>
                      <a:pt x="74" y="87"/>
                    </a:cubicBezTo>
                    <a:cubicBezTo>
                      <a:pt x="80" y="87"/>
                      <a:pt x="87" y="87"/>
                      <a:pt x="92" y="87"/>
                    </a:cubicBezTo>
                    <a:cubicBezTo>
                      <a:pt x="97" y="86"/>
                      <a:pt x="100" y="86"/>
                      <a:pt x="103" y="86"/>
                    </a:cubicBezTo>
                    <a:cubicBezTo>
                      <a:pt x="104" y="90"/>
                      <a:pt x="104" y="95"/>
                      <a:pt x="105" y="100"/>
                    </a:cubicBezTo>
                    <a:cubicBezTo>
                      <a:pt x="94" y="100"/>
                      <a:pt x="86" y="100"/>
                      <a:pt x="78" y="100"/>
                    </a:cubicBezTo>
                    <a:cubicBezTo>
                      <a:pt x="72" y="100"/>
                      <a:pt x="65" y="100"/>
                      <a:pt x="57" y="100"/>
                    </a:cubicBezTo>
                    <a:cubicBezTo>
                      <a:pt x="57" y="100"/>
                      <a:pt x="57" y="100"/>
                      <a:pt x="57" y="100"/>
                    </a:cubicBezTo>
                    <a:cubicBezTo>
                      <a:pt x="55" y="101"/>
                      <a:pt x="55" y="101"/>
                      <a:pt x="55" y="101"/>
                    </a:cubicBezTo>
                    <a:cubicBezTo>
                      <a:pt x="55" y="101"/>
                      <a:pt x="54" y="101"/>
                      <a:pt x="54" y="102"/>
                    </a:cubicBezTo>
                    <a:cubicBezTo>
                      <a:pt x="54" y="102"/>
                      <a:pt x="54" y="103"/>
                      <a:pt x="54" y="103"/>
                    </a:cubicBezTo>
                    <a:cubicBezTo>
                      <a:pt x="55" y="108"/>
                      <a:pt x="57" y="112"/>
                      <a:pt x="60" y="116"/>
                    </a:cubicBezTo>
                    <a:cubicBezTo>
                      <a:pt x="60" y="117"/>
                      <a:pt x="60" y="117"/>
                      <a:pt x="60" y="117"/>
                    </a:cubicBezTo>
                    <a:cubicBezTo>
                      <a:pt x="60" y="118"/>
                      <a:pt x="61" y="118"/>
                      <a:pt x="62" y="118"/>
                    </a:cubicBezTo>
                    <a:cubicBezTo>
                      <a:pt x="64" y="121"/>
                      <a:pt x="66" y="124"/>
                      <a:pt x="69" y="127"/>
                    </a:cubicBezTo>
                    <a:cubicBezTo>
                      <a:pt x="75" y="133"/>
                      <a:pt x="84" y="136"/>
                      <a:pt x="94" y="136"/>
                    </a:cubicBezTo>
                    <a:cubicBezTo>
                      <a:pt x="94" y="136"/>
                      <a:pt x="94" y="136"/>
                      <a:pt x="94" y="136"/>
                    </a:cubicBezTo>
                    <a:cubicBezTo>
                      <a:pt x="100" y="136"/>
                      <a:pt x="106" y="135"/>
                      <a:pt x="111" y="134"/>
                    </a:cubicBezTo>
                    <a:cubicBezTo>
                      <a:pt x="115" y="132"/>
                      <a:pt x="118" y="130"/>
                      <a:pt x="121" y="127"/>
                    </a:cubicBezTo>
                    <a:cubicBezTo>
                      <a:pt x="121" y="135"/>
                      <a:pt x="121" y="143"/>
                      <a:pt x="122" y="151"/>
                    </a:cubicBezTo>
                    <a:cubicBezTo>
                      <a:pt x="115" y="154"/>
                      <a:pt x="106" y="156"/>
                      <a:pt x="97" y="156"/>
                    </a:cubicBezTo>
                    <a:cubicBezTo>
                      <a:pt x="97" y="156"/>
                      <a:pt x="97" y="156"/>
                      <a:pt x="97" y="156"/>
                    </a:cubicBezTo>
                    <a:cubicBezTo>
                      <a:pt x="80" y="156"/>
                      <a:pt x="62" y="150"/>
                      <a:pt x="53" y="143"/>
                    </a:cubicBezTo>
                    <a:cubicBezTo>
                      <a:pt x="40" y="133"/>
                      <a:pt x="31" y="118"/>
                      <a:pt x="27" y="102"/>
                    </a:cubicBezTo>
                    <a:cubicBezTo>
                      <a:pt x="27" y="102"/>
                      <a:pt x="27" y="102"/>
                      <a:pt x="27" y="102"/>
                    </a:cubicBezTo>
                    <a:cubicBezTo>
                      <a:pt x="28" y="101"/>
                      <a:pt x="27" y="100"/>
                      <a:pt x="26" y="100"/>
                    </a:cubicBezTo>
                    <a:cubicBezTo>
                      <a:pt x="26" y="100"/>
                      <a:pt x="26" y="100"/>
                      <a:pt x="26" y="100"/>
                    </a:cubicBezTo>
                    <a:cubicBezTo>
                      <a:pt x="25" y="100"/>
                      <a:pt x="25" y="100"/>
                      <a:pt x="25" y="100"/>
                    </a:cubicBezTo>
                    <a:cubicBezTo>
                      <a:pt x="22" y="100"/>
                      <a:pt x="16" y="101"/>
                      <a:pt x="10" y="101"/>
                    </a:cubicBezTo>
                    <a:cubicBezTo>
                      <a:pt x="10" y="101"/>
                      <a:pt x="10" y="101"/>
                      <a:pt x="10" y="101"/>
                    </a:cubicBezTo>
                    <a:cubicBezTo>
                      <a:pt x="10" y="101"/>
                      <a:pt x="10" y="101"/>
                      <a:pt x="10" y="101"/>
                    </a:cubicBezTo>
                    <a:cubicBezTo>
                      <a:pt x="10" y="101"/>
                      <a:pt x="10" y="101"/>
                      <a:pt x="9" y="101"/>
                    </a:cubicBezTo>
                    <a:cubicBezTo>
                      <a:pt x="9" y="100"/>
                      <a:pt x="9" y="99"/>
                      <a:pt x="9" y="98"/>
                    </a:cubicBezTo>
                    <a:cubicBezTo>
                      <a:pt x="9" y="95"/>
                      <a:pt x="9" y="93"/>
                      <a:pt x="10" y="90"/>
                    </a:cubicBezTo>
                    <a:cubicBezTo>
                      <a:pt x="14" y="89"/>
                      <a:pt x="18" y="89"/>
                      <a:pt x="23" y="88"/>
                    </a:cubicBezTo>
                    <a:cubicBezTo>
                      <a:pt x="23" y="88"/>
                      <a:pt x="23" y="88"/>
                      <a:pt x="23" y="88"/>
                    </a:cubicBezTo>
                    <a:cubicBezTo>
                      <a:pt x="24" y="88"/>
                      <a:pt x="25" y="88"/>
                      <a:pt x="25" y="86"/>
                    </a:cubicBezTo>
                    <a:cubicBezTo>
                      <a:pt x="25" y="86"/>
                      <a:pt x="25" y="85"/>
                      <a:pt x="25" y="84"/>
                    </a:cubicBezTo>
                    <a:cubicBezTo>
                      <a:pt x="25" y="83"/>
                      <a:pt x="25" y="83"/>
                      <a:pt x="25" y="83"/>
                    </a:cubicBezTo>
                    <a:cubicBezTo>
                      <a:pt x="25" y="83"/>
                      <a:pt x="25" y="83"/>
                      <a:pt x="25" y="83"/>
                    </a:cubicBezTo>
                    <a:cubicBezTo>
                      <a:pt x="25" y="82"/>
                      <a:pt x="25" y="82"/>
                      <a:pt x="25" y="82"/>
                    </a:cubicBezTo>
                    <a:cubicBezTo>
                      <a:pt x="25" y="79"/>
                      <a:pt x="25" y="76"/>
                      <a:pt x="26" y="73"/>
                    </a:cubicBezTo>
                    <a:cubicBezTo>
                      <a:pt x="26" y="72"/>
                      <a:pt x="25" y="71"/>
                      <a:pt x="24" y="71"/>
                    </a:cubicBezTo>
                    <a:cubicBezTo>
                      <a:pt x="24" y="71"/>
                      <a:pt x="24" y="71"/>
                      <a:pt x="24" y="71"/>
                    </a:cubicBezTo>
                    <a:cubicBezTo>
                      <a:pt x="23" y="71"/>
                      <a:pt x="23" y="71"/>
                      <a:pt x="23" y="71"/>
                    </a:cubicBezTo>
                    <a:cubicBezTo>
                      <a:pt x="23" y="71"/>
                      <a:pt x="23" y="71"/>
                      <a:pt x="23" y="71"/>
                    </a:cubicBezTo>
                    <a:cubicBezTo>
                      <a:pt x="18" y="71"/>
                      <a:pt x="13" y="72"/>
                      <a:pt x="9" y="73"/>
                    </a:cubicBezTo>
                    <a:cubicBezTo>
                      <a:pt x="9" y="72"/>
                      <a:pt x="9" y="70"/>
                      <a:pt x="9" y="69"/>
                    </a:cubicBezTo>
                    <a:cubicBezTo>
                      <a:pt x="9" y="65"/>
                      <a:pt x="9" y="60"/>
                      <a:pt x="10" y="57"/>
                    </a:cubicBezTo>
                    <a:cubicBezTo>
                      <a:pt x="16" y="56"/>
                      <a:pt x="21" y="56"/>
                      <a:pt x="26" y="56"/>
                    </a:cubicBezTo>
                    <a:cubicBezTo>
                      <a:pt x="27" y="56"/>
                      <a:pt x="27" y="56"/>
                      <a:pt x="27" y="56"/>
                    </a:cubicBezTo>
                    <a:cubicBezTo>
                      <a:pt x="27" y="56"/>
                      <a:pt x="27" y="56"/>
                      <a:pt x="27" y="56"/>
                    </a:cubicBezTo>
                    <a:moveTo>
                      <a:pt x="93" y="0"/>
                    </a:moveTo>
                    <a:cubicBezTo>
                      <a:pt x="84" y="0"/>
                      <a:pt x="75" y="2"/>
                      <a:pt x="66" y="6"/>
                    </a:cubicBezTo>
                    <a:cubicBezTo>
                      <a:pt x="41" y="18"/>
                      <a:pt x="30" y="37"/>
                      <a:pt x="25" y="52"/>
                    </a:cubicBezTo>
                    <a:cubicBezTo>
                      <a:pt x="20" y="52"/>
                      <a:pt x="14" y="53"/>
                      <a:pt x="8" y="53"/>
                    </a:cubicBezTo>
                    <a:cubicBezTo>
                      <a:pt x="7" y="53"/>
                      <a:pt x="7" y="53"/>
                      <a:pt x="7" y="53"/>
                    </a:cubicBezTo>
                    <a:cubicBezTo>
                      <a:pt x="7" y="53"/>
                      <a:pt x="7" y="53"/>
                      <a:pt x="7" y="53"/>
                    </a:cubicBezTo>
                    <a:cubicBezTo>
                      <a:pt x="7" y="53"/>
                      <a:pt x="7" y="53"/>
                      <a:pt x="7" y="53"/>
                    </a:cubicBezTo>
                    <a:cubicBezTo>
                      <a:pt x="7" y="53"/>
                      <a:pt x="7" y="53"/>
                      <a:pt x="7" y="53"/>
                    </a:cubicBezTo>
                    <a:cubicBezTo>
                      <a:pt x="6" y="54"/>
                      <a:pt x="6" y="54"/>
                      <a:pt x="6" y="54"/>
                    </a:cubicBezTo>
                    <a:cubicBezTo>
                      <a:pt x="6" y="54"/>
                      <a:pt x="6" y="54"/>
                      <a:pt x="6" y="54"/>
                    </a:cubicBezTo>
                    <a:cubicBezTo>
                      <a:pt x="1" y="67"/>
                      <a:pt x="1" y="67"/>
                      <a:pt x="1" y="67"/>
                    </a:cubicBezTo>
                    <a:cubicBezTo>
                      <a:pt x="1" y="68"/>
                      <a:pt x="1" y="68"/>
                      <a:pt x="1" y="68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2" y="85"/>
                      <a:pt x="2" y="85"/>
                      <a:pt x="2" y="85"/>
                    </a:cubicBezTo>
                    <a:cubicBezTo>
                      <a:pt x="2" y="85"/>
                      <a:pt x="2" y="85"/>
                      <a:pt x="2" y="85"/>
                    </a:cubicBezTo>
                    <a:cubicBezTo>
                      <a:pt x="2" y="85"/>
                      <a:pt x="2" y="85"/>
                      <a:pt x="2" y="85"/>
                    </a:cubicBezTo>
                    <a:cubicBezTo>
                      <a:pt x="21" y="85"/>
                      <a:pt x="21" y="85"/>
                      <a:pt x="21" y="85"/>
                    </a:cubicBezTo>
                    <a:cubicBezTo>
                      <a:pt x="21" y="85"/>
                      <a:pt x="21" y="85"/>
                      <a:pt x="21" y="85"/>
                    </a:cubicBezTo>
                    <a:cubicBezTo>
                      <a:pt x="17" y="85"/>
                      <a:pt x="12" y="86"/>
                      <a:pt x="8" y="86"/>
                    </a:cubicBezTo>
                    <a:cubicBezTo>
                      <a:pt x="8" y="86"/>
                      <a:pt x="8" y="86"/>
                      <a:pt x="8" y="86"/>
                    </a:cubicBezTo>
                    <a:cubicBezTo>
                      <a:pt x="7" y="87"/>
                      <a:pt x="7" y="87"/>
                      <a:pt x="7" y="87"/>
                    </a:cubicBezTo>
                    <a:cubicBezTo>
                      <a:pt x="7" y="87"/>
                      <a:pt x="7" y="87"/>
                      <a:pt x="7" y="87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2" y="100"/>
                      <a:pt x="2" y="100"/>
                      <a:pt x="2" y="100"/>
                    </a:cubicBezTo>
                    <a:cubicBezTo>
                      <a:pt x="1" y="100"/>
                      <a:pt x="1" y="100"/>
                      <a:pt x="1" y="100"/>
                    </a:cubicBezTo>
                    <a:cubicBezTo>
                      <a:pt x="1" y="121"/>
                      <a:pt x="1" y="121"/>
                      <a:pt x="1" y="121"/>
                    </a:cubicBezTo>
                    <a:cubicBezTo>
                      <a:pt x="1" y="122"/>
                      <a:pt x="1" y="122"/>
                      <a:pt x="1" y="122"/>
                    </a:cubicBezTo>
                    <a:cubicBezTo>
                      <a:pt x="2" y="122"/>
                      <a:pt x="2" y="122"/>
                      <a:pt x="2" y="122"/>
                    </a:cubicBezTo>
                    <a:cubicBezTo>
                      <a:pt x="2" y="122"/>
                      <a:pt x="2" y="122"/>
                      <a:pt x="2" y="122"/>
                    </a:cubicBezTo>
                    <a:cubicBezTo>
                      <a:pt x="2" y="123"/>
                      <a:pt x="2" y="123"/>
                      <a:pt x="2" y="123"/>
                    </a:cubicBezTo>
                    <a:cubicBezTo>
                      <a:pt x="2" y="123"/>
                      <a:pt x="2" y="123"/>
                      <a:pt x="2" y="123"/>
                    </a:cubicBezTo>
                    <a:cubicBezTo>
                      <a:pt x="2" y="123"/>
                      <a:pt x="3" y="123"/>
                      <a:pt x="3" y="123"/>
                    </a:cubicBezTo>
                    <a:cubicBezTo>
                      <a:pt x="3" y="123"/>
                      <a:pt x="3" y="123"/>
                      <a:pt x="3" y="123"/>
                    </a:cubicBezTo>
                    <a:cubicBezTo>
                      <a:pt x="3" y="123"/>
                      <a:pt x="3" y="123"/>
                      <a:pt x="3" y="123"/>
                    </a:cubicBezTo>
                    <a:cubicBezTo>
                      <a:pt x="6" y="123"/>
                      <a:pt x="6" y="123"/>
                      <a:pt x="6" y="123"/>
                    </a:cubicBezTo>
                    <a:cubicBezTo>
                      <a:pt x="6" y="124"/>
                      <a:pt x="6" y="124"/>
                      <a:pt x="6" y="124"/>
                    </a:cubicBezTo>
                    <a:cubicBezTo>
                      <a:pt x="6" y="124"/>
                      <a:pt x="6" y="124"/>
                      <a:pt x="6" y="124"/>
                    </a:cubicBezTo>
                    <a:cubicBezTo>
                      <a:pt x="7" y="124"/>
                      <a:pt x="7" y="124"/>
                      <a:pt x="7" y="123"/>
                    </a:cubicBezTo>
                    <a:cubicBezTo>
                      <a:pt x="8" y="123"/>
                      <a:pt x="8" y="123"/>
                      <a:pt x="8" y="123"/>
                    </a:cubicBezTo>
                    <a:cubicBezTo>
                      <a:pt x="21" y="122"/>
                      <a:pt x="21" y="122"/>
                      <a:pt x="21" y="122"/>
                    </a:cubicBezTo>
                    <a:cubicBezTo>
                      <a:pt x="24" y="129"/>
                      <a:pt x="29" y="142"/>
                      <a:pt x="40" y="153"/>
                    </a:cubicBezTo>
                    <a:cubicBezTo>
                      <a:pt x="53" y="165"/>
                      <a:pt x="72" y="176"/>
                      <a:pt x="102" y="176"/>
                    </a:cubicBezTo>
                    <a:cubicBezTo>
                      <a:pt x="102" y="176"/>
                      <a:pt x="102" y="176"/>
                      <a:pt x="102" y="176"/>
                    </a:cubicBezTo>
                    <a:cubicBezTo>
                      <a:pt x="108" y="176"/>
                      <a:pt x="115" y="175"/>
                      <a:pt x="122" y="174"/>
                    </a:cubicBezTo>
                    <a:cubicBezTo>
                      <a:pt x="122" y="174"/>
                      <a:pt x="122" y="174"/>
                      <a:pt x="122" y="174"/>
                    </a:cubicBezTo>
                    <a:cubicBezTo>
                      <a:pt x="122" y="174"/>
                      <a:pt x="122" y="174"/>
                      <a:pt x="122" y="174"/>
                    </a:cubicBezTo>
                    <a:cubicBezTo>
                      <a:pt x="122" y="174"/>
                      <a:pt x="122" y="174"/>
                      <a:pt x="122" y="174"/>
                    </a:cubicBezTo>
                    <a:cubicBezTo>
                      <a:pt x="123" y="174"/>
                      <a:pt x="123" y="174"/>
                      <a:pt x="123" y="174"/>
                    </a:cubicBezTo>
                    <a:cubicBezTo>
                      <a:pt x="123" y="174"/>
                      <a:pt x="123" y="174"/>
                      <a:pt x="123" y="174"/>
                    </a:cubicBezTo>
                    <a:cubicBezTo>
                      <a:pt x="123" y="174"/>
                      <a:pt x="123" y="174"/>
                      <a:pt x="123" y="174"/>
                    </a:cubicBezTo>
                    <a:cubicBezTo>
                      <a:pt x="124" y="173"/>
                      <a:pt x="124" y="173"/>
                      <a:pt x="124" y="173"/>
                    </a:cubicBezTo>
                    <a:cubicBezTo>
                      <a:pt x="124" y="173"/>
                      <a:pt x="124" y="173"/>
                      <a:pt x="124" y="173"/>
                    </a:cubicBezTo>
                    <a:cubicBezTo>
                      <a:pt x="124" y="173"/>
                      <a:pt x="124" y="173"/>
                      <a:pt x="124" y="173"/>
                    </a:cubicBezTo>
                    <a:cubicBezTo>
                      <a:pt x="124" y="172"/>
                      <a:pt x="124" y="172"/>
                      <a:pt x="124" y="172"/>
                    </a:cubicBezTo>
                    <a:cubicBezTo>
                      <a:pt x="124" y="172"/>
                      <a:pt x="124" y="172"/>
                      <a:pt x="124" y="172"/>
                    </a:cubicBezTo>
                    <a:cubicBezTo>
                      <a:pt x="124" y="171"/>
                      <a:pt x="124" y="169"/>
                      <a:pt x="124" y="168"/>
                    </a:cubicBezTo>
                    <a:cubicBezTo>
                      <a:pt x="124" y="163"/>
                      <a:pt x="125" y="158"/>
                      <a:pt x="125" y="153"/>
                    </a:cubicBezTo>
                    <a:cubicBezTo>
                      <a:pt x="125" y="153"/>
                      <a:pt x="126" y="152"/>
                      <a:pt x="126" y="152"/>
                    </a:cubicBezTo>
                    <a:cubicBezTo>
                      <a:pt x="125" y="142"/>
                      <a:pt x="125" y="133"/>
                      <a:pt x="125" y="123"/>
                    </a:cubicBezTo>
                    <a:cubicBezTo>
                      <a:pt x="125" y="122"/>
                      <a:pt x="125" y="122"/>
                      <a:pt x="125" y="122"/>
                    </a:cubicBezTo>
                    <a:cubicBezTo>
                      <a:pt x="125" y="121"/>
                      <a:pt x="124" y="121"/>
                      <a:pt x="124" y="120"/>
                    </a:cubicBezTo>
                    <a:cubicBezTo>
                      <a:pt x="123" y="120"/>
                      <a:pt x="123" y="120"/>
                      <a:pt x="123" y="120"/>
                    </a:cubicBezTo>
                    <a:cubicBezTo>
                      <a:pt x="122" y="120"/>
                      <a:pt x="122" y="121"/>
                      <a:pt x="121" y="121"/>
                    </a:cubicBezTo>
                    <a:cubicBezTo>
                      <a:pt x="119" y="125"/>
                      <a:pt x="115" y="128"/>
                      <a:pt x="110" y="130"/>
                    </a:cubicBezTo>
                    <a:cubicBezTo>
                      <a:pt x="105" y="132"/>
                      <a:pt x="100" y="132"/>
                      <a:pt x="94" y="132"/>
                    </a:cubicBezTo>
                    <a:cubicBezTo>
                      <a:pt x="94" y="132"/>
                      <a:pt x="94" y="132"/>
                      <a:pt x="94" y="132"/>
                    </a:cubicBezTo>
                    <a:cubicBezTo>
                      <a:pt x="85" y="132"/>
                      <a:pt x="77" y="129"/>
                      <a:pt x="71" y="124"/>
                    </a:cubicBezTo>
                    <a:cubicBezTo>
                      <a:pt x="69" y="122"/>
                      <a:pt x="68" y="120"/>
                      <a:pt x="66" y="118"/>
                    </a:cubicBezTo>
                    <a:cubicBezTo>
                      <a:pt x="102" y="118"/>
                      <a:pt x="102" y="118"/>
                      <a:pt x="102" y="118"/>
                    </a:cubicBezTo>
                    <a:cubicBezTo>
                      <a:pt x="103" y="118"/>
                      <a:pt x="104" y="118"/>
                      <a:pt x="104" y="117"/>
                    </a:cubicBezTo>
                    <a:cubicBezTo>
                      <a:pt x="108" y="102"/>
                      <a:pt x="108" y="102"/>
                      <a:pt x="108" y="102"/>
                    </a:cubicBezTo>
                    <a:cubicBezTo>
                      <a:pt x="108" y="102"/>
                      <a:pt x="108" y="102"/>
                      <a:pt x="108" y="102"/>
                    </a:cubicBezTo>
                    <a:cubicBezTo>
                      <a:pt x="108" y="102"/>
                      <a:pt x="108" y="102"/>
                      <a:pt x="108" y="102"/>
                    </a:cubicBezTo>
                    <a:cubicBezTo>
                      <a:pt x="108" y="95"/>
                      <a:pt x="108" y="89"/>
                      <a:pt x="106" y="83"/>
                    </a:cubicBezTo>
                    <a:cubicBezTo>
                      <a:pt x="106" y="83"/>
                      <a:pt x="105" y="82"/>
                      <a:pt x="104" y="82"/>
                    </a:cubicBezTo>
                    <a:cubicBezTo>
                      <a:pt x="104" y="82"/>
                      <a:pt x="104" y="82"/>
                      <a:pt x="104" y="82"/>
                    </a:cubicBezTo>
                    <a:cubicBezTo>
                      <a:pt x="103" y="82"/>
                      <a:pt x="103" y="82"/>
                      <a:pt x="103" y="82"/>
                    </a:cubicBezTo>
                    <a:cubicBezTo>
                      <a:pt x="107" y="74"/>
                      <a:pt x="107" y="74"/>
                      <a:pt x="107" y="74"/>
                    </a:cubicBezTo>
                    <a:cubicBezTo>
                      <a:pt x="107" y="74"/>
                      <a:pt x="107" y="74"/>
                      <a:pt x="107" y="74"/>
                    </a:cubicBezTo>
                    <a:cubicBezTo>
                      <a:pt x="107" y="74"/>
                      <a:pt x="107" y="74"/>
                      <a:pt x="107" y="74"/>
                    </a:cubicBezTo>
                    <a:cubicBezTo>
                      <a:pt x="107" y="73"/>
                      <a:pt x="107" y="73"/>
                      <a:pt x="107" y="73"/>
                    </a:cubicBezTo>
                    <a:cubicBezTo>
                      <a:pt x="107" y="73"/>
                      <a:pt x="107" y="73"/>
                      <a:pt x="107" y="73"/>
                    </a:cubicBezTo>
                    <a:cubicBezTo>
                      <a:pt x="107" y="68"/>
                      <a:pt x="107" y="60"/>
                      <a:pt x="105" y="54"/>
                    </a:cubicBezTo>
                    <a:cubicBezTo>
                      <a:pt x="105" y="53"/>
                      <a:pt x="104" y="53"/>
                      <a:pt x="103" y="53"/>
                    </a:cubicBezTo>
                    <a:cubicBezTo>
                      <a:pt x="90" y="53"/>
                      <a:pt x="83" y="53"/>
                      <a:pt x="76" y="52"/>
                    </a:cubicBezTo>
                    <a:cubicBezTo>
                      <a:pt x="73" y="52"/>
                      <a:pt x="71" y="52"/>
                      <a:pt x="69" y="52"/>
                    </a:cubicBezTo>
                    <a:cubicBezTo>
                      <a:pt x="74" y="47"/>
                      <a:pt x="81" y="43"/>
                      <a:pt x="88" y="43"/>
                    </a:cubicBezTo>
                    <a:cubicBezTo>
                      <a:pt x="89" y="43"/>
                      <a:pt x="90" y="43"/>
                      <a:pt x="90" y="43"/>
                    </a:cubicBezTo>
                    <a:cubicBezTo>
                      <a:pt x="90" y="43"/>
                      <a:pt x="90" y="43"/>
                      <a:pt x="90" y="43"/>
                    </a:cubicBezTo>
                    <a:cubicBezTo>
                      <a:pt x="98" y="43"/>
                      <a:pt x="106" y="45"/>
                      <a:pt x="111" y="50"/>
                    </a:cubicBezTo>
                    <a:cubicBezTo>
                      <a:pt x="111" y="51"/>
                      <a:pt x="112" y="51"/>
                      <a:pt x="112" y="51"/>
                    </a:cubicBezTo>
                    <a:cubicBezTo>
                      <a:pt x="112" y="51"/>
                      <a:pt x="113" y="51"/>
                      <a:pt x="113" y="50"/>
                    </a:cubicBezTo>
                    <a:cubicBezTo>
                      <a:pt x="117" y="47"/>
                      <a:pt x="120" y="45"/>
                      <a:pt x="123" y="42"/>
                    </a:cubicBezTo>
                    <a:cubicBezTo>
                      <a:pt x="123" y="41"/>
                      <a:pt x="123" y="41"/>
                      <a:pt x="123" y="41"/>
                    </a:cubicBezTo>
                    <a:cubicBezTo>
                      <a:pt x="124" y="41"/>
                      <a:pt x="124" y="40"/>
                      <a:pt x="124" y="39"/>
                    </a:cubicBezTo>
                    <a:cubicBezTo>
                      <a:pt x="124" y="34"/>
                      <a:pt x="124" y="29"/>
                      <a:pt x="124" y="24"/>
                    </a:cubicBezTo>
                    <a:cubicBezTo>
                      <a:pt x="124" y="19"/>
                      <a:pt x="124" y="14"/>
                      <a:pt x="125" y="9"/>
                    </a:cubicBezTo>
                    <a:cubicBezTo>
                      <a:pt x="125" y="8"/>
                      <a:pt x="124" y="8"/>
                      <a:pt x="124" y="7"/>
                    </a:cubicBezTo>
                    <a:cubicBezTo>
                      <a:pt x="114" y="2"/>
                      <a:pt x="104" y="0"/>
                      <a:pt x="93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89" name="Freeform 877"/>
              <p:cNvSpPr>
                <a:spLocks noEditPoints="1"/>
              </p:cNvSpPr>
              <p:nvPr/>
            </p:nvSpPr>
            <p:spPr bwMode="auto">
              <a:xfrm>
                <a:off x="3565" y="707"/>
                <a:ext cx="609" cy="253"/>
              </a:xfrm>
              <a:custGeom>
                <a:avLst/>
                <a:gdLst>
                  <a:gd name="T0" fmla="*/ 16 w 257"/>
                  <a:gd name="T1" fmla="*/ 100 h 107"/>
                  <a:gd name="T2" fmla="*/ 181 w 257"/>
                  <a:gd name="T3" fmla="*/ 95 h 107"/>
                  <a:gd name="T4" fmla="*/ 9 w 257"/>
                  <a:gd name="T5" fmla="*/ 94 h 107"/>
                  <a:gd name="T6" fmla="*/ 19 w 257"/>
                  <a:gd name="T7" fmla="*/ 95 h 107"/>
                  <a:gd name="T8" fmla="*/ 4 w 257"/>
                  <a:gd name="T9" fmla="*/ 90 h 107"/>
                  <a:gd name="T10" fmla="*/ 8 w 257"/>
                  <a:gd name="T11" fmla="*/ 93 h 107"/>
                  <a:gd name="T12" fmla="*/ 169 w 257"/>
                  <a:gd name="T13" fmla="*/ 87 h 107"/>
                  <a:gd name="T14" fmla="*/ 6 w 257"/>
                  <a:gd name="T15" fmla="*/ 86 h 107"/>
                  <a:gd name="T16" fmla="*/ 181 w 257"/>
                  <a:gd name="T17" fmla="*/ 86 h 107"/>
                  <a:gd name="T18" fmla="*/ 177 w 257"/>
                  <a:gd name="T19" fmla="*/ 81 h 107"/>
                  <a:gd name="T20" fmla="*/ 241 w 257"/>
                  <a:gd name="T21" fmla="*/ 76 h 107"/>
                  <a:gd name="T22" fmla="*/ 168 w 257"/>
                  <a:gd name="T23" fmla="*/ 76 h 107"/>
                  <a:gd name="T24" fmla="*/ 180 w 257"/>
                  <a:gd name="T25" fmla="*/ 79 h 107"/>
                  <a:gd name="T26" fmla="*/ 179 w 257"/>
                  <a:gd name="T27" fmla="*/ 66 h 107"/>
                  <a:gd name="T28" fmla="*/ 156 w 257"/>
                  <a:gd name="T29" fmla="*/ 67 h 107"/>
                  <a:gd name="T30" fmla="*/ 59 w 257"/>
                  <a:gd name="T31" fmla="*/ 65 h 107"/>
                  <a:gd name="T32" fmla="*/ 25 w 257"/>
                  <a:gd name="T33" fmla="*/ 94 h 107"/>
                  <a:gd name="T34" fmla="*/ 25 w 257"/>
                  <a:gd name="T35" fmla="*/ 93 h 107"/>
                  <a:gd name="T36" fmla="*/ 166 w 257"/>
                  <a:gd name="T37" fmla="*/ 60 h 107"/>
                  <a:gd name="T38" fmla="*/ 153 w 257"/>
                  <a:gd name="T39" fmla="*/ 66 h 107"/>
                  <a:gd name="T40" fmla="*/ 164 w 257"/>
                  <a:gd name="T41" fmla="*/ 58 h 107"/>
                  <a:gd name="T42" fmla="*/ 142 w 257"/>
                  <a:gd name="T43" fmla="*/ 61 h 107"/>
                  <a:gd name="T44" fmla="*/ 141 w 257"/>
                  <a:gd name="T45" fmla="*/ 61 h 107"/>
                  <a:gd name="T46" fmla="*/ 67 w 257"/>
                  <a:gd name="T47" fmla="*/ 67 h 107"/>
                  <a:gd name="T48" fmla="*/ 116 w 257"/>
                  <a:gd name="T49" fmla="*/ 57 h 107"/>
                  <a:gd name="T50" fmla="*/ 76 w 257"/>
                  <a:gd name="T51" fmla="*/ 63 h 107"/>
                  <a:gd name="T52" fmla="*/ 88 w 257"/>
                  <a:gd name="T53" fmla="*/ 60 h 107"/>
                  <a:gd name="T54" fmla="*/ 87 w 257"/>
                  <a:gd name="T55" fmla="*/ 60 h 107"/>
                  <a:gd name="T56" fmla="*/ 118 w 257"/>
                  <a:gd name="T57" fmla="*/ 50 h 107"/>
                  <a:gd name="T58" fmla="*/ 179 w 257"/>
                  <a:gd name="T59" fmla="*/ 25 h 107"/>
                  <a:gd name="T60" fmla="*/ 179 w 257"/>
                  <a:gd name="T61" fmla="*/ 25 h 107"/>
                  <a:gd name="T62" fmla="*/ 172 w 257"/>
                  <a:gd name="T63" fmla="*/ 13 h 107"/>
                  <a:gd name="T64" fmla="*/ 181 w 257"/>
                  <a:gd name="T65" fmla="*/ 29 h 107"/>
                  <a:gd name="T66" fmla="*/ 185 w 257"/>
                  <a:gd name="T67" fmla="*/ 94 h 107"/>
                  <a:gd name="T68" fmla="*/ 182 w 257"/>
                  <a:gd name="T69" fmla="*/ 63 h 107"/>
                  <a:gd name="T70" fmla="*/ 58 w 257"/>
                  <a:gd name="T71" fmla="*/ 61 h 107"/>
                  <a:gd name="T72" fmla="*/ 11 w 257"/>
                  <a:gd name="T73" fmla="*/ 81 h 107"/>
                  <a:gd name="T74" fmla="*/ 129 w 257"/>
                  <a:gd name="T75" fmla="*/ 18 h 107"/>
                  <a:gd name="T76" fmla="*/ 180 w 257"/>
                  <a:gd name="T77" fmla="*/ 29 h 107"/>
                  <a:gd name="T78" fmla="*/ 181 w 257"/>
                  <a:gd name="T79" fmla="*/ 5 h 107"/>
                  <a:gd name="T80" fmla="*/ 168 w 257"/>
                  <a:gd name="T81" fmla="*/ 9 h 107"/>
                  <a:gd name="T82" fmla="*/ 52 w 257"/>
                  <a:gd name="T83" fmla="*/ 37 h 107"/>
                  <a:gd name="T84" fmla="*/ 0 w 257"/>
                  <a:gd name="T85" fmla="*/ 89 h 107"/>
                  <a:gd name="T86" fmla="*/ 17 w 257"/>
                  <a:gd name="T87" fmla="*/ 104 h 107"/>
                  <a:gd name="T88" fmla="*/ 111 w 257"/>
                  <a:gd name="T89" fmla="*/ 61 h 107"/>
                  <a:gd name="T90" fmla="*/ 166 w 257"/>
                  <a:gd name="T91" fmla="*/ 105 h 107"/>
                  <a:gd name="T92" fmla="*/ 167 w 257"/>
                  <a:gd name="T93" fmla="*/ 106 h 107"/>
                  <a:gd name="T94" fmla="*/ 168 w 257"/>
                  <a:gd name="T95" fmla="*/ 107 h 107"/>
                  <a:gd name="T96" fmla="*/ 169 w 257"/>
                  <a:gd name="T97" fmla="*/ 107 h 107"/>
                  <a:gd name="T98" fmla="*/ 235 w 257"/>
                  <a:gd name="T99" fmla="*/ 84 h 107"/>
                  <a:gd name="T100" fmla="*/ 257 w 257"/>
                  <a:gd name="T101" fmla="*/ 69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57" h="107">
                    <a:moveTo>
                      <a:pt x="16" y="100"/>
                    </a:moveTo>
                    <a:cubicBezTo>
                      <a:pt x="16" y="100"/>
                      <a:pt x="15" y="99"/>
                      <a:pt x="14" y="98"/>
                    </a:cubicBezTo>
                    <a:cubicBezTo>
                      <a:pt x="15" y="98"/>
                      <a:pt x="17" y="98"/>
                      <a:pt x="18" y="97"/>
                    </a:cubicBezTo>
                    <a:cubicBezTo>
                      <a:pt x="17" y="98"/>
                      <a:pt x="17" y="99"/>
                      <a:pt x="16" y="100"/>
                    </a:cubicBezTo>
                    <a:moveTo>
                      <a:pt x="170" y="102"/>
                    </a:moveTo>
                    <a:cubicBezTo>
                      <a:pt x="170" y="100"/>
                      <a:pt x="169" y="97"/>
                      <a:pt x="169" y="95"/>
                    </a:cubicBezTo>
                    <a:cubicBezTo>
                      <a:pt x="173" y="95"/>
                      <a:pt x="177" y="95"/>
                      <a:pt x="181" y="95"/>
                    </a:cubicBezTo>
                    <a:cubicBezTo>
                      <a:pt x="181" y="95"/>
                      <a:pt x="181" y="95"/>
                      <a:pt x="181" y="95"/>
                    </a:cubicBezTo>
                    <a:cubicBezTo>
                      <a:pt x="178" y="97"/>
                      <a:pt x="173" y="100"/>
                      <a:pt x="170" y="102"/>
                    </a:cubicBezTo>
                    <a:moveTo>
                      <a:pt x="13" y="97"/>
                    </a:moveTo>
                    <a:cubicBezTo>
                      <a:pt x="12" y="96"/>
                      <a:pt x="11" y="95"/>
                      <a:pt x="10" y="95"/>
                    </a:cubicBezTo>
                    <a:cubicBezTo>
                      <a:pt x="9" y="94"/>
                      <a:pt x="9" y="94"/>
                      <a:pt x="9" y="94"/>
                    </a:cubicBezTo>
                    <a:cubicBezTo>
                      <a:pt x="12" y="94"/>
                      <a:pt x="14" y="93"/>
                      <a:pt x="16" y="91"/>
                    </a:cubicBezTo>
                    <a:cubicBezTo>
                      <a:pt x="17" y="92"/>
                      <a:pt x="18" y="92"/>
                      <a:pt x="19" y="93"/>
                    </a:cubicBezTo>
                    <a:cubicBezTo>
                      <a:pt x="19" y="93"/>
                      <a:pt x="20" y="93"/>
                      <a:pt x="20" y="94"/>
                    </a:cubicBezTo>
                    <a:cubicBezTo>
                      <a:pt x="20" y="94"/>
                      <a:pt x="20" y="95"/>
                      <a:pt x="19" y="95"/>
                    </a:cubicBezTo>
                    <a:cubicBezTo>
                      <a:pt x="17" y="96"/>
                      <a:pt x="15" y="96"/>
                      <a:pt x="13" y="97"/>
                    </a:cubicBezTo>
                    <a:cubicBezTo>
                      <a:pt x="13" y="97"/>
                      <a:pt x="13" y="97"/>
                      <a:pt x="13" y="97"/>
                    </a:cubicBezTo>
                    <a:moveTo>
                      <a:pt x="8" y="93"/>
                    </a:moveTo>
                    <a:cubicBezTo>
                      <a:pt x="6" y="92"/>
                      <a:pt x="5" y="91"/>
                      <a:pt x="4" y="90"/>
                    </a:cubicBezTo>
                    <a:cubicBezTo>
                      <a:pt x="7" y="89"/>
                      <a:pt x="9" y="88"/>
                      <a:pt x="12" y="87"/>
                    </a:cubicBezTo>
                    <a:cubicBezTo>
                      <a:pt x="12" y="88"/>
                      <a:pt x="13" y="89"/>
                      <a:pt x="14" y="90"/>
                    </a:cubicBezTo>
                    <a:cubicBezTo>
                      <a:pt x="15" y="90"/>
                      <a:pt x="15" y="90"/>
                      <a:pt x="15" y="90"/>
                    </a:cubicBezTo>
                    <a:cubicBezTo>
                      <a:pt x="13" y="91"/>
                      <a:pt x="10" y="92"/>
                      <a:pt x="8" y="93"/>
                    </a:cubicBezTo>
                    <a:cubicBezTo>
                      <a:pt x="8" y="93"/>
                      <a:pt x="8" y="93"/>
                      <a:pt x="8" y="93"/>
                    </a:cubicBezTo>
                    <a:moveTo>
                      <a:pt x="181" y="93"/>
                    </a:moveTo>
                    <a:cubicBezTo>
                      <a:pt x="177" y="93"/>
                      <a:pt x="173" y="93"/>
                      <a:pt x="169" y="93"/>
                    </a:cubicBezTo>
                    <a:cubicBezTo>
                      <a:pt x="169" y="91"/>
                      <a:pt x="169" y="89"/>
                      <a:pt x="169" y="87"/>
                    </a:cubicBezTo>
                    <a:cubicBezTo>
                      <a:pt x="173" y="87"/>
                      <a:pt x="177" y="87"/>
                      <a:pt x="181" y="88"/>
                    </a:cubicBezTo>
                    <a:cubicBezTo>
                      <a:pt x="181" y="89"/>
                      <a:pt x="181" y="91"/>
                      <a:pt x="181" y="93"/>
                    </a:cubicBezTo>
                    <a:moveTo>
                      <a:pt x="5" y="88"/>
                    </a:moveTo>
                    <a:cubicBezTo>
                      <a:pt x="5" y="87"/>
                      <a:pt x="5" y="87"/>
                      <a:pt x="6" y="86"/>
                    </a:cubicBezTo>
                    <a:cubicBezTo>
                      <a:pt x="6" y="85"/>
                      <a:pt x="7" y="84"/>
                      <a:pt x="8" y="83"/>
                    </a:cubicBezTo>
                    <a:cubicBezTo>
                      <a:pt x="8" y="84"/>
                      <a:pt x="9" y="85"/>
                      <a:pt x="10" y="86"/>
                    </a:cubicBezTo>
                    <a:cubicBezTo>
                      <a:pt x="8" y="87"/>
                      <a:pt x="6" y="87"/>
                      <a:pt x="5" y="88"/>
                    </a:cubicBezTo>
                    <a:moveTo>
                      <a:pt x="181" y="86"/>
                    </a:moveTo>
                    <a:cubicBezTo>
                      <a:pt x="177" y="85"/>
                      <a:pt x="173" y="85"/>
                      <a:pt x="170" y="85"/>
                    </a:cubicBezTo>
                    <a:cubicBezTo>
                      <a:pt x="169" y="85"/>
                      <a:pt x="169" y="85"/>
                      <a:pt x="169" y="85"/>
                    </a:cubicBezTo>
                    <a:cubicBezTo>
                      <a:pt x="169" y="84"/>
                      <a:pt x="168" y="83"/>
                      <a:pt x="168" y="82"/>
                    </a:cubicBezTo>
                    <a:cubicBezTo>
                      <a:pt x="171" y="81"/>
                      <a:pt x="174" y="81"/>
                      <a:pt x="177" y="81"/>
                    </a:cubicBezTo>
                    <a:cubicBezTo>
                      <a:pt x="178" y="81"/>
                      <a:pt x="179" y="81"/>
                      <a:pt x="180" y="81"/>
                    </a:cubicBezTo>
                    <a:cubicBezTo>
                      <a:pt x="181" y="82"/>
                      <a:pt x="181" y="84"/>
                      <a:pt x="181" y="86"/>
                    </a:cubicBezTo>
                    <a:moveTo>
                      <a:pt x="214" y="86"/>
                    </a:moveTo>
                    <a:cubicBezTo>
                      <a:pt x="223" y="82"/>
                      <a:pt x="233" y="79"/>
                      <a:pt x="241" y="76"/>
                    </a:cubicBezTo>
                    <a:cubicBezTo>
                      <a:pt x="239" y="78"/>
                      <a:pt x="236" y="79"/>
                      <a:pt x="234" y="81"/>
                    </a:cubicBezTo>
                    <a:cubicBezTo>
                      <a:pt x="227" y="82"/>
                      <a:pt x="220" y="84"/>
                      <a:pt x="214" y="86"/>
                    </a:cubicBezTo>
                    <a:moveTo>
                      <a:pt x="168" y="80"/>
                    </a:moveTo>
                    <a:cubicBezTo>
                      <a:pt x="168" y="79"/>
                      <a:pt x="168" y="78"/>
                      <a:pt x="168" y="76"/>
                    </a:cubicBezTo>
                    <a:cubicBezTo>
                      <a:pt x="168" y="76"/>
                      <a:pt x="168" y="75"/>
                      <a:pt x="168" y="75"/>
                    </a:cubicBezTo>
                    <a:cubicBezTo>
                      <a:pt x="172" y="75"/>
                      <a:pt x="176" y="74"/>
                      <a:pt x="180" y="74"/>
                    </a:cubicBezTo>
                    <a:cubicBezTo>
                      <a:pt x="180" y="75"/>
                      <a:pt x="180" y="76"/>
                      <a:pt x="180" y="77"/>
                    </a:cubicBezTo>
                    <a:cubicBezTo>
                      <a:pt x="180" y="78"/>
                      <a:pt x="180" y="79"/>
                      <a:pt x="180" y="79"/>
                    </a:cubicBezTo>
                    <a:cubicBezTo>
                      <a:pt x="179" y="79"/>
                      <a:pt x="178" y="79"/>
                      <a:pt x="177" y="79"/>
                    </a:cubicBezTo>
                    <a:cubicBezTo>
                      <a:pt x="174" y="79"/>
                      <a:pt x="171" y="79"/>
                      <a:pt x="168" y="80"/>
                    </a:cubicBezTo>
                    <a:moveTo>
                      <a:pt x="168" y="73"/>
                    </a:moveTo>
                    <a:cubicBezTo>
                      <a:pt x="172" y="71"/>
                      <a:pt x="176" y="68"/>
                      <a:pt x="179" y="66"/>
                    </a:cubicBezTo>
                    <a:cubicBezTo>
                      <a:pt x="179" y="68"/>
                      <a:pt x="180" y="70"/>
                      <a:pt x="180" y="72"/>
                    </a:cubicBezTo>
                    <a:cubicBezTo>
                      <a:pt x="176" y="72"/>
                      <a:pt x="172" y="73"/>
                      <a:pt x="168" y="73"/>
                    </a:cubicBezTo>
                    <a:moveTo>
                      <a:pt x="165" y="71"/>
                    </a:moveTo>
                    <a:cubicBezTo>
                      <a:pt x="162" y="69"/>
                      <a:pt x="159" y="68"/>
                      <a:pt x="156" y="67"/>
                    </a:cubicBezTo>
                    <a:cubicBezTo>
                      <a:pt x="162" y="66"/>
                      <a:pt x="168" y="65"/>
                      <a:pt x="174" y="65"/>
                    </a:cubicBezTo>
                    <a:cubicBezTo>
                      <a:pt x="171" y="67"/>
                      <a:pt x="168" y="69"/>
                      <a:pt x="165" y="71"/>
                    </a:cubicBezTo>
                    <a:moveTo>
                      <a:pt x="25" y="93"/>
                    </a:moveTo>
                    <a:cubicBezTo>
                      <a:pt x="32" y="84"/>
                      <a:pt x="43" y="73"/>
                      <a:pt x="59" y="65"/>
                    </a:cubicBezTo>
                    <a:cubicBezTo>
                      <a:pt x="60" y="64"/>
                      <a:pt x="61" y="64"/>
                      <a:pt x="62" y="63"/>
                    </a:cubicBezTo>
                    <a:cubicBezTo>
                      <a:pt x="54" y="70"/>
                      <a:pt x="45" y="77"/>
                      <a:pt x="39" y="84"/>
                    </a:cubicBezTo>
                    <a:cubicBezTo>
                      <a:pt x="34" y="87"/>
                      <a:pt x="29" y="91"/>
                      <a:pt x="24" y="94"/>
                    </a:cubicBezTo>
                    <a:cubicBezTo>
                      <a:pt x="25" y="94"/>
                      <a:pt x="25" y="94"/>
                      <a:pt x="25" y="94"/>
                    </a:cubicBezTo>
                    <a:cubicBezTo>
                      <a:pt x="25" y="93"/>
                      <a:pt x="25" y="93"/>
                      <a:pt x="25" y="93"/>
                    </a:cubicBezTo>
                    <a:cubicBezTo>
                      <a:pt x="25" y="93"/>
                      <a:pt x="25" y="93"/>
                      <a:pt x="25" y="93"/>
                    </a:cubicBezTo>
                    <a:cubicBezTo>
                      <a:pt x="25" y="93"/>
                      <a:pt x="25" y="93"/>
                      <a:pt x="25" y="93"/>
                    </a:cubicBezTo>
                    <a:cubicBezTo>
                      <a:pt x="25" y="93"/>
                      <a:pt x="25" y="93"/>
                      <a:pt x="25" y="93"/>
                    </a:cubicBezTo>
                    <a:moveTo>
                      <a:pt x="153" y="66"/>
                    </a:moveTo>
                    <a:cubicBezTo>
                      <a:pt x="151" y="65"/>
                      <a:pt x="148" y="64"/>
                      <a:pt x="145" y="63"/>
                    </a:cubicBezTo>
                    <a:cubicBezTo>
                      <a:pt x="149" y="63"/>
                      <a:pt x="152" y="62"/>
                      <a:pt x="155" y="62"/>
                    </a:cubicBezTo>
                    <a:cubicBezTo>
                      <a:pt x="158" y="61"/>
                      <a:pt x="162" y="60"/>
                      <a:pt x="166" y="60"/>
                    </a:cubicBezTo>
                    <a:cubicBezTo>
                      <a:pt x="167" y="59"/>
                      <a:pt x="167" y="59"/>
                      <a:pt x="167" y="59"/>
                    </a:cubicBezTo>
                    <a:cubicBezTo>
                      <a:pt x="170" y="61"/>
                      <a:pt x="173" y="62"/>
                      <a:pt x="176" y="63"/>
                    </a:cubicBezTo>
                    <a:cubicBezTo>
                      <a:pt x="168" y="63"/>
                      <a:pt x="161" y="64"/>
                      <a:pt x="154" y="65"/>
                    </a:cubicBezTo>
                    <a:cubicBezTo>
                      <a:pt x="153" y="66"/>
                      <a:pt x="153" y="66"/>
                      <a:pt x="153" y="66"/>
                    </a:cubicBezTo>
                    <a:moveTo>
                      <a:pt x="141" y="61"/>
                    </a:moveTo>
                    <a:cubicBezTo>
                      <a:pt x="138" y="61"/>
                      <a:pt x="135" y="60"/>
                      <a:pt x="132" y="59"/>
                    </a:cubicBezTo>
                    <a:cubicBezTo>
                      <a:pt x="139" y="58"/>
                      <a:pt x="145" y="56"/>
                      <a:pt x="152" y="54"/>
                    </a:cubicBezTo>
                    <a:cubicBezTo>
                      <a:pt x="156" y="55"/>
                      <a:pt x="160" y="57"/>
                      <a:pt x="164" y="58"/>
                    </a:cubicBezTo>
                    <a:cubicBezTo>
                      <a:pt x="161" y="59"/>
                      <a:pt x="157" y="59"/>
                      <a:pt x="154" y="60"/>
                    </a:cubicBezTo>
                    <a:cubicBezTo>
                      <a:pt x="151" y="60"/>
                      <a:pt x="147" y="61"/>
                      <a:pt x="144" y="61"/>
                    </a:cubicBezTo>
                    <a:cubicBezTo>
                      <a:pt x="143" y="61"/>
                      <a:pt x="143" y="61"/>
                      <a:pt x="142" y="61"/>
                    </a:cubicBezTo>
                    <a:cubicBezTo>
                      <a:pt x="142" y="61"/>
                      <a:pt x="142" y="61"/>
                      <a:pt x="142" y="61"/>
                    </a:cubicBezTo>
                    <a:cubicBezTo>
                      <a:pt x="142" y="61"/>
                      <a:pt x="142" y="61"/>
                      <a:pt x="142" y="61"/>
                    </a:cubicBezTo>
                    <a:cubicBezTo>
                      <a:pt x="142" y="61"/>
                      <a:pt x="142" y="61"/>
                      <a:pt x="141" y="61"/>
                    </a:cubicBezTo>
                    <a:cubicBezTo>
                      <a:pt x="141" y="61"/>
                      <a:pt x="141" y="61"/>
                      <a:pt x="141" y="61"/>
                    </a:cubicBezTo>
                    <a:cubicBezTo>
                      <a:pt x="141" y="61"/>
                      <a:pt x="141" y="61"/>
                      <a:pt x="141" y="61"/>
                    </a:cubicBezTo>
                    <a:moveTo>
                      <a:pt x="50" y="76"/>
                    </a:moveTo>
                    <a:cubicBezTo>
                      <a:pt x="56" y="70"/>
                      <a:pt x="64" y="64"/>
                      <a:pt x="70" y="60"/>
                    </a:cubicBezTo>
                    <a:cubicBezTo>
                      <a:pt x="76" y="57"/>
                      <a:pt x="82" y="55"/>
                      <a:pt x="89" y="53"/>
                    </a:cubicBezTo>
                    <a:cubicBezTo>
                      <a:pt x="82" y="58"/>
                      <a:pt x="74" y="63"/>
                      <a:pt x="67" y="67"/>
                    </a:cubicBezTo>
                    <a:cubicBezTo>
                      <a:pt x="67" y="67"/>
                      <a:pt x="67" y="67"/>
                      <a:pt x="67" y="67"/>
                    </a:cubicBezTo>
                    <a:cubicBezTo>
                      <a:pt x="61" y="70"/>
                      <a:pt x="55" y="73"/>
                      <a:pt x="50" y="76"/>
                    </a:cubicBezTo>
                    <a:moveTo>
                      <a:pt x="128" y="59"/>
                    </a:moveTo>
                    <a:cubicBezTo>
                      <a:pt x="124" y="58"/>
                      <a:pt x="120" y="58"/>
                      <a:pt x="116" y="57"/>
                    </a:cubicBezTo>
                    <a:cubicBezTo>
                      <a:pt x="122" y="55"/>
                      <a:pt x="127" y="53"/>
                      <a:pt x="133" y="51"/>
                    </a:cubicBezTo>
                    <a:cubicBezTo>
                      <a:pt x="138" y="51"/>
                      <a:pt x="143" y="52"/>
                      <a:pt x="148" y="53"/>
                    </a:cubicBezTo>
                    <a:cubicBezTo>
                      <a:pt x="141" y="55"/>
                      <a:pt x="135" y="57"/>
                      <a:pt x="128" y="59"/>
                    </a:cubicBezTo>
                    <a:moveTo>
                      <a:pt x="76" y="63"/>
                    </a:moveTo>
                    <a:cubicBezTo>
                      <a:pt x="83" y="60"/>
                      <a:pt x="89" y="55"/>
                      <a:pt x="95" y="52"/>
                    </a:cubicBezTo>
                    <a:cubicBezTo>
                      <a:pt x="100" y="51"/>
                      <a:pt x="105" y="50"/>
                      <a:pt x="111" y="50"/>
                    </a:cubicBezTo>
                    <a:cubicBezTo>
                      <a:pt x="103" y="53"/>
                      <a:pt x="96" y="56"/>
                      <a:pt x="89" y="59"/>
                    </a:cubicBezTo>
                    <a:cubicBezTo>
                      <a:pt x="88" y="60"/>
                      <a:pt x="88" y="60"/>
                      <a:pt x="88" y="60"/>
                    </a:cubicBezTo>
                    <a:cubicBezTo>
                      <a:pt x="88" y="60"/>
                      <a:pt x="88" y="60"/>
                      <a:pt x="88" y="60"/>
                    </a:cubicBezTo>
                    <a:cubicBezTo>
                      <a:pt x="88" y="60"/>
                      <a:pt x="88" y="60"/>
                      <a:pt x="88" y="60"/>
                    </a:cubicBezTo>
                    <a:cubicBezTo>
                      <a:pt x="87" y="60"/>
                      <a:pt x="87" y="60"/>
                      <a:pt x="87" y="60"/>
                    </a:cubicBezTo>
                    <a:cubicBezTo>
                      <a:pt x="87" y="60"/>
                      <a:pt x="87" y="60"/>
                      <a:pt x="87" y="60"/>
                    </a:cubicBezTo>
                    <a:cubicBezTo>
                      <a:pt x="83" y="61"/>
                      <a:pt x="80" y="62"/>
                      <a:pt x="76" y="63"/>
                    </a:cubicBezTo>
                    <a:moveTo>
                      <a:pt x="95" y="59"/>
                    </a:moveTo>
                    <a:cubicBezTo>
                      <a:pt x="102" y="56"/>
                      <a:pt x="109" y="53"/>
                      <a:pt x="116" y="50"/>
                    </a:cubicBezTo>
                    <a:cubicBezTo>
                      <a:pt x="117" y="50"/>
                      <a:pt x="117" y="50"/>
                      <a:pt x="118" y="50"/>
                    </a:cubicBezTo>
                    <a:cubicBezTo>
                      <a:pt x="122" y="50"/>
                      <a:pt x="125" y="50"/>
                      <a:pt x="129" y="50"/>
                    </a:cubicBezTo>
                    <a:cubicBezTo>
                      <a:pt x="123" y="53"/>
                      <a:pt x="117" y="55"/>
                      <a:pt x="111" y="57"/>
                    </a:cubicBezTo>
                    <a:cubicBezTo>
                      <a:pt x="106" y="57"/>
                      <a:pt x="100" y="58"/>
                      <a:pt x="95" y="59"/>
                    </a:cubicBezTo>
                    <a:moveTo>
                      <a:pt x="179" y="25"/>
                    </a:moveTo>
                    <a:cubicBezTo>
                      <a:pt x="176" y="24"/>
                      <a:pt x="173" y="22"/>
                      <a:pt x="170" y="21"/>
                    </a:cubicBezTo>
                    <a:cubicBezTo>
                      <a:pt x="170" y="20"/>
                      <a:pt x="170" y="19"/>
                      <a:pt x="170" y="18"/>
                    </a:cubicBezTo>
                    <a:cubicBezTo>
                      <a:pt x="173" y="19"/>
                      <a:pt x="176" y="20"/>
                      <a:pt x="180" y="20"/>
                    </a:cubicBezTo>
                    <a:cubicBezTo>
                      <a:pt x="179" y="22"/>
                      <a:pt x="179" y="23"/>
                      <a:pt x="179" y="25"/>
                    </a:cubicBezTo>
                    <a:moveTo>
                      <a:pt x="180" y="18"/>
                    </a:moveTo>
                    <a:cubicBezTo>
                      <a:pt x="177" y="18"/>
                      <a:pt x="174" y="18"/>
                      <a:pt x="171" y="17"/>
                    </a:cubicBezTo>
                    <a:cubicBezTo>
                      <a:pt x="171" y="15"/>
                      <a:pt x="171" y="14"/>
                      <a:pt x="171" y="13"/>
                    </a:cubicBezTo>
                    <a:cubicBezTo>
                      <a:pt x="172" y="13"/>
                      <a:pt x="172" y="13"/>
                      <a:pt x="172" y="13"/>
                    </a:cubicBezTo>
                    <a:cubicBezTo>
                      <a:pt x="175" y="13"/>
                      <a:pt x="178" y="13"/>
                      <a:pt x="180" y="14"/>
                    </a:cubicBezTo>
                    <a:cubicBezTo>
                      <a:pt x="180" y="15"/>
                      <a:pt x="180" y="17"/>
                      <a:pt x="180" y="18"/>
                    </a:cubicBezTo>
                    <a:moveTo>
                      <a:pt x="181" y="29"/>
                    </a:moveTo>
                    <a:cubicBezTo>
                      <a:pt x="181" y="29"/>
                      <a:pt x="181" y="29"/>
                      <a:pt x="181" y="29"/>
                    </a:cubicBezTo>
                    <a:cubicBezTo>
                      <a:pt x="182" y="29"/>
                      <a:pt x="182" y="28"/>
                      <a:pt x="182" y="28"/>
                    </a:cubicBezTo>
                    <a:cubicBezTo>
                      <a:pt x="183" y="19"/>
                      <a:pt x="184" y="14"/>
                      <a:pt x="185" y="6"/>
                    </a:cubicBezTo>
                    <a:cubicBezTo>
                      <a:pt x="208" y="24"/>
                      <a:pt x="232" y="52"/>
                      <a:pt x="252" y="69"/>
                    </a:cubicBezTo>
                    <a:cubicBezTo>
                      <a:pt x="234" y="74"/>
                      <a:pt x="207" y="83"/>
                      <a:pt x="185" y="94"/>
                    </a:cubicBezTo>
                    <a:cubicBezTo>
                      <a:pt x="184" y="86"/>
                      <a:pt x="184" y="79"/>
                      <a:pt x="184" y="74"/>
                    </a:cubicBezTo>
                    <a:cubicBezTo>
                      <a:pt x="183" y="71"/>
                      <a:pt x="183" y="68"/>
                      <a:pt x="183" y="66"/>
                    </a:cubicBezTo>
                    <a:cubicBezTo>
                      <a:pt x="183" y="65"/>
                      <a:pt x="183" y="64"/>
                      <a:pt x="182" y="64"/>
                    </a:cubicBezTo>
                    <a:cubicBezTo>
                      <a:pt x="182" y="63"/>
                      <a:pt x="182" y="63"/>
                      <a:pt x="182" y="63"/>
                    </a:cubicBezTo>
                    <a:cubicBezTo>
                      <a:pt x="182" y="62"/>
                      <a:pt x="181" y="62"/>
                      <a:pt x="181" y="62"/>
                    </a:cubicBezTo>
                    <a:cubicBezTo>
                      <a:pt x="159" y="50"/>
                      <a:pt x="137" y="46"/>
                      <a:pt x="118" y="46"/>
                    </a:cubicBezTo>
                    <a:cubicBezTo>
                      <a:pt x="118" y="46"/>
                      <a:pt x="118" y="46"/>
                      <a:pt x="118" y="46"/>
                    </a:cubicBezTo>
                    <a:cubicBezTo>
                      <a:pt x="95" y="46"/>
                      <a:pt x="74" y="53"/>
                      <a:pt x="58" y="61"/>
                    </a:cubicBezTo>
                    <a:cubicBezTo>
                      <a:pt x="42" y="70"/>
                      <a:pt x="29" y="81"/>
                      <a:pt x="23" y="91"/>
                    </a:cubicBezTo>
                    <a:cubicBezTo>
                      <a:pt x="22" y="90"/>
                      <a:pt x="22" y="90"/>
                      <a:pt x="22" y="90"/>
                    </a:cubicBezTo>
                    <a:cubicBezTo>
                      <a:pt x="20" y="90"/>
                      <a:pt x="17" y="87"/>
                      <a:pt x="14" y="85"/>
                    </a:cubicBezTo>
                    <a:cubicBezTo>
                      <a:pt x="13" y="84"/>
                      <a:pt x="11" y="82"/>
                      <a:pt x="11" y="81"/>
                    </a:cubicBezTo>
                    <a:cubicBezTo>
                      <a:pt x="10" y="81"/>
                      <a:pt x="10" y="80"/>
                      <a:pt x="10" y="80"/>
                    </a:cubicBezTo>
                    <a:cubicBezTo>
                      <a:pt x="10" y="80"/>
                      <a:pt x="10" y="80"/>
                      <a:pt x="10" y="80"/>
                    </a:cubicBezTo>
                    <a:cubicBezTo>
                      <a:pt x="17" y="68"/>
                      <a:pt x="33" y="52"/>
                      <a:pt x="53" y="40"/>
                    </a:cubicBezTo>
                    <a:cubicBezTo>
                      <a:pt x="74" y="27"/>
                      <a:pt x="101" y="18"/>
                      <a:pt x="129" y="18"/>
                    </a:cubicBezTo>
                    <a:cubicBezTo>
                      <a:pt x="141" y="18"/>
                      <a:pt x="154" y="20"/>
                      <a:pt x="167" y="24"/>
                    </a:cubicBezTo>
                    <a:cubicBezTo>
                      <a:pt x="168" y="25"/>
                      <a:pt x="168" y="25"/>
                      <a:pt x="168" y="25"/>
                    </a:cubicBezTo>
                    <a:cubicBezTo>
                      <a:pt x="168" y="25"/>
                      <a:pt x="168" y="25"/>
                      <a:pt x="168" y="25"/>
                    </a:cubicBezTo>
                    <a:cubicBezTo>
                      <a:pt x="172" y="26"/>
                      <a:pt x="176" y="27"/>
                      <a:pt x="180" y="29"/>
                    </a:cubicBezTo>
                    <a:cubicBezTo>
                      <a:pt x="180" y="29"/>
                      <a:pt x="180" y="29"/>
                      <a:pt x="181" y="29"/>
                    </a:cubicBezTo>
                    <a:moveTo>
                      <a:pt x="181" y="12"/>
                    </a:moveTo>
                    <a:cubicBezTo>
                      <a:pt x="178" y="11"/>
                      <a:pt x="175" y="11"/>
                      <a:pt x="172" y="11"/>
                    </a:cubicBezTo>
                    <a:cubicBezTo>
                      <a:pt x="175" y="9"/>
                      <a:pt x="178" y="7"/>
                      <a:pt x="181" y="5"/>
                    </a:cubicBezTo>
                    <a:cubicBezTo>
                      <a:pt x="181" y="8"/>
                      <a:pt x="181" y="10"/>
                      <a:pt x="181" y="12"/>
                    </a:cubicBezTo>
                    <a:moveTo>
                      <a:pt x="184" y="0"/>
                    </a:moveTo>
                    <a:cubicBezTo>
                      <a:pt x="183" y="0"/>
                      <a:pt x="183" y="0"/>
                      <a:pt x="183" y="0"/>
                    </a:cubicBezTo>
                    <a:cubicBezTo>
                      <a:pt x="178" y="3"/>
                      <a:pt x="173" y="6"/>
                      <a:pt x="168" y="9"/>
                    </a:cubicBezTo>
                    <a:cubicBezTo>
                      <a:pt x="168" y="9"/>
                      <a:pt x="168" y="10"/>
                      <a:pt x="167" y="10"/>
                    </a:cubicBezTo>
                    <a:cubicBezTo>
                      <a:pt x="167" y="14"/>
                      <a:pt x="167" y="17"/>
                      <a:pt x="167" y="20"/>
                    </a:cubicBezTo>
                    <a:cubicBezTo>
                      <a:pt x="154" y="16"/>
                      <a:pt x="141" y="14"/>
                      <a:pt x="129" y="14"/>
                    </a:cubicBezTo>
                    <a:cubicBezTo>
                      <a:pt x="100" y="14"/>
                      <a:pt x="73" y="24"/>
                      <a:pt x="52" y="37"/>
                    </a:cubicBezTo>
                    <a:cubicBezTo>
                      <a:pt x="30" y="49"/>
                      <a:pt x="14" y="65"/>
                      <a:pt x="6" y="78"/>
                    </a:cubicBezTo>
                    <a:cubicBezTo>
                      <a:pt x="6" y="78"/>
                      <a:pt x="6" y="78"/>
                      <a:pt x="6" y="78"/>
                    </a:cubicBezTo>
                    <a:cubicBezTo>
                      <a:pt x="5" y="81"/>
                      <a:pt x="3" y="83"/>
                      <a:pt x="3" y="84"/>
                    </a:cubicBezTo>
                    <a:cubicBezTo>
                      <a:pt x="2" y="86"/>
                      <a:pt x="1" y="87"/>
                      <a:pt x="0" y="89"/>
                    </a:cubicBezTo>
                    <a:cubicBezTo>
                      <a:pt x="0" y="90"/>
                      <a:pt x="0" y="90"/>
                      <a:pt x="1" y="91"/>
                    </a:cubicBezTo>
                    <a:cubicBezTo>
                      <a:pt x="2" y="92"/>
                      <a:pt x="4" y="95"/>
                      <a:pt x="7" y="97"/>
                    </a:cubicBezTo>
                    <a:cubicBezTo>
                      <a:pt x="10" y="100"/>
                      <a:pt x="13" y="103"/>
                      <a:pt x="16" y="104"/>
                    </a:cubicBezTo>
                    <a:cubicBezTo>
                      <a:pt x="16" y="104"/>
                      <a:pt x="16" y="104"/>
                      <a:pt x="17" y="104"/>
                    </a:cubicBezTo>
                    <a:cubicBezTo>
                      <a:pt x="17" y="104"/>
                      <a:pt x="18" y="104"/>
                      <a:pt x="18" y="104"/>
                    </a:cubicBezTo>
                    <a:cubicBezTo>
                      <a:pt x="18" y="104"/>
                      <a:pt x="18" y="104"/>
                      <a:pt x="18" y="104"/>
                    </a:cubicBezTo>
                    <a:cubicBezTo>
                      <a:pt x="41" y="86"/>
                      <a:pt x="71" y="61"/>
                      <a:pt x="111" y="61"/>
                    </a:cubicBezTo>
                    <a:cubicBezTo>
                      <a:pt x="111" y="61"/>
                      <a:pt x="111" y="61"/>
                      <a:pt x="111" y="61"/>
                    </a:cubicBezTo>
                    <a:cubicBezTo>
                      <a:pt x="127" y="61"/>
                      <a:pt x="144" y="65"/>
                      <a:pt x="164" y="74"/>
                    </a:cubicBezTo>
                    <a:cubicBezTo>
                      <a:pt x="164" y="74"/>
                      <a:pt x="164" y="75"/>
                      <a:pt x="164" y="75"/>
                    </a:cubicBezTo>
                    <a:cubicBezTo>
                      <a:pt x="165" y="81"/>
                      <a:pt x="166" y="97"/>
                      <a:pt x="166" y="105"/>
                    </a:cubicBezTo>
                    <a:cubicBezTo>
                      <a:pt x="166" y="105"/>
                      <a:pt x="166" y="105"/>
                      <a:pt x="166" y="105"/>
                    </a:cubicBezTo>
                    <a:cubicBezTo>
                      <a:pt x="166" y="106"/>
                      <a:pt x="166" y="106"/>
                      <a:pt x="166" y="106"/>
                    </a:cubicBezTo>
                    <a:cubicBezTo>
                      <a:pt x="167" y="106"/>
                      <a:pt x="167" y="106"/>
                      <a:pt x="167" y="106"/>
                    </a:cubicBezTo>
                    <a:cubicBezTo>
                      <a:pt x="167" y="106"/>
                      <a:pt x="167" y="106"/>
                      <a:pt x="167" y="106"/>
                    </a:cubicBezTo>
                    <a:cubicBezTo>
                      <a:pt x="167" y="106"/>
                      <a:pt x="167" y="106"/>
                      <a:pt x="167" y="106"/>
                    </a:cubicBezTo>
                    <a:cubicBezTo>
                      <a:pt x="167" y="106"/>
                      <a:pt x="167" y="106"/>
                      <a:pt x="167" y="106"/>
                    </a:cubicBezTo>
                    <a:cubicBezTo>
                      <a:pt x="167" y="107"/>
                      <a:pt x="167" y="107"/>
                      <a:pt x="167" y="107"/>
                    </a:cubicBezTo>
                    <a:cubicBezTo>
                      <a:pt x="168" y="107"/>
                      <a:pt x="168" y="107"/>
                      <a:pt x="168" y="107"/>
                    </a:cubicBezTo>
                    <a:cubicBezTo>
                      <a:pt x="168" y="107"/>
                      <a:pt x="168" y="107"/>
                      <a:pt x="168" y="107"/>
                    </a:cubicBezTo>
                    <a:cubicBezTo>
                      <a:pt x="168" y="107"/>
                      <a:pt x="168" y="107"/>
                      <a:pt x="168" y="107"/>
                    </a:cubicBezTo>
                    <a:cubicBezTo>
                      <a:pt x="168" y="107"/>
                      <a:pt x="168" y="107"/>
                      <a:pt x="168" y="107"/>
                    </a:cubicBezTo>
                    <a:cubicBezTo>
                      <a:pt x="169" y="107"/>
                      <a:pt x="169" y="107"/>
                      <a:pt x="169" y="107"/>
                    </a:cubicBezTo>
                    <a:cubicBezTo>
                      <a:pt x="169" y="107"/>
                      <a:pt x="169" y="107"/>
                      <a:pt x="169" y="107"/>
                    </a:cubicBezTo>
                    <a:cubicBezTo>
                      <a:pt x="169" y="107"/>
                      <a:pt x="169" y="107"/>
                      <a:pt x="169" y="107"/>
                    </a:cubicBezTo>
                    <a:cubicBezTo>
                      <a:pt x="169" y="106"/>
                      <a:pt x="170" y="106"/>
                      <a:pt x="170" y="106"/>
                    </a:cubicBezTo>
                    <a:cubicBezTo>
                      <a:pt x="191" y="96"/>
                      <a:pt x="214" y="88"/>
                      <a:pt x="235" y="85"/>
                    </a:cubicBezTo>
                    <a:cubicBezTo>
                      <a:pt x="235" y="84"/>
                      <a:pt x="235" y="84"/>
                      <a:pt x="235" y="84"/>
                    </a:cubicBezTo>
                    <a:cubicBezTo>
                      <a:pt x="241" y="80"/>
                      <a:pt x="248" y="76"/>
                      <a:pt x="254" y="73"/>
                    </a:cubicBezTo>
                    <a:cubicBezTo>
                      <a:pt x="254" y="72"/>
                      <a:pt x="255" y="72"/>
                      <a:pt x="256" y="72"/>
                    </a:cubicBezTo>
                    <a:cubicBezTo>
                      <a:pt x="256" y="72"/>
                      <a:pt x="257" y="71"/>
                      <a:pt x="257" y="71"/>
                    </a:cubicBezTo>
                    <a:cubicBezTo>
                      <a:pt x="257" y="70"/>
                      <a:pt x="257" y="69"/>
                      <a:pt x="257" y="69"/>
                    </a:cubicBezTo>
                    <a:cubicBezTo>
                      <a:pt x="237" y="51"/>
                      <a:pt x="211" y="21"/>
                      <a:pt x="186" y="2"/>
                    </a:cubicBezTo>
                    <a:cubicBezTo>
                      <a:pt x="185" y="1"/>
                      <a:pt x="185" y="1"/>
                      <a:pt x="185" y="1"/>
                    </a:cubicBezTo>
                    <a:cubicBezTo>
                      <a:pt x="185" y="0"/>
                      <a:pt x="184" y="0"/>
                      <a:pt x="184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90" name="Freeform 878"/>
              <p:cNvSpPr>
                <a:spLocks noEditPoints="1"/>
              </p:cNvSpPr>
              <p:nvPr/>
            </p:nvSpPr>
            <p:spPr bwMode="auto">
              <a:xfrm>
                <a:off x="2372" y="3078"/>
                <a:ext cx="545" cy="564"/>
              </a:xfrm>
              <a:custGeom>
                <a:avLst/>
                <a:gdLst>
                  <a:gd name="T0" fmla="*/ 216 w 230"/>
                  <a:gd name="T1" fmla="*/ 232 h 238"/>
                  <a:gd name="T2" fmla="*/ 216 w 230"/>
                  <a:gd name="T3" fmla="*/ 232 h 238"/>
                  <a:gd name="T4" fmla="*/ 217 w 230"/>
                  <a:gd name="T5" fmla="*/ 220 h 238"/>
                  <a:gd name="T6" fmla="*/ 225 w 230"/>
                  <a:gd name="T7" fmla="*/ 222 h 238"/>
                  <a:gd name="T8" fmla="*/ 218 w 230"/>
                  <a:gd name="T9" fmla="*/ 212 h 238"/>
                  <a:gd name="T10" fmla="*/ 226 w 230"/>
                  <a:gd name="T11" fmla="*/ 214 h 238"/>
                  <a:gd name="T12" fmla="*/ 226 w 230"/>
                  <a:gd name="T13" fmla="*/ 214 h 238"/>
                  <a:gd name="T14" fmla="*/ 214 w 230"/>
                  <a:gd name="T15" fmla="*/ 207 h 238"/>
                  <a:gd name="T16" fmla="*/ 212 w 230"/>
                  <a:gd name="T17" fmla="*/ 207 h 238"/>
                  <a:gd name="T18" fmla="*/ 146 w 230"/>
                  <a:gd name="T19" fmla="*/ 190 h 238"/>
                  <a:gd name="T20" fmla="*/ 155 w 230"/>
                  <a:gd name="T21" fmla="*/ 187 h 238"/>
                  <a:gd name="T22" fmla="*/ 104 w 230"/>
                  <a:gd name="T23" fmla="*/ 158 h 238"/>
                  <a:gd name="T24" fmla="*/ 133 w 230"/>
                  <a:gd name="T25" fmla="*/ 173 h 238"/>
                  <a:gd name="T26" fmla="*/ 100 w 230"/>
                  <a:gd name="T27" fmla="*/ 153 h 238"/>
                  <a:gd name="T28" fmla="*/ 19 w 230"/>
                  <a:gd name="T29" fmla="*/ 128 h 238"/>
                  <a:gd name="T30" fmla="*/ 108 w 230"/>
                  <a:gd name="T31" fmla="*/ 147 h 238"/>
                  <a:gd name="T32" fmla="*/ 108 w 230"/>
                  <a:gd name="T33" fmla="*/ 147 h 238"/>
                  <a:gd name="T34" fmla="*/ 27 w 230"/>
                  <a:gd name="T35" fmla="*/ 126 h 238"/>
                  <a:gd name="T36" fmla="*/ 28 w 230"/>
                  <a:gd name="T37" fmla="*/ 111 h 238"/>
                  <a:gd name="T38" fmla="*/ 77 w 230"/>
                  <a:gd name="T39" fmla="*/ 115 h 238"/>
                  <a:gd name="T40" fmla="*/ 92 w 230"/>
                  <a:gd name="T41" fmla="*/ 119 h 238"/>
                  <a:gd name="T42" fmla="*/ 97 w 230"/>
                  <a:gd name="T43" fmla="*/ 130 h 238"/>
                  <a:gd name="T44" fmla="*/ 86 w 230"/>
                  <a:gd name="T45" fmla="*/ 101 h 238"/>
                  <a:gd name="T46" fmla="*/ 71 w 230"/>
                  <a:gd name="T47" fmla="*/ 96 h 238"/>
                  <a:gd name="T48" fmla="*/ 90 w 230"/>
                  <a:gd name="T49" fmla="*/ 114 h 238"/>
                  <a:gd name="T50" fmla="*/ 83 w 230"/>
                  <a:gd name="T51" fmla="*/ 84 h 238"/>
                  <a:gd name="T52" fmla="*/ 80 w 230"/>
                  <a:gd name="T53" fmla="*/ 68 h 238"/>
                  <a:gd name="T54" fmla="*/ 91 w 230"/>
                  <a:gd name="T55" fmla="*/ 77 h 238"/>
                  <a:gd name="T56" fmla="*/ 93 w 230"/>
                  <a:gd name="T57" fmla="*/ 74 h 238"/>
                  <a:gd name="T58" fmla="*/ 87 w 230"/>
                  <a:gd name="T59" fmla="*/ 61 h 238"/>
                  <a:gd name="T60" fmla="*/ 103 w 230"/>
                  <a:gd name="T61" fmla="*/ 67 h 238"/>
                  <a:gd name="T62" fmla="*/ 103 w 230"/>
                  <a:gd name="T63" fmla="*/ 67 h 238"/>
                  <a:gd name="T64" fmla="*/ 60 w 230"/>
                  <a:gd name="T65" fmla="*/ 31 h 238"/>
                  <a:gd name="T66" fmla="*/ 90 w 230"/>
                  <a:gd name="T67" fmla="*/ 52 h 238"/>
                  <a:gd name="T68" fmla="*/ 62 w 230"/>
                  <a:gd name="T69" fmla="*/ 79 h 238"/>
                  <a:gd name="T70" fmla="*/ 209 w 230"/>
                  <a:gd name="T71" fmla="*/ 212 h 238"/>
                  <a:gd name="T72" fmla="*/ 212 w 230"/>
                  <a:gd name="T73" fmla="*/ 230 h 238"/>
                  <a:gd name="T74" fmla="*/ 199 w 230"/>
                  <a:gd name="T75" fmla="*/ 233 h 238"/>
                  <a:gd name="T76" fmla="*/ 32 w 230"/>
                  <a:gd name="T77" fmla="*/ 107 h 238"/>
                  <a:gd name="T78" fmla="*/ 5 w 230"/>
                  <a:gd name="T79" fmla="*/ 120 h 238"/>
                  <a:gd name="T80" fmla="*/ 0 w 230"/>
                  <a:gd name="T81" fmla="*/ 118 h 238"/>
                  <a:gd name="T82" fmla="*/ 21 w 230"/>
                  <a:gd name="T83" fmla="*/ 134 h 238"/>
                  <a:gd name="T84" fmla="*/ 103 w 230"/>
                  <a:gd name="T85" fmla="*/ 208 h 238"/>
                  <a:gd name="T86" fmla="*/ 221 w 230"/>
                  <a:gd name="T87" fmla="*/ 236 h 238"/>
                  <a:gd name="T88" fmla="*/ 230 w 230"/>
                  <a:gd name="T89" fmla="*/ 213 h 238"/>
                  <a:gd name="T90" fmla="*/ 227 w 230"/>
                  <a:gd name="T91" fmla="*/ 206 h 238"/>
                  <a:gd name="T92" fmla="*/ 101 w 230"/>
                  <a:gd name="T93" fmla="*/ 75 h 238"/>
                  <a:gd name="T94" fmla="*/ 116 w 230"/>
                  <a:gd name="T95" fmla="*/ 61 h 238"/>
                  <a:gd name="T96" fmla="*/ 116 w 230"/>
                  <a:gd name="T97" fmla="*/ 60 h 238"/>
                  <a:gd name="T98" fmla="*/ 115 w 230"/>
                  <a:gd name="T99" fmla="*/ 58 h 238"/>
                  <a:gd name="T100" fmla="*/ 113 w 230"/>
                  <a:gd name="T101" fmla="*/ 57 h 238"/>
                  <a:gd name="T102" fmla="*/ 15 w 230"/>
                  <a:gd name="T103" fmla="*/ 1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0" h="238">
                    <a:moveTo>
                      <a:pt x="211" y="233"/>
                    </a:moveTo>
                    <a:cubicBezTo>
                      <a:pt x="211" y="233"/>
                      <a:pt x="211" y="233"/>
                      <a:pt x="211" y="233"/>
                    </a:cubicBezTo>
                    <a:cubicBezTo>
                      <a:pt x="211" y="233"/>
                      <a:pt x="211" y="233"/>
                      <a:pt x="211" y="233"/>
                    </a:cubicBezTo>
                    <a:moveTo>
                      <a:pt x="216" y="232"/>
                    </a:moveTo>
                    <a:cubicBezTo>
                      <a:pt x="216" y="231"/>
                      <a:pt x="217" y="229"/>
                      <a:pt x="217" y="227"/>
                    </a:cubicBezTo>
                    <a:cubicBezTo>
                      <a:pt x="219" y="229"/>
                      <a:pt x="221" y="230"/>
                      <a:pt x="223" y="231"/>
                    </a:cubicBezTo>
                    <a:cubicBezTo>
                      <a:pt x="222" y="231"/>
                      <a:pt x="221" y="232"/>
                      <a:pt x="220" y="232"/>
                    </a:cubicBezTo>
                    <a:cubicBezTo>
                      <a:pt x="219" y="232"/>
                      <a:pt x="218" y="232"/>
                      <a:pt x="216" y="232"/>
                    </a:cubicBezTo>
                    <a:moveTo>
                      <a:pt x="225" y="230"/>
                    </a:moveTo>
                    <a:cubicBezTo>
                      <a:pt x="222" y="228"/>
                      <a:pt x="220" y="227"/>
                      <a:pt x="217" y="225"/>
                    </a:cubicBezTo>
                    <a:cubicBezTo>
                      <a:pt x="217" y="223"/>
                      <a:pt x="217" y="222"/>
                      <a:pt x="217" y="221"/>
                    </a:cubicBezTo>
                    <a:cubicBezTo>
                      <a:pt x="217" y="220"/>
                      <a:pt x="217" y="220"/>
                      <a:pt x="217" y="220"/>
                    </a:cubicBezTo>
                    <a:cubicBezTo>
                      <a:pt x="220" y="221"/>
                      <a:pt x="223" y="222"/>
                      <a:pt x="225" y="224"/>
                    </a:cubicBezTo>
                    <a:cubicBezTo>
                      <a:pt x="225" y="225"/>
                      <a:pt x="225" y="225"/>
                      <a:pt x="225" y="225"/>
                    </a:cubicBezTo>
                    <a:cubicBezTo>
                      <a:pt x="225" y="227"/>
                      <a:pt x="225" y="228"/>
                      <a:pt x="225" y="230"/>
                    </a:cubicBezTo>
                    <a:moveTo>
                      <a:pt x="225" y="222"/>
                    </a:moveTo>
                    <a:cubicBezTo>
                      <a:pt x="223" y="220"/>
                      <a:pt x="220" y="218"/>
                      <a:pt x="217" y="217"/>
                    </a:cubicBezTo>
                    <a:cubicBezTo>
                      <a:pt x="217" y="216"/>
                      <a:pt x="217" y="214"/>
                      <a:pt x="217" y="212"/>
                    </a:cubicBezTo>
                    <a:cubicBezTo>
                      <a:pt x="216" y="212"/>
                      <a:pt x="216" y="212"/>
                      <a:pt x="216" y="212"/>
                    </a:cubicBezTo>
                    <a:cubicBezTo>
                      <a:pt x="217" y="212"/>
                      <a:pt x="218" y="212"/>
                      <a:pt x="218" y="212"/>
                    </a:cubicBezTo>
                    <a:cubicBezTo>
                      <a:pt x="220" y="213"/>
                      <a:pt x="223" y="215"/>
                      <a:pt x="225" y="216"/>
                    </a:cubicBezTo>
                    <a:cubicBezTo>
                      <a:pt x="225" y="216"/>
                      <a:pt x="225" y="216"/>
                      <a:pt x="225" y="216"/>
                    </a:cubicBezTo>
                    <a:cubicBezTo>
                      <a:pt x="225" y="218"/>
                      <a:pt x="225" y="220"/>
                      <a:pt x="225" y="222"/>
                    </a:cubicBezTo>
                    <a:moveTo>
                      <a:pt x="226" y="214"/>
                    </a:moveTo>
                    <a:cubicBezTo>
                      <a:pt x="224" y="213"/>
                      <a:pt x="223" y="212"/>
                      <a:pt x="222" y="211"/>
                    </a:cubicBezTo>
                    <a:cubicBezTo>
                      <a:pt x="223" y="211"/>
                      <a:pt x="224" y="211"/>
                      <a:pt x="226" y="211"/>
                    </a:cubicBezTo>
                    <a:cubicBezTo>
                      <a:pt x="226" y="211"/>
                      <a:pt x="226" y="212"/>
                      <a:pt x="226" y="213"/>
                    </a:cubicBezTo>
                    <a:cubicBezTo>
                      <a:pt x="226" y="214"/>
                      <a:pt x="226" y="214"/>
                      <a:pt x="226" y="214"/>
                    </a:cubicBezTo>
                    <a:moveTo>
                      <a:pt x="209" y="207"/>
                    </a:moveTo>
                    <a:cubicBezTo>
                      <a:pt x="194" y="207"/>
                      <a:pt x="175" y="204"/>
                      <a:pt x="155" y="194"/>
                    </a:cubicBezTo>
                    <a:cubicBezTo>
                      <a:pt x="167" y="197"/>
                      <a:pt x="181" y="200"/>
                      <a:pt x="192" y="202"/>
                    </a:cubicBezTo>
                    <a:cubicBezTo>
                      <a:pt x="200" y="204"/>
                      <a:pt x="207" y="206"/>
                      <a:pt x="214" y="207"/>
                    </a:cubicBezTo>
                    <a:cubicBezTo>
                      <a:pt x="213" y="207"/>
                      <a:pt x="213" y="207"/>
                      <a:pt x="213" y="207"/>
                    </a:cubicBezTo>
                    <a:cubicBezTo>
                      <a:pt x="212" y="207"/>
                      <a:pt x="212" y="207"/>
                      <a:pt x="212" y="207"/>
                    </a:cubicBezTo>
                    <a:cubicBezTo>
                      <a:pt x="212" y="207"/>
                      <a:pt x="212" y="207"/>
                      <a:pt x="212" y="207"/>
                    </a:cubicBezTo>
                    <a:cubicBezTo>
                      <a:pt x="212" y="207"/>
                      <a:pt x="212" y="207"/>
                      <a:pt x="212" y="207"/>
                    </a:cubicBezTo>
                    <a:cubicBezTo>
                      <a:pt x="211" y="207"/>
                      <a:pt x="210" y="207"/>
                      <a:pt x="209" y="207"/>
                    </a:cubicBezTo>
                    <a:cubicBezTo>
                      <a:pt x="209" y="207"/>
                      <a:pt x="209" y="207"/>
                      <a:pt x="209" y="207"/>
                    </a:cubicBezTo>
                    <a:moveTo>
                      <a:pt x="177" y="197"/>
                    </a:moveTo>
                    <a:cubicBezTo>
                      <a:pt x="166" y="195"/>
                      <a:pt x="154" y="192"/>
                      <a:pt x="146" y="190"/>
                    </a:cubicBezTo>
                    <a:cubicBezTo>
                      <a:pt x="140" y="187"/>
                      <a:pt x="135" y="184"/>
                      <a:pt x="130" y="180"/>
                    </a:cubicBezTo>
                    <a:cubicBezTo>
                      <a:pt x="128" y="179"/>
                      <a:pt x="126" y="178"/>
                      <a:pt x="124" y="176"/>
                    </a:cubicBezTo>
                    <a:cubicBezTo>
                      <a:pt x="134" y="180"/>
                      <a:pt x="145" y="183"/>
                      <a:pt x="154" y="187"/>
                    </a:cubicBezTo>
                    <a:cubicBezTo>
                      <a:pt x="155" y="187"/>
                      <a:pt x="155" y="187"/>
                      <a:pt x="155" y="187"/>
                    </a:cubicBezTo>
                    <a:cubicBezTo>
                      <a:pt x="162" y="191"/>
                      <a:pt x="170" y="194"/>
                      <a:pt x="177" y="197"/>
                    </a:cubicBezTo>
                    <a:moveTo>
                      <a:pt x="144" y="181"/>
                    </a:moveTo>
                    <a:cubicBezTo>
                      <a:pt x="135" y="178"/>
                      <a:pt x="126" y="175"/>
                      <a:pt x="119" y="172"/>
                    </a:cubicBezTo>
                    <a:cubicBezTo>
                      <a:pt x="114" y="167"/>
                      <a:pt x="109" y="163"/>
                      <a:pt x="104" y="158"/>
                    </a:cubicBezTo>
                    <a:cubicBezTo>
                      <a:pt x="113" y="162"/>
                      <a:pt x="122" y="167"/>
                      <a:pt x="131" y="172"/>
                    </a:cubicBezTo>
                    <a:cubicBezTo>
                      <a:pt x="132" y="172"/>
                      <a:pt x="132" y="172"/>
                      <a:pt x="132" y="172"/>
                    </a:cubicBezTo>
                    <a:cubicBezTo>
                      <a:pt x="132" y="173"/>
                      <a:pt x="132" y="173"/>
                      <a:pt x="132" y="173"/>
                    </a:cubicBezTo>
                    <a:cubicBezTo>
                      <a:pt x="132" y="173"/>
                      <a:pt x="133" y="173"/>
                      <a:pt x="133" y="173"/>
                    </a:cubicBezTo>
                    <a:cubicBezTo>
                      <a:pt x="133" y="173"/>
                      <a:pt x="133" y="173"/>
                      <a:pt x="133" y="173"/>
                    </a:cubicBezTo>
                    <a:cubicBezTo>
                      <a:pt x="137" y="176"/>
                      <a:pt x="140" y="178"/>
                      <a:pt x="144" y="181"/>
                    </a:cubicBezTo>
                    <a:moveTo>
                      <a:pt x="125" y="166"/>
                    </a:moveTo>
                    <a:cubicBezTo>
                      <a:pt x="117" y="162"/>
                      <a:pt x="108" y="157"/>
                      <a:pt x="100" y="153"/>
                    </a:cubicBezTo>
                    <a:cubicBezTo>
                      <a:pt x="97" y="149"/>
                      <a:pt x="94" y="144"/>
                      <a:pt x="91" y="140"/>
                    </a:cubicBezTo>
                    <a:cubicBezTo>
                      <a:pt x="98" y="143"/>
                      <a:pt x="105" y="148"/>
                      <a:pt x="111" y="152"/>
                    </a:cubicBezTo>
                    <a:cubicBezTo>
                      <a:pt x="116" y="157"/>
                      <a:pt x="120" y="162"/>
                      <a:pt x="125" y="166"/>
                    </a:cubicBezTo>
                    <a:moveTo>
                      <a:pt x="19" y="128"/>
                    </a:moveTo>
                    <a:cubicBezTo>
                      <a:pt x="15" y="127"/>
                      <a:pt x="11" y="125"/>
                      <a:pt x="7" y="124"/>
                    </a:cubicBezTo>
                    <a:cubicBezTo>
                      <a:pt x="10" y="122"/>
                      <a:pt x="12" y="121"/>
                      <a:pt x="14" y="119"/>
                    </a:cubicBezTo>
                    <a:cubicBezTo>
                      <a:pt x="16" y="122"/>
                      <a:pt x="17" y="125"/>
                      <a:pt x="19" y="128"/>
                    </a:cubicBezTo>
                    <a:moveTo>
                      <a:pt x="108" y="147"/>
                    </a:moveTo>
                    <a:cubicBezTo>
                      <a:pt x="101" y="143"/>
                      <a:pt x="95" y="139"/>
                      <a:pt x="88" y="136"/>
                    </a:cubicBezTo>
                    <a:cubicBezTo>
                      <a:pt x="85" y="131"/>
                      <a:pt x="82" y="125"/>
                      <a:pt x="79" y="119"/>
                    </a:cubicBezTo>
                    <a:cubicBezTo>
                      <a:pt x="86" y="124"/>
                      <a:pt x="93" y="129"/>
                      <a:pt x="100" y="134"/>
                    </a:cubicBezTo>
                    <a:cubicBezTo>
                      <a:pt x="102" y="139"/>
                      <a:pt x="105" y="143"/>
                      <a:pt x="108" y="147"/>
                    </a:cubicBezTo>
                    <a:moveTo>
                      <a:pt x="22" y="128"/>
                    </a:moveTo>
                    <a:cubicBezTo>
                      <a:pt x="20" y="125"/>
                      <a:pt x="18" y="122"/>
                      <a:pt x="16" y="118"/>
                    </a:cubicBezTo>
                    <a:cubicBezTo>
                      <a:pt x="18" y="117"/>
                      <a:pt x="20" y="116"/>
                      <a:pt x="21" y="115"/>
                    </a:cubicBezTo>
                    <a:cubicBezTo>
                      <a:pt x="23" y="118"/>
                      <a:pt x="25" y="122"/>
                      <a:pt x="27" y="126"/>
                    </a:cubicBezTo>
                    <a:cubicBezTo>
                      <a:pt x="25" y="127"/>
                      <a:pt x="24" y="127"/>
                      <a:pt x="22" y="128"/>
                    </a:cubicBezTo>
                    <a:moveTo>
                      <a:pt x="28" y="124"/>
                    </a:moveTo>
                    <a:cubicBezTo>
                      <a:pt x="27" y="121"/>
                      <a:pt x="25" y="117"/>
                      <a:pt x="23" y="114"/>
                    </a:cubicBezTo>
                    <a:cubicBezTo>
                      <a:pt x="25" y="113"/>
                      <a:pt x="26" y="112"/>
                      <a:pt x="28" y="111"/>
                    </a:cubicBezTo>
                    <a:cubicBezTo>
                      <a:pt x="29" y="115"/>
                      <a:pt x="30" y="118"/>
                      <a:pt x="31" y="122"/>
                    </a:cubicBezTo>
                    <a:cubicBezTo>
                      <a:pt x="30" y="123"/>
                      <a:pt x="29" y="123"/>
                      <a:pt x="28" y="124"/>
                    </a:cubicBezTo>
                    <a:moveTo>
                      <a:pt x="97" y="130"/>
                    </a:moveTo>
                    <a:cubicBezTo>
                      <a:pt x="91" y="125"/>
                      <a:pt x="84" y="120"/>
                      <a:pt x="77" y="115"/>
                    </a:cubicBezTo>
                    <a:cubicBezTo>
                      <a:pt x="75" y="110"/>
                      <a:pt x="74" y="105"/>
                      <a:pt x="72" y="100"/>
                    </a:cubicBezTo>
                    <a:cubicBezTo>
                      <a:pt x="75" y="103"/>
                      <a:pt x="78" y="106"/>
                      <a:pt x="81" y="108"/>
                    </a:cubicBezTo>
                    <a:cubicBezTo>
                      <a:pt x="84" y="111"/>
                      <a:pt x="87" y="114"/>
                      <a:pt x="90" y="117"/>
                    </a:cubicBezTo>
                    <a:cubicBezTo>
                      <a:pt x="90" y="118"/>
                      <a:pt x="91" y="118"/>
                      <a:pt x="92" y="119"/>
                    </a:cubicBezTo>
                    <a:cubicBezTo>
                      <a:pt x="92" y="119"/>
                      <a:pt x="92" y="119"/>
                      <a:pt x="92" y="119"/>
                    </a:cubicBezTo>
                    <a:cubicBezTo>
                      <a:pt x="91" y="119"/>
                      <a:pt x="92" y="120"/>
                      <a:pt x="92" y="120"/>
                    </a:cubicBezTo>
                    <a:cubicBezTo>
                      <a:pt x="93" y="120"/>
                      <a:pt x="93" y="120"/>
                      <a:pt x="93" y="120"/>
                    </a:cubicBezTo>
                    <a:cubicBezTo>
                      <a:pt x="94" y="124"/>
                      <a:pt x="96" y="127"/>
                      <a:pt x="97" y="130"/>
                    </a:cubicBezTo>
                    <a:moveTo>
                      <a:pt x="86" y="101"/>
                    </a:moveTo>
                    <a:cubicBezTo>
                      <a:pt x="81" y="96"/>
                      <a:pt x="76" y="91"/>
                      <a:pt x="71" y="85"/>
                    </a:cubicBezTo>
                    <a:cubicBezTo>
                      <a:pt x="75" y="86"/>
                      <a:pt x="79" y="88"/>
                      <a:pt x="83" y="89"/>
                    </a:cubicBezTo>
                    <a:cubicBezTo>
                      <a:pt x="84" y="93"/>
                      <a:pt x="85" y="97"/>
                      <a:pt x="86" y="101"/>
                    </a:cubicBezTo>
                    <a:moveTo>
                      <a:pt x="90" y="114"/>
                    </a:moveTo>
                    <a:cubicBezTo>
                      <a:pt x="88" y="112"/>
                      <a:pt x="85" y="109"/>
                      <a:pt x="82" y="107"/>
                    </a:cubicBezTo>
                    <a:cubicBezTo>
                      <a:pt x="79" y="103"/>
                      <a:pt x="75" y="100"/>
                      <a:pt x="71" y="97"/>
                    </a:cubicBezTo>
                    <a:cubicBezTo>
                      <a:pt x="71" y="96"/>
                      <a:pt x="71" y="96"/>
                      <a:pt x="71" y="96"/>
                    </a:cubicBezTo>
                    <a:cubicBezTo>
                      <a:pt x="70" y="93"/>
                      <a:pt x="69" y="89"/>
                      <a:pt x="68" y="85"/>
                    </a:cubicBezTo>
                    <a:cubicBezTo>
                      <a:pt x="73" y="92"/>
                      <a:pt x="79" y="98"/>
                      <a:pt x="86" y="104"/>
                    </a:cubicBezTo>
                    <a:cubicBezTo>
                      <a:pt x="87" y="105"/>
                      <a:pt x="87" y="105"/>
                      <a:pt x="87" y="105"/>
                    </a:cubicBezTo>
                    <a:cubicBezTo>
                      <a:pt x="88" y="108"/>
                      <a:pt x="89" y="111"/>
                      <a:pt x="90" y="114"/>
                    </a:cubicBezTo>
                    <a:moveTo>
                      <a:pt x="83" y="84"/>
                    </a:moveTo>
                    <a:cubicBezTo>
                      <a:pt x="78" y="83"/>
                      <a:pt x="73" y="81"/>
                      <a:pt x="68" y="79"/>
                    </a:cubicBezTo>
                    <a:cubicBezTo>
                      <a:pt x="69" y="78"/>
                      <a:pt x="71" y="76"/>
                      <a:pt x="73" y="74"/>
                    </a:cubicBezTo>
                    <a:cubicBezTo>
                      <a:pt x="76" y="77"/>
                      <a:pt x="80" y="81"/>
                      <a:pt x="83" y="84"/>
                    </a:cubicBezTo>
                    <a:moveTo>
                      <a:pt x="85" y="83"/>
                    </a:moveTo>
                    <a:cubicBezTo>
                      <a:pt x="82" y="80"/>
                      <a:pt x="78" y="76"/>
                      <a:pt x="75" y="72"/>
                    </a:cubicBezTo>
                    <a:cubicBezTo>
                      <a:pt x="76" y="72"/>
                      <a:pt x="77" y="71"/>
                      <a:pt x="78" y="70"/>
                    </a:cubicBezTo>
                    <a:cubicBezTo>
                      <a:pt x="78" y="69"/>
                      <a:pt x="79" y="69"/>
                      <a:pt x="80" y="68"/>
                    </a:cubicBezTo>
                    <a:cubicBezTo>
                      <a:pt x="82" y="72"/>
                      <a:pt x="86" y="76"/>
                      <a:pt x="90" y="79"/>
                    </a:cubicBezTo>
                    <a:cubicBezTo>
                      <a:pt x="89" y="80"/>
                      <a:pt x="88" y="81"/>
                      <a:pt x="87" y="82"/>
                    </a:cubicBezTo>
                    <a:cubicBezTo>
                      <a:pt x="86" y="83"/>
                      <a:pt x="86" y="83"/>
                      <a:pt x="85" y="83"/>
                    </a:cubicBezTo>
                    <a:moveTo>
                      <a:pt x="91" y="77"/>
                    </a:moveTo>
                    <a:cubicBezTo>
                      <a:pt x="87" y="74"/>
                      <a:pt x="84" y="71"/>
                      <a:pt x="81" y="67"/>
                    </a:cubicBezTo>
                    <a:cubicBezTo>
                      <a:pt x="83" y="65"/>
                      <a:pt x="84" y="64"/>
                      <a:pt x="86" y="63"/>
                    </a:cubicBezTo>
                    <a:cubicBezTo>
                      <a:pt x="88" y="66"/>
                      <a:pt x="91" y="70"/>
                      <a:pt x="93" y="74"/>
                    </a:cubicBezTo>
                    <a:cubicBezTo>
                      <a:pt x="93" y="74"/>
                      <a:pt x="93" y="74"/>
                      <a:pt x="93" y="74"/>
                    </a:cubicBezTo>
                    <a:cubicBezTo>
                      <a:pt x="93" y="74"/>
                      <a:pt x="93" y="75"/>
                      <a:pt x="94" y="75"/>
                    </a:cubicBezTo>
                    <a:cubicBezTo>
                      <a:pt x="93" y="76"/>
                      <a:pt x="92" y="77"/>
                      <a:pt x="91" y="77"/>
                    </a:cubicBezTo>
                    <a:moveTo>
                      <a:pt x="96" y="73"/>
                    </a:moveTo>
                    <a:cubicBezTo>
                      <a:pt x="93" y="69"/>
                      <a:pt x="90" y="65"/>
                      <a:pt x="87" y="61"/>
                    </a:cubicBezTo>
                    <a:cubicBezTo>
                      <a:pt x="89" y="60"/>
                      <a:pt x="91" y="58"/>
                      <a:pt x="93" y="56"/>
                    </a:cubicBezTo>
                    <a:cubicBezTo>
                      <a:pt x="96" y="60"/>
                      <a:pt x="98" y="64"/>
                      <a:pt x="101" y="68"/>
                    </a:cubicBezTo>
                    <a:cubicBezTo>
                      <a:pt x="100" y="70"/>
                      <a:pt x="98" y="72"/>
                      <a:pt x="96" y="73"/>
                    </a:cubicBezTo>
                    <a:moveTo>
                      <a:pt x="103" y="67"/>
                    </a:moveTo>
                    <a:cubicBezTo>
                      <a:pt x="100" y="63"/>
                      <a:pt x="97" y="59"/>
                      <a:pt x="94" y="55"/>
                    </a:cubicBezTo>
                    <a:cubicBezTo>
                      <a:pt x="94" y="55"/>
                      <a:pt x="94" y="55"/>
                      <a:pt x="94" y="55"/>
                    </a:cubicBezTo>
                    <a:cubicBezTo>
                      <a:pt x="99" y="56"/>
                      <a:pt x="105" y="59"/>
                      <a:pt x="110" y="61"/>
                    </a:cubicBezTo>
                    <a:cubicBezTo>
                      <a:pt x="108" y="63"/>
                      <a:pt x="105" y="65"/>
                      <a:pt x="103" y="67"/>
                    </a:cubicBezTo>
                    <a:moveTo>
                      <a:pt x="60" y="31"/>
                    </a:moveTo>
                    <a:cubicBezTo>
                      <a:pt x="49" y="25"/>
                      <a:pt x="39" y="18"/>
                      <a:pt x="30" y="12"/>
                    </a:cubicBezTo>
                    <a:cubicBezTo>
                      <a:pt x="34" y="13"/>
                      <a:pt x="37" y="14"/>
                      <a:pt x="41" y="15"/>
                    </a:cubicBezTo>
                    <a:cubicBezTo>
                      <a:pt x="47" y="21"/>
                      <a:pt x="53" y="26"/>
                      <a:pt x="60" y="31"/>
                    </a:cubicBezTo>
                    <a:moveTo>
                      <a:pt x="5" y="120"/>
                    </a:moveTo>
                    <a:cubicBezTo>
                      <a:pt x="5" y="119"/>
                      <a:pt x="5" y="119"/>
                      <a:pt x="5" y="118"/>
                    </a:cubicBezTo>
                    <a:cubicBezTo>
                      <a:pt x="5" y="82"/>
                      <a:pt x="13" y="39"/>
                      <a:pt x="15" y="7"/>
                    </a:cubicBezTo>
                    <a:cubicBezTo>
                      <a:pt x="34" y="20"/>
                      <a:pt x="62" y="40"/>
                      <a:pt x="90" y="52"/>
                    </a:cubicBezTo>
                    <a:cubicBezTo>
                      <a:pt x="83" y="59"/>
                      <a:pt x="77" y="64"/>
                      <a:pt x="72" y="69"/>
                    </a:cubicBezTo>
                    <a:cubicBezTo>
                      <a:pt x="69" y="71"/>
                      <a:pt x="67" y="74"/>
                      <a:pt x="65" y="75"/>
                    </a:cubicBezTo>
                    <a:cubicBezTo>
                      <a:pt x="64" y="76"/>
                      <a:pt x="64" y="77"/>
                      <a:pt x="63" y="78"/>
                    </a:cubicBezTo>
                    <a:cubicBezTo>
                      <a:pt x="63" y="78"/>
                      <a:pt x="63" y="79"/>
                      <a:pt x="62" y="79"/>
                    </a:cubicBezTo>
                    <a:cubicBezTo>
                      <a:pt x="62" y="79"/>
                      <a:pt x="62" y="80"/>
                      <a:pt x="62" y="81"/>
                    </a:cubicBezTo>
                    <a:cubicBezTo>
                      <a:pt x="62" y="81"/>
                      <a:pt x="62" y="81"/>
                      <a:pt x="62" y="81"/>
                    </a:cubicBezTo>
                    <a:cubicBezTo>
                      <a:pt x="73" y="131"/>
                      <a:pt x="99" y="164"/>
                      <a:pt x="128" y="184"/>
                    </a:cubicBezTo>
                    <a:cubicBezTo>
                      <a:pt x="156" y="204"/>
                      <a:pt x="188" y="212"/>
                      <a:pt x="209" y="212"/>
                    </a:cubicBezTo>
                    <a:cubicBezTo>
                      <a:pt x="210" y="212"/>
                      <a:pt x="211" y="212"/>
                      <a:pt x="212" y="212"/>
                    </a:cubicBezTo>
                    <a:cubicBezTo>
                      <a:pt x="212" y="212"/>
                      <a:pt x="212" y="212"/>
                      <a:pt x="212" y="212"/>
                    </a:cubicBezTo>
                    <a:cubicBezTo>
                      <a:pt x="212" y="214"/>
                      <a:pt x="213" y="217"/>
                      <a:pt x="213" y="221"/>
                    </a:cubicBezTo>
                    <a:cubicBezTo>
                      <a:pt x="213" y="224"/>
                      <a:pt x="212" y="227"/>
                      <a:pt x="212" y="230"/>
                    </a:cubicBezTo>
                    <a:cubicBezTo>
                      <a:pt x="212" y="231"/>
                      <a:pt x="211" y="232"/>
                      <a:pt x="211" y="232"/>
                    </a:cubicBezTo>
                    <a:cubicBezTo>
                      <a:pt x="211" y="233"/>
                      <a:pt x="211" y="233"/>
                      <a:pt x="211" y="233"/>
                    </a:cubicBezTo>
                    <a:cubicBezTo>
                      <a:pt x="208" y="233"/>
                      <a:pt x="204" y="233"/>
                      <a:pt x="200" y="233"/>
                    </a:cubicBezTo>
                    <a:cubicBezTo>
                      <a:pt x="200" y="233"/>
                      <a:pt x="200" y="233"/>
                      <a:pt x="199" y="233"/>
                    </a:cubicBezTo>
                    <a:cubicBezTo>
                      <a:pt x="174" y="233"/>
                      <a:pt x="138" y="225"/>
                      <a:pt x="105" y="204"/>
                    </a:cubicBezTo>
                    <a:cubicBezTo>
                      <a:pt x="76" y="187"/>
                      <a:pt x="50" y="160"/>
                      <a:pt x="36" y="123"/>
                    </a:cubicBezTo>
                    <a:cubicBezTo>
                      <a:pt x="36" y="122"/>
                      <a:pt x="36" y="122"/>
                      <a:pt x="36" y="122"/>
                    </a:cubicBezTo>
                    <a:cubicBezTo>
                      <a:pt x="34" y="117"/>
                      <a:pt x="33" y="112"/>
                      <a:pt x="32" y="107"/>
                    </a:cubicBezTo>
                    <a:cubicBezTo>
                      <a:pt x="31" y="106"/>
                      <a:pt x="31" y="106"/>
                      <a:pt x="30" y="106"/>
                    </a:cubicBezTo>
                    <a:cubicBezTo>
                      <a:pt x="30" y="105"/>
                      <a:pt x="30" y="105"/>
                      <a:pt x="29" y="105"/>
                    </a:cubicBezTo>
                    <a:cubicBezTo>
                      <a:pt x="29" y="105"/>
                      <a:pt x="29" y="105"/>
                      <a:pt x="28" y="106"/>
                    </a:cubicBezTo>
                    <a:cubicBezTo>
                      <a:pt x="19" y="111"/>
                      <a:pt x="13" y="115"/>
                      <a:pt x="5" y="120"/>
                    </a:cubicBezTo>
                    <a:moveTo>
                      <a:pt x="13" y="0"/>
                    </a:moveTo>
                    <a:cubicBezTo>
                      <a:pt x="13" y="0"/>
                      <a:pt x="13" y="0"/>
                      <a:pt x="12" y="0"/>
                    </a:cubicBezTo>
                    <a:cubicBezTo>
                      <a:pt x="12" y="1"/>
                      <a:pt x="11" y="2"/>
                      <a:pt x="11" y="2"/>
                    </a:cubicBezTo>
                    <a:cubicBezTo>
                      <a:pt x="9" y="34"/>
                      <a:pt x="0" y="80"/>
                      <a:pt x="0" y="118"/>
                    </a:cubicBezTo>
                    <a:cubicBezTo>
                      <a:pt x="0" y="120"/>
                      <a:pt x="0" y="121"/>
                      <a:pt x="0" y="123"/>
                    </a:cubicBezTo>
                    <a:cubicBezTo>
                      <a:pt x="0" y="123"/>
                      <a:pt x="0" y="123"/>
                      <a:pt x="0" y="123"/>
                    </a:cubicBezTo>
                    <a:cubicBezTo>
                      <a:pt x="0" y="124"/>
                      <a:pt x="0" y="126"/>
                      <a:pt x="1" y="126"/>
                    </a:cubicBezTo>
                    <a:cubicBezTo>
                      <a:pt x="8" y="129"/>
                      <a:pt x="14" y="131"/>
                      <a:pt x="21" y="134"/>
                    </a:cubicBezTo>
                    <a:cubicBezTo>
                      <a:pt x="21" y="134"/>
                      <a:pt x="22" y="134"/>
                      <a:pt x="22" y="134"/>
                    </a:cubicBezTo>
                    <a:cubicBezTo>
                      <a:pt x="22" y="134"/>
                      <a:pt x="23" y="134"/>
                      <a:pt x="23" y="133"/>
                    </a:cubicBezTo>
                    <a:cubicBezTo>
                      <a:pt x="27" y="131"/>
                      <a:pt x="30" y="129"/>
                      <a:pt x="33" y="126"/>
                    </a:cubicBezTo>
                    <a:cubicBezTo>
                      <a:pt x="47" y="164"/>
                      <a:pt x="74" y="190"/>
                      <a:pt x="103" y="208"/>
                    </a:cubicBezTo>
                    <a:cubicBezTo>
                      <a:pt x="136" y="229"/>
                      <a:pt x="173" y="238"/>
                      <a:pt x="200" y="238"/>
                    </a:cubicBezTo>
                    <a:cubicBezTo>
                      <a:pt x="204" y="238"/>
                      <a:pt x="208" y="238"/>
                      <a:pt x="212" y="237"/>
                    </a:cubicBezTo>
                    <a:cubicBezTo>
                      <a:pt x="212" y="237"/>
                      <a:pt x="212" y="237"/>
                      <a:pt x="212" y="237"/>
                    </a:cubicBezTo>
                    <a:cubicBezTo>
                      <a:pt x="216" y="237"/>
                      <a:pt x="219" y="236"/>
                      <a:pt x="221" y="236"/>
                    </a:cubicBezTo>
                    <a:cubicBezTo>
                      <a:pt x="223" y="236"/>
                      <a:pt x="225" y="235"/>
                      <a:pt x="227" y="235"/>
                    </a:cubicBezTo>
                    <a:cubicBezTo>
                      <a:pt x="228" y="234"/>
                      <a:pt x="229" y="234"/>
                      <a:pt x="229" y="233"/>
                    </a:cubicBezTo>
                    <a:cubicBezTo>
                      <a:pt x="229" y="231"/>
                      <a:pt x="229" y="228"/>
                      <a:pt x="230" y="225"/>
                    </a:cubicBezTo>
                    <a:cubicBezTo>
                      <a:pt x="230" y="221"/>
                      <a:pt x="230" y="217"/>
                      <a:pt x="230" y="213"/>
                    </a:cubicBezTo>
                    <a:cubicBezTo>
                      <a:pt x="230" y="211"/>
                      <a:pt x="230" y="209"/>
                      <a:pt x="230" y="208"/>
                    </a:cubicBezTo>
                    <a:cubicBezTo>
                      <a:pt x="230" y="207"/>
                      <a:pt x="229" y="206"/>
                      <a:pt x="228" y="206"/>
                    </a:cubicBezTo>
                    <a:cubicBezTo>
                      <a:pt x="228" y="206"/>
                      <a:pt x="228" y="206"/>
                      <a:pt x="227" y="206"/>
                    </a:cubicBezTo>
                    <a:cubicBezTo>
                      <a:pt x="227" y="206"/>
                      <a:pt x="227" y="206"/>
                      <a:pt x="227" y="206"/>
                    </a:cubicBezTo>
                    <a:cubicBezTo>
                      <a:pt x="203" y="200"/>
                      <a:pt x="173" y="194"/>
                      <a:pt x="147" y="177"/>
                    </a:cubicBezTo>
                    <a:cubicBezTo>
                      <a:pt x="121" y="161"/>
                      <a:pt x="98" y="134"/>
                      <a:pt x="87" y="88"/>
                    </a:cubicBezTo>
                    <a:cubicBezTo>
                      <a:pt x="87" y="88"/>
                      <a:pt x="88" y="87"/>
                      <a:pt x="88" y="87"/>
                    </a:cubicBezTo>
                    <a:cubicBezTo>
                      <a:pt x="90" y="85"/>
                      <a:pt x="95" y="80"/>
                      <a:pt x="101" y="75"/>
                    </a:cubicBezTo>
                    <a:cubicBezTo>
                      <a:pt x="106" y="70"/>
                      <a:pt x="112" y="65"/>
                      <a:pt x="115" y="62"/>
                    </a:cubicBezTo>
                    <a:cubicBezTo>
                      <a:pt x="115" y="62"/>
                      <a:pt x="115" y="62"/>
                      <a:pt x="115" y="62"/>
                    </a:cubicBezTo>
                    <a:cubicBezTo>
                      <a:pt x="116" y="61"/>
                      <a:pt x="116" y="61"/>
                      <a:pt x="116" y="61"/>
                    </a:cubicBezTo>
                    <a:cubicBezTo>
                      <a:pt x="116" y="61"/>
                      <a:pt x="116" y="61"/>
                      <a:pt x="116" y="61"/>
                    </a:cubicBezTo>
                    <a:cubicBezTo>
                      <a:pt x="116" y="61"/>
                      <a:pt x="116" y="61"/>
                      <a:pt x="116" y="61"/>
                    </a:cubicBezTo>
                    <a:cubicBezTo>
                      <a:pt x="116" y="60"/>
                      <a:pt x="116" y="60"/>
                      <a:pt x="116" y="60"/>
                    </a:cubicBezTo>
                    <a:cubicBezTo>
                      <a:pt x="116" y="60"/>
                      <a:pt x="116" y="60"/>
                      <a:pt x="116" y="60"/>
                    </a:cubicBezTo>
                    <a:cubicBezTo>
                      <a:pt x="116" y="60"/>
                      <a:pt x="116" y="60"/>
                      <a:pt x="116" y="60"/>
                    </a:cubicBezTo>
                    <a:cubicBezTo>
                      <a:pt x="116" y="59"/>
                      <a:pt x="116" y="59"/>
                      <a:pt x="116" y="59"/>
                    </a:cubicBezTo>
                    <a:cubicBezTo>
                      <a:pt x="116" y="59"/>
                      <a:pt x="116" y="59"/>
                      <a:pt x="116" y="59"/>
                    </a:cubicBezTo>
                    <a:cubicBezTo>
                      <a:pt x="115" y="58"/>
                      <a:pt x="115" y="58"/>
                      <a:pt x="115" y="58"/>
                    </a:cubicBezTo>
                    <a:cubicBezTo>
                      <a:pt x="115" y="58"/>
                      <a:pt x="115" y="58"/>
                      <a:pt x="115" y="58"/>
                    </a:cubicBezTo>
                    <a:cubicBezTo>
                      <a:pt x="115" y="58"/>
                      <a:pt x="115" y="58"/>
                      <a:pt x="115" y="58"/>
                    </a:cubicBezTo>
                    <a:cubicBezTo>
                      <a:pt x="115" y="58"/>
                      <a:pt x="115" y="58"/>
                      <a:pt x="115" y="58"/>
                    </a:cubicBezTo>
                    <a:cubicBezTo>
                      <a:pt x="115" y="58"/>
                      <a:pt x="115" y="58"/>
                      <a:pt x="115" y="58"/>
                    </a:cubicBezTo>
                    <a:cubicBezTo>
                      <a:pt x="114" y="58"/>
                      <a:pt x="114" y="58"/>
                      <a:pt x="113" y="57"/>
                    </a:cubicBezTo>
                    <a:cubicBezTo>
                      <a:pt x="87" y="45"/>
                      <a:pt x="62" y="29"/>
                      <a:pt x="43" y="11"/>
                    </a:cubicBezTo>
                    <a:cubicBezTo>
                      <a:pt x="42" y="11"/>
                      <a:pt x="42" y="11"/>
                      <a:pt x="42" y="11"/>
                    </a:cubicBezTo>
                    <a:cubicBezTo>
                      <a:pt x="34" y="8"/>
                      <a:pt x="25" y="5"/>
                      <a:pt x="17" y="2"/>
                    </a:cubicBezTo>
                    <a:cubicBezTo>
                      <a:pt x="16" y="2"/>
                      <a:pt x="15" y="1"/>
                      <a:pt x="15" y="1"/>
                    </a:cubicBezTo>
                    <a:cubicBezTo>
                      <a:pt x="14" y="0"/>
                      <a:pt x="14" y="0"/>
                      <a:pt x="13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91" name="Freeform 879"/>
              <p:cNvSpPr>
                <a:spLocks noEditPoints="1"/>
              </p:cNvSpPr>
              <p:nvPr/>
            </p:nvSpPr>
            <p:spPr bwMode="auto">
              <a:xfrm>
                <a:off x="4044" y="1022"/>
                <a:ext cx="236" cy="239"/>
              </a:xfrm>
              <a:custGeom>
                <a:avLst/>
                <a:gdLst>
                  <a:gd name="T0" fmla="*/ 37 w 100"/>
                  <a:gd name="T1" fmla="*/ 97 h 101"/>
                  <a:gd name="T2" fmla="*/ 7 w 100"/>
                  <a:gd name="T3" fmla="*/ 88 h 101"/>
                  <a:gd name="T4" fmla="*/ 4 w 100"/>
                  <a:gd name="T5" fmla="*/ 67 h 101"/>
                  <a:gd name="T6" fmla="*/ 6 w 100"/>
                  <a:gd name="T7" fmla="*/ 33 h 101"/>
                  <a:gd name="T8" fmla="*/ 13 w 100"/>
                  <a:gd name="T9" fmla="*/ 20 h 101"/>
                  <a:gd name="T10" fmla="*/ 45 w 100"/>
                  <a:gd name="T11" fmla="*/ 16 h 101"/>
                  <a:gd name="T12" fmla="*/ 75 w 100"/>
                  <a:gd name="T13" fmla="*/ 19 h 101"/>
                  <a:gd name="T14" fmla="*/ 40 w 100"/>
                  <a:gd name="T15" fmla="*/ 48 h 101"/>
                  <a:gd name="T16" fmla="*/ 31 w 100"/>
                  <a:gd name="T17" fmla="*/ 31 h 101"/>
                  <a:gd name="T18" fmla="*/ 20 w 100"/>
                  <a:gd name="T19" fmla="*/ 43 h 101"/>
                  <a:gd name="T20" fmla="*/ 20 w 100"/>
                  <a:gd name="T21" fmla="*/ 46 h 101"/>
                  <a:gd name="T22" fmla="*/ 45 w 100"/>
                  <a:gd name="T23" fmla="*/ 83 h 101"/>
                  <a:gd name="T24" fmla="*/ 87 w 100"/>
                  <a:gd name="T25" fmla="*/ 27 h 101"/>
                  <a:gd name="T26" fmla="*/ 89 w 100"/>
                  <a:gd name="T27" fmla="*/ 48 h 101"/>
                  <a:gd name="T28" fmla="*/ 85 w 100"/>
                  <a:gd name="T29" fmla="*/ 83 h 101"/>
                  <a:gd name="T30" fmla="*/ 66 w 100"/>
                  <a:gd name="T31" fmla="*/ 96 h 101"/>
                  <a:gd name="T32" fmla="*/ 46 w 100"/>
                  <a:gd name="T33" fmla="*/ 66 h 101"/>
                  <a:gd name="T34" fmla="*/ 88 w 100"/>
                  <a:gd name="T35" fmla="*/ 7 h 101"/>
                  <a:gd name="T36" fmla="*/ 94 w 100"/>
                  <a:gd name="T37" fmla="*/ 15 h 101"/>
                  <a:gd name="T38" fmla="*/ 24 w 100"/>
                  <a:gd name="T39" fmla="*/ 45 h 101"/>
                  <a:gd name="T40" fmla="*/ 37 w 100"/>
                  <a:gd name="T41" fmla="*/ 49 h 101"/>
                  <a:gd name="T42" fmla="*/ 46 w 100"/>
                  <a:gd name="T43" fmla="*/ 66 h 101"/>
                  <a:gd name="T44" fmla="*/ 87 w 100"/>
                  <a:gd name="T45" fmla="*/ 3 h 101"/>
                  <a:gd name="T46" fmla="*/ 56 w 100"/>
                  <a:gd name="T47" fmla="*/ 12 h 101"/>
                  <a:gd name="T48" fmla="*/ 22 w 100"/>
                  <a:gd name="T49" fmla="*/ 14 h 101"/>
                  <a:gd name="T50" fmla="*/ 4 w 100"/>
                  <a:gd name="T51" fmla="*/ 23 h 101"/>
                  <a:gd name="T52" fmla="*/ 0 w 100"/>
                  <a:gd name="T53" fmla="*/ 67 h 101"/>
                  <a:gd name="T54" fmla="*/ 4 w 100"/>
                  <a:gd name="T55" fmla="*/ 90 h 101"/>
                  <a:gd name="T56" fmla="*/ 37 w 100"/>
                  <a:gd name="T57" fmla="*/ 101 h 101"/>
                  <a:gd name="T58" fmla="*/ 67 w 100"/>
                  <a:gd name="T59" fmla="*/ 100 h 101"/>
                  <a:gd name="T60" fmla="*/ 88 w 100"/>
                  <a:gd name="T61" fmla="*/ 85 h 101"/>
                  <a:gd name="T62" fmla="*/ 93 w 100"/>
                  <a:gd name="T63" fmla="*/ 48 h 101"/>
                  <a:gd name="T64" fmla="*/ 93 w 100"/>
                  <a:gd name="T65" fmla="*/ 32 h 101"/>
                  <a:gd name="T66" fmla="*/ 90 w 100"/>
                  <a:gd name="T67" fmla="*/ 25 h 101"/>
                  <a:gd name="T68" fmla="*/ 100 w 100"/>
                  <a:gd name="T69" fmla="*/ 14 h 101"/>
                  <a:gd name="T70" fmla="*/ 93 w 100"/>
                  <a:gd name="T71" fmla="*/ 9 h 101"/>
                  <a:gd name="T72" fmla="*/ 89 w 100"/>
                  <a:gd name="T73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00" h="101">
                    <a:moveTo>
                      <a:pt x="50" y="97"/>
                    </a:moveTo>
                    <a:cubicBezTo>
                      <a:pt x="46" y="97"/>
                      <a:pt x="41" y="97"/>
                      <a:pt x="37" y="97"/>
                    </a:cubicBezTo>
                    <a:cubicBezTo>
                      <a:pt x="32" y="97"/>
                      <a:pt x="25" y="97"/>
                      <a:pt x="20" y="95"/>
                    </a:cubicBezTo>
                    <a:cubicBezTo>
                      <a:pt x="15" y="94"/>
                      <a:pt x="10" y="92"/>
                      <a:pt x="7" y="88"/>
                    </a:cubicBezTo>
                    <a:cubicBezTo>
                      <a:pt x="4" y="84"/>
                      <a:pt x="3" y="79"/>
                      <a:pt x="3" y="73"/>
                    </a:cubicBezTo>
                    <a:cubicBezTo>
                      <a:pt x="3" y="71"/>
                      <a:pt x="4" y="69"/>
                      <a:pt x="4" y="67"/>
                    </a:cubicBezTo>
                    <a:cubicBezTo>
                      <a:pt x="4" y="62"/>
                      <a:pt x="4" y="53"/>
                      <a:pt x="5" y="45"/>
                    </a:cubicBezTo>
                    <a:cubicBezTo>
                      <a:pt x="5" y="40"/>
                      <a:pt x="5" y="36"/>
                      <a:pt x="6" y="33"/>
                    </a:cubicBezTo>
                    <a:cubicBezTo>
                      <a:pt x="6" y="29"/>
                      <a:pt x="7" y="27"/>
                      <a:pt x="8" y="25"/>
                    </a:cubicBezTo>
                    <a:cubicBezTo>
                      <a:pt x="9" y="23"/>
                      <a:pt x="10" y="22"/>
                      <a:pt x="13" y="20"/>
                    </a:cubicBezTo>
                    <a:cubicBezTo>
                      <a:pt x="17" y="19"/>
                      <a:pt x="22" y="17"/>
                      <a:pt x="28" y="17"/>
                    </a:cubicBezTo>
                    <a:cubicBezTo>
                      <a:pt x="33" y="16"/>
                      <a:pt x="39" y="16"/>
                      <a:pt x="45" y="16"/>
                    </a:cubicBezTo>
                    <a:cubicBezTo>
                      <a:pt x="50" y="16"/>
                      <a:pt x="54" y="16"/>
                      <a:pt x="56" y="16"/>
                    </a:cubicBezTo>
                    <a:cubicBezTo>
                      <a:pt x="66" y="16"/>
                      <a:pt x="70" y="17"/>
                      <a:pt x="75" y="19"/>
                    </a:cubicBezTo>
                    <a:cubicBezTo>
                      <a:pt x="66" y="30"/>
                      <a:pt x="57" y="43"/>
                      <a:pt x="46" y="60"/>
                    </a:cubicBezTo>
                    <a:cubicBezTo>
                      <a:pt x="44" y="56"/>
                      <a:pt x="42" y="52"/>
                      <a:pt x="40" y="48"/>
                    </a:cubicBezTo>
                    <a:cubicBezTo>
                      <a:pt x="37" y="42"/>
                      <a:pt x="35" y="36"/>
                      <a:pt x="33" y="33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30" y="33"/>
                      <a:pt x="30" y="33"/>
                      <a:pt x="30" y="33"/>
                    </a:cubicBezTo>
                    <a:cubicBezTo>
                      <a:pt x="27" y="37"/>
                      <a:pt x="24" y="40"/>
                      <a:pt x="20" y="43"/>
                    </a:cubicBezTo>
                    <a:cubicBezTo>
                      <a:pt x="19" y="45"/>
                      <a:pt x="19" y="45"/>
                      <a:pt x="19" y="45"/>
                    </a:cubicBezTo>
                    <a:cubicBezTo>
                      <a:pt x="20" y="46"/>
                      <a:pt x="20" y="46"/>
                      <a:pt x="20" y="46"/>
                    </a:cubicBezTo>
                    <a:cubicBezTo>
                      <a:pt x="25" y="52"/>
                      <a:pt x="39" y="69"/>
                      <a:pt x="44" y="80"/>
                    </a:cubicBezTo>
                    <a:cubicBezTo>
                      <a:pt x="45" y="83"/>
                      <a:pt x="45" y="83"/>
                      <a:pt x="45" y="83"/>
                    </a:cubicBezTo>
                    <a:cubicBezTo>
                      <a:pt x="47" y="80"/>
                      <a:pt x="47" y="80"/>
                      <a:pt x="47" y="80"/>
                    </a:cubicBezTo>
                    <a:cubicBezTo>
                      <a:pt x="59" y="62"/>
                      <a:pt x="73" y="44"/>
                      <a:pt x="87" y="27"/>
                    </a:cubicBezTo>
                    <a:cubicBezTo>
                      <a:pt x="88" y="28"/>
                      <a:pt x="89" y="29"/>
                      <a:pt x="89" y="32"/>
                    </a:cubicBezTo>
                    <a:cubicBezTo>
                      <a:pt x="89" y="38"/>
                      <a:pt x="89" y="43"/>
                      <a:pt x="89" y="48"/>
                    </a:cubicBezTo>
                    <a:cubicBezTo>
                      <a:pt x="89" y="56"/>
                      <a:pt x="89" y="64"/>
                      <a:pt x="88" y="74"/>
                    </a:cubicBezTo>
                    <a:cubicBezTo>
                      <a:pt x="87" y="78"/>
                      <a:pt x="86" y="81"/>
                      <a:pt x="85" y="83"/>
                    </a:cubicBezTo>
                    <a:cubicBezTo>
                      <a:pt x="84" y="85"/>
                      <a:pt x="82" y="88"/>
                      <a:pt x="79" y="90"/>
                    </a:cubicBezTo>
                    <a:cubicBezTo>
                      <a:pt x="76" y="93"/>
                      <a:pt x="71" y="95"/>
                      <a:pt x="66" y="96"/>
                    </a:cubicBezTo>
                    <a:cubicBezTo>
                      <a:pt x="61" y="97"/>
                      <a:pt x="56" y="97"/>
                      <a:pt x="50" y="97"/>
                    </a:cubicBezTo>
                    <a:moveTo>
                      <a:pt x="46" y="66"/>
                    </a:moveTo>
                    <a:cubicBezTo>
                      <a:pt x="48" y="64"/>
                      <a:pt x="48" y="64"/>
                      <a:pt x="48" y="64"/>
                    </a:cubicBezTo>
                    <a:cubicBezTo>
                      <a:pt x="64" y="40"/>
                      <a:pt x="74" y="24"/>
                      <a:pt x="88" y="7"/>
                    </a:cubicBezTo>
                    <a:cubicBezTo>
                      <a:pt x="89" y="9"/>
                      <a:pt x="89" y="10"/>
                      <a:pt x="90" y="11"/>
                    </a:cubicBezTo>
                    <a:cubicBezTo>
                      <a:pt x="91" y="12"/>
                      <a:pt x="93" y="13"/>
                      <a:pt x="94" y="15"/>
                    </a:cubicBezTo>
                    <a:cubicBezTo>
                      <a:pt x="76" y="34"/>
                      <a:pt x="60" y="54"/>
                      <a:pt x="46" y="76"/>
                    </a:cubicBezTo>
                    <a:cubicBezTo>
                      <a:pt x="40" y="65"/>
                      <a:pt x="29" y="51"/>
                      <a:pt x="24" y="45"/>
                    </a:cubicBezTo>
                    <a:cubicBezTo>
                      <a:pt x="26" y="42"/>
                      <a:pt x="29" y="40"/>
                      <a:pt x="31" y="37"/>
                    </a:cubicBezTo>
                    <a:cubicBezTo>
                      <a:pt x="33" y="40"/>
                      <a:pt x="35" y="45"/>
                      <a:pt x="37" y="49"/>
                    </a:cubicBezTo>
                    <a:cubicBezTo>
                      <a:pt x="40" y="55"/>
                      <a:pt x="42" y="60"/>
                      <a:pt x="45" y="64"/>
                    </a:cubicBezTo>
                    <a:cubicBezTo>
                      <a:pt x="46" y="66"/>
                      <a:pt x="46" y="66"/>
                      <a:pt x="46" y="66"/>
                    </a:cubicBezTo>
                    <a:moveTo>
                      <a:pt x="89" y="0"/>
                    </a:moveTo>
                    <a:cubicBezTo>
                      <a:pt x="87" y="3"/>
                      <a:pt x="87" y="3"/>
                      <a:pt x="87" y="3"/>
                    </a:cubicBezTo>
                    <a:cubicBezTo>
                      <a:pt x="83" y="7"/>
                      <a:pt x="80" y="11"/>
                      <a:pt x="77" y="16"/>
                    </a:cubicBezTo>
                    <a:cubicBezTo>
                      <a:pt x="72" y="14"/>
                      <a:pt x="67" y="13"/>
                      <a:pt x="56" y="12"/>
                    </a:cubicBezTo>
                    <a:cubicBezTo>
                      <a:pt x="54" y="12"/>
                      <a:pt x="50" y="12"/>
                      <a:pt x="45" y="12"/>
                    </a:cubicBezTo>
                    <a:cubicBezTo>
                      <a:pt x="38" y="12"/>
                      <a:pt x="29" y="12"/>
                      <a:pt x="22" y="14"/>
                    </a:cubicBezTo>
                    <a:cubicBezTo>
                      <a:pt x="18" y="15"/>
                      <a:pt x="14" y="16"/>
                      <a:pt x="11" y="17"/>
                    </a:cubicBezTo>
                    <a:cubicBezTo>
                      <a:pt x="8" y="19"/>
                      <a:pt x="6" y="21"/>
                      <a:pt x="4" y="23"/>
                    </a:cubicBezTo>
                    <a:cubicBezTo>
                      <a:pt x="3" y="26"/>
                      <a:pt x="3" y="29"/>
                      <a:pt x="2" y="32"/>
                    </a:cubicBezTo>
                    <a:cubicBezTo>
                      <a:pt x="1" y="43"/>
                      <a:pt x="1" y="60"/>
                      <a:pt x="0" y="67"/>
                    </a:cubicBezTo>
                    <a:cubicBezTo>
                      <a:pt x="0" y="69"/>
                      <a:pt x="0" y="71"/>
                      <a:pt x="0" y="73"/>
                    </a:cubicBezTo>
                    <a:cubicBezTo>
                      <a:pt x="0" y="79"/>
                      <a:pt x="1" y="85"/>
                      <a:pt x="4" y="90"/>
                    </a:cubicBezTo>
                    <a:cubicBezTo>
                      <a:pt x="8" y="95"/>
                      <a:pt x="13" y="97"/>
                      <a:pt x="19" y="99"/>
                    </a:cubicBezTo>
                    <a:cubicBezTo>
                      <a:pt x="25" y="100"/>
                      <a:pt x="31" y="101"/>
                      <a:pt x="37" y="101"/>
                    </a:cubicBezTo>
                    <a:cubicBezTo>
                      <a:pt x="41" y="101"/>
                      <a:pt x="46" y="101"/>
                      <a:pt x="50" y="101"/>
                    </a:cubicBezTo>
                    <a:cubicBezTo>
                      <a:pt x="56" y="101"/>
                      <a:pt x="62" y="101"/>
                      <a:pt x="67" y="100"/>
                    </a:cubicBezTo>
                    <a:cubicBezTo>
                      <a:pt x="72" y="99"/>
                      <a:pt x="77" y="97"/>
                      <a:pt x="81" y="93"/>
                    </a:cubicBezTo>
                    <a:cubicBezTo>
                      <a:pt x="85" y="90"/>
                      <a:pt x="87" y="88"/>
                      <a:pt x="88" y="85"/>
                    </a:cubicBezTo>
                    <a:cubicBezTo>
                      <a:pt x="90" y="82"/>
                      <a:pt x="90" y="79"/>
                      <a:pt x="91" y="75"/>
                    </a:cubicBezTo>
                    <a:cubicBezTo>
                      <a:pt x="93" y="65"/>
                      <a:pt x="93" y="56"/>
                      <a:pt x="93" y="48"/>
                    </a:cubicBezTo>
                    <a:cubicBezTo>
                      <a:pt x="93" y="43"/>
                      <a:pt x="93" y="38"/>
                      <a:pt x="93" y="32"/>
                    </a:cubicBezTo>
                    <a:cubicBezTo>
                      <a:pt x="93" y="32"/>
                      <a:pt x="93" y="32"/>
                      <a:pt x="93" y="32"/>
                    </a:cubicBezTo>
                    <a:cubicBezTo>
                      <a:pt x="93" y="32"/>
                      <a:pt x="93" y="32"/>
                      <a:pt x="93" y="32"/>
                    </a:cubicBezTo>
                    <a:cubicBezTo>
                      <a:pt x="92" y="28"/>
                      <a:pt x="91" y="26"/>
                      <a:pt x="90" y="25"/>
                    </a:cubicBezTo>
                    <a:cubicBezTo>
                      <a:pt x="93" y="22"/>
                      <a:pt x="95" y="19"/>
                      <a:pt x="98" y="16"/>
                    </a:cubicBezTo>
                    <a:cubicBezTo>
                      <a:pt x="100" y="14"/>
                      <a:pt x="100" y="14"/>
                      <a:pt x="100" y="14"/>
                    </a:cubicBezTo>
                    <a:cubicBezTo>
                      <a:pt x="98" y="13"/>
                      <a:pt x="98" y="13"/>
                      <a:pt x="98" y="13"/>
                    </a:cubicBezTo>
                    <a:cubicBezTo>
                      <a:pt x="96" y="11"/>
                      <a:pt x="94" y="10"/>
                      <a:pt x="93" y="9"/>
                    </a:cubicBezTo>
                    <a:cubicBezTo>
                      <a:pt x="92" y="7"/>
                      <a:pt x="91" y="6"/>
                      <a:pt x="90" y="3"/>
                    </a:cubicBezTo>
                    <a:cubicBezTo>
                      <a:pt x="89" y="0"/>
                      <a:pt x="89" y="0"/>
                      <a:pt x="89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92" name="Freeform 880"/>
              <p:cNvSpPr/>
              <p:nvPr/>
            </p:nvSpPr>
            <p:spPr bwMode="auto">
              <a:xfrm>
                <a:off x="2879" y="160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93" name="Freeform 881"/>
              <p:cNvSpPr/>
              <p:nvPr/>
            </p:nvSpPr>
            <p:spPr bwMode="auto">
              <a:xfrm>
                <a:off x="2879" y="160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94" name="Freeform 882"/>
              <p:cNvSpPr/>
              <p:nvPr/>
            </p:nvSpPr>
            <p:spPr bwMode="auto">
              <a:xfrm>
                <a:off x="2749" y="176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95" name="Freeform 883"/>
              <p:cNvSpPr/>
              <p:nvPr/>
            </p:nvSpPr>
            <p:spPr bwMode="auto">
              <a:xfrm>
                <a:off x="2749" y="176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96" name="Freeform 884"/>
              <p:cNvSpPr>
                <a:spLocks noEditPoints="1"/>
              </p:cNvSpPr>
              <p:nvPr/>
            </p:nvSpPr>
            <p:spPr bwMode="auto">
              <a:xfrm>
                <a:off x="2803" y="724"/>
                <a:ext cx="277" cy="433"/>
              </a:xfrm>
              <a:custGeom>
                <a:avLst/>
                <a:gdLst>
                  <a:gd name="T0" fmla="*/ 78 w 117"/>
                  <a:gd name="T1" fmla="*/ 178 h 183"/>
                  <a:gd name="T2" fmla="*/ 91 w 117"/>
                  <a:gd name="T3" fmla="*/ 179 h 183"/>
                  <a:gd name="T4" fmla="*/ 86 w 117"/>
                  <a:gd name="T5" fmla="*/ 178 h 183"/>
                  <a:gd name="T6" fmla="*/ 94 w 117"/>
                  <a:gd name="T7" fmla="*/ 179 h 183"/>
                  <a:gd name="T8" fmla="*/ 64 w 117"/>
                  <a:gd name="T9" fmla="*/ 174 h 183"/>
                  <a:gd name="T10" fmla="*/ 100 w 117"/>
                  <a:gd name="T11" fmla="*/ 178 h 183"/>
                  <a:gd name="T12" fmla="*/ 106 w 117"/>
                  <a:gd name="T13" fmla="*/ 175 h 183"/>
                  <a:gd name="T14" fmla="*/ 57 w 117"/>
                  <a:gd name="T15" fmla="*/ 172 h 183"/>
                  <a:gd name="T16" fmla="*/ 11 w 117"/>
                  <a:gd name="T17" fmla="*/ 167 h 183"/>
                  <a:gd name="T18" fmla="*/ 47 w 117"/>
                  <a:gd name="T19" fmla="*/ 169 h 183"/>
                  <a:gd name="T20" fmla="*/ 18 w 117"/>
                  <a:gd name="T21" fmla="*/ 164 h 183"/>
                  <a:gd name="T22" fmla="*/ 41 w 117"/>
                  <a:gd name="T23" fmla="*/ 157 h 183"/>
                  <a:gd name="T24" fmla="*/ 32 w 117"/>
                  <a:gd name="T25" fmla="*/ 157 h 183"/>
                  <a:gd name="T26" fmla="*/ 35 w 117"/>
                  <a:gd name="T27" fmla="*/ 157 h 183"/>
                  <a:gd name="T28" fmla="*/ 12 w 117"/>
                  <a:gd name="T29" fmla="*/ 151 h 183"/>
                  <a:gd name="T30" fmla="*/ 5 w 117"/>
                  <a:gd name="T31" fmla="*/ 154 h 183"/>
                  <a:gd name="T32" fmla="*/ 6 w 117"/>
                  <a:gd name="T33" fmla="*/ 142 h 183"/>
                  <a:gd name="T34" fmla="*/ 86 w 117"/>
                  <a:gd name="T35" fmla="*/ 103 h 183"/>
                  <a:gd name="T36" fmla="*/ 73 w 117"/>
                  <a:gd name="T37" fmla="*/ 112 h 183"/>
                  <a:gd name="T38" fmla="*/ 66 w 117"/>
                  <a:gd name="T39" fmla="*/ 102 h 183"/>
                  <a:gd name="T40" fmla="*/ 12 w 117"/>
                  <a:gd name="T41" fmla="*/ 103 h 183"/>
                  <a:gd name="T42" fmla="*/ 10 w 117"/>
                  <a:gd name="T43" fmla="*/ 111 h 183"/>
                  <a:gd name="T44" fmla="*/ 19 w 117"/>
                  <a:gd name="T45" fmla="*/ 102 h 183"/>
                  <a:gd name="T46" fmla="*/ 30 w 117"/>
                  <a:gd name="T47" fmla="*/ 101 h 183"/>
                  <a:gd name="T48" fmla="*/ 102 w 117"/>
                  <a:gd name="T49" fmla="*/ 56 h 183"/>
                  <a:gd name="T50" fmla="*/ 84 w 117"/>
                  <a:gd name="T51" fmla="*/ 53 h 183"/>
                  <a:gd name="T52" fmla="*/ 80 w 117"/>
                  <a:gd name="T53" fmla="*/ 63 h 183"/>
                  <a:gd name="T54" fmla="*/ 89 w 117"/>
                  <a:gd name="T55" fmla="*/ 60 h 183"/>
                  <a:gd name="T56" fmla="*/ 76 w 117"/>
                  <a:gd name="T57" fmla="*/ 52 h 183"/>
                  <a:gd name="T58" fmla="*/ 103 w 117"/>
                  <a:gd name="T59" fmla="*/ 52 h 183"/>
                  <a:gd name="T60" fmla="*/ 97 w 117"/>
                  <a:gd name="T61" fmla="*/ 49 h 183"/>
                  <a:gd name="T62" fmla="*/ 72 w 117"/>
                  <a:gd name="T63" fmla="*/ 48 h 183"/>
                  <a:gd name="T64" fmla="*/ 53 w 117"/>
                  <a:gd name="T65" fmla="*/ 46 h 183"/>
                  <a:gd name="T66" fmla="*/ 73 w 117"/>
                  <a:gd name="T67" fmla="*/ 37 h 183"/>
                  <a:gd name="T68" fmla="*/ 54 w 117"/>
                  <a:gd name="T69" fmla="*/ 50 h 183"/>
                  <a:gd name="T70" fmla="*/ 66 w 117"/>
                  <a:gd name="T71" fmla="*/ 36 h 183"/>
                  <a:gd name="T72" fmla="*/ 65 w 117"/>
                  <a:gd name="T73" fmla="*/ 46 h 183"/>
                  <a:gd name="T74" fmla="*/ 30 w 117"/>
                  <a:gd name="T75" fmla="*/ 79 h 183"/>
                  <a:gd name="T76" fmla="*/ 62 w 117"/>
                  <a:gd name="T77" fmla="*/ 4 h 183"/>
                  <a:gd name="T78" fmla="*/ 75 w 117"/>
                  <a:gd name="T79" fmla="*/ 33 h 183"/>
                  <a:gd name="T80" fmla="*/ 49 w 117"/>
                  <a:gd name="T81" fmla="*/ 54 h 183"/>
                  <a:gd name="T82" fmla="*/ 57 w 117"/>
                  <a:gd name="T83" fmla="*/ 81 h 183"/>
                  <a:gd name="T84" fmla="*/ 58 w 117"/>
                  <a:gd name="T85" fmla="*/ 98 h 183"/>
                  <a:gd name="T86" fmla="*/ 54 w 117"/>
                  <a:gd name="T87" fmla="*/ 114 h 183"/>
                  <a:gd name="T88" fmla="*/ 83 w 117"/>
                  <a:gd name="T89" fmla="*/ 142 h 183"/>
                  <a:gd name="T90" fmla="*/ 34 w 117"/>
                  <a:gd name="T91" fmla="*/ 153 h 183"/>
                  <a:gd name="T92" fmla="*/ 25 w 117"/>
                  <a:gd name="T93" fmla="*/ 120 h 183"/>
                  <a:gd name="T94" fmla="*/ 33 w 117"/>
                  <a:gd name="T95" fmla="*/ 98 h 183"/>
                  <a:gd name="T96" fmla="*/ 32 w 117"/>
                  <a:gd name="T97" fmla="*/ 97 h 183"/>
                  <a:gd name="T98" fmla="*/ 22 w 117"/>
                  <a:gd name="T99" fmla="*/ 32 h 183"/>
                  <a:gd name="T100" fmla="*/ 7 w 117"/>
                  <a:gd name="T101" fmla="*/ 115 h 183"/>
                  <a:gd name="T102" fmla="*/ 10 w 117"/>
                  <a:gd name="T103" fmla="*/ 117 h 183"/>
                  <a:gd name="T104" fmla="*/ 4 w 117"/>
                  <a:gd name="T105" fmla="*/ 132 h 183"/>
                  <a:gd name="T106" fmla="*/ 8 w 117"/>
                  <a:gd name="T107" fmla="*/ 170 h 183"/>
                  <a:gd name="T108" fmla="*/ 36 w 117"/>
                  <a:gd name="T109" fmla="*/ 173 h 183"/>
                  <a:gd name="T110" fmla="*/ 111 w 117"/>
                  <a:gd name="T111" fmla="*/ 180 h 183"/>
                  <a:gd name="T112" fmla="*/ 111 w 117"/>
                  <a:gd name="T113" fmla="*/ 136 h 183"/>
                  <a:gd name="T114" fmla="*/ 50 w 117"/>
                  <a:gd name="T115" fmla="*/ 130 h 183"/>
                  <a:gd name="T116" fmla="*/ 87 w 117"/>
                  <a:gd name="T117" fmla="*/ 116 h 183"/>
                  <a:gd name="T118" fmla="*/ 90 w 117"/>
                  <a:gd name="T119" fmla="*/ 95 h 183"/>
                  <a:gd name="T120" fmla="*/ 55 w 117"/>
                  <a:gd name="T121" fmla="*/ 64 h 183"/>
                  <a:gd name="T122" fmla="*/ 73 w 117"/>
                  <a:gd name="T123" fmla="*/ 60 h 183"/>
                  <a:gd name="T124" fmla="*/ 104 w 117"/>
                  <a:gd name="T125" fmla="*/ 59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17" h="183">
                    <a:moveTo>
                      <a:pt x="78" y="178"/>
                    </a:moveTo>
                    <a:cubicBezTo>
                      <a:pt x="77" y="178"/>
                      <a:pt x="75" y="177"/>
                      <a:pt x="74" y="177"/>
                    </a:cubicBezTo>
                    <a:cubicBezTo>
                      <a:pt x="75" y="173"/>
                      <a:pt x="77" y="170"/>
                      <a:pt x="79" y="166"/>
                    </a:cubicBezTo>
                    <a:cubicBezTo>
                      <a:pt x="79" y="165"/>
                      <a:pt x="79" y="165"/>
                      <a:pt x="79" y="165"/>
                    </a:cubicBezTo>
                    <a:cubicBezTo>
                      <a:pt x="79" y="165"/>
                      <a:pt x="79" y="165"/>
                      <a:pt x="79" y="165"/>
                    </a:cubicBezTo>
                    <a:cubicBezTo>
                      <a:pt x="81" y="165"/>
                      <a:pt x="82" y="166"/>
                      <a:pt x="84" y="166"/>
                    </a:cubicBezTo>
                    <a:cubicBezTo>
                      <a:pt x="82" y="170"/>
                      <a:pt x="80" y="174"/>
                      <a:pt x="78" y="178"/>
                    </a:cubicBezTo>
                    <a:moveTo>
                      <a:pt x="86" y="178"/>
                    </a:moveTo>
                    <a:cubicBezTo>
                      <a:pt x="87" y="178"/>
                      <a:pt x="87" y="178"/>
                      <a:pt x="87" y="178"/>
                    </a:cubicBezTo>
                    <a:cubicBezTo>
                      <a:pt x="89" y="174"/>
                      <a:pt x="92" y="170"/>
                      <a:pt x="94" y="166"/>
                    </a:cubicBezTo>
                    <a:cubicBezTo>
                      <a:pt x="94" y="165"/>
                      <a:pt x="94" y="165"/>
                      <a:pt x="94" y="165"/>
                    </a:cubicBezTo>
                    <a:cubicBezTo>
                      <a:pt x="96" y="165"/>
                      <a:pt x="97" y="165"/>
                      <a:pt x="98" y="165"/>
                    </a:cubicBezTo>
                    <a:cubicBezTo>
                      <a:pt x="96" y="169"/>
                      <a:pt x="94" y="174"/>
                      <a:pt x="91" y="179"/>
                    </a:cubicBezTo>
                    <a:cubicBezTo>
                      <a:pt x="91" y="179"/>
                      <a:pt x="91" y="179"/>
                      <a:pt x="91" y="179"/>
                    </a:cubicBezTo>
                    <a:cubicBezTo>
                      <a:pt x="87" y="179"/>
                      <a:pt x="84" y="179"/>
                      <a:pt x="80" y="178"/>
                    </a:cubicBezTo>
                    <a:cubicBezTo>
                      <a:pt x="82" y="174"/>
                      <a:pt x="84" y="170"/>
                      <a:pt x="86" y="166"/>
                    </a:cubicBezTo>
                    <a:cubicBezTo>
                      <a:pt x="86" y="166"/>
                      <a:pt x="87" y="166"/>
                      <a:pt x="87" y="166"/>
                    </a:cubicBezTo>
                    <a:cubicBezTo>
                      <a:pt x="89" y="166"/>
                      <a:pt x="90" y="166"/>
                      <a:pt x="92" y="166"/>
                    </a:cubicBezTo>
                    <a:cubicBezTo>
                      <a:pt x="90" y="169"/>
                      <a:pt x="88" y="173"/>
                      <a:pt x="86" y="177"/>
                    </a:cubicBezTo>
                    <a:cubicBezTo>
                      <a:pt x="85" y="178"/>
                      <a:pt x="86" y="178"/>
                      <a:pt x="86" y="178"/>
                    </a:cubicBezTo>
                    <a:cubicBezTo>
                      <a:pt x="86" y="178"/>
                      <a:pt x="86" y="178"/>
                      <a:pt x="86" y="178"/>
                    </a:cubicBezTo>
                    <a:moveTo>
                      <a:pt x="72" y="176"/>
                    </a:moveTo>
                    <a:cubicBezTo>
                      <a:pt x="70" y="176"/>
                      <a:pt x="68" y="175"/>
                      <a:pt x="65" y="175"/>
                    </a:cubicBezTo>
                    <a:cubicBezTo>
                      <a:pt x="68" y="171"/>
                      <a:pt x="70" y="168"/>
                      <a:pt x="73" y="164"/>
                    </a:cubicBezTo>
                    <a:cubicBezTo>
                      <a:pt x="73" y="164"/>
                      <a:pt x="73" y="164"/>
                      <a:pt x="73" y="164"/>
                    </a:cubicBezTo>
                    <a:cubicBezTo>
                      <a:pt x="74" y="164"/>
                      <a:pt x="76" y="165"/>
                      <a:pt x="77" y="165"/>
                    </a:cubicBezTo>
                    <a:cubicBezTo>
                      <a:pt x="75" y="169"/>
                      <a:pt x="74" y="173"/>
                      <a:pt x="72" y="176"/>
                    </a:cubicBezTo>
                    <a:moveTo>
                      <a:pt x="94" y="179"/>
                    </a:moveTo>
                    <a:cubicBezTo>
                      <a:pt x="96" y="174"/>
                      <a:pt x="98" y="169"/>
                      <a:pt x="101" y="164"/>
                    </a:cubicBezTo>
                    <a:cubicBezTo>
                      <a:pt x="102" y="164"/>
                      <a:pt x="104" y="164"/>
                      <a:pt x="105" y="163"/>
                    </a:cubicBezTo>
                    <a:cubicBezTo>
                      <a:pt x="103" y="168"/>
                      <a:pt x="101" y="172"/>
                      <a:pt x="99" y="177"/>
                    </a:cubicBezTo>
                    <a:cubicBezTo>
                      <a:pt x="98" y="178"/>
                      <a:pt x="99" y="178"/>
                      <a:pt x="99" y="178"/>
                    </a:cubicBezTo>
                    <a:cubicBezTo>
                      <a:pt x="100" y="178"/>
                      <a:pt x="100" y="178"/>
                      <a:pt x="100" y="178"/>
                    </a:cubicBezTo>
                    <a:cubicBezTo>
                      <a:pt x="98" y="179"/>
                      <a:pt x="96" y="179"/>
                      <a:pt x="94" y="179"/>
                    </a:cubicBezTo>
                    <a:moveTo>
                      <a:pt x="64" y="174"/>
                    </a:moveTo>
                    <a:cubicBezTo>
                      <a:pt x="62" y="173"/>
                      <a:pt x="61" y="173"/>
                      <a:pt x="59" y="172"/>
                    </a:cubicBezTo>
                    <a:cubicBezTo>
                      <a:pt x="61" y="169"/>
                      <a:pt x="63" y="165"/>
                      <a:pt x="65" y="162"/>
                    </a:cubicBezTo>
                    <a:cubicBezTo>
                      <a:pt x="66" y="162"/>
                      <a:pt x="66" y="163"/>
                      <a:pt x="67" y="163"/>
                    </a:cubicBezTo>
                    <a:cubicBezTo>
                      <a:pt x="68" y="163"/>
                      <a:pt x="69" y="163"/>
                      <a:pt x="71" y="164"/>
                    </a:cubicBezTo>
                    <a:cubicBezTo>
                      <a:pt x="68" y="167"/>
                      <a:pt x="66" y="170"/>
                      <a:pt x="64" y="174"/>
                    </a:cubicBezTo>
                    <a:moveTo>
                      <a:pt x="100" y="178"/>
                    </a:moveTo>
                    <a:cubicBezTo>
                      <a:pt x="100" y="178"/>
                      <a:pt x="100" y="178"/>
                      <a:pt x="100" y="178"/>
                    </a:cubicBezTo>
                    <a:cubicBezTo>
                      <a:pt x="103" y="173"/>
                      <a:pt x="105" y="167"/>
                      <a:pt x="108" y="162"/>
                    </a:cubicBezTo>
                    <a:cubicBezTo>
                      <a:pt x="108" y="162"/>
                      <a:pt x="108" y="162"/>
                      <a:pt x="108" y="162"/>
                    </a:cubicBezTo>
                    <a:cubicBezTo>
                      <a:pt x="110" y="162"/>
                      <a:pt x="111" y="161"/>
                      <a:pt x="113" y="161"/>
                    </a:cubicBezTo>
                    <a:cubicBezTo>
                      <a:pt x="112" y="161"/>
                      <a:pt x="112" y="161"/>
                      <a:pt x="112" y="161"/>
                    </a:cubicBezTo>
                    <a:cubicBezTo>
                      <a:pt x="112" y="161"/>
                      <a:pt x="112" y="161"/>
                      <a:pt x="112" y="161"/>
                    </a:cubicBezTo>
                    <a:cubicBezTo>
                      <a:pt x="112" y="161"/>
                      <a:pt x="112" y="161"/>
                      <a:pt x="112" y="161"/>
                    </a:cubicBezTo>
                    <a:cubicBezTo>
                      <a:pt x="110" y="166"/>
                      <a:pt x="108" y="171"/>
                      <a:pt x="106" y="175"/>
                    </a:cubicBezTo>
                    <a:cubicBezTo>
                      <a:pt x="105" y="176"/>
                      <a:pt x="106" y="176"/>
                      <a:pt x="106" y="177"/>
                    </a:cubicBezTo>
                    <a:cubicBezTo>
                      <a:pt x="106" y="177"/>
                      <a:pt x="106" y="177"/>
                      <a:pt x="107" y="177"/>
                    </a:cubicBezTo>
                    <a:cubicBezTo>
                      <a:pt x="107" y="177"/>
                      <a:pt x="107" y="176"/>
                      <a:pt x="107" y="176"/>
                    </a:cubicBezTo>
                    <a:cubicBezTo>
                      <a:pt x="109" y="174"/>
                      <a:pt x="110" y="171"/>
                      <a:pt x="111" y="169"/>
                    </a:cubicBezTo>
                    <a:cubicBezTo>
                      <a:pt x="110" y="171"/>
                      <a:pt x="110" y="173"/>
                      <a:pt x="109" y="176"/>
                    </a:cubicBezTo>
                    <a:cubicBezTo>
                      <a:pt x="106" y="177"/>
                      <a:pt x="103" y="178"/>
                      <a:pt x="100" y="178"/>
                    </a:cubicBezTo>
                    <a:moveTo>
                      <a:pt x="57" y="172"/>
                    </a:moveTo>
                    <a:cubicBezTo>
                      <a:pt x="55" y="171"/>
                      <a:pt x="52" y="170"/>
                      <a:pt x="50" y="170"/>
                    </a:cubicBezTo>
                    <a:cubicBezTo>
                      <a:pt x="51" y="166"/>
                      <a:pt x="53" y="163"/>
                      <a:pt x="55" y="160"/>
                    </a:cubicBezTo>
                    <a:cubicBezTo>
                      <a:pt x="55" y="160"/>
                      <a:pt x="55" y="160"/>
                      <a:pt x="55" y="160"/>
                    </a:cubicBezTo>
                    <a:cubicBezTo>
                      <a:pt x="58" y="160"/>
                      <a:pt x="60" y="161"/>
                      <a:pt x="63" y="162"/>
                    </a:cubicBezTo>
                    <a:cubicBezTo>
                      <a:pt x="61" y="165"/>
                      <a:pt x="59" y="168"/>
                      <a:pt x="57" y="172"/>
                    </a:cubicBezTo>
                    <a:moveTo>
                      <a:pt x="13" y="172"/>
                    </a:moveTo>
                    <a:cubicBezTo>
                      <a:pt x="13" y="170"/>
                      <a:pt x="12" y="169"/>
                      <a:pt x="11" y="167"/>
                    </a:cubicBezTo>
                    <a:cubicBezTo>
                      <a:pt x="11" y="167"/>
                      <a:pt x="10" y="167"/>
                      <a:pt x="10" y="166"/>
                    </a:cubicBezTo>
                    <a:cubicBezTo>
                      <a:pt x="11" y="163"/>
                      <a:pt x="13" y="161"/>
                      <a:pt x="14" y="160"/>
                    </a:cubicBezTo>
                    <a:cubicBezTo>
                      <a:pt x="15" y="159"/>
                      <a:pt x="15" y="159"/>
                      <a:pt x="15" y="159"/>
                    </a:cubicBezTo>
                    <a:cubicBezTo>
                      <a:pt x="14" y="164"/>
                      <a:pt x="14" y="167"/>
                      <a:pt x="13" y="172"/>
                    </a:cubicBezTo>
                    <a:moveTo>
                      <a:pt x="48" y="169"/>
                    </a:moveTo>
                    <a:cubicBezTo>
                      <a:pt x="47" y="169"/>
                      <a:pt x="47" y="169"/>
                      <a:pt x="47" y="169"/>
                    </a:cubicBezTo>
                    <a:cubicBezTo>
                      <a:pt x="47" y="169"/>
                      <a:pt x="47" y="169"/>
                      <a:pt x="47" y="169"/>
                    </a:cubicBezTo>
                    <a:cubicBezTo>
                      <a:pt x="46" y="169"/>
                      <a:pt x="45" y="169"/>
                      <a:pt x="44" y="169"/>
                    </a:cubicBezTo>
                    <a:cubicBezTo>
                      <a:pt x="45" y="165"/>
                      <a:pt x="47" y="162"/>
                      <a:pt x="50" y="159"/>
                    </a:cubicBezTo>
                    <a:cubicBezTo>
                      <a:pt x="50" y="158"/>
                      <a:pt x="50" y="158"/>
                      <a:pt x="50" y="158"/>
                    </a:cubicBezTo>
                    <a:cubicBezTo>
                      <a:pt x="51" y="159"/>
                      <a:pt x="52" y="159"/>
                      <a:pt x="53" y="159"/>
                    </a:cubicBezTo>
                    <a:cubicBezTo>
                      <a:pt x="51" y="162"/>
                      <a:pt x="50" y="166"/>
                      <a:pt x="48" y="169"/>
                    </a:cubicBezTo>
                    <a:moveTo>
                      <a:pt x="17" y="174"/>
                    </a:moveTo>
                    <a:cubicBezTo>
                      <a:pt x="18" y="170"/>
                      <a:pt x="18" y="167"/>
                      <a:pt x="18" y="164"/>
                    </a:cubicBezTo>
                    <a:cubicBezTo>
                      <a:pt x="19" y="163"/>
                      <a:pt x="19" y="163"/>
                      <a:pt x="19" y="163"/>
                    </a:cubicBezTo>
                    <a:cubicBezTo>
                      <a:pt x="21" y="162"/>
                      <a:pt x="21" y="160"/>
                      <a:pt x="23" y="159"/>
                    </a:cubicBezTo>
                    <a:cubicBezTo>
                      <a:pt x="24" y="159"/>
                      <a:pt x="25" y="158"/>
                      <a:pt x="25" y="158"/>
                    </a:cubicBezTo>
                    <a:cubicBezTo>
                      <a:pt x="23" y="163"/>
                      <a:pt x="20" y="168"/>
                      <a:pt x="17" y="174"/>
                    </a:cubicBezTo>
                    <a:moveTo>
                      <a:pt x="35" y="169"/>
                    </a:moveTo>
                    <a:cubicBezTo>
                      <a:pt x="36" y="169"/>
                      <a:pt x="36" y="169"/>
                      <a:pt x="36" y="169"/>
                    </a:cubicBezTo>
                    <a:cubicBezTo>
                      <a:pt x="37" y="165"/>
                      <a:pt x="39" y="161"/>
                      <a:pt x="41" y="157"/>
                    </a:cubicBezTo>
                    <a:cubicBezTo>
                      <a:pt x="43" y="157"/>
                      <a:pt x="45" y="158"/>
                      <a:pt x="48" y="158"/>
                    </a:cubicBezTo>
                    <a:cubicBezTo>
                      <a:pt x="45" y="161"/>
                      <a:pt x="43" y="165"/>
                      <a:pt x="42" y="169"/>
                    </a:cubicBezTo>
                    <a:cubicBezTo>
                      <a:pt x="40" y="169"/>
                      <a:pt x="37" y="169"/>
                      <a:pt x="35" y="169"/>
                    </a:cubicBezTo>
                    <a:cubicBezTo>
                      <a:pt x="35" y="169"/>
                      <a:pt x="35" y="169"/>
                      <a:pt x="35" y="169"/>
                    </a:cubicBezTo>
                    <a:moveTo>
                      <a:pt x="20" y="173"/>
                    </a:moveTo>
                    <a:cubicBezTo>
                      <a:pt x="22" y="168"/>
                      <a:pt x="25" y="163"/>
                      <a:pt x="28" y="157"/>
                    </a:cubicBezTo>
                    <a:cubicBezTo>
                      <a:pt x="29" y="157"/>
                      <a:pt x="31" y="157"/>
                      <a:pt x="32" y="157"/>
                    </a:cubicBezTo>
                    <a:cubicBezTo>
                      <a:pt x="30" y="161"/>
                      <a:pt x="28" y="166"/>
                      <a:pt x="26" y="170"/>
                    </a:cubicBezTo>
                    <a:cubicBezTo>
                      <a:pt x="26" y="171"/>
                      <a:pt x="26" y="171"/>
                      <a:pt x="26" y="171"/>
                    </a:cubicBezTo>
                    <a:cubicBezTo>
                      <a:pt x="26" y="171"/>
                      <a:pt x="26" y="171"/>
                      <a:pt x="26" y="171"/>
                    </a:cubicBezTo>
                    <a:cubicBezTo>
                      <a:pt x="25" y="171"/>
                      <a:pt x="25" y="171"/>
                      <a:pt x="24" y="171"/>
                    </a:cubicBezTo>
                    <a:cubicBezTo>
                      <a:pt x="22" y="172"/>
                      <a:pt x="21" y="172"/>
                      <a:pt x="20" y="173"/>
                    </a:cubicBezTo>
                    <a:moveTo>
                      <a:pt x="28" y="170"/>
                    </a:moveTo>
                    <a:cubicBezTo>
                      <a:pt x="30" y="166"/>
                      <a:pt x="32" y="161"/>
                      <a:pt x="35" y="157"/>
                    </a:cubicBezTo>
                    <a:cubicBezTo>
                      <a:pt x="36" y="157"/>
                      <a:pt x="37" y="157"/>
                      <a:pt x="39" y="157"/>
                    </a:cubicBezTo>
                    <a:cubicBezTo>
                      <a:pt x="37" y="161"/>
                      <a:pt x="36" y="164"/>
                      <a:pt x="34" y="168"/>
                    </a:cubicBezTo>
                    <a:cubicBezTo>
                      <a:pt x="34" y="169"/>
                      <a:pt x="34" y="169"/>
                      <a:pt x="34" y="169"/>
                    </a:cubicBezTo>
                    <a:cubicBezTo>
                      <a:pt x="32" y="170"/>
                      <a:pt x="30" y="170"/>
                      <a:pt x="28" y="170"/>
                    </a:cubicBezTo>
                    <a:moveTo>
                      <a:pt x="9" y="164"/>
                    </a:moveTo>
                    <a:cubicBezTo>
                      <a:pt x="8" y="163"/>
                      <a:pt x="7" y="162"/>
                      <a:pt x="7" y="160"/>
                    </a:cubicBezTo>
                    <a:cubicBezTo>
                      <a:pt x="8" y="157"/>
                      <a:pt x="10" y="154"/>
                      <a:pt x="12" y="151"/>
                    </a:cubicBezTo>
                    <a:cubicBezTo>
                      <a:pt x="13" y="153"/>
                      <a:pt x="14" y="154"/>
                      <a:pt x="14" y="156"/>
                    </a:cubicBezTo>
                    <a:cubicBezTo>
                      <a:pt x="13" y="157"/>
                      <a:pt x="11" y="160"/>
                      <a:pt x="9" y="164"/>
                    </a:cubicBezTo>
                    <a:moveTo>
                      <a:pt x="6" y="158"/>
                    </a:moveTo>
                    <a:cubicBezTo>
                      <a:pt x="6" y="158"/>
                      <a:pt x="6" y="158"/>
                      <a:pt x="6" y="158"/>
                    </a:cubicBezTo>
                    <a:cubicBezTo>
                      <a:pt x="5" y="157"/>
                      <a:pt x="5" y="156"/>
                      <a:pt x="5" y="155"/>
                    </a:cubicBezTo>
                    <a:cubicBezTo>
                      <a:pt x="5" y="155"/>
                      <a:pt x="5" y="155"/>
                      <a:pt x="5" y="155"/>
                    </a:cubicBezTo>
                    <a:cubicBezTo>
                      <a:pt x="5" y="154"/>
                      <a:pt x="5" y="154"/>
                      <a:pt x="5" y="154"/>
                    </a:cubicBezTo>
                    <a:cubicBezTo>
                      <a:pt x="6" y="152"/>
                      <a:pt x="8" y="149"/>
                      <a:pt x="9" y="147"/>
                    </a:cubicBezTo>
                    <a:cubicBezTo>
                      <a:pt x="10" y="148"/>
                      <a:pt x="10" y="149"/>
                      <a:pt x="11" y="149"/>
                    </a:cubicBezTo>
                    <a:cubicBezTo>
                      <a:pt x="9" y="152"/>
                      <a:pt x="7" y="155"/>
                      <a:pt x="6" y="158"/>
                    </a:cubicBezTo>
                    <a:moveTo>
                      <a:pt x="4" y="152"/>
                    </a:moveTo>
                    <a:cubicBezTo>
                      <a:pt x="4" y="152"/>
                      <a:pt x="4" y="152"/>
                      <a:pt x="4" y="152"/>
                    </a:cubicBezTo>
                    <a:cubicBezTo>
                      <a:pt x="4" y="150"/>
                      <a:pt x="4" y="148"/>
                      <a:pt x="5" y="146"/>
                    </a:cubicBezTo>
                    <a:cubicBezTo>
                      <a:pt x="5" y="144"/>
                      <a:pt x="5" y="143"/>
                      <a:pt x="6" y="142"/>
                    </a:cubicBezTo>
                    <a:cubicBezTo>
                      <a:pt x="6" y="143"/>
                      <a:pt x="7" y="144"/>
                      <a:pt x="8" y="145"/>
                    </a:cubicBezTo>
                    <a:cubicBezTo>
                      <a:pt x="7" y="147"/>
                      <a:pt x="5" y="150"/>
                      <a:pt x="4" y="152"/>
                    </a:cubicBezTo>
                    <a:moveTo>
                      <a:pt x="85" y="112"/>
                    </a:moveTo>
                    <a:cubicBezTo>
                      <a:pt x="84" y="112"/>
                      <a:pt x="83" y="112"/>
                      <a:pt x="81" y="112"/>
                    </a:cubicBezTo>
                    <a:cubicBezTo>
                      <a:pt x="83" y="109"/>
                      <a:pt x="84" y="106"/>
                      <a:pt x="86" y="104"/>
                    </a:cubicBezTo>
                    <a:cubicBezTo>
                      <a:pt x="86" y="103"/>
                      <a:pt x="86" y="103"/>
                      <a:pt x="86" y="103"/>
                    </a:cubicBezTo>
                    <a:cubicBezTo>
                      <a:pt x="86" y="103"/>
                      <a:pt x="86" y="103"/>
                      <a:pt x="86" y="103"/>
                    </a:cubicBezTo>
                    <a:cubicBezTo>
                      <a:pt x="86" y="106"/>
                      <a:pt x="85" y="109"/>
                      <a:pt x="85" y="112"/>
                    </a:cubicBezTo>
                    <a:moveTo>
                      <a:pt x="79" y="112"/>
                    </a:moveTo>
                    <a:cubicBezTo>
                      <a:pt x="78" y="112"/>
                      <a:pt x="77" y="112"/>
                      <a:pt x="75" y="112"/>
                    </a:cubicBezTo>
                    <a:cubicBezTo>
                      <a:pt x="77" y="109"/>
                      <a:pt x="79" y="106"/>
                      <a:pt x="81" y="103"/>
                    </a:cubicBezTo>
                    <a:cubicBezTo>
                      <a:pt x="82" y="103"/>
                      <a:pt x="83" y="103"/>
                      <a:pt x="84" y="103"/>
                    </a:cubicBezTo>
                    <a:cubicBezTo>
                      <a:pt x="82" y="106"/>
                      <a:pt x="81" y="109"/>
                      <a:pt x="79" y="112"/>
                    </a:cubicBezTo>
                    <a:moveTo>
                      <a:pt x="73" y="112"/>
                    </a:moveTo>
                    <a:cubicBezTo>
                      <a:pt x="71" y="112"/>
                      <a:pt x="69" y="112"/>
                      <a:pt x="67" y="112"/>
                    </a:cubicBezTo>
                    <a:cubicBezTo>
                      <a:pt x="69" y="109"/>
                      <a:pt x="71" y="106"/>
                      <a:pt x="73" y="102"/>
                    </a:cubicBezTo>
                    <a:cubicBezTo>
                      <a:pt x="75" y="102"/>
                      <a:pt x="77" y="103"/>
                      <a:pt x="79" y="103"/>
                    </a:cubicBezTo>
                    <a:cubicBezTo>
                      <a:pt x="77" y="106"/>
                      <a:pt x="75" y="109"/>
                      <a:pt x="73" y="112"/>
                    </a:cubicBezTo>
                    <a:moveTo>
                      <a:pt x="65" y="112"/>
                    </a:moveTo>
                    <a:cubicBezTo>
                      <a:pt x="63" y="112"/>
                      <a:pt x="62" y="112"/>
                      <a:pt x="60" y="112"/>
                    </a:cubicBezTo>
                    <a:cubicBezTo>
                      <a:pt x="62" y="109"/>
                      <a:pt x="64" y="105"/>
                      <a:pt x="66" y="102"/>
                    </a:cubicBezTo>
                    <a:cubicBezTo>
                      <a:pt x="67" y="102"/>
                      <a:pt x="69" y="102"/>
                      <a:pt x="71" y="102"/>
                    </a:cubicBezTo>
                    <a:cubicBezTo>
                      <a:pt x="69" y="106"/>
                      <a:pt x="67" y="109"/>
                      <a:pt x="65" y="112"/>
                    </a:cubicBezTo>
                    <a:moveTo>
                      <a:pt x="10" y="107"/>
                    </a:moveTo>
                    <a:cubicBezTo>
                      <a:pt x="10" y="105"/>
                      <a:pt x="10" y="104"/>
                      <a:pt x="10" y="102"/>
                    </a:cubicBezTo>
                    <a:cubicBezTo>
                      <a:pt x="11" y="102"/>
                      <a:pt x="11" y="102"/>
                      <a:pt x="12" y="102"/>
                    </a:cubicBezTo>
                    <a:cubicBezTo>
                      <a:pt x="12" y="102"/>
                      <a:pt x="12" y="102"/>
                      <a:pt x="12" y="102"/>
                    </a:cubicBezTo>
                    <a:cubicBezTo>
                      <a:pt x="12" y="103"/>
                      <a:pt x="12" y="103"/>
                      <a:pt x="12" y="103"/>
                    </a:cubicBezTo>
                    <a:cubicBezTo>
                      <a:pt x="11" y="104"/>
                      <a:pt x="11" y="105"/>
                      <a:pt x="10" y="107"/>
                    </a:cubicBezTo>
                    <a:moveTo>
                      <a:pt x="59" y="109"/>
                    </a:moveTo>
                    <a:cubicBezTo>
                      <a:pt x="60" y="106"/>
                      <a:pt x="60" y="104"/>
                      <a:pt x="60" y="102"/>
                    </a:cubicBezTo>
                    <a:cubicBezTo>
                      <a:pt x="61" y="102"/>
                      <a:pt x="62" y="102"/>
                      <a:pt x="63" y="102"/>
                    </a:cubicBezTo>
                    <a:cubicBezTo>
                      <a:pt x="62" y="104"/>
                      <a:pt x="61" y="106"/>
                      <a:pt x="59" y="109"/>
                    </a:cubicBezTo>
                    <a:moveTo>
                      <a:pt x="10" y="113"/>
                    </a:moveTo>
                    <a:cubicBezTo>
                      <a:pt x="10" y="112"/>
                      <a:pt x="10" y="112"/>
                      <a:pt x="10" y="111"/>
                    </a:cubicBezTo>
                    <a:cubicBezTo>
                      <a:pt x="12" y="108"/>
                      <a:pt x="13" y="105"/>
                      <a:pt x="14" y="102"/>
                    </a:cubicBezTo>
                    <a:cubicBezTo>
                      <a:pt x="15" y="102"/>
                      <a:pt x="16" y="102"/>
                      <a:pt x="17" y="102"/>
                    </a:cubicBezTo>
                    <a:cubicBezTo>
                      <a:pt x="16" y="105"/>
                      <a:pt x="14" y="108"/>
                      <a:pt x="13" y="112"/>
                    </a:cubicBezTo>
                    <a:cubicBezTo>
                      <a:pt x="13" y="112"/>
                      <a:pt x="13" y="112"/>
                      <a:pt x="13" y="112"/>
                    </a:cubicBezTo>
                    <a:cubicBezTo>
                      <a:pt x="12" y="112"/>
                      <a:pt x="11" y="113"/>
                      <a:pt x="10" y="113"/>
                    </a:cubicBezTo>
                    <a:moveTo>
                      <a:pt x="15" y="112"/>
                    </a:moveTo>
                    <a:cubicBezTo>
                      <a:pt x="16" y="109"/>
                      <a:pt x="18" y="105"/>
                      <a:pt x="19" y="102"/>
                    </a:cubicBezTo>
                    <a:cubicBezTo>
                      <a:pt x="21" y="101"/>
                      <a:pt x="23" y="101"/>
                      <a:pt x="24" y="101"/>
                    </a:cubicBezTo>
                    <a:cubicBezTo>
                      <a:pt x="23" y="105"/>
                      <a:pt x="21" y="108"/>
                      <a:pt x="19" y="112"/>
                    </a:cubicBezTo>
                    <a:cubicBezTo>
                      <a:pt x="19" y="112"/>
                      <a:pt x="19" y="112"/>
                      <a:pt x="19" y="112"/>
                    </a:cubicBezTo>
                    <a:cubicBezTo>
                      <a:pt x="18" y="112"/>
                      <a:pt x="16" y="112"/>
                      <a:pt x="15" y="112"/>
                    </a:cubicBezTo>
                    <a:moveTo>
                      <a:pt x="21" y="112"/>
                    </a:moveTo>
                    <a:cubicBezTo>
                      <a:pt x="23" y="109"/>
                      <a:pt x="25" y="105"/>
                      <a:pt x="27" y="101"/>
                    </a:cubicBezTo>
                    <a:cubicBezTo>
                      <a:pt x="28" y="101"/>
                      <a:pt x="29" y="101"/>
                      <a:pt x="30" y="101"/>
                    </a:cubicBezTo>
                    <a:cubicBezTo>
                      <a:pt x="29" y="105"/>
                      <a:pt x="27" y="108"/>
                      <a:pt x="25" y="112"/>
                    </a:cubicBezTo>
                    <a:cubicBezTo>
                      <a:pt x="24" y="112"/>
                      <a:pt x="22" y="112"/>
                      <a:pt x="21" y="112"/>
                    </a:cubicBezTo>
                    <a:moveTo>
                      <a:pt x="27" y="75"/>
                    </a:moveTo>
                    <a:cubicBezTo>
                      <a:pt x="26" y="72"/>
                      <a:pt x="25" y="68"/>
                      <a:pt x="25" y="64"/>
                    </a:cubicBezTo>
                    <a:cubicBezTo>
                      <a:pt x="26" y="68"/>
                      <a:pt x="27" y="72"/>
                      <a:pt x="27" y="75"/>
                    </a:cubicBezTo>
                    <a:cubicBezTo>
                      <a:pt x="27" y="75"/>
                      <a:pt x="27" y="75"/>
                      <a:pt x="27" y="75"/>
                    </a:cubicBezTo>
                    <a:moveTo>
                      <a:pt x="102" y="56"/>
                    </a:moveTo>
                    <a:cubicBezTo>
                      <a:pt x="103" y="55"/>
                      <a:pt x="103" y="55"/>
                      <a:pt x="103" y="55"/>
                    </a:cubicBezTo>
                    <a:cubicBezTo>
                      <a:pt x="103" y="56"/>
                      <a:pt x="103" y="56"/>
                      <a:pt x="103" y="56"/>
                    </a:cubicBezTo>
                    <a:cubicBezTo>
                      <a:pt x="102" y="56"/>
                      <a:pt x="102" y="56"/>
                      <a:pt x="102" y="56"/>
                    </a:cubicBezTo>
                    <a:moveTo>
                      <a:pt x="80" y="60"/>
                    </a:moveTo>
                    <a:cubicBezTo>
                      <a:pt x="80" y="58"/>
                      <a:pt x="80" y="57"/>
                      <a:pt x="80" y="55"/>
                    </a:cubicBezTo>
                    <a:cubicBezTo>
                      <a:pt x="80" y="55"/>
                      <a:pt x="80" y="54"/>
                      <a:pt x="80" y="54"/>
                    </a:cubicBezTo>
                    <a:cubicBezTo>
                      <a:pt x="81" y="53"/>
                      <a:pt x="82" y="53"/>
                      <a:pt x="84" y="53"/>
                    </a:cubicBezTo>
                    <a:cubicBezTo>
                      <a:pt x="82" y="55"/>
                      <a:pt x="81" y="58"/>
                      <a:pt x="80" y="60"/>
                    </a:cubicBezTo>
                    <a:moveTo>
                      <a:pt x="80" y="63"/>
                    </a:moveTo>
                    <a:cubicBezTo>
                      <a:pt x="82" y="60"/>
                      <a:pt x="84" y="56"/>
                      <a:pt x="86" y="52"/>
                    </a:cubicBezTo>
                    <a:cubicBezTo>
                      <a:pt x="88" y="52"/>
                      <a:pt x="89" y="51"/>
                      <a:pt x="91" y="51"/>
                    </a:cubicBezTo>
                    <a:cubicBezTo>
                      <a:pt x="88" y="54"/>
                      <a:pt x="86" y="58"/>
                      <a:pt x="84" y="61"/>
                    </a:cubicBezTo>
                    <a:cubicBezTo>
                      <a:pt x="84" y="62"/>
                      <a:pt x="84" y="62"/>
                      <a:pt x="84" y="62"/>
                    </a:cubicBezTo>
                    <a:cubicBezTo>
                      <a:pt x="83" y="62"/>
                      <a:pt x="81" y="63"/>
                      <a:pt x="80" y="63"/>
                    </a:cubicBezTo>
                    <a:moveTo>
                      <a:pt x="87" y="61"/>
                    </a:moveTo>
                    <a:cubicBezTo>
                      <a:pt x="89" y="57"/>
                      <a:pt x="91" y="54"/>
                      <a:pt x="93" y="51"/>
                    </a:cubicBezTo>
                    <a:cubicBezTo>
                      <a:pt x="93" y="50"/>
                      <a:pt x="93" y="50"/>
                      <a:pt x="93" y="50"/>
                    </a:cubicBezTo>
                    <a:cubicBezTo>
                      <a:pt x="94" y="50"/>
                      <a:pt x="95" y="50"/>
                      <a:pt x="96" y="49"/>
                    </a:cubicBezTo>
                    <a:cubicBezTo>
                      <a:pt x="95" y="50"/>
                      <a:pt x="95" y="50"/>
                      <a:pt x="95" y="50"/>
                    </a:cubicBezTo>
                    <a:cubicBezTo>
                      <a:pt x="95" y="50"/>
                      <a:pt x="95" y="50"/>
                      <a:pt x="95" y="50"/>
                    </a:cubicBezTo>
                    <a:cubicBezTo>
                      <a:pt x="93" y="53"/>
                      <a:pt x="91" y="56"/>
                      <a:pt x="89" y="60"/>
                    </a:cubicBezTo>
                    <a:cubicBezTo>
                      <a:pt x="88" y="60"/>
                      <a:pt x="87" y="60"/>
                      <a:pt x="87" y="61"/>
                    </a:cubicBezTo>
                    <a:moveTo>
                      <a:pt x="76" y="55"/>
                    </a:moveTo>
                    <a:cubicBezTo>
                      <a:pt x="76" y="54"/>
                      <a:pt x="75" y="53"/>
                      <a:pt x="75" y="52"/>
                    </a:cubicBezTo>
                    <a:cubicBezTo>
                      <a:pt x="74" y="52"/>
                      <a:pt x="74" y="52"/>
                      <a:pt x="74" y="52"/>
                    </a:cubicBezTo>
                    <a:cubicBezTo>
                      <a:pt x="75" y="51"/>
                      <a:pt x="76" y="50"/>
                      <a:pt x="77" y="48"/>
                    </a:cubicBezTo>
                    <a:cubicBezTo>
                      <a:pt x="77" y="49"/>
                      <a:pt x="76" y="50"/>
                      <a:pt x="76" y="50"/>
                    </a:cubicBezTo>
                    <a:cubicBezTo>
                      <a:pt x="76" y="51"/>
                      <a:pt x="76" y="51"/>
                      <a:pt x="76" y="52"/>
                    </a:cubicBezTo>
                    <a:cubicBezTo>
                      <a:pt x="76" y="53"/>
                      <a:pt x="76" y="54"/>
                      <a:pt x="76" y="55"/>
                    </a:cubicBezTo>
                    <a:cubicBezTo>
                      <a:pt x="76" y="55"/>
                      <a:pt x="76" y="55"/>
                      <a:pt x="76" y="55"/>
                    </a:cubicBezTo>
                    <a:moveTo>
                      <a:pt x="98" y="57"/>
                    </a:moveTo>
                    <a:cubicBezTo>
                      <a:pt x="100" y="54"/>
                      <a:pt x="102" y="52"/>
                      <a:pt x="104" y="49"/>
                    </a:cubicBezTo>
                    <a:cubicBezTo>
                      <a:pt x="104" y="48"/>
                      <a:pt x="104" y="48"/>
                      <a:pt x="104" y="48"/>
                    </a:cubicBezTo>
                    <a:cubicBezTo>
                      <a:pt x="104" y="50"/>
                      <a:pt x="104" y="51"/>
                      <a:pt x="104" y="52"/>
                    </a:cubicBezTo>
                    <a:cubicBezTo>
                      <a:pt x="104" y="52"/>
                      <a:pt x="103" y="52"/>
                      <a:pt x="103" y="52"/>
                    </a:cubicBezTo>
                    <a:cubicBezTo>
                      <a:pt x="103" y="52"/>
                      <a:pt x="103" y="52"/>
                      <a:pt x="103" y="52"/>
                    </a:cubicBezTo>
                    <a:cubicBezTo>
                      <a:pt x="101" y="54"/>
                      <a:pt x="100" y="55"/>
                      <a:pt x="99" y="57"/>
                    </a:cubicBezTo>
                    <a:cubicBezTo>
                      <a:pt x="99" y="57"/>
                      <a:pt x="99" y="57"/>
                      <a:pt x="99" y="57"/>
                    </a:cubicBezTo>
                    <a:cubicBezTo>
                      <a:pt x="99" y="57"/>
                      <a:pt x="98" y="57"/>
                      <a:pt x="98" y="57"/>
                    </a:cubicBezTo>
                    <a:moveTo>
                      <a:pt x="92" y="59"/>
                    </a:moveTo>
                    <a:cubicBezTo>
                      <a:pt x="93" y="56"/>
                      <a:pt x="95" y="53"/>
                      <a:pt x="97" y="51"/>
                    </a:cubicBezTo>
                    <a:cubicBezTo>
                      <a:pt x="97" y="50"/>
                      <a:pt x="97" y="50"/>
                      <a:pt x="97" y="49"/>
                    </a:cubicBezTo>
                    <a:cubicBezTo>
                      <a:pt x="96" y="49"/>
                      <a:pt x="96" y="49"/>
                      <a:pt x="96" y="49"/>
                    </a:cubicBezTo>
                    <a:cubicBezTo>
                      <a:pt x="98" y="49"/>
                      <a:pt x="100" y="48"/>
                      <a:pt x="103" y="47"/>
                    </a:cubicBezTo>
                    <a:cubicBezTo>
                      <a:pt x="102" y="48"/>
                      <a:pt x="102" y="48"/>
                      <a:pt x="102" y="48"/>
                    </a:cubicBezTo>
                    <a:cubicBezTo>
                      <a:pt x="100" y="51"/>
                      <a:pt x="97" y="55"/>
                      <a:pt x="95" y="58"/>
                    </a:cubicBezTo>
                    <a:cubicBezTo>
                      <a:pt x="94" y="58"/>
                      <a:pt x="93" y="59"/>
                      <a:pt x="92" y="59"/>
                    </a:cubicBezTo>
                    <a:moveTo>
                      <a:pt x="73" y="50"/>
                    </a:moveTo>
                    <a:cubicBezTo>
                      <a:pt x="73" y="50"/>
                      <a:pt x="72" y="49"/>
                      <a:pt x="72" y="48"/>
                    </a:cubicBezTo>
                    <a:cubicBezTo>
                      <a:pt x="73" y="46"/>
                      <a:pt x="75" y="43"/>
                      <a:pt x="76" y="41"/>
                    </a:cubicBezTo>
                    <a:cubicBezTo>
                      <a:pt x="76" y="42"/>
                      <a:pt x="77" y="43"/>
                      <a:pt x="77" y="45"/>
                    </a:cubicBezTo>
                    <a:cubicBezTo>
                      <a:pt x="76" y="45"/>
                      <a:pt x="76" y="45"/>
                      <a:pt x="76" y="45"/>
                    </a:cubicBezTo>
                    <a:cubicBezTo>
                      <a:pt x="75" y="47"/>
                      <a:pt x="74" y="48"/>
                      <a:pt x="73" y="50"/>
                    </a:cubicBezTo>
                    <a:moveTo>
                      <a:pt x="52" y="50"/>
                    </a:moveTo>
                    <a:cubicBezTo>
                      <a:pt x="52" y="49"/>
                      <a:pt x="52" y="49"/>
                      <a:pt x="52" y="48"/>
                    </a:cubicBezTo>
                    <a:cubicBezTo>
                      <a:pt x="52" y="47"/>
                      <a:pt x="52" y="47"/>
                      <a:pt x="53" y="46"/>
                    </a:cubicBezTo>
                    <a:cubicBezTo>
                      <a:pt x="53" y="43"/>
                      <a:pt x="54" y="41"/>
                      <a:pt x="56" y="40"/>
                    </a:cubicBezTo>
                    <a:cubicBezTo>
                      <a:pt x="55" y="43"/>
                      <a:pt x="54" y="46"/>
                      <a:pt x="53" y="50"/>
                    </a:cubicBezTo>
                    <a:cubicBezTo>
                      <a:pt x="52" y="50"/>
                      <a:pt x="52" y="50"/>
                      <a:pt x="52" y="50"/>
                    </a:cubicBezTo>
                    <a:moveTo>
                      <a:pt x="70" y="47"/>
                    </a:moveTo>
                    <a:cubicBezTo>
                      <a:pt x="69" y="47"/>
                      <a:pt x="69" y="47"/>
                      <a:pt x="68" y="47"/>
                    </a:cubicBezTo>
                    <a:cubicBezTo>
                      <a:pt x="68" y="47"/>
                      <a:pt x="67" y="46"/>
                      <a:pt x="67" y="46"/>
                    </a:cubicBezTo>
                    <a:cubicBezTo>
                      <a:pt x="69" y="43"/>
                      <a:pt x="71" y="40"/>
                      <a:pt x="73" y="37"/>
                    </a:cubicBezTo>
                    <a:cubicBezTo>
                      <a:pt x="73" y="37"/>
                      <a:pt x="73" y="37"/>
                      <a:pt x="73" y="37"/>
                    </a:cubicBezTo>
                    <a:cubicBezTo>
                      <a:pt x="74" y="37"/>
                      <a:pt x="75" y="38"/>
                      <a:pt x="75" y="39"/>
                    </a:cubicBezTo>
                    <a:cubicBezTo>
                      <a:pt x="75" y="39"/>
                      <a:pt x="75" y="39"/>
                      <a:pt x="75" y="39"/>
                    </a:cubicBezTo>
                    <a:cubicBezTo>
                      <a:pt x="73" y="42"/>
                      <a:pt x="71" y="45"/>
                      <a:pt x="70" y="47"/>
                    </a:cubicBezTo>
                    <a:moveTo>
                      <a:pt x="53" y="54"/>
                    </a:moveTo>
                    <a:cubicBezTo>
                      <a:pt x="53" y="54"/>
                      <a:pt x="53" y="54"/>
                      <a:pt x="53" y="54"/>
                    </a:cubicBezTo>
                    <a:cubicBezTo>
                      <a:pt x="53" y="53"/>
                      <a:pt x="54" y="52"/>
                      <a:pt x="54" y="50"/>
                    </a:cubicBezTo>
                    <a:cubicBezTo>
                      <a:pt x="56" y="47"/>
                      <a:pt x="58" y="43"/>
                      <a:pt x="58" y="38"/>
                    </a:cubicBezTo>
                    <a:cubicBezTo>
                      <a:pt x="58" y="38"/>
                      <a:pt x="58" y="38"/>
                      <a:pt x="58" y="38"/>
                    </a:cubicBezTo>
                    <a:cubicBezTo>
                      <a:pt x="60" y="37"/>
                      <a:pt x="62" y="36"/>
                      <a:pt x="64" y="36"/>
                    </a:cubicBezTo>
                    <a:cubicBezTo>
                      <a:pt x="61" y="40"/>
                      <a:pt x="58" y="45"/>
                      <a:pt x="57" y="50"/>
                    </a:cubicBezTo>
                    <a:cubicBezTo>
                      <a:pt x="55" y="51"/>
                      <a:pt x="54" y="52"/>
                      <a:pt x="53" y="54"/>
                    </a:cubicBezTo>
                    <a:moveTo>
                      <a:pt x="59" y="48"/>
                    </a:moveTo>
                    <a:cubicBezTo>
                      <a:pt x="61" y="44"/>
                      <a:pt x="63" y="40"/>
                      <a:pt x="66" y="36"/>
                    </a:cubicBezTo>
                    <a:cubicBezTo>
                      <a:pt x="66" y="35"/>
                      <a:pt x="66" y="35"/>
                      <a:pt x="66" y="35"/>
                    </a:cubicBezTo>
                    <a:cubicBezTo>
                      <a:pt x="67" y="35"/>
                      <a:pt x="67" y="35"/>
                      <a:pt x="68" y="35"/>
                    </a:cubicBezTo>
                    <a:cubicBezTo>
                      <a:pt x="68" y="35"/>
                      <a:pt x="68" y="35"/>
                      <a:pt x="68" y="35"/>
                    </a:cubicBezTo>
                    <a:cubicBezTo>
                      <a:pt x="68" y="35"/>
                      <a:pt x="68" y="35"/>
                      <a:pt x="68" y="35"/>
                    </a:cubicBezTo>
                    <a:cubicBezTo>
                      <a:pt x="68" y="35"/>
                      <a:pt x="68" y="35"/>
                      <a:pt x="68" y="35"/>
                    </a:cubicBezTo>
                    <a:cubicBezTo>
                      <a:pt x="69" y="35"/>
                      <a:pt x="70" y="35"/>
                      <a:pt x="71" y="36"/>
                    </a:cubicBezTo>
                    <a:cubicBezTo>
                      <a:pt x="69" y="39"/>
                      <a:pt x="67" y="43"/>
                      <a:pt x="65" y="46"/>
                    </a:cubicBezTo>
                    <a:cubicBezTo>
                      <a:pt x="64" y="46"/>
                      <a:pt x="63" y="46"/>
                      <a:pt x="63" y="47"/>
                    </a:cubicBezTo>
                    <a:cubicBezTo>
                      <a:pt x="62" y="47"/>
                      <a:pt x="60" y="47"/>
                      <a:pt x="59" y="48"/>
                    </a:cubicBezTo>
                    <a:moveTo>
                      <a:pt x="10" y="98"/>
                    </a:moveTo>
                    <a:cubicBezTo>
                      <a:pt x="10" y="92"/>
                      <a:pt x="10" y="85"/>
                      <a:pt x="10" y="79"/>
                    </a:cubicBezTo>
                    <a:cubicBezTo>
                      <a:pt x="17" y="79"/>
                      <a:pt x="23" y="79"/>
                      <a:pt x="29" y="79"/>
                    </a:cubicBezTo>
                    <a:cubicBezTo>
                      <a:pt x="30" y="79"/>
                      <a:pt x="30" y="79"/>
                      <a:pt x="30" y="79"/>
                    </a:cubicBezTo>
                    <a:cubicBezTo>
                      <a:pt x="30" y="79"/>
                      <a:pt x="30" y="79"/>
                      <a:pt x="30" y="79"/>
                    </a:cubicBezTo>
                    <a:cubicBezTo>
                      <a:pt x="31" y="78"/>
                      <a:pt x="32" y="77"/>
                      <a:pt x="32" y="76"/>
                    </a:cubicBezTo>
                    <a:cubicBezTo>
                      <a:pt x="29" y="66"/>
                      <a:pt x="26" y="50"/>
                      <a:pt x="26" y="38"/>
                    </a:cubicBezTo>
                    <a:cubicBezTo>
                      <a:pt x="26" y="35"/>
                      <a:pt x="26" y="33"/>
                      <a:pt x="26" y="31"/>
                    </a:cubicBezTo>
                    <a:cubicBezTo>
                      <a:pt x="27" y="26"/>
                      <a:pt x="29" y="21"/>
                      <a:pt x="33" y="17"/>
                    </a:cubicBezTo>
                    <a:cubicBezTo>
                      <a:pt x="36" y="13"/>
                      <a:pt x="41" y="9"/>
                      <a:pt x="45" y="7"/>
                    </a:cubicBezTo>
                    <a:cubicBezTo>
                      <a:pt x="48" y="6"/>
                      <a:pt x="55" y="4"/>
                      <a:pt x="62" y="4"/>
                    </a:cubicBezTo>
                    <a:cubicBezTo>
                      <a:pt x="62" y="4"/>
                      <a:pt x="62" y="4"/>
                      <a:pt x="62" y="4"/>
                    </a:cubicBezTo>
                    <a:cubicBezTo>
                      <a:pt x="62" y="4"/>
                      <a:pt x="62" y="4"/>
                      <a:pt x="62" y="4"/>
                    </a:cubicBezTo>
                    <a:cubicBezTo>
                      <a:pt x="71" y="4"/>
                      <a:pt x="81" y="6"/>
                      <a:pt x="89" y="12"/>
                    </a:cubicBezTo>
                    <a:cubicBezTo>
                      <a:pt x="97" y="18"/>
                      <a:pt x="103" y="27"/>
                      <a:pt x="104" y="43"/>
                    </a:cubicBezTo>
                    <a:cubicBezTo>
                      <a:pt x="94" y="46"/>
                      <a:pt x="90" y="47"/>
                      <a:pt x="80" y="50"/>
                    </a:cubicBezTo>
                    <a:cubicBezTo>
                      <a:pt x="81" y="48"/>
                      <a:pt x="81" y="47"/>
                      <a:pt x="81" y="45"/>
                    </a:cubicBezTo>
                    <a:cubicBezTo>
                      <a:pt x="81" y="43"/>
                      <a:pt x="80" y="41"/>
                      <a:pt x="80" y="39"/>
                    </a:cubicBezTo>
                    <a:cubicBezTo>
                      <a:pt x="79" y="37"/>
                      <a:pt x="77" y="35"/>
                      <a:pt x="75" y="33"/>
                    </a:cubicBezTo>
                    <a:cubicBezTo>
                      <a:pt x="73" y="32"/>
                      <a:pt x="70" y="31"/>
                      <a:pt x="68" y="31"/>
                    </a:cubicBezTo>
                    <a:cubicBezTo>
                      <a:pt x="67" y="31"/>
                      <a:pt x="67" y="31"/>
                      <a:pt x="67" y="31"/>
                    </a:cubicBezTo>
                    <a:cubicBezTo>
                      <a:pt x="67" y="31"/>
                      <a:pt x="67" y="31"/>
                      <a:pt x="67" y="31"/>
                    </a:cubicBezTo>
                    <a:cubicBezTo>
                      <a:pt x="63" y="31"/>
                      <a:pt x="59" y="33"/>
                      <a:pt x="56" y="35"/>
                    </a:cubicBezTo>
                    <a:cubicBezTo>
                      <a:pt x="52" y="37"/>
                      <a:pt x="50" y="41"/>
                      <a:pt x="49" y="45"/>
                    </a:cubicBezTo>
                    <a:cubicBezTo>
                      <a:pt x="48" y="46"/>
                      <a:pt x="48" y="47"/>
                      <a:pt x="48" y="48"/>
                    </a:cubicBezTo>
                    <a:cubicBezTo>
                      <a:pt x="48" y="50"/>
                      <a:pt x="49" y="52"/>
                      <a:pt x="49" y="54"/>
                    </a:cubicBezTo>
                    <a:cubicBezTo>
                      <a:pt x="49" y="55"/>
                      <a:pt x="49" y="56"/>
                      <a:pt x="50" y="56"/>
                    </a:cubicBezTo>
                    <a:cubicBezTo>
                      <a:pt x="50" y="56"/>
                      <a:pt x="50" y="56"/>
                      <a:pt x="50" y="56"/>
                    </a:cubicBezTo>
                    <a:cubicBezTo>
                      <a:pt x="49" y="57"/>
                      <a:pt x="49" y="57"/>
                      <a:pt x="50" y="58"/>
                    </a:cubicBezTo>
                    <a:cubicBezTo>
                      <a:pt x="50" y="60"/>
                      <a:pt x="51" y="63"/>
                      <a:pt x="51" y="67"/>
                    </a:cubicBezTo>
                    <a:cubicBezTo>
                      <a:pt x="52" y="72"/>
                      <a:pt x="53" y="76"/>
                      <a:pt x="55" y="79"/>
                    </a:cubicBezTo>
                    <a:cubicBezTo>
                      <a:pt x="55" y="80"/>
                      <a:pt x="55" y="80"/>
                      <a:pt x="56" y="80"/>
                    </a:cubicBezTo>
                    <a:cubicBezTo>
                      <a:pt x="56" y="81"/>
                      <a:pt x="57" y="81"/>
                      <a:pt x="57" y="81"/>
                    </a:cubicBezTo>
                    <a:cubicBezTo>
                      <a:pt x="57" y="81"/>
                      <a:pt x="57" y="81"/>
                      <a:pt x="57" y="81"/>
                    </a:cubicBezTo>
                    <a:cubicBezTo>
                      <a:pt x="68" y="81"/>
                      <a:pt x="78" y="81"/>
                      <a:pt x="88" y="81"/>
                    </a:cubicBezTo>
                    <a:cubicBezTo>
                      <a:pt x="87" y="86"/>
                      <a:pt x="86" y="90"/>
                      <a:pt x="86" y="95"/>
                    </a:cubicBezTo>
                    <a:cubicBezTo>
                      <a:pt x="86" y="96"/>
                      <a:pt x="87" y="98"/>
                      <a:pt x="87" y="99"/>
                    </a:cubicBezTo>
                    <a:cubicBezTo>
                      <a:pt x="87" y="99"/>
                      <a:pt x="87" y="99"/>
                      <a:pt x="87" y="99"/>
                    </a:cubicBezTo>
                    <a:cubicBezTo>
                      <a:pt x="78" y="98"/>
                      <a:pt x="66" y="98"/>
                      <a:pt x="58" y="98"/>
                    </a:cubicBezTo>
                    <a:cubicBezTo>
                      <a:pt x="58" y="98"/>
                      <a:pt x="58" y="98"/>
                      <a:pt x="58" y="98"/>
                    </a:cubicBezTo>
                    <a:cubicBezTo>
                      <a:pt x="57" y="98"/>
                      <a:pt x="56" y="99"/>
                      <a:pt x="56" y="100"/>
                    </a:cubicBezTo>
                    <a:cubicBezTo>
                      <a:pt x="56" y="100"/>
                      <a:pt x="56" y="100"/>
                      <a:pt x="56" y="100"/>
                    </a:cubicBezTo>
                    <a:cubicBezTo>
                      <a:pt x="56" y="100"/>
                      <a:pt x="56" y="100"/>
                      <a:pt x="56" y="100"/>
                    </a:cubicBezTo>
                    <a:cubicBezTo>
                      <a:pt x="56" y="100"/>
                      <a:pt x="56" y="100"/>
                      <a:pt x="56" y="100"/>
                    </a:cubicBezTo>
                    <a:cubicBezTo>
                      <a:pt x="56" y="105"/>
                      <a:pt x="56" y="109"/>
                      <a:pt x="54" y="113"/>
                    </a:cubicBezTo>
                    <a:cubicBezTo>
                      <a:pt x="54" y="113"/>
                      <a:pt x="54" y="113"/>
                      <a:pt x="54" y="114"/>
                    </a:cubicBezTo>
                    <a:cubicBezTo>
                      <a:pt x="54" y="114"/>
                      <a:pt x="54" y="114"/>
                      <a:pt x="54" y="114"/>
                    </a:cubicBezTo>
                    <a:cubicBezTo>
                      <a:pt x="52" y="120"/>
                      <a:pt x="49" y="125"/>
                      <a:pt x="46" y="129"/>
                    </a:cubicBezTo>
                    <a:cubicBezTo>
                      <a:pt x="46" y="129"/>
                      <a:pt x="46" y="129"/>
                      <a:pt x="46" y="129"/>
                    </a:cubicBezTo>
                    <a:cubicBezTo>
                      <a:pt x="45" y="129"/>
                      <a:pt x="45" y="130"/>
                      <a:pt x="45" y="130"/>
                    </a:cubicBezTo>
                    <a:cubicBezTo>
                      <a:pt x="45" y="131"/>
                      <a:pt x="45" y="131"/>
                      <a:pt x="46" y="132"/>
                    </a:cubicBezTo>
                    <a:cubicBezTo>
                      <a:pt x="46" y="132"/>
                      <a:pt x="46" y="132"/>
                      <a:pt x="46" y="132"/>
                    </a:cubicBezTo>
                    <a:cubicBezTo>
                      <a:pt x="47" y="133"/>
                      <a:pt x="48" y="134"/>
                      <a:pt x="50" y="135"/>
                    </a:cubicBezTo>
                    <a:cubicBezTo>
                      <a:pt x="56" y="137"/>
                      <a:pt x="67" y="142"/>
                      <a:pt x="83" y="142"/>
                    </a:cubicBezTo>
                    <a:cubicBezTo>
                      <a:pt x="90" y="142"/>
                      <a:pt x="98" y="141"/>
                      <a:pt x="107" y="138"/>
                    </a:cubicBezTo>
                    <a:cubicBezTo>
                      <a:pt x="108" y="142"/>
                      <a:pt x="108" y="145"/>
                      <a:pt x="109" y="147"/>
                    </a:cubicBezTo>
                    <a:cubicBezTo>
                      <a:pt x="110" y="150"/>
                      <a:pt x="111" y="153"/>
                      <a:pt x="112" y="156"/>
                    </a:cubicBezTo>
                    <a:cubicBezTo>
                      <a:pt x="107" y="159"/>
                      <a:pt x="98" y="162"/>
                      <a:pt x="87" y="162"/>
                    </a:cubicBezTo>
                    <a:cubicBezTo>
                      <a:pt x="81" y="162"/>
                      <a:pt x="75" y="161"/>
                      <a:pt x="68" y="159"/>
                    </a:cubicBezTo>
                    <a:cubicBezTo>
                      <a:pt x="52" y="154"/>
                      <a:pt x="42" y="153"/>
                      <a:pt x="34" y="153"/>
                    </a:cubicBezTo>
                    <a:cubicBezTo>
                      <a:pt x="34" y="153"/>
                      <a:pt x="34" y="153"/>
                      <a:pt x="34" y="153"/>
                    </a:cubicBezTo>
                    <a:cubicBezTo>
                      <a:pt x="28" y="153"/>
                      <a:pt x="24" y="154"/>
                      <a:pt x="21" y="156"/>
                    </a:cubicBezTo>
                    <a:cubicBezTo>
                      <a:pt x="20" y="156"/>
                      <a:pt x="20" y="157"/>
                      <a:pt x="19" y="158"/>
                    </a:cubicBezTo>
                    <a:cubicBezTo>
                      <a:pt x="18" y="154"/>
                      <a:pt x="16" y="151"/>
                      <a:pt x="14" y="148"/>
                    </a:cubicBezTo>
                    <a:cubicBezTo>
                      <a:pt x="12" y="144"/>
                      <a:pt x="9" y="141"/>
                      <a:pt x="7" y="136"/>
                    </a:cubicBezTo>
                    <a:cubicBezTo>
                      <a:pt x="7" y="136"/>
                      <a:pt x="7" y="135"/>
                      <a:pt x="7" y="135"/>
                    </a:cubicBezTo>
                    <a:cubicBezTo>
                      <a:pt x="7" y="135"/>
                      <a:pt x="7" y="135"/>
                      <a:pt x="8" y="134"/>
                    </a:cubicBezTo>
                    <a:cubicBezTo>
                      <a:pt x="14" y="131"/>
                      <a:pt x="20" y="126"/>
                      <a:pt x="25" y="120"/>
                    </a:cubicBezTo>
                    <a:cubicBezTo>
                      <a:pt x="26" y="118"/>
                      <a:pt x="27" y="117"/>
                      <a:pt x="28" y="115"/>
                    </a:cubicBezTo>
                    <a:cubicBezTo>
                      <a:pt x="31" y="110"/>
                      <a:pt x="33" y="105"/>
                      <a:pt x="34" y="99"/>
                    </a:cubicBezTo>
                    <a:cubicBezTo>
                      <a:pt x="34" y="99"/>
                      <a:pt x="34" y="99"/>
                      <a:pt x="34" y="99"/>
                    </a:cubicBezTo>
                    <a:cubicBezTo>
                      <a:pt x="34" y="99"/>
                      <a:pt x="34" y="99"/>
                      <a:pt x="34" y="99"/>
                    </a:cubicBezTo>
                    <a:cubicBezTo>
                      <a:pt x="34" y="99"/>
                      <a:pt x="34" y="99"/>
                      <a:pt x="34" y="99"/>
                    </a:cubicBezTo>
                    <a:cubicBezTo>
                      <a:pt x="34" y="98"/>
                      <a:pt x="34" y="98"/>
                      <a:pt x="34" y="98"/>
                    </a:cubicBezTo>
                    <a:cubicBezTo>
                      <a:pt x="33" y="98"/>
                      <a:pt x="33" y="98"/>
                      <a:pt x="33" y="98"/>
                    </a:cubicBezTo>
                    <a:cubicBezTo>
                      <a:pt x="33" y="98"/>
                      <a:pt x="33" y="98"/>
                      <a:pt x="33" y="98"/>
                    </a:cubicBezTo>
                    <a:cubicBezTo>
                      <a:pt x="33" y="97"/>
                      <a:pt x="33" y="97"/>
                      <a:pt x="33" y="97"/>
                    </a:cubicBezTo>
                    <a:cubicBezTo>
                      <a:pt x="33" y="97"/>
                      <a:pt x="33" y="97"/>
                      <a:pt x="33" y="97"/>
                    </a:cubicBezTo>
                    <a:cubicBezTo>
                      <a:pt x="32" y="97"/>
                      <a:pt x="32" y="97"/>
                      <a:pt x="32" y="97"/>
                    </a:cubicBezTo>
                    <a:cubicBezTo>
                      <a:pt x="32" y="97"/>
                      <a:pt x="32" y="97"/>
                      <a:pt x="32" y="97"/>
                    </a:cubicBezTo>
                    <a:cubicBezTo>
                      <a:pt x="32" y="97"/>
                      <a:pt x="32" y="97"/>
                      <a:pt x="32" y="97"/>
                    </a:cubicBezTo>
                    <a:cubicBezTo>
                      <a:pt x="32" y="97"/>
                      <a:pt x="32" y="97"/>
                      <a:pt x="32" y="97"/>
                    </a:cubicBezTo>
                    <a:cubicBezTo>
                      <a:pt x="24" y="97"/>
                      <a:pt x="20" y="98"/>
                      <a:pt x="10" y="98"/>
                    </a:cubicBezTo>
                    <a:moveTo>
                      <a:pt x="62" y="0"/>
                    </a:moveTo>
                    <a:cubicBezTo>
                      <a:pt x="54" y="0"/>
                      <a:pt x="47" y="2"/>
                      <a:pt x="44" y="4"/>
                    </a:cubicBezTo>
                    <a:cubicBezTo>
                      <a:pt x="38" y="6"/>
                      <a:pt x="33" y="10"/>
                      <a:pt x="30" y="15"/>
                    </a:cubicBezTo>
                    <a:cubicBezTo>
                      <a:pt x="26" y="19"/>
                      <a:pt x="23" y="25"/>
                      <a:pt x="22" y="30"/>
                    </a:cubicBezTo>
                    <a:cubicBezTo>
                      <a:pt x="22" y="31"/>
                      <a:pt x="22" y="31"/>
                      <a:pt x="22" y="31"/>
                    </a:cubicBezTo>
                    <a:cubicBezTo>
                      <a:pt x="22" y="32"/>
                      <a:pt x="22" y="32"/>
                      <a:pt x="22" y="32"/>
                    </a:cubicBezTo>
                    <a:cubicBezTo>
                      <a:pt x="20" y="37"/>
                      <a:pt x="20" y="43"/>
                      <a:pt x="20" y="49"/>
                    </a:cubicBezTo>
                    <a:cubicBezTo>
                      <a:pt x="20" y="58"/>
                      <a:pt x="21" y="68"/>
                      <a:pt x="23" y="75"/>
                    </a:cubicBezTo>
                    <a:cubicBezTo>
                      <a:pt x="18" y="75"/>
                      <a:pt x="13" y="75"/>
                      <a:pt x="8" y="75"/>
                    </a:cubicBezTo>
                    <a:cubicBezTo>
                      <a:pt x="7" y="75"/>
                      <a:pt x="7" y="76"/>
                      <a:pt x="7" y="77"/>
                    </a:cubicBezTo>
                    <a:cubicBezTo>
                      <a:pt x="6" y="84"/>
                      <a:pt x="6" y="91"/>
                      <a:pt x="6" y="99"/>
                    </a:cubicBezTo>
                    <a:cubicBezTo>
                      <a:pt x="6" y="99"/>
                      <a:pt x="6" y="99"/>
                      <a:pt x="6" y="99"/>
                    </a:cubicBezTo>
                    <a:cubicBezTo>
                      <a:pt x="6" y="105"/>
                      <a:pt x="7" y="109"/>
                      <a:pt x="7" y="115"/>
                    </a:cubicBezTo>
                    <a:cubicBezTo>
                      <a:pt x="7" y="116"/>
                      <a:pt x="7" y="117"/>
                      <a:pt x="9" y="117"/>
                    </a:cubicBezTo>
                    <a:cubicBezTo>
                      <a:pt x="9" y="117"/>
                      <a:pt x="9" y="117"/>
                      <a:pt x="9" y="117"/>
                    </a:cubicBezTo>
                    <a:cubicBezTo>
                      <a:pt x="9" y="116"/>
                      <a:pt x="9" y="116"/>
                      <a:pt x="9" y="116"/>
                    </a:cubicBezTo>
                    <a:cubicBezTo>
                      <a:pt x="9" y="116"/>
                      <a:pt x="9" y="116"/>
                      <a:pt x="9" y="116"/>
                    </a:cubicBezTo>
                    <a:cubicBezTo>
                      <a:pt x="9" y="117"/>
                      <a:pt x="9" y="117"/>
                      <a:pt x="9" y="117"/>
                    </a:cubicBezTo>
                    <a:cubicBezTo>
                      <a:pt x="10" y="117"/>
                      <a:pt x="10" y="117"/>
                      <a:pt x="10" y="117"/>
                    </a:cubicBezTo>
                    <a:cubicBezTo>
                      <a:pt x="10" y="117"/>
                      <a:pt x="10" y="117"/>
                      <a:pt x="10" y="117"/>
                    </a:cubicBezTo>
                    <a:cubicBezTo>
                      <a:pt x="10" y="117"/>
                      <a:pt x="10" y="117"/>
                      <a:pt x="10" y="117"/>
                    </a:cubicBezTo>
                    <a:cubicBezTo>
                      <a:pt x="14" y="116"/>
                      <a:pt x="18" y="116"/>
                      <a:pt x="22" y="116"/>
                    </a:cubicBezTo>
                    <a:cubicBezTo>
                      <a:pt x="22" y="117"/>
                      <a:pt x="22" y="117"/>
                      <a:pt x="22" y="117"/>
                    </a:cubicBezTo>
                    <a:cubicBezTo>
                      <a:pt x="17" y="123"/>
                      <a:pt x="11" y="128"/>
                      <a:pt x="6" y="131"/>
                    </a:cubicBezTo>
                    <a:cubicBezTo>
                      <a:pt x="5" y="131"/>
                      <a:pt x="5" y="132"/>
                      <a:pt x="4" y="132"/>
                    </a:cubicBezTo>
                    <a:cubicBezTo>
                      <a:pt x="4" y="132"/>
                      <a:pt x="4" y="132"/>
                      <a:pt x="4" y="132"/>
                    </a:cubicBezTo>
                    <a:cubicBezTo>
                      <a:pt x="4" y="132"/>
                      <a:pt x="4" y="132"/>
                      <a:pt x="4" y="132"/>
                    </a:cubicBezTo>
                    <a:cubicBezTo>
                      <a:pt x="3" y="132"/>
                      <a:pt x="2" y="133"/>
                      <a:pt x="2" y="134"/>
                    </a:cubicBezTo>
                    <a:cubicBezTo>
                      <a:pt x="2" y="135"/>
                      <a:pt x="2" y="136"/>
                      <a:pt x="2" y="137"/>
                    </a:cubicBezTo>
                    <a:cubicBezTo>
                      <a:pt x="2" y="140"/>
                      <a:pt x="2" y="142"/>
                      <a:pt x="1" y="146"/>
                    </a:cubicBezTo>
                    <a:cubicBezTo>
                      <a:pt x="1" y="147"/>
                      <a:pt x="0" y="149"/>
                      <a:pt x="0" y="152"/>
                    </a:cubicBezTo>
                    <a:cubicBezTo>
                      <a:pt x="0" y="152"/>
                      <a:pt x="0" y="153"/>
                      <a:pt x="0" y="153"/>
                    </a:cubicBezTo>
                    <a:cubicBezTo>
                      <a:pt x="0" y="155"/>
                      <a:pt x="1" y="157"/>
                      <a:pt x="2" y="159"/>
                    </a:cubicBezTo>
                    <a:cubicBezTo>
                      <a:pt x="4" y="164"/>
                      <a:pt x="6" y="167"/>
                      <a:pt x="8" y="170"/>
                    </a:cubicBezTo>
                    <a:cubicBezTo>
                      <a:pt x="9" y="172"/>
                      <a:pt x="11" y="175"/>
                      <a:pt x="13" y="179"/>
                    </a:cubicBezTo>
                    <a:cubicBezTo>
                      <a:pt x="13" y="180"/>
                      <a:pt x="14" y="180"/>
                      <a:pt x="14" y="180"/>
                    </a:cubicBezTo>
                    <a:cubicBezTo>
                      <a:pt x="14" y="181"/>
                      <a:pt x="14" y="181"/>
                      <a:pt x="14" y="181"/>
                    </a:cubicBezTo>
                    <a:cubicBezTo>
                      <a:pt x="15" y="181"/>
                      <a:pt x="15" y="181"/>
                      <a:pt x="15" y="181"/>
                    </a:cubicBezTo>
                    <a:cubicBezTo>
                      <a:pt x="16" y="181"/>
                      <a:pt x="17" y="181"/>
                      <a:pt x="17" y="180"/>
                    </a:cubicBezTo>
                    <a:cubicBezTo>
                      <a:pt x="19" y="178"/>
                      <a:pt x="22" y="176"/>
                      <a:pt x="25" y="175"/>
                    </a:cubicBezTo>
                    <a:cubicBezTo>
                      <a:pt x="28" y="174"/>
                      <a:pt x="32" y="174"/>
                      <a:pt x="36" y="173"/>
                    </a:cubicBezTo>
                    <a:cubicBezTo>
                      <a:pt x="38" y="173"/>
                      <a:pt x="41" y="173"/>
                      <a:pt x="43" y="173"/>
                    </a:cubicBezTo>
                    <a:cubicBezTo>
                      <a:pt x="43" y="173"/>
                      <a:pt x="43" y="173"/>
                      <a:pt x="43" y="173"/>
                    </a:cubicBezTo>
                    <a:cubicBezTo>
                      <a:pt x="44" y="173"/>
                      <a:pt x="46" y="173"/>
                      <a:pt x="47" y="173"/>
                    </a:cubicBezTo>
                    <a:cubicBezTo>
                      <a:pt x="47" y="173"/>
                      <a:pt x="47" y="173"/>
                      <a:pt x="47" y="173"/>
                    </a:cubicBezTo>
                    <a:cubicBezTo>
                      <a:pt x="52" y="174"/>
                      <a:pt x="58" y="176"/>
                      <a:pt x="64" y="178"/>
                    </a:cubicBezTo>
                    <a:cubicBezTo>
                      <a:pt x="72" y="181"/>
                      <a:pt x="81" y="183"/>
                      <a:pt x="91" y="183"/>
                    </a:cubicBezTo>
                    <a:cubicBezTo>
                      <a:pt x="97" y="183"/>
                      <a:pt x="104" y="182"/>
                      <a:pt x="111" y="180"/>
                    </a:cubicBezTo>
                    <a:cubicBezTo>
                      <a:pt x="111" y="180"/>
                      <a:pt x="111" y="180"/>
                      <a:pt x="111" y="180"/>
                    </a:cubicBezTo>
                    <a:cubicBezTo>
                      <a:pt x="112" y="180"/>
                      <a:pt x="113" y="179"/>
                      <a:pt x="113" y="178"/>
                    </a:cubicBezTo>
                    <a:cubicBezTo>
                      <a:pt x="113" y="177"/>
                      <a:pt x="113" y="177"/>
                      <a:pt x="113" y="177"/>
                    </a:cubicBezTo>
                    <a:cubicBezTo>
                      <a:pt x="115" y="170"/>
                      <a:pt x="116" y="165"/>
                      <a:pt x="117" y="158"/>
                    </a:cubicBezTo>
                    <a:cubicBezTo>
                      <a:pt x="117" y="157"/>
                      <a:pt x="117" y="157"/>
                      <a:pt x="116" y="156"/>
                    </a:cubicBezTo>
                    <a:cubicBezTo>
                      <a:pt x="115" y="152"/>
                      <a:pt x="114" y="149"/>
                      <a:pt x="113" y="146"/>
                    </a:cubicBezTo>
                    <a:cubicBezTo>
                      <a:pt x="112" y="143"/>
                      <a:pt x="111" y="140"/>
                      <a:pt x="111" y="136"/>
                    </a:cubicBezTo>
                    <a:cubicBezTo>
                      <a:pt x="111" y="135"/>
                      <a:pt x="111" y="134"/>
                      <a:pt x="110" y="134"/>
                    </a:cubicBezTo>
                    <a:cubicBezTo>
                      <a:pt x="110" y="134"/>
                      <a:pt x="110" y="134"/>
                      <a:pt x="109" y="134"/>
                    </a:cubicBezTo>
                    <a:cubicBezTo>
                      <a:pt x="109" y="134"/>
                      <a:pt x="109" y="134"/>
                      <a:pt x="109" y="134"/>
                    </a:cubicBezTo>
                    <a:cubicBezTo>
                      <a:pt x="99" y="137"/>
                      <a:pt x="90" y="138"/>
                      <a:pt x="83" y="138"/>
                    </a:cubicBezTo>
                    <a:cubicBezTo>
                      <a:pt x="72" y="138"/>
                      <a:pt x="63" y="136"/>
                      <a:pt x="57" y="133"/>
                    </a:cubicBezTo>
                    <a:cubicBezTo>
                      <a:pt x="54" y="132"/>
                      <a:pt x="52" y="131"/>
                      <a:pt x="51" y="130"/>
                    </a:cubicBezTo>
                    <a:cubicBezTo>
                      <a:pt x="50" y="130"/>
                      <a:pt x="50" y="130"/>
                      <a:pt x="50" y="130"/>
                    </a:cubicBezTo>
                    <a:cubicBezTo>
                      <a:pt x="53" y="126"/>
                      <a:pt x="56" y="121"/>
                      <a:pt x="58" y="116"/>
                    </a:cubicBezTo>
                    <a:cubicBezTo>
                      <a:pt x="68" y="116"/>
                      <a:pt x="77" y="116"/>
                      <a:pt x="85" y="116"/>
                    </a:cubicBezTo>
                    <a:cubicBezTo>
                      <a:pt x="86" y="116"/>
                      <a:pt x="86" y="116"/>
                      <a:pt x="86" y="116"/>
                    </a:cubicBezTo>
                    <a:cubicBezTo>
                      <a:pt x="87" y="116"/>
                      <a:pt x="87" y="116"/>
                      <a:pt x="87" y="116"/>
                    </a:cubicBezTo>
                    <a:cubicBezTo>
                      <a:pt x="87" y="116"/>
                      <a:pt x="87" y="116"/>
                      <a:pt x="87" y="116"/>
                    </a:cubicBezTo>
                    <a:cubicBezTo>
                      <a:pt x="87" y="116"/>
                      <a:pt x="87" y="116"/>
                      <a:pt x="87" y="116"/>
                    </a:cubicBezTo>
                    <a:cubicBezTo>
                      <a:pt x="87" y="116"/>
                      <a:pt x="87" y="116"/>
                      <a:pt x="87" y="116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5"/>
                      <a:pt x="88" y="115"/>
                      <a:pt x="88" y="115"/>
                    </a:cubicBezTo>
                    <a:cubicBezTo>
                      <a:pt x="88" y="115"/>
                      <a:pt x="88" y="115"/>
                      <a:pt x="88" y="115"/>
                    </a:cubicBezTo>
                    <a:cubicBezTo>
                      <a:pt x="88" y="115"/>
                      <a:pt x="88" y="115"/>
                      <a:pt x="88" y="115"/>
                    </a:cubicBezTo>
                    <a:cubicBezTo>
                      <a:pt x="89" y="111"/>
                      <a:pt x="90" y="107"/>
                      <a:pt x="90" y="103"/>
                    </a:cubicBezTo>
                    <a:cubicBezTo>
                      <a:pt x="91" y="103"/>
                      <a:pt x="91" y="102"/>
                      <a:pt x="91" y="102"/>
                    </a:cubicBezTo>
                    <a:cubicBezTo>
                      <a:pt x="91" y="99"/>
                      <a:pt x="90" y="97"/>
                      <a:pt x="90" y="95"/>
                    </a:cubicBezTo>
                    <a:cubicBezTo>
                      <a:pt x="90" y="90"/>
                      <a:pt x="91" y="85"/>
                      <a:pt x="92" y="79"/>
                    </a:cubicBezTo>
                    <a:cubicBezTo>
                      <a:pt x="92" y="79"/>
                      <a:pt x="92" y="78"/>
                      <a:pt x="92" y="78"/>
                    </a:cubicBezTo>
                    <a:cubicBezTo>
                      <a:pt x="91" y="77"/>
                      <a:pt x="91" y="77"/>
                      <a:pt x="90" y="77"/>
                    </a:cubicBezTo>
                    <a:cubicBezTo>
                      <a:pt x="90" y="77"/>
                      <a:pt x="90" y="77"/>
                      <a:pt x="90" y="77"/>
                    </a:cubicBezTo>
                    <a:cubicBezTo>
                      <a:pt x="80" y="77"/>
                      <a:pt x="69" y="77"/>
                      <a:pt x="58" y="77"/>
                    </a:cubicBezTo>
                    <a:cubicBezTo>
                      <a:pt x="57" y="75"/>
                      <a:pt x="56" y="71"/>
                      <a:pt x="55" y="66"/>
                    </a:cubicBezTo>
                    <a:cubicBezTo>
                      <a:pt x="55" y="65"/>
                      <a:pt x="55" y="65"/>
                      <a:pt x="55" y="64"/>
                    </a:cubicBezTo>
                    <a:cubicBezTo>
                      <a:pt x="55" y="63"/>
                      <a:pt x="55" y="63"/>
                      <a:pt x="55" y="63"/>
                    </a:cubicBezTo>
                    <a:cubicBezTo>
                      <a:pt x="55" y="63"/>
                      <a:pt x="55" y="62"/>
                      <a:pt x="55" y="62"/>
                    </a:cubicBezTo>
                    <a:cubicBezTo>
                      <a:pt x="55" y="57"/>
                      <a:pt x="59" y="51"/>
                      <a:pt x="64" y="50"/>
                    </a:cubicBezTo>
                    <a:cubicBezTo>
                      <a:pt x="64" y="50"/>
                      <a:pt x="65" y="50"/>
                      <a:pt x="66" y="50"/>
                    </a:cubicBezTo>
                    <a:cubicBezTo>
                      <a:pt x="66" y="50"/>
                      <a:pt x="67" y="50"/>
                      <a:pt x="67" y="50"/>
                    </a:cubicBezTo>
                    <a:cubicBezTo>
                      <a:pt x="69" y="51"/>
                      <a:pt x="70" y="52"/>
                      <a:pt x="71" y="54"/>
                    </a:cubicBezTo>
                    <a:cubicBezTo>
                      <a:pt x="72" y="56"/>
                      <a:pt x="73" y="58"/>
                      <a:pt x="73" y="60"/>
                    </a:cubicBezTo>
                    <a:cubicBezTo>
                      <a:pt x="74" y="62"/>
                      <a:pt x="74" y="64"/>
                      <a:pt x="74" y="66"/>
                    </a:cubicBezTo>
                    <a:cubicBezTo>
                      <a:pt x="75" y="67"/>
                      <a:pt x="76" y="67"/>
                      <a:pt x="76" y="67"/>
                    </a:cubicBezTo>
                    <a:cubicBezTo>
                      <a:pt x="77" y="67"/>
                      <a:pt x="77" y="67"/>
                      <a:pt x="77" y="67"/>
                    </a:cubicBezTo>
                    <a:cubicBezTo>
                      <a:pt x="77" y="67"/>
                      <a:pt x="77" y="67"/>
                      <a:pt x="77" y="67"/>
                    </a:cubicBezTo>
                    <a:cubicBezTo>
                      <a:pt x="78" y="68"/>
                      <a:pt x="78" y="68"/>
                      <a:pt x="79" y="68"/>
                    </a:cubicBezTo>
                    <a:cubicBezTo>
                      <a:pt x="79" y="68"/>
                      <a:pt x="79" y="68"/>
                      <a:pt x="79" y="68"/>
                    </a:cubicBezTo>
                    <a:cubicBezTo>
                      <a:pt x="87" y="64"/>
                      <a:pt x="96" y="61"/>
                      <a:pt x="104" y="59"/>
                    </a:cubicBezTo>
                    <a:cubicBezTo>
                      <a:pt x="105" y="59"/>
                      <a:pt x="105" y="59"/>
                      <a:pt x="105" y="59"/>
                    </a:cubicBezTo>
                    <a:cubicBezTo>
                      <a:pt x="106" y="59"/>
                      <a:pt x="106" y="59"/>
                      <a:pt x="106" y="58"/>
                    </a:cubicBezTo>
                    <a:cubicBezTo>
                      <a:pt x="108" y="53"/>
                      <a:pt x="109" y="49"/>
                      <a:pt x="109" y="44"/>
                    </a:cubicBezTo>
                    <a:cubicBezTo>
                      <a:pt x="109" y="43"/>
                      <a:pt x="109" y="42"/>
                      <a:pt x="108" y="42"/>
                    </a:cubicBezTo>
                    <a:cubicBezTo>
                      <a:pt x="107" y="26"/>
                      <a:pt x="100" y="15"/>
                      <a:pt x="92" y="9"/>
                    </a:cubicBezTo>
                    <a:cubicBezTo>
                      <a:pt x="83" y="2"/>
                      <a:pt x="72" y="0"/>
                      <a:pt x="62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2257214" y="3153007"/>
              <a:ext cx="672141" cy="1957394"/>
              <a:chOff x="5162550" y="368300"/>
              <a:chExt cx="1866900" cy="5436746"/>
            </a:xfrm>
            <a:solidFill>
              <a:schemeClr val="bg1"/>
            </a:solidFill>
            <a:effectLst>
              <a:outerShdw blurRad="127000" dist="50800" dir="2700000" algn="tl" rotWithShape="0">
                <a:prstClr val="black">
                  <a:alpha val="30000"/>
                </a:prstClr>
              </a:outerShdw>
            </a:effectLst>
          </p:grpSpPr>
          <p:sp>
            <p:nvSpPr>
              <p:cNvPr id="37" name="任意多边形 36"/>
              <p:cNvSpPr/>
              <p:nvPr/>
            </p:nvSpPr>
            <p:spPr>
              <a:xfrm>
                <a:off x="5162550" y="368300"/>
                <a:ext cx="1866900" cy="2450803"/>
              </a:xfrm>
              <a:custGeom>
                <a:avLst/>
                <a:gdLst>
                  <a:gd name="connsiteX0" fmla="*/ 703729 w 1866900"/>
                  <a:gd name="connsiteY0" fmla="*/ 2328771 h 2450803"/>
                  <a:gd name="connsiteX1" fmla="*/ 1163171 w 1866900"/>
                  <a:gd name="connsiteY1" fmla="*/ 2328771 h 2450803"/>
                  <a:gd name="connsiteX2" fmla="*/ 1224187 w 1866900"/>
                  <a:gd name="connsiteY2" fmla="*/ 2389787 h 2450803"/>
                  <a:gd name="connsiteX3" fmla="*/ 1163171 w 1866900"/>
                  <a:gd name="connsiteY3" fmla="*/ 2450803 h 2450803"/>
                  <a:gd name="connsiteX4" fmla="*/ 703729 w 1866900"/>
                  <a:gd name="connsiteY4" fmla="*/ 2450803 h 2450803"/>
                  <a:gd name="connsiteX5" fmla="*/ 642713 w 1866900"/>
                  <a:gd name="connsiteY5" fmla="*/ 2389787 h 2450803"/>
                  <a:gd name="connsiteX6" fmla="*/ 703729 w 1866900"/>
                  <a:gd name="connsiteY6" fmla="*/ 2328771 h 2450803"/>
                  <a:gd name="connsiteX7" fmla="*/ 646157 w 1866900"/>
                  <a:gd name="connsiteY7" fmla="*/ 2177104 h 2450803"/>
                  <a:gd name="connsiteX8" fmla="*/ 1220743 w 1866900"/>
                  <a:gd name="connsiteY8" fmla="*/ 2177104 h 2450803"/>
                  <a:gd name="connsiteX9" fmla="*/ 1281759 w 1866900"/>
                  <a:gd name="connsiteY9" fmla="*/ 2238120 h 2450803"/>
                  <a:gd name="connsiteX10" fmla="*/ 1220743 w 1866900"/>
                  <a:gd name="connsiteY10" fmla="*/ 2299136 h 2450803"/>
                  <a:gd name="connsiteX11" fmla="*/ 646157 w 1866900"/>
                  <a:gd name="connsiteY11" fmla="*/ 2299136 h 2450803"/>
                  <a:gd name="connsiteX12" fmla="*/ 585141 w 1866900"/>
                  <a:gd name="connsiteY12" fmla="*/ 2238120 h 2450803"/>
                  <a:gd name="connsiteX13" fmla="*/ 646157 w 1866900"/>
                  <a:gd name="connsiteY13" fmla="*/ 2177104 h 2450803"/>
                  <a:gd name="connsiteX14" fmla="*/ 601983 w 1866900"/>
                  <a:gd name="connsiteY14" fmla="*/ 2025437 h 2450803"/>
                  <a:gd name="connsiteX15" fmla="*/ 1264918 w 1866900"/>
                  <a:gd name="connsiteY15" fmla="*/ 2025437 h 2450803"/>
                  <a:gd name="connsiteX16" fmla="*/ 1325934 w 1866900"/>
                  <a:gd name="connsiteY16" fmla="*/ 2086453 h 2450803"/>
                  <a:gd name="connsiteX17" fmla="*/ 1264918 w 1866900"/>
                  <a:gd name="connsiteY17" fmla="*/ 2147469 h 2450803"/>
                  <a:gd name="connsiteX18" fmla="*/ 601983 w 1866900"/>
                  <a:gd name="connsiteY18" fmla="*/ 2147469 h 2450803"/>
                  <a:gd name="connsiteX19" fmla="*/ 540967 w 1866900"/>
                  <a:gd name="connsiteY19" fmla="*/ 2086453 h 2450803"/>
                  <a:gd name="connsiteX20" fmla="*/ 601983 w 1866900"/>
                  <a:gd name="connsiteY20" fmla="*/ 2025437 h 2450803"/>
                  <a:gd name="connsiteX21" fmla="*/ 933450 w 1866900"/>
                  <a:gd name="connsiteY21" fmla="*/ 0 h 2450803"/>
                  <a:gd name="connsiteX22" fmla="*/ 1866900 w 1866900"/>
                  <a:gd name="connsiteY22" fmla="*/ 933450 h 2450803"/>
                  <a:gd name="connsiteX23" fmla="*/ 1296791 w 1866900"/>
                  <a:gd name="connsiteY23" fmla="*/ 1793545 h 2450803"/>
                  <a:gd name="connsiteX24" fmla="*/ 1232555 w 1866900"/>
                  <a:gd name="connsiteY24" fmla="*/ 1999556 h 2450803"/>
                  <a:gd name="connsiteX25" fmla="*/ 634346 w 1866900"/>
                  <a:gd name="connsiteY25" fmla="*/ 1999556 h 2450803"/>
                  <a:gd name="connsiteX26" fmla="*/ 570109 w 1866900"/>
                  <a:gd name="connsiteY26" fmla="*/ 1793545 h 2450803"/>
                  <a:gd name="connsiteX27" fmla="*/ 0 w 1866900"/>
                  <a:gd name="connsiteY27" fmla="*/ 933450 h 2450803"/>
                  <a:gd name="connsiteX28" fmla="*/ 933450 w 1866900"/>
                  <a:gd name="connsiteY28" fmla="*/ 0 h 2450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866900" h="2450803">
                    <a:moveTo>
                      <a:pt x="703729" y="2328771"/>
                    </a:moveTo>
                    <a:lnTo>
                      <a:pt x="1163171" y="2328771"/>
                    </a:lnTo>
                    <a:cubicBezTo>
                      <a:pt x="1196869" y="2328771"/>
                      <a:pt x="1224187" y="2356089"/>
                      <a:pt x="1224187" y="2389787"/>
                    </a:cubicBezTo>
                    <a:cubicBezTo>
                      <a:pt x="1224187" y="2423485"/>
                      <a:pt x="1196869" y="2450803"/>
                      <a:pt x="1163171" y="2450803"/>
                    </a:cubicBezTo>
                    <a:lnTo>
                      <a:pt x="703729" y="2450803"/>
                    </a:lnTo>
                    <a:cubicBezTo>
                      <a:pt x="670031" y="2450803"/>
                      <a:pt x="642713" y="2423485"/>
                      <a:pt x="642713" y="2389787"/>
                    </a:cubicBezTo>
                    <a:cubicBezTo>
                      <a:pt x="642713" y="2356089"/>
                      <a:pt x="670031" y="2328771"/>
                      <a:pt x="703729" y="2328771"/>
                    </a:cubicBezTo>
                    <a:close/>
                    <a:moveTo>
                      <a:pt x="646157" y="2177104"/>
                    </a:moveTo>
                    <a:lnTo>
                      <a:pt x="1220743" y="2177104"/>
                    </a:lnTo>
                    <a:cubicBezTo>
                      <a:pt x="1254441" y="2177104"/>
                      <a:pt x="1281759" y="2204422"/>
                      <a:pt x="1281759" y="2238120"/>
                    </a:cubicBezTo>
                    <a:cubicBezTo>
                      <a:pt x="1281759" y="2271818"/>
                      <a:pt x="1254441" y="2299136"/>
                      <a:pt x="1220743" y="2299136"/>
                    </a:cubicBezTo>
                    <a:lnTo>
                      <a:pt x="646157" y="2299136"/>
                    </a:lnTo>
                    <a:cubicBezTo>
                      <a:pt x="612459" y="2299136"/>
                      <a:pt x="585141" y="2271818"/>
                      <a:pt x="585141" y="2238120"/>
                    </a:cubicBezTo>
                    <a:cubicBezTo>
                      <a:pt x="585141" y="2204422"/>
                      <a:pt x="612459" y="2177104"/>
                      <a:pt x="646157" y="2177104"/>
                    </a:cubicBezTo>
                    <a:close/>
                    <a:moveTo>
                      <a:pt x="601983" y="2025437"/>
                    </a:moveTo>
                    <a:lnTo>
                      <a:pt x="1264918" y="2025437"/>
                    </a:lnTo>
                    <a:cubicBezTo>
                      <a:pt x="1298616" y="2025437"/>
                      <a:pt x="1325934" y="2052755"/>
                      <a:pt x="1325934" y="2086453"/>
                    </a:cubicBezTo>
                    <a:cubicBezTo>
                      <a:pt x="1325934" y="2120151"/>
                      <a:pt x="1298616" y="2147469"/>
                      <a:pt x="1264918" y="2147469"/>
                    </a:cubicBezTo>
                    <a:lnTo>
                      <a:pt x="601983" y="2147469"/>
                    </a:lnTo>
                    <a:cubicBezTo>
                      <a:pt x="568285" y="2147469"/>
                      <a:pt x="540967" y="2120151"/>
                      <a:pt x="540967" y="2086453"/>
                    </a:cubicBezTo>
                    <a:cubicBezTo>
                      <a:pt x="540967" y="2052755"/>
                      <a:pt x="568285" y="2025437"/>
                      <a:pt x="601983" y="2025437"/>
                    </a:cubicBezTo>
                    <a:close/>
                    <a:moveTo>
                      <a:pt x="933450" y="0"/>
                    </a:moveTo>
                    <a:cubicBezTo>
                      <a:pt x="1448980" y="0"/>
                      <a:pt x="1866900" y="417920"/>
                      <a:pt x="1866900" y="933450"/>
                    </a:cubicBezTo>
                    <a:cubicBezTo>
                      <a:pt x="1866900" y="1320098"/>
                      <a:pt x="1631820" y="1651839"/>
                      <a:pt x="1296791" y="1793545"/>
                    </a:cubicBezTo>
                    <a:cubicBezTo>
                      <a:pt x="1203942" y="1852691"/>
                      <a:pt x="1287305" y="1930886"/>
                      <a:pt x="1232555" y="1999556"/>
                    </a:cubicBezTo>
                    <a:lnTo>
                      <a:pt x="634346" y="1999556"/>
                    </a:lnTo>
                    <a:cubicBezTo>
                      <a:pt x="565309" y="1902311"/>
                      <a:pt x="667721" y="1838403"/>
                      <a:pt x="570109" y="1793545"/>
                    </a:cubicBezTo>
                    <a:cubicBezTo>
                      <a:pt x="235080" y="1651839"/>
                      <a:pt x="0" y="1320098"/>
                      <a:pt x="0" y="933450"/>
                    </a:cubicBezTo>
                    <a:cubicBezTo>
                      <a:pt x="0" y="417920"/>
                      <a:pt x="417920" y="0"/>
                      <a:pt x="933450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softEdge">
                <a:bevelT w="19050" h="635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8" name="任意多边形 37"/>
              <p:cNvSpPr/>
              <p:nvPr/>
            </p:nvSpPr>
            <p:spPr>
              <a:xfrm rot="5400000">
                <a:off x="4622610" y="3468979"/>
                <a:ext cx="2946783" cy="1725351"/>
              </a:xfrm>
              <a:custGeom>
                <a:avLst/>
                <a:gdLst>
                  <a:gd name="connsiteX0" fmla="*/ 0 w 2946783"/>
                  <a:gd name="connsiteY0" fmla="*/ 1579299 h 1725351"/>
                  <a:gd name="connsiteX1" fmla="*/ 0 w 2946783"/>
                  <a:gd name="connsiteY1" fmla="*/ 146052 h 1725351"/>
                  <a:gd name="connsiteX2" fmla="*/ 146052 w 2946783"/>
                  <a:gd name="connsiteY2" fmla="*/ 0 h 1725351"/>
                  <a:gd name="connsiteX3" fmla="*/ 273048 w 2946783"/>
                  <a:gd name="connsiteY3" fmla="*/ 0 h 1725351"/>
                  <a:gd name="connsiteX4" fmla="*/ 276917 w 2946783"/>
                  <a:gd name="connsiteY4" fmla="*/ 781 h 1725351"/>
                  <a:gd name="connsiteX5" fmla="*/ 284665 w 2946783"/>
                  <a:gd name="connsiteY5" fmla="*/ 0 h 1725351"/>
                  <a:gd name="connsiteX6" fmla="*/ 1262891 w 2946783"/>
                  <a:gd name="connsiteY6" fmla="*/ 0 h 1725351"/>
                  <a:gd name="connsiteX7" fmla="*/ 1472441 w 2946783"/>
                  <a:gd name="connsiteY7" fmla="*/ 209550 h 1725351"/>
                  <a:gd name="connsiteX8" fmla="*/ 1371551 w 2946783"/>
                  <a:gd name="connsiteY8" fmla="*/ 388763 h 1725351"/>
                  <a:gd name="connsiteX9" fmla="*/ 1317424 w 2946783"/>
                  <a:gd name="connsiteY9" fmla="*/ 410014 h 1725351"/>
                  <a:gd name="connsiteX10" fmla="*/ 449527 w 2946783"/>
                  <a:gd name="connsiteY10" fmla="*/ 410013 h 1725351"/>
                  <a:gd name="connsiteX11" fmla="*/ 419437 w 2946783"/>
                  <a:gd name="connsiteY11" fmla="*/ 440103 h 1725351"/>
                  <a:gd name="connsiteX12" fmla="*/ 449527 w 2946783"/>
                  <a:gd name="connsiteY12" fmla="*/ 470193 h 1725351"/>
                  <a:gd name="connsiteX13" fmla="*/ 2130333 w 2946783"/>
                  <a:gd name="connsiteY13" fmla="*/ 470193 h 1725351"/>
                  <a:gd name="connsiteX14" fmla="*/ 2946783 w 2946783"/>
                  <a:gd name="connsiteY14" fmla="*/ 862677 h 1725351"/>
                  <a:gd name="connsiteX15" fmla="*/ 2130333 w 2946783"/>
                  <a:gd name="connsiteY15" fmla="*/ 1255161 h 1725351"/>
                  <a:gd name="connsiteX16" fmla="*/ 2130333 w 2946783"/>
                  <a:gd name="connsiteY16" fmla="*/ 1255160 h 1725351"/>
                  <a:gd name="connsiteX17" fmla="*/ 449527 w 2946783"/>
                  <a:gd name="connsiteY17" fmla="*/ 1255159 h 1725351"/>
                  <a:gd name="connsiteX18" fmla="*/ 419437 w 2946783"/>
                  <a:gd name="connsiteY18" fmla="*/ 1285249 h 1725351"/>
                  <a:gd name="connsiteX19" fmla="*/ 449527 w 2946783"/>
                  <a:gd name="connsiteY19" fmla="*/ 1315339 h 1725351"/>
                  <a:gd name="connsiteX20" fmla="*/ 1320685 w 2946783"/>
                  <a:gd name="connsiteY20" fmla="*/ 1315339 h 1725351"/>
                  <a:gd name="connsiteX21" fmla="*/ 1344457 w 2946783"/>
                  <a:gd name="connsiteY21" fmla="*/ 1322719 h 1725351"/>
                  <a:gd name="connsiteX22" fmla="*/ 1472441 w 2946783"/>
                  <a:gd name="connsiteY22" fmla="*/ 1515801 h 1725351"/>
                  <a:gd name="connsiteX23" fmla="*/ 1262891 w 2946783"/>
                  <a:gd name="connsiteY23" fmla="*/ 1725351 h 1725351"/>
                  <a:gd name="connsiteX24" fmla="*/ 284663 w 2946783"/>
                  <a:gd name="connsiteY24" fmla="*/ 1725351 h 1725351"/>
                  <a:gd name="connsiteX25" fmla="*/ 276916 w 2946783"/>
                  <a:gd name="connsiteY25" fmla="*/ 1724570 h 1725351"/>
                  <a:gd name="connsiteX26" fmla="*/ 273048 w 2946783"/>
                  <a:gd name="connsiteY26" fmla="*/ 1725351 h 1725351"/>
                  <a:gd name="connsiteX27" fmla="*/ 146052 w 2946783"/>
                  <a:gd name="connsiteY27" fmla="*/ 1725351 h 1725351"/>
                  <a:gd name="connsiteX28" fmla="*/ 0 w 2946783"/>
                  <a:gd name="connsiteY28" fmla="*/ 1579299 h 1725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2946783" h="1725351">
                    <a:moveTo>
                      <a:pt x="0" y="1579299"/>
                    </a:moveTo>
                    <a:lnTo>
                      <a:pt x="0" y="146052"/>
                    </a:lnTo>
                    <a:cubicBezTo>
                      <a:pt x="0" y="65390"/>
                      <a:pt x="65390" y="0"/>
                      <a:pt x="146052" y="0"/>
                    </a:cubicBezTo>
                    <a:lnTo>
                      <a:pt x="273048" y="0"/>
                    </a:lnTo>
                    <a:lnTo>
                      <a:pt x="276917" y="781"/>
                    </a:lnTo>
                    <a:lnTo>
                      <a:pt x="284665" y="0"/>
                    </a:lnTo>
                    <a:lnTo>
                      <a:pt x="1262891" y="0"/>
                    </a:lnTo>
                    <a:cubicBezTo>
                      <a:pt x="1378622" y="0"/>
                      <a:pt x="1472441" y="93819"/>
                      <a:pt x="1472441" y="209550"/>
                    </a:cubicBezTo>
                    <a:cubicBezTo>
                      <a:pt x="1472441" y="285499"/>
                      <a:pt x="1432037" y="352011"/>
                      <a:pt x="1371551" y="388763"/>
                    </a:cubicBezTo>
                    <a:lnTo>
                      <a:pt x="1317424" y="410014"/>
                    </a:lnTo>
                    <a:lnTo>
                      <a:pt x="449527" y="410013"/>
                    </a:lnTo>
                    <a:cubicBezTo>
                      <a:pt x="432909" y="410013"/>
                      <a:pt x="419437" y="423485"/>
                      <a:pt x="419437" y="440103"/>
                    </a:cubicBezTo>
                    <a:cubicBezTo>
                      <a:pt x="419437" y="456721"/>
                      <a:pt x="432909" y="470193"/>
                      <a:pt x="449527" y="470193"/>
                    </a:cubicBezTo>
                    <a:lnTo>
                      <a:pt x="2130333" y="470193"/>
                    </a:lnTo>
                    <a:lnTo>
                      <a:pt x="2946783" y="862677"/>
                    </a:lnTo>
                    <a:lnTo>
                      <a:pt x="2130333" y="1255161"/>
                    </a:lnTo>
                    <a:lnTo>
                      <a:pt x="2130333" y="1255160"/>
                    </a:lnTo>
                    <a:lnTo>
                      <a:pt x="449527" y="1255159"/>
                    </a:lnTo>
                    <a:cubicBezTo>
                      <a:pt x="432909" y="1255159"/>
                      <a:pt x="419437" y="1268631"/>
                      <a:pt x="419437" y="1285249"/>
                    </a:cubicBezTo>
                    <a:cubicBezTo>
                      <a:pt x="419437" y="1301867"/>
                      <a:pt x="432909" y="1315339"/>
                      <a:pt x="449527" y="1315339"/>
                    </a:cubicBezTo>
                    <a:lnTo>
                      <a:pt x="1320685" y="1315339"/>
                    </a:lnTo>
                    <a:lnTo>
                      <a:pt x="1344457" y="1322719"/>
                    </a:lnTo>
                    <a:cubicBezTo>
                      <a:pt x="1419668" y="1354530"/>
                      <a:pt x="1472441" y="1429003"/>
                      <a:pt x="1472441" y="1515801"/>
                    </a:cubicBezTo>
                    <a:cubicBezTo>
                      <a:pt x="1472441" y="1631532"/>
                      <a:pt x="1378622" y="1725351"/>
                      <a:pt x="1262891" y="1725351"/>
                    </a:cubicBezTo>
                    <a:lnTo>
                      <a:pt x="284663" y="1725351"/>
                    </a:lnTo>
                    <a:lnTo>
                      <a:pt x="276916" y="1724570"/>
                    </a:lnTo>
                    <a:lnTo>
                      <a:pt x="273048" y="1725351"/>
                    </a:lnTo>
                    <a:lnTo>
                      <a:pt x="146052" y="1725351"/>
                    </a:lnTo>
                    <a:cubicBezTo>
                      <a:pt x="65390" y="1725351"/>
                      <a:pt x="0" y="1659961"/>
                      <a:pt x="0" y="1579299"/>
                    </a:cubicBezTo>
                    <a:close/>
                  </a:path>
                </a:pathLst>
              </a:custGeom>
              <a:gradFill>
                <a:gsLst>
                  <a:gs pos="73000">
                    <a:schemeClr val="bg1">
                      <a:lumMod val="85000"/>
                    </a:schemeClr>
                  </a:gs>
                  <a:gs pos="72000">
                    <a:schemeClr val="bg1">
                      <a:lumMod val="95000"/>
                    </a:schemeClr>
                  </a:gs>
                  <a:gs pos="94000">
                    <a:schemeClr val="bg1">
                      <a:lumMod val="85000"/>
                    </a:schemeClr>
                  </a:gs>
                  <a:gs pos="94000">
                    <a:schemeClr val="bg1">
                      <a:lumMod val="50000"/>
                    </a:schemeClr>
                  </a:gs>
                </a:gsLst>
                <a:lin ang="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softEdge">
                <a:bevelT w="19050" h="635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9" name="任意多边形 38"/>
              <p:cNvSpPr/>
              <p:nvPr/>
            </p:nvSpPr>
            <p:spPr>
              <a:xfrm flipV="1">
                <a:off x="6010155" y="2865786"/>
                <a:ext cx="171690" cy="1081000"/>
              </a:xfrm>
              <a:custGeom>
                <a:avLst/>
                <a:gdLst>
                  <a:gd name="connsiteX0" fmla="*/ 0 w 171689"/>
                  <a:gd name="connsiteY0" fmla="*/ 1081000 h 1081000"/>
                  <a:gd name="connsiteX1" fmla="*/ 171689 w 171689"/>
                  <a:gd name="connsiteY1" fmla="*/ 1081000 h 1081000"/>
                  <a:gd name="connsiteX2" fmla="*/ 116621 w 171689"/>
                  <a:gd name="connsiteY2" fmla="*/ 966447 h 1081000"/>
                  <a:gd name="connsiteX3" fmla="*/ 144455 w 171689"/>
                  <a:gd name="connsiteY3" fmla="*/ 83306 h 1081000"/>
                  <a:gd name="connsiteX4" fmla="*/ 148442 w 171689"/>
                  <a:gd name="connsiteY4" fmla="*/ 83306 h 1081000"/>
                  <a:gd name="connsiteX5" fmla="*/ 85843 w 171689"/>
                  <a:gd name="connsiteY5" fmla="*/ 0 h 1081000"/>
                  <a:gd name="connsiteX6" fmla="*/ 23243 w 171689"/>
                  <a:gd name="connsiteY6" fmla="*/ 83306 h 1081000"/>
                  <a:gd name="connsiteX7" fmla="*/ 27232 w 171689"/>
                  <a:gd name="connsiteY7" fmla="*/ 83306 h 1081000"/>
                  <a:gd name="connsiteX8" fmla="*/ 28696 w 171689"/>
                  <a:gd name="connsiteY8" fmla="*/ 256922 h 1081000"/>
                  <a:gd name="connsiteX9" fmla="*/ 54846 w 171689"/>
                  <a:gd name="connsiteY9" fmla="*/ 966909 h 108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1689" h="1081000">
                    <a:moveTo>
                      <a:pt x="0" y="1081000"/>
                    </a:moveTo>
                    <a:lnTo>
                      <a:pt x="171689" y="1081000"/>
                    </a:lnTo>
                    <a:lnTo>
                      <a:pt x="116621" y="966447"/>
                    </a:lnTo>
                    <a:lnTo>
                      <a:pt x="144455" y="83306"/>
                    </a:lnTo>
                    <a:lnTo>
                      <a:pt x="148442" y="83306"/>
                    </a:lnTo>
                    <a:lnTo>
                      <a:pt x="85843" y="0"/>
                    </a:lnTo>
                    <a:lnTo>
                      <a:pt x="23243" y="83306"/>
                    </a:lnTo>
                    <a:lnTo>
                      <a:pt x="27232" y="83306"/>
                    </a:lnTo>
                    <a:lnTo>
                      <a:pt x="28696" y="256922"/>
                    </a:lnTo>
                    <a:lnTo>
                      <a:pt x="54846" y="966909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softEdge">
                <a:bevelT w="19050" h="635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22" name="圆角矩形 21"/>
            <p:cNvSpPr/>
            <p:nvPr/>
          </p:nvSpPr>
          <p:spPr>
            <a:xfrm>
              <a:off x="1935232" y="3493960"/>
              <a:ext cx="189879" cy="6307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27000" dist="63500" dir="2700000" algn="tl" rotWithShape="0">
                <a:prstClr val="black">
                  <a:alpha val="29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1905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" name="圆角矩形 22"/>
            <p:cNvSpPr/>
            <p:nvPr/>
          </p:nvSpPr>
          <p:spPr>
            <a:xfrm rot="2700000">
              <a:off x="2101004" y="3093748"/>
              <a:ext cx="189879" cy="6307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27000" dist="63500" dir="2700000" algn="tl" rotWithShape="0">
                <a:prstClr val="black">
                  <a:alpha val="29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1905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" name="圆角矩形 23"/>
            <p:cNvSpPr/>
            <p:nvPr/>
          </p:nvSpPr>
          <p:spPr>
            <a:xfrm rot="5400000">
              <a:off x="2501215" y="2927975"/>
              <a:ext cx="189879" cy="6307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27000" dist="63500" dir="2700000" algn="tl" rotWithShape="0">
                <a:prstClr val="black">
                  <a:alpha val="29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1905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" name="圆角矩形 24"/>
            <p:cNvSpPr/>
            <p:nvPr/>
          </p:nvSpPr>
          <p:spPr>
            <a:xfrm rot="8100000">
              <a:off x="2901426" y="3093748"/>
              <a:ext cx="189879" cy="6307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27000" dist="63500" dir="2700000" algn="tl" rotWithShape="0">
                <a:prstClr val="black">
                  <a:alpha val="29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1905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" name="圆角矩形 26"/>
            <p:cNvSpPr/>
            <p:nvPr/>
          </p:nvSpPr>
          <p:spPr>
            <a:xfrm rot="10800000">
              <a:off x="3067199" y="3493960"/>
              <a:ext cx="189879" cy="6307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27000" dist="63500" dir="2700000" algn="tl" rotWithShape="0">
                <a:prstClr val="black">
                  <a:alpha val="29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1905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28" name="组合 27"/>
            <p:cNvGrpSpPr/>
            <p:nvPr/>
          </p:nvGrpSpPr>
          <p:grpSpPr>
            <a:xfrm>
              <a:off x="2403617" y="3220785"/>
              <a:ext cx="379379" cy="527147"/>
              <a:chOff x="3932746" y="2019238"/>
              <a:chExt cx="412048" cy="572542"/>
            </a:xfrm>
          </p:grpSpPr>
          <p:sp>
            <p:nvSpPr>
              <p:cNvPr id="29" name="任意多边形 28"/>
              <p:cNvSpPr/>
              <p:nvPr/>
            </p:nvSpPr>
            <p:spPr>
              <a:xfrm>
                <a:off x="3977574" y="2367381"/>
                <a:ext cx="224399" cy="224399"/>
              </a:xfrm>
              <a:custGeom>
                <a:avLst/>
                <a:gdLst>
                  <a:gd name="connsiteX0" fmla="*/ 870381 w 1740762"/>
                  <a:gd name="connsiteY0" fmla="*/ 422211 h 1740760"/>
                  <a:gd name="connsiteX1" fmla="*/ 422212 w 1740762"/>
                  <a:gd name="connsiteY1" fmla="*/ 870380 h 1740760"/>
                  <a:gd name="connsiteX2" fmla="*/ 870381 w 1740762"/>
                  <a:gd name="connsiteY2" fmla="*/ 1318549 h 1740760"/>
                  <a:gd name="connsiteX3" fmla="*/ 1318550 w 1740762"/>
                  <a:gd name="connsiteY3" fmla="*/ 870380 h 1740760"/>
                  <a:gd name="connsiteX4" fmla="*/ 870381 w 1740762"/>
                  <a:gd name="connsiteY4" fmla="*/ 422211 h 1740760"/>
                  <a:gd name="connsiteX5" fmla="*/ 785261 w 1740762"/>
                  <a:gd name="connsiteY5" fmla="*/ 0 h 1740760"/>
                  <a:gd name="connsiteX6" fmla="*/ 955501 w 1740762"/>
                  <a:gd name="connsiteY6" fmla="*/ 0 h 1740760"/>
                  <a:gd name="connsiteX7" fmla="*/ 955501 w 1740762"/>
                  <a:gd name="connsiteY7" fmla="*/ 134329 h 1740760"/>
                  <a:gd name="connsiteX8" fmla="*/ 1014988 w 1740762"/>
                  <a:gd name="connsiteY8" fmla="*/ 143408 h 1740760"/>
                  <a:gd name="connsiteX9" fmla="*/ 1073317 w 1740762"/>
                  <a:gd name="connsiteY9" fmla="*/ 158020 h 1740760"/>
                  <a:gd name="connsiteX10" fmla="*/ 1124821 w 1740762"/>
                  <a:gd name="connsiteY10" fmla="*/ 33680 h 1740760"/>
                  <a:gd name="connsiteX11" fmla="*/ 1282102 w 1740762"/>
                  <a:gd name="connsiteY11" fmla="*/ 98828 h 1740760"/>
                  <a:gd name="connsiteX12" fmla="*/ 1229998 w 1740762"/>
                  <a:gd name="connsiteY12" fmla="*/ 224619 h 1740760"/>
                  <a:gd name="connsiteX13" fmla="*/ 1250218 w 1740762"/>
                  <a:gd name="connsiteY13" fmla="*/ 235760 h 1740760"/>
                  <a:gd name="connsiteX14" fmla="*/ 1327066 w 1740762"/>
                  <a:gd name="connsiteY14" fmla="*/ 289364 h 1740760"/>
                  <a:gd name="connsiteX15" fmla="*/ 1329143 w 1740762"/>
                  <a:gd name="connsiteY15" fmla="*/ 291241 h 1740760"/>
                  <a:gd name="connsiteX16" fmla="*/ 1425645 w 1740762"/>
                  <a:gd name="connsiteY16" fmla="*/ 194739 h 1740760"/>
                  <a:gd name="connsiteX17" fmla="*/ 1546022 w 1740762"/>
                  <a:gd name="connsiteY17" fmla="*/ 315117 h 1740760"/>
                  <a:gd name="connsiteX18" fmla="*/ 1448558 w 1740762"/>
                  <a:gd name="connsiteY18" fmla="*/ 412582 h 1740760"/>
                  <a:gd name="connsiteX19" fmla="*/ 1457388 w 1740762"/>
                  <a:gd name="connsiteY19" fmla="*/ 422838 h 1740760"/>
                  <a:gd name="connsiteX20" fmla="*/ 1514167 w 1740762"/>
                  <a:gd name="connsiteY20" fmla="*/ 511583 h 1740760"/>
                  <a:gd name="connsiteX21" fmla="*/ 1641935 w 1740762"/>
                  <a:gd name="connsiteY21" fmla="*/ 458659 h 1740760"/>
                  <a:gd name="connsiteX22" fmla="*/ 1707082 w 1740762"/>
                  <a:gd name="connsiteY22" fmla="*/ 615941 h 1740760"/>
                  <a:gd name="connsiteX23" fmla="*/ 1579247 w 1740762"/>
                  <a:gd name="connsiteY23" fmla="*/ 668892 h 1740760"/>
                  <a:gd name="connsiteX24" fmla="*/ 1584835 w 1740762"/>
                  <a:gd name="connsiteY24" fmla="*/ 687711 h 1740760"/>
                  <a:gd name="connsiteX25" fmla="*/ 1601709 w 1740762"/>
                  <a:gd name="connsiteY25" fmla="*/ 777321 h 1740760"/>
                  <a:gd name="connsiteX26" fmla="*/ 1602202 w 1740762"/>
                  <a:gd name="connsiteY26" fmla="*/ 785260 h 1740760"/>
                  <a:gd name="connsiteX27" fmla="*/ 1740762 w 1740762"/>
                  <a:gd name="connsiteY27" fmla="*/ 785260 h 1740760"/>
                  <a:gd name="connsiteX28" fmla="*/ 1740762 w 1740762"/>
                  <a:gd name="connsiteY28" fmla="*/ 955500 h 1740760"/>
                  <a:gd name="connsiteX29" fmla="*/ 1602244 w 1740762"/>
                  <a:gd name="connsiteY29" fmla="*/ 955500 h 1740760"/>
                  <a:gd name="connsiteX30" fmla="*/ 1592412 w 1740762"/>
                  <a:gd name="connsiteY30" fmla="*/ 1019928 h 1740760"/>
                  <a:gd name="connsiteX31" fmla="*/ 1579385 w 1740762"/>
                  <a:gd name="connsiteY31" fmla="*/ 1071925 h 1740760"/>
                  <a:gd name="connsiteX32" fmla="*/ 1707082 w 1740762"/>
                  <a:gd name="connsiteY32" fmla="*/ 1124819 h 1740760"/>
                  <a:gd name="connsiteX33" fmla="*/ 1641935 w 1740762"/>
                  <a:gd name="connsiteY33" fmla="*/ 1282101 h 1740760"/>
                  <a:gd name="connsiteX34" fmla="*/ 1514336 w 1740762"/>
                  <a:gd name="connsiteY34" fmla="*/ 1229247 h 1740760"/>
                  <a:gd name="connsiteX35" fmla="*/ 1500059 w 1740762"/>
                  <a:gd name="connsiteY35" fmla="*/ 1255158 h 1740760"/>
                  <a:gd name="connsiteX36" fmla="*/ 1448892 w 1740762"/>
                  <a:gd name="connsiteY36" fmla="*/ 1328512 h 1740760"/>
                  <a:gd name="connsiteX37" fmla="*/ 1546022 w 1740762"/>
                  <a:gd name="connsiteY37" fmla="*/ 1425643 h 1740760"/>
                  <a:gd name="connsiteX38" fmla="*/ 1425645 w 1740762"/>
                  <a:gd name="connsiteY38" fmla="*/ 1546021 h 1740760"/>
                  <a:gd name="connsiteX39" fmla="*/ 1328549 w 1740762"/>
                  <a:gd name="connsiteY39" fmla="*/ 1448925 h 1740760"/>
                  <a:gd name="connsiteX40" fmla="*/ 1312981 w 1740762"/>
                  <a:gd name="connsiteY40" fmla="*/ 1462328 h 1740760"/>
                  <a:gd name="connsiteX41" fmla="*/ 1229762 w 1740762"/>
                  <a:gd name="connsiteY41" fmla="*/ 1515571 h 1740760"/>
                  <a:gd name="connsiteX42" fmla="*/ 1282102 w 1740762"/>
                  <a:gd name="connsiteY42" fmla="*/ 1641932 h 1740760"/>
                  <a:gd name="connsiteX43" fmla="*/ 1124821 w 1740762"/>
                  <a:gd name="connsiteY43" fmla="*/ 1707080 h 1740760"/>
                  <a:gd name="connsiteX44" fmla="*/ 1073151 w 1740762"/>
                  <a:gd name="connsiteY44" fmla="*/ 1582339 h 1740760"/>
                  <a:gd name="connsiteX45" fmla="*/ 1048108 w 1740762"/>
                  <a:gd name="connsiteY45" fmla="*/ 1589775 h 1740760"/>
                  <a:gd name="connsiteX46" fmla="*/ 958498 w 1740762"/>
                  <a:gd name="connsiteY46" fmla="*/ 1606649 h 1740760"/>
                  <a:gd name="connsiteX47" fmla="*/ 955501 w 1740762"/>
                  <a:gd name="connsiteY47" fmla="*/ 1606835 h 1740760"/>
                  <a:gd name="connsiteX48" fmla="*/ 955501 w 1740762"/>
                  <a:gd name="connsiteY48" fmla="*/ 1740760 h 1740760"/>
                  <a:gd name="connsiteX49" fmla="*/ 785261 w 1740762"/>
                  <a:gd name="connsiteY49" fmla="*/ 1740760 h 1740760"/>
                  <a:gd name="connsiteX50" fmla="*/ 785261 w 1740762"/>
                  <a:gd name="connsiteY50" fmla="*/ 1607939 h 1740760"/>
                  <a:gd name="connsiteX51" fmla="*/ 715891 w 1740762"/>
                  <a:gd name="connsiteY51" fmla="*/ 1597352 h 1740760"/>
                  <a:gd name="connsiteX52" fmla="*/ 666516 w 1740762"/>
                  <a:gd name="connsiteY52" fmla="*/ 1584982 h 1740760"/>
                  <a:gd name="connsiteX53" fmla="*/ 615942 w 1740762"/>
                  <a:gd name="connsiteY53" fmla="*/ 1707080 h 1740760"/>
                  <a:gd name="connsiteX54" fmla="*/ 458661 w 1740762"/>
                  <a:gd name="connsiteY54" fmla="*/ 1641932 h 1740760"/>
                  <a:gd name="connsiteX55" fmla="*/ 508928 w 1740762"/>
                  <a:gd name="connsiteY55" fmla="*/ 1520575 h 1740760"/>
                  <a:gd name="connsiteX56" fmla="*/ 480660 w 1740762"/>
                  <a:gd name="connsiteY56" fmla="*/ 1504999 h 1740760"/>
                  <a:gd name="connsiteX57" fmla="*/ 407307 w 1740762"/>
                  <a:gd name="connsiteY57" fmla="*/ 1453832 h 1740760"/>
                  <a:gd name="connsiteX58" fmla="*/ 315118 w 1740762"/>
                  <a:gd name="connsiteY58" fmla="*/ 1546021 h 1740760"/>
                  <a:gd name="connsiteX59" fmla="*/ 194740 w 1740762"/>
                  <a:gd name="connsiteY59" fmla="*/ 1425643 h 1740760"/>
                  <a:gd name="connsiteX60" fmla="*/ 286894 w 1740762"/>
                  <a:gd name="connsiteY60" fmla="*/ 1333489 h 1740760"/>
                  <a:gd name="connsiteX61" fmla="*/ 273491 w 1740762"/>
                  <a:gd name="connsiteY61" fmla="*/ 1317922 h 1740760"/>
                  <a:gd name="connsiteX62" fmla="*/ 218783 w 1740762"/>
                  <a:gd name="connsiteY62" fmla="*/ 1232414 h 1740760"/>
                  <a:gd name="connsiteX63" fmla="*/ 98828 w 1740762"/>
                  <a:gd name="connsiteY63" fmla="*/ 1282101 h 1740760"/>
                  <a:gd name="connsiteX64" fmla="*/ 33680 w 1740762"/>
                  <a:gd name="connsiteY64" fmla="*/ 1124819 h 1740760"/>
                  <a:gd name="connsiteX65" fmla="*/ 152714 w 1740762"/>
                  <a:gd name="connsiteY65" fmla="*/ 1075514 h 1740760"/>
                  <a:gd name="connsiteX66" fmla="*/ 146043 w 1740762"/>
                  <a:gd name="connsiteY66" fmla="*/ 1053048 h 1740760"/>
                  <a:gd name="connsiteX67" fmla="*/ 129170 w 1740762"/>
                  <a:gd name="connsiteY67" fmla="*/ 963438 h 1740760"/>
                  <a:gd name="connsiteX68" fmla="*/ 128677 w 1740762"/>
                  <a:gd name="connsiteY68" fmla="*/ 955500 h 1740760"/>
                  <a:gd name="connsiteX69" fmla="*/ 0 w 1740762"/>
                  <a:gd name="connsiteY69" fmla="*/ 955500 h 1740760"/>
                  <a:gd name="connsiteX70" fmla="*/ 0 w 1740762"/>
                  <a:gd name="connsiteY70" fmla="*/ 785260 h 1740760"/>
                  <a:gd name="connsiteX71" fmla="*/ 128814 w 1740762"/>
                  <a:gd name="connsiteY71" fmla="*/ 785260 h 1740760"/>
                  <a:gd name="connsiteX72" fmla="*/ 134981 w 1740762"/>
                  <a:gd name="connsiteY72" fmla="*/ 739025 h 1740760"/>
                  <a:gd name="connsiteX73" fmla="*/ 147040 w 1740762"/>
                  <a:gd name="connsiteY73" fmla="*/ 683819 h 1740760"/>
                  <a:gd name="connsiteX74" fmla="*/ 152622 w 1740762"/>
                  <a:gd name="connsiteY74" fmla="*/ 665208 h 1740760"/>
                  <a:gd name="connsiteX75" fmla="*/ 33680 w 1740762"/>
                  <a:gd name="connsiteY75" fmla="*/ 615940 h 1740760"/>
                  <a:gd name="connsiteX76" fmla="*/ 98828 w 1740762"/>
                  <a:gd name="connsiteY76" fmla="*/ 458659 h 1740760"/>
                  <a:gd name="connsiteX77" fmla="*/ 219054 w 1740762"/>
                  <a:gd name="connsiteY77" fmla="*/ 508459 h 1740760"/>
                  <a:gd name="connsiteX78" fmla="*/ 264199 w 1740762"/>
                  <a:gd name="connsiteY78" fmla="*/ 435381 h 1740760"/>
                  <a:gd name="connsiteX79" fmla="*/ 286732 w 1740762"/>
                  <a:gd name="connsiteY79" fmla="*/ 407109 h 1740760"/>
                  <a:gd name="connsiteX80" fmla="*/ 194740 w 1740762"/>
                  <a:gd name="connsiteY80" fmla="*/ 315117 h 1740760"/>
                  <a:gd name="connsiteX81" fmla="*/ 315118 w 1740762"/>
                  <a:gd name="connsiteY81" fmla="*/ 194739 h 1740760"/>
                  <a:gd name="connsiteX82" fmla="*/ 407197 w 1740762"/>
                  <a:gd name="connsiteY82" fmla="*/ 286817 h 1740760"/>
                  <a:gd name="connsiteX83" fmla="*/ 460791 w 1740762"/>
                  <a:gd name="connsiteY83" fmla="*/ 248268 h 1740760"/>
                  <a:gd name="connsiteX84" fmla="*/ 508858 w 1740762"/>
                  <a:gd name="connsiteY84" fmla="*/ 220014 h 1740760"/>
                  <a:gd name="connsiteX85" fmla="*/ 458661 w 1740762"/>
                  <a:gd name="connsiteY85" fmla="*/ 98828 h 1740760"/>
                  <a:gd name="connsiteX86" fmla="*/ 615942 w 1740762"/>
                  <a:gd name="connsiteY86" fmla="*/ 33679 h 1740760"/>
                  <a:gd name="connsiteX87" fmla="*/ 666597 w 1740762"/>
                  <a:gd name="connsiteY87" fmla="*/ 155970 h 1740760"/>
                  <a:gd name="connsiteX88" fmla="*/ 715891 w 1740762"/>
                  <a:gd name="connsiteY88" fmla="*/ 143408 h 1740760"/>
                  <a:gd name="connsiteX89" fmla="*/ 785261 w 1740762"/>
                  <a:gd name="connsiteY89" fmla="*/ 132820 h 1740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</a:cxnLst>
                <a:rect l="l" t="t" r="r" b="b"/>
                <a:pathLst>
                  <a:path w="1740762" h="1740760">
                    <a:moveTo>
                      <a:pt x="870381" y="422211"/>
                    </a:moveTo>
                    <a:cubicBezTo>
                      <a:pt x="622864" y="422211"/>
                      <a:pt x="422212" y="622863"/>
                      <a:pt x="422212" y="870380"/>
                    </a:cubicBezTo>
                    <a:cubicBezTo>
                      <a:pt x="422212" y="1117897"/>
                      <a:pt x="622864" y="1318549"/>
                      <a:pt x="870381" y="1318549"/>
                    </a:cubicBezTo>
                    <a:cubicBezTo>
                      <a:pt x="1117898" y="1318549"/>
                      <a:pt x="1318550" y="1117897"/>
                      <a:pt x="1318550" y="870380"/>
                    </a:cubicBezTo>
                    <a:cubicBezTo>
                      <a:pt x="1318550" y="622863"/>
                      <a:pt x="1117898" y="422211"/>
                      <a:pt x="870381" y="422211"/>
                    </a:cubicBezTo>
                    <a:close/>
                    <a:moveTo>
                      <a:pt x="785261" y="0"/>
                    </a:moveTo>
                    <a:lnTo>
                      <a:pt x="955501" y="0"/>
                    </a:lnTo>
                    <a:lnTo>
                      <a:pt x="955501" y="134329"/>
                    </a:lnTo>
                    <a:lnTo>
                      <a:pt x="1014988" y="143408"/>
                    </a:lnTo>
                    <a:lnTo>
                      <a:pt x="1073317" y="158020"/>
                    </a:lnTo>
                    <a:lnTo>
                      <a:pt x="1124821" y="33680"/>
                    </a:lnTo>
                    <a:lnTo>
                      <a:pt x="1282102" y="98828"/>
                    </a:lnTo>
                    <a:lnTo>
                      <a:pt x="1229998" y="224619"/>
                    </a:lnTo>
                    <a:lnTo>
                      <a:pt x="1250218" y="235760"/>
                    </a:lnTo>
                    <a:cubicBezTo>
                      <a:pt x="1276992" y="252029"/>
                      <a:pt x="1302655" y="269943"/>
                      <a:pt x="1327066" y="289364"/>
                    </a:cubicBezTo>
                    <a:lnTo>
                      <a:pt x="1329143" y="291241"/>
                    </a:lnTo>
                    <a:lnTo>
                      <a:pt x="1425645" y="194739"/>
                    </a:lnTo>
                    <a:lnTo>
                      <a:pt x="1546022" y="315117"/>
                    </a:lnTo>
                    <a:lnTo>
                      <a:pt x="1448558" y="412582"/>
                    </a:lnTo>
                    <a:lnTo>
                      <a:pt x="1457388" y="422838"/>
                    </a:lnTo>
                    <a:lnTo>
                      <a:pt x="1514167" y="511583"/>
                    </a:lnTo>
                    <a:lnTo>
                      <a:pt x="1641935" y="458659"/>
                    </a:lnTo>
                    <a:lnTo>
                      <a:pt x="1707082" y="615941"/>
                    </a:lnTo>
                    <a:lnTo>
                      <a:pt x="1579247" y="668892"/>
                    </a:lnTo>
                    <a:lnTo>
                      <a:pt x="1584835" y="687711"/>
                    </a:lnTo>
                    <a:cubicBezTo>
                      <a:pt x="1592232" y="716929"/>
                      <a:pt x="1597895" y="746838"/>
                      <a:pt x="1601709" y="777321"/>
                    </a:cubicBezTo>
                    <a:lnTo>
                      <a:pt x="1602202" y="785260"/>
                    </a:lnTo>
                    <a:lnTo>
                      <a:pt x="1740762" y="785260"/>
                    </a:lnTo>
                    <a:lnTo>
                      <a:pt x="1740762" y="955500"/>
                    </a:lnTo>
                    <a:lnTo>
                      <a:pt x="1602244" y="955500"/>
                    </a:lnTo>
                    <a:lnTo>
                      <a:pt x="1592412" y="1019928"/>
                    </a:lnTo>
                    <a:lnTo>
                      <a:pt x="1579385" y="1071925"/>
                    </a:lnTo>
                    <a:lnTo>
                      <a:pt x="1707082" y="1124819"/>
                    </a:lnTo>
                    <a:lnTo>
                      <a:pt x="1641935" y="1282101"/>
                    </a:lnTo>
                    <a:lnTo>
                      <a:pt x="1514336" y="1229247"/>
                    </a:lnTo>
                    <a:lnTo>
                      <a:pt x="1500059" y="1255158"/>
                    </a:lnTo>
                    <a:lnTo>
                      <a:pt x="1448892" y="1328512"/>
                    </a:lnTo>
                    <a:lnTo>
                      <a:pt x="1546022" y="1425643"/>
                    </a:lnTo>
                    <a:lnTo>
                      <a:pt x="1425645" y="1546021"/>
                    </a:lnTo>
                    <a:lnTo>
                      <a:pt x="1328549" y="1448925"/>
                    </a:lnTo>
                    <a:lnTo>
                      <a:pt x="1312981" y="1462328"/>
                    </a:lnTo>
                    <a:lnTo>
                      <a:pt x="1229762" y="1515571"/>
                    </a:lnTo>
                    <a:lnTo>
                      <a:pt x="1282102" y="1641932"/>
                    </a:lnTo>
                    <a:lnTo>
                      <a:pt x="1124821" y="1707080"/>
                    </a:lnTo>
                    <a:lnTo>
                      <a:pt x="1073151" y="1582339"/>
                    </a:lnTo>
                    <a:lnTo>
                      <a:pt x="1048108" y="1589775"/>
                    </a:lnTo>
                    <a:cubicBezTo>
                      <a:pt x="1018890" y="1597172"/>
                      <a:pt x="988981" y="1602835"/>
                      <a:pt x="958498" y="1606649"/>
                    </a:cubicBezTo>
                    <a:lnTo>
                      <a:pt x="955501" y="1606835"/>
                    </a:lnTo>
                    <a:lnTo>
                      <a:pt x="955501" y="1740760"/>
                    </a:lnTo>
                    <a:lnTo>
                      <a:pt x="785261" y="1740760"/>
                    </a:lnTo>
                    <a:lnTo>
                      <a:pt x="785261" y="1607939"/>
                    </a:lnTo>
                    <a:lnTo>
                      <a:pt x="715891" y="1597352"/>
                    </a:lnTo>
                    <a:lnTo>
                      <a:pt x="666516" y="1584982"/>
                    </a:lnTo>
                    <a:lnTo>
                      <a:pt x="615942" y="1707080"/>
                    </a:lnTo>
                    <a:lnTo>
                      <a:pt x="458661" y="1641932"/>
                    </a:lnTo>
                    <a:lnTo>
                      <a:pt x="508928" y="1520575"/>
                    </a:lnTo>
                    <a:lnTo>
                      <a:pt x="480660" y="1504999"/>
                    </a:lnTo>
                    <a:lnTo>
                      <a:pt x="407307" y="1453832"/>
                    </a:lnTo>
                    <a:lnTo>
                      <a:pt x="315118" y="1546021"/>
                    </a:lnTo>
                    <a:lnTo>
                      <a:pt x="194740" y="1425643"/>
                    </a:lnTo>
                    <a:lnTo>
                      <a:pt x="286894" y="1333489"/>
                    </a:lnTo>
                    <a:lnTo>
                      <a:pt x="273491" y="1317922"/>
                    </a:lnTo>
                    <a:lnTo>
                      <a:pt x="218783" y="1232414"/>
                    </a:lnTo>
                    <a:lnTo>
                      <a:pt x="98828" y="1282101"/>
                    </a:lnTo>
                    <a:lnTo>
                      <a:pt x="33680" y="1124819"/>
                    </a:lnTo>
                    <a:lnTo>
                      <a:pt x="152714" y="1075514"/>
                    </a:lnTo>
                    <a:lnTo>
                      <a:pt x="146043" y="1053048"/>
                    </a:lnTo>
                    <a:cubicBezTo>
                      <a:pt x="138647" y="1023830"/>
                      <a:pt x="132984" y="993922"/>
                      <a:pt x="129170" y="963438"/>
                    </a:cubicBezTo>
                    <a:lnTo>
                      <a:pt x="128677" y="955500"/>
                    </a:lnTo>
                    <a:lnTo>
                      <a:pt x="0" y="955500"/>
                    </a:lnTo>
                    <a:lnTo>
                      <a:pt x="0" y="785260"/>
                    </a:lnTo>
                    <a:lnTo>
                      <a:pt x="128814" y="785260"/>
                    </a:lnTo>
                    <a:lnTo>
                      <a:pt x="134981" y="739025"/>
                    </a:lnTo>
                    <a:cubicBezTo>
                      <a:pt x="138313" y="720372"/>
                      <a:pt x="142341" y="701961"/>
                      <a:pt x="147040" y="683819"/>
                    </a:cubicBezTo>
                    <a:lnTo>
                      <a:pt x="152622" y="665208"/>
                    </a:lnTo>
                    <a:lnTo>
                      <a:pt x="33680" y="615940"/>
                    </a:lnTo>
                    <a:lnTo>
                      <a:pt x="98828" y="458659"/>
                    </a:lnTo>
                    <a:lnTo>
                      <a:pt x="219054" y="508459"/>
                    </a:lnTo>
                    <a:lnTo>
                      <a:pt x="264199" y="435381"/>
                    </a:lnTo>
                    <a:lnTo>
                      <a:pt x="286732" y="407109"/>
                    </a:lnTo>
                    <a:lnTo>
                      <a:pt x="194740" y="315117"/>
                    </a:lnTo>
                    <a:lnTo>
                      <a:pt x="315118" y="194739"/>
                    </a:lnTo>
                    <a:lnTo>
                      <a:pt x="407197" y="286817"/>
                    </a:lnTo>
                    <a:lnTo>
                      <a:pt x="460791" y="248268"/>
                    </a:lnTo>
                    <a:lnTo>
                      <a:pt x="508858" y="220014"/>
                    </a:lnTo>
                    <a:lnTo>
                      <a:pt x="458661" y="98828"/>
                    </a:lnTo>
                    <a:lnTo>
                      <a:pt x="615942" y="33679"/>
                    </a:lnTo>
                    <a:lnTo>
                      <a:pt x="666597" y="155970"/>
                    </a:lnTo>
                    <a:lnTo>
                      <a:pt x="715891" y="143408"/>
                    </a:lnTo>
                    <a:lnTo>
                      <a:pt x="785261" y="132820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0" name="任意多边形 29"/>
              <p:cNvSpPr/>
              <p:nvPr/>
            </p:nvSpPr>
            <p:spPr>
              <a:xfrm>
                <a:off x="4176993" y="2308657"/>
                <a:ext cx="167801" cy="167801"/>
              </a:xfrm>
              <a:custGeom>
                <a:avLst/>
                <a:gdLst>
                  <a:gd name="connsiteX0" fmla="*/ 870381 w 1740762"/>
                  <a:gd name="connsiteY0" fmla="*/ 422211 h 1740760"/>
                  <a:gd name="connsiteX1" fmla="*/ 422212 w 1740762"/>
                  <a:gd name="connsiteY1" fmla="*/ 870380 h 1740760"/>
                  <a:gd name="connsiteX2" fmla="*/ 870381 w 1740762"/>
                  <a:gd name="connsiteY2" fmla="*/ 1318549 h 1740760"/>
                  <a:gd name="connsiteX3" fmla="*/ 1318550 w 1740762"/>
                  <a:gd name="connsiteY3" fmla="*/ 870380 h 1740760"/>
                  <a:gd name="connsiteX4" fmla="*/ 870381 w 1740762"/>
                  <a:gd name="connsiteY4" fmla="*/ 422211 h 1740760"/>
                  <a:gd name="connsiteX5" fmla="*/ 785261 w 1740762"/>
                  <a:gd name="connsiteY5" fmla="*/ 0 h 1740760"/>
                  <a:gd name="connsiteX6" fmla="*/ 955501 w 1740762"/>
                  <a:gd name="connsiteY6" fmla="*/ 0 h 1740760"/>
                  <a:gd name="connsiteX7" fmla="*/ 955501 w 1740762"/>
                  <a:gd name="connsiteY7" fmla="*/ 134329 h 1740760"/>
                  <a:gd name="connsiteX8" fmla="*/ 1014988 w 1740762"/>
                  <a:gd name="connsiteY8" fmla="*/ 143408 h 1740760"/>
                  <a:gd name="connsiteX9" fmla="*/ 1073317 w 1740762"/>
                  <a:gd name="connsiteY9" fmla="*/ 158020 h 1740760"/>
                  <a:gd name="connsiteX10" fmla="*/ 1124821 w 1740762"/>
                  <a:gd name="connsiteY10" fmla="*/ 33680 h 1740760"/>
                  <a:gd name="connsiteX11" fmla="*/ 1282102 w 1740762"/>
                  <a:gd name="connsiteY11" fmla="*/ 98828 h 1740760"/>
                  <a:gd name="connsiteX12" fmla="*/ 1229998 w 1740762"/>
                  <a:gd name="connsiteY12" fmla="*/ 224619 h 1740760"/>
                  <a:gd name="connsiteX13" fmla="*/ 1250218 w 1740762"/>
                  <a:gd name="connsiteY13" fmla="*/ 235760 h 1740760"/>
                  <a:gd name="connsiteX14" fmla="*/ 1327066 w 1740762"/>
                  <a:gd name="connsiteY14" fmla="*/ 289364 h 1740760"/>
                  <a:gd name="connsiteX15" fmla="*/ 1329143 w 1740762"/>
                  <a:gd name="connsiteY15" fmla="*/ 291241 h 1740760"/>
                  <a:gd name="connsiteX16" fmla="*/ 1425645 w 1740762"/>
                  <a:gd name="connsiteY16" fmla="*/ 194739 h 1740760"/>
                  <a:gd name="connsiteX17" fmla="*/ 1546022 w 1740762"/>
                  <a:gd name="connsiteY17" fmla="*/ 315117 h 1740760"/>
                  <a:gd name="connsiteX18" fmla="*/ 1448558 w 1740762"/>
                  <a:gd name="connsiteY18" fmla="*/ 412582 h 1740760"/>
                  <a:gd name="connsiteX19" fmla="*/ 1457388 w 1740762"/>
                  <a:gd name="connsiteY19" fmla="*/ 422838 h 1740760"/>
                  <a:gd name="connsiteX20" fmla="*/ 1514167 w 1740762"/>
                  <a:gd name="connsiteY20" fmla="*/ 511583 h 1740760"/>
                  <a:gd name="connsiteX21" fmla="*/ 1641935 w 1740762"/>
                  <a:gd name="connsiteY21" fmla="*/ 458659 h 1740760"/>
                  <a:gd name="connsiteX22" fmla="*/ 1707082 w 1740762"/>
                  <a:gd name="connsiteY22" fmla="*/ 615941 h 1740760"/>
                  <a:gd name="connsiteX23" fmla="*/ 1579247 w 1740762"/>
                  <a:gd name="connsiteY23" fmla="*/ 668892 h 1740760"/>
                  <a:gd name="connsiteX24" fmla="*/ 1584835 w 1740762"/>
                  <a:gd name="connsiteY24" fmla="*/ 687711 h 1740760"/>
                  <a:gd name="connsiteX25" fmla="*/ 1601709 w 1740762"/>
                  <a:gd name="connsiteY25" fmla="*/ 777321 h 1740760"/>
                  <a:gd name="connsiteX26" fmla="*/ 1602202 w 1740762"/>
                  <a:gd name="connsiteY26" fmla="*/ 785260 h 1740760"/>
                  <a:gd name="connsiteX27" fmla="*/ 1740762 w 1740762"/>
                  <a:gd name="connsiteY27" fmla="*/ 785260 h 1740760"/>
                  <a:gd name="connsiteX28" fmla="*/ 1740762 w 1740762"/>
                  <a:gd name="connsiteY28" fmla="*/ 955500 h 1740760"/>
                  <a:gd name="connsiteX29" fmla="*/ 1602244 w 1740762"/>
                  <a:gd name="connsiteY29" fmla="*/ 955500 h 1740760"/>
                  <a:gd name="connsiteX30" fmla="*/ 1592412 w 1740762"/>
                  <a:gd name="connsiteY30" fmla="*/ 1019928 h 1740760"/>
                  <a:gd name="connsiteX31" fmla="*/ 1579385 w 1740762"/>
                  <a:gd name="connsiteY31" fmla="*/ 1071925 h 1740760"/>
                  <a:gd name="connsiteX32" fmla="*/ 1707082 w 1740762"/>
                  <a:gd name="connsiteY32" fmla="*/ 1124819 h 1740760"/>
                  <a:gd name="connsiteX33" fmla="*/ 1641935 w 1740762"/>
                  <a:gd name="connsiteY33" fmla="*/ 1282101 h 1740760"/>
                  <a:gd name="connsiteX34" fmla="*/ 1514336 w 1740762"/>
                  <a:gd name="connsiteY34" fmla="*/ 1229247 h 1740760"/>
                  <a:gd name="connsiteX35" fmla="*/ 1500059 w 1740762"/>
                  <a:gd name="connsiteY35" fmla="*/ 1255158 h 1740760"/>
                  <a:gd name="connsiteX36" fmla="*/ 1448892 w 1740762"/>
                  <a:gd name="connsiteY36" fmla="*/ 1328512 h 1740760"/>
                  <a:gd name="connsiteX37" fmla="*/ 1546022 w 1740762"/>
                  <a:gd name="connsiteY37" fmla="*/ 1425643 h 1740760"/>
                  <a:gd name="connsiteX38" fmla="*/ 1425645 w 1740762"/>
                  <a:gd name="connsiteY38" fmla="*/ 1546021 h 1740760"/>
                  <a:gd name="connsiteX39" fmla="*/ 1328549 w 1740762"/>
                  <a:gd name="connsiteY39" fmla="*/ 1448925 h 1740760"/>
                  <a:gd name="connsiteX40" fmla="*/ 1312981 w 1740762"/>
                  <a:gd name="connsiteY40" fmla="*/ 1462328 h 1740760"/>
                  <a:gd name="connsiteX41" fmla="*/ 1229762 w 1740762"/>
                  <a:gd name="connsiteY41" fmla="*/ 1515571 h 1740760"/>
                  <a:gd name="connsiteX42" fmla="*/ 1282102 w 1740762"/>
                  <a:gd name="connsiteY42" fmla="*/ 1641932 h 1740760"/>
                  <a:gd name="connsiteX43" fmla="*/ 1124821 w 1740762"/>
                  <a:gd name="connsiteY43" fmla="*/ 1707080 h 1740760"/>
                  <a:gd name="connsiteX44" fmla="*/ 1073151 w 1740762"/>
                  <a:gd name="connsiteY44" fmla="*/ 1582339 h 1740760"/>
                  <a:gd name="connsiteX45" fmla="*/ 1048108 w 1740762"/>
                  <a:gd name="connsiteY45" fmla="*/ 1589775 h 1740760"/>
                  <a:gd name="connsiteX46" fmla="*/ 958498 w 1740762"/>
                  <a:gd name="connsiteY46" fmla="*/ 1606649 h 1740760"/>
                  <a:gd name="connsiteX47" fmla="*/ 955501 w 1740762"/>
                  <a:gd name="connsiteY47" fmla="*/ 1606835 h 1740760"/>
                  <a:gd name="connsiteX48" fmla="*/ 955501 w 1740762"/>
                  <a:gd name="connsiteY48" fmla="*/ 1740760 h 1740760"/>
                  <a:gd name="connsiteX49" fmla="*/ 785261 w 1740762"/>
                  <a:gd name="connsiteY49" fmla="*/ 1740760 h 1740760"/>
                  <a:gd name="connsiteX50" fmla="*/ 785261 w 1740762"/>
                  <a:gd name="connsiteY50" fmla="*/ 1607939 h 1740760"/>
                  <a:gd name="connsiteX51" fmla="*/ 715891 w 1740762"/>
                  <a:gd name="connsiteY51" fmla="*/ 1597352 h 1740760"/>
                  <a:gd name="connsiteX52" fmla="*/ 666516 w 1740762"/>
                  <a:gd name="connsiteY52" fmla="*/ 1584982 h 1740760"/>
                  <a:gd name="connsiteX53" fmla="*/ 615942 w 1740762"/>
                  <a:gd name="connsiteY53" fmla="*/ 1707080 h 1740760"/>
                  <a:gd name="connsiteX54" fmla="*/ 458661 w 1740762"/>
                  <a:gd name="connsiteY54" fmla="*/ 1641932 h 1740760"/>
                  <a:gd name="connsiteX55" fmla="*/ 508928 w 1740762"/>
                  <a:gd name="connsiteY55" fmla="*/ 1520575 h 1740760"/>
                  <a:gd name="connsiteX56" fmla="*/ 480660 w 1740762"/>
                  <a:gd name="connsiteY56" fmla="*/ 1504999 h 1740760"/>
                  <a:gd name="connsiteX57" fmla="*/ 407307 w 1740762"/>
                  <a:gd name="connsiteY57" fmla="*/ 1453832 h 1740760"/>
                  <a:gd name="connsiteX58" fmla="*/ 315118 w 1740762"/>
                  <a:gd name="connsiteY58" fmla="*/ 1546021 h 1740760"/>
                  <a:gd name="connsiteX59" fmla="*/ 194740 w 1740762"/>
                  <a:gd name="connsiteY59" fmla="*/ 1425643 h 1740760"/>
                  <a:gd name="connsiteX60" fmla="*/ 286894 w 1740762"/>
                  <a:gd name="connsiteY60" fmla="*/ 1333489 h 1740760"/>
                  <a:gd name="connsiteX61" fmla="*/ 273491 w 1740762"/>
                  <a:gd name="connsiteY61" fmla="*/ 1317922 h 1740760"/>
                  <a:gd name="connsiteX62" fmla="*/ 218783 w 1740762"/>
                  <a:gd name="connsiteY62" fmla="*/ 1232414 h 1740760"/>
                  <a:gd name="connsiteX63" fmla="*/ 98828 w 1740762"/>
                  <a:gd name="connsiteY63" fmla="*/ 1282101 h 1740760"/>
                  <a:gd name="connsiteX64" fmla="*/ 33680 w 1740762"/>
                  <a:gd name="connsiteY64" fmla="*/ 1124819 h 1740760"/>
                  <a:gd name="connsiteX65" fmla="*/ 152714 w 1740762"/>
                  <a:gd name="connsiteY65" fmla="*/ 1075514 h 1740760"/>
                  <a:gd name="connsiteX66" fmla="*/ 146043 w 1740762"/>
                  <a:gd name="connsiteY66" fmla="*/ 1053048 h 1740760"/>
                  <a:gd name="connsiteX67" fmla="*/ 129170 w 1740762"/>
                  <a:gd name="connsiteY67" fmla="*/ 963438 h 1740760"/>
                  <a:gd name="connsiteX68" fmla="*/ 128677 w 1740762"/>
                  <a:gd name="connsiteY68" fmla="*/ 955500 h 1740760"/>
                  <a:gd name="connsiteX69" fmla="*/ 0 w 1740762"/>
                  <a:gd name="connsiteY69" fmla="*/ 955500 h 1740760"/>
                  <a:gd name="connsiteX70" fmla="*/ 0 w 1740762"/>
                  <a:gd name="connsiteY70" fmla="*/ 785260 h 1740760"/>
                  <a:gd name="connsiteX71" fmla="*/ 128814 w 1740762"/>
                  <a:gd name="connsiteY71" fmla="*/ 785260 h 1740760"/>
                  <a:gd name="connsiteX72" fmla="*/ 134981 w 1740762"/>
                  <a:gd name="connsiteY72" fmla="*/ 739025 h 1740760"/>
                  <a:gd name="connsiteX73" fmla="*/ 147040 w 1740762"/>
                  <a:gd name="connsiteY73" fmla="*/ 683819 h 1740760"/>
                  <a:gd name="connsiteX74" fmla="*/ 152622 w 1740762"/>
                  <a:gd name="connsiteY74" fmla="*/ 665208 h 1740760"/>
                  <a:gd name="connsiteX75" fmla="*/ 33680 w 1740762"/>
                  <a:gd name="connsiteY75" fmla="*/ 615940 h 1740760"/>
                  <a:gd name="connsiteX76" fmla="*/ 98828 w 1740762"/>
                  <a:gd name="connsiteY76" fmla="*/ 458659 h 1740760"/>
                  <a:gd name="connsiteX77" fmla="*/ 219054 w 1740762"/>
                  <a:gd name="connsiteY77" fmla="*/ 508459 h 1740760"/>
                  <a:gd name="connsiteX78" fmla="*/ 264199 w 1740762"/>
                  <a:gd name="connsiteY78" fmla="*/ 435381 h 1740760"/>
                  <a:gd name="connsiteX79" fmla="*/ 286732 w 1740762"/>
                  <a:gd name="connsiteY79" fmla="*/ 407109 h 1740760"/>
                  <a:gd name="connsiteX80" fmla="*/ 194740 w 1740762"/>
                  <a:gd name="connsiteY80" fmla="*/ 315117 h 1740760"/>
                  <a:gd name="connsiteX81" fmla="*/ 315118 w 1740762"/>
                  <a:gd name="connsiteY81" fmla="*/ 194739 h 1740760"/>
                  <a:gd name="connsiteX82" fmla="*/ 407197 w 1740762"/>
                  <a:gd name="connsiteY82" fmla="*/ 286817 h 1740760"/>
                  <a:gd name="connsiteX83" fmla="*/ 460791 w 1740762"/>
                  <a:gd name="connsiteY83" fmla="*/ 248268 h 1740760"/>
                  <a:gd name="connsiteX84" fmla="*/ 508858 w 1740762"/>
                  <a:gd name="connsiteY84" fmla="*/ 220014 h 1740760"/>
                  <a:gd name="connsiteX85" fmla="*/ 458661 w 1740762"/>
                  <a:gd name="connsiteY85" fmla="*/ 98828 h 1740760"/>
                  <a:gd name="connsiteX86" fmla="*/ 615942 w 1740762"/>
                  <a:gd name="connsiteY86" fmla="*/ 33679 h 1740760"/>
                  <a:gd name="connsiteX87" fmla="*/ 666597 w 1740762"/>
                  <a:gd name="connsiteY87" fmla="*/ 155970 h 1740760"/>
                  <a:gd name="connsiteX88" fmla="*/ 715891 w 1740762"/>
                  <a:gd name="connsiteY88" fmla="*/ 143408 h 1740760"/>
                  <a:gd name="connsiteX89" fmla="*/ 785261 w 1740762"/>
                  <a:gd name="connsiteY89" fmla="*/ 132820 h 1740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</a:cxnLst>
                <a:rect l="l" t="t" r="r" b="b"/>
                <a:pathLst>
                  <a:path w="1740762" h="1740760">
                    <a:moveTo>
                      <a:pt x="870381" y="422211"/>
                    </a:moveTo>
                    <a:cubicBezTo>
                      <a:pt x="622864" y="422211"/>
                      <a:pt x="422212" y="622863"/>
                      <a:pt x="422212" y="870380"/>
                    </a:cubicBezTo>
                    <a:cubicBezTo>
                      <a:pt x="422212" y="1117897"/>
                      <a:pt x="622864" y="1318549"/>
                      <a:pt x="870381" y="1318549"/>
                    </a:cubicBezTo>
                    <a:cubicBezTo>
                      <a:pt x="1117898" y="1318549"/>
                      <a:pt x="1318550" y="1117897"/>
                      <a:pt x="1318550" y="870380"/>
                    </a:cubicBezTo>
                    <a:cubicBezTo>
                      <a:pt x="1318550" y="622863"/>
                      <a:pt x="1117898" y="422211"/>
                      <a:pt x="870381" y="422211"/>
                    </a:cubicBezTo>
                    <a:close/>
                    <a:moveTo>
                      <a:pt x="785261" y="0"/>
                    </a:moveTo>
                    <a:lnTo>
                      <a:pt x="955501" y="0"/>
                    </a:lnTo>
                    <a:lnTo>
                      <a:pt x="955501" y="134329"/>
                    </a:lnTo>
                    <a:lnTo>
                      <a:pt x="1014988" y="143408"/>
                    </a:lnTo>
                    <a:lnTo>
                      <a:pt x="1073317" y="158020"/>
                    </a:lnTo>
                    <a:lnTo>
                      <a:pt x="1124821" y="33680"/>
                    </a:lnTo>
                    <a:lnTo>
                      <a:pt x="1282102" y="98828"/>
                    </a:lnTo>
                    <a:lnTo>
                      <a:pt x="1229998" y="224619"/>
                    </a:lnTo>
                    <a:lnTo>
                      <a:pt x="1250218" y="235760"/>
                    </a:lnTo>
                    <a:cubicBezTo>
                      <a:pt x="1276992" y="252029"/>
                      <a:pt x="1302655" y="269943"/>
                      <a:pt x="1327066" y="289364"/>
                    </a:cubicBezTo>
                    <a:lnTo>
                      <a:pt x="1329143" y="291241"/>
                    </a:lnTo>
                    <a:lnTo>
                      <a:pt x="1425645" y="194739"/>
                    </a:lnTo>
                    <a:lnTo>
                      <a:pt x="1546022" y="315117"/>
                    </a:lnTo>
                    <a:lnTo>
                      <a:pt x="1448558" y="412582"/>
                    </a:lnTo>
                    <a:lnTo>
                      <a:pt x="1457388" y="422838"/>
                    </a:lnTo>
                    <a:lnTo>
                      <a:pt x="1514167" y="511583"/>
                    </a:lnTo>
                    <a:lnTo>
                      <a:pt x="1641935" y="458659"/>
                    </a:lnTo>
                    <a:lnTo>
                      <a:pt x="1707082" y="615941"/>
                    </a:lnTo>
                    <a:lnTo>
                      <a:pt x="1579247" y="668892"/>
                    </a:lnTo>
                    <a:lnTo>
                      <a:pt x="1584835" y="687711"/>
                    </a:lnTo>
                    <a:cubicBezTo>
                      <a:pt x="1592232" y="716929"/>
                      <a:pt x="1597895" y="746838"/>
                      <a:pt x="1601709" y="777321"/>
                    </a:cubicBezTo>
                    <a:lnTo>
                      <a:pt x="1602202" y="785260"/>
                    </a:lnTo>
                    <a:lnTo>
                      <a:pt x="1740762" y="785260"/>
                    </a:lnTo>
                    <a:lnTo>
                      <a:pt x="1740762" y="955500"/>
                    </a:lnTo>
                    <a:lnTo>
                      <a:pt x="1602244" y="955500"/>
                    </a:lnTo>
                    <a:lnTo>
                      <a:pt x="1592412" y="1019928"/>
                    </a:lnTo>
                    <a:lnTo>
                      <a:pt x="1579385" y="1071925"/>
                    </a:lnTo>
                    <a:lnTo>
                      <a:pt x="1707082" y="1124819"/>
                    </a:lnTo>
                    <a:lnTo>
                      <a:pt x="1641935" y="1282101"/>
                    </a:lnTo>
                    <a:lnTo>
                      <a:pt x="1514336" y="1229247"/>
                    </a:lnTo>
                    <a:lnTo>
                      <a:pt x="1500059" y="1255158"/>
                    </a:lnTo>
                    <a:lnTo>
                      <a:pt x="1448892" y="1328512"/>
                    </a:lnTo>
                    <a:lnTo>
                      <a:pt x="1546022" y="1425643"/>
                    </a:lnTo>
                    <a:lnTo>
                      <a:pt x="1425645" y="1546021"/>
                    </a:lnTo>
                    <a:lnTo>
                      <a:pt x="1328549" y="1448925"/>
                    </a:lnTo>
                    <a:lnTo>
                      <a:pt x="1312981" y="1462328"/>
                    </a:lnTo>
                    <a:lnTo>
                      <a:pt x="1229762" y="1515571"/>
                    </a:lnTo>
                    <a:lnTo>
                      <a:pt x="1282102" y="1641932"/>
                    </a:lnTo>
                    <a:lnTo>
                      <a:pt x="1124821" y="1707080"/>
                    </a:lnTo>
                    <a:lnTo>
                      <a:pt x="1073151" y="1582339"/>
                    </a:lnTo>
                    <a:lnTo>
                      <a:pt x="1048108" y="1589775"/>
                    </a:lnTo>
                    <a:cubicBezTo>
                      <a:pt x="1018890" y="1597172"/>
                      <a:pt x="988981" y="1602835"/>
                      <a:pt x="958498" y="1606649"/>
                    </a:cubicBezTo>
                    <a:lnTo>
                      <a:pt x="955501" y="1606835"/>
                    </a:lnTo>
                    <a:lnTo>
                      <a:pt x="955501" y="1740760"/>
                    </a:lnTo>
                    <a:lnTo>
                      <a:pt x="785261" y="1740760"/>
                    </a:lnTo>
                    <a:lnTo>
                      <a:pt x="785261" y="1607939"/>
                    </a:lnTo>
                    <a:lnTo>
                      <a:pt x="715891" y="1597352"/>
                    </a:lnTo>
                    <a:lnTo>
                      <a:pt x="666516" y="1584982"/>
                    </a:lnTo>
                    <a:lnTo>
                      <a:pt x="615942" y="1707080"/>
                    </a:lnTo>
                    <a:lnTo>
                      <a:pt x="458661" y="1641932"/>
                    </a:lnTo>
                    <a:lnTo>
                      <a:pt x="508928" y="1520575"/>
                    </a:lnTo>
                    <a:lnTo>
                      <a:pt x="480660" y="1504999"/>
                    </a:lnTo>
                    <a:lnTo>
                      <a:pt x="407307" y="1453832"/>
                    </a:lnTo>
                    <a:lnTo>
                      <a:pt x="315118" y="1546021"/>
                    </a:lnTo>
                    <a:lnTo>
                      <a:pt x="194740" y="1425643"/>
                    </a:lnTo>
                    <a:lnTo>
                      <a:pt x="286894" y="1333489"/>
                    </a:lnTo>
                    <a:lnTo>
                      <a:pt x="273491" y="1317922"/>
                    </a:lnTo>
                    <a:lnTo>
                      <a:pt x="218783" y="1232414"/>
                    </a:lnTo>
                    <a:lnTo>
                      <a:pt x="98828" y="1282101"/>
                    </a:lnTo>
                    <a:lnTo>
                      <a:pt x="33680" y="1124819"/>
                    </a:lnTo>
                    <a:lnTo>
                      <a:pt x="152714" y="1075514"/>
                    </a:lnTo>
                    <a:lnTo>
                      <a:pt x="146043" y="1053048"/>
                    </a:lnTo>
                    <a:cubicBezTo>
                      <a:pt x="138647" y="1023830"/>
                      <a:pt x="132984" y="993922"/>
                      <a:pt x="129170" y="963438"/>
                    </a:cubicBezTo>
                    <a:lnTo>
                      <a:pt x="128677" y="955500"/>
                    </a:lnTo>
                    <a:lnTo>
                      <a:pt x="0" y="955500"/>
                    </a:lnTo>
                    <a:lnTo>
                      <a:pt x="0" y="785260"/>
                    </a:lnTo>
                    <a:lnTo>
                      <a:pt x="128814" y="785260"/>
                    </a:lnTo>
                    <a:lnTo>
                      <a:pt x="134981" y="739025"/>
                    </a:lnTo>
                    <a:cubicBezTo>
                      <a:pt x="138313" y="720372"/>
                      <a:pt x="142341" y="701961"/>
                      <a:pt x="147040" y="683819"/>
                    </a:cubicBezTo>
                    <a:lnTo>
                      <a:pt x="152622" y="665208"/>
                    </a:lnTo>
                    <a:lnTo>
                      <a:pt x="33680" y="615940"/>
                    </a:lnTo>
                    <a:lnTo>
                      <a:pt x="98828" y="458659"/>
                    </a:lnTo>
                    <a:lnTo>
                      <a:pt x="219054" y="508459"/>
                    </a:lnTo>
                    <a:lnTo>
                      <a:pt x="264199" y="435381"/>
                    </a:lnTo>
                    <a:lnTo>
                      <a:pt x="286732" y="407109"/>
                    </a:lnTo>
                    <a:lnTo>
                      <a:pt x="194740" y="315117"/>
                    </a:lnTo>
                    <a:lnTo>
                      <a:pt x="315118" y="194739"/>
                    </a:lnTo>
                    <a:lnTo>
                      <a:pt x="407197" y="286817"/>
                    </a:lnTo>
                    <a:lnTo>
                      <a:pt x="460791" y="248268"/>
                    </a:lnTo>
                    <a:lnTo>
                      <a:pt x="508858" y="220014"/>
                    </a:lnTo>
                    <a:lnTo>
                      <a:pt x="458661" y="98828"/>
                    </a:lnTo>
                    <a:lnTo>
                      <a:pt x="615942" y="33679"/>
                    </a:lnTo>
                    <a:lnTo>
                      <a:pt x="666597" y="155970"/>
                    </a:lnTo>
                    <a:lnTo>
                      <a:pt x="715891" y="143408"/>
                    </a:lnTo>
                    <a:lnTo>
                      <a:pt x="785261" y="13282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grpSp>
            <p:nvGrpSpPr>
              <p:cNvPr id="31" name="组合 30"/>
              <p:cNvGrpSpPr/>
              <p:nvPr/>
            </p:nvGrpSpPr>
            <p:grpSpPr>
              <a:xfrm>
                <a:off x="3932746" y="2019238"/>
                <a:ext cx="359524" cy="359526"/>
                <a:chOff x="1325410" y="1372730"/>
                <a:chExt cx="1251559" cy="1251560"/>
              </a:xfrm>
              <a:effectLst>
                <a:outerShdw blurRad="762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3" name="任意多边形 32"/>
                <p:cNvSpPr/>
                <p:nvPr/>
              </p:nvSpPr>
              <p:spPr>
                <a:xfrm>
                  <a:off x="1325410" y="1372730"/>
                  <a:ext cx="625779" cy="625780"/>
                </a:xfrm>
                <a:custGeom>
                  <a:avLst/>
                  <a:gdLst>
                    <a:gd name="connsiteX0" fmla="*/ 564580 w 625779"/>
                    <a:gd name="connsiteY0" fmla="*/ 0 h 625780"/>
                    <a:gd name="connsiteX1" fmla="*/ 625779 w 625779"/>
                    <a:gd name="connsiteY1" fmla="*/ 0 h 625780"/>
                    <a:gd name="connsiteX2" fmla="*/ 625779 w 625779"/>
                    <a:gd name="connsiteY2" fmla="*/ 303558 h 625780"/>
                    <a:gd name="connsiteX3" fmla="*/ 303558 w 625779"/>
                    <a:gd name="connsiteY3" fmla="*/ 625779 h 625780"/>
                    <a:gd name="connsiteX4" fmla="*/ 303559 w 625779"/>
                    <a:gd name="connsiteY4" fmla="*/ 625780 h 625780"/>
                    <a:gd name="connsiteX5" fmla="*/ 0 w 625779"/>
                    <a:gd name="connsiteY5" fmla="*/ 625780 h 625780"/>
                    <a:gd name="connsiteX6" fmla="*/ 0 w 625779"/>
                    <a:gd name="connsiteY6" fmla="*/ 564580 h 625780"/>
                    <a:gd name="connsiteX7" fmla="*/ 92614 w 625779"/>
                    <a:gd name="connsiteY7" fmla="*/ 564580 h 625780"/>
                    <a:gd name="connsiteX8" fmla="*/ 97048 w 625779"/>
                    <a:gd name="connsiteY8" fmla="*/ 531339 h 625780"/>
                    <a:gd name="connsiteX9" fmla="*/ 105718 w 625779"/>
                    <a:gd name="connsiteY9" fmla="*/ 491647 h 625780"/>
                    <a:gd name="connsiteX10" fmla="*/ 109731 w 625779"/>
                    <a:gd name="connsiteY10" fmla="*/ 478266 h 625780"/>
                    <a:gd name="connsiteX11" fmla="*/ 24215 w 625779"/>
                    <a:gd name="connsiteY11" fmla="*/ 442844 h 625780"/>
                    <a:gd name="connsiteX12" fmla="*/ 71055 w 625779"/>
                    <a:gd name="connsiteY12" fmla="*/ 329763 h 625780"/>
                    <a:gd name="connsiteX13" fmla="*/ 157494 w 625779"/>
                    <a:gd name="connsiteY13" fmla="*/ 365568 h 625780"/>
                    <a:gd name="connsiteX14" fmla="*/ 189952 w 625779"/>
                    <a:gd name="connsiteY14" fmla="*/ 313027 h 625780"/>
                    <a:gd name="connsiteX15" fmla="*/ 206152 w 625779"/>
                    <a:gd name="connsiteY15" fmla="*/ 292700 h 625780"/>
                    <a:gd name="connsiteX16" fmla="*/ 140013 w 625779"/>
                    <a:gd name="connsiteY16" fmla="*/ 226560 h 625780"/>
                    <a:gd name="connsiteX17" fmla="*/ 226561 w 625779"/>
                    <a:gd name="connsiteY17" fmla="*/ 140012 h 625780"/>
                    <a:gd name="connsiteX18" fmla="*/ 292763 w 625779"/>
                    <a:gd name="connsiteY18" fmla="*/ 206214 h 625780"/>
                    <a:gd name="connsiteX19" fmla="*/ 331296 w 625779"/>
                    <a:gd name="connsiteY19" fmla="*/ 178498 h 625780"/>
                    <a:gd name="connsiteX20" fmla="*/ 365854 w 625779"/>
                    <a:gd name="connsiteY20" fmla="*/ 158184 h 625780"/>
                    <a:gd name="connsiteX21" fmla="*/ 329764 w 625779"/>
                    <a:gd name="connsiteY21" fmla="*/ 71055 h 625780"/>
                    <a:gd name="connsiteX22" fmla="*/ 442845 w 625779"/>
                    <a:gd name="connsiteY22" fmla="*/ 24214 h 625780"/>
                    <a:gd name="connsiteX23" fmla="*/ 479264 w 625779"/>
                    <a:gd name="connsiteY23" fmla="*/ 112138 h 625780"/>
                    <a:gd name="connsiteX24" fmla="*/ 514705 w 625779"/>
                    <a:gd name="connsiteY24" fmla="*/ 103106 h 625780"/>
                    <a:gd name="connsiteX25" fmla="*/ 564580 w 625779"/>
                    <a:gd name="connsiteY25" fmla="*/ 95494 h 6257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625779" h="625780">
                      <a:moveTo>
                        <a:pt x="564580" y="0"/>
                      </a:moveTo>
                      <a:lnTo>
                        <a:pt x="625779" y="0"/>
                      </a:lnTo>
                      <a:lnTo>
                        <a:pt x="625779" y="303558"/>
                      </a:lnTo>
                      <a:cubicBezTo>
                        <a:pt x="447821" y="303558"/>
                        <a:pt x="303558" y="447821"/>
                        <a:pt x="303558" y="625779"/>
                      </a:cubicBezTo>
                      <a:lnTo>
                        <a:pt x="303559" y="625780"/>
                      </a:lnTo>
                      <a:lnTo>
                        <a:pt x="0" y="625780"/>
                      </a:lnTo>
                      <a:lnTo>
                        <a:pt x="0" y="564580"/>
                      </a:lnTo>
                      <a:lnTo>
                        <a:pt x="92614" y="564580"/>
                      </a:lnTo>
                      <a:lnTo>
                        <a:pt x="97048" y="531339"/>
                      </a:lnTo>
                      <a:cubicBezTo>
                        <a:pt x="99443" y="517928"/>
                        <a:pt x="102339" y="504691"/>
                        <a:pt x="105718" y="491647"/>
                      </a:cubicBezTo>
                      <a:lnTo>
                        <a:pt x="109731" y="478266"/>
                      </a:lnTo>
                      <a:lnTo>
                        <a:pt x="24215" y="442844"/>
                      </a:lnTo>
                      <a:lnTo>
                        <a:pt x="71055" y="329763"/>
                      </a:lnTo>
                      <a:lnTo>
                        <a:pt x="157494" y="365568"/>
                      </a:lnTo>
                      <a:lnTo>
                        <a:pt x="189952" y="313027"/>
                      </a:lnTo>
                      <a:lnTo>
                        <a:pt x="206152" y="292700"/>
                      </a:lnTo>
                      <a:lnTo>
                        <a:pt x="140013" y="226560"/>
                      </a:lnTo>
                      <a:lnTo>
                        <a:pt x="226561" y="140012"/>
                      </a:lnTo>
                      <a:lnTo>
                        <a:pt x="292763" y="206214"/>
                      </a:lnTo>
                      <a:lnTo>
                        <a:pt x="331296" y="178498"/>
                      </a:lnTo>
                      <a:lnTo>
                        <a:pt x="365854" y="158184"/>
                      </a:lnTo>
                      <a:lnTo>
                        <a:pt x="329764" y="71055"/>
                      </a:lnTo>
                      <a:lnTo>
                        <a:pt x="442845" y="24214"/>
                      </a:lnTo>
                      <a:lnTo>
                        <a:pt x="479264" y="112138"/>
                      </a:lnTo>
                      <a:lnTo>
                        <a:pt x="514705" y="103106"/>
                      </a:lnTo>
                      <a:lnTo>
                        <a:pt x="564580" y="9549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4" name="任意多边形 33"/>
                <p:cNvSpPr/>
                <p:nvPr/>
              </p:nvSpPr>
              <p:spPr>
                <a:xfrm rot="5400000">
                  <a:off x="1951189" y="1372731"/>
                  <a:ext cx="625779" cy="625780"/>
                </a:xfrm>
                <a:custGeom>
                  <a:avLst/>
                  <a:gdLst>
                    <a:gd name="connsiteX0" fmla="*/ 564580 w 625779"/>
                    <a:gd name="connsiteY0" fmla="*/ 0 h 625780"/>
                    <a:gd name="connsiteX1" fmla="*/ 625779 w 625779"/>
                    <a:gd name="connsiteY1" fmla="*/ 0 h 625780"/>
                    <a:gd name="connsiteX2" fmla="*/ 625779 w 625779"/>
                    <a:gd name="connsiteY2" fmla="*/ 303558 h 625780"/>
                    <a:gd name="connsiteX3" fmla="*/ 303558 w 625779"/>
                    <a:gd name="connsiteY3" fmla="*/ 625779 h 625780"/>
                    <a:gd name="connsiteX4" fmla="*/ 303559 w 625779"/>
                    <a:gd name="connsiteY4" fmla="*/ 625780 h 625780"/>
                    <a:gd name="connsiteX5" fmla="*/ 0 w 625779"/>
                    <a:gd name="connsiteY5" fmla="*/ 625780 h 625780"/>
                    <a:gd name="connsiteX6" fmla="*/ 0 w 625779"/>
                    <a:gd name="connsiteY6" fmla="*/ 564580 h 625780"/>
                    <a:gd name="connsiteX7" fmla="*/ 92614 w 625779"/>
                    <a:gd name="connsiteY7" fmla="*/ 564580 h 625780"/>
                    <a:gd name="connsiteX8" fmla="*/ 97048 w 625779"/>
                    <a:gd name="connsiteY8" fmla="*/ 531339 h 625780"/>
                    <a:gd name="connsiteX9" fmla="*/ 105718 w 625779"/>
                    <a:gd name="connsiteY9" fmla="*/ 491647 h 625780"/>
                    <a:gd name="connsiteX10" fmla="*/ 109731 w 625779"/>
                    <a:gd name="connsiteY10" fmla="*/ 478266 h 625780"/>
                    <a:gd name="connsiteX11" fmla="*/ 24215 w 625779"/>
                    <a:gd name="connsiteY11" fmla="*/ 442844 h 625780"/>
                    <a:gd name="connsiteX12" fmla="*/ 71055 w 625779"/>
                    <a:gd name="connsiteY12" fmla="*/ 329763 h 625780"/>
                    <a:gd name="connsiteX13" fmla="*/ 157494 w 625779"/>
                    <a:gd name="connsiteY13" fmla="*/ 365568 h 625780"/>
                    <a:gd name="connsiteX14" fmla="*/ 189952 w 625779"/>
                    <a:gd name="connsiteY14" fmla="*/ 313027 h 625780"/>
                    <a:gd name="connsiteX15" fmla="*/ 206152 w 625779"/>
                    <a:gd name="connsiteY15" fmla="*/ 292700 h 625780"/>
                    <a:gd name="connsiteX16" fmla="*/ 140013 w 625779"/>
                    <a:gd name="connsiteY16" fmla="*/ 226560 h 625780"/>
                    <a:gd name="connsiteX17" fmla="*/ 226561 w 625779"/>
                    <a:gd name="connsiteY17" fmla="*/ 140012 h 625780"/>
                    <a:gd name="connsiteX18" fmla="*/ 292763 w 625779"/>
                    <a:gd name="connsiteY18" fmla="*/ 206214 h 625780"/>
                    <a:gd name="connsiteX19" fmla="*/ 331296 w 625779"/>
                    <a:gd name="connsiteY19" fmla="*/ 178498 h 625780"/>
                    <a:gd name="connsiteX20" fmla="*/ 365854 w 625779"/>
                    <a:gd name="connsiteY20" fmla="*/ 158184 h 625780"/>
                    <a:gd name="connsiteX21" fmla="*/ 329764 w 625779"/>
                    <a:gd name="connsiteY21" fmla="*/ 71055 h 625780"/>
                    <a:gd name="connsiteX22" fmla="*/ 442845 w 625779"/>
                    <a:gd name="connsiteY22" fmla="*/ 24214 h 625780"/>
                    <a:gd name="connsiteX23" fmla="*/ 479264 w 625779"/>
                    <a:gd name="connsiteY23" fmla="*/ 112138 h 625780"/>
                    <a:gd name="connsiteX24" fmla="*/ 514705 w 625779"/>
                    <a:gd name="connsiteY24" fmla="*/ 103106 h 625780"/>
                    <a:gd name="connsiteX25" fmla="*/ 564580 w 625779"/>
                    <a:gd name="connsiteY25" fmla="*/ 95494 h 6257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625779" h="625780">
                      <a:moveTo>
                        <a:pt x="564580" y="0"/>
                      </a:moveTo>
                      <a:lnTo>
                        <a:pt x="625779" y="0"/>
                      </a:lnTo>
                      <a:lnTo>
                        <a:pt x="625779" y="303558"/>
                      </a:lnTo>
                      <a:cubicBezTo>
                        <a:pt x="447821" y="303558"/>
                        <a:pt x="303558" y="447821"/>
                        <a:pt x="303558" y="625779"/>
                      </a:cubicBezTo>
                      <a:lnTo>
                        <a:pt x="303559" y="625780"/>
                      </a:lnTo>
                      <a:lnTo>
                        <a:pt x="0" y="625780"/>
                      </a:lnTo>
                      <a:lnTo>
                        <a:pt x="0" y="564580"/>
                      </a:lnTo>
                      <a:lnTo>
                        <a:pt x="92614" y="564580"/>
                      </a:lnTo>
                      <a:lnTo>
                        <a:pt x="97048" y="531339"/>
                      </a:lnTo>
                      <a:cubicBezTo>
                        <a:pt x="99443" y="517928"/>
                        <a:pt x="102339" y="504691"/>
                        <a:pt x="105718" y="491647"/>
                      </a:cubicBezTo>
                      <a:lnTo>
                        <a:pt x="109731" y="478266"/>
                      </a:lnTo>
                      <a:lnTo>
                        <a:pt x="24215" y="442844"/>
                      </a:lnTo>
                      <a:lnTo>
                        <a:pt x="71055" y="329763"/>
                      </a:lnTo>
                      <a:lnTo>
                        <a:pt x="157494" y="365568"/>
                      </a:lnTo>
                      <a:lnTo>
                        <a:pt x="189952" y="313027"/>
                      </a:lnTo>
                      <a:lnTo>
                        <a:pt x="206152" y="292700"/>
                      </a:lnTo>
                      <a:lnTo>
                        <a:pt x="140013" y="226560"/>
                      </a:lnTo>
                      <a:lnTo>
                        <a:pt x="226561" y="140012"/>
                      </a:lnTo>
                      <a:lnTo>
                        <a:pt x="292763" y="206214"/>
                      </a:lnTo>
                      <a:lnTo>
                        <a:pt x="331296" y="178498"/>
                      </a:lnTo>
                      <a:lnTo>
                        <a:pt x="365854" y="158184"/>
                      </a:lnTo>
                      <a:lnTo>
                        <a:pt x="329764" y="71055"/>
                      </a:lnTo>
                      <a:lnTo>
                        <a:pt x="442845" y="24214"/>
                      </a:lnTo>
                      <a:lnTo>
                        <a:pt x="479264" y="112138"/>
                      </a:lnTo>
                      <a:lnTo>
                        <a:pt x="514705" y="103106"/>
                      </a:lnTo>
                      <a:lnTo>
                        <a:pt x="564580" y="9549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5" name="任意多边形 34"/>
                <p:cNvSpPr/>
                <p:nvPr/>
              </p:nvSpPr>
              <p:spPr>
                <a:xfrm rot="10800000">
                  <a:off x="2217667" y="2087763"/>
                  <a:ext cx="359294" cy="536524"/>
                </a:xfrm>
                <a:custGeom>
                  <a:avLst/>
                  <a:gdLst>
                    <a:gd name="connsiteX0" fmla="*/ 564580 w 625779"/>
                    <a:gd name="connsiteY0" fmla="*/ 0 h 625780"/>
                    <a:gd name="connsiteX1" fmla="*/ 625779 w 625779"/>
                    <a:gd name="connsiteY1" fmla="*/ 0 h 625780"/>
                    <a:gd name="connsiteX2" fmla="*/ 625779 w 625779"/>
                    <a:gd name="connsiteY2" fmla="*/ 303558 h 625780"/>
                    <a:gd name="connsiteX3" fmla="*/ 303558 w 625779"/>
                    <a:gd name="connsiteY3" fmla="*/ 625779 h 625780"/>
                    <a:gd name="connsiteX4" fmla="*/ 303559 w 625779"/>
                    <a:gd name="connsiteY4" fmla="*/ 625780 h 625780"/>
                    <a:gd name="connsiteX5" fmla="*/ 0 w 625779"/>
                    <a:gd name="connsiteY5" fmla="*/ 625780 h 625780"/>
                    <a:gd name="connsiteX6" fmla="*/ 0 w 625779"/>
                    <a:gd name="connsiteY6" fmla="*/ 564580 h 625780"/>
                    <a:gd name="connsiteX7" fmla="*/ 92614 w 625779"/>
                    <a:gd name="connsiteY7" fmla="*/ 564580 h 625780"/>
                    <a:gd name="connsiteX8" fmla="*/ 97048 w 625779"/>
                    <a:gd name="connsiteY8" fmla="*/ 531339 h 625780"/>
                    <a:gd name="connsiteX9" fmla="*/ 105718 w 625779"/>
                    <a:gd name="connsiteY9" fmla="*/ 491647 h 625780"/>
                    <a:gd name="connsiteX10" fmla="*/ 109731 w 625779"/>
                    <a:gd name="connsiteY10" fmla="*/ 478266 h 625780"/>
                    <a:gd name="connsiteX11" fmla="*/ 24215 w 625779"/>
                    <a:gd name="connsiteY11" fmla="*/ 442844 h 625780"/>
                    <a:gd name="connsiteX12" fmla="*/ 71055 w 625779"/>
                    <a:gd name="connsiteY12" fmla="*/ 329763 h 625780"/>
                    <a:gd name="connsiteX13" fmla="*/ 157494 w 625779"/>
                    <a:gd name="connsiteY13" fmla="*/ 365568 h 625780"/>
                    <a:gd name="connsiteX14" fmla="*/ 189952 w 625779"/>
                    <a:gd name="connsiteY14" fmla="*/ 313027 h 625780"/>
                    <a:gd name="connsiteX15" fmla="*/ 206152 w 625779"/>
                    <a:gd name="connsiteY15" fmla="*/ 292700 h 625780"/>
                    <a:gd name="connsiteX16" fmla="*/ 140013 w 625779"/>
                    <a:gd name="connsiteY16" fmla="*/ 226560 h 625780"/>
                    <a:gd name="connsiteX17" fmla="*/ 226561 w 625779"/>
                    <a:gd name="connsiteY17" fmla="*/ 140012 h 625780"/>
                    <a:gd name="connsiteX18" fmla="*/ 292763 w 625779"/>
                    <a:gd name="connsiteY18" fmla="*/ 206214 h 625780"/>
                    <a:gd name="connsiteX19" fmla="*/ 331296 w 625779"/>
                    <a:gd name="connsiteY19" fmla="*/ 178498 h 625780"/>
                    <a:gd name="connsiteX20" fmla="*/ 365854 w 625779"/>
                    <a:gd name="connsiteY20" fmla="*/ 158184 h 625780"/>
                    <a:gd name="connsiteX21" fmla="*/ 329764 w 625779"/>
                    <a:gd name="connsiteY21" fmla="*/ 71055 h 625780"/>
                    <a:gd name="connsiteX22" fmla="*/ 442845 w 625779"/>
                    <a:gd name="connsiteY22" fmla="*/ 24214 h 625780"/>
                    <a:gd name="connsiteX23" fmla="*/ 479264 w 625779"/>
                    <a:gd name="connsiteY23" fmla="*/ 112138 h 625780"/>
                    <a:gd name="connsiteX24" fmla="*/ 514705 w 625779"/>
                    <a:gd name="connsiteY24" fmla="*/ 103106 h 625780"/>
                    <a:gd name="connsiteX25" fmla="*/ 564580 w 625779"/>
                    <a:gd name="connsiteY25" fmla="*/ 95494 h 6257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625779" h="625780">
                      <a:moveTo>
                        <a:pt x="564580" y="0"/>
                      </a:moveTo>
                      <a:lnTo>
                        <a:pt x="625779" y="0"/>
                      </a:lnTo>
                      <a:lnTo>
                        <a:pt x="625779" y="303558"/>
                      </a:lnTo>
                      <a:cubicBezTo>
                        <a:pt x="447821" y="303558"/>
                        <a:pt x="303558" y="447821"/>
                        <a:pt x="303558" y="625779"/>
                      </a:cubicBezTo>
                      <a:lnTo>
                        <a:pt x="303559" y="625780"/>
                      </a:lnTo>
                      <a:lnTo>
                        <a:pt x="0" y="625780"/>
                      </a:lnTo>
                      <a:lnTo>
                        <a:pt x="0" y="564580"/>
                      </a:lnTo>
                      <a:lnTo>
                        <a:pt x="92614" y="564580"/>
                      </a:lnTo>
                      <a:lnTo>
                        <a:pt x="97048" y="531339"/>
                      </a:lnTo>
                      <a:cubicBezTo>
                        <a:pt x="99443" y="517928"/>
                        <a:pt x="102339" y="504691"/>
                        <a:pt x="105718" y="491647"/>
                      </a:cubicBezTo>
                      <a:lnTo>
                        <a:pt x="109731" y="478266"/>
                      </a:lnTo>
                      <a:lnTo>
                        <a:pt x="24215" y="442844"/>
                      </a:lnTo>
                      <a:lnTo>
                        <a:pt x="71055" y="329763"/>
                      </a:lnTo>
                      <a:lnTo>
                        <a:pt x="157494" y="365568"/>
                      </a:lnTo>
                      <a:lnTo>
                        <a:pt x="189952" y="313027"/>
                      </a:lnTo>
                      <a:lnTo>
                        <a:pt x="206152" y="292700"/>
                      </a:lnTo>
                      <a:lnTo>
                        <a:pt x="140013" y="226560"/>
                      </a:lnTo>
                      <a:lnTo>
                        <a:pt x="226561" y="140012"/>
                      </a:lnTo>
                      <a:lnTo>
                        <a:pt x="292763" y="206214"/>
                      </a:lnTo>
                      <a:lnTo>
                        <a:pt x="331296" y="178498"/>
                      </a:lnTo>
                      <a:lnTo>
                        <a:pt x="365854" y="158184"/>
                      </a:lnTo>
                      <a:lnTo>
                        <a:pt x="329764" y="71055"/>
                      </a:lnTo>
                      <a:lnTo>
                        <a:pt x="442845" y="24214"/>
                      </a:lnTo>
                      <a:lnTo>
                        <a:pt x="479264" y="112138"/>
                      </a:lnTo>
                      <a:lnTo>
                        <a:pt x="514705" y="103106"/>
                      </a:lnTo>
                      <a:lnTo>
                        <a:pt x="564580" y="9549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6" name="任意多边形 35"/>
                <p:cNvSpPr/>
                <p:nvPr/>
              </p:nvSpPr>
              <p:spPr>
                <a:xfrm rot="16200000">
                  <a:off x="1325411" y="1998511"/>
                  <a:ext cx="625779" cy="625780"/>
                </a:xfrm>
                <a:custGeom>
                  <a:avLst/>
                  <a:gdLst>
                    <a:gd name="connsiteX0" fmla="*/ 564580 w 625779"/>
                    <a:gd name="connsiteY0" fmla="*/ 0 h 625780"/>
                    <a:gd name="connsiteX1" fmla="*/ 625779 w 625779"/>
                    <a:gd name="connsiteY1" fmla="*/ 0 h 625780"/>
                    <a:gd name="connsiteX2" fmla="*/ 625779 w 625779"/>
                    <a:gd name="connsiteY2" fmla="*/ 303558 h 625780"/>
                    <a:gd name="connsiteX3" fmla="*/ 303558 w 625779"/>
                    <a:gd name="connsiteY3" fmla="*/ 625779 h 625780"/>
                    <a:gd name="connsiteX4" fmla="*/ 303559 w 625779"/>
                    <a:gd name="connsiteY4" fmla="*/ 625780 h 625780"/>
                    <a:gd name="connsiteX5" fmla="*/ 0 w 625779"/>
                    <a:gd name="connsiteY5" fmla="*/ 625780 h 625780"/>
                    <a:gd name="connsiteX6" fmla="*/ 0 w 625779"/>
                    <a:gd name="connsiteY6" fmla="*/ 564580 h 625780"/>
                    <a:gd name="connsiteX7" fmla="*/ 92614 w 625779"/>
                    <a:gd name="connsiteY7" fmla="*/ 564580 h 625780"/>
                    <a:gd name="connsiteX8" fmla="*/ 97048 w 625779"/>
                    <a:gd name="connsiteY8" fmla="*/ 531339 h 625780"/>
                    <a:gd name="connsiteX9" fmla="*/ 105718 w 625779"/>
                    <a:gd name="connsiteY9" fmla="*/ 491647 h 625780"/>
                    <a:gd name="connsiteX10" fmla="*/ 109731 w 625779"/>
                    <a:gd name="connsiteY10" fmla="*/ 478266 h 625780"/>
                    <a:gd name="connsiteX11" fmla="*/ 24215 w 625779"/>
                    <a:gd name="connsiteY11" fmla="*/ 442844 h 625780"/>
                    <a:gd name="connsiteX12" fmla="*/ 71055 w 625779"/>
                    <a:gd name="connsiteY12" fmla="*/ 329763 h 625780"/>
                    <a:gd name="connsiteX13" fmla="*/ 157494 w 625779"/>
                    <a:gd name="connsiteY13" fmla="*/ 365568 h 625780"/>
                    <a:gd name="connsiteX14" fmla="*/ 189952 w 625779"/>
                    <a:gd name="connsiteY14" fmla="*/ 313027 h 625780"/>
                    <a:gd name="connsiteX15" fmla="*/ 206152 w 625779"/>
                    <a:gd name="connsiteY15" fmla="*/ 292700 h 625780"/>
                    <a:gd name="connsiteX16" fmla="*/ 140013 w 625779"/>
                    <a:gd name="connsiteY16" fmla="*/ 226560 h 625780"/>
                    <a:gd name="connsiteX17" fmla="*/ 226561 w 625779"/>
                    <a:gd name="connsiteY17" fmla="*/ 140012 h 625780"/>
                    <a:gd name="connsiteX18" fmla="*/ 292763 w 625779"/>
                    <a:gd name="connsiteY18" fmla="*/ 206214 h 625780"/>
                    <a:gd name="connsiteX19" fmla="*/ 331296 w 625779"/>
                    <a:gd name="connsiteY19" fmla="*/ 178498 h 625780"/>
                    <a:gd name="connsiteX20" fmla="*/ 365854 w 625779"/>
                    <a:gd name="connsiteY20" fmla="*/ 158184 h 625780"/>
                    <a:gd name="connsiteX21" fmla="*/ 329764 w 625779"/>
                    <a:gd name="connsiteY21" fmla="*/ 71055 h 625780"/>
                    <a:gd name="connsiteX22" fmla="*/ 442845 w 625779"/>
                    <a:gd name="connsiteY22" fmla="*/ 24214 h 625780"/>
                    <a:gd name="connsiteX23" fmla="*/ 479264 w 625779"/>
                    <a:gd name="connsiteY23" fmla="*/ 112138 h 625780"/>
                    <a:gd name="connsiteX24" fmla="*/ 514705 w 625779"/>
                    <a:gd name="connsiteY24" fmla="*/ 103106 h 625780"/>
                    <a:gd name="connsiteX25" fmla="*/ 564580 w 625779"/>
                    <a:gd name="connsiteY25" fmla="*/ 95494 h 6257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625779" h="625780">
                      <a:moveTo>
                        <a:pt x="564580" y="0"/>
                      </a:moveTo>
                      <a:lnTo>
                        <a:pt x="625779" y="0"/>
                      </a:lnTo>
                      <a:lnTo>
                        <a:pt x="625779" y="303558"/>
                      </a:lnTo>
                      <a:cubicBezTo>
                        <a:pt x="447821" y="303558"/>
                        <a:pt x="303558" y="447821"/>
                        <a:pt x="303558" y="625779"/>
                      </a:cubicBezTo>
                      <a:lnTo>
                        <a:pt x="303559" y="625780"/>
                      </a:lnTo>
                      <a:lnTo>
                        <a:pt x="0" y="625780"/>
                      </a:lnTo>
                      <a:lnTo>
                        <a:pt x="0" y="564580"/>
                      </a:lnTo>
                      <a:lnTo>
                        <a:pt x="92614" y="564580"/>
                      </a:lnTo>
                      <a:lnTo>
                        <a:pt x="97048" y="531339"/>
                      </a:lnTo>
                      <a:cubicBezTo>
                        <a:pt x="99443" y="517928"/>
                        <a:pt x="102339" y="504691"/>
                        <a:pt x="105718" y="491647"/>
                      </a:cubicBezTo>
                      <a:lnTo>
                        <a:pt x="109731" y="478266"/>
                      </a:lnTo>
                      <a:lnTo>
                        <a:pt x="24215" y="442844"/>
                      </a:lnTo>
                      <a:lnTo>
                        <a:pt x="71055" y="329763"/>
                      </a:lnTo>
                      <a:lnTo>
                        <a:pt x="157494" y="365568"/>
                      </a:lnTo>
                      <a:lnTo>
                        <a:pt x="189952" y="313027"/>
                      </a:lnTo>
                      <a:lnTo>
                        <a:pt x="206152" y="292700"/>
                      </a:lnTo>
                      <a:lnTo>
                        <a:pt x="140013" y="226560"/>
                      </a:lnTo>
                      <a:lnTo>
                        <a:pt x="226561" y="140012"/>
                      </a:lnTo>
                      <a:lnTo>
                        <a:pt x="292763" y="206214"/>
                      </a:lnTo>
                      <a:lnTo>
                        <a:pt x="331296" y="178498"/>
                      </a:lnTo>
                      <a:lnTo>
                        <a:pt x="365854" y="158184"/>
                      </a:lnTo>
                      <a:lnTo>
                        <a:pt x="329764" y="71055"/>
                      </a:lnTo>
                      <a:lnTo>
                        <a:pt x="442845" y="24214"/>
                      </a:lnTo>
                      <a:lnTo>
                        <a:pt x="479264" y="112138"/>
                      </a:lnTo>
                      <a:lnTo>
                        <a:pt x="514705" y="103106"/>
                      </a:lnTo>
                      <a:lnTo>
                        <a:pt x="564580" y="9549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2" name="椭圆 31"/>
              <p:cNvSpPr/>
              <p:nvPr/>
            </p:nvSpPr>
            <p:spPr>
              <a:xfrm rot="1860000">
                <a:off x="4135467" y="2301762"/>
                <a:ext cx="9909" cy="9909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97" name="组合 196"/>
          <p:cNvGrpSpPr/>
          <p:nvPr/>
        </p:nvGrpSpPr>
        <p:grpSpPr>
          <a:xfrm>
            <a:off x="3522584" y="2960041"/>
            <a:ext cx="3498608" cy="1171552"/>
            <a:chOff x="3476864" y="3325801"/>
            <a:chExt cx="3498608" cy="1171552"/>
          </a:xfrm>
        </p:grpSpPr>
        <p:sp>
          <p:nvSpPr>
            <p:cNvPr id="198" name="矩形 197"/>
            <p:cNvSpPr/>
            <p:nvPr/>
          </p:nvSpPr>
          <p:spPr>
            <a:xfrm>
              <a:off x="6671841" y="3325801"/>
              <a:ext cx="245248" cy="954698"/>
            </a:xfrm>
            <a:prstGeom prst="rect">
              <a:avLst/>
            </a:prstGeom>
            <a:solidFill>
              <a:schemeClr val="accent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199" name="图片 198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476864" y="4280500"/>
              <a:ext cx="3498608" cy="216853"/>
            </a:xfrm>
            <a:prstGeom prst="rect">
              <a:avLst/>
            </a:prstGeom>
          </p:spPr>
        </p:pic>
        <p:sp>
          <p:nvSpPr>
            <p:cNvPr id="200" name="椭圆 199"/>
            <p:cNvSpPr/>
            <p:nvPr/>
          </p:nvSpPr>
          <p:spPr>
            <a:xfrm>
              <a:off x="3869554" y="3615443"/>
              <a:ext cx="372450" cy="372450"/>
            </a:xfrm>
            <a:prstGeom prst="ellipse">
              <a:avLst/>
            </a:prstGeom>
            <a:solidFill>
              <a:schemeClr val="accent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1" name="文本框 93"/>
            <p:cNvSpPr txBox="1"/>
            <p:nvPr/>
          </p:nvSpPr>
          <p:spPr>
            <a:xfrm>
              <a:off x="3678069" y="3651271"/>
              <a:ext cx="7731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02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2" name="文本框 201"/>
            <p:cNvSpPr txBox="1"/>
            <p:nvPr/>
          </p:nvSpPr>
          <p:spPr>
            <a:xfrm>
              <a:off x="4567824" y="3651604"/>
              <a:ext cx="1800493" cy="52322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800" b="1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Title text</a:t>
              </a:r>
              <a:endPara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03" name="组合 202"/>
          <p:cNvGrpSpPr/>
          <p:nvPr/>
        </p:nvGrpSpPr>
        <p:grpSpPr>
          <a:xfrm>
            <a:off x="3522584" y="2035608"/>
            <a:ext cx="3498608" cy="1141288"/>
            <a:chOff x="3476864" y="2401368"/>
            <a:chExt cx="3498608" cy="1141288"/>
          </a:xfrm>
        </p:grpSpPr>
        <p:sp>
          <p:nvSpPr>
            <p:cNvPr id="204" name="单圆角矩形 203"/>
            <p:cNvSpPr/>
            <p:nvPr/>
          </p:nvSpPr>
          <p:spPr>
            <a:xfrm>
              <a:off x="6672557" y="2401368"/>
              <a:ext cx="245248" cy="924435"/>
            </a:xfrm>
            <a:prstGeom prst="round1Rect">
              <a:avLst>
                <a:gd name="adj" fmla="val 40328"/>
              </a:avLst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205" name="图片 204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476864" y="3325803"/>
              <a:ext cx="3498608" cy="216853"/>
            </a:xfrm>
            <a:prstGeom prst="rect">
              <a:avLst/>
            </a:prstGeom>
          </p:spPr>
        </p:pic>
        <p:sp>
          <p:nvSpPr>
            <p:cNvPr id="206" name="椭圆 205"/>
            <p:cNvSpPr/>
            <p:nvPr/>
          </p:nvSpPr>
          <p:spPr>
            <a:xfrm>
              <a:off x="3869554" y="2677361"/>
              <a:ext cx="372450" cy="372450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7" name="文本框 93"/>
            <p:cNvSpPr txBox="1"/>
            <p:nvPr/>
          </p:nvSpPr>
          <p:spPr>
            <a:xfrm>
              <a:off x="3682646" y="2711750"/>
              <a:ext cx="7731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01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8" name="文本框 207"/>
            <p:cNvSpPr txBox="1"/>
            <p:nvPr/>
          </p:nvSpPr>
          <p:spPr>
            <a:xfrm>
              <a:off x="4543700" y="2688432"/>
              <a:ext cx="1800493" cy="52322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Title text</a:t>
              </a:r>
            </a:p>
          </p:txBody>
        </p:sp>
      </p:grpSp>
      <p:grpSp>
        <p:nvGrpSpPr>
          <p:cNvPr id="209" name="组合 208"/>
          <p:cNvGrpSpPr/>
          <p:nvPr/>
        </p:nvGrpSpPr>
        <p:grpSpPr>
          <a:xfrm>
            <a:off x="3715676" y="4869433"/>
            <a:ext cx="3247131" cy="954567"/>
            <a:chOff x="3669956" y="5235193"/>
            <a:chExt cx="3247131" cy="954567"/>
          </a:xfrm>
        </p:grpSpPr>
        <p:sp>
          <p:nvSpPr>
            <p:cNvPr id="210" name="单圆角矩形 209"/>
            <p:cNvSpPr/>
            <p:nvPr/>
          </p:nvSpPr>
          <p:spPr>
            <a:xfrm flipV="1">
              <a:off x="6671839" y="5235193"/>
              <a:ext cx="245248" cy="954567"/>
            </a:xfrm>
            <a:prstGeom prst="round1Rect">
              <a:avLst>
                <a:gd name="adj" fmla="val 50000"/>
              </a:avLst>
            </a:prstGeom>
            <a:solidFill>
              <a:schemeClr val="tx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1" name="椭圆 210"/>
            <p:cNvSpPr/>
            <p:nvPr/>
          </p:nvSpPr>
          <p:spPr>
            <a:xfrm>
              <a:off x="3869554" y="5520884"/>
              <a:ext cx="372450" cy="372450"/>
            </a:xfrm>
            <a:prstGeom prst="ellipse">
              <a:avLst/>
            </a:prstGeom>
            <a:solidFill>
              <a:schemeClr val="tx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2" name="文本框 93"/>
            <p:cNvSpPr txBox="1"/>
            <p:nvPr/>
          </p:nvSpPr>
          <p:spPr>
            <a:xfrm>
              <a:off x="3669956" y="5555490"/>
              <a:ext cx="7731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04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3" name="文本框 212"/>
            <p:cNvSpPr txBox="1"/>
            <p:nvPr/>
          </p:nvSpPr>
          <p:spPr>
            <a:xfrm>
              <a:off x="4559544" y="5445499"/>
              <a:ext cx="1800493" cy="52322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Title text</a:t>
              </a:r>
            </a:p>
          </p:txBody>
        </p:sp>
      </p:grpSp>
      <p:grpSp>
        <p:nvGrpSpPr>
          <p:cNvPr id="214" name="组合 213"/>
          <p:cNvGrpSpPr/>
          <p:nvPr/>
        </p:nvGrpSpPr>
        <p:grpSpPr>
          <a:xfrm>
            <a:off x="3522584" y="3914740"/>
            <a:ext cx="3498608" cy="1171551"/>
            <a:chOff x="3476864" y="4280500"/>
            <a:chExt cx="3498608" cy="1171551"/>
          </a:xfrm>
        </p:grpSpPr>
        <p:sp>
          <p:nvSpPr>
            <p:cNvPr id="215" name="矩形 214"/>
            <p:cNvSpPr/>
            <p:nvPr/>
          </p:nvSpPr>
          <p:spPr>
            <a:xfrm>
              <a:off x="6671841" y="4280500"/>
              <a:ext cx="245248" cy="954698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216" name="图片 215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476864" y="5235198"/>
              <a:ext cx="3498608" cy="216853"/>
            </a:xfrm>
            <a:prstGeom prst="rect">
              <a:avLst/>
            </a:prstGeom>
          </p:spPr>
        </p:pic>
        <p:sp>
          <p:nvSpPr>
            <p:cNvPr id="217" name="椭圆 216"/>
            <p:cNvSpPr/>
            <p:nvPr/>
          </p:nvSpPr>
          <p:spPr>
            <a:xfrm>
              <a:off x="3869554" y="4564629"/>
              <a:ext cx="372450" cy="37245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8" name="文本框 93"/>
            <p:cNvSpPr txBox="1"/>
            <p:nvPr/>
          </p:nvSpPr>
          <p:spPr>
            <a:xfrm>
              <a:off x="3669956" y="4602353"/>
              <a:ext cx="7731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03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9" name="文本框 218"/>
            <p:cNvSpPr txBox="1"/>
            <p:nvPr/>
          </p:nvSpPr>
          <p:spPr>
            <a:xfrm>
              <a:off x="4564416" y="4564629"/>
              <a:ext cx="1800493" cy="52322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Title text</a:t>
              </a:r>
            </a:p>
          </p:txBody>
        </p:sp>
      </p:grpSp>
      <p:sp>
        <p:nvSpPr>
          <p:cNvPr id="220" name="TextBox 26"/>
          <p:cNvSpPr txBox="1"/>
          <p:nvPr/>
        </p:nvSpPr>
        <p:spPr bwMode="auto">
          <a:xfrm>
            <a:off x="7608733" y="2727276"/>
            <a:ext cx="38564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0" i="0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222" name="TextBox 26"/>
          <p:cNvSpPr txBox="1"/>
          <p:nvPr/>
        </p:nvSpPr>
        <p:spPr bwMode="auto">
          <a:xfrm>
            <a:off x="7585321" y="4264131"/>
            <a:ext cx="38798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0" i="0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228" name="标题 3">
            <a:extLst>
              <a:ext uri="{FF2B5EF4-FFF2-40B4-BE49-F238E27FC236}">
                <a16:creationId xmlns:a16="http://schemas.microsoft.com/office/drawing/2014/main" id="{F0BA0B41-BC9C-483B-A7A5-90AB079B90E6}"/>
              </a:ext>
            </a:extLst>
          </p:cNvPr>
          <p:cNvSpPr txBox="1">
            <a:spLocks/>
          </p:cNvSpPr>
          <p:nvPr/>
        </p:nvSpPr>
        <p:spPr>
          <a:xfrm>
            <a:off x="1188720" y="378881"/>
            <a:ext cx="4621567" cy="594997"/>
          </a:xfrm>
        </p:spPr>
        <p:txBody>
          <a:bodyPr>
            <a:normAutofit/>
          </a:bodyPr>
          <a:lstStyle>
            <a:lvl1pPr algn="l" defTabSz="86677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17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86677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9" name="平行四边形 228">
            <a:extLst>
              <a:ext uri="{FF2B5EF4-FFF2-40B4-BE49-F238E27FC236}">
                <a16:creationId xmlns:a16="http://schemas.microsoft.com/office/drawing/2014/main" id="{DFB1E110-6225-4872-B10F-F9AC36FBC264}"/>
              </a:ext>
            </a:extLst>
          </p:cNvPr>
          <p:cNvSpPr/>
          <p:nvPr/>
        </p:nvSpPr>
        <p:spPr>
          <a:xfrm>
            <a:off x="274320" y="233091"/>
            <a:ext cx="460387" cy="594996"/>
          </a:xfrm>
          <a:prstGeom prst="parallelogram">
            <a:avLst>
              <a:gd name="adj" fmla="val 34931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0" name="平行四边形 229">
            <a:extLst>
              <a:ext uri="{FF2B5EF4-FFF2-40B4-BE49-F238E27FC236}">
                <a16:creationId xmlns:a16="http://schemas.microsoft.com/office/drawing/2014/main" id="{D4AD0C61-A04D-4F3E-AF1B-69B690768711}"/>
              </a:ext>
            </a:extLst>
          </p:cNvPr>
          <p:cNvSpPr/>
          <p:nvPr/>
        </p:nvSpPr>
        <p:spPr>
          <a:xfrm>
            <a:off x="729926" y="233091"/>
            <a:ext cx="230194" cy="594996"/>
          </a:xfrm>
          <a:prstGeom prst="parallelogram">
            <a:avLst>
              <a:gd name="adj" fmla="val 61537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231" name="直接连接符 230">
            <a:extLst>
              <a:ext uri="{FF2B5EF4-FFF2-40B4-BE49-F238E27FC236}">
                <a16:creationId xmlns:a16="http://schemas.microsoft.com/office/drawing/2014/main" id="{1561E118-4C7A-4AC0-9F1A-230D5C8D1107}"/>
              </a:ext>
            </a:extLst>
          </p:cNvPr>
          <p:cNvCxnSpPr/>
          <p:nvPr/>
        </p:nvCxnSpPr>
        <p:spPr>
          <a:xfrm>
            <a:off x="1188720" y="828087"/>
            <a:ext cx="37185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" presetClass="entr" presetSubtype="2" decel="4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decel="42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decel="42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decel="42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" grpId="0"/>
      <p:bldP spid="222" grpId="0"/>
      <p:bldP spid="228" grpId="0"/>
      <p:bldP spid="229" grpId="0" animBg="1"/>
      <p:bldP spid="2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248C796E-B7C2-43E5-B05C-DC49E0256F72}"/>
              </a:ext>
            </a:extLst>
          </p:cNvPr>
          <p:cNvCxnSpPr/>
          <p:nvPr/>
        </p:nvCxnSpPr>
        <p:spPr>
          <a:xfrm>
            <a:off x="0" y="2084313"/>
            <a:ext cx="12192000" cy="0"/>
          </a:xfrm>
          <a:prstGeom prst="line">
            <a:avLst/>
          </a:prstGeom>
          <a:ln w="57150">
            <a:solidFill>
              <a:srgbClr val="0036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BA952F44-3739-4453-A097-94BFD307EB1B}"/>
              </a:ext>
            </a:extLst>
          </p:cNvPr>
          <p:cNvGrpSpPr/>
          <p:nvPr/>
        </p:nvGrpSpPr>
        <p:grpSpPr>
          <a:xfrm>
            <a:off x="1081350" y="1504667"/>
            <a:ext cx="3265945" cy="4164081"/>
            <a:chOff x="755294" y="1145219"/>
            <a:chExt cx="2485747" cy="3169328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1F27944F-CC50-46D5-9EAE-59BE4DB6C739}"/>
                </a:ext>
              </a:extLst>
            </p:cNvPr>
            <p:cNvSpPr/>
            <p:nvPr/>
          </p:nvSpPr>
          <p:spPr>
            <a:xfrm>
              <a:off x="755294" y="1145219"/>
              <a:ext cx="2485747" cy="316932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0715"/>
              <a:endParaRPr lang="zh-CN" altLang="en-US" sz="2365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AB97655A-7CC5-4F5D-A1BB-EC698FB57D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5354" y="1366007"/>
              <a:ext cx="2145627" cy="1519234"/>
            </a:xfrm>
            <a:prstGeom prst="rect">
              <a:avLst/>
            </a:prstGeom>
            <a:grp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7" name="矩形 16">
            <a:extLst>
              <a:ext uri="{FF2B5EF4-FFF2-40B4-BE49-F238E27FC236}">
                <a16:creationId xmlns:a16="http://schemas.microsoft.com/office/drawing/2014/main" id="{D2FD8578-8211-4D7D-BEE0-9E58BDB8778E}"/>
              </a:ext>
            </a:extLst>
          </p:cNvPr>
          <p:cNvSpPr/>
          <p:nvPr/>
        </p:nvSpPr>
        <p:spPr>
          <a:xfrm>
            <a:off x="4520557" y="1504667"/>
            <a:ext cx="3265945" cy="41640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defTabSz="600715"/>
            <a:endParaRPr lang="zh-CN" altLang="en-US" sz="2365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D33BF9BA-8F11-4876-A45F-D479B0D93929}"/>
              </a:ext>
            </a:extLst>
          </p:cNvPr>
          <p:cNvSpPr/>
          <p:nvPr/>
        </p:nvSpPr>
        <p:spPr>
          <a:xfrm>
            <a:off x="7959763" y="1504667"/>
            <a:ext cx="3265945" cy="416408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0715"/>
            <a:endParaRPr lang="zh-CN" altLang="en-US" sz="2365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0770B018-322F-4D44-A8BF-A53D2543C4FF}"/>
              </a:ext>
            </a:extLst>
          </p:cNvPr>
          <p:cNvSpPr txBox="1"/>
          <p:nvPr/>
        </p:nvSpPr>
        <p:spPr>
          <a:xfrm>
            <a:off x="1788985" y="4048570"/>
            <a:ext cx="1843620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defTabSz="600715"/>
            <a:r>
              <a:rPr lang="en-US" altLang="zh-CN" sz="2400" b="1" dirty="0">
                <a:solidFill>
                  <a:schemeClr val="bg1"/>
                </a:solidFill>
                <a:cs typeface="+mn-ea"/>
                <a:sym typeface="+mn-lt"/>
              </a:rPr>
              <a:t>Title text</a:t>
            </a:r>
            <a:endParaRPr lang="zh-CN" altLang="en-US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5BD2D919-AB1F-4ECD-9DDB-DE04CB97F190}"/>
              </a:ext>
            </a:extLst>
          </p:cNvPr>
          <p:cNvSpPr/>
          <p:nvPr/>
        </p:nvSpPr>
        <p:spPr>
          <a:xfrm>
            <a:off x="1509461" y="4551124"/>
            <a:ext cx="2556166" cy="830997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 defTabSz="600715">
              <a:spcBef>
                <a:spcPts val="788"/>
              </a:spcBef>
            </a:pP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DD23B376-2AF9-4EC1-9922-42F44C8122B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43993" y="1794753"/>
            <a:ext cx="2819072" cy="19960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33FAC876-37B0-46DE-B1CF-2FD3DB850D9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79874" y="1826570"/>
            <a:ext cx="2819072" cy="19960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5" name="标题 3">
            <a:extLst>
              <a:ext uri="{FF2B5EF4-FFF2-40B4-BE49-F238E27FC236}">
                <a16:creationId xmlns:a16="http://schemas.microsoft.com/office/drawing/2014/main" id="{64D21CA5-772F-46E2-BDA9-A8E7735A2778}"/>
              </a:ext>
            </a:extLst>
          </p:cNvPr>
          <p:cNvSpPr txBox="1">
            <a:spLocks/>
          </p:cNvSpPr>
          <p:nvPr/>
        </p:nvSpPr>
        <p:spPr>
          <a:xfrm>
            <a:off x="1188720" y="378881"/>
            <a:ext cx="4621567" cy="594997"/>
          </a:xfrm>
        </p:spPr>
        <p:txBody>
          <a:bodyPr>
            <a:normAutofit/>
          </a:bodyPr>
          <a:lstStyle>
            <a:lvl1pPr algn="l" defTabSz="86677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17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altLang="zh-CN" sz="3200" b="1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3200" b="1" dirty="0">
              <a:solidFill>
                <a:prstClr val="black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6" name="平行四边形 35">
            <a:extLst>
              <a:ext uri="{FF2B5EF4-FFF2-40B4-BE49-F238E27FC236}">
                <a16:creationId xmlns:a16="http://schemas.microsoft.com/office/drawing/2014/main" id="{B56D3681-00D7-4705-B4E5-B61FE753C822}"/>
              </a:ext>
            </a:extLst>
          </p:cNvPr>
          <p:cNvSpPr/>
          <p:nvPr/>
        </p:nvSpPr>
        <p:spPr>
          <a:xfrm>
            <a:off x="274320" y="233091"/>
            <a:ext cx="460387" cy="594996"/>
          </a:xfrm>
          <a:prstGeom prst="parallelogram">
            <a:avLst>
              <a:gd name="adj" fmla="val 34931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7" name="平行四边形 36">
            <a:extLst>
              <a:ext uri="{FF2B5EF4-FFF2-40B4-BE49-F238E27FC236}">
                <a16:creationId xmlns:a16="http://schemas.microsoft.com/office/drawing/2014/main" id="{8AD64B5E-9C08-4036-8C85-C15B8D97A28A}"/>
              </a:ext>
            </a:extLst>
          </p:cNvPr>
          <p:cNvSpPr/>
          <p:nvPr/>
        </p:nvSpPr>
        <p:spPr>
          <a:xfrm>
            <a:off x="729926" y="233091"/>
            <a:ext cx="230194" cy="594996"/>
          </a:xfrm>
          <a:prstGeom prst="parallelogram">
            <a:avLst>
              <a:gd name="adj" fmla="val 61537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38" name="直接连接符 37">
            <a:extLst>
              <a:ext uri="{FF2B5EF4-FFF2-40B4-BE49-F238E27FC236}">
                <a16:creationId xmlns:a16="http://schemas.microsoft.com/office/drawing/2014/main" id="{F4F63914-E988-42AE-9EA5-86713A66D802}"/>
              </a:ext>
            </a:extLst>
          </p:cNvPr>
          <p:cNvCxnSpPr/>
          <p:nvPr/>
        </p:nvCxnSpPr>
        <p:spPr>
          <a:xfrm>
            <a:off x="1188720" y="828087"/>
            <a:ext cx="37185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文本框 38">
            <a:extLst>
              <a:ext uri="{FF2B5EF4-FFF2-40B4-BE49-F238E27FC236}">
                <a16:creationId xmlns:a16="http://schemas.microsoft.com/office/drawing/2014/main" id="{ABC44049-AAF4-4806-9941-81AD8570F82D}"/>
              </a:ext>
            </a:extLst>
          </p:cNvPr>
          <p:cNvSpPr txBox="1"/>
          <p:nvPr/>
        </p:nvSpPr>
        <p:spPr>
          <a:xfrm>
            <a:off x="5207330" y="4067525"/>
            <a:ext cx="1843620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defTabSz="600715"/>
            <a:r>
              <a:rPr lang="en-US" altLang="zh-CN" sz="2400" b="1" dirty="0">
                <a:solidFill>
                  <a:schemeClr val="bg1"/>
                </a:solidFill>
                <a:cs typeface="+mn-ea"/>
                <a:sym typeface="+mn-lt"/>
              </a:rPr>
              <a:t>Title text</a:t>
            </a:r>
            <a:endParaRPr lang="zh-CN" altLang="en-US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42621326-DCD4-4045-8B21-4E916C50E86E}"/>
              </a:ext>
            </a:extLst>
          </p:cNvPr>
          <p:cNvSpPr/>
          <p:nvPr/>
        </p:nvSpPr>
        <p:spPr>
          <a:xfrm>
            <a:off x="4927806" y="4551124"/>
            <a:ext cx="2556166" cy="830997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 defTabSz="600715">
              <a:spcBef>
                <a:spcPts val="788"/>
              </a:spcBef>
            </a:pP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AD837646-C0C9-4F30-B626-9FF7E0FC3BCD}"/>
              </a:ext>
            </a:extLst>
          </p:cNvPr>
          <p:cNvSpPr txBox="1"/>
          <p:nvPr/>
        </p:nvSpPr>
        <p:spPr>
          <a:xfrm>
            <a:off x="8721217" y="4048570"/>
            <a:ext cx="1843620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defTabSz="600715"/>
            <a:r>
              <a:rPr lang="en-US" altLang="zh-CN" sz="2400" b="1" dirty="0">
                <a:solidFill>
                  <a:schemeClr val="bg1"/>
                </a:solidFill>
                <a:cs typeface="+mn-ea"/>
                <a:sym typeface="+mn-lt"/>
              </a:rPr>
              <a:t>Title text</a:t>
            </a:r>
            <a:endParaRPr lang="zh-CN" altLang="en-US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58F0DCB5-50F7-45AE-8AE4-CB61FA4B6455}"/>
              </a:ext>
            </a:extLst>
          </p:cNvPr>
          <p:cNvSpPr/>
          <p:nvPr/>
        </p:nvSpPr>
        <p:spPr>
          <a:xfrm>
            <a:off x="8417785" y="4551124"/>
            <a:ext cx="2556166" cy="830997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 defTabSz="600715">
              <a:spcBef>
                <a:spcPts val="788"/>
              </a:spcBef>
            </a:pP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</p:spTree>
    <p:extLst>
      <p:ext uri="{BB962C8B-B14F-4D97-AF65-F5344CB8AC3E}">
        <p14:creationId xmlns:p14="http://schemas.microsoft.com/office/powerpoint/2010/main" val="4122162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35" grpId="0"/>
      <p:bldP spid="36" grpId="0" animBg="1"/>
      <p:bldP spid="37" grpId="0" animBg="1"/>
      <p:bldP spid="39" grpId="0"/>
      <p:bldP spid="42" grpId="0"/>
      <p:bldP spid="43" grpId="0"/>
      <p:bldP spid="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157"/>
          <p:cNvSpPr/>
          <p:nvPr/>
        </p:nvSpPr>
        <p:spPr>
          <a:xfrm>
            <a:off x="7739034" y="2560629"/>
            <a:ext cx="3416646" cy="4506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08" tIns="60954" rIns="121908" bIns="60954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600" b="0" i="0" u="none" strike="noStrike" kern="1200" cap="none" spc="0" normalizeH="0" baseline="0" noProof="0">
              <a:ln>
                <a:noFill/>
              </a:ln>
              <a:solidFill>
                <a:srgbClr val="10253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31" name="Straight Connector 298"/>
          <p:cNvCxnSpPr/>
          <p:nvPr/>
        </p:nvCxnSpPr>
        <p:spPr>
          <a:xfrm>
            <a:off x="4197599" y="4251588"/>
            <a:ext cx="3505673" cy="1600"/>
          </a:xfrm>
          <a:prstGeom prst="line">
            <a:avLst/>
          </a:prstGeom>
          <a:ln w="19050" cap="rnd">
            <a:solidFill>
              <a:schemeClr val="accent1"/>
            </a:solidFill>
            <a:prstDash val="dash"/>
            <a:headEnd type="oval" w="lg" len="lg"/>
            <a:tailEnd type="none" w="lg" len="lg"/>
          </a:ln>
          <a:effectLst>
            <a:outerShdw blurRad="40000" dist="127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297"/>
          <p:cNvCxnSpPr/>
          <p:nvPr/>
        </p:nvCxnSpPr>
        <p:spPr>
          <a:xfrm>
            <a:off x="4417015" y="5011512"/>
            <a:ext cx="3247763" cy="1599"/>
          </a:xfrm>
          <a:prstGeom prst="line">
            <a:avLst/>
          </a:prstGeom>
          <a:ln w="19050" cap="rnd">
            <a:solidFill>
              <a:schemeClr val="tx2"/>
            </a:solidFill>
            <a:prstDash val="dash"/>
            <a:headEnd type="oval" w="lg" len="lg"/>
            <a:tailEnd type="none" w="lg" len="lg"/>
          </a:ln>
          <a:effectLst>
            <a:outerShdw blurRad="40000" dist="127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152"/>
          <p:cNvCxnSpPr/>
          <p:nvPr/>
        </p:nvCxnSpPr>
        <p:spPr>
          <a:xfrm flipH="1">
            <a:off x="1709866" y="2272173"/>
            <a:ext cx="1759075" cy="2542372"/>
          </a:xfrm>
          <a:prstGeom prst="line">
            <a:avLst/>
          </a:prstGeom>
          <a:ln w="12700">
            <a:solidFill>
              <a:schemeClr val="accent1"/>
            </a:solidFill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54"/>
          <p:cNvSpPr txBox="1">
            <a:spLocks noChangeArrowheads="1"/>
          </p:cNvSpPr>
          <p:nvPr/>
        </p:nvSpPr>
        <p:spPr bwMode="auto">
          <a:xfrm rot="18300000">
            <a:off x="818112" y="3202831"/>
            <a:ext cx="3282764" cy="492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08" tIns="60954" rIns="121908" bIns="6095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1748"/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Title text</a:t>
            </a:r>
            <a:endParaRPr kumimoji="0" lang="en-GB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1748"/>
              </a:solidFill>
              <a:effectLst/>
              <a:uLnTx/>
              <a:uFillTx/>
              <a:latin typeface="+mn-lt"/>
              <a:cs typeface="+mn-ea"/>
              <a:sym typeface="+mn-lt"/>
            </a:endParaRPr>
          </a:p>
        </p:txBody>
      </p:sp>
      <p:grpSp>
        <p:nvGrpSpPr>
          <p:cNvPr id="51" name="Group 162"/>
          <p:cNvGrpSpPr>
            <a:grpSpLocks noChangeAspect="1"/>
          </p:cNvGrpSpPr>
          <p:nvPr/>
        </p:nvGrpSpPr>
        <p:grpSpPr>
          <a:xfrm>
            <a:off x="1663123" y="2177001"/>
            <a:ext cx="3849578" cy="3501617"/>
            <a:chOff x="1457325" y="1144588"/>
            <a:chExt cx="4314825" cy="3924301"/>
          </a:xfrm>
          <a:solidFill>
            <a:schemeClr val="tx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2" name="Freeform 6"/>
            <p:cNvSpPr>
              <a:spLocks noEditPoints="1"/>
            </p:cNvSpPr>
            <p:nvPr/>
          </p:nvSpPr>
          <p:spPr bwMode="auto">
            <a:xfrm>
              <a:off x="3608388" y="1374776"/>
              <a:ext cx="1952625" cy="3524250"/>
            </a:xfrm>
            <a:custGeom>
              <a:avLst/>
              <a:gdLst/>
              <a:ahLst/>
              <a:cxnLst>
                <a:cxn ang="0">
                  <a:pos x="216" y="187"/>
                </a:cxn>
                <a:cxn ang="0">
                  <a:pos x="104" y="24"/>
                </a:cxn>
                <a:cxn ang="0">
                  <a:pos x="7379" y="10633"/>
                </a:cxn>
                <a:cxn ang="0">
                  <a:pos x="7267" y="10470"/>
                </a:cxn>
                <a:cxn ang="0">
                  <a:pos x="7156" y="10307"/>
                </a:cxn>
                <a:cxn ang="0">
                  <a:pos x="7044" y="10143"/>
                </a:cxn>
                <a:cxn ang="0">
                  <a:pos x="6932" y="9980"/>
                </a:cxn>
                <a:cxn ang="0">
                  <a:pos x="6819" y="9817"/>
                </a:cxn>
                <a:cxn ang="0">
                  <a:pos x="6707" y="9654"/>
                </a:cxn>
                <a:cxn ang="0">
                  <a:pos x="6596" y="9491"/>
                </a:cxn>
                <a:cxn ang="0">
                  <a:pos x="6484" y="9328"/>
                </a:cxn>
                <a:cxn ang="0">
                  <a:pos x="6372" y="9165"/>
                </a:cxn>
                <a:cxn ang="0">
                  <a:pos x="6260" y="9001"/>
                </a:cxn>
                <a:cxn ang="0">
                  <a:pos x="6148" y="8838"/>
                </a:cxn>
                <a:cxn ang="0">
                  <a:pos x="6036" y="8674"/>
                </a:cxn>
                <a:cxn ang="0">
                  <a:pos x="5924" y="8511"/>
                </a:cxn>
                <a:cxn ang="0">
                  <a:pos x="5476" y="7858"/>
                </a:cxn>
                <a:cxn ang="0">
                  <a:pos x="5365" y="7695"/>
                </a:cxn>
                <a:cxn ang="0">
                  <a:pos x="5253" y="7532"/>
                </a:cxn>
                <a:cxn ang="0">
                  <a:pos x="5141" y="7369"/>
                </a:cxn>
                <a:cxn ang="0">
                  <a:pos x="5029" y="7206"/>
                </a:cxn>
                <a:cxn ang="0">
                  <a:pos x="4916" y="7042"/>
                </a:cxn>
                <a:cxn ang="0">
                  <a:pos x="4804" y="6879"/>
                </a:cxn>
                <a:cxn ang="0">
                  <a:pos x="4693" y="6716"/>
                </a:cxn>
                <a:cxn ang="0">
                  <a:pos x="4581" y="6553"/>
                </a:cxn>
                <a:cxn ang="0">
                  <a:pos x="4469" y="6389"/>
                </a:cxn>
                <a:cxn ang="0">
                  <a:pos x="4357" y="6226"/>
                </a:cxn>
                <a:cxn ang="0">
                  <a:pos x="4245" y="6063"/>
                </a:cxn>
                <a:cxn ang="0">
                  <a:pos x="4134" y="5899"/>
                </a:cxn>
                <a:cxn ang="0">
                  <a:pos x="4022" y="5736"/>
                </a:cxn>
                <a:cxn ang="0">
                  <a:pos x="3573" y="5084"/>
                </a:cxn>
                <a:cxn ang="0">
                  <a:pos x="3462" y="4920"/>
                </a:cxn>
                <a:cxn ang="0">
                  <a:pos x="3350" y="4757"/>
                </a:cxn>
                <a:cxn ang="0">
                  <a:pos x="3238" y="4594"/>
                </a:cxn>
                <a:cxn ang="0">
                  <a:pos x="3126" y="4431"/>
                </a:cxn>
                <a:cxn ang="0">
                  <a:pos x="3014" y="4268"/>
                </a:cxn>
                <a:cxn ang="0">
                  <a:pos x="2901" y="4105"/>
                </a:cxn>
                <a:cxn ang="0">
                  <a:pos x="2790" y="3940"/>
                </a:cxn>
                <a:cxn ang="0">
                  <a:pos x="2678" y="3777"/>
                </a:cxn>
                <a:cxn ang="0">
                  <a:pos x="2566" y="3614"/>
                </a:cxn>
                <a:cxn ang="0">
                  <a:pos x="2454" y="3451"/>
                </a:cxn>
                <a:cxn ang="0">
                  <a:pos x="2342" y="3288"/>
                </a:cxn>
                <a:cxn ang="0">
                  <a:pos x="2231" y="3125"/>
                </a:cxn>
                <a:cxn ang="0">
                  <a:pos x="2119" y="2962"/>
                </a:cxn>
                <a:cxn ang="0">
                  <a:pos x="2006" y="2798"/>
                </a:cxn>
                <a:cxn ang="0">
                  <a:pos x="1670" y="2309"/>
                </a:cxn>
                <a:cxn ang="0">
                  <a:pos x="1559" y="2146"/>
                </a:cxn>
                <a:cxn ang="0">
                  <a:pos x="1447" y="1983"/>
                </a:cxn>
                <a:cxn ang="0">
                  <a:pos x="1335" y="1819"/>
                </a:cxn>
                <a:cxn ang="0">
                  <a:pos x="1223" y="1655"/>
                </a:cxn>
                <a:cxn ang="0">
                  <a:pos x="1111" y="1492"/>
                </a:cxn>
                <a:cxn ang="0">
                  <a:pos x="999" y="1329"/>
                </a:cxn>
                <a:cxn ang="0">
                  <a:pos x="887" y="1166"/>
                </a:cxn>
                <a:cxn ang="0">
                  <a:pos x="775" y="1003"/>
                </a:cxn>
                <a:cxn ang="0">
                  <a:pos x="663" y="839"/>
                </a:cxn>
                <a:cxn ang="0">
                  <a:pos x="551" y="676"/>
                </a:cxn>
                <a:cxn ang="0">
                  <a:pos x="439" y="513"/>
                </a:cxn>
                <a:cxn ang="0">
                  <a:pos x="328" y="350"/>
                </a:cxn>
              </a:cxnLst>
              <a:rect l="0" t="0" r="r" b="b"/>
              <a:pathLst>
                <a:path w="7379" h="13324">
                  <a:moveTo>
                    <a:pt x="216" y="187"/>
                  </a:moveTo>
                  <a:lnTo>
                    <a:pt x="0" y="265"/>
                  </a:lnTo>
                  <a:lnTo>
                    <a:pt x="0" y="237"/>
                  </a:lnTo>
                  <a:lnTo>
                    <a:pt x="199" y="163"/>
                  </a:lnTo>
                  <a:lnTo>
                    <a:pt x="216" y="187"/>
                  </a:lnTo>
                  <a:close/>
                  <a:moveTo>
                    <a:pt x="104" y="24"/>
                  </a:moveTo>
                  <a:lnTo>
                    <a:pt x="0" y="61"/>
                  </a:lnTo>
                  <a:lnTo>
                    <a:pt x="0" y="32"/>
                  </a:lnTo>
                  <a:lnTo>
                    <a:pt x="87" y="0"/>
                  </a:lnTo>
                  <a:lnTo>
                    <a:pt x="104" y="24"/>
                  </a:lnTo>
                  <a:close/>
                  <a:moveTo>
                    <a:pt x="7379" y="10633"/>
                  </a:moveTo>
                  <a:lnTo>
                    <a:pt x="0" y="13324"/>
                  </a:lnTo>
                  <a:lnTo>
                    <a:pt x="0" y="13294"/>
                  </a:lnTo>
                  <a:lnTo>
                    <a:pt x="7364" y="10610"/>
                  </a:lnTo>
                  <a:lnTo>
                    <a:pt x="7379" y="10633"/>
                  </a:lnTo>
                  <a:close/>
                  <a:moveTo>
                    <a:pt x="7267" y="10470"/>
                  </a:moveTo>
                  <a:lnTo>
                    <a:pt x="0" y="13119"/>
                  </a:lnTo>
                  <a:lnTo>
                    <a:pt x="0" y="13091"/>
                  </a:lnTo>
                  <a:lnTo>
                    <a:pt x="7252" y="10447"/>
                  </a:lnTo>
                  <a:lnTo>
                    <a:pt x="7267" y="10470"/>
                  </a:lnTo>
                  <a:close/>
                  <a:moveTo>
                    <a:pt x="7156" y="10307"/>
                  </a:moveTo>
                  <a:lnTo>
                    <a:pt x="0" y="12915"/>
                  </a:lnTo>
                  <a:lnTo>
                    <a:pt x="0" y="12887"/>
                  </a:lnTo>
                  <a:lnTo>
                    <a:pt x="7139" y="10284"/>
                  </a:lnTo>
                  <a:lnTo>
                    <a:pt x="7156" y="10307"/>
                  </a:lnTo>
                  <a:close/>
                  <a:moveTo>
                    <a:pt x="7044" y="10143"/>
                  </a:moveTo>
                  <a:lnTo>
                    <a:pt x="0" y="12711"/>
                  </a:lnTo>
                  <a:lnTo>
                    <a:pt x="0" y="12683"/>
                  </a:lnTo>
                  <a:lnTo>
                    <a:pt x="7027" y="10121"/>
                  </a:lnTo>
                  <a:lnTo>
                    <a:pt x="7044" y="10143"/>
                  </a:lnTo>
                  <a:close/>
                  <a:moveTo>
                    <a:pt x="6932" y="9980"/>
                  </a:moveTo>
                  <a:lnTo>
                    <a:pt x="0" y="12508"/>
                  </a:lnTo>
                  <a:lnTo>
                    <a:pt x="0" y="12478"/>
                  </a:lnTo>
                  <a:lnTo>
                    <a:pt x="6915" y="9958"/>
                  </a:lnTo>
                  <a:lnTo>
                    <a:pt x="6932" y="9980"/>
                  </a:lnTo>
                  <a:close/>
                  <a:moveTo>
                    <a:pt x="6819" y="9817"/>
                  </a:moveTo>
                  <a:lnTo>
                    <a:pt x="0" y="12304"/>
                  </a:lnTo>
                  <a:lnTo>
                    <a:pt x="0" y="12274"/>
                  </a:lnTo>
                  <a:lnTo>
                    <a:pt x="6804" y="9794"/>
                  </a:lnTo>
                  <a:lnTo>
                    <a:pt x="6819" y="9817"/>
                  </a:lnTo>
                  <a:close/>
                  <a:moveTo>
                    <a:pt x="6707" y="9654"/>
                  </a:moveTo>
                  <a:lnTo>
                    <a:pt x="0" y="12099"/>
                  </a:lnTo>
                  <a:lnTo>
                    <a:pt x="0" y="12070"/>
                  </a:lnTo>
                  <a:lnTo>
                    <a:pt x="6692" y="9630"/>
                  </a:lnTo>
                  <a:lnTo>
                    <a:pt x="6707" y="9654"/>
                  </a:lnTo>
                  <a:close/>
                  <a:moveTo>
                    <a:pt x="6596" y="9491"/>
                  </a:moveTo>
                  <a:lnTo>
                    <a:pt x="0" y="11895"/>
                  </a:lnTo>
                  <a:lnTo>
                    <a:pt x="0" y="11867"/>
                  </a:lnTo>
                  <a:lnTo>
                    <a:pt x="6580" y="9467"/>
                  </a:lnTo>
                  <a:lnTo>
                    <a:pt x="6596" y="9491"/>
                  </a:lnTo>
                  <a:close/>
                  <a:moveTo>
                    <a:pt x="6484" y="9328"/>
                  </a:moveTo>
                  <a:lnTo>
                    <a:pt x="0" y="11691"/>
                  </a:lnTo>
                  <a:lnTo>
                    <a:pt x="0" y="11663"/>
                  </a:lnTo>
                  <a:lnTo>
                    <a:pt x="6468" y="9304"/>
                  </a:lnTo>
                  <a:lnTo>
                    <a:pt x="6484" y="9328"/>
                  </a:lnTo>
                  <a:close/>
                  <a:moveTo>
                    <a:pt x="6372" y="9165"/>
                  </a:moveTo>
                  <a:lnTo>
                    <a:pt x="0" y="11487"/>
                  </a:lnTo>
                  <a:lnTo>
                    <a:pt x="0" y="11458"/>
                  </a:lnTo>
                  <a:lnTo>
                    <a:pt x="6356" y="9141"/>
                  </a:lnTo>
                  <a:lnTo>
                    <a:pt x="6372" y="9165"/>
                  </a:lnTo>
                  <a:close/>
                  <a:moveTo>
                    <a:pt x="6260" y="9001"/>
                  </a:moveTo>
                  <a:lnTo>
                    <a:pt x="0" y="11284"/>
                  </a:lnTo>
                  <a:lnTo>
                    <a:pt x="0" y="11254"/>
                  </a:lnTo>
                  <a:lnTo>
                    <a:pt x="6245" y="8978"/>
                  </a:lnTo>
                  <a:lnTo>
                    <a:pt x="6260" y="9001"/>
                  </a:lnTo>
                  <a:close/>
                  <a:moveTo>
                    <a:pt x="6148" y="8838"/>
                  </a:moveTo>
                  <a:lnTo>
                    <a:pt x="0" y="11079"/>
                  </a:lnTo>
                  <a:lnTo>
                    <a:pt x="0" y="11050"/>
                  </a:lnTo>
                  <a:lnTo>
                    <a:pt x="6132" y="8815"/>
                  </a:lnTo>
                  <a:lnTo>
                    <a:pt x="6148" y="8838"/>
                  </a:lnTo>
                  <a:close/>
                  <a:moveTo>
                    <a:pt x="6036" y="8674"/>
                  </a:moveTo>
                  <a:lnTo>
                    <a:pt x="0" y="10875"/>
                  </a:lnTo>
                  <a:lnTo>
                    <a:pt x="0" y="10846"/>
                  </a:lnTo>
                  <a:lnTo>
                    <a:pt x="6020" y="8651"/>
                  </a:lnTo>
                  <a:lnTo>
                    <a:pt x="6036" y="8674"/>
                  </a:lnTo>
                  <a:close/>
                  <a:moveTo>
                    <a:pt x="5924" y="8511"/>
                  </a:moveTo>
                  <a:lnTo>
                    <a:pt x="0" y="10671"/>
                  </a:lnTo>
                  <a:lnTo>
                    <a:pt x="0" y="10643"/>
                  </a:lnTo>
                  <a:lnTo>
                    <a:pt x="5908" y="8488"/>
                  </a:lnTo>
                  <a:lnTo>
                    <a:pt x="5924" y="8511"/>
                  </a:lnTo>
                  <a:close/>
                  <a:moveTo>
                    <a:pt x="5476" y="7858"/>
                  </a:moveTo>
                  <a:lnTo>
                    <a:pt x="0" y="9855"/>
                  </a:lnTo>
                  <a:lnTo>
                    <a:pt x="0" y="9826"/>
                  </a:lnTo>
                  <a:lnTo>
                    <a:pt x="5461" y="7836"/>
                  </a:lnTo>
                  <a:lnTo>
                    <a:pt x="5476" y="7858"/>
                  </a:lnTo>
                  <a:close/>
                  <a:moveTo>
                    <a:pt x="5365" y="7695"/>
                  </a:moveTo>
                  <a:lnTo>
                    <a:pt x="0" y="9651"/>
                  </a:lnTo>
                  <a:lnTo>
                    <a:pt x="0" y="9622"/>
                  </a:lnTo>
                  <a:lnTo>
                    <a:pt x="5349" y="7672"/>
                  </a:lnTo>
                  <a:lnTo>
                    <a:pt x="5365" y="7695"/>
                  </a:lnTo>
                  <a:close/>
                  <a:moveTo>
                    <a:pt x="5253" y="7532"/>
                  </a:moveTo>
                  <a:lnTo>
                    <a:pt x="0" y="9447"/>
                  </a:lnTo>
                  <a:lnTo>
                    <a:pt x="0" y="9418"/>
                  </a:lnTo>
                  <a:lnTo>
                    <a:pt x="5237" y="7509"/>
                  </a:lnTo>
                  <a:lnTo>
                    <a:pt x="5253" y="7532"/>
                  </a:lnTo>
                  <a:close/>
                  <a:moveTo>
                    <a:pt x="5141" y="7369"/>
                  </a:moveTo>
                  <a:lnTo>
                    <a:pt x="0" y="9243"/>
                  </a:lnTo>
                  <a:lnTo>
                    <a:pt x="0" y="9214"/>
                  </a:lnTo>
                  <a:lnTo>
                    <a:pt x="5124" y="7345"/>
                  </a:lnTo>
                  <a:lnTo>
                    <a:pt x="5141" y="7369"/>
                  </a:lnTo>
                  <a:close/>
                  <a:moveTo>
                    <a:pt x="5029" y="7206"/>
                  </a:moveTo>
                  <a:lnTo>
                    <a:pt x="0" y="9038"/>
                  </a:lnTo>
                  <a:lnTo>
                    <a:pt x="0" y="9010"/>
                  </a:lnTo>
                  <a:lnTo>
                    <a:pt x="5013" y="7182"/>
                  </a:lnTo>
                  <a:lnTo>
                    <a:pt x="5029" y="7206"/>
                  </a:lnTo>
                  <a:close/>
                  <a:moveTo>
                    <a:pt x="4916" y="7042"/>
                  </a:moveTo>
                  <a:lnTo>
                    <a:pt x="0" y="8834"/>
                  </a:lnTo>
                  <a:lnTo>
                    <a:pt x="0" y="8806"/>
                  </a:lnTo>
                  <a:lnTo>
                    <a:pt x="4901" y="7019"/>
                  </a:lnTo>
                  <a:lnTo>
                    <a:pt x="4916" y="7042"/>
                  </a:lnTo>
                  <a:close/>
                  <a:moveTo>
                    <a:pt x="4804" y="6879"/>
                  </a:moveTo>
                  <a:lnTo>
                    <a:pt x="0" y="8631"/>
                  </a:lnTo>
                  <a:lnTo>
                    <a:pt x="0" y="8602"/>
                  </a:lnTo>
                  <a:lnTo>
                    <a:pt x="4789" y="6856"/>
                  </a:lnTo>
                  <a:lnTo>
                    <a:pt x="4804" y="6879"/>
                  </a:lnTo>
                  <a:close/>
                  <a:moveTo>
                    <a:pt x="4693" y="6716"/>
                  </a:moveTo>
                  <a:lnTo>
                    <a:pt x="0" y="8427"/>
                  </a:lnTo>
                  <a:lnTo>
                    <a:pt x="0" y="8398"/>
                  </a:lnTo>
                  <a:lnTo>
                    <a:pt x="4677" y="6692"/>
                  </a:lnTo>
                  <a:lnTo>
                    <a:pt x="4693" y="6716"/>
                  </a:lnTo>
                  <a:close/>
                  <a:moveTo>
                    <a:pt x="4581" y="6553"/>
                  </a:moveTo>
                  <a:lnTo>
                    <a:pt x="0" y="8223"/>
                  </a:lnTo>
                  <a:lnTo>
                    <a:pt x="0" y="8193"/>
                  </a:lnTo>
                  <a:lnTo>
                    <a:pt x="4565" y="6529"/>
                  </a:lnTo>
                  <a:lnTo>
                    <a:pt x="4581" y="6553"/>
                  </a:lnTo>
                  <a:close/>
                  <a:moveTo>
                    <a:pt x="4469" y="6389"/>
                  </a:moveTo>
                  <a:lnTo>
                    <a:pt x="0" y="8018"/>
                  </a:lnTo>
                  <a:lnTo>
                    <a:pt x="0" y="7990"/>
                  </a:lnTo>
                  <a:lnTo>
                    <a:pt x="4453" y="6366"/>
                  </a:lnTo>
                  <a:lnTo>
                    <a:pt x="4469" y="6389"/>
                  </a:lnTo>
                  <a:close/>
                  <a:moveTo>
                    <a:pt x="4357" y="6226"/>
                  </a:moveTo>
                  <a:lnTo>
                    <a:pt x="0" y="7814"/>
                  </a:lnTo>
                  <a:lnTo>
                    <a:pt x="0" y="7786"/>
                  </a:lnTo>
                  <a:lnTo>
                    <a:pt x="4342" y="6203"/>
                  </a:lnTo>
                  <a:lnTo>
                    <a:pt x="4357" y="6226"/>
                  </a:lnTo>
                  <a:close/>
                  <a:moveTo>
                    <a:pt x="4245" y="6063"/>
                  </a:moveTo>
                  <a:lnTo>
                    <a:pt x="0" y="7610"/>
                  </a:lnTo>
                  <a:lnTo>
                    <a:pt x="0" y="7582"/>
                  </a:lnTo>
                  <a:lnTo>
                    <a:pt x="4229" y="6040"/>
                  </a:lnTo>
                  <a:lnTo>
                    <a:pt x="4245" y="6063"/>
                  </a:lnTo>
                  <a:close/>
                  <a:moveTo>
                    <a:pt x="4134" y="5899"/>
                  </a:moveTo>
                  <a:lnTo>
                    <a:pt x="0" y="7407"/>
                  </a:lnTo>
                  <a:lnTo>
                    <a:pt x="0" y="7378"/>
                  </a:lnTo>
                  <a:lnTo>
                    <a:pt x="4117" y="5877"/>
                  </a:lnTo>
                  <a:lnTo>
                    <a:pt x="4134" y="5899"/>
                  </a:lnTo>
                  <a:close/>
                  <a:moveTo>
                    <a:pt x="4022" y="5736"/>
                  </a:moveTo>
                  <a:lnTo>
                    <a:pt x="0" y="7203"/>
                  </a:lnTo>
                  <a:lnTo>
                    <a:pt x="0" y="7173"/>
                  </a:lnTo>
                  <a:lnTo>
                    <a:pt x="4005" y="5714"/>
                  </a:lnTo>
                  <a:lnTo>
                    <a:pt x="4022" y="5736"/>
                  </a:lnTo>
                  <a:close/>
                  <a:moveTo>
                    <a:pt x="3573" y="5084"/>
                  </a:moveTo>
                  <a:lnTo>
                    <a:pt x="0" y="6386"/>
                  </a:lnTo>
                  <a:lnTo>
                    <a:pt x="0" y="6358"/>
                  </a:lnTo>
                  <a:lnTo>
                    <a:pt x="3558" y="5061"/>
                  </a:lnTo>
                  <a:lnTo>
                    <a:pt x="3573" y="5084"/>
                  </a:lnTo>
                  <a:close/>
                  <a:moveTo>
                    <a:pt x="3462" y="4920"/>
                  </a:moveTo>
                  <a:lnTo>
                    <a:pt x="0" y="6183"/>
                  </a:lnTo>
                  <a:lnTo>
                    <a:pt x="0" y="6153"/>
                  </a:lnTo>
                  <a:lnTo>
                    <a:pt x="3446" y="4897"/>
                  </a:lnTo>
                  <a:lnTo>
                    <a:pt x="3462" y="4920"/>
                  </a:lnTo>
                  <a:close/>
                  <a:moveTo>
                    <a:pt x="3350" y="4757"/>
                  </a:moveTo>
                  <a:lnTo>
                    <a:pt x="0" y="5979"/>
                  </a:lnTo>
                  <a:lnTo>
                    <a:pt x="0" y="5949"/>
                  </a:lnTo>
                  <a:lnTo>
                    <a:pt x="3334" y="4734"/>
                  </a:lnTo>
                  <a:lnTo>
                    <a:pt x="3350" y="4757"/>
                  </a:lnTo>
                  <a:close/>
                  <a:moveTo>
                    <a:pt x="3238" y="4594"/>
                  </a:moveTo>
                  <a:lnTo>
                    <a:pt x="0" y="5774"/>
                  </a:lnTo>
                  <a:lnTo>
                    <a:pt x="0" y="5745"/>
                  </a:lnTo>
                  <a:lnTo>
                    <a:pt x="3221" y="4570"/>
                  </a:lnTo>
                  <a:lnTo>
                    <a:pt x="3238" y="4594"/>
                  </a:lnTo>
                  <a:close/>
                  <a:moveTo>
                    <a:pt x="3126" y="4431"/>
                  </a:moveTo>
                  <a:lnTo>
                    <a:pt x="0" y="5570"/>
                  </a:lnTo>
                  <a:lnTo>
                    <a:pt x="0" y="5542"/>
                  </a:lnTo>
                  <a:lnTo>
                    <a:pt x="3110" y="4407"/>
                  </a:lnTo>
                  <a:lnTo>
                    <a:pt x="3126" y="4431"/>
                  </a:lnTo>
                  <a:close/>
                  <a:moveTo>
                    <a:pt x="3014" y="4268"/>
                  </a:moveTo>
                  <a:lnTo>
                    <a:pt x="0" y="5366"/>
                  </a:lnTo>
                  <a:lnTo>
                    <a:pt x="0" y="5338"/>
                  </a:lnTo>
                  <a:lnTo>
                    <a:pt x="2998" y="4244"/>
                  </a:lnTo>
                  <a:lnTo>
                    <a:pt x="3014" y="4268"/>
                  </a:lnTo>
                  <a:close/>
                  <a:moveTo>
                    <a:pt x="2901" y="4105"/>
                  </a:moveTo>
                  <a:lnTo>
                    <a:pt x="0" y="5162"/>
                  </a:lnTo>
                  <a:lnTo>
                    <a:pt x="0" y="5133"/>
                  </a:lnTo>
                  <a:lnTo>
                    <a:pt x="2886" y="4081"/>
                  </a:lnTo>
                  <a:lnTo>
                    <a:pt x="2901" y="4105"/>
                  </a:lnTo>
                  <a:close/>
                  <a:moveTo>
                    <a:pt x="2790" y="3940"/>
                  </a:moveTo>
                  <a:lnTo>
                    <a:pt x="0" y="4959"/>
                  </a:lnTo>
                  <a:lnTo>
                    <a:pt x="0" y="4929"/>
                  </a:lnTo>
                  <a:lnTo>
                    <a:pt x="2774" y="3918"/>
                  </a:lnTo>
                  <a:lnTo>
                    <a:pt x="2790" y="3940"/>
                  </a:lnTo>
                  <a:close/>
                  <a:moveTo>
                    <a:pt x="2678" y="3777"/>
                  </a:moveTo>
                  <a:lnTo>
                    <a:pt x="0" y="4754"/>
                  </a:lnTo>
                  <a:lnTo>
                    <a:pt x="0" y="4725"/>
                  </a:lnTo>
                  <a:lnTo>
                    <a:pt x="2662" y="3755"/>
                  </a:lnTo>
                  <a:lnTo>
                    <a:pt x="2678" y="3777"/>
                  </a:lnTo>
                  <a:close/>
                  <a:moveTo>
                    <a:pt x="2566" y="3614"/>
                  </a:moveTo>
                  <a:lnTo>
                    <a:pt x="0" y="4550"/>
                  </a:lnTo>
                  <a:lnTo>
                    <a:pt x="0" y="4521"/>
                  </a:lnTo>
                  <a:lnTo>
                    <a:pt x="2550" y="3591"/>
                  </a:lnTo>
                  <a:lnTo>
                    <a:pt x="2566" y="3614"/>
                  </a:lnTo>
                  <a:close/>
                  <a:moveTo>
                    <a:pt x="2454" y="3451"/>
                  </a:moveTo>
                  <a:lnTo>
                    <a:pt x="0" y="4346"/>
                  </a:lnTo>
                  <a:lnTo>
                    <a:pt x="0" y="4318"/>
                  </a:lnTo>
                  <a:lnTo>
                    <a:pt x="2439" y="3428"/>
                  </a:lnTo>
                  <a:lnTo>
                    <a:pt x="2454" y="3451"/>
                  </a:lnTo>
                  <a:close/>
                  <a:moveTo>
                    <a:pt x="2342" y="3288"/>
                  </a:moveTo>
                  <a:lnTo>
                    <a:pt x="0" y="4142"/>
                  </a:lnTo>
                  <a:lnTo>
                    <a:pt x="0" y="4113"/>
                  </a:lnTo>
                  <a:lnTo>
                    <a:pt x="2327" y="3265"/>
                  </a:lnTo>
                  <a:lnTo>
                    <a:pt x="2342" y="3288"/>
                  </a:lnTo>
                  <a:close/>
                  <a:moveTo>
                    <a:pt x="2231" y="3125"/>
                  </a:moveTo>
                  <a:lnTo>
                    <a:pt x="0" y="3938"/>
                  </a:lnTo>
                  <a:lnTo>
                    <a:pt x="0" y="3909"/>
                  </a:lnTo>
                  <a:lnTo>
                    <a:pt x="2214" y="3102"/>
                  </a:lnTo>
                  <a:lnTo>
                    <a:pt x="2231" y="3125"/>
                  </a:lnTo>
                  <a:close/>
                  <a:moveTo>
                    <a:pt x="2119" y="2962"/>
                  </a:moveTo>
                  <a:lnTo>
                    <a:pt x="0" y="3734"/>
                  </a:lnTo>
                  <a:lnTo>
                    <a:pt x="0" y="3705"/>
                  </a:lnTo>
                  <a:lnTo>
                    <a:pt x="2102" y="2939"/>
                  </a:lnTo>
                  <a:lnTo>
                    <a:pt x="2119" y="2962"/>
                  </a:lnTo>
                  <a:close/>
                  <a:moveTo>
                    <a:pt x="2006" y="2798"/>
                  </a:moveTo>
                  <a:lnTo>
                    <a:pt x="0" y="3530"/>
                  </a:lnTo>
                  <a:lnTo>
                    <a:pt x="0" y="3501"/>
                  </a:lnTo>
                  <a:lnTo>
                    <a:pt x="1990" y="2776"/>
                  </a:lnTo>
                  <a:lnTo>
                    <a:pt x="2006" y="2798"/>
                  </a:lnTo>
                  <a:close/>
                  <a:moveTo>
                    <a:pt x="1670" y="2309"/>
                  </a:moveTo>
                  <a:lnTo>
                    <a:pt x="0" y="2918"/>
                  </a:lnTo>
                  <a:lnTo>
                    <a:pt x="0" y="2889"/>
                  </a:lnTo>
                  <a:lnTo>
                    <a:pt x="1655" y="2285"/>
                  </a:lnTo>
                  <a:lnTo>
                    <a:pt x="1670" y="2309"/>
                  </a:lnTo>
                  <a:close/>
                  <a:moveTo>
                    <a:pt x="1559" y="2146"/>
                  </a:moveTo>
                  <a:lnTo>
                    <a:pt x="0" y="2713"/>
                  </a:lnTo>
                  <a:lnTo>
                    <a:pt x="0" y="2685"/>
                  </a:lnTo>
                  <a:lnTo>
                    <a:pt x="1543" y="2122"/>
                  </a:lnTo>
                  <a:lnTo>
                    <a:pt x="1559" y="2146"/>
                  </a:lnTo>
                  <a:close/>
                  <a:moveTo>
                    <a:pt x="1447" y="1983"/>
                  </a:moveTo>
                  <a:lnTo>
                    <a:pt x="0" y="2510"/>
                  </a:lnTo>
                  <a:lnTo>
                    <a:pt x="0" y="2481"/>
                  </a:lnTo>
                  <a:lnTo>
                    <a:pt x="1431" y="1959"/>
                  </a:lnTo>
                  <a:lnTo>
                    <a:pt x="1447" y="1983"/>
                  </a:lnTo>
                  <a:close/>
                  <a:moveTo>
                    <a:pt x="1335" y="1819"/>
                  </a:moveTo>
                  <a:lnTo>
                    <a:pt x="0" y="2306"/>
                  </a:lnTo>
                  <a:lnTo>
                    <a:pt x="0" y="2277"/>
                  </a:lnTo>
                  <a:lnTo>
                    <a:pt x="1319" y="1796"/>
                  </a:lnTo>
                  <a:lnTo>
                    <a:pt x="1335" y="1819"/>
                  </a:lnTo>
                  <a:close/>
                  <a:moveTo>
                    <a:pt x="1223" y="1655"/>
                  </a:moveTo>
                  <a:lnTo>
                    <a:pt x="0" y="2102"/>
                  </a:lnTo>
                  <a:lnTo>
                    <a:pt x="0" y="2072"/>
                  </a:lnTo>
                  <a:lnTo>
                    <a:pt x="1207" y="1633"/>
                  </a:lnTo>
                  <a:lnTo>
                    <a:pt x="1223" y="1655"/>
                  </a:lnTo>
                  <a:close/>
                  <a:moveTo>
                    <a:pt x="1111" y="1492"/>
                  </a:moveTo>
                  <a:lnTo>
                    <a:pt x="0" y="1898"/>
                  </a:lnTo>
                  <a:lnTo>
                    <a:pt x="0" y="1868"/>
                  </a:lnTo>
                  <a:lnTo>
                    <a:pt x="1095" y="1469"/>
                  </a:lnTo>
                  <a:lnTo>
                    <a:pt x="1111" y="1492"/>
                  </a:lnTo>
                  <a:close/>
                  <a:moveTo>
                    <a:pt x="999" y="1329"/>
                  </a:moveTo>
                  <a:lnTo>
                    <a:pt x="0" y="1693"/>
                  </a:lnTo>
                  <a:lnTo>
                    <a:pt x="0" y="1665"/>
                  </a:lnTo>
                  <a:lnTo>
                    <a:pt x="983" y="1306"/>
                  </a:lnTo>
                  <a:lnTo>
                    <a:pt x="999" y="1329"/>
                  </a:lnTo>
                  <a:close/>
                  <a:moveTo>
                    <a:pt x="887" y="1166"/>
                  </a:moveTo>
                  <a:lnTo>
                    <a:pt x="0" y="1489"/>
                  </a:lnTo>
                  <a:lnTo>
                    <a:pt x="0" y="1461"/>
                  </a:lnTo>
                  <a:lnTo>
                    <a:pt x="871" y="1143"/>
                  </a:lnTo>
                  <a:lnTo>
                    <a:pt x="887" y="1166"/>
                  </a:lnTo>
                  <a:close/>
                  <a:moveTo>
                    <a:pt x="775" y="1003"/>
                  </a:moveTo>
                  <a:lnTo>
                    <a:pt x="0" y="1285"/>
                  </a:lnTo>
                  <a:lnTo>
                    <a:pt x="0" y="1257"/>
                  </a:lnTo>
                  <a:lnTo>
                    <a:pt x="759" y="980"/>
                  </a:lnTo>
                  <a:lnTo>
                    <a:pt x="775" y="1003"/>
                  </a:lnTo>
                  <a:close/>
                  <a:moveTo>
                    <a:pt x="663" y="839"/>
                  </a:moveTo>
                  <a:lnTo>
                    <a:pt x="0" y="1082"/>
                  </a:lnTo>
                  <a:lnTo>
                    <a:pt x="0" y="1052"/>
                  </a:lnTo>
                  <a:lnTo>
                    <a:pt x="648" y="817"/>
                  </a:lnTo>
                  <a:lnTo>
                    <a:pt x="663" y="839"/>
                  </a:lnTo>
                  <a:close/>
                  <a:moveTo>
                    <a:pt x="551" y="676"/>
                  </a:moveTo>
                  <a:lnTo>
                    <a:pt x="0" y="878"/>
                  </a:lnTo>
                  <a:lnTo>
                    <a:pt x="0" y="848"/>
                  </a:lnTo>
                  <a:lnTo>
                    <a:pt x="536" y="654"/>
                  </a:lnTo>
                  <a:lnTo>
                    <a:pt x="551" y="676"/>
                  </a:lnTo>
                  <a:close/>
                  <a:moveTo>
                    <a:pt x="439" y="513"/>
                  </a:moveTo>
                  <a:lnTo>
                    <a:pt x="0" y="673"/>
                  </a:lnTo>
                  <a:lnTo>
                    <a:pt x="0" y="644"/>
                  </a:lnTo>
                  <a:lnTo>
                    <a:pt x="424" y="490"/>
                  </a:lnTo>
                  <a:lnTo>
                    <a:pt x="439" y="513"/>
                  </a:lnTo>
                  <a:close/>
                  <a:moveTo>
                    <a:pt x="328" y="350"/>
                  </a:moveTo>
                  <a:lnTo>
                    <a:pt x="0" y="469"/>
                  </a:lnTo>
                  <a:lnTo>
                    <a:pt x="0" y="441"/>
                  </a:lnTo>
                  <a:lnTo>
                    <a:pt x="311" y="326"/>
                  </a:lnTo>
                  <a:lnTo>
                    <a:pt x="328" y="35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3" name="Freeform 7"/>
            <p:cNvSpPr/>
            <p:nvPr/>
          </p:nvSpPr>
          <p:spPr bwMode="auto">
            <a:xfrm>
              <a:off x="3608388" y="2841626"/>
              <a:ext cx="1035050" cy="384175"/>
            </a:xfrm>
            <a:custGeom>
              <a:avLst/>
              <a:gdLst/>
              <a:ahLst/>
              <a:cxnLst>
                <a:cxn ang="0">
                  <a:pos x="3909" y="23"/>
                </a:cxn>
                <a:cxn ang="0">
                  <a:pos x="0" y="1448"/>
                </a:cxn>
                <a:cxn ang="0">
                  <a:pos x="0" y="1419"/>
                </a:cxn>
                <a:cxn ang="0">
                  <a:pos x="3893" y="0"/>
                </a:cxn>
                <a:cxn ang="0">
                  <a:pos x="3909" y="23"/>
                </a:cxn>
              </a:cxnLst>
              <a:rect l="0" t="0" r="r" b="b"/>
              <a:pathLst>
                <a:path w="3909" h="1448">
                  <a:moveTo>
                    <a:pt x="3909" y="23"/>
                  </a:moveTo>
                  <a:lnTo>
                    <a:pt x="0" y="1448"/>
                  </a:lnTo>
                  <a:lnTo>
                    <a:pt x="0" y="1419"/>
                  </a:lnTo>
                  <a:lnTo>
                    <a:pt x="3893" y="0"/>
                  </a:lnTo>
                  <a:lnTo>
                    <a:pt x="3909" y="2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4" name="Freeform 8"/>
            <p:cNvSpPr/>
            <p:nvPr/>
          </p:nvSpPr>
          <p:spPr bwMode="auto">
            <a:xfrm>
              <a:off x="3148013" y="1163638"/>
              <a:ext cx="596900" cy="858838"/>
            </a:xfrm>
            <a:custGeom>
              <a:avLst/>
              <a:gdLst/>
              <a:ahLst/>
              <a:cxnLst>
                <a:cxn ang="0">
                  <a:pos x="2257" y="39"/>
                </a:cxn>
                <a:cxn ang="0">
                  <a:pos x="56" y="3249"/>
                </a:cxn>
                <a:cxn ang="0">
                  <a:pos x="0" y="3211"/>
                </a:cxn>
                <a:cxn ang="0">
                  <a:pos x="2201" y="0"/>
                </a:cxn>
                <a:cxn ang="0">
                  <a:pos x="2257" y="39"/>
                </a:cxn>
              </a:cxnLst>
              <a:rect l="0" t="0" r="r" b="b"/>
              <a:pathLst>
                <a:path w="2257" h="3249">
                  <a:moveTo>
                    <a:pt x="2257" y="39"/>
                  </a:moveTo>
                  <a:lnTo>
                    <a:pt x="56" y="3249"/>
                  </a:lnTo>
                  <a:lnTo>
                    <a:pt x="0" y="3211"/>
                  </a:lnTo>
                  <a:lnTo>
                    <a:pt x="2201" y="0"/>
                  </a:lnTo>
                  <a:lnTo>
                    <a:pt x="2257" y="3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5" name="Freeform 9"/>
            <p:cNvSpPr/>
            <p:nvPr/>
          </p:nvSpPr>
          <p:spPr bwMode="auto">
            <a:xfrm>
              <a:off x="2630488" y="2063751"/>
              <a:ext cx="496888" cy="712788"/>
            </a:xfrm>
            <a:custGeom>
              <a:avLst/>
              <a:gdLst/>
              <a:ahLst/>
              <a:cxnLst>
                <a:cxn ang="0">
                  <a:pos x="1877" y="38"/>
                </a:cxn>
                <a:cxn ang="0">
                  <a:pos x="56" y="2694"/>
                </a:cxn>
                <a:cxn ang="0">
                  <a:pos x="0" y="2655"/>
                </a:cxn>
                <a:cxn ang="0">
                  <a:pos x="1821" y="0"/>
                </a:cxn>
                <a:cxn ang="0">
                  <a:pos x="1877" y="38"/>
                </a:cxn>
              </a:cxnLst>
              <a:rect l="0" t="0" r="r" b="b"/>
              <a:pathLst>
                <a:path w="1877" h="2694">
                  <a:moveTo>
                    <a:pt x="1877" y="38"/>
                  </a:moveTo>
                  <a:lnTo>
                    <a:pt x="56" y="2694"/>
                  </a:lnTo>
                  <a:lnTo>
                    <a:pt x="0" y="2655"/>
                  </a:lnTo>
                  <a:lnTo>
                    <a:pt x="1821" y="0"/>
                  </a:lnTo>
                  <a:lnTo>
                    <a:pt x="1877" y="3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6" name="Freeform 10"/>
            <p:cNvSpPr/>
            <p:nvPr/>
          </p:nvSpPr>
          <p:spPr bwMode="auto">
            <a:xfrm>
              <a:off x="2124075" y="2811463"/>
              <a:ext cx="492125" cy="706438"/>
            </a:xfrm>
            <a:custGeom>
              <a:avLst/>
              <a:gdLst/>
              <a:ahLst/>
              <a:cxnLst>
                <a:cxn ang="0">
                  <a:pos x="1861" y="39"/>
                </a:cxn>
                <a:cxn ang="0">
                  <a:pos x="56" y="2672"/>
                </a:cxn>
                <a:cxn ang="0">
                  <a:pos x="0" y="2633"/>
                </a:cxn>
                <a:cxn ang="0">
                  <a:pos x="1805" y="0"/>
                </a:cxn>
                <a:cxn ang="0">
                  <a:pos x="1861" y="39"/>
                </a:cxn>
              </a:cxnLst>
              <a:rect l="0" t="0" r="r" b="b"/>
              <a:pathLst>
                <a:path w="1861" h="2672">
                  <a:moveTo>
                    <a:pt x="1861" y="39"/>
                  </a:moveTo>
                  <a:lnTo>
                    <a:pt x="56" y="2672"/>
                  </a:lnTo>
                  <a:lnTo>
                    <a:pt x="0" y="2633"/>
                  </a:lnTo>
                  <a:lnTo>
                    <a:pt x="1805" y="0"/>
                  </a:lnTo>
                  <a:lnTo>
                    <a:pt x="1861" y="3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7" name="Freeform 11"/>
            <p:cNvSpPr/>
            <p:nvPr/>
          </p:nvSpPr>
          <p:spPr bwMode="auto">
            <a:xfrm>
              <a:off x="1509713" y="3563938"/>
              <a:ext cx="588963" cy="849313"/>
            </a:xfrm>
            <a:custGeom>
              <a:avLst/>
              <a:gdLst/>
              <a:ahLst/>
              <a:cxnLst>
                <a:cxn ang="0">
                  <a:pos x="2229" y="38"/>
                </a:cxn>
                <a:cxn ang="0">
                  <a:pos x="56" y="3207"/>
                </a:cxn>
                <a:cxn ang="0">
                  <a:pos x="0" y="3169"/>
                </a:cxn>
                <a:cxn ang="0">
                  <a:pos x="2173" y="0"/>
                </a:cxn>
                <a:cxn ang="0">
                  <a:pos x="2229" y="38"/>
                </a:cxn>
              </a:cxnLst>
              <a:rect l="0" t="0" r="r" b="b"/>
              <a:pathLst>
                <a:path w="2229" h="3207">
                  <a:moveTo>
                    <a:pt x="2229" y="38"/>
                  </a:moveTo>
                  <a:lnTo>
                    <a:pt x="56" y="3207"/>
                  </a:lnTo>
                  <a:lnTo>
                    <a:pt x="0" y="3169"/>
                  </a:lnTo>
                  <a:lnTo>
                    <a:pt x="2173" y="0"/>
                  </a:lnTo>
                  <a:lnTo>
                    <a:pt x="2229" y="3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8" name="Freeform 12"/>
            <p:cNvSpPr/>
            <p:nvPr/>
          </p:nvSpPr>
          <p:spPr bwMode="auto">
            <a:xfrm>
              <a:off x="5129213" y="3563938"/>
              <a:ext cx="590550" cy="849313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2230" y="3171"/>
                </a:cxn>
                <a:cxn ang="0">
                  <a:pos x="2174" y="3209"/>
                </a:cxn>
                <a:cxn ang="0">
                  <a:pos x="0" y="38"/>
                </a:cxn>
                <a:cxn ang="0">
                  <a:pos x="56" y="0"/>
                </a:cxn>
              </a:cxnLst>
              <a:rect l="0" t="0" r="r" b="b"/>
              <a:pathLst>
                <a:path w="2230" h="3209">
                  <a:moveTo>
                    <a:pt x="56" y="0"/>
                  </a:moveTo>
                  <a:lnTo>
                    <a:pt x="2230" y="3171"/>
                  </a:lnTo>
                  <a:lnTo>
                    <a:pt x="2174" y="3209"/>
                  </a:lnTo>
                  <a:lnTo>
                    <a:pt x="0" y="38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9" name="Freeform 13"/>
            <p:cNvSpPr/>
            <p:nvPr/>
          </p:nvSpPr>
          <p:spPr bwMode="auto">
            <a:xfrm>
              <a:off x="4616450" y="2814638"/>
              <a:ext cx="492125" cy="706438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1858" y="2627"/>
                </a:cxn>
                <a:cxn ang="0">
                  <a:pos x="1802" y="2666"/>
                </a:cxn>
                <a:cxn ang="0">
                  <a:pos x="0" y="37"/>
                </a:cxn>
                <a:cxn ang="0">
                  <a:pos x="56" y="0"/>
                </a:cxn>
              </a:cxnLst>
              <a:rect l="0" t="0" r="r" b="b"/>
              <a:pathLst>
                <a:path w="1858" h="2666">
                  <a:moveTo>
                    <a:pt x="56" y="0"/>
                  </a:moveTo>
                  <a:lnTo>
                    <a:pt x="1858" y="2627"/>
                  </a:lnTo>
                  <a:lnTo>
                    <a:pt x="1802" y="2666"/>
                  </a:lnTo>
                  <a:lnTo>
                    <a:pt x="0" y="37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0" name="Freeform 14"/>
            <p:cNvSpPr/>
            <p:nvPr/>
          </p:nvSpPr>
          <p:spPr bwMode="auto">
            <a:xfrm>
              <a:off x="4102100" y="2065338"/>
              <a:ext cx="485775" cy="695325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1832" y="2591"/>
                </a:cxn>
                <a:cxn ang="0">
                  <a:pos x="1776" y="2629"/>
                </a:cxn>
                <a:cxn ang="0">
                  <a:pos x="0" y="38"/>
                </a:cxn>
                <a:cxn ang="0">
                  <a:pos x="56" y="0"/>
                </a:cxn>
              </a:cxnLst>
              <a:rect l="0" t="0" r="r" b="b"/>
              <a:pathLst>
                <a:path w="1832" h="2629">
                  <a:moveTo>
                    <a:pt x="56" y="0"/>
                  </a:moveTo>
                  <a:lnTo>
                    <a:pt x="1832" y="2591"/>
                  </a:lnTo>
                  <a:lnTo>
                    <a:pt x="1776" y="2629"/>
                  </a:lnTo>
                  <a:lnTo>
                    <a:pt x="0" y="38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1" name="Freeform 15"/>
            <p:cNvSpPr/>
            <p:nvPr/>
          </p:nvSpPr>
          <p:spPr bwMode="auto">
            <a:xfrm>
              <a:off x="3484563" y="1163638"/>
              <a:ext cx="587375" cy="844550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2220" y="3157"/>
                </a:cxn>
                <a:cxn ang="0">
                  <a:pos x="2164" y="3194"/>
                </a:cxn>
                <a:cxn ang="0">
                  <a:pos x="0" y="39"/>
                </a:cxn>
                <a:cxn ang="0">
                  <a:pos x="56" y="0"/>
                </a:cxn>
              </a:cxnLst>
              <a:rect l="0" t="0" r="r" b="b"/>
              <a:pathLst>
                <a:path w="2220" h="3194">
                  <a:moveTo>
                    <a:pt x="56" y="0"/>
                  </a:moveTo>
                  <a:lnTo>
                    <a:pt x="2220" y="3157"/>
                  </a:lnTo>
                  <a:lnTo>
                    <a:pt x="2164" y="3194"/>
                  </a:lnTo>
                  <a:lnTo>
                    <a:pt x="0" y="39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2" name="Freeform 16"/>
            <p:cNvSpPr/>
            <p:nvPr/>
          </p:nvSpPr>
          <p:spPr bwMode="auto">
            <a:xfrm>
              <a:off x="1457325" y="4152901"/>
              <a:ext cx="2339975" cy="868363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8846" y="3216"/>
                </a:cxn>
                <a:cxn ang="0">
                  <a:pos x="8823" y="3281"/>
                </a:cxn>
                <a:cxn ang="0">
                  <a:pos x="0" y="64"/>
                </a:cxn>
                <a:cxn ang="0">
                  <a:pos x="23" y="0"/>
                </a:cxn>
              </a:cxnLst>
              <a:rect l="0" t="0" r="r" b="b"/>
              <a:pathLst>
                <a:path w="8846" h="3281">
                  <a:moveTo>
                    <a:pt x="23" y="0"/>
                  </a:moveTo>
                  <a:lnTo>
                    <a:pt x="8846" y="3216"/>
                  </a:lnTo>
                  <a:lnTo>
                    <a:pt x="8823" y="3281"/>
                  </a:lnTo>
                  <a:lnTo>
                    <a:pt x="0" y="64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3" name="Freeform 17"/>
            <p:cNvSpPr/>
            <p:nvPr/>
          </p:nvSpPr>
          <p:spPr bwMode="auto">
            <a:xfrm>
              <a:off x="3432175" y="4152901"/>
              <a:ext cx="2339975" cy="868363"/>
            </a:xfrm>
            <a:custGeom>
              <a:avLst/>
              <a:gdLst/>
              <a:ahLst/>
              <a:cxnLst>
                <a:cxn ang="0">
                  <a:pos x="8846" y="64"/>
                </a:cxn>
                <a:cxn ang="0">
                  <a:pos x="23" y="3281"/>
                </a:cxn>
                <a:cxn ang="0">
                  <a:pos x="0" y="3216"/>
                </a:cxn>
                <a:cxn ang="0">
                  <a:pos x="8823" y="0"/>
                </a:cxn>
                <a:cxn ang="0">
                  <a:pos x="8846" y="64"/>
                </a:cxn>
              </a:cxnLst>
              <a:rect l="0" t="0" r="r" b="b"/>
              <a:pathLst>
                <a:path w="8846" h="3281">
                  <a:moveTo>
                    <a:pt x="8846" y="64"/>
                  </a:moveTo>
                  <a:lnTo>
                    <a:pt x="23" y="3281"/>
                  </a:lnTo>
                  <a:lnTo>
                    <a:pt x="0" y="3216"/>
                  </a:lnTo>
                  <a:lnTo>
                    <a:pt x="8823" y="0"/>
                  </a:lnTo>
                  <a:lnTo>
                    <a:pt x="8846" y="6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4" name="Freeform 18"/>
            <p:cNvSpPr/>
            <p:nvPr/>
          </p:nvSpPr>
          <p:spPr bwMode="auto">
            <a:xfrm>
              <a:off x="3609975" y="2071688"/>
              <a:ext cx="571500" cy="222250"/>
            </a:xfrm>
            <a:custGeom>
              <a:avLst/>
              <a:gdLst/>
              <a:ahLst/>
              <a:cxnLst>
                <a:cxn ang="0">
                  <a:pos x="2159" y="64"/>
                </a:cxn>
                <a:cxn ang="0">
                  <a:pos x="23" y="843"/>
                </a:cxn>
                <a:cxn ang="0">
                  <a:pos x="0" y="779"/>
                </a:cxn>
                <a:cxn ang="0">
                  <a:pos x="2137" y="0"/>
                </a:cxn>
                <a:cxn ang="0">
                  <a:pos x="2159" y="64"/>
                </a:cxn>
              </a:cxnLst>
              <a:rect l="0" t="0" r="r" b="b"/>
              <a:pathLst>
                <a:path w="2159" h="843">
                  <a:moveTo>
                    <a:pt x="2159" y="64"/>
                  </a:moveTo>
                  <a:lnTo>
                    <a:pt x="23" y="843"/>
                  </a:lnTo>
                  <a:lnTo>
                    <a:pt x="0" y="779"/>
                  </a:lnTo>
                  <a:lnTo>
                    <a:pt x="2137" y="0"/>
                  </a:lnTo>
                  <a:lnTo>
                    <a:pt x="2159" y="6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5" name="Freeform 19"/>
            <p:cNvSpPr/>
            <p:nvPr/>
          </p:nvSpPr>
          <p:spPr bwMode="auto">
            <a:xfrm>
              <a:off x="3606800" y="1958976"/>
              <a:ext cx="488950" cy="192088"/>
            </a:xfrm>
            <a:custGeom>
              <a:avLst/>
              <a:gdLst/>
              <a:ahLst/>
              <a:cxnLst>
                <a:cxn ang="0">
                  <a:pos x="1848" y="63"/>
                </a:cxn>
                <a:cxn ang="0">
                  <a:pos x="24" y="729"/>
                </a:cxn>
                <a:cxn ang="0">
                  <a:pos x="0" y="664"/>
                </a:cxn>
                <a:cxn ang="0">
                  <a:pos x="1825" y="0"/>
                </a:cxn>
                <a:cxn ang="0">
                  <a:pos x="1848" y="63"/>
                </a:cxn>
              </a:cxnLst>
              <a:rect l="0" t="0" r="r" b="b"/>
              <a:pathLst>
                <a:path w="1848" h="729">
                  <a:moveTo>
                    <a:pt x="1848" y="63"/>
                  </a:moveTo>
                  <a:lnTo>
                    <a:pt x="24" y="729"/>
                  </a:lnTo>
                  <a:lnTo>
                    <a:pt x="0" y="664"/>
                  </a:lnTo>
                  <a:lnTo>
                    <a:pt x="1825" y="0"/>
                  </a:lnTo>
                  <a:lnTo>
                    <a:pt x="1848" y="6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6" name="Freeform 20"/>
            <p:cNvSpPr/>
            <p:nvPr/>
          </p:nvSpPr>
          <p:spPr bwMode="auto">
            <a:xfrm>
              <a:off x="2090738" y="3451226"/>
              <a:ext cx="1528763" cy="571500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5774" y="2096"/>
                </a:cxn>
                <a:cxn ang="0">
                  <a:pos x="5751" y="2161"/>
                </a:cxn>
                <a:cxn ang="0">
                  <a:pos x="0" y="64"/>
                </a:cxn>
                <a:cxn ang="0">
                  <a:pos x="24" y="0"/>
                </a:cxn>
              </a:cxnLst>
              <a:rect l="0" t="0" r="r" b="b"/>
              <a:pathLst>
                <a:path w="5774" h="2161">
                  <a:moveTo>
                    <a:pt x="24" y="0"/>
                  </a:moveTo>
                  <a:lnTo>
                    <a:pt x="5774" y="2096"/>
                  </a:lnTo>
                  <a:lnTo>
                    <a:pt x="5751" y="2161"/>
                  </a:lnTo>
                  <a:lnTo>
                    <a:pt x="0" y="64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7" name="Freeform 21"/>
            <p:cNvSpPr/>
            <p:nvPr/>
          </p:nvSpPr>
          <p:spPr bwMode="auto">
            <a:xfrm>
              <a:off x="3613150" y="3451226"/>
              <a:ext cx="1527175" cy="571500"/>
            </a:xfrm>
            <a:custGeom>
              <a:avLst/>
              <a:gdLst/>
              <a:ahLst/>
              <a:cxnLst>
                <a:cxn ang="0">
                  <a:pos x="5774" y="64"/>
                </a:cxn>
                <a:cxn ang="0">
                  <a:pos x="23" y="2161"/>
                </a:cxn>
                <a:cxn ang="0">
                  <a:pos x="0" y="2096"/>
                </a:cxn>
                <a:cxn ang="0">
                  <a:pos x="5750" y="0"/>
                </a:cxn>
                <a:cxn ang="0">
                  <a:pos x="5774" y="64"/>
                </a:cxn>
              </a:cxnLst>
              <a:rect l="0" t="0" r="r" b="b"/>
              <a:pathLst>
                <a:path w="5774" h="2161">
                  <a:moveTo>
                    <a:pt x="5774" y="64"/>
                  </a:moveTo>
                  <a:lnTo>
                    <a:pt x="23" y="2161"/>
                  </a:lnTo>
                  <a:lnTo>
                    <a:pt x="0" y="2096"/>
                  </a:lnTo>
                  <a:lnTo>
                    <a:pt x="5750" y="0"/>
                  </a:lnTo>
                  <a:lnTo>
                    <a:pt x="5774" y="6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8" name="Freeform 22"/>
            <p:cNvSpPr/>
            <p:nvPr/>
          </p:nvSpPr>
          <p:spPr bwMode="auto">
            <a:xfrm>
              <a:off x="2538413" y="2822576"/>
              <a:ext cx="1077913" cy="407988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4073" y="1477"/>
                </a:cxn>
                <a:cxn ang="0">
                  <a:pos x="4050" y="1540"/>
                </a:cxn>
                <a:cxn ang="0">
                  <a:pos x="0" y="65"/>
                </a:cxn>
                <a:cxn ang="0">
                  <a:pos x="24" y="0"/>
                </a:cxn>
              </a:cxnLst>
              <a:rect l="0" t="0" r="r" b="b"/>
              <a:pathLst>
                <a:path w="4073" h="1540">
                  <a:moveTo>
                    <a:pt x="24" y="0"/>
                  </a:moveTo>
                  <a:lnTo>
                    <a:pt x="4073" y="1477"/>
                  </a:lnTo>
                  <a:lnTo>
                    <a:pt x="4050" y="1540"/>
                  </a:lnTo>
                  <a:lnTo>
                    <a:pt x="0" y="65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9" name="Freeform 23"/>
            <p:cNvSpPr/>
            <p:nvPr/>
          </p:nvSpPr>
          <p:spPr bwMode="auto">
            <a:xfrm>
              <a:off x="3609975" y="2822576"/>
              <a:ext cx="1077913" cy="407988"/>
            </a:xfrm>
            <a:custGeom>
              <a:avLst/>
              <a:gdLst/>
              <a:ahLst/>
              <a:cxnLst>
                <a:cxn ang="0">
                  <a:pos x="4073" y="65"/>
                </a:cxn>
                <a:cxn ang="0">
                  <a:pos x="23" y="1540"/>
                </a:cxn>
                <a:cxn ang="0">
                  <a:pos x="0" y="1477"/>
                </a:cxn>
                <a:cxn ang="0">
                  <a:pos x="4050" y="0"/>
                </a:cxn>
                <a:cxn ang="0">
                  <a:pos x="4073" y="65"/>
                </a:cxn>
              </a:cxnLst>
              <a:rect l="0" t="0" r="r" b="b"/>
              <a:pathLst>
                <a:path w="4073" h="1540">
                  <a:moveTo>
                    <a:pt x="4073" y="65"/>
                  </a:moveTo>
                  <a:lnTo>
                    <a:pt x="23" y="1540"/>
                  </a:lnTo>
                  <a:lnTo>
                    <a:pt x="0" y="1477"/>
                  </a:lnTo>
                  <a:lnTo>
                    <a:pt x="4050" y="0"/>
                  </a:lnTo>
                  <a:lnTo>
                    <a:pt x="4073" y="6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0" name="Freeform 24"/>
            <p:cNvSpPr/>
            <p:nvPr/>
          </p:nvSpPr>
          <p:spPr bwMode="auto">
            <a:xfrm>
              <a:off x="2617788" y="2708276"/>
              <a:ext cx="998538" cy="3778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3769" y="1366"/>
                </a:cxn>
                <a:cxn ang="0">
                  <a:pos x="3746" y="1429"/>
                </a:cxn>
                <a:cxn ang="0">
                  <a:pos x="0" y="63"/>
                </a:cxn>
                <a:cxn ang="0">
                  <a:pos x="23" y="0"/>
                </a:cxn>
              </a:cxnLst>
              <a:rect l="0" t="0" r="r" b="b"/>
              <a:pathLst>
                <a:path w="3769" h="1429">
                  <a:moveTo>
                    <a:pt x="23" y="0"/>
                  </a:moveTo>
                  <a:lnTo>
                    <a:pt x="3769" y="1366"/>
                  </a:lnTo>
                  <a:lnTo>
                    <a:pt x="3746" y="1429"/>
                  </a:lnTo>
                  <a:lnTo>
                    <a:pt x="0" y="63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1" name="Freeform 25"/>
            <p:cNvSpPr/>
            <p:nvPr/>
          </p:nvSpPr>
          <p:spPr bwMode="auto">
            <a:xfrm>
              <a:off x="3616325" y="2708276"/>
              <a:ext cx="996950" cy="377825"/>
            </a:xfrm>
            <a:custGeom>
              <a:avLst/>
              <a:gdLst/>
              <a:ahLst/>
              <a:cxnLst>
                <a:cxn ang="0">
                  <a:pos x="3769" y="63"/>
                </a:cxn>
                <a:cxn ang="0">
                  <a:pos x="24" y="1429"/>
                </a:cxn>
                <a:cxn ang="0">
                  <a:pos x="0" y="1366"/>
                </a:cxn>
                <a:cxn ang="0">
                  <a:pos x="3746" y="0"/>
                </a:cxn>
                <a:cxn ang="0">
                  <a:pos x="3769" y="63"/>
                </a:cxn>
              </a:cxnLst>
              <a:rect l="0" t="0" r="r" b="b"/>
              <a:pathLst>
                <a:path w="3769" h="1429">
                  <a:moveTo>
                    <a:pt x="3769" y="63"/>
                  </a:moveTo>
                  <a:lnTo>
                    <a:pt x="24" y="1429"/>
                  </a:lnTo>
                  <a:lnTo>
                    <a:pt x="0" y="1366"/>
                  </a:lnTo>
                  <a:lnTo>
                    <a:pt x="3746" y="0"/>
                  </a:lnTo>
                  <a:lnTo>
                    <a:pt x="3769" y="6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2" name="Freeform 26"/>
            <p:cNvSpPr/>
            <p:nvPr/>
          </p:nvSpPr>
          <p:spPr bwMode="auto">
            <a:xfrm>
              <a:off x="3044825" y="2071688"/>
              <a:ext cx="571500" cy="222250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2160" y="779"/>
                </a:cxn>
                <a:cxn ang="0">
                  <a:pos x="2137" y="843"/>
                </a:cxn>
                <a:cxn ang="0">
                  <a:pos x="0" y="64"/>
                </a:cxn>
                <a:cxn ang="0">
                  <a:pos x="24" y="0"/>
                </a:cxn>
              </a:cxnLst>
              <a:rect l="0" t="0" r="r" b="b"/>
              <a:pathLst>
                <a:path w="2160" h="843">
                  <a:moveTo>
                    <a:pt x="24" y="0"/>
                  </a:moveTo>
                  <a:lnTo>
                    <a:pt x="2160" y="779"/>
                  </a:lnTo>
                  <a:lnTo>
                    <a:pt x="2137" y="843"/>
                  </a:lnTo>
                  <a:lnTo>
                    <a:pt x="0" y="64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3" name="Freeform 27"/>
            <p:cNvSpPr/>
            <p:nvPr/>
          </p:nvSpPr>
          <p:spPr bwMode="auto">
            <a:xfrm>
              <a:off x="3130550" y="1958976"/>
              <a:ext cx="488950" cy="192088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848" y="664"/>
                </a:cxn>
                <a:cxn ang="0">
                  <a:pos x="1825" y="729"/>
                </a:cxn>
                <a:cxn ang="0">
                  <a:pos x="0" y="63"/>
                </a:cxn>
                <a:cxn ang="0">
                  <a:pos x="24" y="0"/>
                </a:cxn>
              </a:cxnLst>
              <a:rect l="0" t="0" r="r" b="b"/>
              <a:pathLst>
                <a:path w="1848" h="729">
                  <a:moveTo>
                    <a:pt x="24" y="0"/>
                  </a:moveTo>
                  <a:lnTo>
                    <a:pt x="1848" y="664"/>
                  </a:lnTo>
                  <a:lnTo>
                    <a:pt x="1825" y="729"/>
                  </a:lnTo>
                  <a:lnTo>
                    <a:pt x="0" y="63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4" name="Freeform 28"/>
            <p:cNvSpPr/>
            <p:nvPr/>
          </p:nvSpPr>
          <p:spPr bwMode="auto">
            <a:xfrm>
              <a:off x="2006600" y="3565526"/>
              <a:ext cx="1609725" cy="600075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6082" y="2209"/>
                </a:cxn>
                <a:cxn ang="0">
                  <a:pos x="6059" y="2273"/>
                </a:cxn>
                <a:cxn ang="0">
                  <a:pos x="0" y="63"/>
                </a:cxn>
                <a:cxn ang="0">
                  <a:pos x="24" y="0"/>
                </a:cxn>
              </a:cxnLst>
              <a:rect l="0" t="0" r="r" b="b"/>
              <a:pathLst>
                <a:path w="6082" h="2273">
                  <a:moveTo>
                    <a:pt x="24" y="0"/>
                  </a:moveTo>
                  <a:lnTo>
                    <a:pt x="6082" y="2209"/>
                  </a:lnTo>
                  <a:lnTo>
                    <a:pt x="6059" y="2273"/>
                  </a:lnTo>
                  <a:lnTo>
                    <a:pt x="0" y="63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5" name="Freeform 29"/>
            <p:cNvSpPr/>
            <p:nvPr/>
          </p:nvSpPr>
          <p:spPr bwMode="auto">
            <a:xfrm>
              <a:off x="3616325" y="3565526"/>
              <a:ext cx="1608138" cy="600075"/>
            </a:xfrm>
            <a:custGeom>
              <a:avLst/>
              <a:gdLst/>
              <a:ahLst/>
              <a:cxnLst>
                <a:cxn ang="0">
                  <a:pos x="6082" y="63"/>
                </a:cxn>
                <a:cxn ang="0">
                  <a:pos x="24" y="2273"/>
                </a:cxn>
                <a:cxn ang="0">
                  <a:pos x="0" y="2209"/>
                </a:cxn>
                <a:cxn ang="0">
                  <a:pos x="6058" y="0"/>
                </a:cxn>
                <a:cxn ang="0">
                  <a:pos x="6082" y="63"/>
                </a:cxn>
              </a:cxnLst>
              <a:rect l="0" t="0" r="r" b="b"/>
              <a:pathLst>
                <a:path w="6082" h="2273">
                  <a:moveTo>
                    <a:pt x="6082" y="63"/>
                  </a:moveTo>
                  <a:lnTo>
                    <a:pt x="24" y="2273"/>
                  </a:lnTo>
                  <a:lnTo>
                    <a:pt x="0" y="2209"/>
                  </a:lnTo>
                  <a:lnTo>
                    <a:pt x="6058" y="0"/>
                  </a:lnTo>
                  <a:lnTo>
                    <a:pt x="6082" y="6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6" name="Freeform 30"/>
            <p:cNvSpPr/>
            <p:nvPr/>
          </p:nvSpPr>
          <p:spPr bwMode="auto">
            <a:xfrm>
              <a:off x="1792288" y="3819526"/>
              <a:ext cx="36513" cy="23813"/>
            </a:xfrm>
            <a:custGeom>
              <a:avLst/>
              <a:gdLst/>
              <a:ahLst/>
              <a:cxnLst>
                <a:cxn ang="0">
                  <a:pos x="132" y="67"/>
                </a:cxn>
                <a:cxn ang="0">
                  <a:pos x="118" y="59"/>
                </a:cxn>
                <a:cxn ang="0">
                  <a:pos x="98" y="47"/>
                </a:cxn>
                <a:cxn ang="0">
                  <a:pos x="77" y="35"/>
                </a:cxn>
                <a:cxn ang="0">
                  <a:pos x="56" y="24"/>
                </a:cxn>
                <a:cxn ang="0">
                  <a:pos x="35" y="11"/>
                </a:cxn>
                <a:cxn ang="0">
                  <a:pos x="13" y="0"/>
                </a:cxn>
                <a:cxn ang="0">
                  <a:pos x="0" y="25"/>
                </a:cxn>
                <a:cxn ang="0">
                  <a:pos x="21" y="36"/>
                </a:cxn>
                <a:cxn ang="0">
                  <a:pos x="43" y="47"/>
                </a:cxn>
                <a:cxn ang="0">
                  <a:pos x="63" y="59"/>
                </a:cxn>
                <a:cxn ang="0">
                  <a:pos x="85" y="70"/>
                </a:cxn>
                <a:cxn ang="0">
                  <a:pos x="105" y="83"/>
                </a:cxn>
                <a:cxn ang="0">
                  <a:pos x="118" y="91"/>
                </a:cxn>
                <a:cxn ang="0">
                  <a:pos x="132" y="67"/>
                </a:cxn>
              </a:cxnLst>
              <a:rect l="0" t="0" r="r" b="b"/>
              <a:pathLst>
                <a:path w="132" h="91">
                  <a:moveTo>
                    <a:pt x="132" y="67"/>
                  </a:moveTo>
                  <a:lnTo>
                    <a:pt x="118" y="59"/>
                  </a:lnTo>
                  <a:lnTo>
                    <a:pt x="98" y="47"/>
                  </a:lnTo>
                  <a:lnTo>
                    <a:pt x="77" y="35"/>
                  </a:lnTo>
                  <a:lnTo>
                    <a:pt x="56" y="24"/>
                  </a:lnTo>
                  <a:lnTo>
                    <a:pt x="35" y="11"/>
                  </a:lnTo>
                  <a:lnTo>
                    <a:pt x="13" y="0"/>
                  </a:lnTo>
                  <a:lnTo>
                    <a:pt x="0" y="25"/>
                  </a:lnTo>
                  <a:lnTo>
                    <a:pt x="21" y="36"/>
                  </a:lnTo>
                  <a:lnTo>
                    <a:pt x="43" y="47"/>
                  </a:lnTo>
                  <a:lnTo>
                    <a:pt x="63" y="59"/>
                  </a:lnTo>
                  <a:lnTo>
                    <a:pt x="85" y="70"/>
                  </a:lnTo>
                  <a:lnTo>
                    <a:pt x="105" y="83"/>
                  </a:lnTo>
                  <a:lnTo>
                    <a:pt x="118" y="91"/>
                  </a:lnTo>
                  <a:lnTo>
                    <a:pt x="132" y="6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7" name="Freeform 31"/>
            <p:cNvSpPr/>
            <p:nvPr/>
          </p:nvSpPr>
          <p:spPr bwMode="auto">
            <a:xfrm>
              <a:off x="1843088" y="3848101"/>
              <a:ext cx="33338" cy="26988"/>
            </a:xfrm>
            <a:custGeom>
              <a:avLst/>
              <a:gdLst/>
              <a:ahLst/>
              <a:cxnLst>
                <a:cxn ang="0">
                  <a:pos x="127" y="77"/>
                </a:cxn>
                <a:cxn ang="0">
                  <a:pos x="125" y="75"/>
                </a:cxn>
                <a:cxn ang="0">
                  <a:pos x="107" y="62"/>
                </a:cxn>
                <a:cxn ang="0">
                  <a:pos x="87" y="49"/>
                </a:cxn>
                <a:cxn ang="0">
                  <a:pos x="69" y="36"/>
                </a:cxn>
                <a:cxn ang="0">
                  <a:pos x="49" y="24"/>
                </a:cxn>
                <a:cxn ang="0">
                  <a:pos x="30" y="10"/>
                </a:cxn>
                <a:cxn ang="0">
                  <a:pos x="14" y="0"/>
                </a:cxn>
                <a:cxn ang="0">
                  <a:pos x="0" y="23"/>
                </a:cxn>
                <a:cxn ang="0">
                  <a:pos x="16" y="34"/>
                </a:cxn>
                <a:cxn ang="0">
                  <a:pos x="34" y="46"/>
                </a:cxn>
                <a:cxn ang="0">
                  <a:pos x="54" y="58"/>
                </a:cxn>
                <a:cxn ang="0">
                  <a:pos x="72" y="72"/>
                </a:cxn>
                <a:cxn ang="0">
                  <a:pos x="90" y="84"/>
                </a:cxn>
                <a:cxn ang="0">
                  <a:pos x="109" y="97"/>
                </a:cxn>
                <a:cxn ang="0">
                  <a:pos x="111" y="99"/>
                </a:cxn>
                <a:cxn ang="0">
                  <a:pos x="127" y="77"/>
                </a:cxn>
              </a:cxnLst>
              <a:rect l="0" t="0" r="r" b="b"/>
              <a:pathLst>
                <a:path w="127" h="99">
                  <a:moveTo>
                    <a:pt x="127" y="77"/>
                  </a:moveTo>
                  <a:lnTo>
                    <a:pt x="125" y="75"/>
                  </a:lnTo>
                  <a:lnTo>
                    <a:pt x="107" y="62"/>
                  </a:lnTo>
                  <a:lnTo>
                    <a:pt x="87" y="49"/>
                  </a:lnTo>
                  <a:lnTo>
                    <a:pt x="69" y="36"/>
                  </a:lnTo>
                  <a:lnTo>
                    <a:pt x="49" y="24"/>
                  </a:lnTo>
                  <a:lnTo>
                    <a:pt x="30" y="10"/>
                  </a:lnTo>
                  <a:lnTo>
                    <a:pt x="14" y="0"/>
                  </a:lnTo>
                  <a:lnTo>
                    <a:pt x="0" y="23"/>
                  </a:lnTo>
                  <a:lnTo>
                    <a:pt x="16" y="34"/>
                  </a:lnTo>
                  <a:lnTo>
                    <a:pt x="34" y="46"/>
                  </a:lnTo>
                  <a:lnTo>
                    <a:pt x="54" y="58"/>
                  </a:lnTo>
                  <a:lnTo>
                    <a:pt x="72" y="72"/>
                  </a:lnTo>
                  <a:lnTo>
                    <a:pt x="90" y="84"/>
                  </a:lnTo>
                  <a:lnTo>
                    <a:pt x="109" y="97"/>
                  </a:lnTo>
                  <a:lnTo>
                    <a:pt x="111" y="99"/>
                  </a:lnTo>
                  <a:lnTo>
                    <a:pt x="127" y="7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8" name="Freeform 32"/>
            <p:cNvSpPr/>
            <p:nvPr/>
          </p:nvSpPr>
          <p:spPr bwMode="auto">
            <a:xfrm>
              <a:off x="1889125" y="3881438"/>
              <a:ext cx="31750" cy="28575"/>
            </a:xfrm>
            <a:custGeom>
              <a:avLst/>
              <a:gdLst/>
              <a:ahLst/>
              <a:cxnLst>
                <a:cxn ang="0">
                  <a:pos x="121" y="88"/>
                </a:cxn>
                <a:cxn ang="0">
                  <a:pos x="119" y="86"/>
                </a:cxn>
                <a:cxn ang="0">
                  <a:pos x="103" y="72"/>
                </a:cxn>
                <a:cxn ang="0">
                  <a:pos x="86" y="58"/>
                </a:cxn>
                <a:cxn ang="0">
                  <a:pos x="70" y="43"/>
                </a:cxn>
                <a:cxn ang="0">
                  <a:pos x="54" y="29"/>
                </a:cxn>
                <a:cxn ang="0">
                  <a:pos x="37" y="16"/>
                </a:cxn>
                <a:cxn ang="0">
                  <a:pos x="19" y="2"/>
                </a:cxn>
                <a:cxn ang="0">
                  <a:pos x="16" y="0"/>
                </a:cxn>
                <a:cxn ang="0">
                  <a:pos x="0" y="21"/>
                </a:cxn>
                <a:cxn ang="0">
                  <a:pos x="3" y="23"/>
                </a:cxn>
                <a:cxn ang="0">
                  <a:pos x="19" y="36"/>
                </a:cxn>
                <a:cxn ang="0">
                  <a:pos x="37" y="51"/>
                </a:cxn>
                <a:cxn ang="0">
                  <a:pos x="53" y="64"/>
                </a:cxn>
                <a:cxn ang="0">
                  <a:pos x="69" y="78"/>
                </a:cxn>
                <a:cxn ang="0">
                  <a:pos x="84" y="92"/>
                </a:cxn>
                <a:cxn ang="0">
                  <a:pos x="101" y="107"/>
                </a:cxn>
                <a:cxn ang="0">
                  <a:pos x="103" y="109"/>
                </a:cxn>
                <a:cxn ang="0">
                  <a:pos x="121" y="88"/>
                </a:cxn>
              </a:cxnLst>
              <a:rect l="0" t="0" r="r" b="b"/>
              <a:pathLst>
                <a:path w="121" h="109">
                  <a:moveTo>
                    <a:pt x="121" y="88"/>
                  </a:moveTo>
                  <a:lnTo>
                    <a:pt x="119" y="86"/>
                  </a:lnTo>
                  <a:lnTo>
                    <a:pt x="103" y="72"/>
                  </a:lnTo>
                  <a:lnTo>
                    <a:pt x="86" y="58"/>
                  </a:lnTo>
                  <a:lnTo>
                    <a:pt x="70" y="43"/>
                  </a:lnTo>
                  <a:lnTo>
                    <a:pt x="54" y="29"/>
                  </a:lnTo>
                  <a:lnTo>
                    <a:pt x="37" y="16"/>
                  </a:lnTo>
                  <a:lnTo>
                    <a:pt x="19" y="2"/>
                  </a:lnTo>
                  <a:lnTo>
                    <a:pt x="16" y="0"/>
                  </a:lnTo>
                  <a:lnTo>
                    <a:pt x="0" y="21"/>
                  </a:lnTo>
                  <a:lnTo>
                    <a:pt x="3" y="23"/>
                  </a:lnTo>
                  <a:lnTo>
                    <a:pt x="19" y="36"/>
                  </a:lnTo>
                  <a:lnTo>
                    <a:pt x="37" y="51"/>
                  </a:lnTo>
                  <a:lnTo>
                    <a:pt x="53" y="64"/>
                  </a:lnTo>
                  <a:lnTo>
                    <a:pt x="69" y="78"/>
                  </a:lnTo>
                  <a:lnTo>
                    <a:pt x="84" y="92"/>
                  </a:lnTo>
                  <a:lnTo>
                    <a:pt x="101" y="107"/>
                  </a:lnTo>
                  <a:lnTo>
                    <a:pt x="103" y="109"/>
                  </a:lnTo>
                  <a:lnTo>
                    <a:pt x="121" y="8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9" name="Freeform 33"/>
            <p:cNvSpPr/>
            <p:nvPr/>
          </p:nvSpPr>
          <p:spPr bwMode="auto">
            <a:xfrm>
              <a:off x="1931988" y="3919538"/>
              <a:ext cx="30163" cy="31750"/>
            </a:xfrm>
            <a:custGeom>
              <a:avLst/>
              <a:gdLst/>
              <a:ahLst/>
              <a:cxnLst>
                <a:cxn ang="0">
                  <a:pos x="112" y="100"/>
                </a:cxn>
                <a:cxn ang="0">
                  <a:pos x="104" y="91"/>
                </a:cxn>
                <a:cxn ang="0">
                  <a:pos x="90" y="75"/>
                </a:cxn>
                <a:cxn ang="0">
                  <a:pos x="76" y="59"/>
                </a:cxn>
                <a:cxn ang="0">
                  <a:pos x="62" y="44"/>
                </a:cxn>
                <a:cxn ang="0">
                  <a:pos x="48" y="30"/>
                </a:cxn>
                <a:cxn ang="0">
                  <a:pos x="34" y="15"/>
                </a:cxn>
                <a:cxn ang="0">
                  <a:pos x="18" y="0"/>
                </a:cxn>
                <a:cxn ang="0">
                  <a:pos x="0" y="19"/>
                </a:cxn>
                <a:cxn ang="0">
                  <a:pos x="13" y="33"/>
                </a:cxn>
                <a:cxn ang="0">
                  <a:pos x="27" y="48"/>
                </a:cxn>
                <a:cxn ang="0">
                  <a:pos x="42" y="64"/>
                </a:cxn>
                <a:cxn ang="0">
                  <a:pos x="56" y="78"/>
                </a:cxn>
                <a:cxn ang="0">
                  <a:pos x="69" y="93"/>
                </a:cxn>
                <a:cxn ang="0">
                  <a:pos x="82" y="108"/>
                </a:cxn>
                <a:cxn ang="0">
                  <a:pos x="91" y="119"/>
                </a:cxn>
                <a:cxn ang="0">
                  <a:pos x="112" y="100"/>
                </a:cxn>
              </a:cxnLst>
              <a:rect l="0" t="0" r="r" b="b"/>
              <a:pathLst>
                <a:path w="112" h="119">
                  <a:moveTo>
                    <a:pt x="112" y="100"/>
                  </a:moveTo>
                  <a:lnTo>
                    <a:pt x="104" y="91"/>
                  </a:lnTo>
                  <a:lnTo>
                    <a:pt x="90" y="75"/>
                  </a:lnTo>
                  <a:lnTo>
                    <a:pt x="76" y="59"/>
                  </a:lnTo>
                  <a:lnTo>
                    <a:pt x="62" y="44"/>
                  </a:lnTo>
                  <a:lnTo>
                    <a:pt x="48" y="30"/>
                  </a:lnTo>
                  <a:lnTo>
                    <a:pt x="34" y="15"/>
                  </a:lnTo>
                  <a:lnTo>
                    <a:pt x="18" y="0"/>
                  </a:lnTo>
                  <a:lnTo>
                    <a:pt x="0" y="19"/>
                  </a:lnTo>
                  <a:lnTo>
                    <a:pt x="13" y="33"/>
                  </a:lnTo>
                  <a:lnTo>
                    <a:pt x="27" y="48"/>
                  </a:lnTo>
                  <a:lnTo>
                    <a:pt x="42" y="64"/>
                  </a:lnTo>
                  <a:lnTo>
                    <a:pt x="56" y="78"/>
                  </a:lnTo>
                  <a:lnTo>
                    <a:pt x="69" y="93"/>
                  </a:lnTo>
                  <a:lnTo>
                    <a:pt x="82" y="108"/>
                  </a:lnTo>
                  <a:lnTo>
                    <a:pt x="91" y="119"/>
                  </a:lnTo>
                  <a:lnTo>
                    <a:pt x="112" y="10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0" name="Freeform 34"/>
            <p:cNvSpPr/>
            <p:nvPr/>
          </p:nvSpPr>
          <p:spPr bwMode="auto">
            <a:xfrm>
              <a:off x="1970088" y="3963988"/>
              <a:ext cx="26988" cy="33338"/>
            </a:xfrm>
            <a:custGeom>
              <a:avLst/>
              <a:gdLst/>
              <a:ahLst/>
              <a:cxnLst>
                <a:cxn ang="0">
                  <a:pos x="100" y="113"/>
                </a:cxn>
                <a:cxn ang="0">
                  <a:pos x="95" y="105"/>
                </a:cxn>
                <a:cxn ang="0">
                  <a:pos x="84" y="88"/>
                </a:cxn>
                <a:cxn ang="0">
                  <a:pos x="73" y="72"/>
                </a:cxn>
                <a:cxn ang="0">
                  <a:pos x="62" y="55"/>
                </a:cxn>
                <a:cxn ang="0">
                  <a:pos x="50" y="38"/>
                </a:cxn>
                <a:cxn ang="0">
                  <a:pos x="38" y="22"/>
                </a:cxn>
                <a:cxn ang="0">
                  <a:pos x="26" y="6"/>
                </a:cxn>
                <a:cxn ang="0">
                  <a:pos x="21" y="0"/>
                </a:cxn>
                <a:cxn ang="0">
                  <a:pos x="0" y="17"/>
                </a:cxn>
                <a:cxn ang="0">
                  <a:pos x="4" y="23"/>
                </a:cxn>
                <a:cxn ang="0">
                  <a:pos x="16" y="38"/>
                </a:cxn>
                <a:cxn ang="0">
                  <a:pos x="28" y="54"/>
                </a:cxn>
                <a:cxn ang="0">
                  <a:pos x="39" y="71"/>
                </a:cxn>
                <a:cxn ang="0">
                  <a:pos x="51" y="87"/>
                </a:cxn>
                <a:cxn ang="0">
                  <a:pos x="62" y="103"/>
                </a:cxn>
                <a:cxn ang="0">
                  <a:pos x="72" y="120"/>
                </a:cxn>
                <a:cxn ang="0">
                  <a:pos x="77" y="128"/>
                </a:cxn>
                <a:cxn ang="0">
                  <a:pos x="100" y="113"/>
                </a:cxn>
              </a:cxnLst>
              <a:rect l="0" t="0" r="r" b="b"/>
              <a:pathLst>
                <a:path w="100" h="128">
                  <a:moveTo>
                    <a:pt x="100" y="113"/>
                  </a:moveTo>
                  <a:lnTo>
                    <a:pt x="95" y="105"/>
                  </a:lnTo>
                  <a:lnTo>
                    <a:pt x="84" y="88"/>
                  </a:lnTo>
                  <a:lnTo>
                    <a:pt x="73" y="72"/>
                  </a:lnTo>
                  <a:lnTo>
                    <a:pt x="62" y="55"/>
                  </a:lnTo>
                  <a:lnTo>
                    <a:pt x="50" y="38"/>
                  </a:lnTo>
                  <a:lnTo>
                    <a:pt x="38" y="22"/>
                  </a:lnTo>
                  <a:lnTo>
                    <a:pt x="26" y="6"/>
                  </a:lnTo>
                  <a:lnTo>
                    <a:pt x="21" y="0"/>
                  </a:lnTo>
                  <a:lnTo>
                    <a:pt x="0" y="17"/>
                  </a:lnTo>
                  <a:lnTo>
                    <a:pt x="4" y="23"/>
                  </a:lnTo>
                  <a:lnTo>
                    <a:pt x="16" y="38"/>
                  </a:lnTo>
                  <a:lnTo>
                    <a:pt x="28" y="54"/>
                  </a:lnTo>
                  <a:lnTo>
                    <a:pt x="39" y="71"/>
                  </a:lnTo>
                  <a:lnTo>
                    <a:pt x="51" y="87"/>
                  </a:lnTo>
                  <a:lnTo>
                    <a:pt x="62" y="103"/>
                  </a:lnTo>
                  <a:lnTo>
                    <a:pt x="72" y="120"/>
                  </a:lnTo>
                  <a:lnTo>
                    <a:pt x="77" y="128"/>
                  </a:lnTo>
                  <a:lnTo>
                    <a:pt x="100" y="11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1" name="Freeform 35"/>
            <p:cNvSpPr/>
            <p:nvPr/>
          </p:nvSpPr>
          <p:spPr bwMode="auto">
            <a:xfrm>
              <a:off x="2001838" y="4011613"/>
              <a:ext cx="22225" cy="36513"/>
            </a:xfrm>
            <a:custGeom>
              <a:avLst/>
              <a:gdLst/>
              <a:ahLst/>
              <a:cxnLst>
                <a:cxn ang="0">
                  <a:pos x="84" y="122"/>
                </a:cxn>
                <a:cxn ang="0">
                  <a:pos x="80" y="114"/>
                </a:cxn>
                <a:cxn ang="0">
                  <a:pos x="72" y="96"/>
                </a:cxn>
                <a:cxn ang="0">
                  <a:pos x="64" y="77"/>
                </a:cxn>
                <a:cxn ang="0">
                  <a:pos x="55" y="60"/>
                </a:cxn>
                <a:cxn ang="0">
                  <a:pos x="46" y="42"/>
                </a:cxn>
                <a:cxn ang="0">
                  <a:pos x="37" y="24"/>
                </a:cxn>
                <a:cxn ang="0">
                  <a:pos x="27" y="7"/>
                </a:cxn>
                <a:cxn ang="0">
                  <a:pos x="23" y="0"/>
                </a:cxn>
                <a:cxn ang="0">
                  <a:pos x="0" y="13"/>
                </a:cxn>
                <a:cxn ang="0">
                  <a:pos x="4" y="20"/>
                </a:cxn>
                <a:cxn ang="0">
                  <a:pos x="13" y="38"/>
                </a:cxn>
                <a:cxn ang="0">
                  <a:pos x="22" y="55"/>
                </a:cxn>
                <a:cxn ang="0">
                  <a:pos x="30" y="72"/>
                </a:cxn>
                <a:cxn ang="0">
                  <a:pos x="40" y="90"/>
                </a:cxn>
                <a:cxn ang="0">
                  <a:pos x="48" y="107"/>
                </a:cxn>
                <a:cxn ang="0">
                  <a:pos x="56" y="125"/>
                </a:cxn>
                <a:cxn ang="0">
                  <a:pos x="60" y="133"/>
                </a:cxn>
                <a:cxn ang="0">
                  <a:pos x="84" y="122"/>
                </a:cxn>
              </a:cxnLst>
              <a:rect l="0" t="0" r="r" b="b"/>
              <a:pathLst>
                <a:path w="84" h="133">
                  <a:moveTo>
                    <a:pt x="84" y="122"/>
                  </a:moveTo>
                  <a:lnTo>
                    <a:pt x="80" y="114"/>
                  </a:lnTo>
                  <a:lnTo>
                    <a:pt x="72" y="96"/>
                  </a:lnTo>
                  <a:lnTo>
                    <a:pt x="64" y="77"/>
                  </a:lnTo>
                  <a:lnTo>
                    <a:pt x="55" y="60"/>
                  </a:lnTo>
                  <a:lnTo>
                    <a:pt x="46" y="42"/>
                  </a:lnTo>
                  <a:lnTo>
                    <a:pt x="37" y="24"/>
                  </a:lnTo>
                  <a:lnTo>
                    <a:pt x="27" y="7"/>
                  </a:lnTo>
                  <a:lnTo>
                    <a:pt x="23" y="0"/>
                  </a:lnTo>
                  <a:lnTo>
                    <a:pt x="0" y="13"/>
                  </a:lnTo>
                  <a:lnTo>
                    <a:pt x="4" y="20"/>
                  </a:lnTo>
                  <a:lnTo>
                    <a:pt x="13" y="38"/>
                  </a:lnTo>
                  <a:lnTo>
                    <a:pt x="22" y="55"/>
                  </a:lnTo>
                  <a:lnTo>
                    <a:pt x="30" y="72"/>
                  </a:lnTo>
                  <a:lnTo>
                    <a:pt x="40" y="90"/>
                  </a:lnTo>
                  <a:lnTo>
                    <a:pt x="48" y="107"/>
                  </a:lnTo>
                  <a:lnTo>
                    <a:pt x="56" y="125"/>
                  </a:lnTo>
                  <a:lnTo>
                    <a:pt x="60" y="133"/>
                  </a:lnTo>
                  <a:lnTo>
                    <a:pt x="84" y="12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2" name="Freeform 36"/>
            <p:cNvSpPr/>
            <p:nvPr/>
          </p:nvSpPr>
          <p:spPr bwMode="auto">
            <a:xfrm>
              <a:off x="2025650" y="4064001"/>
              <a:ext cx="17463" cy="36513"/>
            </a:xfrm>
            <a:custGeom>
              <a:avLst/>
              <a:gdLst/>
              <a:ahLst/>
              <a:cxnLst>
                <a:cxn ang="0">
                  <a:pos x="68" y="130"/>
                </a:cxn>
                <a:cxn ang="0">
                  <a:pos x="65" y="122"/>
                </a:cxn>
                <a:cxn ang="0">
                  <a:pos x="60" y="103"/>
                </a:cxn>
                <a:cxn ang="0">
                  <a:pos x="54" y="83"/>
                </a:cxn>
                <a:cxn ang="0">
                  <a:pos x="47" y="64"/>
                </a:cxn>
                <a:cxn ang="0">
                  <a:pos x="41" y="44"/>
                </a:cxn>
                <a:cxn ang="0">
                  <a:pos x="34" y="26"/>
                </a:cxn>
                <a:cxn ang="0">
                  <a:pos x="28" y="7"/>
                </a:cxn>
                <a:cxn ang="0">
                  <a:pos x="25" y="0"/>
                </a:cxn>
                <a:cxn ang="0">
                  <a:pos x="0" y="10"/>
                </a:cxn>
                <a:cxn ang="0">
                  <a:pos x="3" y="16"/>
                </a:cxn>
                <a:cxn ang="0">
                  <a:pos x="9" y="35"/>
                </a:cxn>
                <a:cxn ang="0">
                  <a:pos x="16" y="54"/>
                </a:cxn>
                <a:cxn ang="0">
                  <a:pos x="22" y="72"/>
                </a:cxn>
                <a:cxn ang="0">
                  <a:pos x="28" y="91"/>
                </a:cxn>
                <a:cxn ang="0">
                  <a:pos x="33" y="110"/>
                </a:cxn>
                <a:cxn ang="0">
                  <a:pos x="39" y="129"/>
                </a:cxn>
                <a:cxn ang="0">
                  <a:pos x="41" y="137"/>
                </a:cxn>
                <a:cxn ang="0">
                  <a:pos x="68" y="130"/>
                </a:cxn>
              </a:cxnLst>
              <a:rect l="0" t="0" r="r" b="b"/>
              <a:pathLst>
                <a:path w="68" h="137">
                  <a:moveTo>
                    <a:pt x="68" y="130"/>
                  </a:moveTo>
                  <a:lnTo>
                    <a:pt x="65" y="122"/>
                  </a:lnTo>
                  <a:lnTo>
                    <a:pt x="60" y="103"/>
                  </a:lnTo>
                  <a:lnTo>
                    <a:pt x="54" y="83"/>
                  </a:lnTo>
                  <a:lnTo>
                    <a:pt x="47" y="64"/>
                  </a:lnTo>
                  <a:lnTo>
                    <a:pt x="41" y="44"/>
                  </a:lnTo>
                  <a:lnTo>
                    <a:pt x="34" y="26"/>
                  </a:lnTo>
                  <a:lnTo>
                    <a:pt x="28" y="7"/>
                  </a:lnTo>
                  <a:lnTo>
                    <a:pt x="25" y="0"/>
                  </a:lnTo>
                  <a:lnTo>
                    <a:pt x="0" y="10"/>
                  </a:lnTo>
                  <a:lnTo>
                    <a:pt x="3" y="16"/>
                  </a:lnTo>
                  <a:lnTo>
                    <a:pt x="9" y="35"/>
                  </a:lnTo>
                  <a:lnTo>
                    <a:pt x="16" y="54"/>
                  </a:lnTo>
                  <a:lnTo>
                    <a:pt x="22" y="72"/>
                  </a:lnTo>
                  <a:lnTo>
                    <a:pt x="28" y="91"/>
                  </a:lnTo>
                  <a:lnTo>
                    <a:pt x="33" y="110"/>
                  </a:lnTo>
                  <a:lnTo>
                    <a:pt x="39" y="129"/>
                  </a:lnTo>
                  <a:lnTo>
                    <a:pt x="41" y="137"/>
                  </a:lnTo>
                  <a:lnTo>
                    <a:pt x="68" y="13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3" name="Freeform 37"/>
            <p:cNvSpPr/>
            <p:nvPr/>
          </p:nvSpPr>
          <p:spPr bwMode="auto">
            <a:xfrm>
              <a:off x="2041525" y="4119563"/>
              <a:ext cx="12700" cy="38100"/>
            </a:xfrm>
            <a:custGeom>
              <a:avLst/>
              <a:gdLst/>
              <a:ahLst/>
              <a:cxnLst>
                <a:cxn ang="0">
                  <a:pos x="51" y="135"/>
                </a:cxn>
                <a:cxn ang="0">
                  <a:pos x="50" y="132"/>
                </a:cxn>
                <a:cxn ang="0">
                  <a:pos x="48" y="112"/>
                </a:cxn>
                <a:cxn ang="0">
                  <a:pos x="44" y="91"/>
                </a:cxn>
                <a:cxn ang="0">
                  <a:pos x="40" y="71"/>
                </a:cxn>
                <a:cxn ang="0">
                  <a:pos x="36" y="51"/>
                </a:cxn>
                <a:cxn ang="0">
                  <a:pos x="33" y="30"/>
                </a:cxn>
                <a:cxn ang="0">
                  <a:pos x="28" y="10"/>
                </a:cxn>
                <a:cxn ang="0">
                  <a:pos x="26" y="0"/>
                </a:cxn>
                <a:cxn ang="0">
                  <a:pos x="0" y="6"/>
                </a:cxn>
                <a:cxn ang="0">
                  <a:pos x="2" y="16"/>
                </a:cxn>
                <a:cxn ang="0">
                  <a:pos x="6" y="35"/>
                </a:cxn>
                <a:cxn ang="0">
                  <a:pos x="10" y="56"/>
                </a:cxn>
                <a:cxn ang="0">
                  <a:pos x="14" y="76"/>
                </a:cxn>
                <a:cxn ang="0">
                  <a:pos x="17" y="95"/>
                </a:cxn>
                <a:cxn ang="0">
                  <a:pos x="20" y="116"/>
                </a:cxn>
                <a:cxn ang="0">
                  <a:pos x="23" y="136"/>
                </a:cxn>
                <a:cxn ang="0">
                  <a:pos x="23" y="138"/>
                </a:cxn>
                <a:cxn ang="0">
                  <a:pos x="51" y="135"/>
                </a:cxn>
              </a:cxnLst>
              <a:rect l="0" t="0" r="r" b="b"/>
              <a:pathLst>
                <a:path w="51" h="138">
                  <a:moveTo>
                    <a:pt x="51" y="135"/>
                  </a:moveTo>
                  <a:lnTo>
                    <a:pt x="50" y="132"/>
                  </a:lnTo>
                  <a:lnTo>
                    <a:pt x="48" y="112"/>
                  </a:lnTo>
                  <a:lnTo>
                    <a:pt x="44" y="91"/>
                  </a:lnTo>
                  <a:lnTo>
                    <a:pt x="40" y="71"/>
                  </a:lnTo>
                  <a:lnTo>
                    <a:pt x="36" y="51"/>
                  </a:lnTo>
                  <a:lnTo>
                    <a:pt x="33" y="30"/>
                  </a:lnTo>
                  <a:lnTo>
                    <a:pt x="28" y="10"/>
                  </a:lnTo>
                  <a:lnTo>
                    <a:pt x="26" y="0"/>
                  </a:lnTo>
                  <a:lnTo>
                    <a:pt x="0" y="6"/>
                  </a:lnTo>
                  <a:lnTo>
                    <a:pt x="2" y="16"/>
                  </a:lnTo>
                  <a:lnTo>
                    <a:pt x="6" y="35"/>
                  </a:lnTo>
                  <a:lnTo>
                    <a:pt x="10" y="56"/>
                  </a:lnTo>
                  <a:lnTo>
                    <a:pt x="14" y="76"/>
                  </a:lnTo>
                  <a:lnTo>
                    <a:pt x="17" y="95"/>
                  </a:lnTo>
                  <a:lnTo>
                    <a:pt x="20" y="116"/>
                  </a:lnTo>
                  <a:lnTo>
                    <a:pt x="23" y="136"/>
                  </a:lnTo>
                  <a:lnTo>
                    <a:pt x="23" y="138"/>
                  </a:lnTo>
                  <a:lnTo>
                    <a:pt x="51" y="13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4" name="Freeform 38"/>
            <p:cNvSpPr/>
            <p:nvPr/>
          </p:nvSpPr>
          <p:spPr bwMode="auto">
            <a:xfrm>
              <a:off x="2049463" y="4178301"/>
              <a:ext cx="9525" cy="36513"/>
            </a:xfrm>
            <a:custGeom>
              <a:avLst/>
              <a:gdLst/>
              <a:ahLst/>
              <a:cxnLst>
                <a:cxn ang="0">
                  <a:pos x="34" y="136"/>
                </a:cxn>
                <a:cxn ang="0">
                  <a:pos x="34" y="129"/>
                </a:cxn>
                <a:cxn ang="0">
                  <a:pos x="34" y="107"/>
                </a:cxn>
                <a:cxn ang="0">
                  <a:pos x="33" y="85"/>
                </a:cxn>
                <a:cxn ang="0">
                  <a:pos x="32" y="64"/>
                </a:cxn>
                <a:cxn ang="0">
                  <a:pos x="31" y="42"/>
                </a:cxn>
                <a:cxn ang="0">
                  <a:pos x="29" y="21"/>
                </a:cxn>
                <a:cxn ang="0">
                  <a:pos x="28" y="0"/>
                </a:cxn>
                <a:cxn ang="0">
                  <a:pos x="0" y="2"/>
                </a:cxn>
                <a:cxn ang="0">
                  <a:pos x="2" y="23"/>
                </a:cxn>
                <a:cxn ang="0">
                  <a:pos x="3" y="43"/>
                </a:cxn>
                <a:cxn ang="0">
                  <a:pos x="4" y="65"/>
                </a:cxn>
                <a:cxn ang="0">
                  <a:pos x="5" y="86"/>
                </a:cxn>
                <a:cxn ang="0">
                  <a:pos x="6" y="108"/>
                </a:cxn>
                <a:cxn ang="0">
                  <a:pos x="7" y="129"/>
                </a:cxn>
                <a:cxn ang="0">
                  <a:pos x="7" y="137"/>
                </a:cxn>
                <a:cxn ang="0">
                  <a:pos x="34" y="136"/>
                </a:cxn>
              </a:cxnLst>
              <a:rect l="0" t="0" r="r" b="b"/>
              <a:pathLst>
                <a:path w="34" h="137">
                  <a:moveTo>
                    <a:pt x="34" y="136"/>
                  </a:moveTo>
                  <a:lnTo>
                    <a:pt x="34" y="129"/>
                  </a:lnTo>
                  <a:lnTo>
                    <a:pt x="34" y="107"/>
                  </a:lnTo>
                  <a:lnTo>
                    <a:pt x="33" y="85"/>
                  </a:lnTo>
                  <a:lnTo>
                    <a:pt x="32" y="64"/>
                  </a:lnTo>
                  <a:lnTo>
                    <a:pt x="31" y="42"/>
                  </a:lnTo>
                  <a:lnTo>
                    <a:pt x="29" y="21"/>
                  </a:lnTo>
                  <a:lnTo>
                    <a:pt x="28" y="0"/>
                  </a:lnTo>
                  <a:lnTo>
                    <a:pt x="0" y="2"/>
                  </a:lnTo>
                  <a:lnTo>
                    <a:pt x="2" y="23"/>
                  </a:lnTo>
                  <a:lnTo>
                    <a:pt x="3" y="43"/>
                  </a:lnTo>
                  <a:lnTo>
                    <a:pt x="4" y="65"/>
                  </a:lnTo>
                  <a:lnTo>
                    <a:pt x="5" y="86"/>
                  </a:lnTo>
                  <a:lnTo>
                    <a:pt x="6" y="108"/>
                  </a:lnTo>
                  <a:lnTo>
                    <a:pt x="7" y="129"/>
                  </a:lnTo>
                  <a:lnTo>
                    <a:pt x="7" y="137"/>
                  </a:lnTo>
                  <a:lnTo>
                    <a:pt x="34" y="13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5" name="Freeform 39"/>
            <p:cNvSpPr/>
            <p:nvPr/>
          </p:nvSpPr>
          <p:spPr bwMode="auto">
            <a:xfrm>
              <a:off x="2049463" y="4235451"/>
              <a:ext cx="9525" cy="36513"/>
            </a:xfrm>
            <a:custGeom>
              <a:avLst/>
              <a:gdLst/>
              <a:ahLst/>
              <a:cxnLst>
                <a:cxn ang="0">
                  <a:pos x="27" y="137"/>
                </a:cxn>
                <a:cxn ang="0">
                  <a:pos x="27" y="135"/>
                </a:cxn>
                <a:cxn ang="0">
                  <a:pos x="29" y="113"/>
                </a:cxn>
                <a:cxn ang="0">
                  <a:pos x="31" y="89"/>
                </a:cxn>
                <a:cxn ang="0">
                  <a:pos x="32" y="67"/>
                </a:cxn>
                <a:cxn ang="0">
                  <a:pos x="33" y="45"/>
                </a:cxn>
                <a:cxn ang="0">
                  <a:pos x="34" y="22"/>
                </a:cxn>
                <a:cxn ang="0">
                  <a:pos x="35" y="1"/>
                </a:cxn>
                <a:cxn ang="0">
                  <a:pos x="7" y="0"/>
                </a:cxn>
                <a:cxn ang="0">
                  <a:pos x="7" y="21"/>
                </a:cxn>
                <a:cxn ang="0">
                  <a:pos x="6" y="43"/>
                </a:cxn>
                <a:cxn ang="0">
                  <a:pos x="5" y="65"/>
                </a:cxn>
                <a:cxn ang="0">
                  <a:pos x="3" y="87"/>
                </a:cxn>
                <a:cxn ang="0">
                  <a:pos x="2" y="111"/>
                </a:cxn>
                <a:cxn ang="0">
                  <a:pos x="0" y="133"/>
                </a:cxn>
                <a:cxn ang="0">
                  <a:pos x="0" y="135"/>
                </a:cxn>
                <a:cxn ang="0">
                  <a:pos x="27" y="137"/>
                </a:cxn>
              </a:cxnLst>
              <a:rect l="0" t="0" r="r" b="b"/>
              <a:pathLst>
                <a:path w="35" h="137">
                  <a:moveTo>
                    <a:pt x="27" y="137"/>
                  </a:moveTo>
                  <a:lnTo>
                    <a:pt x="27" y="135"/>
                  </a:lnTo>
                  <a:lnTo>
                    <a:pt x="29" y="113"/>
                  </a:lnTo>
                  <a:lnTo>
                    <a:pt x="31" y="89"/>
                  </a:lnTo>
                  <a:lnTo>
                    <a:pt x="32" y="67"/>
                  </a:lnTo>
                  <a:lnTo>
                    <a:pt x="33" y="45"/>
                  </a:lnTo>
                  <a:lnTo>
                    <a:pt x="34" y="22"/>
                  </a:lnTo>
                  <a:lnTo>
                    <a:pt x="35" y="1"/>
                  </a:lnTo>
                  <a:lnTo>
                    <a:pt x="7" y="0"/>
                  </a:lnTo>
                  <a:lnTo>
                    <a:pt x="7" y="21"/>
                  </a:lnTo>
                  <a:lnTo>
                    <a:pt x="6" y="43"/>
                  </a:lnTo>
                  <a:lnTo>
                    <a:pt x="5" y="65"/>
                  </a:lnTo>
                  <a:lnTo>
                    <a:pt x="3" y="87"/>
                  </a:lnTo>
                  <a:lnTo>
                    <a:pt x="2" y="111"/>
                  </a:lnTo>
                  <a:lnTo>
                    <a:pt x="0" y="133"/>
                  </a:lnTo>
                  <a:lnTo>
                    <a:pt x="0" y="135"/>
                  </a:lnTo>
                  <a:lnTo>
                    <a:pt x="27" y="13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6" name="Freeform 40"/>
            <p:cNvSpPr/>
            <p:nvPr/>
          </p:nvSpPr>
          <p:spPr bwMode="auto">
            <a:xfrm>
              <a:off x="2041525" y="4292601"/>
              <a:ext cx="12700" cy="36513"/>
            </a:xfrm>
            <a:custGeom>
              <a:avLst/>
              <a:gdLst/>
              <a:ahLst/>
              <a:cxnLst>
                <a:cxn ang="0">
                  <a:pos x="27" y="138"/>
                </a:cxn>
                <a:cxn ang="0">
                  <a:pos x="28" y="132"/>
                </a:cxn>
                <a:cxn ang="0">
                  <a:pos x="32" y="108"/>
                </a:cxn>
                <a:cxn ang="0">
                  <a:pos x="36" y="84"/>
                </a:cxn>
                <a:cxn ang="0">
                  <a:pos x="39" y="60"/>
                </a:cxn>
                <a:cxn ang="0">
                  <a:pos x="43" y="36"/>
                </a:cxn>
                <a:cxn ang="0">
                  <a:pos x="46" y="13"/>
                </a:cxn>
                <a:cxn ang="0">
                  <a:pos x="48" y="3"/>
                </a:cxn>
                <a:cxn ang="0">
                  <a:pos x="20" y="0"/>
                </a:cxn>
                <a:cxn ang="0">
                  <a:pos x="19" y="9"/>
                </a:cxn>
                <a:cxn ang="0">
                  <a:pos x="16" y="32"/>
                </a:cxn>
                <a:cxn ang="0">
                  <a:pos x="13" y="56"/>
                </a:cxn>
                <a:cxn ang="0">
                  <a:pos x="9" y="79"/>
                </a:cxn>
                <a:cxn ang="0">
                  <a:pos x="5" y="104"/>
                </a:cxn>
                <a:cxn ang="0">
                  <a:pos x="1" y="127"/>
                </a:cxn>
                <a:cxn ang="0">
                  <a:pos x="0" y="133"/>
                </a:cxn>
                <a:cxn ang="0">
                  <a:pos x="27" y="138"/>
                </a:cxn>
              </a:cxnLst>
              <a:rect l="0" t="0" r="r" b="b"/>
              <a:pathLst>
                <a:path w="48" h="138">
                  <a:moveTo>
                    <a:pt x="27" y="138"/>
                  </a:moveTo>
                  <a:lnTo>
                    <a:pt x="28" y="132"/>
                  </a:lnTo>
                  <a:lnTo>
                    <a:pt x="32" y="108"/>
                  </a:lnTo>
                  <a:lnTo>
                    <a:pt x="36" y="84"/>
                  </a:lnTo>
                  <a:lnTo>
                    <a:pt x="39" y="60"/>
                  </a:lnTo>
                  <a:lnTo>
                    <a:pt x="43" y="36"/>
                  </a:lnTo>
                  <a:lnTo>
                    <a:pt x="46" y="13"/>
                  </a:lnTo>
                  <a:lnTo>
                    <a:pt x="48" y="3"/>
                  </a:lnTo>
                  <a:lnTo>
                    <a:pt x="20" y="0"/>
                  </a:lnTo>
                  <a:lnTo>
                    <a:pt x="19" y="9"/>
                  </a:lnTo>
                  <a:lnTo>
                    <a:pt x="16" y="32"/>
                  </a:lnTo>
                  <a:lnTo>
                    <a:pt x="13" y="56"/>
                  </a:lnTo>
                  <a:lnTo>
                    <a:pt x="9" y="79"/>
                  </a:lnTo>
                  <a:lnTo>
                    <a:pt x="5" y="104"/>
                  </a:lnTo>
                  <a:lnTo>
                    <a:pt x="1" y="127"/>
                  </a:lnTo>
                  <a:lnTo>
                    <a:pt x="0" y="133"/>
                  </a:lnTo>
                  <a:lnTo>
                    <a:pt x="27" y="13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7" name="Freeform 41"/>
            <p:cNvSpPr/>
            <p:nvPr/>
          </p:nvSpPr>
          <p:spPr bwMode="auto">
            <a:xfrm>
              <a:off x="2030413" y="4348163"/>
              <a:ext cx="14288" cy="38100"/>
            </a:xfrm>
            <a:custGeom>
              <a:avLst/>
              <a:gdLst/>
              <a:ahLst/>
              <a:cxnLst>
                <a:cxn ang="0">
                  <a:pos x="26" y="138"/>
                </a:cxn>
                <a:cxn ang="0">
                  <a:pos x="32" y="116"/>
                </a:cxn>
                <a:cxn ang="0">
                  <a:pos x="39" y="91"/>
                </a:cxn>
                <a:cxn ang="0">
                  <a:pos x="44" y="66"/>
                </a:cxn>
                <a:cxn ang="0">
                  <a:pos x="50" y="41"/>
                </a:cxn>
                <a:cxn ang="0">
                  <a:pos x="55" y="16"/>
                </a:cxn>
                <a:cxn ang="0">
                  <a:pos x="57" y="6"/>
                </a:cxn>
                <a:cxn ang="0">
                  <a:pos x="30" y="0"/>
                </a:cxn>
                <a:cxn ang="0">
                  <a:pos x="28" y="11"/>
                </a:cxn>
                <a:cxn ang="0">
                  <a:pos x="23" y="35"/>
                </a:cxn>
                <a:cxn ang="0">
                  <a:pos x="17" y="60"/>
                </a:cxn>
                <a:cxn ang="0">
                  <a:pos x="12" y="84"/>
                </a:cxn>
                <a:cxn ang="0">
                  <a:pos x="6" y="109"/>
                </a:cxn>
                <a:cxn ang="0">
                  <a:pos x="0" y="132"/>
                </a:cxn>
                <a:cxn ang="0">
                  <a:pos x="26" y="138"/>
                </a:cxn>
              </a:cxnLst>
              <a:rect l="0" t="0" r="r" b="b"/>
              <a:pathLst>
                <a:path w="57" h="138">
                  <a:moveTo>
                    <a:pt x="26" y="138"/>
                  </a:moveTo>
                  <a:lnTo>
                    <a:pt x="32" y="116"/>
                  </a:lnTo>
                  <a:lnTo>
                    <a:pt x="39" y="91"/>
                  </a:lnTo>
                  <a:lnTo>
                    <a:pt x="44" y="66"/>
                  </a:lnTo>
                  <a:lnTo>
                    <a:pt x="50" y="41"/>
                  </a:lnTo>
                  <a:lnTo>
                    <a:pt x="55" y="16"/>
                  </a:lnTo>
                  <a:lnTo>
                    <a:pt x="57" y="6"/>
                  </a:lnTo>
                  <a:lnTo>
                    <a:pt x="30" y="0"/>
                  </a:lnTo>
                  <a:lnTo>
                    <a:pt x="28" y="11"/>
                  </a:lnTo>
                  <a:lnTo>
                    <a:pt x="23" y="35"/>
                  </a:lnTo>
                  <a:lnTo>
                    <a:pt x="17" y="60"/>
                  </a:lnTo>
                  <a:lnTo>
                    <a:pt x="12" y="84"/>
                  </a:lnTo>
                  <a:lnTo>
                    <a:pt x="6" y="109"/>
                  </a:lnTo>
                  <a:lnTo>
                    <a:pt x="0" y="132"/>
                  </a:lnTo>
                  <a:lnTo>
                    <a:pt x="26" y="13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8" name="Freeform 42"/>
            <p:cNvSpPr/>
            <p:nvPr/>
          </p:nvSpPr>
          <p:spPr bwMode="auto">
            <a:xfrm>
              <a:off x="2014538" y="4405313"/>
              <a:ext cx="15875" cy="36513"/>
            </a:xfrm>
            <a:custGeom>
              <a:avLst/>
              <a:gdLst/>
              <a:ahLst/>
              <a:cxnLst>
                <a:cxn ang="0">
                  <a:pos x="25" y="137"/>
                </a:cxn>
                <a:cxn ang="0">
                  <a:pos x="26" y="135"/>
                </a:cxn>
                <a:cxn ang="0">
                  <a:pos x="34" y="109"/>
                </a:cxn>
                <a:cxn ang="0">
                  <a:pos x="43" y="83"/>
                </a:cxn>
                <a:cxn ang="0">
                  <a:pos x="51" y="57"/>
                </a:cxn>
                <a:cxn ang="0">
                  <a:pos x="58" y="31"/>
                </a:cxn>
                <a:cxn ang="0">
                  <a:pos x="65" y="7"/>
                </a:cxn>
                <a:cxn ang="0">
                  <a:pos x="38" y="0"/>
                </a:cxn>
                <a:cxn ang="0">
                  <a:pos x="32" y="24"/>
                </a:cxn>
                <a:cxn ang="0">
                  <a:pos x="24" y="50"/>
                </a:cxn>
                <a:cxn ang="0">
                  <a:pos x="17" y="75"/>
                </a:cxn>
                <a:cxn ang="0">
                  <a:pos x="9" y="101"/>
                </a:cxn>
                <a:cxn ang="0">
                  <a:pos x="1" y="127"/>
                </a:cxn>
                <a:cxn ang="0">
                  <a:pos x="0" y="129"/>
                </a:cxn>
                <a:cxn ang="0">
                  <a:pos x="25" y="137"/>
                </a:cxn>
              </a:cxnLst>
              <a:rect l="0" t="0" r="r" b="b"/>
              <a:pathLst>
                <a:path w="65" h="137">
                  <a:moveTo>
                    <a:pt x="25" y="137"/>
                  </a:moveTo>
                  <a:lnTo>
                    <a:pt x="26" y="135"/>
                  </a:lnTo>
                  <a:lnTo>
                    <a:pt x="34" y="109"/>
                  </a:lnTo>
                  <a:lnTo>
                    <a:pt x="43" y="83"/>
                  </a:lnTo>
                  <a:lnTo>
                    <a:pt x="51" y="57"/>
                  </a:lnTo>
                  <a:lnTo>
                    <a:pt x="58" y="31"/>
                  </a:lnTo>
                  <a:lnTo>
                    <a:pt x="65" y="7"/>
                  </a:lnTo>
                  <a:lnTo>
                    <a:pt x="38" y="0"/>
                  </a:lnTo>
                  <a:lnTo>
                    <a:pt x="32" y="24"/>
                  </a:lnTo>
                  <a:lnTo>
                    <a:pt x="24" y="50"/>
                  </a:lnTo>
                  <a:lnTo>
                    <a:pt x="17" y="75"/>
                  </a:lnTo>
                  <a:lnTo>
                    <a:pt x="9" y="101"/>
                  </a:lnTo>
                  <a:lnTo>
                    <a:pt x="1" y="127"/>
                  </a:lnTo>
                  <a:lnTo>
                    <a:pt x="0" y="129"/>
                  </a:lnTo>
                  <a:lnTo>
                    <a:pt x="25" y="13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9" name="Rectangle 43"/>
            <p:cNvSpPr>
              <a:spLocks noChangeArrowheads="1"/>
            </p:cNvSpPr>
            <p:nvPr/>
          </p:nvSpPr>
          <p:spPr bwMode="auto">
            <a:xfrm>
              <a:off x="3605213" y="1144588"/>
              <a:ext cx="19050" cy="1001713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0" name="Rectangle 44"/>
            <p:cNvSpPr>
              <a:spLocks noChangeArrowheads="1"/>
            </p:cNvSpPr>
            <p:nvPr/>
          </p:nvSpPr>
          <p:spPr bwMode="auto">
            <a:xfrm>
              <a:off x="3605213" y="2284413"/>
              <a:ext cx="19050" cy="801688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1" name="Rectangle 45"/>
            <p:cNvSpPr>
              <a:spLocks noChangeArrowheads="1"/>
            </p:cNvSpPr>
            <p:nvPr/>
          </p:nvSpPr>
          <p:spPr bwMode="auto">
            <a:xfrm>
              <a:off x="3605213" y="3219451"/>
              <a:ext cx="19050" cy="792163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2" name="Rectangle 46"/>
            <p:cNvSpPr>
              <a:spLocks noChangeArrowheads="1"/>
            </p:cNvSpPr>
            <p:nvPr/>
          </p:nvSpPr>
          <p:spPr bwMode="auto">
            <a:xfrm>
              <a:off x="3605213" y="4156076"/>
              <a:ext cx="19050" cy="912813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3" name="Freeform 47"/>
            <p:cNvSpPr/>
            <p:nvPr/>
          </p:nvSpPr>
          <p:spPr bwMode="auto">
            <a:xfrm>
              <a:off x="2081213" y="3579813"/>
              <a:ext cx="46038" cy="17463"/>
            </a:xfrm>
            <a:custGeom>
              <a:avLst/>
              <a:gdLst/>
              <a:ahLst/>
              <a:cxnLst>
                <a:cxn ang="0">
                  <a:pos x="168" y="0"/>
                </a:cxn>
                <a:cxn ang="0">
                  <a:pos x="173" y="34"/>
                </a:cxn>
                <a:cxn ang="0">
                  <a:pos x="6" y="63"/>
                </a:cxn>
                <a:cxn ang="0">
                  <a:pos x="0" y="30"/>
                </a:cxn>
                <a:cxn ang="0">
                  <a:pos x="168" y="0"/>
                </a:cxn>
              </a:cxnLst>
              <a:rect l="0" t="0" r="r" b="b"/>
              <a:pathLst>
                <a:path w="173" h="63">
                  <a:moveTo>
                    <a:pt x="168" y="0"/>
                  </a:moveTo>
                  <a:lnTo>
                    <a:pt x="173" y="34"/>
                  </a:lnTo>
                  <a:lnTo>
                    <a:pt x="6" y="63"/>
                  </a:lnTo>
                  <a:lnTo>
                    <a:pt x="0" y="30"/>
                  </a:lnTo>
                  <a:lnTo>
                    <a:pt x="168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4" name="Freeform 48"/>
            <p:cNvSpPr/>
            <p:nvPr/>
          </p:nvSpPr>
          <p:spPr bwMode="auto">
            <a:xfrm>
              <a:off x="2152650" y="3568701"/>
              <a:ext cx="46038" cy="15875"/>
            </a:xfrm>
            <a:custGeom>
              <a:avLst/>
              <a:gdLst/>
              <a:ahLst/>
              <a:cxnLst>
                <a:cxn ang="0">
                  <a:pos x="168" y="0"/>
                </a:cxn>
                <a:cxn ang="0">
                  <a:pos x="173" y="34"/>
                </a:cxn>
                <a:cxn ang="0">
                  <a:pos x="6" y="63"/>
                </a:cxn>
                <a:cxn ang="0">
                  <a:pos x="0" y="30"/>
                </a:cxn>
                <a:cxn ang="0">
                  <a:pos x="168" y="0"/>
                </a:cxn>
              </a:cxnLst>
              <a:rect l="0" t="0" r="r" b="b"/>
              <a:pathLst>
                <a:path w="173" h="63">
                  <a:moveTo>
                    <a:pt x="168" y="0"/>
                  </a:moveTo>
                  <a:lnTo>
                    <a:pt x="173" y="34"/>
                  </a:lnTo>
                  <a:lnTo>
                    <a:pt x="6" y="63"/>
                  </a:lnTo>
                  <a:lnTo>
                    <a:pt x="0" y="30"/>
                  </a:lnTo>
                  <a:lnTo>
                    <a:pt x="168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5" name="Freeform 49"/>
            <p:cNvSpPr/>
            <p:nvPr/>
          </p:nvSpPr>
          <p:spPr bwMode="auto">
            <a:xfrm>
              <a:off x="2222500" y="3556001"/>
              <a:ext cx="46038" cy="15875"/>
            </a:xfrm>
            <a:custGeom>
              <a:avLst/>
              <a:gdLst/>
              <a:ahLst/>
              <a:cxnLst>
                <a:cxn ang="0">
                  <a:pos x="168" y="0"/>
                </a:cxn>
                <a:cxn ang="0">
                  <a:pos x="173" y="34"/>
                </a:cxn>
                <a:cxn ang="0">
                  <a:pos x="6" y="64"/>
                </a:cxn>
                <a:cxn ang="0">
                  <a:pos x="0" y="30"/>
                </a:cxn>
                <a:cxn ang="0">
                  <a:pos x="168" y="0"/>
                </a:cxn>
              </a:cxnLst>
              <a:rect l="0" t="0" r="r" b="b"/>
              <a:pathLst>
                <a:path w="173" h="64">
                  <a:moveTo>
                    <a:pt x="168" y="0"/>
                  </a:moveTo>
                  <a:lnTo>
                    <a:pt x="173" y="34"/>
                  </a:lnTo>
                  <a:lnTo>
                    <a:pt x="6" y="64"/>
                  </a:lnTo>
                  <a:lnTo>
                    <a:pt x="0" y="30"/>
                  </a:lnTo>
                  <a:lnTo>
                    <a:pt x="168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6" name="Freeform 50"/>
            <p:cNvSpPr/>
            <p:nvPr/>
          </p:nvSpPr>
          <p:spPr bwMode="auto">
            <a:xfrm>
              <a:off x="2293938" y="3543301"/>
              <a:ext cx="46038" cy="15875"/>
            </a:xfrm>
            <a:custGeom>
              <a:avLst/>
              <a:gdLst/>
              <a:ahLst/>
              <a:cxnLst>
                <a:cxn ang="0">
                  <a:pos x="167" y="0"/>
                </a:cxn>
                <a:cxn ang="0">
                  <a:pos x="173" y="33"/>
                </a:cxn>
                <a:cxn ang="0">
                  <a:pos x="6" y="63"/>
                </a:cxn>
                <a:cxn ang="0">
                  <a:pos x="0" y="29"/>
                </a:cxn>
                <a:cxn ang="0">
                  <a:pos x="167" y="0"/>
                </a:cxn>
              </a:cxnLst>
              <a:rect l="0" t="0" r="r" b="b"/>
              <a:pathLst>
                <a:path w="173" h="63">
                  <a:moveTo>
                    <a:pt x="167" y="0"/>
                  </a:moveTo>
                  <a:lnTo>
                    <a:pt x="173" y="33"/>
                  </a:lnTo>
                  <a:lnTo>
                    <a:pt x="6" y="63"/>
                  </a:lnTo>
                  <a:lnTo>
                    <a:pt x="0" y="29"/>
                  </a:lnTo>
                  <a:lnTo>
                    <a:pt x="167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7" name="Freeform 51"/>
            <p:cNvSpPr/>
            <p:nvPr/>
          </p:nvSpPr>
          <p:spPr bwMode="auto">
            <a:xfrm>
              <a:off x="2365375" y="3530601"/>
              <a:ext cx="46038" cy="15875"/>
            </a:xfrm>
            <a:custGeom>
              <a:avLst/>
              <a:gdLst/>
              <a:ahLst/>
              <a:cxnLst>
                <a:cxn ang="0">
                  <a:pos x="167" y="0"/>
                </a:cxn>
                <a:cxn ang="0">
                  <a:pos x="173" y="33"/>
                </a:cxn>
                <a:cxn ang="0">
                  <a:pos x="6" y="62"/>
                </a:cxn>
                <a:cxn ang="0">
                  <a:pos x="0" y="29"/>
                </a:cxn>
                <a:cxn ang="0">
                  <a:pos x="167" y="0"/>
                </a:cxn>
              </a:cxnLst>
              <a:rect l="0" t="0" r="r" b="b"/>
              <a:pathLst>
                <a:path w="173" h="62">
                  <a:moveTo>
                    <a:pt x="167" y="0"/>
                  </a:moveTo>
                  <a:lnTo>
                    <a:pt x="173" y="33"/>
                  </a:lnTo>
                  <a:lnTo>
                    <a:pt x="6" y="62"/>
                  </a:lnTo>
                  <a:lnTo>
                    <a:pt x="0" y="29"/>
                  </a:lnTo>
                  <a:lnTo>
                    <a:pt x="167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8" name="Freeform 52"/>
            <p:cNvSpPr/>
            <p:nvPr/>
          </p:nvSpPr>
          <p:spPr bwMode="auto">
            <a:xfrm>
              <a:off x="2435225" y="3517901"/>
              <a:ext cx="46038" cy="17463"/>
            </a:xfrm>
            <a:custGeom>
              <a:avLst/>
              <a:gdLst/>
              <a:ahLst/>
              <a:cxnLst>
                <a:cxn ang="0">
                  <a:pos x="167" y="0"/>
                </a:cxn>
                <a:cxn ang="0">
                  <a:pos x="173" y="33"/>
                </a:cxn>
                <a:cxn ang="0">
                  <a:pos x="6" y="62"/>
                </a:cxn>
                <a:cxn ang="0">
                  <a:pos x="0" y="29"/>
                </a:cxn>
                <a:cxn ang="0">
                  <a:pos x="167" y="0"/>
                </a:cxn>
              </a:cxnLst>
              <a:rect l="0" t="0" r="r" b="b"/>
              <a:pathLst>
                <a:path w="173" h="62">
                  <a:moveTo>
                    <a:pt x="167" y="0"/>
                  </a:moveTo>
                  <a:lnTo>
                    <a:pt x="173" y="33"/>
                  </a:lnTo>
                  <a:lnTo>
                    <a:pt x="6" y="62"/>
                  </a:lnTo>
                  <a:lnTo>
                    <a:pt x="0" y="29"/>
                  </a:lnTo>
                  <a:lnTo>
                    <a:pt x="167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9" name="Freeform 53"/>
            <p:cNvSpPr/>
            <p:nvPr/>
          </p:nvSpPr>
          <p:spPr bwMode="auto">
            <a:xfrm>
              <a:off x="2506663" y="3505201"/>
              <a:ext cx="46038" cy="17463"/>
            </a:xfrm>
            <a:custGeom>
              <a:avLst/>
              <a:gdLst/>
              <a:ahLst/>
              <a:cxnLst>
                <a:cxn ang="0">
                  <a:pos x="167" y="0"/>
                </a:cxn>
                <a:cxn ang="0">
                  <a:pos x="173" y="34"/>
                </a:cxn>
                <a:cxn ang="0">
                  <a:pos x="6" y="62"/>
                </a:cxn>
                <a:cxn ang="0">
                  <a:pos x="0" y="28"/>
                </a:cxn>
                <a:cxn ang="0">
                  <a:pos x="167" y="0"/>
                </a:cxn>
              </a:cxnLst>
              <a:rect l="0" t="0" r="r" b="b"/>
              <a:pathLst>
                <a:path w="173" h="62">
                  <a:moveTo>
                    <a:pt x="167" y="0"/>
                  </a:moveTo>
                  <a:lnTo>
                    <a:pt x="173" y="34"/>
                  </a:lnTo>
                  <a:lnTo>
                    <a:pt x="6" y="62"/>
                  </a:lnTo>
                  <a:lnTo>
                    <a:pt x="0" y="28"/>
                  </a:lnTo>
                  <a:lnTo>
                    <a:pt x="167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0" name="Freeform 54"/>
            <p:cNvSpPr/>
            <p:nvPr/>
          </p:nvSpPr>
          <p:spPr bwMode="auto">
            <a:xfrm>
              <a:off x="2578100" y="3494088"/>
              <a:ext cx="46038" cy="15875"/>
            </a:xfrm>
            <a:custGeom>
              <a:avLst/>
              <a:gdLst/>
              <a:ahLst/>
              <a:cxnLst>
                <a:cxn ang="0">
                  <a:pos x="167" y="0"/>
                </a:cxn>
                <a:cxn ang="0">
                  <a:pos x="173" y="34"/>
                </a:cxn>
                <a:cxn ang="0">
                  <a:pos x="6" y="62"/>
                </a:cxn>
                <a:cxn ang="0">
                  <a:pos x="0" y="29"/>
                </a:cxn>
                <a:cxn ang="0">
                  <a:pos x="167" y="0"/>
                </a:cxn>
              </a:cxnLst>
              <a:rect l="0" t="0" r="r" b="b"/>
              <a:pathLst>
                <a:path w="173" h="62">
                  <a:moveTo>
                    <a:pt x="167" y="0"/>
                  </a:moveTo>
                  <a:lnTo>
                    <a:pt x="173" y="34"/>
                  </a:lnTo>
                  <a:lnTo>
                    <a:pt x="6" y="62"/>
                  </a:lnTo>
                  <a:lnTo>
                    <a:pt x="0" y="29"/>
                  </a:lnTo>
                  <a:lnTo>
                    <a:pt x="167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1" name="Freeform 55"/>
            <p:cNvSpPr/>
            <p:nvPr/>
          </p:nvSpPr>
          <p:spPr bwMode="auto">
            <a:xfrm>
              <a:off x="2649538" y="3481388"/>
              <a:ext cx="44450" cy="15875"/>
            </a:xfrm>
            <a:custGeom>
              <a:avLst/>
              <a:gdLst/>
              <a:ahLst/>
              <a:cxnLst>
                <a:cxn ang="0">
                  <a:pos x="167" y="0"/>
                </a:cxn>
                <a:cxn ang="0">
                  <a:pos x="173" y="33"/>
                </a:cxn>
                <a:cxn ang="0">
                  <a:pos x="6" y="62"/>
                </a:cxn>
                <a:cxn ang="0">
                  <a:pos x="0" y="29"/>
                </a:cxn>
                <a:cxn ang="0">
                  <a:pos x="167" y="0"/>
                </a:cxn>
              </a:cxnLst>
              <a:rect l="0" t="0" r="r" b="b"/>
              <a:pathLst>
                <a:path w="173" h="62">
                  <a:moveTo>
                    <a:pt x="167" y="0"/>
                  </a:moveTo>
                  <a:lnTo>
                    <a:pt x="173" y="33"/>
                  </a:lnTo>
                  <a:lnTo>
                    <a:pt x="6" y="62"/>
                  </a:lnTo>
                  <a:lnTo>
                    <a:pt x="0" y="29"/>
                  </a:lnTo>
                  <a:lnTo>
                    <a:pt x="167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2" name="Freeform 56"/>
            <p:cNvSpPr/>
            <p:nvPr/>
          </p:nvSpPr>
          <p:spPr bwMode="auto">
            <a:xfrm>
              <a:off x="2719388" y="3468688"/>
              <a:ext cx="46038" cy="15875"/>
            </a:xfrm>
            <a:custGeom>
              <a:avLst/>
              <a:gdLst/>
              <a:ahLst/>
              <a:cxnLst>
                <a:cxn ang="0">
                  <a:pos x="167" y="0"/>
                </a:cxn>
                <a:cxn ang="0">
                  <a:pos x="173" y="33"/>
                </a:cxn>
                <a:cxn ang="0">
                  <a:pos x="5" y="62"/>
                </a:cxn>
                <a:cxn ang="0">
                  <a:pos x="0" y="29"/>
                </a:cxn>
                <a:cxn ang="0">
                  <a:pos x="167" y="0"/>
                </a:cxn>
              </a:cxnLst>
              <a:rect l="0" t="0" r="r" b="b"/>
              <a:pathLst>
                <a:path w="173" h="62">
                  <a:moveTo>
                    <a:pt x="167" y="0"/>
                  </a:moveTo>
                  <a:lnTo>
                    <a:pt x="173" y="33"/>
                  </a:lnTo>
                  <a:lnTo>
                    <a:pt x="5" y="62"/>
                  </a:lnTo>
                  <a:lnTo>
                    <a:pt x="0" y="29"/>
                  </a:lnTo>
                  <a:lnTo>
                    <a:pt x="167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3" name="Freeform 57"/>
            <p:cNvSpPr/>
            <p:nvPr/>
          </p:nvSpPr>
          <p:spPr bwMode="auto">
            <a:xfrm>
              <a:off x="2790825" y="3455988"/>
              <a:ext cx="46038" cy="17463"/>
            </a:xfrm>
            <a:custGeom>
              <a:avLst/>
              <a:gdLst/>
              <a:ahLst/>
              <a:cxnLst>
                <a:cxn ang="0">
                  <a:pos x="167" y="0"/>
                </a:cxn>
                <a:cxn ang="0">
                  <a:pos x="173" y="33"/>
                </a:cxn>
                <a:cxn ang="0">
                  <a:pos x="5" y="63"/>
                </a:cxn>
                <a:cxn ang="0">
                  <a:pos x="0" y="29"/>
                </a:cxn>
                <a:cxn ang="0">
                  <a:pos x="167" y="0"/>
                </a:cxn>
              </a:cxnLst>
              <a:rect l="0" t="0" r="r" b="b"/>
              <a:pathLst>
                <a:path w="173" h="63">
                  <a:moveTo>
                    <a:pt x="167" y="0"/>
                  </a:moveTo>
                  <a:lnTo>
                    <a:pt x="173" y="33"/>
                  </a:lnTo>
                  <a:lnTo>
                    <a:pt x="5" y="63"/>
                  </a:lnTo>
                  <a:lnTo>
                    <a:pt x="0" y="29"/>
                  </a:lnTo>
                  <a:lnTo>
                    <a:pt x="167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4" name="Freeform 58"/>
            <p:cNvSpPr/>
            <p:nvPr/>
          </p:nvSpPr>
          <p:spPr bwMode="auto">
            <a:xfrm>
              <a:off x="2862263" y="3443288"/>
              <a:ext cx="44450" cy="17463"/>
            </a:xfrm>
            <a:custGeom>
              <a:avLst/>
              <a:gdLst/>
              <a:ahLst/>
              <a:cxnLst>
                <a:cxn ang="0">
                  <a:pos x="167" y="0"/>
                </a:cxn>
                <a:cxn ang="0">
                  <a:pos x="174" y="34"/>
                </a:cxn>
                <a:cxn ang="0">
                  <a:pos x="5" y="64"/>
                </a:cxn>
                <a:cxn ang="0">
                  <a:pos x="0" y="30"/>
                </a:cxn>
                <a:cxn ang="0">
                  <a:pos x="167" y="0"/>
                </a:cxn>
              </a:cxnLst>
              <a:rect l="0" t="0" r="r" b="b"/>
              <a:pathLst>
                <a:path w="174" h="64">
                  <a:moveTo>
                    <a:pt x="167" y="0"/>
                  </a:moveTo>
                  <a:lnTo>
                    <a:pt x="174" y="34"/>
                  </a:lnTo>
                  <a:lnTo>
                    <a:pt x="5" y="64"/>
                  </a:lnTo>
                  <a:lnTo>
                    <a:pt x="0" y="30"/>
                  </a:lnTo>
                  <a:lnTo>
                    <a:pt x="167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5" name="Freeform 59"/>
            <p:cNvSpPr/>
            <p:nvPr/>
          </p:nvSpPr>
          <p:spPr bwMode="auto">
            <a:xfrm>
              <a:off x="2932113" y="3430588"/>
              <a:ext cx="46038" cy="17463"/>
            </a:xfrm>
            <a:custGeom>
              <a:avLst/>
              <a:gdLst/>
              <a:ahLst/>
              <a:cxnLst>
                <a:cxn ang="0">
                  <a:pos x="167" y="0"/>
                </a:cxn>
                <a:cxn ang="0">
                  <a:pos x="174" y="33"/>
                </a:cxn>
                <a:cxn ang="0">
                  <a:pos x="5" y="63"/>
                </a:cxn>
                <a:cxn ang="0">
                  <a:pos x="0" y="29"/>
                </a:cxn>
                <a:cxn ang="0">
                  <a:pos x="167" y="0"/>
                </a:cxn>
              </a:cxnLst>
              <a:rect l="0" t="0" r="r" b="b"/>
              <a:pathLst>
                <a:path w="174" h="63">
                  <a:moveTo>
                    <a:pt x="167" y="0"/>
                  </a:moveTo>
                  <a:lnTo>
                    <a:pt x="174" y="33"/>
                  </a:lnTo>
                  <a:lnTo>
                    <a:pt x="5" y="63"/>
                  </a:lnTo>
                  <a:lnTo>
                    <a:pt x="0" y="29"/>
                  </a:lnTo>
                  <a:lnTo>
                    <a:pt x="167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6" name="Freeform 60"/>
            <p:cNvSpPr/>
            <p:nvPr/>
          </p:nvSpPr>
          <p:spPr bwMode="auto">
            <a:xfrm>
              <a:off x="3003550" y="3419476"/>
              <a:ext cx="46038" cy="15875"/>
            </a:xfrm>
            <a:custGeom>
              <a:avLst/>
              <a:gdLst/>
              <a:ahLst/>
              <a:cxnLst>
                <a:cxn ang="0">
                  <a:pos x="169" y="0"/>
                </a:cxn>
                <a:cxn ang="0">
                  <a:pos x="175" y="33"/>
                </a:cxn>
                <a:cxn ang="0">
                  <a:pos x="6" y="63"/>
                </a:cxn>
                <a:cxn ang="0">
                  <a:pos x="0" y="29"/>
                </a:cxn>
                <a:cxn ang="0">
                  <a:pos x="169" y="0"/>
                </a:cxn>
              </a:cxnLst>
              <a:rect l="0" t="0" r="r" b="b"/>
              <a:pathLst>
                <a:path w="175" h="63">
                  <a:moveTo>
                    <a:pt x="169" y="0"/>
                  </a:moveTo>
                  <a:lnTo>
                    <a:pt x="175" y="33"/>
                  </a:lnTo>
                  <a:lnTo>
                    <a:pt x="6" y="63"/>
                  </a:lnTo>
                  <a:lnTo>
                    <a:pt x="0" y="29"/>
                  </a:lnTo>
                  <a:lnTo>
                    <a:pt x="169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7" name="Freeform 61"/>
            <p:cNvSpPr/>
            <p:nvPr/>
          </p:nvSpPr>
          <p:spPr bwMode="auto">
            <a:xfrm>
              <a:off x="3073400" y="3406776"/>
              <a:ext cx="46038" cy="15875"/>
            </a:xfrm>
            <a:custGeom>
              <a:avLst/>
              <a:gdLst/>
              <a:ahLst/>
              <a:cxnLst>
                <a:cxn ang="0">
                  <a:pos x="169" y="0"/>
                </a:cxn>
                <a:cxn ang="0">
                  <a:pos x="174" y="33"/>
                </a:cxn>
                <a:cxn ang="0">
                  <a:pos x="7" y="63"/>
                </a:cxn>
                <a:cxn ang="0">
                  <a:pos x="0" y="29"/>
                </a:cxn>
                <a:cxn ang="0">
                  <a:pos x="169" y="0"/>
                </a:cxn>
              </a:cxnLst>
              <a:rect l="0" t="0" r="r" b="b"/>
              <a:pathLst>
                <a:path w="174" h="63">
                  <a:moveTo>
                    <a:pt x="169" y="0"/>
                  </a:moveTo>
                  <a:lnTo>
                    <a:pt x="174" y="33"/>
                  </a:lnTo>
                  <a:lnTo>
                    <a:pt x="7" y="63"/>
                  </a:lnTo>
                  <a:lnTo>
                    <a:pt x="0" y="29"/>
                  </a:lnTo>
                  <a:lnTo>
                    <a:pt x="169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8" name="Freeform 62"/>
            <p:cNvSpPr/>
            <p:nvPr/>
          </p:nvSpPr>
          <p:spPr bwMode="auto">
            <a:xfrm>
              <a:off x="3144838" y="3394076"/>
              <a:ext cx="46038" cy="17463"/>
            </a:xfrm>
            <a:custGeom>
              <a:avLst/>
              <a:gdLst/>
              <a:ahLst/>
              <a:cxnLst>
                <a:cxn ang="0">
                  <a:pos x="169" y="0"/>
                </a:cxn>
                <a:cxn ang="0">
                  <a:pos x="174" y="34"/>
                </a:cxn>
                <a:cxn ang="0">
                  <a:pos x="7" y="63"/>
                </a:cxn>
                <a:cxn ang="0">
                  <a:pos x="0" y="29"/>
                </a:cxn>
                <a:cxn ang="0">
                  <a:pos x="169" y="0"/>
                </a:cxn>
              </a:cxnLst>
              <a:rect l="0" t="0" r="r" b="b"/>
              <a:pathLst>
                <a:path w="174" h="63">
                  <a:moveTo>
                    <a:pt x="169" y="0"/>
                  </a:moveTo>
                  <a:lnTo>
                    <a:pt x="174" y="34"/>
                  </a:lnTo>
                  <a:lnTo>
                    <a:pt x="7" y="63"/>
                  </a:lnTo>
                  <a:lnTo>
                    <a:pt x="0" y="29"/>
                  </a:lnTo>
                  <a:lnTo>
                    <a:pt x="169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9" name="Freeform 63"/>
            <p:cNvSpPr/>
            <p:nvPr/>
          </p:nvSpPr>
          <p:spPr bwMode="auto">
            <a:xfrm>
              <a:off x="3216275" y="3381376"/>
              <a:ext cx="46038" cy="17463"/>
            </a:xfrm>
            <a:custGeom>
              <a:avLst/>
              <a:gdLst/>
              <a:ahLst/>
              <a:cxnLst>
                <a:cxn ang="0">
                  <a:pos x="168" y="0"/>
                </a:cxn>
                <a:cxn ang="0">
                  <a:pos x="173" y="34"/>
                </a:cxn>
                <a:cxn ang="0">
                  <a:pos x="6" y="63"/>
                </a:cxn>
                <a:cxn ang="0">
                  <a:pos x="0" y="30"/>
                </a:cxn>
                <a:cxn ang="0">
                  <a:pos x="168" y="0"/>
                </a:cxn>
              </a:cxnLst>
              <a:rect l="0" t="0" r="r" b="b"/>
              <a:pathLst>
                <a:path w="173" h="63">
                  <a:moveTo>
                    <a:pt x="168" y="0"/>
                  </a:moveTo>
                  <a:lnTo>
                    <a:pt x="173" y="34"/>
                  </a:lnTo>
                  <a:lnTo>
                    <a:pt x="6" y="63"/>
                  </a:lnTo>
                  <a:lnTo>
                    <a:pt x="0" y="30"/>
                  </a:lnTo>
                  <a:lnTo>
                    <a:pt x="168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0" name="Freeform 64"/>
            <p:cNvSpPr/>
            <p:nvPr/>
          </p:nvSpPr>
          <p:spPr bwMode="auto">
            <a:xfrm>
              <a:off x="3286125" y="3368676"/>
              <a:ext cx="46038" cy="17463"/>
            </a:xfrm>
            <a:custGeom>
              <a:avLst/>
              <a:gdLst/>
              <a:ahLst/>
              <a:cxnLst>
                <a:cxn ang="0">
                  <a:pos x="168" y="0"/>
                </a:cxn>
                <a:cxn ang="0">
                  <a:pos x="173" y="34"/>
                </a:cxn>
                <a:cxn ang="0">
                  <a:pos x="6" y="63"/>
                </a:cxn>
                <a:cxn ang="0">
                  <a:pos x="0" y="30"/>
                </a:cxn>
                <a:cxn ang="0">
                  <a:pos x="168" y="0"/>
                </a:cxn>
              </a:cxnLst>
              <a:rect l="0" t="0" r="r" b="b"/>
              <a:pathLst>
                <a:path w="173" h="63">
                  <a:moveTo>
                    <a:pt x="168" y="0"/>
                  </a:moveTo>
                  <a:lnTo>
                    <a:pt x="173" y="34"/>
                  </a:lnTo>
                  <a:lnTo>
                    <a:pt x="6" y="63"/>
                  </a:lnTo>
                  <a:lnTo>
                    <a:pt x="0" y="30"/>
                  </a:lnTo>
                  <a:lnTo>
                    <a:pt x="168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1" name="Freeform 65"/>
            <p:cNvSpPr/>
            <p:nvPr/>
          </p:nvSpPr>
          <p:spPr bwMode="auto">
            <a:xfrm>
              <a:off x="3357563" y="3357563"/>
              <a:ext cx="46038" cy="15875"/>
            </a:xfrm>
            <a:custGeom>
              <a:avLst/>
              <a:gdLst/>
              <a:ahLst/>
              <a:cxnLst>
                <a:cxn ang="0">
                  <a:pos x="168" y="0"/>
                </a:cxn>
                <a:cxn ang="0">
                  <a:pos x="173" y="34"/>
                </a:cxn>
                <a:cxn ang="0">
                  <a:pos x="6" y="63"/>
                </a:cxn>
                <a:cxn ang="0">
                  <a:pos x="0" y="30"/>
                </a:cxn>
                <a:cxn ang="0">
                  <a:pos x="168" y="0"/>
                </a:cxn>
              </a:cxnLst>
              <a:rect l="0" t="0" r="r" b="b"/>
              <a:pathLst>
                <a:path w="173" h="63">
                  <a:moveTo>
                    <a:pt x="168" y="0"/>
                  </a:moveTo>
                  <a:lnTo>
                    <a:pt x="173" y="34"/>
                  </a:lnTo>
                  <a:lnTo>
                    <a:pt x="6" y="63"/>
                  </a:lnTo>
                  <a:lnTo>
                    <a:pt x="0" y="30"/>
                  </a:lnTo>
                  <a:lnTo>
                    <a:pt x="168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2" name="Freeform 66"/>
            <p:cNvSpPr/>
            <p:nvPr/>
          </p:nvSpPr>
          <p:spPr bwMode="auto">
            <a:xfrm>
              <a:off x="3429000" y="3344863"/>
              <a:ext cx="46038" cy="15875"/>
            </a:xfrm>
            <a:custGeom>
              <a:avLst/>
              <a:gdLst/>
              <a:ahLst/>
              <a:cxnLst>
                <a:cxn ang="0">
                  <a:pos x="167" y="0"/>
                </a:cxn>
                <a:cxn ang="0">
                  <a:pos x="173" y="34"/>
                </a:cxn>
                <a:cxn ang="0">
                  <a:pos x="6" y="64"/>
                </a:cxn>
                <a:cxn ang="0">
                  <a:pos x="0" y="30"/>
                </a:cxn>
                <a:cxn ang="0">
                  <a:pos x="167" y="0"/>
                </a:cxn>
              </a:cxnLst>
              <a:rect l="0" t="0" r="r" b="b"/>
              <a:pathLst>
                <a:path w="173" h="64">
                  <a:moveTo>
                    <a:pt x="167" y="0"/>
                  </a:moveTo>
                  <a:lnTo>
                    <a:pt x="173" y="34"/>
                  </a:lnTo>
                  <a:lnTo>
                    <a:pt x="6" y="64"/>
                  </a:lnTo>
                  <a:lnTo>
                    <a:pt x="0" y="30"/>
                  </a:lnTo>
                  <a:lnTo>
                    <a:pt x="167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3" name="Freeform 67"/>
            <p:cNvSpPr/>
            <p:nvPr/>
          </p:nvSpPr>
          <p:spPr bwMode="auto">
            <a:xfrm>
              <a:off x="3498850" y="3332163"/>
              <a:ext cx="46038" cy="15875"/>
            </a:xfrm>
            <a:custGeom>
              <a:avLst/>
              <a:gdLst/>
              <a:ahLst/>
              <a:cxnLst>
                <a:cxn ang="0">
                  <a:pos x="167" y="0"/>
                </a:cxn>
                <a:cxn ang="0">
                  <a:pos x="173" y="33"/>
                </a:cxn>
                <a:cxn ang="0">
                  <a:pos x="6" y="63"/>
                </a:cxn>
                <a:cxn ang="0">
                  <a:pos x="0" y="29"/>
                </a:cxn>
                <a:cxn ang="0">
                  <a:pos x="167" y="0"/>
                </a:cxn>
              </a:cxnLst>
              <a:rect l="0" t="0" r="r" b="b"/>
              <a:pathLst>
                <a:path w="173" h="63">
                  <a:moveTo>
                    <a:pt x="167" y="0"/>
                  </a:moveTo>
                  <a:lnTo>
                    <a:pt x="173" y="33"/>
                  </a:lnTo>
                  <a:lnTo>
                    <a:pt x="6" y="63"/>
                  </a:lnTo>
                  <a:lnTo>
                    <a:pt x="0" y="29"/>
                  </a:lnTo>
                  <a:lnTo>
                    <a:pt x="167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4" name="Freeform 68"/>
            <p:cNvSpPr/>
            <p:nvPr/>
          </p:nvSpPr>
          <p:spPr bwMode="auto">
            <a:xfrm>
              <a:off x="3570288" y="3319463"/>
              <a:ext cx="46038" cy="15875"/>
            </a:xfrm>
            <a:custGeom>
              <a:avLst/>
              <a:gdLst/>
              <a:ahLst/>
              <a:cxnLst>
                <a:cxn ang="0">
                  <a:pos x="167" y="0"/>
                </a:cxn>
                <a:cxn ang="0">
                  <a:pos x="173" y="33"/>
                </a:cxn>
                <a:cxn ang="0">
                  <a:pos x="6" y="62"/>
                </a:cxn>
                <a:cxn ang="0">
                  <a:pos x="0" y="29"/>
                </a:cxn>
                <a:cxn ang="0">
                  <a:pos x="167" y="0"/>
                </a:cxn>
              </a:cxnLst>
              <a:rect l="0" t="0" r="r" b="b"/>
              <a:pathLst>
                <a:path w="173" h="62">
                  <a:moveTo>
                    <a:pt x="167" y="0"/>
                  </a:moveTo>
                  <a:lnTo>
                    <a:pt x="173" y="33"/>
                  </a:lnTo>
                  <a:lnTo>
                    <a:pt x="6" y="62"/>
                  </a:lnTo>
                  <a:lnTo>
                    <a:pt x="0" y="29"/>
                  </a:lnTo>
                  <a:lnTo>
                    <a:pt x="167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5" name="Freeform 69"/>
            <p:cNvSpPr/>
            <p:nvPr/>
          </p:nvSpPr>
          <p:spPr bwMode="auto">
            <a:xfrm>
              <a:off x="3641725" y="3317876"/>
              <a:ext cx="46038" cy="15875"/>
            </a:xfrm>
            <a:custGeom>
              <a:avLst/>
              <a:gdLst/>
              <a:ahLst/>
              <a:cxnLst>
                <a:cxn ang="0">
                  <a:pos x="173" y="29"/>
                </a:cxn>
                <a:cxn ang="0">
                  <a:pos x="167" y="62"/>
                </a:cxn>
                <a:cxn ang="0">
                  <a:pos x="0" y="33"/>
                </a:cxn>
                <a:cxn ang="0">
                  <a:pos x="6" y="0"/>
                </a:cxn>
                <a:cxn ang="0">
                  <a:pos x="173" y="29"/>
                </a:cxn>
              </a:cxnLst>
              <a:rect l="0" t="0" r="r" b="b"/>
              <a:pathLst>
                <a:path w="173" h="62">
                  <a:moveTo>
                    <a:pt x="173" y="29"/>
                  </a:moveTo>
                  <a:lnTo>
                    <a:pt x="167" y="62"/>
                  </a:lnTo>
                  <a:lnTo>
                    <a:pt x="0" y="33"/>
                  </a:lnTo>
                  <a:lnTo>
                    <a:pt x="6" y="0"/>
                  </a:lnTo>
                  <a:lnTo>
                    <a:pt x="173" y="2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6" name="Freeform 70"/>
            <p:cNvSpPr/>
            <p:nvPr/>
          </p:nvSpPr>
          <p:spPr bwMode="auto">
            <a:xfrm>
              <a:off x="3711575" y="3330576"/>
              <a:ext cx="46038" cy="15875"/>
            </a:xfrm>
            <a:custGeom>
              <a:avLst/>
              <a:gdLst/>
              <a:ahLst/>
              <a:cxnLst>
                <a:cxn ang="0">
                  <a:pos x="173" y="30"/>
                </a:cxn>
                <a:cxn ang="0">
                  <a:pos x="167" y="63"/>
                </a:cxn>
                <a:cxn ang="0">
                  <a:pos x="0" y="34"/>
                </a:cxn>
                <a:cxn ang="0">
                  <a:pos x="6" y="0"/>
                </a:cxn>
                <a:cxn ang="0">
                  <a:pos x="173" y="30"/>
                </a:cxn>
              </a:cxnLst>
              <a:rect l="0" t="0" r="r" b="b"/>
              <a:pathLst>
                <a:path w="173" h="63">
                  <a:moveTo>
                    <a:pt x="173" y="30"/>
                  </a:moveTo>
                  <a:lnTo>
                    <a:pt x="167" y="63"/>
                  </a:lnTo>
                  <a:lnTo>
                    <a:pt x="0" y="34"/>
                  </a:lnTo>
                  <a:lnTo>
                    <a:pt x="6" y="0"/>
                  </a:lnTo>
                  <a:lnTo>
                    <a:pt x="173" y="3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7" name="Freeform 71"/>
            <p:cNvSpPr/>
            <p:nvPr/>
          </p:nvSpPr>
          <p:spPr bwMode="auto">
            <a:xfrm>
              <a:off x="3783013" y="3343276"/>
              <a:ext cx="46038" cy="15875"/>
            </a:xfrm>
            <a:custGeom>
              <a:avLst/>
              <a:gdLst/>
              <a:ahLst/>
              <a:cxnLst>
                <a:cxn ang="0">
                  <a:pos x="173" y="30"/>
                </a:cxn>
                <a:cxn ang="0">
                  <a:pos x="167" y="62"/>
                </a:cxn>
                <a:cxn ang="0">
                  <a:pos x="0" y="34"/>
                </a:cxn>
                <a:cxn ang="0">
                  <a:pos x="6" y="0"/>
                </a:cxn>
                <a:cxn ang="0">
                  <a:pos x="173" y="30"/>
                </a:cxn>
              </a:cxnLst>
              <a:rect l="0" t="0" r="r" b="b"/>
              <a:pathLst>
                <a:path w="173" h="62">
                  <a:moveTo>
                    <a:pt x="173" y="30"/>
                  </a:moveTo>
                  <a:lnTo>
                    <a:pt x="167" y="62"/>
                  </a:lnTo>
                  <a:lnTo>
                    <a:pt x="0" y="34"/>
                  </a:lnTo>
                  <a:lnTo>
                    <a:pt x="6" y="0"/>
                  </a:lnTo>
                  <a:lnTo>
                    <a:pt x="173" y="3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8" name="Freeform 72"/>
            <p:cNvSpPr/>
            <p:nvPr/>
          </p:nvSpPr>
          <p:spPr bwMode="auto">
            <a:xfrm>
              <a:off x="3854450" y="3355976"/>
              <a:ext cx="46038" cy="15875"/>
            </a:xfrm>
            <a:custGeom>
              <a:avLst/>
              <a:gdLst/>
              <a:ahLst/>
              <a:cxnLst>
                <a:cxn ang="0">
                  <a:pos x="173" y="30"/>
                </a:cxn>
                <a:cxn ang="0">
                  <a:pos x="167" y="62"/>
                </a:cxn>
                <a:cxn ang="0">
                  <a:pos x="0" y="34"/>
                </a:cxn>
                <a:cxn ang="0">
                  <a:pos x="6" y="0"/>
                </a:cxn>
                <a:cxn ang="0">
                  <a:pos x="173" y="30"/>
                </a:cxn>
              </a:cxnLst>
              <a:rect l="0" t="0" r="r" b="b"/>
              <a:pathLst>
                <a:path w="173" h="62">
                  <a:moveTo>
                    <a:pt x="173" y="30"/>
                  </a:moveTo>
                  <a:lnTo>
                    <a:pt x="167" y="62"/>
                  </a:lnTo>
                  <a:lnTo>
                    <a:pt x="0" y="34"/>
                  </a:lnTo>
                  <a:lnTo>
                    <a:pt x="6" y="0"/>
                  </a:lnTo>
                  <a:lnTo>
                    <a:pt x="173" y="3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9" name="Freeform 73"/>
            <p:cNvSpPr/>
            <p:nvPr/>
          </p:nvSpPr>
          <p:spPr bwMode="auto">
            <a:xfrm>
              <a:off x="3925888" y="3367088"/>
              <a:ext cx="44450" cy="17463"/>
            </a:xfrm>
            <a:custGeom>
              <a:avLst/>
              <a:gdLst/>
              <a:ahLst/>
              <a:cxnLst>
                <a:cxn ang="0">
                  <a:pos x="173" y="30"/>
                </a:cxn>
                <a:cxn ang="0">
                  <a:pos x="167" y="63"/>
                </a:cxn>
                <a:cxn ang="0">
                  <a:pos x="0" y="34"/>
                </a:cxn>
                <a:cxn ang="0">
                  <a:pos x="6" y="0"/>
                </a:cxn>
                <a:cxn ang="0">
                  <a:pos x="173" y="30"/>
                </a:cxn>
              </a:cxnLst>
              <a:rect l="0" t="0" r="r" b="b"/>
              <a:pathLst>
                <a:path w="173" h="63">
                  <a:moveTo>
                    <a:pt x="173" y="30"/>
                  </a:moveTo>
                  <a:lnTo>
                    <a:pt x="167" y="63"/>
                  </a:lnTo>
                  <a:lnTo>
                    <a:pt x="0" y="34"/>
                  </a:lnTo>
                  <a:lnTo>
                    <a:pt x="6" y="0"/>
                  </a:lnTo>
                  <a:lnTo>
                    <a:pt x="173" y="3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0" name="Freeform 74"/>
            <p:cNvSpPr/>
            <p:nvPr/>
          </p:nvSpPr>
          <p:spPr bwMode="auto">
            <a:xfrm>
              <a:off x="3995738" y="3379788"/>
              <a:ext cx="46038" cy="17463"/>
            </a:xfrm>
            <a:custGeom>
              <a:avLst/>
              <a:gdLst/>
              <a:ahLst/>
              <a:cxnLst>
                <a:cxn ang="0">
                  <a:pos x="173" y="29"/>
                </a:cxn>
                <a:cxn ang="0">
                  <a:pos x="167" y="63"/>
                </a:cxn>
                <a:cxn ang="0">
                  <a:pos x="0" y="34"/>
                </a:cxn>
                <a:cxn ang="0">
                  <a:pos x="5" y="0"/>
                </a:cxn>
                <a:cxn ang="0">
                  <a:pos x="173" y="29"/>
                </a:cxn>
              </a:cxnLst>
              <a:rect l="0" t="0" r="r" b="b"/>
              <a:pathLst>
                <a:path w="173" h="63">
                  <a:moveTo>
                    <a:pt x="173" y="29"/>
                  </a:moveTo>
                  <a:lnTo>
                    <a:pt x="167" y="63"/>
                  </a:lnTo>
                  <a:lnTo>
                    <a:pt x="0" y="34"/>
                  </a:lnTo>
                  <a:lnTo>
                    <a:pt x="5" y="0"/>
                  </a:lnTo>
                  <a:lnTo>
                    <a:pt x="173" y="2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1" name="Freeform 75"/>
            <p:cNvSpPr/>
            <p:nvPr/>
          </p:nvSpPr>
          <p:spPr bwMode="auto">
            <a:xfrm>
              <a:off x="4067175" y="3392488"/>
              <a:ext cx="46038" cy="17463"/>
            </a:xfrm>
            <a:custGeom>
              <a:avLst/>
              <a:gdLst/>
              <a:ahLst/>
              <a:cxnLst>
                <a:cxn ang="0">
                  <a:pos x="174" y="29"/>
                </a:cxn>
                <a:cxn ang="0">
                  <a:pos x="167" y="63"/>
                </a:cxn>
                <a:cxn ang="0">
                  <a:pos x="0" y="33"/>
                </a:cxn>
                <a:cxn ang="0">
                  <a:pos x="5" y="0"/>
                </a:cxn>
                <a:cxn ang="0">
                  <a:pos x="174" y="29"/>
                </a:cxn>
              </a:cxnLst>
              <a:rect l="0" t="0" r="r" b="b"/>
              <a:pathLst>
                <a:path w="174" h="63">
                  <a:moveTo>
                    <a:pt x="174" y="29"/>
                  </a:moveTo>
                  <a:lnTo>
                    <a:pt x="167" y="63"/>
                  </a:lnTo>
                  <a:lnTo>
                    <a:pt x="0" y="33"/>
                  </a:lnTo>
                  <a:lnTo>
                    <a:pt x="5" y="0"/>
                  </a:lnTo>
                  <a:lnTo>
                    <a:pt x="174" y="2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2" name="Freeform 76"/>
            <p:cNvSpPr/>
            <p:nvPr/>
          </p:nvSpPr>
          <p:spPr bwMode="auto">
            <a:xfrm>
              <a:off x="4138613" y="3405188"/>
              <a:ext cx="44450" cy="15875"/>
            </a:xfrm>
            <a:custGeom>
              <a:avLst/>
              <a:gdLst/>
              <a:ahLst/>
              <a:cxnLst>
                <a:cxn ang="0">
                  <a:pos x="174" y="29"/>
                </a:cxn>
                <a:cxn ang="0">
                  <a:pos x="168" y="63"/>
                </a:cxn>
                <a:cxn ang="0">
                  <a:pos x="0" y="33"/>
                </a:cxn>
                <a:cxn ang="0">
                  <a:pos x="5" y="0"/>
                </a:cxn>
                <a:cxn ang="0">
                  <a:pos x="174" y="29"/>
                </a:cxn>
              </a:cxnLst>
              <a:rect l="0" t="0" r="r" b="b"/>
              <a:pathLst>
                <a:path w="174" h="63">
                  <a:moveTo>
                    <a:pt x="174" y="29"/>
                  </a:moveTo>
                  <a:lnTo>
                    <a:pt x="168" y="63"/>
                  </a:lnTo>
                  <a:lnTo>
                    <a:pt x="0" y="33"/>
                  </a:lnTo>
                  <a:lnTo>
                    <a:pt x="5" y="0"/>
                  </a:lnTo>
                  <a:lnTo>
                    <a:pt x="174" y="2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3" name="Freeform 77"/>
            <p:cNvSpPr/>
            <p:nvPr/>
          </p:nvSpPr>
          <p:spPr bwMode="auto">
            <a:xfrm>
              <a:off x="4208463" y="3417888"/>
              <a:ext cx="46038" cy="15875"/>
            </a:xfrm>
            <a:custGeom>
              <a:avLst/>
              <a:gdLst/>
              <a:ahLst/>
              <a:cxnLst>
                <a:cxn ang="0">
                  <a:pos x="175" y="29"/>
                </a:cxn>
                <a:cxn ang="0">
                  <a:pos x="169" y="63"/>
                </a:cxn>
                <a:cxn ang="0">
                  <a:pos x="0" y="33"/>
                </a:cxn>
                <a:cxn ang="0">
                  <a:pos x="7" y="0"/>
                </a:cxn>
                <a:cxn ang="0">
                  <a:pos x="175" y="29"/>
                </a:cxn>
              </a:cxnLst>
              <a:rect l="0" t="0" r="r" b="b"/>
              <a:pathLst>
                <a:path w="175" h="63">
                  <a:moveTo>
                    <a:pt x="175" y="29"/>
                  </a:moveTo>
                  <a:lnTo>
                    <a:pt x="169" y="63"/>
                  </a:lnTo>
                  <a:lnTo>
                    <a:pt x="0" y="33"/>
                  </a:lnTo>
                  <a:lnTo>
                    <a:pt x="7" y="0"/>
                  </a:lnTo>
                  <a:lnTo>
                    <a:pt x="175" y="2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4" name="Freeform 78"/>
            <p:cNvSpPr/>
            <p:nvPr/>
          </p:nvSpPr>
          <p:spPr bwMode="auto">
            <a:xfrm>
              <a:off x="4279900" y="3429001"/>
              <a:ext cx="46038" cy="17463"/>
            </a:xfrm>
            <a:custGeom>
              <a:avLst/>
              <a:gdLst/>
              <a:ahLst/>
              <a:cxnLst>
                <a:cxn ang="0">
                  <a:pos x="175" y="30"/>
                </a:cxn>
                <a:cxn ang="0">
                  <a:pos x="169" y="64"/>
                </a:cxn>
                <a:cxn ang="0">
                  <a:pos x="0" y="34"/>
                </a:cxn>
                <a:cxn ang="0">
                  <a:pos x="7" y="0"/>
                </a:cxn>
                <a:cxn ang="0">
                  <a:pos x="175" y="30"/>
                </a:cxn>
              </a:cxnLst>
              <a:rect l="0" t="0" r="r" b="b"/>
              <a:pathLst>
                <a:path w="175" h="64">
                  <a:moveTo>
                    <a:pt x="175" y="30"/>
                  </a:moveTo>
                  <a:lnTo>
                    <a:pt x="169" y="64"/>
                  </a:lnTo>
                  <a:lnTo>
                    <a:pt x="0" y="34"/>
                  </a:lnTo>
                  <a:lnTo>
                    <a:pt x="7" y="0"/>
                  </a:lnTo>
                  <a:lnTo>
                    <a:pt x="175" y="3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5" name="Freeform 79"/>
            <p:cNvSpPr/>
            <p:nvPr/>
          </p:nvSpPr>
          <p:spPr bwMode="auto">
            <a:xfrm>
              <a:off x="4349750" y="3441701"/>
              <a:ext cx="46038" cy="17463"/>
            </a:xfrm>
            <a:custGeom>
              <a:avLst/>
              <a:gdLst/>
              <a:ahLst/>
              <a:cxnLst>
                <a:cxn ang="0">
                  <a:pos x="173" y="30"/>
                </a:cxn>
                <a:cxn ang="0">
                  <a:pos x="168" y="64"/>
                </a:cxn>
                <a:cxn ang="0">
                  <a:pos x="0" y="34"/>
                </a:cxn>
                <a:cxn ang="0">
                  <a:pos x="6" y="0"/>
                </a:cxn>
                <a:cxn ang="0">
                  <a:pos x="173" y="30"/>
                </a:cxn>
              </a:cxnLst>
              <a:rect l="0" t="0" r="r" b="b"/>
              <a:pathLst>
                <a:path w="173" h="64">
                  <a:moveTo>
                    <a:pt x="173" y="30"/>
                  </a:moveTo>
                  <a:lnTo>
                    <a:pt x="168" y="64"/>
                  </a:lnTo>
                  <a:lnTo>
                    <a:pt x="0" y="34"/>
                  </a:lnTo>
                  <a:lnTo>
                    <a:pt x="6" y="0"/>
                  </a:lnTo>
                  <a:lnTo>
                    <a:pt x="173" y="3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6" name="Freeform 80"/>
            <p:cNvSpPr/>
            <p:nvPr/>
          </p:nvSpPr>
          <p:spPr bwMode="auto">
            <a:xfrm>
              <a:off x="4421188" y="3454401"/>
              <a:ext cx="46038" cy="17463"/>
            </a:xfrm>
            <a:custGeom>
              <a:avLst/>
              <a:gdLst/>
              <a:ahLst/>
              <a:cxnLst>
                <a:cxn ang="0">
                  <a:pos x="173" y="30"/>
                </a:cxn>
                <a:cxn ang="0">
                  <a:pos x="168" y="63"/>
                </a:cxn>
                <a:cxn ang="0">
                  <a:pos x="0" y="34"/>
                </a:cxn>
                <a:cxn ang="0">
                  <a:pos x="6" y="0"/>
                </a:cxn>
                <a:cxn ang="0">
                  <a:pos x="173" y="30"/>
                </a:cxn>
              </a:cxnLst>
              <a:rect l="0" t="0" r="r" b="b"/>
              <a:pathLst>
                <a:path w="173" h="63">
                  <a:moveTo>
                    <a:pt x="173" y="30"/>
                  </a:moveTo>
                  <a:lnTo>
                    <a:pt x="168" y="63"/>
                  </a:lnTo>
                  <a:lnTo>
                    <a:pt x="0" y="34"/>
                  </a:lnTo>
                  <a:lnTo>
                    <a:pt x="6" y="0"/>
                  </a:lnTo>
                  <a:lnTo>
                    <a:pt x="173" y="3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7" name="Freeform 81"/>
            <p:cNvSpPr/>
            <p:nvPr/>
          </p:nvSpPr>
          <p:spPr bwMode="auto">
            <a:xfrm>
              <a:off x="4492625" y="3467101"/>
              <a:ext cx="46038" cy="15875"/>
            </a:xfrm>
            <a:custGeom>
              <a:avLst/>
              <a:gdLst/>
              <a:ahLst/>
              <a:cxnLst>
                <a:cxn ang="0">
                  <a:pos x="173" y="30"/>
                </a:cxn>
                <a:cxn ang="0">
                  <a:pos x="168" y="63"/>
                </a:cxn>
                <a:cxn ang="0">
                  <a:pos x="0" y="34"/>
                </a:cxn>
                <a:cxn ang="0">
                  <a:pos x="6" y="0"/>
                </a:cxn>
                <a:cxn ang="0">
                  <a:pos x="173" y="30"/>
                </a:cxn>
              </a:cxnLst>
              <a:rect l="0" t="0" r="r" b="b"/>
              <a:pathLst>
                <a:path w="173" h="63">
                  <a:moveTo>
                    <a:pt x="173" y="30"/>
                  </a:moveTo>
                  <a:lnTo>
                    <a:pt x="168" y="63"/>
                  </a:lnTo>
                  <a:lnTo>
                    <a:pt x="0" y="34"/>
                  </a:lnTo>
                  <a:lnTo>
                    <a:pt x="6" y="0"/>
                  </a:lnTo>
                  <a:lnTo>
                    <a:pt x="173" y="3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8" name="Freeform 82"/>
            <p:cNvSpPr/>
            <p:nvPr/>
          </p:nvSpPr>
          <p:spPr bwMode="auto">
            <a:xfrm>
              <a:off x="4562475" y="3479801"/>
              <a:ext cx="46038" cy="15875"/>
            </a:xfrm>
            <a:custGeom>
              <a:avLst/>
              <a:gdLst/>
              <a:ahLst/>
              <a:cxnLst>
                <a:cxn ang="0">
                  <a:pos x="173" y="30"/>
                </a:cxn>
                <a:cxn ang="0">
                  <a:pos x="168" y="63"/>
                </a:cxn>
                <a:cxn ang="0">
                  <a:pos x="0" y="34"/>
                </a:cxn>
                <a:cxn ang="0">
                  <a:pos x="6" y="0"/>
                </a:cxn>
                <a:cxn ang="0">
                  <a:pos x="173" y="30"/>
                </a:cxn>
              </a:cxnLst>
              <a:rect l="0" t="0" r="r" b="b"/>
              <a:pathLst>
                <a:path w="173" h="63">
                  <a:moveTo>
                    <a:pt x="173" y="30"/>
                  </a:moveTo>
                  <a:lnTo>
                    <a:pt x="168" y="63"/>
                  </a:lnTo>
                  <a:lnTo>
                    <a:pt x="0" y="34"/>
                  </a:lnTo>
                  <a:lnTo>
                    <a:pt x="6" y="0"/>
                  </a:lnTo>
                  <a:lnTo>
                    <a:pt x="173" y="3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9" name="Freeform 83"/>
            <p:cNvSpPr/>
            <p:nvPr/>
          </p:nvSpPr>
          <p:spPr bwMode="auto">
            <a:xfrm>
              <a:off x="4633913" y="3490913"/>
              <a:ext cx="46038" cy="17463"/>
            </a:xfrm>
            <a:custGeom>
              <a:avLst/>
              <a:gdLst/>
              <a:ahLst/>
              <a:cxnLst>
                <a:cxn ang="0">
                  <a:pos x="173" y="29"/>
                </a:cxn>
                <a:cxn ang="0">
                  <a:pos x="168" y="63"/>
                </a:cxn>
                <a:cxn ang="0">
                  <a:pos x="0" y="33"/>
                </a:cxn>
                <a:cxn ang="0">
                  <a:pos x="6" y="0"/>
                </a:cxn>
                <a:cxn ang="0">
                  <a:pos x="173" y="29"/>
                </a:cxn>
              </a:cxnLst>
              <a:rect l="0" t="0" r="r" b="b"/>
              <a:pathLst>
                <a:path w="173" h="63">
                  <a:moveTo>
                    <a:pt x="173" y="29"/>
                  </a:moveTo>
                  <a:lnTo>
                    <a:pt x="168" y="63"/>
                  </a:lnTo>
                  <a:lnTo>
                    <a:pt x="0" y="33"/>
                  </a:lnTo>
                  <a:lnTo>
                    <a:pt x="6" y="0"/>
                  </a:lnTo>
                  <a:lnTo>
                    <a:pt x="173" y="2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0" name="Freeform 84"/>
            <p:cNvSpPr/>
            <p:nvPr/>
          </p:nvSpPr>
          <p:spPr bwMode="auto">
            <a:xfrm>
              <a:off x="4705350" y="3503613"/>
              <a:ext cx="46038" cy="17463"/>
            </a:xfrm>
            <a:custGeom>
              <a:avLst/>
              <a:gdLst/>
              <a:ahLst/>
              <a:cxnLst>
                <a:cxn ang="0">
                  <a:pos x="173" y="29"/>
                </a:cxn>
                <a:cxn ang="0">
                  <a:pos x="167" y="63"/>
                </a:cxn>
                <a:cxn ang="0">
                  <a:pos x="0" y="33"/>
                </a:cxn>
                <a:cxn ang="0">
                  <a:pos x="6" y="0"/>
                </a:cxn>
                <a:cxn ang="0">
                  <a:pos x="173" y="29"/>
                </a:cxn>
              </a:cxnLst>
              <a:rect l="0" t="0" r="r" b="b"/>
              <a:pathLst>
                <a:path w="173" h="63">
                  <a:moveTo>
                    <a:pt x="173" y="29"/>
                  </a:moveTo>
                  <a:lnTo>
                    <a:pt x="167" y="63"/>
                  </a:lnTo>
                  <a:lnTo>
                    <a:pt x="0" y="33"/>
                  </a:lnTo>
                  <a:lnTo>
                    <a:pt x="6" y="0"/>
                  </a:lnTo>
                  <a:lnTo>
                    <a:pt x="173" y="2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1" name="Freeform 85"/>
            <p:cNvSpPr/>
            <p:nvPr/>
          </p:nvSpPr>
          <p:spPr bwMode="auto">
            <a:xfrm>
              <a:off x="4775200" y="3516313"/>
              <a:ext cx="46038" cy="17463"/>
            </a:xfrm>
            <a:custGeom>
              <a:avLst/>
              <a:gdLst/>
              <a:ahLst/>
              <a:cxnLst>
                <a:cxn ang="0">
                  <a:pos x="173" y="29"/>
                </a:cxn>
                <a:cxn ang="0">
                  <a:pos x="167" y="63"/>
                </a:cxn>
                <a:cxn ang="0">
                  <a:pos x="0" y="33"/>
                </a:cxn>
                <a:cxn ang="0">
                  <a:pos x="6" y="0"/>
                </a:cxn>
                <a:cxn ang="0">
                  <a:pos x="173" y="29"/>
                </a:cxn>
              </a:cxnLst>
              <a:rect l="0" t="0" r="r" b="b"/>
              <a:pathLst>
                <a:path w="173" h="63">
                  <a:moveTo>
                    <a:pt x="173" y="29"/>
                  </a:moveTo>
                  <a:lnTo>
                    <a:pt x="167" y="63"/>
                  </a:lnTo>
                  <a:lnTo>
                    <a:pt x="0" y="33"/>
                  </a:lnTo>
                  <a:lnTo>
                    <a:pt x="6" y="0"/>
                  </a:lnTo>
                  <a:lnTo>
                    <a:pt x="173" y="2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2" name="Freeform 86"/>
            <p:cNvSpPr/>
            <p:nvPr/>
          </p:nvSpPr>
          <p:spPr bwMode="auto">
            <a:xfrm>
              <a:off x="4846638" y="3529013"/>
              <a:ext cx="46038" cy="15875"/>
            </a:xfrm>
            <a:custGeom>
              <a:avLst/>
              <a:gdLst/>
              <a:ahLst/>
              <a:cxnLst>
                <a:cxn ang="0">
                  <a:pos x="173" y="29"/>
                </a:cxn>
                <a:cxn ang="0">
                  <a:pos x="167" y="63"/>
                </a:cxn>
                <a:cxn ang="0">
                  <a:pos x="0" y="33"/>
                </a:cxn>
                <a:cxn ang="0">
                  <a:pos x="6" y="0"/>
                </a:cxn>
                <a:cxn ang="0">
                  <a:pos x="173" y="29"/>
                </a:cxn>
              </a:cxnLst>
              <a:rect l="0" t="0" r="r" b="b"/>
              <a:pathLst>
                <a:path w="173" h="63">
                  <a:moveTo>
                    <a:pt x="173" y="29"/>
                  </a:moveTo>
                  <a:lnTo>
                    <a:pt x="167" y="63"/>
                  </a:lnTo>
                  <a:lnTo>
                    <a:pt x="0" y="33"/>
                  </a:lnTo>
                  <a:lnTo>
                    <a:pt x="6" y="0"/>
                  </a:lnTo>
                  <a:lnTo>
                    <a:pt x="173" y="2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3" name="Freeform 87"/>
            <p:cNvSpPr/>
            <p:nvPr/>
          </p:nvSpPr>
          <p:spPr bwMode="auto">
            <a:xfrm>
              <a:off x="4918075" y="3541713"/>
              <a:ext cx="46038" cy="15875"/>
            </a:xfrm>
            <a:custGeom>
              <a:avLst/>
              <a:gdLst/>
              <a:ahLst/>
              <a:cxnLst>
                <a:cxn ang="0">
                  <a:pos x="173" y="30"/>
                </a:cxn>
                <a:cxn ang="0">
                  <a:pos x="167" y="64"/>
                </a:cxn>
                <a:cxn ang="0">
                  <a:pos x="0" y="34"/>
                </a:cxn>
                <a:cxn ang="0">
                  <a:pos x="6" y="0"/>
                </a:cxn>
                <a:cxn ang="0">
                  <a:pos x="173" y="30"/>
                </a:cxn>
              </a:cxnLst>
              <a:rect l="0" t="0" r="r" b="b"/>
              <a:pathLst>
                <a:path w="173" h="64">
                  <a:moveTo>
                    <a:pt x="173" y="30"/>
                  </a:moveTo>
                  <a:lnTo>
                    <a:pt x="167" y="64"/>
                  </a:lnTo>
                  <a:lnTo>
                    <a:pt x="0" y="34"/>
                  </a:lnTo>
                  <a:lnTo>
                    <a:pt x="6" y="0"/>
                  </a:lnTo>
                  <a:lnTo>
                    <a:pt x="173" y="3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4" name="Freeform 88"/>
            <p:cNvSpPr/>
            <p:nvPr/>
          </p:nvSpPr>
          <p:spPr bwMode="auto">
            <a:xfrm>
              <a:off x="4989513" y="3554413"/>
              <a:ext cx="44450" cy="15875"/>
            </a:xfrm>
            <a:custGeom>
              <a:avLst/>
              <a:gdLst/>
              <a:ahLst/>
              <a:cxnLst>
                <a:cxn ang="0">
                  <a:pos x="173" y="30"/>
                </a:cxn>
                <a:cxn ang="0">
                  <a:pos x="167" y="63"/>
                </a:cxn>
                <a:cxn ang="0">
                  <a:pos x="0" y="34"/>
                </a:cxn>
                <a:cxn ang="0">
                  <a:pos x="6" y="0"/>
                </a:cxn>
                <a:cxn ang="0">
                  <a:pos x="173" y="30"/>
                </a:cxn>
              </a:cxnLst>
              <a:rect l="0" t="0" r="r" b="b"/>
              <a:pathLst>
                <a:path w="173" h="63">
                  <a:moveTo>
                    <a:pt x="173" y="30"/>
                  </a:moveTo>
                  <a:lnTo>
                    <a:pt x="167" y="63"/>
                  </a:lnTo>
                  <a:lnTo>
                    <a:pt x="0" y="34"/>
                  </a:lnTo>
                  <a:lnTo>
                    <a:pt x="6" y="0"/>
                  </a:lnTo>
                  <a:lnTo>
                    <a:pt x="173" y="3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5" name="Freeform 89"/>
            <p:cNvSpPr/>
            <p:nvPr/>
          </p:nvSpPr>
          <p:spPr bwMode="auto">
            <a:xfrm>
              <a:off x="5059363" y="3567113"/>
              <a:ext cx="46038" cy="15875"/>
            </a:xfrm>
            <a:custGeom>
              <a:avLst/>
              <a:gdLst/>
              <a:ahLst/>
              <a:cxnLst>
                <a:cxn ang="0">
                  <a:pos x="173" y="29"/>
                </a:cxn>
                <a:cxn ang="0">
                  <a:pos x="167" y="62"/>
                </a:cxn>
                <a:cxn ang="0">
                  <a:pos x="0" y="33"/>
                </a:cxn>
                <a:cxn ang="0">
                  <a:pos x="6" y="0"/>
                </a:cxn>
                <a:cxn ang="0">
                  <a:pos x="173" y="29"/>
                </a:cxn>
              </a:cxnLst>
              <a:rect l="0" t="0" r="r" b="b"/>
              <a:pathLst>
                <a:path w="173" h="62">
                  <a:moveTo>
                    <a:pt x="173" y="29"/>
                  </a:moveTo>
                  <a:lnTo>
                    <a:pt x="167" y="62"/>
                  </a:lnTo>
                  <a:lnTo>
                    <a:pt x="0" y="33"/>
                  </a:lnTo>
                  <a:lnTo>
                    <a:pt x="6" y="0"/>
                  </a:lnTo>
                  <a:lnTo>
                    <a:pt x="173" y="2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6" name="Freeform 90"/>
            <p:cNvSpPr/>
            <p:nvPr/>
          </p:nvSpPr>
          <p:spPr bwMode="auto">
            <a:xfrm>
              <a:off x="5130800" y="3578226"/>
              <a:ext cx="46038" cy="17463"/>
            </a:xfrm>
            <a:custGeom>
              <a:avLst/>
              <a:gdLst/>
              <a:ahLst/>
              <a:cxnLst>
                <a:cxn ang="0">
                  <a:pos x="173" y="29"/>
                </a:cxn>
                <a:cxn ang="0">
                  <a:pos x="167" y="62"/>
                </a:cxn>
                <a:cxn ang="0">
                  <a:pos x="0" y="33"/>
                </a:cxn>
                <a:cxn ang="0">
                  <a:pos x="6" y="0"/>
                </a:cxn>
                <a:cxn ang="0">
                  <a:pos x="173" y="29"/>
                </a:cxn>
              </a:cxnLst>
              <a:rect l="0" t="0" r="r" b="b"/>
              <a:pathLst>
                <a:path w="173" h="62">
                  <a:moveTo>
                    <a:pt x="173" y="29"/>
                  </a:moveTo>
                  <a:lnTo>
                    <a:pt x="167" y="62"/>
                  </a:lnTo>
                  <a:lnTo>
                    <a:pt x="0" y="33"/>
                  </a:lnTo>
                  <a:lnTo>
                    <a:pt x="6" y="0"/>
                  </a:lnTo>
                  <a:lnTo>
                    <a:pt x="173" y="2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7" name="Freeform 91"/>
            <p:cNvSpPr/>
            <p:nvPr/>
          </p:nvSpPr>
          <p:spPr bwMode="auto">
            <a:xfrm>
              <a:off x="2589213" y="2830513"/>
              <a:ext cx="46038" cy="19050"/>
            </a:xfrm>
            <a:custGeom>
              <a:avLst/>
              <a:gdLst/>
              <a:ahLst/>
              <a:cxnLst>
                <a:cxn ang="0">
                  <a:pos x="166" y="0"/>
                </a:cxn>
                <a:cxn ang="0">
                  <a:pos x="173" y="34"/>
                </a:cxn>
                <a:cxn ang="0">
                  <a:pos x="6" y="67"/>
                </a:cxn>
                <a:cxn ang="0">
                  <a:pos x="0" y="35"/>
                </a:cxn>
                <a:cxn ang="0">
                  <a:pos x="166" y="0"/>
                </a:cxn>
              </a:cxnLst>
              <a:rect l="0" t="0" r="r" b="b"/>
              <a:pathLst>
                <a:path w="173" h="67">
                  <a:moveTo>
                    <a:pt x="166" y="0"/>
                  </a:moveTo>
                  <a:lnTo>
                    <a:pt x="173" y="34"/>
                  </a:lnTo>
                  <a:lnTo>
                    <a:pt x="6" y="67"/>
                  </a:lnTo>
                  <a:lnTo>
                    <a:pt x="0" y="35"/>
                  </a:lnTo>
                  <a:lnTo>
                    <a:pt x="166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8" name="Freeform 92"/>
            <p:cNvSpPr/>
            <p:nvPr/>
          </p:nvSpPr>
          <p:spPr bwMode="auto">
            <a:xfrm>
              <a:off x="2659063" y="2816226"/>
              <a:ext cx="46038" cy="19050"/>
            </a:xfrm>
            <a:custGeom>
              <a:avLst/>
              <a:gdLst/>
              <a:ahLst/>
              <a:cxnLst>
                <a:cxn ang="0">
                  <a:pos x="166" y="0"/>
                </a:cxn>
                <a:cxn ang="0">
                  <a:pos x="173" y="33"/>
                </a:cxn>
                <a:cxn ang="0">
                  <a:pos x="7" y="68"/>
                </a:cxn>
                <a:cxn ang="0">
                  <a:pos x="0" y="35"/>
                </a:cxn>
                <a:cxn ang="0">
                  <a:pos x="166" y="0"/>
                </a:cxn>
              </a:cxnLst>
              <a:rect l="0" t="0" r="r" b="b"/>
              <a:pathLst>
                <a:path w="173" h="68">
                  <a:moveTo>
                    <a:pt x="166" y="0"/>
                  </a:moveTo>
                  <a:lnTo>
                    <a:pt x="173" y="33"/>
                  </a:lnTo>
                  <a:lnTo>
                    <a:pt x="7" y="68"/>
                  </a:lnTo>
                  <a:lnTo>
                    <a:pt x="0" y="35"/>
                  </a:lnTo>
                  <a:lnTo>
                    <a:pt x="166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9" name="Freeform 93"/>
            <p:cNvSpPr/>
            <p:nvPr/>
          </p:nvSpPr>
          <p:spPr bwMode="auto">
            <a:xfrm>
              <a:off x="2730500" y="2801938"/>
              <a:ext cx="46038" cy="17463"/>
            </a:xfrm>
            <a:custGeom>
              <a:avLst/>
              <a:gdLst/>
              <a:ahLst/>
              <a:cxnLst>
                <a:cxn ang="0">
                  <a:pos x="166" y="0"/>
                </a:cxn>
                <a:cxn ang="0">
                  <a:pos x="173" y="33"/>
                </a:cxn>
                <a:cxn ang="0">
                  <a:pos x="6" y="68"/>
                </a:cxn>
                <a:cxn ang="0">
                  <a:pos x="0" y="34"/>
                </a:cxn>
                <a:cxn ang="0">
                  <a:pos x="166" y="0"/>
                </a:cxn>
              </a:cxnLst>
              <a:rect l="0" t="0" r="r" b="b"/>
              <a:pathLst>
                <a:path w="173" h="68">
                  <a:moveTo>
                    <a:pt x="166" y="0"/>
                  </a:moveTo>
                  <a:lnTo>
                    <a:pt x="173" y="33"/>
                  </a:lnTo>
                  <a:lnTo>
                    <a:pt x="6" y="68"/>
                  </a:lnTo>
                  <a:lnTo>
                    <a:pt x="0" y="34"/>
                  </a:lnTo>
                  <a:lnTo>
                    <a:pt x="166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0" name="Freeform 94"/>
            <p:cNvSpPr/>
            <p:nvPr/>
          </p:nvSpPr>
          <p:spPr bwMode="auto">
            <a:xfrm>
              <a:off x="2800350" y="2787651"/>
              <a:ext cx="46038" cy="17463"/>
            </a:xfrm>
            <a:custGeom>
              <a:avLst/>
              <a:gdLst/>
              <a:ahLst/>
              <a:cxnLst>
                <a:cxn ang="0">
                  <a:pos x="166" y="0"/>
                </a:cxn>
                <a:cxn ang="0">
                  <a:pos x="173" y="32"/>
                </a:cxn>
                <a:cxn ang="0">
                  <a:pos x="7" y="67"/>
                </a:cxn>
                <a:cxn ang="0">
                  <a:pos x="0" y="33"/>
                </a:cxn>
                <a:cxn ang="0">
                  <a:pos x="166" y="0"/>
                </a:cxn>
              </a:cxnLst>
              <a:rect l="0" t="0" r="r" b="b"/>
              <a:pathLst>
                <a:path w="173" h="67">
                  <a:moveTo>
                    <a:pt x="166" y="0"/>
                  </a:moveTo>
                  <a:lnTo>
                    <a:pt x="173" y="32"/>
                  </a:lnTo>
                  <a:lnTo>
                    <a:pt x="7" y="67"/>
                  </a:lnTo>
                  <a:lnTo>
                    <a:pt x="0" y="33"/>
                  </a:lnTo>
                  <a:lnTo>
                    <a:pt x="166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1" name="Freeform 95"/>
            <p:cNvSpPr/>
            <p:nvPr/>
          </p:nvSpPr>
          <p:spPr bwMode="auto">
            <a:xfrm>
              <a:off x="2870200" y="2773363"/>
              <a:ext cx="46038" cy="17463"/>
            </a:xfrm>
            <a:custGeom>
              <a:avLst/>
              <a:gdLst/>
              <a:ahLst/>
              <a:cxnLst>
                <a:cxn ang="0">
                  <a:pos x="167" y="0"/>
                </a:cxn>
                <a:cxn ang="0">
                  <a:pos x="174" y="32"/>
                </a:cxn>
                <a:cxn ang="0">
                  <a:pos x="7" y="67"/>
                </a:cxn>
                <a:cxn ang="0">
                  <a:pos x="0" y="33"/>
                </a:cxn>
                <a:cxn ang="0">
                  <a:pos x="167" y="0"/>
                </a:cxn>
              </a:cxnLst>
              <a:rect l="0" t="0" r="r" b="b"/>
              <a:pathLst>
                <a:path w="174" h="67">
                  <a:moveTo>
                    <a:pt x="167" y="0"/>
                  </a:moveTo>
                  <a:lnTo>
                    <a:pt x="174" y="32"/>
                  </a:lnTo>
                  <a:lnTo>
                    <a:pt x="7" y="67"/>
                  </a:lnTo>
                  <a:lnTo>
                    <a:pt x="0" y="33"/>
                  </a:lnTo>
                  <a:lnTo>
                    <a:pt x="167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2" name="Freeform 96"/>
            <p:cNvSpPr/>
            <p:nvPr/>
          </p:nvSpPr>
          <p:spPr bwMode="auto">
            <a:xfrm>
              <a:off x="2941638" y="2759076"/>
              <a:ext cx="46038" cy="17463"/>
            </a:xfrm>
            <a:custGeom>
              <a:avLst/>
              <a:gdLst/>
              <a:ahLst/>
              <a:cxnLst>
                <a:cxn ang="0">
                  <a:pos x="166" y="0"/>
                </a:cxn>
                <a:cxn ang="0">
                  <a:pos x="173" y="33"/>
                </a:cxn>
                <a:cxn ang="0">
                  <a:pos x="7" y="67"/>
                </a:cxn>
                <a:cxn ang="0">
                  <a:pos x="0" y="34"/>
                </a:cxn>
                <a:cxn ang="0">
                  <a:pos x="166" y="0"/>
                </a:cxn>
              </a:cxnLst>
              <a:rect l="0" t="0" r="r" b="b"/>
              <a:pathLst>
                <a:path w="173" h="67">
                  <a:moveTo>
                    <a:pt x="166" y="0"/>
                  </a:moveTo>
                  <a:lnTo>
                    <a:pt x="173" y="33"/>
                  </a:lnTo>
                  <a:lnTo>
                    <a:pt x="7" y="67"/>
                  </a:lnTo>
                  <a:lnTo>
                    <a:pt x="0" y="34"/>
                  </a:lnTo>
                  <a:lnTo>
                    <a:pt x="166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3" name="Freeform 97"/>
            <p:cNvSpPr/>
            <p:nvPr/>
          </p:nvSpPr>
          <p:spPr bwMode="auto">
            <a:xfrm>
              <a:off x="3011488" y="2743201"/>
              <a:ext cx="46038" cy="19050"/>
            </a:xfrm>
            <a:custGeom>
              <a:avLst/>
              <a:gdLst/>
              <a:ahLst/>
              <a:cxnLst>
                <a:cxn ang="0">
                  <a:pos x="167" y="0"/>
                </a:cxn>
                <a:cxn ang="0">
                  <a:pos x="173" y="33"/>
                </a:cxn>
                <a:cxn ang="0">
                  <a:pos x="7" y="67"/>
                </a:cxn>
                <a:cxn ang="0">
                  <a:pos x="0" y="34"/>
                </a:cxn>
                <a:cxn ang="0">
                  <a:pos x="167" y="0"/>
                </a:cxn>
              </a:cxnLst>
              <a:rect l="0" t="0" r="r" b="b"/>
              <a:pathLst>
                <a:path w="173" h="67">
                  <a:moveTo>
                    <a:pt x="167" y="0"/>
                  </a:moveTo>
                  <a:lnTo>
                    <a:pt x="173" y="33"/>
                  </a:lnTo>
                  <a:lnTo>
                    <a:pt x="7" y="67"/>
                  </a:lnTo>
                  <a:lnTo>
                    <a:pt x="0" y="34"/>
                  </a:lnTo>
                  <a:lnTo>
                    <a:pt x="167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4" name="Freeform 98"/>
            <p:cNvSpPr/>
            <p:nvPr/>
          </p:nvSpPr>
          <p:spPr bwMode="auto">
            <a:xfrm>
              <a:off x="3082925" y="2728913"/>
              <a:ext cx="46038" cy="19050"/>
            </a:xfrm>
            <a:custGeom>
              <a:avLst/>
              <a:gdLst/>
              <a:ahLst/>
              <a:cxnLst>
                <a:cxn ang="0">
                  <a:pos x="166" y="0"/>
                </a:cxn>
                <a:cxn ang="0">
                  <a:pos x="173" y="33"/>
                </a:cxn>
                <a:cxn ang="0">
                  <a:pos x="7" y="68"/>
                </a:cxn>
                <a:cxn ang="0">
                  <a:pos x="0" y="34"/>
                </a:cxn>
                <a:cxn ang="0">
                  <a:pos x="166" y="0"/>
                </a:cxn>
              </a:cxnLst>
              <a:rect l="0" t="0" r="r" b="b"/>
              <a:pathLst>
                <a:path w="173" h="68">
                  <a:moveTo>
                    <a:pt x="166" y="0"/>
                  </a:moveTo>
                  <a:lnTo>
                    <a:pt x="173" y="33"/>
                  </a:lnTo>
                  <a:lnTo>
                    <a:pt x="7" y="68"/>
                  </a:lnTo>
                  <a:lnTo>
                    <a:pt x="0" y="34"/>
                  </a:lnTo>
                  <a:lnTo>
                    <a:pt x="166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5" name="Freeform 99"/>
            <p:cNvSpPr/>
            <p:nvPr/>
          </p:nvSpPr>
          <p:spPr bwMode="auto">
            <a:xfrm>
              <a:off x="3152775" y="2714626"/>
              <a:ext cx="46038" cy="17463"/>
            </a:xfrm>
            <a:custGeom>
              <a:avLst/>
              <a:gdLst/>
              <a:ahLst/>
              <a:cxnLst>
                <a:cxn ang="0">
                  <a:pos x="167" y="0"/>
                </a:cxn>
                <a:cxn ang="0">
                  <a:pos x="173" y="33"/>
                </a:cxn>
                <a:cxn ang="0">
                  <a:pos x="7" y="68"/>
                </a:cxn>
                <a:cxn ang="0">
                  <a:pos x="0" y="34"/>
                </a:cxn>
                <a:cxn ang="0">
                  <a:pos x="167" y="0"/>
                </a:cxn>
              </a:cxnLst>
              <a:rect l="0" t="0" r="r" b="b"/>
              <a:pathLst>
                <a:path w="173" h="68">
                  <a:moveTo>
                    <a:pt x="167" y="0"/>
                  </a:moveTo>
                  <a:lnTo>
                    <a:pt x="173" y="33"/>
                  </a:lnTo>
                  <a:lnTo>
                    <a:pt x="7" y="68"/>
                  </a:lnTo>
                  <a:lnTo>
                    <a:pt x="0" y="34"/>
                  </a:lnTo>
                  <a:lnTo>
                    <a:pt x="167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6" name="Freeform 100"/>
            <p:cNvSpPr/>
            <p:nvPr/>
          </p:nvSpPr>
          <p:spPr bwMode="auto">
            <a:xfrm>
              <a:off x="3224213" y="2700338"/>
              <a:ext cx="44450" cy="17463"/>
            </a:xfrm>
            <a:custGeom>
              <a:avLst/>
              <a:gdLst/>
              <a:ahLst/>
              <a:cxnLst>
                <a:cxn ang="0">
                  <a:pos x="166" y="0"/>
                </a:cxn>
                <a:cxn ang="0">
                  <a:pos x="173" y="32"/>
                </a:cxn>
                <a:cxn ang="0">
                  <a:pos x="6" y="67"/>
                </a:cxn>
                <a:cxn ang="0">
                  <a:pos x="0" y="33"/>
                </a:cxn>
                <a:cxn ang="0">
                  <a:pos x="166" y="0"/>
                </a:cxn>
              </a:cxnLst>
              <a:rect l="0" t="0" r="r" b="b"/>
              <a:pathLst>
                <a:path w="173" h="67">
                  <a:moveTo>
                    <a:pt x="166" y="0"/>
                  </a:moveTo>
                  <a:lnTo>
                    <a:pt x="173" y="32"/>
                  </a:lnTo>
                  <a:lnTo>
                    <a:pt x="6" y="67"/>
                  </a:lnTo>
                  <a:lnTo>
                    <a:pt x="0" y="33"/>
                  </a:lnTo>
                  <a:lnTo>
                    <a:pt x="166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7" name="Freeform 101"/>
            <p:cNvSpPr/>
            <p:nvPr/>
          </p:nvSpPr>
          <p:spPr bwMode="auto">
            <a:xfrm>
              <a:off x="3294063" y="2686051"/>
              <a:ext cx="46038" cy="17463"/>
            </a:xfrm>
            <a:custGeom>
              <a:avLst/>
              <a:gdLst/>
              <a:ahLst/>
              <a:cxnLst>
                <a:cxn ang="0">
                  <a:pos x="167" y="0"/>
                </a:cxn>
                <a:cxn ang="0">
                  <a:pos x="173" y="32"/>
                </a:cxn>
                <a:cxn ang="0">
                  <a:pos x="7" y="67"/>
                </a:cxn>
                <a:cxn ang="0">
                  <a:pos x="0" y="33"/>
                </a:cxn>
                <a:cxn ang="0">
                  <a:pos x="167" y="0"/>
                </a:cxn>
              </a:cxnLst>
              <a:rect l="0" t="0" r="r" b="b"/>
              <a:pathLst>
                <a:path w="173" h="67">
                  <a:moveTo>
                    <a:pt x="167" y="0"/>
                  </a:moveTo>
                  <a:lnTo>
                    <a:pt x="173" y="32"/>
                  </a:lnTo>
                  <a:lnTo>
                    <a:pt x="7" y="67"/>
                  </a:lnTo>
                  <a:lnTo>
                    <a:pt x="0" y="33"/>
                  </a:lnTo>
                  <a:lnTo>
                    <a:pt x="167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8" name="Freeform 102"/>
            <p:cNvSpPr/>
            <p:nvPr/>
          </p:nvSpPr>
          <p:spPr bwMode="auto">
            <a:xfrm>
              <a:off x="3363913" y="2671763"/>
              <a:ext cx="46038" cy="17463"/>
            </a:xfrm>
            <a:custGeom>
              <a:avLst/>
              <a:gdLst/>
              <a:ahLst/>
              <a:cxnLst>
                <a:cxn ang="0">
                  <a:pos x="166" y="0"/>
                </a:cxn>
                <a:cxn ang="0">
                  <a:pos x="173" y="33"/>
                </a:cxn>
                <a:cxn ang="0">
                  <a:pos x="6" y="67"/>
                </a:cxn>
                <a:cxn ang="0">
                  <a:pos x="0" y="33"/>
                </a:cxn>
                <a:cxn ang="0">
                  <a:pos x="166" y="0"/>
                </a:cxn>
              </a:cxnLst>
              <a:rect l="0" t="0" r="r" b="b"/>
              <a:pathLst>
                <a:path w="173" h="67">
                  <a:moveTo>
                    <a:pt x="166" y="0"/>
                  </a:moveTo>
                  <a:lnTo>
                    <a:pt x="173" y="33"/>
                  </a:lnTo>
                  <a:lnTo>
                    <a:pt x="6" y="67"/>
                  </a:lnTo>
                  <a:lnTo>
                    <a:pt x="0" y="33"/>
                  </a:lnTo>
                  <a:lnTo>
                    <a:pt x="166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9" name="Freeform 103"/>
            <p:cNvSpPr/>
            <p:nvPr/>
          </p:nvSpPr>
          <p:spPr bwMode="auto">
            <a:xfrm>
              <a:off x="3435350" y="2657476"/>
              <a:ext cx="46038" cy="17463"/>
            </a:xfrm>
            <a:custGeom>
              <a:avLst/>
              <a:gdLst/>
              <a:ahLst/>
              <a:cxnLst>
                <a:cxn ang="0">
                  <a:pos x="166" y="0"/>
                </a:cxn>
                <a:cxn ang="0">
                  <a:pos x="173" y="33"/>
                </a:cxn>
                <a:cxn ang="0">
                  <a:pos x="7" y="67"/>
                </a:cxn>
                <a:cxn ang="0">
                  <a:pos x="0" y="34"/>
                </a:cxn>
                <a:cxn ang="0">
                  <a:pos x="166" y="0"/>
                </a:cxn>
              </a:cxnLst>
              <a:rect l="0" t="0" r="r" b="b"/>
              <a:pathLst>
                <a:path w="173" h="67">
                  <a:moveTo>
                    <a:pt x="166" y="0"/>
                  </a:moveTo>
                  <a:lnTo>
                    <a:pt x="173" y="33"/>
                  </a:lnTo>
                  <a:lnTo>
                    <a:pt x="7" y="67"/>
                  </a:lnTo>
                  <a:lnTo>
                    <a:pt x="0" y="34"/>
                  </a:lnTo>
                  <a:lnTo>
                    <a:pt x="166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0" name="Freeform 104"/>
            <p:cNvSpPr/>
            <p:nvPr/>
          </p:nvSpPr>
          <p:spPr bwMode="auto">
            <a:xfrm>
              <a:off x="3505200" y="2641601"/>
              <a:ext cx="46038" cy="19050"/>
            </a:xfrm>
            <a:custGeom>
              <a:avLst/>
              <a:gdLst/>
              <a:ahLst/>
              <a:cxnLst>
                <a:cxn ang="0">
                  <a:pos x="166" y="0"/>
                </a:cxn>
                <a:cxn ang="0">
                  <a:pos x="173" y="34"/>
                </a:cxn>
                <a:cxn ang="0">
                  <a:pos x="6" y="68"/>
                </a:cxn>
                <a:cxn ang="0">
                  <a:pos x="0" y="35"/>
                </a:cxn>
                <a:cxn ang="0">
                  <a:pos x="166" y="0"/>
                </a:cxn>
              </a:cxnLst>
              <a:rect l="0" t="0" r="r" b="b"/>
              <a:pathLst>
                <a:path w="173" h="68">
                  <a:moveTo>
                    <a:pt x="166" y="0"/>
                  </a:moveTo>
                  <a:lnTo>
                    <a:pt x="173" y="34"/>
                  </a:lnTo>
                  <a:lnTo>
                    <a:pt x="6" y="68"/>
                  </a:lnTo>
                  <a:lnTo>
                    <a:pt x="0" y="35"/>
                  </a:lnTo>
                  <a:lnTo>
                    <a:pt x="166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1" name="Freeform 105"/>
            <p:cNvSpPr/>
            <p:nvPr/>
          </p:nvSpPr>
          <p:spPr bwMode="auto">
            <a:xfrm>
              <a:off x="3576638" y="2628901"/>
              <a:ext cx="39688" cy="17463"/>
            </a:xfrm>
            <a:custGeom>
              <a:avLst/>
              <a:gdLst/>
              <a:ahLst/>
              <a:cxnLst>
                <a:cxn ang="0">
                  <a:pos x="143" y="0"/>
                </a:cxn>
                <a:cxn ang="0">
                  <a:pos x="0" y="29"/>
                </a:cxn>
                <a:cxn ang="0">
                  <a:pos x="7" y="63"/>
                </a:cxn>
                <a:cxn ang="0">
                  <a:pos x="150" y="33"/>
                </a:cxn>
                <a:cxn ang="0">
                  <a:pos x="150" y="0"/>
                </a:cxn>
                <a:cxn ang="0">
                  <a:pos x="143" y="0"/>
                </a:cxn>
              </a:cxnLst>
              <a:rect l="0" t="0" r="r" b="b"/>
              <a:pathLst>
                <a:path w="150" h="63">
                  <a:moveTo>
                    <a:pt x="143" y="0"/>
                  </a:moveTo>
                  <a:lnTo>
                    <a:pt x="0" y="29"/>
                  </a:lnTo>
                  <a:lnTo>
                    <a:pt x="7" y="63"/>
                  </a:lnTo>
                  <a:lnTo>
                    <a:pt x="150" y="33"/>
                  </a:lnTo>
                  <a:lnTo>
                    <a:pt x="150" y="0"/>
                  </a:lnTo>
                  <a:lnTo>
                    <a:pt x="143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2" name="Freeform 106"/>
            <p:cNvSpPr/>
            <p:nvPr/>
          </p:nvSpPr>
          <p:spPr bwMode="auto">
            <a:xfrm>
              <a:off x="3613150" y="2628901"/>
              <a:ext cx="3175" cy="1588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3" y="0"/>
                </a:cxn>
                <a:cxn ang="0">
                  <a:pos x="7" y="1"/>
                </a:cxn>
                <a:cxn ang="0">
                  <a:pos x="0" y="1"/>
                </a:cxn>
              </a:cxnLst>
              <a:rect l="0" t="0" r="r" b="b"/>
              <a:pathLst>
                <a:path w="7" h="1">
                  <a:moveTo>
                    <a:pt x="0" y="1"/>
                  </a:moveTo>
                  <a:lnTo>
                    <a:pt x="3" y="0"/>
                  </a:lnTo>
                  <a:lnTo>
                    <a:pt x="7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3" name="Freeform 107"/>
            <p:cNvSpPr/>
            <p:nvPr/>
          </p:nvSpPr>
          <p:spPr bwMode="auto">
            <a:xfrm>
              <a:off x="3613150" y="2628901"/>
              <a:ext cx="7938" cy="11113"/>
            </a:xfrm>
            <a:custGeom>
              <a:avLst/>
              <a:gdLst/>
              <a:ahLst/>
              <a:cxnLst>
                <a:cxn ang="0">
                  <a:pos x="31" y="5"/>
                </a:cxn>
                <a:cxn ang="0">
                  <a:pos x="23" y="38"/>
                </a:cxn>
                <a:cxn ang="0">
                  <a:pos x="0" y="33"/>
                </a:cxn>
                <a:cxn ang="0">
                  <a:pos x="7" y="0"/>
                </a:cxn>
                <a:cxn ang="0">
                  <a:pos x="31" y="5"/>
                </a:cxn>
              </a:cxnLst>
              <a:rect l="0" t="0" r="r" b="b"/>
              <a:pathLst>
                <a:path w="31" h="38">
                  <a:moveTo>
                    <a:pt x="31" y="5"/>
                  </a:moveTo>
                  <a:lnTo>
                    <a:pt x="23" y="38"/>
                  </a:lnTo>
                  <a:lnTo>
                    <a:pt x="0" y="33"/>
                  </a:lnTo>
                  <a:lnTo>
                    <a:pt x="7" y="0"/>
                  </a:lnTo>
                  <a:lnTo>
                    <a:pt x="31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4" name="Freeform 108"/>
            <p:cNvSpPr/>
            <p:nvPr/>
          </p:nvSpPr>
          <p:spPr bwMode="auto">
            <a:xfrm>
              <a:off x="3646488" y="2635251"/>
              <a:ext cx="46038" cy="19050"/>
            </a:xfrm>
            <a:custGeom>
              <a:avLst/>
              <a:gdLst/>
              <a:ahLst/>
              <a:cxnLst>
                <a:cxn ang="0">
                  <a:pos x="175" y="35"/>
                </a:cxn>
                <a:cxn ang="0">
                  <a:pos x="167" y="67"/>
                </a:cxn>
                <a:cxn ang="0">
                  <a:pos x="0" y="34"/>
                </a:cxn>
                <a:cxn ang="0">
                  <a:pos x="7" y="0"/>
                </a:cxn>
                <a:cxn ang="0">
                  <a:pos x="175" y="35"/>
                </a:cxn>
              </a:cxnLst>
              <a:rect l="0" t="0" r="r" b="b"/>
              <a:pathLst>
                <a:path w="175" h="67">
                  <a:moveTo>
                    <a:pt x="175" y="35"/>
                  </a:moveTo>
                  <a:lnTo>
                    <a:pt x="167" y="67"/>
                  </a:lnTo>
                  <a:lnTo>
                    <a:pt x="0" y="34"/>
                  </a:lnTo>
                  <a:lnTo>
                    <a:pt x="7" y="0"/>
                  </a:lnTo>
                  <a:lnTo>
                    <a:pt x="175" y="3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5" name="Freeform 109"/>
            <p:cNvSpPr/>
            <p:nvPr/>
          </p:nvSpPr>
          <p:spPr bwMode="auto">
            <a:xfrm>
              <a:off x="3716338" y="2651126"/>
              <a:ext cx="46038" cy="17463"/>
            </a:xfrm>
            <a:custGeom>
              <a:avLst/>
              <a:gdLst/>
              <a:ahLst/>
              <a:cxnLst>
                <a:cxn ang="0">
                  <a:pos x="174" y="35"/>
                </a:cxn>
                <a:cxn ang="0">
                  <a:pos x="166" y="67"/>
                </a:cxn>
                <a:cxn ang="0">
                  <a:pos x="0" y="34"/>
                </a:cxn>
                <a:cxn ang="0">
                  <a:pos x="7" y="0"/>
                </a:cxn>
                <a:cxn ang="0">
                  <a:pos x="174" y="35"/>
                </a:cxn>
              </a:cxnLst>
              <a:rect l="0" t="0" r="r" b="b"/>
              <a:pathLst>
                <a:path w="174" h="67">
                  <a:moveTo>
                    <a:pt x="174" y="35"/>
                  </a:moveTo>
                  <a:lnTo>
                    <a:pt x="166" y="67"/>
                  </a:lnTo>
                  <a:lnTo>
                    <a:pt x="0" y="34"/>
                  </a:lnTo>
                  <a:lnTo>
                    <a:pt x="7" y="0"/>
                  </a:lnTo>
                  <a:lnTo>
                    <a:pt x="174" y="3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6" name="Freeform 110"/>
            <p:cNvSpPr/>
            <p:nvPr/>
          </p:nvSpPr>
          <p:spPr bwMode="auto">
            <a:xfrm>
              <a:off x="3787775" y="2665413"/>
              <a:ext cx="46038" cy="17463"/>
            </a:xfrm>
            <a:custGeom>
              <a:avLst/>
              <a:gdLst/>
              <a:ahLst/>
              <a:cxnLst>
                <a:cxn ang="0">
                  <a:pos x="175" y="34"/>
                </a:cxn>
                <a:cxn ang="0">
                  <a:pos x="167" y="67"/>
                </a:cxn>
                <a:cxn ang="0">
                  <a:pos x="0" y="33"/>
                </a:cxn>
                <a:cxn ang="0">
                  <a:pos x="7" y="0"/>
                </a:cxn>
                <a:cxn ang="0">
                  <a:pos x="175" y="34"/>
                </a:cxn>
              </a:cxnLst>
              <a:rect l="0" t="0" r="r" b="b"/>
              <a:pathLst>
                <a:path w="175" h="67">
                  <a:moveTo>
                    <a:pt x="175" y="34"/>
                  </a:moveTo>
                  <a:lnTo>
                    <a:pt x="167" y="67"/>
                  </a:lnTo>
                  <a:lnTo>
                    <a:pt x="0" y="33"/>
                  </a:lnTo>
                  <a:lnTo>
                    <a:pt x="7" y="0"/>
                  </a:lnTo>
                  <a:lnTo>
                    <a:pt x="175" y="3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7" name="Freeform 111"/>
            <p:cNvSpPr/>
            <p:nvPr/>
          </p:nvSpPr>
          <p:spPr bwMode="auto">
            <a:xfrm>
              <a:off x="3857625" y="2679701"/>
              <a:ext cx="46038" cy="17463"/>
            </a:xfrm>
            <a:custGeom>
              <a:avLst/>
              <a:gdLst/>
              <a:ahLst/>
              <a:cxnLst>
                <a:cxn ang="0">
                  <a:pos x="174" y="34"/>
                </a:cxn>
                <a:cxn ang="0">
                  <a:pos x="167" y="67"/>
                </a:cxn>
                <a:cxn ang="0">
                  <a:pos x="0" y="33"/>
                </a:cxn>
                <a:cxn ang="0">
                  <a:pos x="7" y="0"/>
                </a:cxn>
                <a:cxn ang="0">
                  <a:pos x="174" y="34"/>
                </a:cxn>
              </a:cxnLst>
              <a:rect l="0" t="0" r="r" b="b"/>
              <a:pathLst>
                <a:path w="174" h="67">
                  <a:moveTo>
                    <a:pt x="174" y="34"/>
                  </a:moveTo>
                  <a:lnTo>
                    <a:pt x="167" y="67"/>
                  </a:lnTo>
                  <a:lnTo>
                    <a:pt x="0" y="33"/>
                  </a:lnTo>
                  <a:lnTo>
                    <a:pt x="7" y="0"/>
                  </a:lnTo>
                  <a:lnTo>
                    <a:pt x="174" y="3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8" name="Freeform 112"/>
            <p:cNvSpPr/>
            <p:nvPr/>
          </p:nvSpPr>
          <p:spPr bwMode="auto">
            <a:xfrm>
              <a:off x="3929063" y="2693988"/>
              <a:ext cx="44450" cy="17463"/>
            </a:xfrm>
            <a:custGeom>
              <a:avLst/>
              <a:gdLst/>
              <a:ahLst/>
              <a:cxnLst>
                <a:cxn ang="0">
                  <a:pos x="174" y="35"/>
                </a:cxn>
                <a:cxn ang="0">
                  <a:pos x="168" y="68"/>
                </a:cxn>
                <a:cxn ang="0">
                  <a:pos x="0" y="34"/>
                </a:cxn>
                <a:cxn ang="0">
                  <a:pos x="8" y="0"/>
                </a:cxn>
                <a:cxn ang="0">
                  <a:pos x="174" y="35"/>
                </a:cxn>
              </a:cxnLst>
              <a:rect l="0" t="0" r="r" b="b"/>
              <a:pathLst>
                <a:path w="174" h="68">
                  <a:moveTo>
                    <a:pt x="174" y="35"/>
                  </a:moveTo>
                  <a:lnTo>
                    <a:pt x="168" y="68"/>
                  </a:lnTo>
                  <a:lnTo>
                    <a:pt x="0" y="34"/>
                  </a:lnTo>
                  <a:lnTo>
                    <a:pt x="8" y="0"/>
                  </a:lnTo>
                  <a:lnTo>
                    <a:pt x="174" y="3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9" name="Freeform 113"/>
            <p:cNvSpPr/>
            <p:nvPr/>
          </p:nvSpPr>
          <p:spPr bwMode="auto">
            <a:xfrm>
              <a:off x="3998913" y="2708276"/>
              <a:ext cx="46038" cy="17463"/>
            </a:xfrm>
            <a:custGeom>
              <a:avLst/>
              <a:gdLst/>
              <a:ahLst/>
              <a:cxnLst>
                <a:cxn ang="0">
                  <a:pos x="174" y="35"/>
                </a:cxn>
                <a:cxn ang="0">
                  <a:pos x="167" y="67"/>
                </a:cxn>
                <a:cxn ang="0">
                  <a:pos x="0" y="34"/>
                </a:cxn>
                <a:cxn ang="0">
                  <a:pos x="7" y="0"/>
                </a:cxn>
                <a:cxn ang="0">
                  <a:pos x="174" y="35"/>
                </a:cxn>
              </a:cxnLst>
              <a:rect l="0" t="0" r="r" b="b"/>
              <a:pathLst>
                <a:path w="174" h="67">
                  <a:moveTo>
                    <a:pt x="174" y="35"/>
                  </a:moveTo>
                  <a:lnTo>
                    <a:pt x="167" y="67"/>
                  </a:lnTo>
                  <a:lnTo>
                    <a:pt x="0" y="34"/>
                  </a:lnTo>
                  <a:lnTo>
                    <a:pt x="7" y="0"/>
                  </a:lnTo>
                  <a:lnTo>
                    <a:pt x="174" y="3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0" name="Freeform 114"/>
            <p:cNvSpPr/>
            <p:nvPr/>
          </p:nvSpPr>
          <p:spPr bwMode="auto">
            <a:xfrm>
              <a:off x="4068763" y="2722563"/>
              <a:ext cx="46038" cy="17463"/>
            </a:xfrm>
            <a:custGeom>
              <a:avLst/>
              <a:gdLst/>
              <a:ahLst/>
              <a:cxnLst>
                <a:cxn ang="0">
                  <a:pos x="174" y="35"/>
                </a:cxn>
                <a:cxn ang="0">
                  <a:pos x="168" y="67"/>
                </a:cxn>
                <a:cxn ang="0">
                  <a:pos x="0" y="34"/>
                </a:cxn>
                <a:cxn ang="0">
                  <a:pos x="8" y="0"/>
                </a:cxn>
                <a:cxn ang="0">
                  <a:pos x="174" y="35"/>
                </a:cxn>
              </a:cxnLst>
              <a:rect l="0" t="0" r="r" b="b"/>
              <a:pathLst>
                <a:path w="174" h="67">
                  <a:moveTo>
                    <a:pt x="174" y="35"/>
                  </a:moveTo>
                  <a:lnTo>
                    <a:pt x="168" y="67"/>
                  </a:lnTo>
                  <a:lnTo>
                    <a:pt x="0" y="34"/>
                  </a:lnTo>
                  <a:lnTo>
                    <a:pt x="8" y="0"/>
                  </a:lnTo>
                  <a:lnTo>
                    <a:pt x="174" y="3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1" name="Freeform 115"/>
            <p:cNvSpPr/>
            <p:nvPr/>
          </p:nvSpPr>
          <p:spPr bwMode="auto">
            <a:xfrm>
              <a:off x="4140200" y="2736851"/>
              <a:ext cx="46038" cy="19050"/>
            </a:xfrm>
            <a:custGeom>
              <a:avLst/>
              <a:gdLst/>
              <a:ahLst/>
              <a:cxnLst>
                <a:cxn ang="0">
                  <a:pos x="174" y="34"/>
                </a:cxn>
                <a:cxn ang="0">
                  <a:pos x="167" y="68"/>
                </a:cxn>
                <a:cxn ang="0">
                  <a:pos x="0" y="33"/>
                </a:cxn>
                <a:cxn ang="0">
                  <a:pos x="7" y="0"/>
                </a:cxn>
                <a:cxn ang="0">
                  <a:pos x="174" y="34"/>
                </a:cxn>
              </a:cxnLst>
              <a:rect l="0" t="0" r="r" b="b"/>
              <a:pathLst>
                <a:path w="174" h="68">
                  <a:moveTo>
                    <a:pt x="174" y="34"/>
                  </a:moveTo>
                  <a:lnTo>
                    <a:pt x="167" y="68"/>
                  </a:lnTo>
                  <a:lnTo>
                    <a:pt x="0" y="33"/>
                  </a:lnTo>
                  <a:lnTo>
                    <a:pt x="7" y="0"/>
                  </a:lnTo>
                  <a:lnTo>
                    <a:pt x="174" y="3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2" name="Freeform 116"/>
            <p:cNvSpPr/>
            <p:nvPr/>
          </p:nvSpPr>
          <p:spPr bwMode="auto">
            <a:xfrm>
              <a:off x="4210050" y="2752726"/>
              <a:ext cx="46038" cy="17463"/>
            </a:xfrm>
            <a:custGeom>
              <a:avLst/>
              <a:gdLst/>
              <a:ahLst/>
              <a:cxnLst>
                <a:cxn ang="0">
                  <a:pos x="173" y="34"/>
                </a:cxn>
                <a:cxn ang="0">
                  <a:pos x="167" y="68"/>
                </a:cxn>
                <a:cxn ang="0">
                  <a:pos x="0" y="33"/>
                </a:cxn>
                <a:cxn ang="0">
                  <a:pos x="7" y="0"/>
                </a:cxn>
                <a:cxn ang="0">
                  <a:pos x="173" y="34"/>
                </a:cxn>
              </a:cxnLst>
              <a:rect l="0" t="0" r="r" b="b"/>
              <a:pathLst>
                <a:path w="173" h="68">
                  <a:moveTo>
                    <a:pt x="173" y="34"/>
                  </a:moveTo>
                  <a:lnTo>
                    <a:pt x="167" y="68"/>
                  </a:lnTo>
                  <a:lnTo>
                    <a:pt x="0" y="33"/>
                  </a:lnTo>
                  <a:lnTo>
                    <a:pt x="7" y="0"/>
                  </a:lnTo>
                  <a:lnTo>
                    <a:pt x="173" y="3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3" name="Freeform 117"/>
            <p:cNvSpPr/>
            <p:nvPr/>
          </p:nvSpPr>
          <p:spPr bwMode="auto">
            <a:xfrm>
              <a:off x="4281488" y="2767013"/>
              <a:ext cx="46038" cy="17463"/>
            </a:xfrm>
            <a:custGeom>
              <a:avLst/>
              <a:gdLst/>
              <a:ahLst/>
              <a:cxnLst>
                <a:cxn ang="0">
                  <a:pos x="173" y="35"/>
                </a:cxn>
                <a:cxn ang="0">
                  <a:pos x="166" y="69"/>
                </a:cxn>
                <a:cxn ang="0">
                  <a:pos x="0" y="34"/>
                </a:cxn>
                <a:cxn ang="0">
                  <a:pos x="6" y="0"/>
                </a:cxn>
                <a:cxn ang="0">
                  <a:pos x="173" y="35"/>
                </a:cxn>
              </a:cxnLst>
              <a:rect l="0" t="0" r="r" b="b"/>
              <a:pathLst>
                <a:path w="173" h="69">
                  <a:moveTo>
                    <a:pt x="173" y="35"/>
                  </a:moveTo>
                  <a:lnTo>
                    <a:pt x="166" y="69"/>
                  </a:lnTo>
                  <a:lnTo>
                    <a:pt x="0" y="34"/>
                  </a:lnTo>
                  <a:lnTo>
                    <a:pt x="6" y="0"/>
                  </a:lnTo>
                  <a:lnTo>
                    <a:pt x="173" y="3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4" name="Freeform 118"/>
            <p:cNvSpPr/>
            <p:nvPr/>
          </p:nvSpPr>
          <p:spPr bwMode="auto">
            <a:xfrm>
              <a:off x="4351338" y="2781301"/>
              <a:ext cx="46038" cy="17463"/>
            </a:xfrm>
            <a:custGeom>
              <a:avLst/>
              <a:gdLst/>
              <a:ahLst/>
              <a:cxnLst>
                <a:cxn ang="0">
                  <a:pos x="173" y="35"/>
                </a:cxn>
                <a:cxn ang="0">
                  <a:pos x="166" y="69"/>
                </a:cxn>
                <a:cxn ang="0">
                  <a:pos x="0" y="34"/>
                </a:cxn>
                <a:cxn ang="0">
                  <a:pos x="7" y="0"/>
                </a:cxn>
                <a:cxn ang="0">
                  <a:pos x="173" y="35"/>
                </a:cxn>
              </a:cxnLst>
              <a:rect l="0" t="0" r="r" b="b"/>
              <a:pathLst>
                <a:path w="173" h="69">
                  <a:moveTo>
                    <a:pt x="173" y="35"/>
                  </a:moveTo>
                  <a:lnTo>
                    <a:pt x="166" y="69"/>
                  </a:lnTo>
                  <a:lnTo>
                    <a:pt x="0" y="34"/>
                  </a:lnTo>
                  <a:lnTo>
                    <a:pt x="7" y="0"/>
                  </a:lnTo>
                  <a:lnTo>
                    <a:pt x="173" y="3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5" name="Freeform 119"/>
            <p:cNvSpPr/>
            <p:nvPr/>
          </p:nvSpPr>
          <p:spPr bwMode="auto">
            <a:xfrm>
              <a:off x="4422775" y="2795588"/>
              <a:ext cx="44450" cy="17463"/>
            </a:xfrm>
            <a:custGeom>
              <a:avLst/>
              <a:gdLst/>
              <a:ahLst/>
              <a:cxnLst>
                <a:cxn ang="0">
                  <a:pos x="173" y="35"/>
                </a:cxn>
                <a:cxn ang="0">
                  <a:pos x="166" y="68"/>
                </a:cxn>
                <a:cxn ang="0">
                  <a:pos x="0" y="34"/>
                </a:cxn>
                <a:cxn ang="0">
                  <a:pos x="6" y="0"/>
                </a:cxn>
                <a:cxn ang="0">
                  <a:pos x="173" y="35"/>
                </a:cxn>
              </a:cxnLst>
              <a:rect l="0" t="0" r="r" b="b"/>
              <a:pathLst>
                <a:path w="173" h="68">
                  <a:moveTo>
                    <a:pt x="173" y="35"/>
                  </a:moveTo>
                  <a:lnTo>
                    <a:pt x="166" y="68"/>
                  </a:lnTo>
                  <a:lnTo>
                    <a:pt x="0" y="34"/>
                  </a:lnTo>
                  <a:lnTo>
                    <a:pt x="6" y="0"/>
                  </a:lnTo>
                  <a:lnTo>
                    <a:pt x="173" y="3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6" name="Freeform 120"/>
            <p:cNvSpPr/>
            <p:nvPr/>
          </p:nvSpPr>
          <p:spPr bwMode="auto">
            <a:xfrm>
              <a:off x="4492625" y="2809876"/>
              <a:ext cx="46038" cy="17463"/>
            </a:xfrm>
            <a:custGeom>
              <a:avLst/>
              <a:gdLst/>
              <a:ahLst/>
              <a:cxnLst>
                <a:cxn ang="0">
                  <a:pos x="173" y="35"/>
                </a:cxn>
                <a:cxn ang="0">
                  <a:pos x="166" y="68"/>
                </a:cxn>
                <a:cxn ang="0">
                  <a:pos x="0" y="34"/>
                </a:cxn>
                <a:cxn ang="0">
                  <a:pos x="7" y="0"/>
                </a:cxn>
                <a:cxn ang="0">
                  <a:pos x="173" y="35"/>
                </a:cxn>
              </a:cxnLst>
              <a:rect l="0" t="0" r="r" b="b"/>
              <a:pathLst>
                <a:path w="173" h="68">
                  <a:moveTo>
                    <a:pt x="173" y="35"/>
                  </a:moveTo>
                  <a:lnTo>
                    <a:pt x="166" y="68"/>
                  </a:lnTo>
                  <a:lnTo>
                    <a:pt x="0" y="34"/>
                  </a:lnTo>
                  <a:lnTo>
                    <a:pt x="7" y="0"/>
                  </a:lnTo>
                  <a:lnTo>
                    <a:pt x="173" y="3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7" name="Freeform 121"/>
            <p:cNvSpPr/>
            <p:nvPr/>
          </p:nvSpPr>
          <p:spPr bwMode="auto">
            <a:xfrm>
              <a:off x="4562475" y="2824163"/>
              <a:ext cx="46038" cy="17463"/>
            </a:xfrm>
            <a:custGeom>
              <a:avLst/>
              <a:gdLst/>
              <a:ahLst/>
              <a:cxnLst>
                <a:cxn ang="0">
                  <a:pos x="174" y="34"/>
                </a:cxn>
                <a:cxn ang="0">
                  <a:pos x="167" y="68"/>
                </a:cxn>
                <a:cxn ang="0">
                  <a:pos x="0" y="33"/>
                </a:cxn>
                <a:cxn ang="0">
                  <a:pos x="7" y="0"/>
                </a:cxn>
                <a:cxn ang="0">
                  <a:pos x="174" y="34"/>
                </a:cxn>
              </a:cxnLst>
              <a:rect l="0" t="0" r="r" b="b"/>
              <a:pathLst>
                <a:path w="174" h="68">
                  <a:moveTo>
                    <a:pt x="174" y="34"/>
                  </a:moveTo>
                  <a:lnTo>
                    <a:pt x="167" y="68"/>
                  </a:lnTo>
                  <a:lnTo>
                    <a:pt x="0" y="33"/>
                  </a:lnTo>
                  <a:lnTo>
                    <a:pt x="7" y="0"/>
                  </a:lnTo>
                  <a:lnTo>
                    <a:pt x="174" y="3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8" name="Freeform 122"/>
            <p:cNvSpPr/>
            <p:nvPr/>
          </p:nvSpPr>
          <p:spPr bwMode="auto">
            <a:xfrm>
              <a:off x="4633913" y="2838451"/>
              <a:ext cx="6350" cy="11113"/>
            </a:xfrm>
            <a:custGeom>
              <a:avLst/>
              <a:gdLst/>
              <a:ahLst/>
              <a:cxnLst>
                <a:cxn ang="0">
                  <a:pos x="25" y="4"/>
                </a:cxn>
                <a:cxn ang="0">
                  <a:pos x="7" y="0"/>
                </a:cxn>
                <a:cxn ang="0">
                  <a:pos x="0" y="33"/>
                </a:cxn>
                <a:cxn ang="0">
                  <a:pos x="18" y="37"/>
                </a:cxn>
                <a:cxn ang="0">
                  <a:pos x="25" y="4"/>
                </a:cxn>
              </a:cxnLst>
              <a:rect l="0" t="0" r="r" b="b"/>
              <a:pathLst>
                <a:path w="25" h="37">
                  <a:moveTo>
                    <a:pt x="25" y="4"/>
                  </a:moveTo>
                  <a:lnTo>
                    <a:pt x="7" y="0"/>
                  </a:lnTo>
                  <a:lnTo>
                    <a:pt x="0" y="33"/>
                  </a:lnTo>
                  <a:lnTo>
                    <a:pt x="18" y="37"/>
                  </a:lnTo>
                  <a:lnTo>
                    <a:pt x="25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9" name="Freeform 123"/>
            <p:cNvSpPr/>
            <p:nvPr/>
          </p:nvSpPr>
          <p:spPr bwMode="auto">
            <a:xfrm>
              <a:off x="3092450" y="2084388"/>
              <a:ext cx="46038" cy="19050"/>
            </a:xfrm>
            <a:custGeom>
              <a:avLst/>
              <a:gdLst/>
              <a:ahLst/>
              <a:cxnLst>
                <a:cxn ang="0">
                  <a:pos x="165" y="0"/>
                </a:cxn>
                <a:cxn ang="0">
                  <a:pos x="173" y="32"/>
                </a:cxn>
                <a:cxn ang="0">
                  <a:pos x="8" y="72"/>
                </a:cxn>
                <a:cxn ang="0">
                  <a:pos x="0" y="39"/>
                </a:cxn>
                <a:cxn ang="0">
                  <a:pos x="165" y="0"/>
                </a:cxn>
              </a:cxnLst>
              <a:rect l="0" t="0" r="r" b="b"/>
              <a:pathLst>
                <a:path w="173" h="72">
                  <a:moveTo>
                    <a:pt x="165" y="0"/>
                  </a:moveTo>
                  <a:lnTo>
                    <a:pt x="173" y="32"/>
                  </a:lnTo>
                  <a:lnTo>
                    <a:pt x="8" y="72"/>
                  </a:lnTo>
                  <a:lnTo>
                    <a:pt x="0" y="39"/>
                  </a:lnTo>
                  <a:lnTo>
                    <a:pt x="165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0" name="Freeform 124"/>
            <p:cNvSpPr/>
            <p:nvPr/>
          </p:nvSpPr>
          <p:spPr bwMode="auto">
            <a:xfrm>
              <a:off x="3162300" y="2066926"/>
              <a:ext cx="46038" cy="19050"/>
            </a:xfrm>
            <a:custGeom>
              <a:avLst/>
              <a:gdLst/>
              <a:ahLst/>
              <a:cxnLst>
                <a:cxn ang="0">
                  <a:pos x="165" y="0"/>
                </a:cxn>
                <a:cxn ang="0">
                  <a:pos x="173" y="32"/>
                </a:cxn>
                <a:cxn ang="0">
                  <a:pos x="7" y="72"/>
                </a:cxn>
                <a:cxn ang="0">
                  <a:pos x="0" y="38"/>
                </a:cxn>
                <a:cxn ang="0">
                  <a:pos x="165" y="0"/>
                </a:cxn>
              </a:cxnLst>
              <a:rect l="0" t="0" r="r" b="b"/>
              <a:pathLst>
                <a:path w="173" h="72">
                  <a:moveTo>
                    <a:pt x="165" y="0"/>
                  </a:moveTo>
                  <a:lnTo>
                    <a:pt x="173" y="32"/>
                  </a:lnTo>
                  <a:lnTo>
                    <a:pt x="7" y="72"/>
                  </a:lnTo>
                  <a:lnTo>
                    <a:pt x="0" y="38"/>
                  </a:lnTo>
                  <a:lnTo>
                    <a:pt x="165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1" name="Freeform 125"/>
            <p:cNvSpPr/>
            <p:nvPr/>
          </p:nvSpPr>
          <p:spPr bwMode="auto">
            <a:xfrm>
              <a:off x="3232150" y="2051051"/>
              <a:ext cx="46038" cy="19050"/>
            </a:xfrm>
            <a:custGeom>
              <a:avLst/>
              <a:gdLst/>
              <a:ahLst/>
              <a:cxnLst>
                <a:cxn ang="0">
                  <a:pos x="166" y="0"/>
                </a:cxn>
                <a:cxn ang="0">
                  <a:pos x="173" y="33"/>
                </a:cxn>
                <a:cxn ang="0">
                  <a:pos x="8" y="73"/>
                </a:cxn>
                <a:cxn ang="0">
                  <a:pos x="0" y="39"/>
                </a:cxn>
                <a:cxn ang="0">
                  <a:pos x="166" y="0"/>
                </a:cxn>
              </a:cxnLst>
              <a:rect l="0" t="0" r="r" b="b"/>
              <a:pathLst>
                <a:path w="173" h="73">
                  <a:moveTo>
                    <a:pt x="166" y="0"/>
                  </a:moveTo>
                  <a:lnTo>
                    <a:pt x="173" y="33"/>
                  </a:lnTo>
                  <a:lnTo>
                    <a:pt x="8" y="73"/>
                  </a:lnTo>
                  <a:lnTo>
                    <a:pt x="0" y="39"/>
                  </a:lnTo>
                  <a:lnTo>
                    <a:pt x="166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2" name="Freeform 126"/>
            <p:cNvSpPr/>
            <p:nvPr/>
          </p:nvSpPr>
          <p:spPr bwMode="auto">
            <a:xfrm>
              <a:off x="3302000" y="2033588"/>
              <a:ext cx="46038" cy="19050"/>
            </a:xfrm>
            <a:custGeom>
              <a:avLst/>
              <a:gdLst/>
              <a:ahLst/>
              <a:cxnLst>
                <a:cxn ang="0">
                  <a:pos x="165" y="0"/>
                </a:cxn>
                <a:cxn ang="0">
                  <a:pos x="173" y="33"/>
                </a:cxn>
                <a:cxn ang="0">
                  <a:pos x="8" y="73"/>
                </a:cxn>
                <a:cxn ang="0">
                  <a:pos x="0" y="40"/>
                </a:cxn>
                <a:cxn ang="0">
                  <a:pos x="165" y="0"/>
                </a:cxn>
              </a:cxnLst>
              <a:rect l="0" t="0" r="r" b="b"/>
              <a:pathLst>
                <a:path w="173" h="73">
                  <a:moveTo>
                    <a:pt x="165" y="0"/>
                  </a:moveTo>
                  <a:lnTo>
                    <a:pt x="173" y="33"/>
                  </a:lnTo>
                  <a:lnTo>
                    <a:pt x="8" y="73"/>
                  </a:lnTo>
                  <a:lnTo>
                    <a:pt x="0" y="40"/>
                  </a:lnTo>
                  <a:lnTo>
                    <a:pt x="165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3" name="Freeform 127"/>
            <p:cNvSpPr/>
            <p:nvPr/>
          </p:nvSpPr>
          <p:spPr bwMode="auto">
            <a:xfrm>
              <a:off x="3371850" y="2017713"/>
              <a:ext cx="46038" cy="19050"/>
            </a:xfrm>
            <a:custGeom>
              <a:avLst/>
              <a:gdLst/>
              <a:ahLst/>
              <a:cxnLst>
                <a:cxn ang="0">
                  <a:pos x="165" y="0"/>
                </a:cxn>
                <a:cxn ang="0">
                  <a:pos x="173" y="33"/>
                </a:cxn>
                <a:cxn ang="0">
                  <a:pos x="7" y="72"/>
                </a:cxn>
                <a:cxn ang="0">
                  <a:pos x="0" y="40"/>
                </a:cxn>
                <a:cxn ang="0">
                  <a:pos x="165" y="0"/>
                </a:cxn>
              </a:cxnLst>
              <a:rect l="0" t="0" r="r" b="b"/>
              <a:pathLst>
                <a:path w="173" h="72">
                  <a:moveTo>
                    <a:pt x="165" y="0"/>
                  </a:moveTo>
                  <a:lnTo>
                    <a:pt x="173" y="33"/>
                  </a:lnTo>
                  <a:lnTo>
                    <a:pt x="7" y="72"/>
                  </a:lnTo>
                  <a:lnTo>
                    <a:pt x="0" y="40"/>
                  </a:lnTo>
                  <a:lnTo>
                    <a:pt x="165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4" name="Freeform 128"/>
            <p:cNvSpPr/>
            <p:nvPr/>
          </p:nvSpPr>
          <p:spPr bwMode="auto">
            <a:xfrm>
              <a:off x="3441700" y="2000251"/>
              <a:ext cx="46038" cy="19050"/>
            </a:xfrm>
            <a:custGeom>
              <a:avLst/>
              <a:gdLst/>
              <a:ahLst/>
              <a:cxnLst>
                <a:cxn ang="0">
                  <a:pos x="166" y="0"/>
                </a:cxn>
                <a:cxn ang="0">
                  <a:pos x="173" y="32"/>
                </a:cxn>
                <a:cxn ang="0">
                  <a:pos x="8" y="72"/>
                </a:cxn>
                <a:cxn ang="0">
                  <a:pos x="0" y="40"/>
                </a:cxn>
                <a:cxn ang="0">
                  <a:pos x="166" y="0"/>
                </a:cxn>
              </a:cxnLst>
              <a:rect l="0" t="0" r="r" b="b"/>
              <a:pathLst>
                <a:path w="173" h="72">
                  <a:moveTo>
                    <a:pt x="166" y="0"/>
                  </a:moveTo>
                  <a:lnTo>
                    <a:pt x="173" y="32"/>
                  </a:lnTo>
                  <a:lnTo>
                    <a:pt x="8" y="72"/>
                  </a:lnTo>
                  <a:lnTo>
                    <a:pt x="0" y="40"/>
                  </a:lnTo>
                  <a:lnTo>
                    <a:pt x="166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5" name="Freeform 129"/>
            <p:cNvSpPr/>
            <p:nvPr/>
          </p:nvSpPr>
          <p:spPr bwMode="auto">
            <a:xfrm>
              <a:off x="3511550" y="1984376"/>
              <a:ext cx="46038" cy="19050"/>
            </a:xfrm>
            <a:custGeom>
              <a:avLst/>
              <a:gdLst/>
              <a:ahLst/>
              <a:cxnLst>
                <a:cxn ang="0">
                  <a:pos x="165" y="0"/>
                </a:cxn>
                <a:cxn ang="0">
                  <a:pos x="173" y="32"/>
                </a:cxn>
                <a:cxn ang="0">
                  <a:pos x="8" y="72"/>
                </a:cxn>
                <a:cxn ang="0">
                  <a:pos x="0" y="39"/>
                </a:cxn>
                <a:cxn ang="0">
                  <a:pos x="165" y="0"/>
                </a:cxn>
              </a:cxnLst>
              <a:rect l="0" t="0" r="r" b="b"/>
              <a:pathLst>
                <a:path w="173" h="72">
                  <a:moveTo>
                    <a:pt x="165" y="0"/>
                  </a:moveTo>
                  <a:lnTo>
                    <a:pt x="173" y="32"/>
                  </a:lnTo>
                  <a:lnTo>
                    <a:pt x="8" y="72"/>
                  </a:lnTo>
                  <a:lnTo>
                    <a:pt x="0" y="39"/>
                  </a:lnTo>
                  <a:lnTo>
                    <a:pt x="165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6" name="Freeform 130"/>
            <p:cNvSpPr/>
            <p:nvPr/>
          </p:nvSpPr>
          <p:spPr bwMode="auto">
            <a:xfrm>
              <a:off x="3582988" y="1970088"/>
              <a:ext cx="33338" cy="15875"/>
            </a:xfrm>
            <a:custGeom>
              <a:avLst/>
              <a:gdLst/>
              <a:ahLst/>
              <a:cxnLst>
                <a:cxn ang="0">
                  <a:pos x="117" y="0"/>
                </a:cxn>
                <a:cxn ang="0">
                  <a:pos x="0" y="28"/>
                </a:cxn>
                <a:cxn ang="0">
                  <a:pos x="7" y="61"/>
                </a:cxn>
                <a:cxn ang="0">
                  <a:pos x="125" y="33"/>
                </a:cxn>
                <a:cxn ang="0">
                  <a:pos x="125" y="0"/>
                </a:cxn>
                <a:cxn ang="0">
                  <a:pos x="117" y="0"/>
                </a:cxn>
              </a:cxnLst>
              <a:rect l="0" t="0" r="r" b="b"/>
              <a:pathLst>
                <a:path w="125" h="61">
                  <a:moveTo>
                    <a:pt x="117" y="0"/>
                  </a:moveTo>
                  <a:lnTo>
                    <a:pt x="0" y="28"/>
                  </a:lnTo>
                  <a:lnTo>
                    <a:pt x="7" y="61"/>
                  </a:lnTo>
                  <a:lnTo>
                    <a:pt x="125" y="33"/>
                  </a:lnTo>
                  <a:lnTo>
                    <a:pt x="125" y="0"/>
                  </a:lnTo>
                  <a:lnTo>
                    <a:pt x="117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7" name="Freeform 131"/>
            <p:cNvSpPr/>
            <p:nvPr/>
          </p:nvSpPr>
          <p:spPr bwMode="auto">
            <a:xfrm>
              <a:off x="3613150" y="1970088"/>
              <a:ext cx="3175" cy="1588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4" y="0"/>
                </a:cxn>
                <a:cxn ang="0">
                  <a:pos x="8" y="1"/>
                </a:cxn>
                <a:cxn ang="0">
                  <a:pos x="0" y="1"/>
                </a:cxn>
              </a:cxnLst>
              <a:rect l="0" t="0" r="r" b="b"/>
              <a:pathLst>
                <a:path w="8" h="1">
                  <a:moveTo>
                    <a:pt x="0" y="1"/>
                  </a:moveTo>
                  <a:lnTo>
                    <a:pt x="4" y="0"/>
                  </a:lnTo>
                  <a:lnTo>
                    <a:pt x="8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8" name="Freeform 132"/>
            <p:cNvSpPr/>
            <p:nvPr/>
          </p:nvSpPr>
          <p:spPr bwMode="auto">
            <a:xfrm>
              <a:off x="3613150" y="1970088"/>
              <a:ext cx="14288" cy="11113"/>
            </a:xfrm>
            <a:custGeom>
              <a:avLst/>
              <a:gdLst/>
              <a:ahLst/>
              <a:cxnLst>
                <a:cxn ang="0">
                  <a:pos x="56" y="11"/>
                </a:cxn>
                <a:cxn ang="0">
                  <a:pos x="48" y="45"/>
                </a:cxn>
                <a:cxn ang="0">
                  <a:pos x="0" y="33"/>
                </a:cxn>
                <a:cxn ang="0">
                  <a:pos x="8" y="0"/>
                </a:cxn>
                <a:cxn ang="0">
                  <a:pos x="56" y="11"/>
                </a:cxn>
              </a:cxnLst>
              <a:rect l="0" t="0" r="r" b="b"/>
              <a:pathLst>
                <a:path w="56" h="45">
                  <a:moveTo>
                    <a:pt x="56" y="11"/>
                  </a:moveTo>
                  <a:lnTo>
                    <a:pt x="48" y="45"/>
                  </a:lnTo>
                  <a:lnTo>
                    <a:pt x="0" y="33"/>
                  </a:lnTo>
                  <a:lnTo>
                    <a:pt x="8" y="0"/>
                  </a:lnTo>
                  <a:lnTo>
                    <a:pt x="56" y="1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9" name="Freeform 133"/>
            <p:cNvSpPr/>
            <p:nvPr/>
          </p:nvSpPr>
          <p:spPr bwMode="auto">
            <a:xfrm>
              <a:off x="3652838" y="1979613"/>
              <a:ext cx="44450" cy="19050"/>
            </a:xfrm>
            <a:custGeom>
              <a:avLst/>
              <a:gdLst/>
              <a:ahLst/>
              <a:cxnLst>
                <a:cxn ang="0">
                  <a:pos x="173" y="40"/>
                </a:cxn>
                <a:cxn ang="0">
                  <a:pos x="166" y="74"/>
                </a:cxn>
                <a:cxn ang="0">
                  <a:pos x="0" y="34"/>
                </a:cxn>
                <a:cxn ang="0">
                  <a:pos x="8" y="0"/>
                </a:cxn>
                <a:cxn ang="0">
                  <a:pos x="173" y="40"/>
                </a:cxn>
              </a:cxnLst>
              <a:rect l="0" t="0" r="r" b="b"/>
              <a:pathLst>
                <a:path w="173" h="74">
                  <a:moveTo>
                    <a:pt x="173" y="40"/>
                  </a:moveTo>
                  <a:lnTo>
                    <a:pt x="166" y="74"/>
                  </a:lnTo>
                  <a:lnTo>
                    <a:pt x="0" y="34"/>
                  </a:lnTo>
                  <a:lnTo>
                    <a:pt x="8" y="0"/>
                  </a:lnTo>
                  <a:lnTo>
                    <a:pt x="173" y="4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0" name="Freeform 134"/>
            <p:cNvSpPr/>
            <p:nvPr/>
          </p:nvSpPr>
          <p:spPr bwMode="auto">
            <a:xfrm>
              <a:off x="3722688" y="1995488"/>
              <a:ext cx="46038" cy="19050"/>
            </a:xfrm>
            <a:custGeom>
              <a:avLst/>
              <a:gdLst/>
              <a:ahLst/>
              <a:cxnLst>
                <a:cxn ang="0">
                  <a:pos x="173" y="39"/>
                </a:cxn>
                <a:cxn ang="0">
                  <a:pos x="165" y="72"/>
                </a:cxn>
                <a:cxn ang="0">
                  <a:pos x="0" y="33"/>
                </a:cxn>
                <a:cxn ang="0">
                  <a:pos x="8" y="0"/>
                </a:cxn>
                <a:cxn ang="0">
                  <a:pos x="173" y="39"/>
                </a:cxn>
              </a:cxnLst>
              <a:rect l="0" t="0" r="r" b="b"/>
              <a:pathLst>
                <a:path w="173" h="72">
                  <a:moveTo>
                    <a:pt x="173" y="39"/>
                  </a:moveTo>
                  <a:lnTo>
                    <a:pt x="165" y="72"/>
                  </a:lnTo>
                  <a:lnTo>
                    <a:pt x="0" y="33"/>
                  </a:lnTo>
                  <a:lnTo>
                    <a:pt x="8" y="0"/>
                  </a:lnTo>
                  <a:lnTo>
                    <a:pt x="173" y="3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1" name="Freeform 135"/>
            <p:cNvSpPr/>
            <p:nvPr/>
          </p:nvSpPr>
          <p:spPr bwMode="auto">
            <a:xfrm>
              <a:off x="3792538" y="2012951"/>
              <a:ext cx="46038" cy="19050"/>
            </a:xfrm>
            <a:custGeom>
              <a:avLst/>
              <a:gdLst/>
              <a:ahLst/>
              <a:cxnLst>
                <a:cxn ang="0">
                  <a:pos x="173" y="39"/>
                </a:cxn>
                <a:cxn ang="0">
                  <a:pos x="165" y="72"/>
                </a:cxn>
                <a:cxn ang="0">
                  <a:pos x="0" y="33"/>
                </a:cxn>
                <a:cxn ang="0">
                  <a:pos x="7" y="0"/>
                </a:cxn>
                <a:cxn ang="0">
                  <a:pos x="173" y="39"/>
                </a:cxn>
              </a:cxnLst>
              <a:rect l="0" t="0" r="r" b="b"/>
              <a:pathLst>
                <a:path w="173" h="72">
                  <a:moveTo>
                    <a:pt x="173" y="39"/>
                  </a:moveTo>
                  <a:lnTo>
                    <a:pt x="165" y="72"/>
                  </a:lnTo>
                  <a:lnTo>
                    <a:pt x="0" y="33"/>
                  </a:lnTo>
                  <a:lnTo>
                    <a:pt x="7" y="0"/>
                  </a:lnTo>
                  <a:lnTo>
                    <a:pt x="173" y="3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2" name="Freeform 136"/>
            <p:cNvSpPr/>
            <p:nvPr/>
          </p:nvSpPr>
          <p:spPr bwMode="auto">
            <a:xfrm>
              <a:off x="3862388" y="2028826"/>
              <a:ext cx="46038" cy="19050"/>
            </a:xfrm>
            <a:custGeom>
              <a:avLst/>
              <a:gdLst/>
              <a:ahLst/>
              <a:cxnLst>
                <a:cxn ang="0">
                  <a:pos x="173" y="40"/>
                </a:cxn>
                <a:cxn ang="0">
                  <a:pos x="166" y="72"/>
                </a:cxn>
                <a:cxn ang="0">
                  <a:pos x="0" y="34"/>
                </a:cxn>
                <a:cxn ang="0">
                  <a:pos x="8" y="0"/>
                </a:cxn>
                <a:cxn ang="0">
                  <a:pos x="173" y="40"/>
                </a:cxn>
              </a:cxnLst>
              <a:rect l="0" t="0" r="r" b="b"/>
              <a:pathLst>
                <a:path w="173" h="72">
                  <a:moveTo>
                    <a:pt x="173" y="40"/>
                  </a:moveTo>
                  <a:lnTo>
                    <a:pt x="166" y="72"/>
                  </a:lnTo>
                  <a:lnTo>
                    <a:pt x="0" y="34"/>
                  </a:lnTo>
                  <a:lnTo>
                    <a:pt x="8" y="0"/>
                  </a:lnTo>
                  <a:lnTo>
                    <a:pt x="173" y="4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3" name="Freeform 137"/>
            <p:cNvSpPr/>
            <p:nvPr/>
          </p:nvSpPr>
          <p:spPr bwMode="auto">
            <a:xfrm>
              <a:off x="3932238" y="2046288"/>
              <a:ext cx="46038" cy="19050"/>
            </a:xfrm>
            <a:custGeom>
              <a:avLst/>
              <a:gdLst/>
              <a:ahLst/>
              <a:cxnLst>
                <a:cxn ang="0">
                  <a:pos x="173" y="40"/>
                </a:cxn>
                <a:cxn ang="0">
                  <a:pos x="165" y="72"/>
                </a:cxn>
                <a:cxn ang="0">
                  <a:pos x="0" y="34"/>
                </a:cxn>
                <a:cxn ang="0">
                  <a:pos x="8" y="0"/>
                </a:cxn>
                <a:cxn ang="0">
                  <a:pos x="173" y="40"/>
                </a:cxn>
              </a:cxnLst>
              <a:rect l="0" t="0" r="r" b="b"/>
              <a:pathLst>
                <a:path w="173" h="72">
                  <a:moveTo>
                    <a:pt x="173" y="40"/>
                  </a:moveTo>
                  <a:lnTo>
                    <a:pt x="165" y="72"/>
                  </a:lnTo>
                  <a:lnTo>
                    <a:pt x="0" y="34"/>
                  </a:lnTo>
                  <a:lnTo>
                    <a:pt x="8" y="0"/>
                  </a:lnTo>
                  <a:lnTo>
                    <a:pt x="173" y="4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4" name="Freeform 138"/>
            <p:cNvSpPr/>
            <p:nvPr/>
          </p:nvSpPr>
          <p:spPr bwMode="auto">
            <a:xfrm>
              <a:off x="4002088" y="2062163"/>
              <a:ext cx="46038" cy="19050"/>
            </a:xfrm>
            <a:custGeom>
              <a:avLst/>
              <a:gdLst/>
              <a:ahLst/>
              <a:cxnLst>
                <a:cxn ang="0">
                  <a:pos x="173" y="40"/>
                </a:cxn>
                <a:cxn ang="0">
                  <a:pos x="165" y="73"/>
                </a:cxn>
                <a:cxn ang="0">
                  <a:pos x="0" y="33"/>
                </a:cxn>
                <a:cxn ang="0">
                  <a:pos x="7" y="0"/>
                </a:cxn>
                <a:cxn ang="0">
                  <a:pos x="173" y="40"/>
                </a:cxn>
              </a:cxnLst>
              <a:rect l="0" t="0" r="r" b="b"/>
              <a:pathLst>
                <a:path w="173" h="73">
                  <a:moveTo>
                    <a:pt x="173" y="40"/>
                  </a:moveTo>
                  <a:lnTo>
                    <a:pt x="165" y="73"/>
                  </a:lnTo>
                  <a:lnTo>
                    <a:pt x="0" y="33"/>
                  </a:lnTo>
                  <a:lnTo>
                    <a:pt x="7" y="0"/>
                  </a:lnTo>
                  <a:lnTo>
                    <a:pt x="173" y="4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5" name="Freeform 139"/>
            <p:cNvSpPr/>
            <p:nvPr/>
          </p:nvSpPr>
          <p:spPr bwMode="auto">
            <a:xfrm>
              <a:off x="4071938" y="2079626"/>
              <a:ext cx="46038" cy="19050"/>
            </a:xfrm>
            <a:custGeom>
              <a:avLst/>
              <a:gdLst/>
              <a:ahLst/>
              <a:cxnLst>
                <a:cxn ang="0">
                  <a:pos x="173" y="40"/>
                </a:cxn>
                <a:cxn ang="0">
                  <a:pos x="166" y="73"/>
                </a:cxn>
                <a:cxn ang="0">
                  <a:pos x="0" y="33"/>
                </a:cxn>
                <a:cxn ang="0">
                  <a:pos x="8" y="0"/>
                </a:cxn>
                <a:cxn ang="0">
                  <a:pos x="173" y="40"/>
                </a:cxn>
              </a:cxnLst>
              <a:rect l="0" t="0" r="r" b="b"/>
              <a:pathLst>
                <a:path w="173" h="73">
                  <a:moveTo>
                    <a:pt x="173" y="40"/>
                  </a:moveTo>
                  <a:lnTo>
                    <a:pt x="166" y="73"/>
                  </a:lnTo>
                  <a:lnTo>
                    <a:pt x="0" y="33"/>
                  </a:lnTo>
                  <a:lnTo>
                    <a:pt x="8" y="0"/>
                  </a:lnTo>
                  <a:lnTo>
                    <a:pt x="173" y="4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cxnSp>
        <p:nvCxnSpPr>
          <p:cNvPr id="196" name="Straight Connector 299"/>
          <p:cNvCxnSpPr/>
          <p:nvPr/>
        </p:nvCxnSpPr>
        <p:spPr>
          <a:xfrm>
            <a:off x="3833900" y="2833518"/>
            <a:ext cx="3871276" cy="1"/>
          </a:xfrm>
          <a:prstGeom prst="line">
            <a:avLst/>
          </a:prstGeom>
          <a:ln w="19050" cap="rnd">
            <a:solidFill>
              <a:schemeClr val="accent1"/>
            </a:solidFill>
            <a:prstDash val="dash"/>
            <a:headEnd type="oval" w="lg" len="lg"/>
            <a:tailEnd type="none" w="lg" len="lg"/>
          </a:ln>
          <a:effectLst>
            <a:outerShdw blurRad="40000" dist="127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300"/>
          <p:cNvCxnSpPr/>
          <p:nvPr/>
        </p:nvCxnSpPr>
        <p:spPr>
          <a:xfrm>
            <a:off x="4046670" y="3548523"/>
            <a:ext cx="3674838" cy="1"/>
          </a:xfrm>
          <a:prstGeom prst="line">
            <a:avLst/>
          </a:prstGeom>
          <a:ln w="19050" cap="rnd">
            <a:solidFill>
              <a:schemeClr val="tx2"/>
            </a:solidFill>
            <a:prstDash val="dash"/>
            <a:headEnd type="oval" w="lg" len="lg"/>
            <a:tailEnd type="none" w="lg" len="lg"/>
          </a:ln>
          <a:effectLst>
            <a:outerShdw blurRad="40000" dist="127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8" name="TextBox 197"/>
          <p:cNvSpPr txBox="1"/>
          <p:nvPr/>
        </p:nvSpPr>
        <p:spPr>
          <a:xfrm>
            <a:off x="7721507" y="2552473"/>
            <a:ext cx="3536148" cy="369320"/>
          </a:xfrm>
          <a:prstGeom prst="rect">
            <a:avLst/>
          </a:prstGeom>
          <a:noFill/>
          <a:ln>
            <a:noFill/>
          </a:ln>
        </p:spPr>
        <p:txBody>
          <a:bodyPr wrap="square" lIns="121908" tIns="60954" rIns="121908" bIns="60954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Click here to add content text.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9" name="Rectangle 157"/>
          <p:cNvSpPr/>
          <p:nvPr/>
        </p:nvSpPr>
        <p:spPr>
          <a:xfrm>
            <a:off x="7739034" y="4798255"/>
            <a:ext cx="3416646" cy="45069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08" tIns="60954" rIns="121908" bIns="60954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600" b="0" i="0" u="none" strike="noStrike" kern="1200" cap="none" spc="0" normalizeH="0" baseline="0" noProof="0">
              <a:ln>
                <a:noFill/>
              </a:ln>
              <a:solidFill>
                <a:srgbClr val="10253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0" name="Rectangle 157"/>
          <p:cNvSpPr/>
          <p:nvPr/>
        </p:nvSpPr>
        <p:spPr>
          <a:xfrm>
            <a:off x="7739034" y="4052381"/>
            <a:ext cx="3416646" cy="4506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08" tIns="60954" rIns="121908" bIns="60954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600" b="0" i="0" u="none" strike="noStrike" kern="1200" cap="none" spc="0" normalizeH="0" baseline="0" noProof="0">
              <a:ln>
                <a:noFill/>
              </a:ln>
              <a:solidFill>
                <a:srgbClr val="10253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1" name="Rectangle 157"/>
          <p:cNvSpPr/>
          <p:nvPr/>
        </p:nvSpPr>
        <p:spPr>
          <a:xfrm>
            <a:off x="7739034" y="3306505"/>
            <a:ext cx="3416646" cy="45069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08" tIns="60954" rIns="121908" bIns="60954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600" b="0" i="0" u="none" strike="noStrike" kern="1200" cap="none" spc="0" normalizeH="0" baseline="0" noProof="0">
              <a:ln>
                <a:noFill/>
              </a:ln>
              <a:solidFill>
                <a:srgbClr val="10253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2" name="TextBox 201"/>
          <p:cNvSpPr txBox="1"/>
          <p:nvPr/>
        </p:nvSpPr>
        <p:spPr>
          <a:xfrm>
            <a:off x="7721507" y="3331034"/>
            <a:ext cx="3560227" cy="369320"/>
          </a:xfrm>
          <a:prstGeom prst="rect">
            <a:avLst/>
          </a:prstGeom>
          <a:noFill/>
          <a:ln>
            <a:noFill/>
          </a:ln>
        </p:spPr>
        <p:txBody>
          <a:bodyPr wrap="square" lIns="121908" tIns="60954" rIns="121908" bIns="60954" rtlCol="0">
            <a:spAutoFit/>
          </a:bodyPr>
          <a:lstStyle/>
          <a:p>
            <a:pPr lvl="0"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Click here to add </a:t>
            </a:r>
            <a:r>
              <a:rPr lang="en-US" altLang="zh-CN" sz="1600" dirty="0">
                <a:solidFill>
                  <a:prstClr val="white"/>
                </a:solidFill>
                <a:cs typeface="+mn-ea"/>
                <a:sym typeface="+mn-lt"/>
              </a:rPr>
              <a:t>content text.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3" name="TextBox 202"/>
          <p:cNvSpPr txBox="1"/>
          <p:nvPr/>
        </p:nvSpPr>
        <p:spPr>
          <a:xfrm>
            <a:off x="7721507" y="4069037"/>
            <a:ext cx="3416645" cy="369320"/>
          </a:xfrm>
          <a:prstGeom prst="rect">
            <a:avLst/>
          </a:prstGeom>
          <a:noFill/>
          <a:ln>
            <a:noFill/>
          </a:ln>
        </p:spPr>
        <p:txBody>
          <a:bodyPr wrap="square" lIns="121908" tIns="60954" rIns="121908" bIns="60954" rtlCol="0">
            <a:spAutoFit/>
          </a:bodyPr>
          <a:lstStyle/>
          <a:p>
            <a:pPr lvl="0"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Click here to add </a:t>
            </a:r>
            <a:r>
              <a:rPr lang="en-US" altLang="zh-CN" sz="1600" dirty="0">
                <a:solidFill>
                  <a:prstClr val="white"/>
                </a:solidFill>
                <a:cs typeface="+mn-ea"/>
                <a:sym typeface="+mn-lt"/>
              </a:rPr>
              <a:t>content text.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4" name="TextBox 203"/>
          <p:cNvSpPr txBox="1"/>
          <p:nvPr/>
        </p:nvSpPr>
        <p:spPr>
          <a:xfrm>
            <a:off x="7721507" y="4840985"/>
            <a:ext cx="3560227" cy="369320"/>
          </a:xfrm>
          <a:prstGeom prst="rect">
            <a:avLst/>
          </a:prstGeom>
          <a:noFill/>
          <a:ln>
            <a:noFill/>
          </a:ln>
        </p:spPr>
        <p:txBody>
          <a:bodyPr wrap="square" lIns="121908" tIns="60954" rIns="121908" bIns="60954" rtlCol="0">
            <a:spAutoFit/>
          </a:bodyPr>
          <a:lstStyle/>
          <a:p>
            <a:pPr lvl="0"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Click here to add </a:t>
            </a:r>
            <a:r>
              <a:rPr lang="en-US" altLang="zh-CN" sz="1600" dirty="0">
                <a:solidFill>
                  <a:prstClr val="white"/>
                </a:solidFill>
                <a:cs typeface="+mn-ea"/>
                <a:sym typeface="+mn-lt"/>
              </a:rPr>
              <a:t>content text.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5" name="TextBox 204"/>
          <p:cNvSpPr txBox="1"/>
          <p:nvPr/>
        </p:nvSpPr>
        <p:spPr>
          <a:xfrm>
            <a:off x="12808217" y="8272252"/>
            <a:ext cx="2124916" cy="707874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0.5 </a:t>
            </a:r>
            <a:r>
              <a:rPr kumimoji="0" lang="zh-CN" alt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秒延迟符，无</a:t>
            </a:r>
            <a:endParaRPr kumimoji="0" lang="en-US" altLang="zh-CN" sz="1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意义，可删除</a:t>
            </a:r>
            <a:r>
              <a:rPr kumimoji="0" lang="en-US" altLang="zh-CN" sz="1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.</a:t>
            </a:r>
            <a:endParaRPr kumimoji="0" lang="zh-CN" altLang="en-US" sz="1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6" name="标题 3">
            <a:extLst>
              <a:ext uri="{FF2B5EF4-FFF2-40B4-BE49-F238E27FC236}">
                <a16:creationId xmlns:a16="http://schemas.microsoft.com/office/drawing/2014/main" id="{1F90BBD7-BC17-4595-9D0F-F5398B44864D}"/>
              </a:ext>
            </a:extLst>
          </p:cNvPr>
          <p:cNvSpPr txBox="1">
            <a:spLocks/>
          </p:cNvSpPr>
          <p:nvPr/>
        </p:nvSpPr>
        <p:spPr>
          <a:xfrm>
            <a:off x="1085901" y="345090"/>
            <a:ext cx="5386432" cy="610578"/>
          </a:xfrm>
        </p:spPr>
        <p:txBody>
          <a:bodyPr>
            <a:normAutofit/>
          </a:bodyPr>
          <a:lstStyle>
            <a:lvl1pPr algn="l" defTabSz="86677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altLang="zh-CN" sz="32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3200" dirty="0">
              <a:solidFill>
                <a:prstClr val="black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7" name="平行四边形 206">
            <a:extLst>
              <a:ext uri="{FF2B5EF4-FFF2-40B4-BE49-F238E27FC236}">
                <a16:creationId xmlns:a16="http://schemas.microsoft.com/office/drawing/2014/main" id="{BA68C33F-8520-4A9B-A1F8-BB03EB494300}"/>
              </a:ext>
            </a:extLst>
          </p:cNvPr>
          <p:cNvSpPr/>
          <p:nvPr/>
        </p:nvSpPr>
        <p:spPr>
          <a:xfrm>
            <a:off x="274320" y="233091"/>
            <a:ext cx="460387" cy="594996"/>
          </a:xfrm>
          <a:prstGeom prst="parallelogram">
            <a:avLst>
              <a:gd name="adj" fmla="val 34931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8" name="平行四边形 207">
            <a:extLst>
              <a:ext uri="{FF2B5EF4-FFF2-40B4-BE49-F238E27FC236}">
                <a16:creationId xmlns:a16="http://schemas.microsoft.com/office/drawing/2014/main" id="{2B82193E-C8D1-4DA0-80C8-FE58BEC17A59}"/>
              </a:ext>
            </a:extLst>
          </p:cNvPr>
          <p:cNvSpPr/>
          <p:nvPr/>
        </p:nvSpPr>
        <p:spPr>
          <a:xfrm>
            <a:off x="729926" y="233091"/>
            <a:ext cx="230194" cy="594996"/>
          </a:xfrm>
          <a:prstGeom prst="parallelogram">
            <a:avLst>
              <a:gd name="adj" fmla="val 61537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209" name="直接连接符 208">
            <a:extLst>
              <a:ext uri="{FF2B5EF4-FFF2-40B4-BE49-F238E27FC236}">
                <a16:creationId xmlns:a16="http://schemas.microsoft.com/office/drawing/2014/main" id="{E73515B0-A7B6-4F7D-8252-FC48121B85B6}"/>
              </a:ext>
            </a:extLst>
          </p:cNvPr>
          <p:cNvCxnSpPr/>
          <p:nvPr/>
        </p:nvCxnSpPr>
        <p:spPr>
          <a:xfrm>
            <a:off x="1188720" y="828087"/>
            <a:ext cx="37185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4" grpId="0"/>
      <p:bldP spid="198" grpId="0"/>
      <p:bldP spid="199" grpId="0" animBg="1"/>
      <p:bldP spid="200" grpId="0" animBg="1"/>
      <p:bldP spid="201" grpId="0" animBg="1"/>
      <p:bldP spid="202" grpId="0"/>
      <p:bldP spid="203" grpId="0"/>
      <p:bldP spid="204" grpId="0"/>
      <p:bldP spid="205" grpId="0"/>
      <p:bldP spid="206" grpId="0"/>
      <p:bldP spid="207" grpId="0" animBg="1"/>
      <p:bldP spid="20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048373" y="5352935"/>
            <a:ext cx="10361851" cy="738652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pPr lvl="0" algn="ctr">
              <a:defRPr/>
            </a:pPr>
            <a:r>
              <a:rPr lang="en-US" altLang="zh-CN" sz="2000" dirty="0">
                <a:solidFill>
                  <a:prstClr val="black"/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1048373" y="2190743"/>
            <a:ext cx="2537859" cy="2538189"/>
            <a:chOff x="785786" y="1643056"/>
            <a:chExt cx="1903642" cy="1903642"/>
          </a:xfrm>
        </p:grpSpPr>
        <p:sp>
          <p:nvSpPr>
            <p:cNvPr id="8" name="Arc 7"/>
            <p:cNvSpPr/>
            <p:nvPr/>
          </p:nvSpPr>
          <p:spPr>
            <a:xfrm>
              <a:off x="785786" y="1643056"/>
              <a:ext cx="1903642" cy="1903642"/>
            </a:xfrm>
            <a:prstGeom prst="arc">
              <a:avLst>
                <a:gd name="adj1" fmla="val 10782369"/>
                <a:gd name="adj2" fmla="val 0"/>
              </a:avLst>
            </a:prstGeom>
            <a:noFill/>
            <a:ln w="1270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Arc 16"/>
            <p:cNvSpPr/>
            <p:nvPr/>
          </p:nvSpPr>
          <p:spPr>
            <a:xfrm flipH="1">
              <a:off x="785786" y="1643056"/>
              <a:ext cx="1903642" cy="1903642"/>
            </a:xfrm>
            <a:prstGeom prst="arc">
              <a:avLst>
                <a:gd name="adj1" fmla="val 21571566"/>
                <a:gd name="adj2" fmla="val 10822907"/>
              </a:avLst>
            </a:prstGeom>
            <a:noFill/>
            <a:ln w="1270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13" name="Group 38"/>
            <p:cNvGrpSpPr/>
            <p:nvPr/>
          </p:nvGrpSpPr>
          <p:grpSpPr>
            <a:xfrm>
              <a:off x="1071538" y="1857370"/>
              <a:ext cx="1357322" cy="1554130"/>
              <a:chOff x="1071538" y="1857370"/>
              <a:chExt cx="1357322" cy="1554130"/>
            </a:xfrm>
          </p:grpSpPr>
          <p:sp>
            <p:nvSpPr>
              <p:cNvPr id="19" name="Oval 18"/>
              <p:cNvSpPr/>
              <p:nvPr/>
            </p:nvSpPr>
            <p:spPr>
              <a:xfrm>
                <a:off x="1374129" y="1857370"/>
                <a:ext cx="680702" cy="680702"/>
              </a:xfrm>
              <a:prstGeom prst="ellipse">
                <a:avLst/>
              </a:prstGeom>
              <a:noFill/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208155" y="2571750"/>
                <a:ext cx="1098520" cy="3462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1860">
                        <a:lumMod val="90000"/>
                        <a:lumOff val="10000"/>
                      </a:srgb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Title text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1860">
                      <a:lumMod val="90000"/>
                      <a:lumOff val="10000"/>
                    </a:srgb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grpSp>
            <p:nvGrpSpPr>
              <p:cNvPr id="27" name="Group 31"/>
              <p:cNvGrpSpPr/>
              <p:nvPr/>
            </p:nvGrpSpPr>
            <p:grpSpPr>
              <a:xfrm>
                <a:off x="1531359" y="2072984"/>
                <a:ext cx="366051" cy="320998"/>
                <a:chOff x="1178347" y="1308393"/>
                <a:chExt cx="366051" cy="320998"/>
              </a:xfrm>
              <a:solidFill>
                <a:schemeClr val="bg1">
                  <a:lumMod val="65000"/>
                </a:schemeClr>
              </a:solidFill>
            </p:grpSpPr>
            <p:sp>
              <p:nvSpPr>
                <p:cNvPr id="33" name="AutoShape 147"/>
                <p:cNvSpPr/>
                <p:nvPr/>
              </p:nvSpPr>
              <p:spPr bwMode="auto">
                <a:xfrm>
                  <a:off x="1178347" y="1308393"/>
                  <a:ext cx="366051" cy="320998"/>
                </a:xfrm>
                <a:custGeom>
                  <a:avLst/>
                  <a:gdLst>
                    <a:gd name="T0" fmla="+- 0 10800 597"/>
                    <a:gd name="T1" fmla="*/ T0 w 20407"/>
                    <a:gd name="T2" fmla="+- 0 11028 672"/>
                    <a:gd name="T3" fmla="*/ 11028 h 20712"/>
                    <a:gd name="T4" fmla="+- 0 10800 597"/>
                    <a:gd name="T5" fmla="*/ T4 w 20407"/>
                    <a:gd name="T6" fmla="+- 0 11028 672"/>
                    <a:gd name="T7" fmla="*/ 11028 h 20712"/>
                    <a:gd name="T8" fmla="+- 0 10800 597"/>
                    <a:gd name="T9" fmla="*/ T8 w 20407"/>
                    <a:gd name="T10" fmla="+- 0 11028 672"/>
                    <a:gd name="T11" fmla="*/ 11028 h 20712"/>
                    <a:gd name="T12" fmla="+- 0 10800 597"/>
                    <a:gd name="T13" fmla="*/ T12 w 20407"/>
                    <a:gd name="T14" fmla="+- 0 11028 672"/>
                    <a:gd name="T15" fmla="*/ 11028 h 20712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20407" h="20712">
                      <a:moveTo>
                        <a:pt x="17706" y="10922"/>
                      </a:moveTo>
                      <a:lnTo>
                        <a:pt x="10657" y="19017"/>
                      </a:lnTo>
                      <a:cubicBezTo>
                        <a:pt x="10407" y="19305"/>
                        <a:pt x="9998" y="19305"/>
                        <a:pt x="9748" y="19017"/>
                      </a:cubicBezTo>
                      <a:lnTo>
                        <a:pt x="2699" y="10922"/>
                      </a:lnTo>
                      <a:cubicBezTo>
                        <a:pt x="817" y="8762"/>
                        <a:pt x="817" y="5247"/>
                        <a:pt x="2699" y="3087"/>
                      </a:cubicBezTo>
                      <a:cubicBezTo>
                        <a:pt x="4512" y="1004"/>
                        <a:pt x="7429" y="931"/>
                        <a:pt x="9338" y="2923"/>
                      </a:cubicBezTo>
                      <a:lnTo>
                        <a:pt x="10202" y="3825"/>
                      </a:lnTo>
                      <a:lnTo>
                        <a:pt x="11067" y="2923"/>
                      </a:lnTo>
                      <a:cubicBezTo>
                        <a:pt x="12976" y="931"/>
                        <a:pt x="15893" y="1004"/>
                        <a:pt x="17706" y="3087"/>
                      </a:cubicBezTo>
                      <a:cubicBezTo>
                        <a:pt x="19588" y="5247"/>
                        <a:pt x="19588" y="8762"/>
                        <a:pt x="17706" y="10922"/>
                      </a:cubicBezTo>
                      <a:moveTo>
                        <a:pt x="18616" y="2043"/>
                      </a:moveTo>
                      <a:cubicBezTo>
                        <a:pt x="16301" y="-617"/>
                        <a:pt x="12601" y="-672"/>
                        <a:pt x="10202" y="1830"/>
                      </a:cubicBezTo>
                      <a:cubicBezTo>
                        <a:pt x="7805" y="-672"/>
                        <a:pt x="4104" y="-617"/>
                        <a:pt x="1789" y="2043"/>
                      </a:cubicBezTo>
                      <a:cubicBezTo>
                        <a:pt x="-597" y="4783"/>
                        <a:pt x="-597" y="9226"/>
                        <a:pt x="1789" y="11967"/>
                      </a:cubicBezTo>
                      <a:cubicBezTo>
                        <a:pt x="2470" y="12750"/>
                        <a:pt x="8838" y="20061"/>
                        <a:pt x="8838" y="20061"/>
                      </a:cubicBezTo>
                      <a:cubicBezTo>
                        <a:pt x="9592" y="20928"/>
                        <a:pt x="10812" y="20928"/>
                        <a:pt x="11567" y="20061"/>
                      </a:cubicBezTo>
                      <a:cubicBezTo>
                        <a:pt x="11567" y="20061"/>
                        <a:pt x="18539" y="12056"/>
                        <a:pt x="18616" y="11967"/>
                      </a:cubicBezTo>
                      <a:cubicBezTo>
                        <a:pt x="21003" y="9226"/>
                        <a:pt x="21003" y="4783"/>
                        <a:pt x="18616" y="2043"/>
                      </a:cubicBezTo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38100" tIns="38100" rIns="38100" bIns="38100" anchor="ctr"/>
                <a:lstStyle/>
                <a:p>
                  <a:pPr marL="0" marR="0" lvl="0" indent="0" algn="l" defTabSz="6089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4" name="AutoShape 148"/>
                <p:cNvSpPr/>
                <p:nvPr/>
              </p:nvSpPr>
              <p:spPr bwMode="auto">
                <a:xfrm>
                  <a:off x="1235287" y="1365960"/>
                  <a:ext cx="54438" cy="54438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9326" y="0"/>
                      </a:moveTo>
                      <a:cubicBezTo>
                        <a:pt x="19317" y="0"/>
                        <a:pt x="19317" y="4"/>
                        <a:pt x="19308" y="4"/>
                      </a:cubicBezTo>
                      <a:cubicBezTo>
                        <a:pt x="8643" y="13"/>
                        <a:pt x="0" y="8659"/>
                        <a:pt x="0" y="19326"/>
                      </a:cubicBezTo>
                      <a:cubicBezTo>
                        <a:pt x="0" y="20580"/>
                        <a:pt x="1019" y="21600"/>
                        <a:pt x="2273" y="21600"/>
                      </a:cubicBezTo>
                      <a:cubicBezTo>
                        <a:pt x="3528" y="21600"/>
                        <a:pt x="4547" y="20580"/>
                        <a:pt x="4547" y="19326"/>
                      </a:cubicBezTo>
                      <a:lnTo>
                        <a:pt x="4547" y="19321"/>
                      </a:lnTo>
                      <a:cubicBezTo>
                        <a:pt x="4547" y="11164"/>
                        <a:pt x="11164" y="4547"/>
                        <a:pt x="19321" y="4547"/>
                      </a:cubicBezTo>
                      <a:lnTo>
                        <a:pt x="19326" y="4547"/>
                      </a:lnTo>
                      <a:cubicBezTo>
                        <a:pt x="20580" y="4547"/>
                        <a:pt x="21599" y="3528"/>
                        <a:pt x="21599" y="2273"/>
                      </a:cubicBezTo>
                      <a:cubicBezTo>
                        <a:pt x="21599" y="1019"/>
                        <a:pt x="20580" y="0"/>
                        <a:pt x="19326" y="0"/>
                      </a:cubicBezTo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38100" tIns="38100" rIns="38100" bIns="38100" anchor="ctr"/>
                <a:lstStyle/>
                <a:p>
                  <a:pPr marL="0" marR="0" lvl="0" indent="0" algn="l" defTabSz="6089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5" name="Rectangle 34"/>
              <p:cNvSpPr/>
              <p:nvPr/>
            </p:nvSpPr>
            <p:spPr>
              <a:xfrm>
                <a:off x="1071538" y="2857502"/>
                <a:ext cx="1357322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Click here to add content that matches the title.</a:t>
                </a:r>
                <a:endParaRPr kumimoji="0" lang="ms-MY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3619807" y="2190743"/>
            <a:ext cx="2537859" cy="2538189"/>
            <a:chOff x="2714612" y="1643056"/>
            <a:chExt cx="1903642" cy="1903642"/>
          </a:xfrm>
        </p:grpSpPr>
        <p:sp>
          <p:nvSpPr>
            <p:cNvPr id="9" name="Arc 8"/>
            <p:cNvSpPr/>
            <p:nvPr/>
          </p:nvSpPr>
          <p:spPr>
            <a:xfrm>
              <a:off x="2714612" y="1643056"/>
              <a:ext cx="1903642" cy="1903642"/>
            </a:xfrm>
            <a:prstGeom prst="arc">
              <a:avLst>
                <a:gd name="adj1" fmla="val 21571566"/>
                <a:gd name="adj2" fmla="val 10822907"/>
              </a:avLst>
            </a:prstGeom>
            <a:noFill/>
            <a:ln w="1270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Arc 15"/>
            <p:cNvSpPr/>
            <p:nvPr/>
          </p:nvSpPr>
          <p:spPr>
            <a:xfrm flipH="1">
              <a:off x="2714612" y="1643056"/>
              <a:ext cx="1903642" cy="1903642"/>
            </a:xfrm>
            <a:prstGeom prst="arc">
              <a:avLst>
                <a:gd name="adj1" fmla="val 10782369"/>
                <a:gd name="adj2" fmla="val 0"/>
              </a:avLst>
            </a:prstGeom>
            <a:noFill/>
            <a:ln w="1270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32" name="Group 39"/>
            <p:cNvGrpSpPr/>
            <p:nvPr/>
          </p:nvGrpSpPr>
          <p:grpSpPr>
            <a:xfrm>
              <a:off x="3000364" y="1857370"/>
              <a:ext cx="1357322" cy="1554130"/>
              <a:chOff x="3000364" y="1857370"/>
              <a:chExt cx="1357322" cy="1554130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3357554" y="1857370"/>
                <a:ext cx="680702" cy="680702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3144074" y="2571750"/>
                <a:ext cx="1098520" cy="3462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1860">
                        <a:lumMod val="90000"/>
                        <a:lumOff val="10000"/>
                      </a:srgb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Title text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1860">
                      <a:lumMod val="90000"/>
                      <a:lumOff val="10000"/>
                    </a:srgb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0" name="AutoShape 117"/>
              <p:cNvSpPr/>
              <p:nvPr/>
            </p:nvSpPr>
            <p:spPr bwMode="auto">
              <a:xfrm>
                <a:off x="3524123" y="2075278"/>
                <a:ext cx="366051" cy="274694"/>
              </a:xfrm>
              <a:custGeom>
                <a:avLst/>
                <a:gdLst>
                  <a:gd name="T0" fmla="+- 0 10799 1"/>
                  <a:gd name="T1" fmla="*/ T0 w 21596"/>
                  <a:gd name="T2" fmla="*/ 10800 h 21600"/>
                  <a:gd name="T3" fmla="+- 0 10799 1"/>
                  <a:gd name="T4" fmla="*/ T3 w 21596"/>
                  <a:gd name="T5" fmla="*/ 10800 h 21600"/>
                  <a:gd name="T6" fmla="+- 0 10799 1"/>
                  <a:gd name="T7" fmla="*/ T6 w 21596"/>
                  <a:gd name="T8" fmla="*/ 10800 h 21600"/>
                  <a:gd name="T9" fmla="+- 0 10799 1"/>
                  <a:gd name="T10" fmla="*/ T9 w 21596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596" h="21600">
                    <a:moveTo>
                      <a:pt x="4511" y="2151"/>
                    </a:moveTo>
                    <a:lnTo>
                      <a:pt x="6064" y="3877"/>
                    </a:lnTo>
                    <a:lnTo>
                      <a:pt x="4246" y="6302"/>
                    </a:lnTo>
                    <a:lnTo>
                      <a:pt x="1353" y="6302"/>
                    </a:lnTo>
                    <a:cubicBezTo>
                      <a:pt x="1353" y="6302"/>
                      <a:pt x="4511" y="2151"/>
                      <a:pt x="4511" y="2151"/>
                    </a:cubicBezTo>
                    <a:close/>
                    <a:moveTo>
                      <a:pt x="17348" y="6302"/>
                    </a:moveTo>
                    <a:lnTo>
                      <a:pt x="15531" y="3877"/>
                    </a:lnTo>
                    <a:lnTo>
                      <a:pt x="17082" y="2153"/>
                    </a:lnTo>
                    <a:lnTo>
                      <a:pt x="20191" y="6302"/>
                    </a:lnTo>
                    <a:cubicBezTo>
                      <a:pt x="20191" y="6302"/>
                      <a:pt x="17348" y="6302"/>
                      <a:pt x="17348" y="6302"/>
                    </a:cubicBezTo>
                    <a:close/>
                    <a:moveTo>
                      <a:pt x="17264" y="7202"/>
                    </a:moveTo>
                    <a:lnTo>
                      <a:pt x="19663" y="7202"/>
                    </a:lnTo>
                    <a:lnTo>
                      <a:pt x="13021" y="16638"/>
                    </a:lnTo>
                    <a:cubicBezTo>
                      <a:pt x="13021" y="16638"/>
                      <a:pt x="17264" y="7202"/>
                      <a:pt x="17264" y="7202"/>
                    </a:cubicBezTo>
                    <a:close/>
                    <a:moveTo>
                      <a:pt x="8574" y="16637"/>
                    </a:moveTo>
                    <a:lnTo>
                      <a:pt x="1933" y="7202"/>
                    </a:lnTo>
                    <a:lnTo>
                      <a:pt x="4330" y="7202"/>
                    </a:lnTo>
                    <a:cubicBezTo>
                      <a:pt x="4330" y="7202"/>
                      <a:pt x="8574" y="16637"/>
                      <a:pt x="8574" y="16637"/>
                    </a:cubicBezTo>
                    <a:close/>
                    <a:moveTo>
                      <a:pt x="8429" y="7202"/>
                    </a:moveTo>
                    <a:lnTo>
                      <a:pt x="10084" y="18249"/>
                    </a:lnTo>
                    <a:lnTo>
                      <a:pt x="5117" y="7202"/>
                    </a:lnTo>
                    <a:cubicBezTo>
                      <a:pt x="5117" y="7202"/>
                      <a:pt x="8429" y="7202"/>
                      <a:pt x="8429" y="7202"/>
                    </a:cubicBezTo>
                    <a:close/>
                    <a:moveTo>
                      <a:pt x="6584" y="4456"/>
                    </a:moveTo>
                    <a:lnTo>
                      <a:pt x="8246" y="6302"/>
                    </a:lnTo>
                    <a:lnTo>
                      <a:pt x="5200" y="6302"/>
                    </a:lnTo>
                    <a:cubicBezTo>
                      <a:pt x="5200" y="6302"/>
                      <a:pt x="6584" y="4456"/>
                      <a:pt x="6584" y="4456"/>
                    </a:cubicBezTo>
                    <a:close/>
                    <a:moveTo>
                      <a:pt x="6543" y="3238"/>
                    </a:moveTo>
                    <a:lnTo>
                      <a:pt x="5250" y="1800"/>
                    </a:lnTo>
                    <a:lnTo>
                      <a:pt x="7621" y="1800"/>
                    </a:lnTo>
                    <a:cubicBezTo>
                      <a:pt x="7621" y="1800"/>
                      <a:pt x="6543" y="3238"/>
                      <a:pt x="6543" y="3238"/>
                    </a:cubicBezTo>
                    <a:close/>
                    <a:moveTo>
                      <a:pt x="10797" y="3466"/>
                    </a:moveTo>
                    <a:lnTo>
                      <a:pt x="9299" y="1800"/>
                    </a:lnTo>
                    <a:lnTo>
                      <a:pt x="12296" y="1800"/>
                    </a:lnTo>
                    <a:cubicBezTo>
                      <a:pt x="12296" y="1800"/>
                      <a:pt x="10797" y="3466"/>
                      <a:pt x="10797" y="3466"/>
                    </a:cubicBezTo>
                    <a:close/>
                    <a:moveTo>
                      <a:pt x="13974" y="1800"/>
                    </a:moveTo>
                    <a:lnTo>
                      <a:pt x="16345" y="1800"/>
                    </a:lnTo>
                    <a:lnTo>
                      <a:pt x="15052" y="3238"/>
                    </a:lnTo>
                    <a:cubicBezTo>
                      <a:pt x="15052" y="3238"/>
                      <a:pt x="13974" y="1800"/>
                      <a:pt x="13974" y="1800"/>
                    </a:cubicBezTo>
                    <a:close/>
                    <a:moveTo>
                      <a:pt x="13349" y="6302"/>
                    </a:moveTo>
                    <a:lnTo>
                      <a:pt x="15011" y="4456"/>
                    </a:lnTo>
                    <a:lnTo>
                      <a:pt x="16394" y="6302"/>
                    </a:lnTo>
                    <a:cubicBezTo>
                      <a:pt x="16394" y="6302"/>
                      <a:pt x="13349" y="6302"/>
                      <a:pt x="13349" y="6302"/>
                    </a:cubicBezTo>
                    <a:close/>
                    <a:moveTo>
                      <a:pt x="13166" y="7202"/>
                    </a:moveTo>
                    <a:lnTo>
                      <a:pt x="16478" y="7202"/>
                    </a:lnTo>
                    <a:lnTo>
                      <a:pt x="11511" y="18249"/>
                    </a:lnTo>
                    <a:cubicBezTo>
                      <a:pt x="11511" y="18249"/>
                      <a:pt x="13166" y="7202"/>
                      <a:pt x="13166" y="7202"/>
                    </a:cubicBezTo>
                    <a:close/>
                    <a:moveTo>
                      <a:pt x="12478" y="7202"/>
                    </a:moveTo>
                    <a:lnTo>
                      <a:pt x="10797" y="18414"/>
                    </a:lnTo>
                    <a:lnTo>
                      <a:pt x="9117" y="7202"/>
                    </a:lnTo>
                    <a:cubicBezTo>
                      <a:pt x="9117" y="7202"/>
                      <a:pt x="12478" y="7202"/>
                      <a:pt x="12478" y="7202"/>
                    </a:cubicBezTo>
                    <a:close/>
                    <a:moveTo>
                      <a:pt x="8773" y="5716"/>
                    </a:moveTo>
                    <a:lnTo>
                      <a:pt x="7064" y="3817"/>
                    </a:lnTo>
                    <a:lnTo>
                      <a:pt x="8426" y="2000"/>
                    </a:lnTo>
                    <a:lnTo>
                      <a:pt x="10270" y="4051"/>
                    </a:lnTo>
                    <a:cubicBezTo>
                      <a:pt x="10270" y="4051"/>
                      <a:pt x="8773" y="5716"/>
                      <a:pt x="8773" y="5716"/>
                    </a:cubicBezTo>
                    <a:close/>
                    <a:moveTo>
                      <a:pt x="11325" y="4051"/>
                    </a:moveTo>
                    <a:lnTo>
                      <a:pt x="13169" y="2000"/>
                    </a:lnTo>
                    <a:lnTo>
                      <a:pt x="14531" y="3817"/>
                    </a:lnTo>
                    <a:lnTo>
                      <a:pt x="12822" y="5716"/>
                    </a:lnTo>
                    <a:cubicBezTo>
                      <a:pt x="12822" y="5716"/>
                      <a:pt x="11325" y="4051"/>
                      <a:pt x="11325" y="4051"/>
                    </a:cubicBezTo>
                    <a:close/>
                    <a:moveTo>
                      <a:pt x="12296" y="6302"/>
                    </a:moveTo>
                    <a:lnTo>
                      <a:pt x="9299" y="6302"/>
                    </a:lnTo>
                    <a:lnTo>
                      <a:pt x="10797" y="4638"/>
                    </a:lnTo>
                    <a:cubicBezTo>
                      <a:pt x="10797" y="4638"/>
                      <a:pt x="12296" y="6302"/>
                      <a:pt x="12296" y="6302"/>
                    </a:cubicBezTo>
                    <a:close/>
                    <a:moveTo>
                      <a:pt x="21200" y="5102"/>
                    </a:moveTo>
                    <a:lnTo>
                      <a:pt x="17771" y="527"/>
                    </a:lnTo>
                    <a:cubicBezTo>
                      <a:pt x="17518" y="189"/>
                      <a:pt x="17176" y="0"/>
                      <a:pt x="16817" y="0"/>
                    </a:cubicBezTo>
                    <a:lnTo>
                      <a:pt x="4779" y="0"/>
                    </a:lnTo>
                    <a:cubicBezTo>
                      <a:pt x="4420" y="0"/>
                      <a:pt x="4077" y="189"/>
                      <a:pt x="3824" y="527"/>
                    </a:cubicBezTo>
                    <a:lnTo>
                      <a:pt x="395" y="5102"/>
                    </a:lnTo>
                    <a:cubicBezTo>
                      <a:pt x="131" y="5455"/>
                      <a:pt x="-1" y="5921"/>
                      <a:pt x="-1" y="6387"/>
                    </a:cubicBezTo>
                    <a:cubicBezTo>
                      <a:pt x="1" y="6810"/>
                      <a:pt x="114" y="7233"/>
                      <a:pt x="341" y="7573"/>
                    </a:cubicBezTo>
                    <a:lnTo>
                      <a:pt x="9788" y="20995"/>
                    </a:lnTo>
                    <a:cubicBezTo>
                      <a:pt x="10045" y="21379"/>
                      <a:pt x="10412" y="21599"/>
                      <a:pt x="10797" y="21599"/>
                    </a:cubicBezTo>
                    <a:cubicBezTo>
                      <a:pt x="11183" y="21599"/>
                      <a:pt x="11550" y="21379"/>
                      <a:pt x="11807" y="20995"/>
                    </a:cubicBezTo>
                    <a:lnTo>
                      <a:pt x="21255" y="7573"/>
                    </a:lnTo>
                    <a:cubicBezTo>
                      <a:pt x="21485" y="7226"/>
                      <a:pt x="21598" y="6791"/>
                      <a:pt x="21595" y="6359"/>
                    </a:cubicBezTo>
                    <a:cubicBezTo>
                      <a:pt x="21593" y="5902"/>
                      <a:pt x="21459" y="5449"/>
                      <a:pt x="21200" y="5102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marL="0" marR="0" lvl="0" indent="0" algn="l" defTabSz="6089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3000364" y="2857502"/>
                <a:ext cx="1357322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Click here to add content that matches the title.</a:t>
                </a:r>
                <a:endParaRPr kumimoji="0" lang="ms-MY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6" name="Group 45"/>
          <p:cNvGrpSpPr/>
          <p:nvPr/>
        </p:nvGrpSpPr>
        <p:grpSpPr>
          <a:xfrm>
            <a:off x="6191240" y="2190743"/>
            <a:ext cx="2537859" cy="2538189"/>
            <a:chOff x="4643438" y="1643056"/>
            <a:chExt cx="1903642" cy="1903642"/>
          </a:xfrm>
        </p:grpSpPr>
        <p:sp>
          <p:nvSpPr>
            <p:cNvPr id="10" name="Arc 9"/>
            <p:cNvSpPr/>
            <p:nvPr/>
          </p:nvSpPr>
          <p:spPr>
            <a:xfrm>
              <a:off x="4643438" y="1643056"/>
              <a:ext cx="1903642" cy="1903642"/>
            </a:xfrm>
            <a:prstGeom prst="arc">
              <a:avLst>
                <a:gd name="adj1" fmla="val 10782369"/>
                <a:gd name="adj2" fmla="val 0"/>
              </a:avLst>
            </a:prstGeom>
            <a:noFill/>
            <a:ln w="1270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Arc 14"/>
            <p:cNvSpPr/>
            <p:nvPr/>
          </p:nvSpPr>
          <p:spPr>
            <a:xfrm flipH="1">
              <a:off x="4643438" y="1643056"/>
              <a:ext cx="1903642" cy="1903642"/>
            </a:xfrm>
            <a:prstGeom prst="arc">
              <a:avLst>
                <a:gd name="adj1" fmla="val 21571566"/>
                <a:gd name="adj2" fmla="val 10822907"/>
              </a:avLst>
            </a:prstGeom>
            <a:noFill/>
            <a:ln w="1270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39" name="Group 40"/>
            <p:cNvGrpSpPr/>
            <p:nvPr/>
          </p:nvGrpSpPr>
          <p:grpSpPr>
            <a:xfrm>
              <a:off x="4929190" y="1857370"/>
              <a:ext cx="1357322" cy="1554130"/>
              <a:chOff x="4929190" y="1857370"/>
              <a:chExt cx="1357322" cy="1554130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5214942" y="1857370"/>
                <a:ext cx="680702" cy="680702"/>
              </a:xfrm>
              <a:prstGeom prst="ellipse">
                <a:avLst/>
              </a:pr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4996968" y="2571750"/>
                <a:ext cx="1098520" cy="3462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1860">
                        <a:lumMod val="90000"/>
                        <a:lumOff val="10000"/>
                      </a:srgb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Title text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1860">
                      <a:lumMod val="90000"/>
                      <a:lumOff val="10000"/>
                    </a:srgb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1" name="AutoShape 139"/>
              <p:cNvSpPr/>
              <p:nvPr/>
            </p:nvSpPr>
            <p:spPr bwMode="auto">
              <a:xfrm>
                <a:off x="5375987" y="2013242"/>
                <a:ext cx="366050" cy="354788"/>
              </a:xfrm>
              <a:custGeom>
                <a:avLst/>
                <a:gdLst>
                  <a:gd name="T0" fmla="+- 0 10800 104"/>
                  <a:gd name="T1" fmla="*/ T0 w 21392"/>
                  <a:gd name="T2" fmla="*/ 10800 h 21600"/>
                  <a:gd name="T3" fmla="+- 0 10800 104"/>
                  <a:gd name="T4" fmla="*/ T3 w 21392"/>
                  <a:gd name="T5" fmla="*/ 10800 h 21600"/>
                  <a:gd name="T6" fmla="+- 0 10800 104"/>
                  <a:gd name="T7" fmla="*/ T6 w 21392"/>
                  <a:gd name="T8" fmla="*/ 10800 h 21600"/>
                  <a:gd name="T9" fmla="+- 0 10800 104"/>
                  <a:gd name="T10" fmla="*/ T9 w 21392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392" h="21600">
                    <a:moveTo>
                      <a:pt x="15768" y="12794"/>
                    </a:moveTo>
                    <a:cubicBezTo>
                      <a:pt x="15426" y="13150"/>
                      <a:pt x="15271" y="13651"/>
                      <a:pt x="15350" y="14142"/>
                    </a:cubicBezTo>
                    <a:lnTo>
                      <a:pt x="16296" y="20031"/>
                    </a:lnTo>
                    <a:lnTo>
                      <a:pt x="11443" y="17309"/>
                    </a:lnTo>
                    <a:cubicBezTo>
                      <a:pt x="11210" y="17178"/>
                      <a:pt x="10953" y="17112"/>
                      <a:pt x="10696" y="17112"/>
                    </a:cubicBezTo>
                    <a:cubicBezTo>
                      <a:pt x="10439" y="17112"/>
                      <a:pt x="10182" y="17178"/>
                      <a:pt x="9949" y="17309"/>
                    </a:cubicBezTo>
                    <a:lnTo>
                      <a:pt x="5095" y="20031"/>
                    </a:lnTo>
                    <a:lnTo>
                      <a:pt x="6042" y="14142"/>
                    </a:lnTo>
                    <a:cubicBezTo>
                      <a:pt x="6121" y="13651"/>
                      <a:pt x="5966" y="13150"/>
                      <a:pt x="5624" y="12794"/>
                    </a:cubicBezTo>
                    <a:lnTo>
                      <a:pt x="1545" y="8550"/>
                    </a:lnTo>
                    <a:lnTo>
                      <a:pt x="7111" y="7685"/>
                    </a:lnTo>
                    <a:cubicBezTo>
                      <a:pt x="7619" y="7607"/>
                      <a:pt x="8057" y="7275"/>
                      <a:pt x="8276" y="6802"/>
                    </a:cubicBezTo>
                    <a:lnTo>
                      <a:pt x="10696" y="1568"/>
                    </a:lnTo>
                    <a:lnTo>
                      <a:pt x="13116" y="6802"/>
                    </a:lnTo>
                    <a:cubicBezTo>
                      <a:pt x="13334" y="7275"/>
                      <a:pt x="13772" y="7607"/>
                      <a:pt x="14280" y="7685"/>
                    </a:cubicBezTo>
                    <a:lnTo>
                      <a:pt x="19847" y="8550"/>
                    </a:lnTo>
                    <a:cubicBezTo>
                      <a:pt x="19847" y="8550"/>
                      <a:pt x="15768" y="12794"/>
                      <a:pt x="15768" y="12794"/>
                    </a:cubicBezTo>
                    <a:close/>
                    <a:moveTo>
                      <a:pt x="21312" y="8051"/>
                    </a:moveTo>
                    <a:cubicBezTo>
                      <a:pt x="21127" y="7495"/>
                      <a:pt x="20652" y="7088"/>
                      <a:pt x="20080" y="6999"/>
                    </a:cubicBezTo>
                    <a:lnTo>
                      <a:pt x="14514" y="6136"/>
                    </a:lnTo>
                    <a:lnTo>
                      <a:pt x="12094" y="901"/>
                    </a:lnTo>
                    <a:cubicBezTo>
                      <a:pt x="11840" y="351"/>
                      <a:pt x="11295" y="0"/>
                      <a:pt x="10696" y="0"/>
                    </a:cubicBezTo>
                    <a:cubicBezTo>
                      <a:pt x="10097" y="0"/>
                      <a:pt x="9552" y="351"/>
                      <a:pt x="9297" y="901"/>
                    </a:cubicBezTo>
                    <a:lnTo>
                      <a:pt x="6878" y="6136"/>
                    </a:lnTo>
                    <a:lnTo>
                      <a:pt x="1311" y="6999"/>
                    </a:lnTo>
                    <a:cubicBezTo>
                      <a:pt x="739" y="7088"/>
                      <a:pt x="264" y="7495"/>
                      <a:pt x="80" y="8051"/>
                    </a:cubicBezTo>
                    <a:cubicBezTo>
                      <a:pt x="-104" y="8609"/>
                      <a:pt x="35" y="9224"/>
                      <a:pt x="439" y="9644"/>
                    </a:cubicBezTo>
                    <a:lnTo>
                      <a:pt x="4518" y="13889"/>
                    </a:lnTo>
                    <a:lnTo>
                      <a:pt x="3572" y="19777"/>
                    </a:lnTo>
                    <a:cubicBezTo>
                      <a:pt x="3476" y="20370"/>
                      <a:pt x="3722" y="20966"/>
                      <a:pt x="4206" y="21313"/>
                    </a:cubicBezTo>
                    <a:cubicBezTo>
                      <a:pt x="4471" y="21503"/>
                      <a:pt x="4783" y="21600"/>
                      <a:pt x="5095" y="21600"/>
                    </a:cubicBezTo>
                    <a:cubicBezTo>
                      <a:pt x="5352" y="21600"/>
                      <a:pt x="5609" y="21534"/>
                      <a:pt x="5843" y="21404"/>
                    </a:cubicBezTo>
                    <a:lnTo>
                      <a:pt x="10696" y="18681"/>
                    </a:lnTo>
                    <a:lnTo>
                      <a:pt x="15549" y="21404"/>
                    </a:lnTo>
                    <a:cubicBezTo>
                      <a:pt x="15782" y="21534"/>
                      <a:pt x="16040" y="21600"/>
                      <a:pt x="16296" y="21600"/>
                    </a:cubicBezTo>
                    <a:cubicBezTo>
                      <a:pt x="16608" y="21600"/>
                      <a:pt x="16920" y="21503"/>
                      <a:pt x="17186" y="21313"/>
                    </a:cubicBezTo>
                    <a:cubicBezTo>
                      <a:pt x="17669" y="20966"/>
                      <a:pt x="17915" y="20370"/>
                      <a:pt x="17820" y="19777"/>
                    </a:cubicBezTo>
                    <a:lnTo>
                      <a:pt x="16873" y="13889"/>
                    </a:lnTo>
                    <a:lnTo>
                      <a:pt x="20953" y="9644"/>
                    </a:lnTo>
                    <a:cubicBezTo>
                      <a:pt x="21357" y="9224"/>
                      <a:pt x="21496" y="8609"/>
                      <a:pt x="21312" y="8051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marL="0" marR="0" lvl="0" indent="0" algn="l" defTabSz="6089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4929190" y="2857502"/>
                <a:ext cx="1357322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Click here to add content that matches the title.</a:t>
                </a:r>
                <a:endParaRPr kumimoji="0" lang="ms-MY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7" name="Group 46"/>
          <p:cNvGrpSpPr/>
          <p:nvPr/>
        </p:nvGrpSpPr>
        <p:grpSpPr>
          <a:xfrm>
            <a:off x="8762673" y="2190743"/>
            <a:ext cx="2537859" cy="2538189"/>
            <a:chOff x="6572264" y="1643056"/>
            <a:chExt cx="1903642" cy="1903642"/>
          </a:xfrm>
        </p:grpSpPr>
        <p:sp>
          <p:nvSpPr>
            <p:cNvPr id="11" name="Arc 10"/>
            <p:cNvSpPr/>
            <p:nvPr/>
          </p:nvSpPr>
          <p:spPr>
            <a:xfrm>
              <a:off x="6572264" y="1643056"/>
              <a:ext cx="1903642" cy="1903642"/>
            </a:xfrm>
            <a:prstGeom prst="arc">
              <a:avLst>
                <a:gd name="adj1" fmla="val 21571566"/>
                <a:gd name="adj2" fmla="val 10822907"/>
              </a:avLst>
            </a:prstGeom>
            <a:noFill/>
            <a:ln w="1270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" name="Arc 13"/>
            <p:cNvSpPr/>
            <p:nvPr/>
          </p:nvSpPr>
          <p:spPr>
            <a:xfrm flipH="1">
              <a:off x="6572264" y="1643056"/>
              <a:ext cx="1903642" cy="1903642"/>
            </a:xfrm>
            <a:prstGeom prst="arc">
              <a:avLst>
                <a:gd name="adj1" fmla="val 10782369"/>
                <a:gd name="adj2" fmla="val 0"/>
              </a:avLst>
            </a:prstGeom>
            <a:noFill/>
            <a:ln w="1270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40" name="Group 41"/>
            <p:cNvGrpSpPr/>
            <p:nvPr/>
          </p:nvGrpSpPr>
          <p:grpSpPr>
            <a:xfrm>
              <a:off x="6858016" y="1857370"/>
              <a:ext cx="1357322" cy="1554130"/>
              <a:chOff x="6858016" y="1857370"/>
              <a:chExt cx="1357322" cy="1554130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7215206" y="1857370"/>
                <a:ext cx="680702" cy="680702"/>
              </a:xfrm>
              <a:prstGeom prst="ellipse">
                <a:avLst/>
              </a:prstGeom>
              <a:no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7025072" y="2571750"/>
                <a:ext cx="1098520" cy="3462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1860">
                        <a:lumMod val="90000"/>
                        <a:lumOff val="10000"/>
                      </a:srgb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Title text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1860">
                      <a:lumMod val="90000"/>
                      <a:lumOff val="10000"/>
                    </a:srgb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grpSp>
            <p:nvGrpSpPr>
              <p:cNvPr id="41" name="Group 26"/>
              <p:cNvGrpSpPr/>
              <p:nvPr/>
            </p:nvGrpSpPr>
            <p:grpSpPr>
              <a:xfrm>
                <a:off x="7384751" y="2038569"/>
                <a:ext cx="366051" cy="297846"/>
                <a:chOff x="7817318" y="3514082"/>
                <a:chExt cx="366051" cy="297846"/>
              </a:xfrm>
              <a:solidFill>
                <a:schemeClr val="bg1">
                  <a:lumMod val="65000"/>
                </a:schemeClr>
              </a:solidFill>
            </p:grpSpPr>
            <p:sp>
              <p:nvSpPr>
                <p:cNvPr id="28" name="AutoShape 5"/>
                <p:cNvSpPr/>
                <p:nvPr/>
              </p:nvSpPr>
              <p:spPr bwMode="auto">
                <a:xfrm>
                  <a:off x="8068858" y="3605439"/>
                  <a:ext cx="68830" cy="91982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7999" y="18900"/>
                      </a:moveTo>
                      <a:lnTo>
                        <a:pt x="3600" y="18900"/>
                      </a:lnTo>
                      <a:lnTo>
                        <a:pt x="3600" y="2700"/>
                      </a:lnTo>
                      <a:lnTo>
                        <a:pt x="7200" y="2700"/>
                      </a:lnTo>
                      <a:lnTo>
                        <a:pt x="17999" y="14850"/>
                      </a:lnTo>
                      <a:cubicBezTo>
                        <a:pt x="17999" y="14850"/>
                        <a:pt x="17999" y="18900"/>
                        <a:pt x="17999" y="18900"/>
                      </a:cubicBezTo>
                      <a:close/>
                      <a:moveTo>
                        <a:pt x="10195" y="1202"/>
                      </a:moveTo>
                      <a:cubicBezTo>
                        <a:pt x="9527" y="450"/>
                        <a:pt x="8402" y="0"/>
                        <a:pt x="7200" y="0"/>
                      </a:cubicBezTo>
                      <a:lnTo>
                        <a:pt x="3600" y="0"/>
                      </a:lnTo>
                      <a:cubicBezTo>
                        <a:pt x="1610" y="0"/>
                        <a:pt x="0" y="1207"/>
                        <a:pt x="0" y="2700"/>
                      </a:cubicBezTo>
                      <a:lnTo>
                        <a:pt x="0" y="18900"/>
                      </a:lnTo>
                      <a:cubicBezTo>
                        <a:pt x="0" y="20392"/>
                        <a:pt x="1610" y="21599"/>
                        <a:pt x="3600" y="21599"/>
                      </a:cubicBezTo>
                      <a:lnTo>
                        <a:pt x="17999" y="21599"/>
                      </a:lnTo>
                      <a:cubicBezTo>
                        <a:pt x="19989" y="21599"/>
                        <a:pt x="21600" y="20392"/>
                        <a:pt x="21600" y="18900"/>
                      </a:cubicBezTo>
                      <a:lnTo>
                        <a:pt x="21600" y="14850"/>
                      </a:lnTo>
                      <a:cubicBezTo>
                        <a:pt x="21600" y="14317"/>
                        <a:pt x="21389" y="13795"/>
                        <a:pt x="20995" y="13352"/>
                      </a:cubicBezTo>
                      <a:cubicBezTo>
                        <a:pt x="20995" y="13352"/>
                        <a:pt x="10195" y="1202"/>
                        <a:pt x="10195" y="120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38100" tIns="38100" rIns="38100" bIns="38100" anchor="ctr"/>
                <a:lstStyle/>
                <a:p>
                  <a:pPr marL="0" marR="0" lvl="0" indent="0" algn="l" defTabSz="6089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9" name="AutoShape 6"/>
                <p:cNvSpPr/>
                <p:nvPr/>
              </p:nvSpPr>
              <p:spPr bwMode="auto">
                <a:xfrm>
                  <a:off x="7817318" y="3514082"/>
                  <a:ext cx="366051" cy="297846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0250" y="16615"/>
                      </a:moveTo>
                      <a:cubicBezTo>
                        <a:pt x="20250" y="17074"/>
                        <a:pt x="19948" y="17446"/>
                        <a:pt x="19575" y="17446"/>
                      </a:cubicBezTo>
                      <a:lnTo>
                        <a:pt x="18803" y="17446"/>
                      </a:lnTo>
                      <a:cubicBezTo>
                        <a:pt x="18501" y="16016"/>
                        <a:pt x="17453" y="14953"/>
                        <a:pt x="16200" y="14953"/>
                      </a:cubicBezTo>
                      <a:cubicBezTo>
                        <a:pt x="14945" y="14953"/>
                        <a:pt x="13897" y="16016"/>
                        <a:pt x="13595" y="17446"/>
                      </a:cubicBezTo>
                      <a:lnTo>
                        <a:pt x="10029" y="17446"/>
                      </a:lnTo>
                      <a:cubicBezTo>
                        <a:pt x="9727" y="16016"/>
                        <a:pt x="8679" y="14953"/>
                        <a:pt x="7425" y="14953"/>
                      </a:cubicBezTo>
                      <a:cubicBezTo>
                        <a:pt x="6170" y="14953"/>
                        <a:pt x="5122" y="16016"/>
                        <a:pt x="4820" y="17446"/>
                      </a:cubicBezTo>
                      <a:lnTo>
                        <a:pt x="4050" y="17446"/>
                      </a:lnTo>
                      <a:cubicBezTo>
                        <a:pt x="3677" y="17446"/>
                        <a:pt x="3375" y="17074"/>
                        <a:pt x="3375" y="16615"/>
                      </a:cubicBezTo>
                      <a:lnTo>
                        <a:pt x="3375" y="14123"/>
                      </a:lnTo>
                      <a:lnTo>
                        <a:pt x="12150" y="14123"/>
                      </a:lnTo>
                      <a:cubicBezTo>
                        <a:pt x="13266" y="14123"/>
                        <a:pt x="14175" y="13005"/>
                        <a:pt x="14175" y="11630"/>
                      </a:cubicBezTo>
                      <a:lnTo>
                        <a:pt x="14175" y="5815"/>
                      </a:lnTo>
                      <a:lnTo>
                        <a:pt x="16875" y="5815"/>
                      </a:lnTo>
                      <a:cubicBezTo>
                        <a:pt x="17100" y="5815"/>
                        <a:pt x="17311" y="5954"/>
                        <a:pt x="17436" y="6185"/>
                      </a:cubicBezTo>
                      <a:lnTo>
                        <a:pt x="20136" y="11169"/>
                      </a:lnTo>
                      <a:cubicBezTo>
                        <a:pt x="20210" y="11306"/>
                        <a:pt x="20250" y="11466"/>
                        <a:pt x="20250" y="11630"/>
                      </a:cubicBezTo>
                      <a:cubicBezTo>
                        <a:pt x="20250" y="11630"/>
                        <a:pt x="20250" y="16615"/>
                        <a:pt x="20250" y="16615"/>
                      </a:cubicBezTo>
                      <a:close/>
                      <a:moveTo>
                        <a:pt x="16200" y="19938"/>
                      </a:moveTo>
                      <a:cubicBezTo>
                        <a:pt x="15454" y="19938"/>
                        <a:pt x="14850" y="19193"/>
                        <a:pt x="14850" y="18276"/>
                      </a:cubicBezTo>
                      <a:cubicBezTo>
                        <a:pt x="14850" y="17360"/>
                        <a:pt x="15454" y="16615"/>
                        <a:pt x="16200" y="16615"/>
                      </a:cubicBezTo>
                      <a:cubicBezTo>
                        <a:pt x="16945" y="16615"/>
                        <a:pt x="17550" y="17360"/>
                        <a:pt x="17550" y="18276"/>
                      </a:cubicBezTo>
                      <a:cubicBezTo>
                        <a:pt x="17550" y="19193"/>
                        <a:pt x="16945" y="19938"/>
                        <a:pt x="16200" y="19938"/>
                      </a:cubicBezTo>
                      <a:moveTo>
                        <a:pt x="7425" y="19938"/>
                      </a:moveTo>
                      <a:cubicBezTo>
                        <a:pt x="6679" y="19938"/>
                        <a:pt x="6075" y="19193"/>
                        <a:pt x="6075" y="18276"/>
                      </a:cubicBezTo>
                      <a:cubicBezTo>
                        <a:pt x="6075" y="17360"/>
                        <a:pt x="6679" y="16615"/>
                        <a:pt x="7425" y="16615"/>
                      </a:cubicBezTo>
                      <a:cubicBezTo>
                        <a:pt x="8170" y="16615"/>
                        <a:pt x="8775" y="17360"/>
                        <a:pt x="8775" y="18276"/>
                      </a:cubicBezTo>
                      <a:cubicBezTo>
                        <a:pt x="8775" y="19193"/>
                        <a:pt x="8170" y="19938"/>
                        <a:pt x="7425" y="19938"/>
                      </a:cubicBezTo>
                      <a:moveTo>
                        <a:pt x="2024" y="12461"/>
                      </a:moveTo>
                      <a:cubicBezTo>
                        <a:pt x="1652" y="12461"/>
                        <a:pt x="1349" y="12089"/>
                        <a:pt x="1349" y="11630"/>
                      </a:cubicBezTo>
                      <a:lnTo>
                        <a:pt x="1349" y="2492"/>
                      </a:lnTo>
                      <a:cubicBezTo>
                        <a:pt x="1349" y="2033"/>
                        <a:pt x="1652" y="1661"/>
                        <a:pt x="2024" y="1661"/>
                      </a:cubicBezTo>
                      <a:lnTo>
                        <a:pt x="12150" y="1661"/>
                      </a:lnTo>
                      <a:cubicBezTo>
                        <a:pt x="12523" y="1661"/>
                        <a:pt x="12825" y="2033"/>
                        <a:pt x="12825" y="2492"/>
                      </a:cubicBezTo>
                      <a:lnTo>
                        <a:pt x="12825" y="4153"/>
                      </a:lnTo>
                      <a:lnTo>
                        <a:pt x="12825" y="5815"/>
                      </a:lnTo>
                      <a:lnTo>
                        <a:pt x="12825" y="11630"/>
                      </a:lnTo>
                      <a:cubicBezTo>
                        <a:pt x="12825" y="12089"/>
                        <a:pt x="12523" y="12461"/>
                        <a:pt x="12150" y="12461"/>
                      </a:cubicBezTo>
                      <a:cubicBezTo>
                        <a:pt x="12150" y="12461"/>
                        <a:pt x="2024" y="12461"/>
                        <a:pt x="2024" y="12461"/>
                      </a:cubicBezTo>
                      <a:close/>
                      <a:moveTo>
                        <a:pt x="21259" y="10248"/>
                      </a:moveTo>
                      <a:lnTo>
                        <a:pt x="18559" y="5263"/>
                      </a:lnTo>
                      <a:cubicBezTo>
                        <a:pt x="18182" y="4568"/>
                        <a:pt x="17552" y="4153"/>
                        <a:pt x="16875" y="4153"/>
                      </a:cubicBezTo>
                      <a:lnTo>
                        <a:pt x="14175" y="4153"/>
                      </a:lnTo>
                      <a:lnTo>
                        <a:pt x="14175" y="2492"/>
                      </a:lnTo>
                      <a:cubicBezTo>
                        <a:pt x="14175" y="1117"/>
                        <a:pt x="13266" y="0"/>
                        <a:pt x="12150" y="0"/>
                      </a:cubicBezTo>
                      <a:lnTo>
                        <a:pt x="2024" y="0"/>
                      </a:lnTo>
                      <a:cubicBezTo>
                        <a:pt x="908" y="0"/>
                        <a:pt x="0" y="1117"/>
                        <a:pt x="0" y="2492"/>
                      </a:cubicBezTo>
                      <a:lnTo>
                        <a:pt x="0" y="11630"/>
                      </a:lnTo>
                      <a:cubicBezTo>
                        <a:pt x="0" y="13005"/>
                        <a:pt x="908" y="14123"/>
                        <a:pt x="2024" y="14123"/>
                      </a:cubicBezTo>
                      <a:lnTo>
                        <a:pt x="2025" y="14123"/>
                      </a:lnTo>
                      <a:lnTo>
                        <a:pt x="2025" y="16615"/>
                      </a:lnTo>
                      <a:cubicBezTo>
                        <a:pt x="2025" y="17989"/>
                        <a:pt x="2933" y="19107"/>
                        <a:pt x="4050" y="19107"/>
                      </a:cubicBezTo>
                      <a:lnTo>
                        <a:pt x="4820" y="19107"/>
                      </a:lnTo>
                      <a:cubicBezTo>
                        <a:pt x="5122" y="20537"/>
                        <a:pt x="6170" y="21600"/>
                        <a:pt x="7425" y="21600"/>
                      </a:cubicBezTo>
                      <a:cubicBezTo>
                        <a:pt x="8679" y="21600"/>
                        <a:pt x="9727" y="20537"/>
                        <a:pt x="10029" y="19107"/>
                      </a:cubicBezTo>
                      <a:lnTo>
                        <a:pt x="13595" y="19107"/>
                      </a:lnTo>
                      <a:cubicBezTo>
                        <a:pt x="13897" y="20537"/>
                        <a:pt x="14945" y="21600"/>
                        <a:pt x="16200" y="21600"/>
                      </a:cubicBezTo>
                      <a:cubicBezTo>
                        <a:pt x="17453" y="21600"/>
                        <a:pt x="18501" y="20537"/>
                        <a:pt x="18803" y="19107"/>
                      </a:cubicBezTo>
                      <a:lnTo>
                        <a:pt x="19575" y="19107"/>
                      </a:lnTo>
                      <a:cubicBezTo>
                        <a:pt x="20691" y="19107"/>
                        <a:pt x="21599" y="17989"/>
                        <a:pt x="21599" y="16615"/>
                      </a:cubicBezTo>
                      <a:lnTo>
                        <a:pt x="21599" y="11630"/>
                      </a:lnTo>
                      <a:cubicBezTo>
                        <a:pt x="21599" y="11137"/>
                        <a:pt x="21482" y="10658"/>
                        <a:pt x="21259" y="10248"/>
                      </a:cubicBez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38100" tIns="38100" rIns="38100" bIns="38100" anchor="ctr"/>
                <a:lstStyle/>
                <a:p>
                  <a:pPr marL="0" marR="0" lvl="0" indent="0" algn="l" defTabSz="6089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8" name="Rectangle 37"/>
              <p:cNvSpPr/>
              <p:nvPr/>
            </p:nvSpPr>
            <p:spPr>
              <a:xfrm>
                <a:off x="6858016" y="2857502"/>
                <a:ext cx="1357322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Click here to add content that matches the title.</a:t>
                </a:r>
                <a:endParaRPr kumimoji="0" lang="ms-MY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sp>
        <p:nvSpPr>
          <p:cNvPr id="4" name="标题 3">
            <a:extLst>
              <a:ext uri="{FF2B5EF4-FFF2-40B4-BE49-F238E27FC236}">
                <a16:creationId xmlns:a16="http://schemas.microsoft.com/office/drawing/2014/main" id="{FDDCD5FA-AB26-4997-B7EC-5DB17719C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720" y="378881"/>
            <a:ext cx="4621567" cy="594997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en-US" altLang="zh-CN" sz="32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3200" dirty="0">
              <a:solidFill>
                <a:prstClr val="black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平行四边形 4">
            <a:extLst>
              <a:ext uri="{FF2B5EF4-FFF2-40B4-BE49-F238E27FC236}">
                <a16:creationId xmlns:a16="http://schemas.microsoft.com/office/drawing/2014/main" id="{BF944C3B-0444-4EFE-A9CF-59378F4604C5}"/>
              </a:ext>
            </a:extLst>
          </p:cNvPr>
          <p:cNvSpPr/>
          <p:nvPr/>
        </p:nvSpPr>
        <p:spPr>
          <a:xfrm>
            <a:off x="274320" y="233091"/>
            <a:ext cx="460387" cy="594996"/>
          </a:xfrm>
          <a:prstGeom prst="parallelogram">
            <a:avLst>
              <a:gd name="adj" fmla="val 34931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3" name="平行四边形 42">
            <a:extLst>
              <a:ext uri="{FF2B5EF4-FFF2-40B4-BE49-F238E27FC236}">
                <a16:creationId xmlns:a16="http://schemas.microsoft.com/office/drawing/2014/main" id="{35C22126-D2FF-420D-8CAE-530583D7DE6C}"/>
              </a:ext>
            </a:extLst>
          </p:cNvPr>
          <p:cNvSpPr/>
          <p:nvPr/>
        </p:nvSpPr>
        <p:spPr>
          <a:xfrm>
            <a:off x="729926" y="233091"/>
            <a:ext cx="230194" cy="594996"/>
          </a:xfrm>
          <a:prstGeom prst="parallelogram">
            <a:avLst>
              <a:gd name="adj" fmla="val 61537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D6F8F8A1-6FE2-4BBE-B5D9-E59FE42493F6}"/>
              </a:ext>
            </a:extLst>
          </p:cNvPr>
          <p:cNvCxnSpPr/>
          <p:nvPr/>
        </p:nvCxnSpPr>
        <p:spPr>
          <a:xfrm>
            <a:off x="1188720" y="828087"/>
            <a:ext cx="37185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" grpId="0"/>
      <p:bldP spid="5" grpId="0" animBg="1"/>
      <p:bldP spid="4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219" y="4056184"/>
            <a:ext cx="4304715" cy="1584000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1748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73095" y="4463463"/>
            <a:ext cx="3213829" cy="769441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PERT TWO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TextBox 23"/>
          <p:cNvSpPr txBox="1"/>
          <p:nvPr/>
        </p:nvSpPr>
        <p:spPr>
          <a:xfrm>
            <a:off x="6209003" y="4683538"/>
            <a:ext cx="1753044" cy="461665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lang="en-US" altLang="zh-CN" sz="2400" dirty="0">
                <a:solidFill>
                  <a:srgbClr val="001748"/>
                </a:solidFill>
                <a:cs typeface="+mn-ea"/>
                <a:sym typeface="+mn-lt"/>
              </a:rPr>
              <a:t>Title text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1748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TextBox 24"/>
          <p:cNvSpPr txBox="1"/>
          <p:nvPr/>
        </p:nvSpPr>
        <p:spPr>
          <a:xfrm>
            <a:off x="6209003" y="5120092"/>
            <a:ext cx="1753044" cy="461665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1748"/>
                </a:solidFill>
                <a:effectLst/>
                <a:uLnTx/>
                <a:uFillTx/>
                <a:cs typeface="+mn-ea"/>
                <a:sym typeface="+mn-lt"/>
              </a:rPr>
              <a:t>Title text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1748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209003" y="3859775"/>
            <a:ext cx="4292072" cy="830997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1" i="0" u="none" strike="noStrike" cap="none" spc="0" normalizeH="0" baseline="0">
                <a:ln>
                  <a:noFill/>
                </a:ln>
                <a:solidFill>
                  <a:srgbClr val="001748"/>
                </a:solidFill>
                <a:effectLst/>
                <a:uLnTx/>
                <a:uFillTx/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Add title text</a:t>
            </a:r>
            <a:endParaRPr lang="zh-CN" altLang="en-US" dirty="0"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401970" y="4056184"/>
            <a:ext cx="407963" cy="1584000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1748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TextBox 23"/>
          <p:cNvSpPr txBox="1"/>
          <p:nvPr/>
        </p:nvSpPr>
        <p:spPr>
          <a:xfrm>
            <a:off x="8992139" y="4691430"/>
            <a:ext cx="1753044" cy="461665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1748"/>
                </a:solidFill>
                <a:effectLst/>
                <a:uLnTx/>
                <a:uFillTx/>
                <a:cs typeface="+mn-ea"/>
                <a:sym typeface="+mn-lt"/>
              </a:rPr>
              <a:t>Title text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1748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TextBox 24"/>
          <p:cNvSpPr txBox="1"/>
          <p:nvPr/>
        </p:nvSpPr>
        <p:spPr>
          <a:xfrm>
            <a:off x="8992139" y="5127984"/>
            <a:ext cx="1753044" cy="461665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1748"/>
                </a:solidFill>
                <a:effectLst/>
                <a:uLnTx/>
                <a:uFillTx/>
                <a:cs typeface="+mn-ea"/>
                <a:sym typeface="+mn-lt"/>
              </a:rPr>
              <a:t>Title text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1748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277662" y="6269237"/>
            <a:ext cx="5914338" cy="21012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1748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B1646830-AAA4-4C6C-854A-3583EB5959E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1698" y="0"/>
            <a:ext cx="12223698" cy="3339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086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9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7" grpId="0"/>
      <p:bldP spid="8" grpId="0" animBg="1"/>
      <p:bldP spid="9" grpId="0"/>
      <p:bldP spid="10" grpId="0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组合 89"/>
          <p:cNvGrpSpPr/>
          <p:nvPr/>
        </p:nvGrpSpPr>
        <p:grpSpPr>
          <a:xfrm>
            <a:off x="5547257" y="1594487"/>
            <a:ext cx="1085248" cy="651488"/>
            <a:chOff x="4160389" y="713345"/>
            <a:chExt cx="814042" cy="488616"/>
          </a:xfrm>
        </p:grpSpPr>
        <p:sp>
          <p:nvSpPr>
            <p:cNvPr id="91" name="六边形 90"/>
            <p:cNvSpPr/>
            <p:nvPr/>
          </p:nvSpPr>
          <p:spPr>
            <a:xfrm>
              <a:off x="4160389" y="713345"/>
              <a:ext cx="814042" cy="488616"/>
            </a:xfrm>
            <a:prstGeom prst="hexagon">
              <a:avLst/>
            </a:prstGeom>
            <a:solidFill>
              <a:srgbClr val="B7B7C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2" name="六边形 91"/>
            <p:cNvSpPr/>
            <p:nvPr/>
          </p:nvSpPr>
          <p:spPr>
            <a:xfrm>
              <a:off x="4189585" y="735951"/>
              <a:ext cx="755650" cy="443405"/>
            </a:xfrm>
            <a:prstGeom prst="hexagon">
              <a:avLst/>
            </a:prstGeom>
            <a:solidFill>
              <a:schemeClr val="tx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VS</a:t>
              </a:r>
              <a:endPara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93" name="矩形 92"/>
          <p:cNvSpPr/>
          <p:nvPr/>
        </p:nvSpPr>
        <p:spPr>
          <a:xfrm>
            <a:off x="5823316" y="2552207"/>
            <a:ext cx="533135" cy="369320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404066"/>
                </a:solidFill>
                <a:effectLst/>
                <a:uLnTx/>
                <a:uFillTx/>
                <a:cs typeface="+mn-ea"/>
                <a:sym typeface="+mn-lt"/>
              </a:rPr>
              <a:t>Q1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404066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4" name="矩形 93"/>
          <p:cNvSpPr/>
          <p:nvPr/>
        </p:nvSpPr>
        <p:spPr>
          <a:xfrm>
            <a:off x="5823315" y="3291830"/>
            <a:ext cx="533135" cy="369320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404066"/>
                </a:solidFill>
                <a:effectLst/>
                <a:uLnTx/>
                <a:uFillTx/>
                <a:cs typeface="+mn-ea"/>
                <a:sym typeface="+mn-lt"/>
              </a:rPr>
              <a:t>Q2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404066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5" name="矩形 94"/>
          <p:cNvSpPr/>
          <p:nvPr/>
        </p:nvSpPr>
        <p:spPr>
          <a:xfrm>
            <a:off x="5823315" y="4030064"/>
            <a:ext cx="533135" cy="369320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404066"/>
                </a:solidFill>
                <a:effectLst/>
                <a:uLnTx/>
                <a:uFillTx/>
                <a:cs typeface="+mn-ea"/>
                <a:sym typeface="+mn-lt"/>
              </a:rPr>
              <a:t>Q3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404066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6" name="矩形 95"/>
          <p:cNvSpPr/>
          <p:nvPr/>
        </p:nvSpPr>
        <p:spPr>
          <a:xfrm>
            <a:off x="5823315" y="4768299"/>
            <a:ext cx="533135" cy="369320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404066"/>
                </a:solidFill>
                <a:effectLst/>
                <a:uLnTx/>
                <a:uFillTx/>
                <a:cs typeface="+mn-ea"/>
                <a:sym typeface="+mn-lt"/>
              </a:rPr>
              <a:t>Q4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404066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7" name="矩形 96"/>
          <p:cNvSpPr/>
          <p:nvPr/>
        </p:nvSpPr>
        <p:spPr>
          <a:xfrm>
            <a:off x="5788852" y="5506531"/>
            <a:ext cx="602065" cy="369320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600" dirty="0">
                <a:solidFill>
                  <a:srgbClr val="404066"/>
                </a:solidFill>
                <a:cs typeface="+mn-ea"/>
                <a:sym typeface="+mn-lt"/>
              </a:rPr>
              <a:t>ALL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404066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8" name="六边形 97"/>
          <p:cNvSpPr/>
          <p:nvPr/>
        </p:nvSpPr>
        <p:spPr>
          <a:xfrm>
            <a:off x="1414147" y="2616864"/>
            <a:ext cx="4319438" cy="240000"/>
          </a:xfrm>
          <a:prstGeom prst="hexagon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EF4B6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9" name="六边形 98"/>
          <p:cNvSpPr/>
          <p:nvPr/>
        </p:nvSpPr>
        <p:spPr>
          <a:xfrm>
            <a:off x="2709979" y="2616864"/>
            <a:ext cx="3023606" cy="240000"/>
          </a:xfrm>
          <a:prstGeom prst="hexag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EF4B6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0" name="六边形 99"/>
          <p:cNvSpPr/>
          <p:nvPr/>
        </p:nvSpPr>
        <p:spPr>
          <a:xfrm>
            <a:off x="6476188" y="2616864"/>
            <a:ext cx="4319436" cy="240000"/>
          </a:xfrm>
          <a:prstGeom prst="hexagon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EF4B6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1" name="六边形 100"/>
          <p:cNvSpPr/>
          <p:nvPr/>
        </p:nvSpPr>
        <p:spPr>
          <a:xfrm>
            <a:off x="6476190" y="2616864"/>
            <a:ext cx="3455549" cy="240000"/>
          </a:xfrm>
          <a:prstGeom prst="hexag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EF4B6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2" name="矩形 101"/>
          <p:cNvSpPr/>
          <p:nvPr/>
        </p:nvSpPr>
        <p:spPr>
          <a:xfrm>
            <a:off x="10736828" y="2572719"/>
            <a:ext cx="669390" cy="369320"/>
          </a:xfrm>
          <a:prstGeom prst="rect">
            <a:avLst/>
          </a:prstGeom>
        </p:spPr>
        <p:txBody>
          <a:bodyPr wrap="none" lIns="121908" tIns="60954" rIns="121908" bIns="60954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404066"/>
                </a:solidFill>
                <a:effectLst/>
                <a:uLnTx/>
                <a:uFillTx/>
                <a:cs typeface="+mn-ea"/>
                <a:sym typeface="+mn-lt"/>
              </a:rPr>
              <a:t>80%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404066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3" name="矩形 102"/>
          <p:cNvSpPr/>
          <p:nvPr/>
        </p:nvSpPr>
        <p:spPr>
          <a:xfrm>
            <a:off x="785785" y="2572719"/>
            <a:ext cx="669390" cy="369320"/>
          </a:xfrm>
          <a:prstGeom prst="rect">
            <a:avLst/>
          </a:prstGeom>
        </p:spPr>
        <p:txBody>
          <a:bodyPr wrap="none" lIns="121908" tIns="60954" rIns="121908" bIns="60954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404066"/>
                </a:solidFill>
                <a:effectLst/>
                <a:uLnTx/>
                <a:uFillTx/>
                <a:cs typeface="+mn-ea"/>
                <a:sym typeface="+mn-lt"/>
              </a:rPr>
              <a:t>70%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404066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4" name="六边形 103"/>
          <p:cNvSpPr/>
          <p:nvPr/>
        </p:nvSpPr>
        <p:spPr>
          <a:xfrm>
            <a:off x="1363927" y="3356487"/>
            <a:ext cx="4319438" cy="240000"/>
          </a:xfrm>
          <a:prstGeom prst="hexagon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891A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5" name="六边形 104"/>
          <p:cNvSpPr/>
          <p:nvPr/>
        </p:nvSpPr>
        <p:spPr>
          <a:xfrm>
            <a:off x="1795871" y="3356487"/>
            <a:ext cx="3887494" cy="240000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891A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6" name="六边形 105"/>
          <p:cNvSpPr/>
          <p:nvPr/>
        </p:nvSpPr>
        <p:spPr>
          <a:xfrm>
            <a:off x="6425968" y="3356487"/>
            <a:ext cx="4319436" cy="240000"/>
          </a:xfrm>
          <a:prstGeom prst="hexagon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891A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7" name="六边形 106"/>
          <p:cNvSpPr/>
          <p:nvPr/>
        </p:nvSpPr>
        <p:spPr>
          <a:xfrm>
            <a:off x="6425969" y="3356487"/>
            <a:ext cx="4319436" cy="240000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891A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8" name="矩形 107"/>
          <p:cNvSpPr/>
          <p:nvPr/>
        </p:nvSpPr>
        <p:spPr>
          <a:xfrm>
            <a:off x="10686608" y="3312342"/>
            <a:ext cx="789616" cy="369320"/>
          </a:xfrm>
          <a:prstGeom prst="rect">
            <a:avLst/>
          </a:prstGeom>
        </p:spPr>
        <p:txBody>
          <a:bodyPr wrap="none" lIns="121908" tIns="60954" rIns="121908" bIns="60954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404066"/>
                </a:solidFill>
                <a:effectLst/>
                <a:uLnTx/>
                <a:uFillTx/>
                <a:cs typeface="+mn-ea"/>
                <a:sym typeface="+mn-lt"/>
              </a:rPr>
              <a:t>100%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404066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9" name="矩形 108"/>
          <p:cNvSpPr/>
          <p:nvPr/>
        </p:nvSpPr>
        <p:spPr>
          <a:xfrm>
            <a:off x="735565" y="3312342"/>
            <a:ext cx="669390" cy="369320"/>
          </a:xfrm>
          <a:prstGeom prst="rect">
            <a:avLst/>
          </a:prstGeom>
        </p:spPr>
        <p:txBody>
          <a:bodyPr wrap="none" lIns="121908" tIns="60954" rIns="121908" bIns="60954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404066"/>
                </a:solidFill>
                <a:effectLst/>
                <a:uLnTx/>
                <a:uFillTx/>
                <a:cs typeface="+mn-ea"/>
                <a:sym typeface="+mn-lt"/>
              </a:rPr>
              <a:t>90%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404066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0" name="六边形 109"/>
          <p:cNvSpPr/>
          <p:nvPr/>
        </p:nvSpPr>
        <p:spPr>
          <a:xfrm>
            <a:off x="1414147" y="4094721"/>
            <a:ext cx="4319438" cy="240000"/>
          </a:xfrm>
          <a:prstGeom prst="hexagon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BF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1" name="六边形 110"/>
          <p:cNvSpPr/>
          <p:nvPr/>
        </p:nvSpPr>
        <p:spPr>
          <a:xfrm>
            <a:off x="4005811" y="4094721"/>
            <a:ext cx="1727775" cy="240000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BF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2" name="六边形 111"/>
          <p:cNvSpPr/>
          <p:nvPr/>
        </p:nvSpPr>
        <p:spPr>
          <a:xfrm>
            <a:off x="6476188" y="4094721"/>
            <a:ext cx="4319436" cy="240000"/>
          </a:xfrm>
          <a:prstGeom prst="hexagon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BF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3" name="六边形 112"/>
          <p:cNvSpPr/>
          <p:nvPr/>
        </p:nvSpPr>
        <p:spPr>
          <a:xfrm>
            <a:off x="6476190" y="4094721"/>
            <a:ext cx="2807633" cy="240000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BF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4" name="矩形 113"/>
          <p:cNvSpPr/>
          <p:nvPr/>
        </p:nvSpPr>
        <p:spPr>
          <a:xfrm>
            <a:off x="10736828" y="4050576"/>
            <a:ext cx="669390" cy="369320"/>
          </a:xfrm>
          <a:prstGeom prst="rect">
            <a:avLst/>
          </a:prstGeom>
        </p:spPr>
        <p:txBody>
          <a:bodyPr wrap="none" lIns="121908" tIns="60954" rIns="121908" bIns="60954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404066"/>
                </a:solidFill>
                <a:effectLst/>
                <a:uLnTx/>
                <a:uFillTx/>
                <a:cs typeface="+mn-ea"/>
                <a:sym typeface="+mn-lt"/>
              </a:rPr>
              <a:t>65%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404066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5" name="矩形 114"/>
          <p:cNvSpPr/>
          <p:nvPr/>
        </p:nvSpPr>
        <p:spPr>
          <a:xfrm>
            <a:off x="785785" y="4050576"/>
            <a:ext cx="669390" cy="369320"/>
          </a:xfrm>
          <a:prstGeom prst="rect">
            <a:avLst/>
          </a:prstGeom>
        </p:spPr>
        <p:txBody>
          <a:bodyPr wrap="none" lIns="121908" tIns="60954" rIns="121908" bIns="60954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404066"/>
                </a:solidFill>
                <a:effectLst/>
                <a:uLnTx/>
                <a:uFillTx/>
                <a:cs typeface="+mn-ea"/>
                <a:sym typeface="+mn-lt"/>
              </a:rPr>
              <a:t>40%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404066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6" name="六边形 115"/>
          <p:cNvSpPr/>
          <p:nvPr/>
        </p:nvSpPr>
        <p:spPr>
          <a:xfrm>
            <a:off x="1414147" y="4832956"/>
            <a:ext cx="4319438" cy="240000"/>
          </a:xfrm>
          <a:prstGeom prst="hexagon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6DBC4A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7" name="六边形 116"/>
          <p:cNvSpPr/>
          <p:nvPr/>
        </p:nvSpPr>
        <p:spPr>
          <a:xfrm>
            <a:off x="1846091" y="4832956"/>
            <a:ext cx="3887494" cy="240000"/>
          </a:xfrm>
          <a:prstGeom prst="hexag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6DBC4A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8" name="六边形 117"/>
          <p:cNvSpPr/>
          <p:nvPr/>
        </p:nvSpPr>
        <p:spPr>
          <a:xfrm>
            <a:off x="6476188" y="4832956"/>
            <a:ext cx="4319436" cy="240000"/>
          </a:xfrm>
          <a:prstGeom prst="hexagon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6DBC4A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9" name="六边形 118"/>
          <p:cNvSpPr/>
          <p:nvPr/>
        </p:nvSpPr>
        <p:spPr>
          <a:xfrm>
            <a:off x="6476190" y="4832956"/>
            <a:ext cx="3887493" cy="240000"/>
          </a:xfrm>
          <a:prstGeom prst="hexag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6DBC4A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0" name="矩形 119"/>
          <p:cNvSpPr/>
          <p:nvPr/>
        </p:nvSpPr>
        <p:spPr>
          <a:xfrm>
            <a:off x="10736828" y="4788811"/>
            <a:ext cx="669390" cy="369320"/>
          </a:xfrm>
          <a:prstGeom prst="rect">
            <a:avLst/>
          </a:prstGeom>
        </p:spPr>
        <p:txBody>
          <a:bodyPr wrap="none" lIns="121908" tIns="60954" rIns="121908" bIns="60954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404066"/>
                </a:solidFill>
                <a:effectLst/>
                <a:uLnTx/>
                <a:uFillTx/>
                <a:cs typeface="+mn-ea"/>
                <a:sym typeface="+mn-lt"/>
              </a:rPr>
              <a:t>90%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404066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1" name="矩形 120"/>
          <p:cNvSpPr/>
          <p:nvPr/>
        </p:nvSpPr>
        <p:spPr>
          <a:xfrm>
            <a:off x="785785" y="4788811"/>
            <a:ext cx="669390" cy="369320"/>
          </a:xfrm>
          <a:prstGeom prst="rect">
            <a:avLst/>
          </a:prstGeom>
        </p:spPr>
        <p:txBody>
          <a:bodyPr wrap="none" lIns="121908" tIns="60954" rIns="121908" bIns="60954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404066"/>
                </a:solidFill>
                <a:effectLst/>
                <a:uLnTx/>
                <a:uFillTx/>
                <a:cs typeface="+mn-ea"/>
                <a:sym typeface="+mn-lt"/>
              </a:rPr>
              <a:t>90%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404066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2" name="六边形 121"/>
          <p:cNvSpPr/>
          <p:nvPr/>
        </p:nvSpPr>
        <p:spPr>
          <a:xfrm>
            <a:off x="1363926" y="5571188"/>
            <a:ext cx="4319438" cy="240000"/>
          </a:xfrm>
          <a:prstGeom prst="hexagon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14C8BC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3" name="六边形 122"/>
          <p:cNvSpPr/>
          <p:nvPr/>
        </p:nvSpPr>
        <p:spPr>
          <a:xfrm>
            <a:off x="1795870" y="5571188"/>
            <a:ext cx="3887494" cy="240000"/>
          </a:xfrm>
          <a:prstGeom prst="hexag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14C8BC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4" name="六边形 123"/>
          <p:cNvSpPr/>
          <p:nvPr/>
        </p:nvSpPr>
        <p:spPr>
          <a:xfrm>
            <a:off x="6425966" y="5571188"/>
            <a:ext cx="4319436" cy="240000"/>
          </a:xfrm>
          <a:prstGeom prst="hexagon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14C8BC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5" name="六边形 124"/>
          <p:cNvSpPr/>
          <p:nvPr/>
        </p:nvSpPr>
        <p:spPr>
          <a:xfrm>
            <a:off x="6425968" y="5571188"/>
            <a:ext cx="4319436" cy="240000"/>
          </a:xfrm>
          <a:prstGeom prst="hexag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14C8BC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6" name="矩形 125"/>
          <p:cNvSpPr/>
          <p:nvPr/>
        </p:nvSpPr>
        <p:spPr>
          <a:xfrm>
            <a:off x="10686605" y="5527043"/>
            <a:ext cx="789616" cy="369320"/>
          </a:xfrm>
          <a:prstGeom prst="rect">
            <a:avLst/>
          </a:prstGeom>
        </p:spPr>
        <p:txBody>
          <a:bodyPr wrap="none" lIns="121908" tIns="60954" rIns="121908" bIns="60954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404066"/>
                </a:solidFill>
                <a:effectLst/>
                <a:uLnTx/>
                <a:uFillTx/>
                <a:cs typeface="+mn-ea"/>
                <a:sym typeface="+mn-lt"/>
              </a:rPr>
              <a:t>100%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404066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7" name="矩形 126"/>
          <p:cNvSpPr/>
          <p:nvPr/>
        </p:nvSpPr>
        <p:spPr>
          <a:xfrm>
            <a:off x="735564" y="5527043"/>
            <a:ext cx="669390" cy="369320"/>
          </a:xfrm>
          <a:prstGeom prst="rect">
            <a:avLst/>
          </a:prstGeom>
        </p:spPr>
        <p:txBody>
          <a:bodyPr wrap="none" lIns="121908" tIns="60954" rIns="121908" bIns="60954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404066"/>
                </a:solidFill>
                <a:effectLst/>
                <a:uLnTx/>
                <a:uFillTx/>
                <a:cs typeface="+mn-ea"/>
                <a:sym typeface="+mn-lt"/>
              </a:rPr>
              <a:t>90%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404066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8" name="矩形 127"/>
          <p:cNvSpPr/>
          <p:nvPr/>
        </p:nvSpPr>
        <p:spPr>
          <a:xfrm>
            <a:off x="4552768" y="1625158"/>
            <a:ext cx="1066936" cy="615541"/>
          </a:xfrm>
          <a:prstGeom prst="rect">
            <a:avLst/>
          </a:prstGeom>
        </p:spPr>
        <p:txBody>
          <a:bodyPr wrap="none" lIns="121908" tIns="60954" rIns="121908" bIns="60954">
            <a:spAutoFit/>
          </a:bodyPr>
          <a:lstStyle/>
          <a:p>
            <a:pPr lvl="0" algn="ctr">
              <a:defRPr/>
            </a:pPr>
            <a:r>
              <a:rPr lang="en-US" altLang="zh-CN" sz="3200" dirty="0">
                <a:solidFill>
                  <a:srgbClr val="404066"/>
                </a:solidFill>
                <a:cs typeface="+mn-ea"/>
                <a:sym typeface="+mn-lt"/>
              </a:rPr>
              <a:t>past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404066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9" name="矩形 128"/>
          <p:cNvSpPr/>
          <p:nvPr/>
        </p:nvSpPr>
        <p:spPr>
          <a:xfrm>
            <a:off x="6560279" y="1625158"/>
            <a:ext cx="1084568" cy="615541"/>
          </a:xfrm>
          <a:prstGeom prst="rect">
            <a:avLst/>
          </a:prstGeom>
        </p:spPr>
        <p:txBody>
          <a:bodyPr wrap="none" lIns="121908" tIns="60954" rIns="121908" bIns="60954">
            <a:spAutoFit/>
          </a:bodyPr>
          <a:lstStyle/>
          <a:p>
            <a:pPr lvl="0" algn="ctr">
              <a:defRPr/>
            </a:pPr>
            <a:r>
              <a:rPr lang="en-US" altLang="zh-CN" sz="3200" dirty="0">
                <a:solidFill>
                  <a:srgbClr val="404066"/>
                </a:solidFill>
                <a:cs typeface="+mn-ea"/>
                <a:sym typeface="+mn-lt"/>
              </a:rPr>
              <a:t>now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404066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5" name="标题 3">
            <a:extLst>
              <a:ext uri="{FF2B5EF4-FFF2-40B4-BE49-F238E27FC236}">
                <a16:creationId xmlns:a16="http://schemas.microsoft.com/office/drawing/2014/main" id="{32AA0A57-4B32-4B38-B363-E6B896DDE550}"/>
              </a:ext>
            </a:extLst>
          </p:cNvPr>
          <p:cNvSpPr txBox="1">
            <a:spLocks/>
          </p:cNvSpPr>
          <p:nvPr/>
        </p:nvSpPr>
        <p:spPr>
          <a:xfrm>
            <a:off x="1188720" y="378881"/>
            <a:ext cx="4621567" cy="594997"/>
          </a:xfrm>
        </p:spPr>
        <p:txBody>
          <a:bodyPr>
            <a:normAutofit/>
          </a:bodyPr>
          <a:lstStyle>
            <a:lvl1pPr algn="l" defTabSz="86677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altLang="zh-CN" sz="32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6" name="平行四边形 45">
            <a:extLst>
              <a:ext uri="{FF2B5EF4-FFF2-40B4-BE49-F238E27FC236}">
                <a16:creationId xmlns:a16="http://schemas.microsoft.com/office/drawing/2014/main" id="{0918F8E7-F165-4A74-9241-7EFE8E772309}"/>
              </a:ext>
            </a:extLst>
          </p:cNvPr>
          <p:cNvSpPr/>
          <p:nvPr/>
        </p:nvSpPr>
        <p:spPr>
          <a:xfrm>
            <a:off x="274320" y="233091"/>
            <a:ext cx="460387" cy="594996"/>
          </a:xfrm>
          <a:prstGeom prst="parallelogram">
            <a:avLst>
              <a:gd name="adj" fmla="val 34931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7" name="平行四边形 46">
            <a:extLst>
              <a:ext uri="{FF2B5EF4-FFF2-40B4-BE49-F238E27FC236}">
                <a16:creationId xmlns:a16="http://schemas.microsoft.com/office/drawing/2014/main" id="{60AC8046-9EEC-45E5-8509-6013E67FDC82}"/>
              </a:ext>
            </a:extLst>
          </p:cNvPr>
          <p:cNvSpPr/>
          <p:nvPr/>
        </p:nvSpPr>
        <p:spPr>
          <a:xfrm>
            <a:off x="729926" y="233091"/>
            <a:ext cx="230194" cy="594996"/>
          </a:xfrm>
          <a:prstGeom prst="parallelogram">
            <a:avLst>
              <a:gd name="adj" fmla="val 61537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48" name="直接连接符 47">
            <a:extLst>
              <a:ext uri="{FF2B5EF4-FFF2-40B4-BE49-F238E27FC236}">
                <a16:creationId xmlns:a16="http://schemas.microsoft.com/office/drawing/2014/main" id="{A8774520-00E1-47DD-B235-28FBB8913EBC}"/>
              </a:ext>
            </a:extLst>
          </p:cNvPr>
          <p:cNvCxnSpPr/>
          <p:nvPr/>
        </p:nvCxnSpPr>
        <p:spPr>
          <a:xfrm>
            <a:off x="1188720" y="828087"/>
            <a:ext cx="37185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3177770" y="6547010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下载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http://www.1ppt.com/xiazai/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A903324-E250-44E6-998F-89954C2DC4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3450" y="327818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50" tmFilter="0, 0; .2, .5; .8, .5; 1, 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125" autoRev="1" fill="hold"/>
                                        <p:tgtEl>
                                          <p:spTgt spid="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50"/>
                            </p:stCondLst>
                            <p:childTnLst>
                              <p:par>
                                <p:cTn id="28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50" tmFilter="0, 0; .2, .5; .8, .5; 1, 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5" autoRev="1" fill="hold"/>
                                        <p:tgtEl>
                                          <p:spTgt spid="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5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8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5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3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5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8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2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50"/>
                            </p:stCondLst>
                            <p:childTnLst>
                              <p:par>
                                <p:cTn id="7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550"/>
                            </p:stCondLst>
                            <p:childTnLst>
                              <p:par>
                                <p:cTn id="8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050"/>
                            </p:stCondLst>
                            <p:childTnLst>
                              <p:par>
                                <p:cTn id="8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550"/>
                            </p:stCondLst>
                            <p:childTnLst>
                              <p:par>
                                <p:cTn id="9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50"/>
                            </p:stCondLst>
                            <p:childTnLst>
                              <p:par>
                                <p:cTn id="10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550"/>
                            </p:stCondLst>
                            <p:childTnLst>
                              <p:par>
                                <p:cTn id="10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6050"/>
                            </p:stCondLst>
                            <p:childTnLst>
                              <p:par>
                                <p:cTn id="1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5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5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6300"/>
                            </p:stCondLst>
                            <p:childTnLst>
                              <p:par>
                                <p:cTn id="1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6800"/>
                            </p:stCondLst>
                            <p:childTnLst>
                              <p:par>
                                <p:cTn id="1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2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25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2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2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7050"/>
                            </p:stCondLst>
                            <p:childTnLst>
                              <p:par>
                                <p:cTn id="14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7550"/>
                            </p:stCondLst>
                            <p:childTnLst>
                              <p:par>
                                <p:cTn id="1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2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2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25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25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5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25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7800"/>
                            </p:stCondLst>
                            <p:childTnLst>
                              <p:par>
                                <p:cTn id="16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8300"/>
                            </p:stCondLst>
                            <p:childTnLst>
                              <p:par>
                                <p:cTn id="1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25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25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25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25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25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25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8550"/>
                            </p:stCondLst>
                            <p:childTnLst>
                              <p:par>
                                <p:cTn id="18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9050"/>
                            </p:stCondLst>
                            <p:childTnLst>
                              <p:par>
                                <p:cTn id="1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25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25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25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25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5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25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94" grpId="0"/>
      <p:bldP spid="95" grpId="0"/>
      <p:bldP spid="96" grpId="0"/>
      <p:bldP spid="97" grpId="0"/>
      <p:bldP spid="98" grpId="0" animBg="1"/>
      <p:bldP spid="99" grpId="0" animBg="1"/>
      <p:bldP spid="100" grpId="0" animBg="1"/>
      <p:bldP spid="101" grpId="0" animBg="1"/>
      <p:bldP spid="102" grpId="0"/>
      <p:bldP spid="103" grpId="0"/>
      <p:bldP spid="104" grpId="0" animBg="1"/>
      <p:bldP spid="105" grpId="0" animBg="1"/>
      <p:bldP spid="106" grpId="0" animBg="1"/>
      <p:bldP spid="107" grpId="0" animBg="1"/>
      <p:bldP spid="108" grpId="0"/>
      <p:bldP spid="109" grpId="0"/>
      <p:bldP spid="110" grpId="0" animBg="1"/>
      <p:bldP spid="111" grpId="0" animBg="1"/>
      <p:bldP spid="112" grpId="0" animBg="1"/>
      <p:bldP spid="113" grpId="0" animBg="1"/>
      <p:bldP spid="114" grpId="0"/>
      <p:bldP spid="115" grpId="0"/>
      <p:bldP spid="116" grpId="0" animBg="1"/>
      <p:bldP spid="117" grpId="0" animBg="1"/>
      <p:bldP spid="118" grpId="0" animBg="1"/>
      <p:bldP spid="119" grpId="0" animBg="1"/>
      <p:bldP spid="120" grpId="0"/>
      <p:bldP spid="121" grpId="0"/>
      <p:bldP spid="122" grpId="0" animBg="1"/>
      <p:bldP spid="123" grpId="0" animBg="1"/>
      <p:bldP spid="124" grpId="0" animBg="1"/>
      <p:bldP spid="125" grpId="0" animBg="1"/>
      <p:bldP spid="126" grpId="0"/>
      <p:bldP spid="127" grpId="0"/>
      <p:bldP spid="128" grpId="0"/>
      <p:bldP spid="129" grpId="0"/>
      <p:bldP spid="45" grpId="0"/>
      <p:bldP spid="46" grpId="0" animBg="1"/>
      <p:bldP spid="4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AYOUT_SHAPETYPE" val="NullText"/>
  <p:tag name="SMARTLAYOUT_SHAPETEXT" val="0|KeepOriginal|True|Content|None|"/>
  <p:tag name="PA" val="v5.2.4"/>
  <p:tag name="RESOURCELIBID_SMARTLAYOUT" val="55612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  <p:tag name="SMARTLAYOUT_SHAPETYPE" val="Ornament"/>
  <p:tag name="RESOURCELIBID_SMARTLAYOUT" val="55612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  <p:tag name="SMARTLAYOUT_SHAPETYPE" val="Ornament"/>
  <p:tag name="RESOURCELIBID_SMARTLAYOUT" val="55612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  <p:tag name="SMARTLAYOUT_SHAPETYPE" val="Ornament"/>
  <p:tag name="RESOURCELIBID_SMARTLAYOUT" val="55612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  <p:tag name="SMARTLAYOUT_SHAPETYPE" val="Ornament"/>
  <p:tag name="RESOURCELIBID_SMARTLAYOUT" val="55612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AYOUT_SLIDE" val="3|3|NoFill|#FFFFFF|False|True|"/>
  <p:tag name="RESOURCELIBID_SMARTLAYOUT" val="55612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AYOUT_SHAPETYPE" val="Picture"/>
  <p:tag name="SMARTLAYOUT_SHAPEPICTURE" val="2|KeepOriginal|False|False|PictureBox|None|b498173c17424309b37249588eab9d0a.jpeg"/>
  <p:tag name="PA" val="v5.2.4"/>
  <p:tag name="RESOURCELIBID_SMARTLAYOUT" val="55612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AYOUT_SHAPETYPE" val="Picture"/>
  <p:tag name="SMARTLAYOUT_SHAPEPICTURE" val="1|KeepOriginal|False|False|PictureBox|None|5c89c6e7dcd740deae9c309269a5c1f3.jpeg"/>
  <p:tag name="PA" val="v5.2.4"/>
  <p:tag name="RESOURCELIBID_SMARTLAYOUT" val="55612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AYOUT_SHAPETYPE" val="Picture"/>
  <p:tag name="SMARTLAYOUT_SHAPEPICTURE" val="0|KeepOriginal|False|False|PictureBox|None|8830116ab56f48adb72cc54f1ff1b2e8.jpeg"/>
  <p:tag name="PA" val="v5.2.4"/>
  <p:tag name="RESOURCELIBID_SMARTLAYOUT" val="55612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AYOUT_SHAPETYPE" val="NullText"/>
  <p:tag name="SMARTLAYOUT_SHAPETEXT" val="2|KeepOriginal|True|Content|None|"/>
  <p:tag name="PA" val="v5.2.4"/>
  <p:tag name="RESOURCELIBID_SMARTLAYOUT" val="55612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AYOUT_SHAPETYPE" val="NullText"/>
  <p:tag name="SMARTLAYOUT_SHAPETEXT" val="1|KeepOriginal|True|Content|None|"/>
  <p:tag name="PA" val="v5.2.4"/>
  <p:tag name="RESOURCELIBID_SMARTLAYOUT" val="556123"/>
</p:tagLst>
</file>

<file path=ppt/theme/theme1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001748"/>
      </a:dk2>
      <a:lt2>
        <a:srgbClr val="F0F0FF"/>
      </a:lt2>
      <a:accent1>
        <a:srgbClr val="001848"/>
      </a:accent1>
      <a:accent2>
        <a:srgbClr val="001860"/>
      </a:accent2>
      <a:accent3>
        <a:srgbClr val="003078"/>
      </a:accent3>
      <a:accent4>
        <a:srgbClr val="0048A8"/>
      </a:accent4>
      <a:accent5>
        <a:srgbClr val="0060C0"/>
      </a:accent5>
      <a:accent6>
        <a:srgbClr val="003090"/>
      </a:accent6>
      <a:hlink>
        <a:srgbClr val="1890D8"/>
      </a:hlink>
      <a:folHlink>
        <a:srgbClr val="F0F0F0"/>
      </a:folHlink>
    </a:clrScheme>
    <a:fontScheme name="kqbfs0nv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D9D9D9">
            <a:alpha val="50196"/>
          </a:srgb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724</TotalTime>
  <Words>1462</Words>
  <Application>Microsoft Office PowerPoint</Application>
  <PresentationFormat>宽屏</PresentationFormat>
  <Paragraphs>352</Paragraphs>
  <Slides>35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35</vt:i4>
      </vt:variant>
    </vt:vector>
  </HeadingPairs>
  <TitlesOfParts>
    <vt:vector size="43" baseType="lpstr">
      <vt:lpstr>微软雅黑</vt:lpstr>
      <vt:lpstr>字魂36号-正文宋楷</vt:lpstr>
      <vt:lpstr>Arial</vt:lpstr>
      <vt:lpstr>Calibri</vt:lpstr>
      <vt:lpstr>Lato Light</vt:lpstr>
      <vt:lpstr>Wingdings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Add title text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Add title text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单击此处Title text</vt:lpstr>
      <vt:lpstr>单击此处Title text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www.freeppt7.com</cp:keywords>
  <dc:description>www.freeppt7.com</dc:description>
  <cp:lastModifiedBy>之灵</cp:lastModifiedBy>
  <cp:revision>40</cp:revision>
  <dcterms:created xsi:type="dcterms:W3CDTF">2019-07-11T07:11:29Z</dcterms:created>
  <dcterms:modified xsi:type="dcterms:W3CDTF">2022-01-01T11:44:40Z</dcterms:modified>
</cp:coreProperties>
</file>