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1"/>
  </p:notesMasterIdLst>
  <p:sldIdLst>
    <p:sldId id="256" r:id="rId3"/>
    <p:sldId id="258" r:id="rId4"/>
    <p:sldId id="259" r:id="rId5"/>
    <p:sldId id="265" r:id="rId6"/>
    <p:sldId id="264" r:id="rId7"/>
    <p:sldId id="263" r:id="rId8"/>
    <p:sldId id="289" r:id="rId9"/>
    <p:sldId id="266" r:id="rId10"/>
    <p:sldId id="281" r:id="rId11"/>
    <p:sldId id="284" r:id="rId12"/>
    <p:sldId id="288" r:id="rId13"/>
    <p:sldId id="287" r:id="rId14"/>
    <p:sldId id="270" r:id="rId15"/>
    <p:sldId id="269" r:id="rId16"/>
    <p:sldId id="279" r:id="rId17"/>
    <p:sldId id="282" r:id="rId18"/>
    <p:sldId id="280" r:id="rId19"/>
    <p:sldId id="290" r:id="rId20"/>
    <p:sldId id="278" r:id="rId21"/>
    <p:sldId id="273" r:id="rId22"/>
    <p:sldId id="272" r:id="rId23"/>
    <p:sldId id="283" r:id="rId24"/>
    <p:sldId id="276" r:id="rId25"/>
    <p:sldId id="275" r:id="rId26"/>
    <p:sldId id="277" r:id="rId27"/>
    <p:sldId id="274" r:id="rId28"/>
    <p:sldId id="286" r:id="rId29"/>
    <p:sldId id="177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4BAF-9418-4E14-A80E-37E601FBEB01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DF83C-D251-4770-91FE-6DD804F7B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6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DF83C-D251-4770-91FE-6DD804F7B1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5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DF83C-D251-4770-91FE-6DD804F7B1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2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33AD2-57A9-43F8-A27C-AE1E0643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D61E30-9CD9-4B60-BD17-5F9CA7527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20CCB5-93DF-4628-BE0D-919BB5B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700CBC-FF82-4E2B-9D98-2FFA45C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AA7E86-0E20-41B7-8B43-E5C8DD94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DAB8A-BF53-45A1-B1EC-4F476F5C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FFFC83-C7E5-4E2F-BEE2-01F1A01BC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47E7E0-634D-4EF8-8A31-23CD7C988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32FFD8-91E1-4F4B-ADF2-D17BDF79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BA1879-361C-46EC-A6A2-2C7442CE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5E08BB-6343-46FE-8143-01EA0A28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8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E485F-1790-4174-9130-441C4FD1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69C109-E62B-4AAC-96BA-AD6948EA4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A137CA-CFA2-43F2-81B4-EFD4A8C6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61DCEF-40B4-422D-993C-B80B3E25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A4D30-41C9-4C52-BE4B-D36308F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8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39F4DF-7C09-4A69-AF6B-BBBCD967A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956CF7-8D63-409F-89CD-6390C782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745A05-727B-4FB9-8EA0-D72203FE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84A26-90FB-41A3-B26A-61C608E1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E14B45-D7CD-4327-85C5-299E79B3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8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0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9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3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8D13A-A88F-481E-84D8-544F1940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E0477-3D2B-4F55-8222-34BCBE188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84A61-1BFD-4FF5-8CF6-80E1692F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2B627-27FF-40EF-9FC6-A93E4081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17E676-D16C-43FA-8977-3ADF3B4E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6DFF5-ACFF-4E95-A95C-E264D81D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B2B4E2-B8FC-462F-8E47-40EDD535D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9B0580-7DA7-4255-A96E-876C41E1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B77BA7-546B-4A66-96EA-FEB8D714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BB3A4-5908-44C1-B3FB-51299FF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0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08F2F-F3FF-4FC4-8956-35E52953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B355FB-601B-4CB3-95A6-11D438B53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9471D0-F8A1-4A85-AD2A-6893B448E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8076E4-B2CB-427E-BAE2-346B7ADE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927A14-2309-4DBF-8E51-E77CC1EA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D2D8F9-E0EC-485C-924B-AA9D2BDA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8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A9287-E5EC-40CE-AF27-F44EF078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82E15C-A571-418E-A3E0-3453012C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D2783E-C3F0-40D6-A5B4-702A723B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F647EA-12AD-4080-8F3B-D7F42F7AD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0C07C0-EEDA-4E05-9283-139FA6BAE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E3A50C-56BC-4C31-9BC2-46C7CBAA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74BA69-C5F9-4D56-AFE4-27731CDE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E97BB4-124C-45A3-998B-8BF0E12F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8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A9287-E5EC-40CE-AF27-F44EF078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82E15C-A571-418E-A3E0-3453012C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D2783E-C3F0-40D6-A5B4-702A723B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F647EA-12AD-4080-8F3B-D7F42F7AD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0C07C0-EEDA-4E05-9283-139FA6BAE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E3A50C-56BC-4C31-9BC2-46C7CBAA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74BA69-C5F9-4D56-AFE4-27731CDE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E97BB4-124C-45A3-998B-8BF0E12F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42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116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75A5F-DD84-4270-9227-2A91F3F1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B252F7-ACD4-4D81-B8FC-0926131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4ECA74-D1A4-41AC-8D71-82287C7C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75BBD6-DD6E-4DC5-8CEC-F28EDC35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4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E250BA-340B-4BB6-BCDA-F09905DF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184231-FFAE-45CA-82D5-1674FE3F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72E61C-53B9-4AA3-AB4D-B48AAACE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4B02A-96B8-4B49-AB5E-C9A254AC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32926D-2C94-4249-BECA-1BB08BDB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F47CB7-8A1C-4A08-AAB6-7B4DE833B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F598C5-B2D3-4A95-80C8-BA3AF4D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EDC9C72A-B554-4317-BB98-4691F1D39C4F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F48BA8-5790-4949-88DD-CC887D84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DD7B68-1947-40FD-9BC0-803F7C0E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100000"/>
                    <a:tint val="75000"/>
                  </a:schemeClr>
                </a:solidFill>
              </a:defRPr>
            </a:lvl1pPr>
          </a:lstStyle>
          <a:p>
            <a:fld id="{126FBB03-3F07-4092-8E77-7A672686C4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D71AFC4-9B35-4E4B-8206-95B5C788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" y="18656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CE8696F-EDF3-45F9-AF38-9A678C74EBB7}"/>
              </a:ext>
            </a:extLst>
          </p:cNvPr>
          <p:cNvSpPr/>
          <p:nvPr userDrawn="1"/>
        </p:nvSpPr>
        <p:spPr>
          <a:xfrm rot="21449891">
            <a:off x="640080" y="477520"/>
            <a:ext cx="10911840" cy="590296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AB7739-6E61-43F0-B30D-AC4B20A8F7A1}"/>
              </a:ext>
            </a:extLst>
          </p:cNvPr>
          <p:cNvSpPr/>
          <p:nvPr userDrawn="1"/>
        </p:nvSpPr>
        <p:spPr>
          <a:xfrm>
            <a:off x="650240" y="467360"/>
            <a:ext cx="10911840" cy="59029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0CCD042-8B15-432A-BE4B-33E8C5E09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948" y="4283134"/>
            <a:ext cx="4429623" cy="33724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8ABB35-C217-4D14-990F-45AD19D38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7855" y="-1192251"/>
            <a:ext cx="3882980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6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311F95-51AB-4D37-BDD2-4AE932E2F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52" y="-388620"/>
            <a:ext cx="12227652" cy="8153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A3E11A-2867-4CA6-AD21-D1CFFA389390}"/>
              </a:ext>
            </a:extLst>
          </p:cNvPr>
          <p:cNvSpPr txBox="1"/>
          <p:nvPr/>
        </p:nvSpPr>
        <p:spPr>
          <a:xfrm>
            <a:off x="2215469" y="2604832"/>
            <a:ext cx="775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C16D1F-0B39-45BE-BCBC-7959EDBDD58F}"/>
              </a:ext>
            </a:extLst>
          </p:cNvPr>
          <p:cNvSpPr/>
          <p:nvPr/>
        </p:nvSpPr>
        <p:spPr>
          <a:xfrm>
            <a:off x="3382645" y="3642995"/>
            <a:ext cx="542607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FBBCE59-6A9D-45DF-9DDC-29B239866539}"/>
              </a:ext>
            </a:extLst>
          </p:cNvPr>
          <p:cNvCxnSpPr>
            <a:cxnSpLocks/>
          </p:cNvCxnSpPr>
          <p:nvPr/>
        </p:nvCxnSpPr>
        <p:spPr>
          <a:xfrm>
            <a:off x="2781300" y="3531235"/>
            <a:ext cx="6629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695DC22-198D-4951-879D-83474888C71F}"/>
              </a:ext>
            </a:extLst>
          </p:cNvPr>
          <p:cNvSpPr txBox="1"/>
          <p:nvPr/>
        </p:nvSpPr>
        <p:spPr>
          <a:xfrm>
            <a:off x="3892429" y="4503317"/>
            <a:ext cx="440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    Time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20XX.X.X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DD82CC3-EBA5-459B-BCCD-C6747156D4DC}"/>
              </a:ext>
            </a:extLst>
          </p:cNvPr>
          <p:cNvSpPr/>
          <p:nvPr/>
        </p:nvSpPr>
        <p:spPr>
          <a:xfrm>
            <a:off x="9703214" y="4578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966BD1C9-772B-4B01-A0B7-5880E381AEA5}"/>
              </a:ext>
            </a:extLst>
          </p:cNvPr>
          <p:cNvSpPr txBox="1"/>
          <p:nvPr/>
        </p:nvSpPr>
        <p:spPr>
          <a:xfrm>
            <a:off x="3765286" y="673488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1CBC9DA-BC81-43AF-9D55-0BC62ADEE75A}"/>
              </a:ext>
            </a:extLst>
          </p:cNvPr>
          <p:cNvGrpSpPr/>
          <p:nvPr/>
        </p:nvGrpSpPr>
        <p:grpSpPr>
          <a:xfrm>
            <a:off x="137880" y="-229794"/>
            <a:ext cx="11727096" cy="6383630"/>
            <a:chOff x="137880" y="186766"/>
            <a:chExt cx="11727096" cy="638363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D22291-3587-4594-88F1-44D0CD2106E2}"/>
                </a:ext>
              </a:extLst>
            </p:cNvPr>
            <p:cNvSpPr/>
            <p:nvPr/>
          </p:nvSpPr>
          <p:spPr>
            <a:xfrm>
              <a:off x="2093698" y="2678186"/>
              <a:ext cx="9260101" cy="1061957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FE7F5B-FAA7-4AAF-B617-FFECC32FDDE3}"/>
                </a:ext>
              </a:extLst>
            </p:cNvPr>
            <p:cNvSpPr/>
            <p:nvPr/>
          </p:nvSpPr>
          <p:spPr>
            <a:xfrm>
              <a:off x="838201" y="2678186"/>
              <a:ext cx="1255962" cy="1061957"/>
            </a:xfrm>
            <a:prstGeom prst="rect">
              <a:avLst/>
            </a:prstGeom>
            <a:solidFill>
              <a:schemeClr val="accent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F9436B-6550-4D81-BCCE-1B6FB298AD78}"/>
                </a:ext>
              </a:extLst>
            </p:cNvPr>
            <p:cNvSpPr txBox="1"/>
            <p:nvPr/>
          </p:nvSpPr>
          <p:spPr>
            <a:xfrm>
              <a:off x="2466332" y="3127281"/>
              <a:ext cx="8742680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l" fontAlgn="auto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5960B56-4449-4384-837C-6DCA4AA74551}"/>
                </a:ext>
              </a:extLst>
            </p:cNvPr>
            <p:cNvSpPr txBox="1"/>
            <p:nvPr/>
          </p:nvSpPr>
          <p:spPr>
            <a:xfrm>
              <a:off x="2466332" y="2754643"/>
              <a:ext cx="6865322" cy="37151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b" anchorCtr="0">
              <a:spAutoFit/>
            </a:bodyPr>
            <a:lstStyle/>
            <a:p>
              <a:pPr algn="l"/>
              <a:r>
                <a:rPr lang="en-US" altLang="zh-C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6F754134-6F0F-46E0-AEB9-3EB2B439C538}"/>
                </a:ext>
              </a:extLst>
            </p:cNvPr>
            <p:cNvSpPr/>
            <p:nvPr/>
          </p:nvSpPr>
          <p:spPr>
            <a:xfrm rot="13500000">
              <a:off x="1971442" y="3086907"/>
              <a:ext cx="244515" cy="244515"/>
            </a:xfrm>
            <a:prstGeom prst="rtTriangle">
              <a:avLst/>
            </a:prstGeom>
            <a:solidFill>
              <a:schemeClr val="accent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6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527BB98-455C-47B6-BB85-2A2A343E2101}"/>
                </a:ext>
              </a:extLst>
            </p:cNvPr>
            <p:cNvGrpSpPr/>
            <p:nvPr/>
          </p:nvGrpSpPr>
          <p:grpSpPr>
            <a:xfrm>
              <a:off x="838201" y="4456186"/>
              <a:ext cx="10515598" cy="1061957"/>
              <a:chOff x="660401" y="2540447"/>
              <a:chExt cx="10515598" cy="1061957"/>
            </a:xfrm>
          </p:grpSpPr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C44C9869-3FEF-48D1-85EF-3770CB04C8E4}"/>
                  </a:ext>
                </a:extLst>
              </p:cNvPr>
              <p:cNvSpPr/>
              <p:nvPr/>
            </p:nvSpPr>
            <p:spPr>
              <a:xfrm>
                <a:off x="1915898" y="2540447"/>
                <a:ext cx="9260101" cy="1061957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 dirty="0">
                  <a:cs typeface="+mn-ea"/>
                  <a:sym typeface="+mn-lt"/>
                </a:endParaRP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5F66606D-2605-416E-A398-F330B08573D3}"/>
                  </a:ext>
                </a:extLst>
              </p:cNvPr>
              <p:cNvSpPr/>
              <p:nvPr/>
            </p:nvSpPr>
            <p:spPr>
              <a:xfrm>
                <a:off x="660401" y="2540447"/>
                <a:ext cx="1255962" cy="1061957"/>
              </a:xfrm>
              <a:prstGeom prst="rect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5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5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DB8BEBBE-5E4E-4303-912A-87C3B8EF6DBD}"/>
                  </a:ext>
                </a:extLst>
              </p:cNvPr>
              <p:cNvSpPr txBox="1"/>
              <p:nvPr/>
            </p:nvSpPr>
            <p:spPr>
              <a:xfrm>
                <a:off x="2288532" y="2989542"/>
                <a:ext cx="8742680" cy="57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l" fontAlgn="auto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</a:t>
                </a:r>
                <a:r>
                  <a:rPr lang="en-US" altLang="zh-CN" sz="11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here to add content that matches the </a:t>
                </a:r>
                <a:r>
                  <a:rPr lang="en-US" altLang="zh-CN" sz="11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title.Click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here to add content that matches the title.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98C0BCB1-9C24-4EA4-950B-06F64F14BC94}"/>
                  </a:ext>
                </a:extLst>
              </p:cNvPr>
              <p:cNvSpPr txBox="1"/>
              <p:nvPr/>
            </p:nvSpPr>
            <p:spPr>
              <a:xfrm>
                <a:off x="2288532" y="2616904"/>
                <a:ext cx="6865322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spAutoFit/>
              </a:bodyPr>
              <a:lstStyle/>
              <a:p>
                <a:pPr algn="l"/>
                <a:r>
                  <a:rPr lang="en-US" altLang="zh-CN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直角三角形 167">
                <a:extLst>
                  <a:ext uri="{FF2B5EF4-FFF2-40B4-BE49-F238E27FC236}">
                    <a16:creationId xmlns:a16="http://schemas.microsoft.com/office/drawing/2014/main" id="{BCF5235F-A34C-4C2A-8F95-A8E473F711AF}"/>
                  </a:ext>
                </a:extLst>
              </p:cNvPr>
              <p:cNvSpPr/>
              <p:nvPr/>
            </p:nvSpPr>
            <p:spPr>
              <a:xfrm rot="13500000">
                <a:off x="1793642" y="2949168"/>
                <a:ext cx="244515" cy="244515"/>
              </a:xfrm>
              <a:prstGeom prst="rtTriangle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6600" b="1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6FAA885-51FF-4219-9A07-BE3CB727FA7D}"/>
                </a:ext>
              </a:extLst>
            </p:cNvPr>
            <p:cNvGrpSpPr/>
            <p:nvPr/>
          </p:nvGrpSpPr>
          <p:grpSpPr>
            <a:xfrm rot="16200000">
              <a:off x="10531062" y="5236482"/>
              <a:ext cx="787878" cy="1879950"/>
              <a:chOff x="8874604" y="4540797"/>
              <a:chExt cx="787878" cy="1879950"/>
            </a:xfrm>
            <a:solidFill>
              <a:schemeClr val="tx1">
                <a:lumMod val="50000"/>
                <a:lumOff val="50000"/>
                <a:alpha val="12000"/>
              </a:schemeClr>
            </a:solidFill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E552981D-840E-4C2C-B645-4D8DEF473483}"/>
                  </a:ext>
                </a:extLst>
              </p:cNvPr>
              <p:cNvSpPr/>
              <p:nvPr/>
            </p:nvSpPr>
            <p:spPr>
              <a:xfrm>
                <a:off x="8874604" y="454079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FF5D0815-3149-4253-93A9-676299B3375C}"/>
                  </a:ext>
                </a:extLst>
              </p:cNvPr>
              <p:cNvSpPr/>
              <p:nvPr/>
            </p:nvSpPr>
            <p:spPr>
              <a:xfrm>
                <a:off x="9059427" y="454079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B0C8B2CE-2DB4-4F36-AF62-DB2A867A9A39}"/>
                  </a:ext>
                </a:extLst>
              </p:cNvPr>
              <p:cNvSpPr/>
              <p:nvPr/>
            </p:nvSpPr>
            <p:spPr>
              <a:xfrm>
                <a:off x="9244250" y="454079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AF8E7070-CC8B-4F66-B360-E114D2C4B22F}"/>
                  </a:ext>
                </a:extLst>
              </p:cNvPr>
              <p:cNvSpPr/>
              <p:nvPr/>
            </p:nvSpPr>
            <p:spPr>
              <a:xfrm>
                <a:off x="9429218" y="454079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DB74DBBD-657D-4765-ADC4-DEF04A908E3D}"/>
                  </a:ext>
                </a:extLst>
              </p:cNvPr>
              <p:cNvSpPr/>
              <p:nvPr/>
            </p:nvSpPr>
            <p:spPr>
              <a:xfrm>
                <a:off x="9614042" y="454079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E79AD207-F1B9-4E96-BB92-782315A13023}"/>
                  </a:ext>
                </a:extLst>
              </p:cNvPr>
              <p:cNvSpPr/>
              <p:nvPr/>
            </p:nvSpPr>
            <p:spPr>
              <a:xfrm>
                <a:off x="8874604" y="47450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2579ED31-FBFA-4414-93AD-4BA3472BC2B8}"/>
                  </a:ext>
                </a:extLst>
              </p:cNvPr>
              <p:cNvSpPr/>
              <p:nvPr/>
            </p:nvSpPr>
            <p:spPr>
              <a:xfrm>
                <a:off x="9059427" y="47450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06258822-636E-492B-AFF7-9DA6C7E96B51}"/>
                  </a:ext>
                </a:extLst>
              </p:cNvPr>
              <p:cNvSpPr/>
              <p:nvPr/>
            </p:nvSpPr>
            <p:spPr>
              <a:xfrm>
                <a:off x="9244250" y="47450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04E4B0D3-6498-4848-83B6-D508EC218B77}"/>
                  </a:ext>
                </a:extLst>
              </p:cNvPr>
              <p:cNvSpPr/>
              <p:nvPr/>
            </p:nvSpPr>
            <p:spPr>
              <a:xfrm>
                <a:off x="9429218" y="47450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DFCA6298-764C-4606-A630-615DCEF5FE70}"/>
                  </a:ext>
                </a:extLst>
              </p:cNvPr>
              <p:cNvSpPr/>
              <p:nvPr/>
            </p:nvSpPr>
            <p:spPr>
              <a:xfrm>
                <a:off x="9614042" y="47450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B2571425-724D-47E2-B03B-753A5561AC57}"/>
                  </a:ext>
                </a:extLst>
              </p:cNvPr>
              <p:cNvSpPr/>
              <p:nvPr/>
            </p:nvSpPr>
            <p:spPr>
              <a:xfrm>
                <a:off x="8874604" y="494936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8FDDC874-6B27-4D87-815A-06D659CF7CD0}"/>
                  </a:ext>
                </a:extLst>
              </p:cNvPr>
              <p:cNvSpPr/>
              <p:nvPr/>
            </p:nvSpPr>
            <p:spPr>
              <a:xfrm>
                <a:off x="9059427" y="494936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110AF73E-A210-4AE0-9A19-45A7CFE8B607}"/>
                  </a:ext>
                </a:extLst>
              </p:cNvPr>
              <p:cNvSpPr/>
              <p:nvPr/>
            </p:nvSpPr>
            <p:spPr>
              <a:xfrm>
                <a:off x="9244250" y="494936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8A909FE2-32E7-44C2-BE79-AA0F9E0AFE64}"/>
                  </a:ext>
                </a:extLst>
              </p:cNvPr>
              <p:cNvSpPr/>
              <p:nvPr/>
            </p:nvSpPr>
            <p:spPr>
              <a:xfrm>
                <a:off x="9429218" y="494936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AA1A041B-2483-4ED5-9B7C-58F5D8A9F5B2}"/>
                  </a:ext>
                </a:extLst>
              </p:cNvPr>
              <p:cNvSpPr/>
              <p:nvPr/>
            </p:nvSpPr>
            <p:spPr>
              <a:xfrm>
                <a:off x="9614042" y="494936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D36BC15B-6D6F-4415-9B60-DB5B56798444}"/>
                  </a:ext>
                </a:extLst>
              </p:cNvPr>
              <p:cNvSpPr/>
              <p:nvPr/>
            </p:nvSpPr>
            <p:spPr>
              <a:xfrm>
                <a:off x="8874604" y="5153655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1DD6381-8CB3-4AAB-A5B3-048F09BD309F}"/>
                  </a:ext>
                </a:extLst>
              </p:cNvPr>
              <p:cNvSpPr/>
              <p:nvPr/>
            </p:nvSpPr>
            <p:spPr>
              <a:xfrm>
                <a:off x="9059427" y="5153655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FB83F63F-2744-48CB-BD9C-84E230C81286}"/>
                  </a:ext>
                </a:extLst>
              </p:cNvPr>
              <p:cNvSpPr/>
              <p:nvPr/>
            </p:nvSpPr>
            <p:spPr>
              <a:xfrm>
                <a:off x="9244250" y="5153655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3581DE6B-247E-41D2-9726-96A8AE9481B9}"/>
                  </a:ext>
                </a:extLst>
              </p:cNvPr>
              <p:cNvSpPr/>
              <p:nvPr/>
            </p:nvSpPr>
            <p:spPr>
              <a:xfrm>
                <a:off x="9429218" y="5153655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55A355BC-329D-4A46-AB22-F857B4EA88AC}"/>
                  </a:ext>
                </a:extLst>
              </p:cNvPr>
              <p:cNvSpPr/>
              <p:nvPr/>
            </p:nvSpPr>
            <p:spPr>
              <a:xfrm>
                <a:off x="9614042" y="5153655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C5A67B4E-49BD-44E4-A3EE-EC0923B2C87A}"/>
                  </a:ext>
                </a:extLst>
              </p:cNvPr>
              <p:cNvSpPr/>
              <p:nvPr/>
            </p:nvSpPr>
            <p:spPr>
              <a:xfrm>
                <a:off x="8874604" y="535794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90E0008D-112F-4BFF-A381-663D8EB58FCB}"/>
                  </a:ext>
                </a:extLst>
              </p:cNvPr>
              <p:cNvSpPr/>
              <p:nvPr/>
            </p:nvSpPr>
            <p:spPr>
              <a:xfrm>
                <a:off x="9059427" y="535794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5FBE922D-7284-4000-877C-8152EBA252FE}"/>
                  </a:ext>
                </a:extLst>
              </p:cNvPr>
              <p:cNvSpPr/>
              <p:nvPr/>
            </p:nvSpPr>
            <p:spPr>
              <a:xfrm>
                <a:off x="9244250" y="535794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0589E8F8-6BD4-4A7F-95D9-03894670664F}"/>
                  </a:ext>
                </a:extLst>
              </p:cNvPr>
              <p:cNvSpPr/>
              <p:nvPr/>
            </p:nvSpPr>
            <p:spPr>
              <a:xfrm>
                <a:off x="9429218" y="535794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4B039ACB-5896-45F6-B082-811156EDB0E6}"/>
                  </a:ext>
                </a:extLst>
              </p:cNvPr>
              <p:cNvSpPr/>
              <p:nvPr/>
            </p:nvSpPr>
            <p:spPr>
              <a:xfrm>
                <a:off x="9614042" y="535794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F27FCF3E-5B36-46D7-B706-8ADA5C21E36E}"/>
                  </a:ext>
                </a:extLst>
              </p:cNvPr>
              <p:cNvSpPr/>
              <p:nvPr/>
            </p:nvSpPr>
            <p:spPr>
              <a:xfrm>
                <a:off x="8874604" y="556222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3A873009-1410-4846-AC67-026A2BAD0DBA}"/>
                  </a:ext>
                </a:extLst>
              </p:cNvPr>
              <p:cNvSpPr/>
              <p:nvPr/>
            </p:nvSpPr>
            <p:spPr>
              <a:xfrm>
                <a:off x="9059427" y="556222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6326A610-FD55-4D64-8145-CDF55CB50A22}"/>
                  </a:ext>
                </a:extLst>
              </p:cNvPr>
              <p:cNvSpPr/>
              <p:nvPr/>
            </p:nvSpPr>
            <p:spPr>
              <a:xfrm>
                <a:off x="9244250" y="556222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0FEBA045-FC70-4E97-A780-148A739965BB}"/>
                  </a:ext>
                </a:extLst>
              </p:cNvPr>
              <p:cNvSpPr/>
              <p:nvPr/>
            </p:nvSpPr>
            <p:spPr>
              <a:xfrm>
                <a:off x="9429218" y="556222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FC160434-2052-4C07-B02D-5021D65AE5FB}"/>
                  </a:ext>
                </a:extLst>
              </p:cNvPr>
              <p:cNvSpPr/>
              <p:nvPr/>
            </p:nvSpPr>
            <p:spPr>
              <a:xfrm>
                <a:off x="9614042" y="556222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394A7AD0-3ABA-4335-8914-9F3A88CA6F40}"/>
                  </a:ext>
                </a:extLst>
              </p:cNvPr>
              <p:cNvSpPr/>
              <p:nvPr/>
            </p:nvSpPr>
            <p:spPr>
              <a:xfrm>
                <a:off x="8874604" y="57647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2AA0337D-A219-4CBC-A6A8-7878FD211A52}"/>
                  </a:ext>
                </a:extLst>
              </p:cNvPr>
              <p:cNvSpPr/>
              <p:nvPr/>
            </p:nvSpPr>
            <p:spPr>
              <a:xfrm>
                <a:off x="9059427" y="57647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FC697C84-D82E-4CA3-A7DF-A6F07BA439B1}"/>
                  </a:ext>
                </a:extLst>
              </p:cNvPr>
              <p:cNvSpPr/>
              <p:nvPr/>
            </p:nvSpPr>
            <p:spPr>
              <a:xfrm>
                <a:off x="9244250" y="57647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C2DA8AE8-B717-4FBF-ADDD-877E19FEA8EA}"/>
                  </a:ext>
                </a:extLst>
              </p:cNvPr>
              <p:cNvSpPr/>
              <p:nvPr/>
            </p:nvSpPr>
            <p:spPr>
              <a:xfrm>
                <a:off x="9429218" y="57647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C33BE7A3-18FC-475C-B341-477B49CDEA61}"/>
                  </a:ext>
                </a:extLst>
              </p:cNvPr>
              <p:cNvSpPr/>
              <p:nvPr/>
            </p:nvSpPr>
            <p:spPr>
              <a:xfrm>
                <a:off x="9614042" y="5764783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7C7AB7F9-E376-48FC-A6ED-EFFD0FC4AB7A}"/>
                  </a:ext>
                </a:extLst>
              </p:cNvPr>
              <p:cNvSpPr/>
              <p:nvPr/>
            </p:nvSpPr>
            <p:spPr>
              <a:xfrm>
                <a:off x="8874604" y="596733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6C7AADBA-DD5E-4282-B3CD-98BD9617C039}"/>
                  </a:ext>
                </a:extLst>
              </p:cNvPr>
              <p:cNvSpPr/>
              <p:nvPr/>
            </p:nvSpPr>
            <p:spPr>
              <a:xfrm>
                <a:off x="9059427" y="596733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0107C4E5-DDD0-4D23-B7B9-BFC297C154ED}"/>
                  </a:ext>
                </a:extLst>
              </p:cNvPr>
              <p:cNvSpPr/>
              <p:nvPr/>
            </p:nvSpPr>
            <p:spPr>
              <a:xfrm>
                <a:off x="9244250" y="596733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80773947-C732-435A-BE5F-A68507A84537}"/>
                  </a:ext>
                </a:extLst>
              </p:cNvPr>
              <p:cNvSpPr/>
              <p:nvPr/>
            </p:nvSpPr>
            <p:spPr>
              <a:xfrm>
                <a:off x="9429218" y="596733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2065A1A0-2255-4EE1-8E15-F739E9162FD7}"/>
                  </a:ext>
                </a:extLst>
              </p:cNvPr>
              <p:cNvSpPr/>
              <p:nvPr/>
            </p:nvSpPr>
            <p:spPr>
              <a:xfrm>
                <a:off x="9614042" y="5967339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836EB462-BF33-420B-ACDE-95EF1ECB1D5E}"/>
                  </a:ext>
                </a:extLst>
              </p:cNvPr>
              <p:cNvSpPr/>
              <p:nvPr/>
            </p:nvSpPr>
            <p:spPr>
              <a:xfrm>
                <a:off x="8874604" y="616975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3AD5B66C-171B-4E06-AFF5-827B27EE0837}"/>
                  </a:ext>
                </a:extLst>
              </p:cNvPr>
              <p:cNvSpPr/>
              <p:nvPr/>
            </p:nvSpPr>
            <p:spPr>
              <a:xfrm>
                <a:off x="9059427" y="616975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8A7FC6C9-6D39-4069-9344-8DF1996EA3A8}"/>
                  </a:ext>
                </a:extLst>
              </p:cNvPr>
              <p:cNvSpPr/>
              <p:nvPr/>
            </p:nvSpPr>
            <p:spPr>
              <a:xfrm>
                <a:off x="9244250" y="616975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2AB5568F-9C0B-4A87-AB12-0810650EF436}"/>
                  </a:ext>
                </a:extLst>
              </p:cNvPr>
              <p:cNvSpPr/>
              <p:nvPr/>
            </p:nvSpPr>
            <p:spPr>
              <a:xfrm>
                <a:off x="9429218" y="616975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2D8F1F90-9EEE-4330-A402-9C2CAEA6D2A1}"/>
                  </a:ext>
                </a:extLst>
              </p:cNvPr>
              <p:cNvSpPr/>
              <p:nvPr/>
            </p:nvSpPr>
            <p:spPr>
              <a:xfrm>
                <a:off x="9614042" y="6169751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99BE0B17-554E-43ED-8C10-11F5AFF770A8}"/>
                  </a:ext>
                </a:extLst>
              </p:cNvPr>
              <p:cNvSpPr/>
              <p:nvPr/>
            </p:nvSpPr>
            <p:spPr>
              <a:xfrm>
                <a:off x="8874604" y="637230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3E4E5CEF-4C77-45B6-8CC6-35E6638E57B0}"/>
                  </a:ext>
                </a:extLst>
              </p:cNvPr>
              <p:cNvSpPr/>
              <p:nvPr/>
            </p:nvSpPr>
            <p:spPr>
              <a:xfrm>
                <a:off x="9059427" y="637230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3EC74548-8FB8-45D2-AD5D-7E89B4B65223}"/>
                  </a:ext>
                </a:extLst>
              </p:cNvPr>
              <p:cNvSpPr/>
              <p:nvPr/>
            </p:nvSpPr>
            <p:spPr>
              <a:xfrm>
                <a:off x="9244250" y="637230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8397C9B9-53C4-43AB-A8DD-4B65039E48E3}"/>
                  </a:ext>
                </a:extLst>
              </p:cNvPr>
              <p:cNvSpPr/>
              <p:nvPr/>
            </p:nvSpPr>
            <p:spPr>
              <a:xfrm>
                <a:off x="9429218" y="637230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F51AFD01-716D-4117-9D92-667F606D6C15}"/>
                  </a:ext>
                </a:extLst>
              </p:cNvPr>
              <p:cNvSpPr/>
              <p:nvPr/>
            </p:nvSpPr>
            <p:spPr>
              <a:xfrm>
                <a:off x="9614042" y="6372307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33FA34E-FF35-4A5B-9618-311FDD6AD5DB}"/>
                </a:ext>
              </a:extLst>
            </p:cNvPr>
            <p:cNvGrpSpPr/>
            <p:nvPr/>
          </p:nvGrpSpPr>
          <p:grpSpPr>
            <a:xfrm>
              <a:off x="137880" y="186766"/>
              <a:ext cx="1722231" cy="1879950"/>
              <a:chOff x="5415274" y="4587096"/>
              <a:chExt cx="1722231" cy="1879950"/>
            </a:xfrm>
            <a:solidFill>
              <a:schemeClr val="tx1">
                <a:lumMod val="50000"/>
                <a:lumOff val="50000"/>
                <a:alpha val="12000"/>
              </a:schemeClr>
            </a:solidFill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33F2731-BAE5-48AB-A49C-ECFE688F5F46}"/>
                  </a:ext>
                </a:extLst>
              </p:cNvPr>
              <p:cNvSpPr/>
              <p:nvPr/>
            </p:nvSpPr>
            <p:spPr>
              <a:xfrm>
                <a:off x="5415274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3E2368A-ECD6-4701-91B1-024C4BFEB6DB}"/>
                  </a:ext>
                </a:extLst>
              </p:cNvPr>
              <p:cNvSpPr/>
              <p:nvPr/>
            </p:nvSpPr>
            <p:spPr>
              <a:xfrm>
                <a:off x="5600097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970240D-9A0E-457E-BDA5-5A0D8982EA45}"/>
                  </a:ext>
                </a:extLst>
              </p:cNvPr>
              <p:cNvSpPr/>
              <p:nvPr/>
            </p:nvSpPr>
            <p:spPr>
              <a:xfrm>
                <a:off x="5784920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DE3D84-0752-4012-B810-973D172AD82D}"/>
                  </a:ext>
                </a:extLst>
              </p:cNvPr>
              <p:cNvSpPr/>
              <p:nvPr/>
            </p:nvSpPr>
            <p:spPr>
              <a:xfrm>
                <a:off x="5969888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89945A4-E2F8-4DF8-867E-FFC03633150A}"/>
                  </a:ext>
                </a:extLst>
              </p:cNvPr>
              <p:cNvSpPr/>
              <p:nvPr/>
            </p:nvSpPr>
            <p:spPr>
              <a:xfrm>
                <a:off x="6154712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EADFA4D-2054-4D2B-AE86-6C2AA41959AC}"/>
                  </a:ext>
                </a:extLst>
              </p:cNvPr>
              <p:cNvSpPr/>
              <p:nvPr/>
            </p:nvSpPr>
            <p:spPr>
              <a:xfrm>
                <a:off x="6339679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B18E3A7-015A-4D6F-8615-8F45BC315A06}"/>
                  </a:ext>
                </a:extLst>
              </p:cNvPr>
              <p:cNvSpPr/>
              <p:nvPr/>
            </p:nvSpPr>
            <p:spPr>
              <a:xfrm>
                <a:off x="6524503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AE12A4A-64A6-4F45-9803-A152F570193F}"/>
                  </a:ext>
                </a:extLst>
              </p:cNvPr>
              <p:cNvSpPr/>
              <p:nvPr/>
            </p:nvSpPr>
            <p:spPr>
              <a:xfrm>
                <a:off x="5415274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4FD694A-7723-4A9C-AE50-D26395439E46}"/>
                  </a:ext>
                </a:extLst>
              </p:cNvPr>
              <p:cNvSpPr/>
              <p:nvPr/>
            </p:nvSpPr>
            <p:spPr>
              <a:xfrm>
                <a:off x="5600097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51EE1B1-E756-4016-96D7-1C88A45D51F4}"/>
                  </a:ext>
                </a:extLst>
              </p:cNvPr>
              <p:cNvSpPr/>
              <p:nvPr/>
            </p:nvSpPr>
            <p:spPr>
              <a:xfrm>
                <a:off x="5784920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26B2F0E-C6F8-4958-8377-EAD05A53ACE3}"/>
                  </a:ext>
                </a:extLst>
              </p:cNvPr>
              <p:cNvSpPr/>
              <p:nvPr/>
            </p:nvSpPr>
            <p:spPr>
              <a:xfrm>
                <a:off x="5969888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A2F14F6-0DA5-4D54-A2F2-2A2DA4BD45FB}"/>
                  </a:ext>
                </a:extLst>
              </p:cNvPr>
              <p:cNvSpPr/>
              <p:nvPr/>
            </p:nvSpPr>
            <p:spPr>
              <a:xfrm>
                <a:off x="6154712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03D2257-BF80-493D-A9AF-0F4F07D0AF78}"/>
                  </a:ext>
                </a:extLst>
              </p:cNvPr>
              <p:cNvSpPr/>
              <p:nvPr/>
            </p:nvSpPr>
            <p:spPr>
              <a:xfrm>
                <a:off x="6339679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348481F-082F-4209-AF2F-C2CD76B975E7}"/>
                  </a:ext>
                </a:extLst>
              </p:cNvPr>
              <p:cNvSpPr/>
              <p:nvPr/>
            </p:nvSpPr>
            <p:spPr>
              <a:xfrm>
                <a:off x="6524503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8D31ED4-0B00-4F14-8903-DEC0A5D9A6AB}"/>
                  </a:ext>
                </a:extLst>
              </p:cNvPr>
              <p:cNvSpPr/>
              <p:nvPr/>
            </p:nvSpPr>
            <p:spPr>
              <a:xfrm>
                <a:off x="5415274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08D2B75-6BAD-4A0F-B722-D3F9851247C8}"/>
                  </a:ext>
                </a:extLst>
              </p:cNvPr>
              <p:cNvSpPr/>
              <p:nvPr/>
            </p:nvSpPr>
            <p:spPr>
              <a:xfrm>
                <a:off x="5600097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839A8AD-C8BE-454E-A994-24F2BB8EFAEF}"/>
                  </a:ext>
                </a:extLst>
              </p:cNvPr>
              <p:cNvSpPr/>
              <p:nvPr/>
            </p:nvSpPr>
            <p:spPr>
              <a:xfrm>
                <a:off x="5784920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03B544-E36C-4518-A2D1-854883B8E535}"/>
                  </a:ext>
                </a:extLst>
              </p:cNvPr>
              <p:cNvSpPr/>
              <p:nvPr/>
            </p:nvSpPr>
            <p:spPr>
              <a:xfrm>
                <a:off x="5969888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F80E1E6C-A4C2-4F2E-9888-E78F94FD875A}"/>
                  </a:ext>
                </a:extLst>
              </p:cNvPr>
              <p:cNvSpPr/>
              <p:nvPr/>
            </p:nvSpPr>
            <p:spPr>
              <a:xfrm>
                <a:off x="6154712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A2783B0-A704-43D5-9DFA-84E481DA69A4}"/>
                  </a:ext>
                </a:extLst>
              </p:cNvPr>
              <p:cNvSpPr/>
              <p:nvPr/>
            </p:nvSpPr>
            <p:spPr>
              <a:xfrm>
                <a:off x="6339679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1676C3A-9735-4C4D-BA6D-EC360D648126}"/>
                  </a:ext>
                </a:extLst>
              </p:cNvPr>
              <p:cNvSpPr/>
              <p:nvPr/>
            </p:nvSpPr>
            <p:spPr>
              <a:xfrm>
                <a:off x="6524503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BD34CB-911A-47CE-BB3D-E9F258F1EA10}"/>
                  </a:ext>
                </a:extLst>
              </p:cNvPr>
              <p:cNvSpPr/>
              <p:nvPr/>
            </p:nvSpPr>
            <p:spPr>
              <a:xfrm>
                <a:off x="5415274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C110C9E-3BAF-4DAE-9066-E207BB28B7D1}"/>
                  </a:ext>
                </a:extLst>
              </p:cNvPr>
              <p:cNvSpPr/>
              <p:nvPr/>
            </p:nvSpPr>
            <p:spPr>
              <a:xfrm>
                <a:off x="5600097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EFB4B3AC-E3F2-4FCF-BB9B-8894C2A38829}"/>
                  </a:ext>
                </a:extLst>
              </p:cNvPr>
              <p:cNvSpPr/>
              <p:nvPr/>
            </p:nvSpPr>
            <p:spPr>
              <a:xfrm>
                <a:off x="5784920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61418CD-5E6C-4F68-9C29-B79C95C0B9E2}"/>
                  </a:ext>
                </a:extLst>
              </p:cNvPr>
              <p:cNvSpPr/>
              <p:nvPr/>
            </p:nvSpPr>
            <p:spPr>
              <a:xfrm>
                <a:off x="5969888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5C8B4A4-2CAA-4E73-9375-511C3B6DD20A}"/>
                  </a:ext>
                </a:extLst>
              </p:cNvPr>
              <p:cNvSpPr/>
              <p:nvPr/>
            </p:nvSpPr>
            <p:spPr>
              <a:xfrm>
                <a:off x="6154712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CC641B0-D485-4937-A2C6-0A3DC5896EAC}"/>
                  </a:ext>
                </a:extLst>
              </p:cNvPr>
              <p:cNvSpPr/>
              <p:nvPr/>
            </p:nvSpPr>
            <p:spPr>
              <a:xfrm>
                <a:off x="6339679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CF525B5-7570-43F9-A92B-5B617E3C25A5}"/>
                  </a:ext>
                </a:extLst>
              </p:cNvPr>
              <p:cNvSpPr/>
              <p:nvPr/>
            </p:nvSpPr>
            <p:spPr>
              <a:xfrm>
                <a:off x="6524503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740303A-B946-425E-80AE-A160D52ACD95}"/>
                  </a:ext>
                </a:extLst>
              </p:cNvPr>
              <p:cNvSpPr/>
              <p:nvPr/>
            </p:nvSpPr>
            <p:spPr>
              <a:xfrm>
                <a:off x="5415274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0D71EAB-D90E-43C7-8440-D4A0005C6C27}"/>
                  </a:ext>
                </a:extLst>
              </p:cNvPr>
              <p:cNvSpPr/>
              <p:nvPr/>
            </p:nvSpPr>
            <p:spPr>
              <a:xfrm>
                <a:off x="5600097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C9F06D3-134F-4516-B180-3B11BE81ACD7}"/>
                  </a:ext>
                </a:extLst>
              </p:cNvPr>
              <p:cNvSpPr/>
              <p:nvPr/>
            </p:nvSpPr>
            <p:spPr>
              <a:xfrm>
                <a:off x="5784920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CEF913D-C6D6-4628-97A0-C4F5867A834A}"/>
                  </a:ext>
                </a:extLst>
              </p:cNvPr>
              <p:cNvSpPr/>
              <p:nvPr/>
            </p:nvSpPr>
            <p:spPr>
              <a:xfrm>
                <a:off x="5969888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7F3EB03-9EFD-499E-8745-55DDF13657C1}"/>
                  </a:ext>
                </a:extLst>
              </p:cNvPr>
              <p:cNvSpPr/>
              <p:nvPr/>
            </p:nvSpPr>
            <p:spPr>
              <a:xfrm>
                <a:off x="6154712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0D65066-CD11-46DA-A3BC-64CF4EADB9D7}"/>
                  </a:ext>
                </a:extLst>
              </p:cNvPr>
              <p:cNvSpPr/>
              <p:nvPr/>
            </p:nvSpPr>
            <p:spPr>
              <a:xfrm>
                <a:off x="6339679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78DCD43-EB5D-46EF-98E0-739C7EFC5512}"/>
                  </a:ext>
                </a:extLst>
              </p:cNvPr>
              <p:cNvSpPr/>
              <p:nvPr/>
            </p:nvSpPr>
            <p:spPr>
              <a:xfrm>
                <a:off x="6524503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AE73AFBE-2864-44AA-BCF4-FDA39F71BCC8}"/>
                  </a:ext>
                </a:extLst>
              </p:cNvPr>
              <p:cNvSpPr/>
              <p:nvPr/>
            </p:nvSpPr>
            <p:spPr>
              <a:xfrm>
                <a:off x="5415274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35003D2-15CF-4E81-A1D1-63FFA97B302A}"/>
                  </a:ext>
                </a:extLst>
              </p:cNvPr>
              <p:cNvSpPr/>
              <p:nvPr/>
            </p:nvSpPr>
            <p:spPr>
              <a:xfrm>
                <a:off x="5600097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484321E-0620-475B-82FF-BC1920B6B9CD}"/>
                  </a:ext>
                </a:extLst>
              </p:cNvPr>
              <p:cNvSpPr/>
              <p:nvPr/>
            </p:nvSpPr>
            <p:spPr>
              <a:xfrm>
                <a:off x="5784920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F485676-A284-479E-9369-53C46E3D8045}"/>
                  </a:ext>
                </a:extLst>
              </p:cNvPr>
              <p:cNvSpPr/>
              <p:nvPr/>
            </p:nvSpPr>
            <p:spPr>
              <a:xfrm>
                <a:off x="5969888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0929DE8-16CA-4651-B920-6FD6ABDE6E26}"/>
                  </a:ext>
                </a:extLst>
              </p:cNvPr>
              <p:cNvSpPr/>
              <p:nvPr/>
            </p:nvSpPr>
            <p:spPr>
              <a:xfrm>
                <a:off x="6154712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66E30B6-016B-48B2-88BC-1755199E6ABE}"/>
                  </a:ext>
                </a:extLst>
              </p:cNvPr>
              <p:cNvSpPr/>
              <p:nvPr/>
            </p:nvSpPr>
            <p:spPr>
              <a:xfrm>
                <a:off x="6339679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716A3CE3-C7BD-42FC-9181-D4DB587A69BB}"/>
                  </a:ext>
                </a:extLst>
              </p:cNvPr>
              <p:cNvSpPr/>
              <p:nvPr/>
            </p:nvSpPr>
            <p:spPr>
              <a:xfrm>
                <a:off x="6524503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1F9DBD0-4510-4495-AE9A-27EF2423D5AC}"/>
                  </a:ext>
                </a:extLst>
              </p:cNvPr>
              <p:cNvSpPr/>
              <p:nvPr/>
            </p:nvSpPr>
            <p:spPr>
              <a:xfrm>
                <a:off x="6719274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F816435E-CC71-4599-967D-5432A27D10AC}"/>
                  </a:ext>
                </a:extLst>
              </p:cNvPr>
              <p:cNvSpPr/>
              <p:nvPr/>
            </p:nvSpPr>
            <p:spPr>
              <a:xfrm>
                <a:off x="6904097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BEA84BAD-180F-4FEA-8983-F22CC3A4271B}"/>
                  </a:ext>
                </a:extLst>
              </p:cNvPr>
              <p:cNvSpPr/>
              <p:nvPr/>
            </p:nvSpPr>
            <p:spPr>
              <a:xfrm>
                <a:off x="7089065" y="458709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4D9CD66-0BB5-45F1-ACFA-5A9ED07EBDF4}"/>
                  </a:ext>
                </a:extLst>
              </p:cNvPr>
              <p:cNvSpPr/>
              <p:nvPr/>
            </p:nvSpPr>
            <p:spPr>
              <a:xfrm>
                <a:off x="6719274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2ED35F7-2359-43FD-AD8B-323AC81807FF}"/>
                  </a:ext>
                </a:extLst>
              </p:cNvPr>
              <p:cNvSpPr/>
              <p:nvPr/>
            </p:nvSpPr>
            <p:spPr>
              <a:xfrm>
                <a:off x="6904097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05C72C03-C71A-4FD5-8D78-59470CED0C02}"/>
                  </a:ext>
                </a:extLst>
              </p:cNvPr>
              <p:cNvSpPr/>
              <p:nvPr/>
            </p:nvSpPr>
            <p:spPr>
              <a:xfrm>
                <a:off x="7089065" y="47913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53D0A55B-B3DC-4BD1-8B71-E9B40A724653}"/>
                  </a:ext>
                </a:extLst>
              </p:cNvPr>
              <p:cNvSpPr/>
              <p:nvPr/>
            </p:nvSpPr>
            <p:spPr>
              <a:xfrm>
                <a:off x="6719274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FA61216F-73D3-486F-A247-B8998304574F}"/>
                  </a:ext>
                </a:extLst>
              </p:cNvPr>
              <p:cNvSpPr/>
              <p:nvPr/>
            </p:nvSpPr>
            <p:spPr>
              <a:xfrm>
                <a:off x="6904097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1573492-AD53-4FDE-A12A-201A6D53F09B}"/>
                  </a:ext>
                </a:extLst>
              </p:cNvPr>
              <p:cNvSpPr/>
              <p:nvPr/>
            </p:nvSpPr>
            <p:spPr>
              <a:xfrm>
                <a:off x="7089065" y="499566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4BC5C130-BB83-47BF-9E0B-93C1EAA1A4DE}"/>
                  </a:ext>
                </a:extLst>
              </p:cNvPr>
              <p:cNvSpPr/>
              <p:nvPr/>
            </p:nvSpPr>
            <p:spPr>
              <a:xfrm>
                <a:off x="6719274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6B6FE259-3A70-48CC-BBF8-C1CE2F91AED2}"/>
                  </a:ext>
                </a:extLst>
              </p:cNvPr>
              <p:cNvSpPr/>
              <p:nvPr/>
            </p:nvSpPr>
            <p:spPr>
              <a:xfrm>
                <a:off x="6904097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D2D94812-C14F-4083-A057-0326FFA417F6}"/>
                  </a:ext>
                </a:extLst>
              </p:cNvPr>
              <p:cNvSpPr/>
              <p:nvPr/>
            </p:nvSpPr>
            <p:spPr>
              <a:xfrm>
                <a:off x="7089065" y="5199954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7E1CF638-F0A1-4FCD-AD88-2ED7B0CF8F33}"/>
                  </a:ext>
                </a:extLst>
              </p:cNvPr>
              <p:cNvSpPr/>
              <p:nvPr/>
            </p:nvSpPr>
            <p:spPr>
              <a:xfrm>
                <a:off x="6719274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264F243F-345A-49C4-84A9-03E1970BA379}"/>
                  </a:ext>
                </a:extLst>
              </p:cNvPr>
              <p:cNvSpPr/>
              <p:nvPr/>
            </p:nvSpPr>
            <p:spPr>
              <a:xfrm>
                <a:off x="6904097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FF016AEE-DD3B-40EB-9879-516ABBB98B3D}"/>
                  </a:ext>
                </a:extLst>
              </p:cNvPr>
              <p:cNvSpPr/>
              <p:nvPr/>
            </p:nvSpPr>
            <p:spPr>
              <a:xfrm>
                <a:off x="7089065" y="540424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C1D147B7-E234-4E76-829B-F641326219E8}"/>
                  </a:ext>
                </a:extLst>
              </p:cNvPr>
              <p:cNvSpPr/>
              <p:nvPr/>
            </p:nvSpPr>
            <p:spPr>
              <a:xfrm>
                <a:off x="6719274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E812E3BD-FE0C-4A8F-B122-4E0DD6712AAD}"/>
                  </a:ext>
                </a:extLst>
              </p:cNvPr>
              <p:cNvSpPr/>
              <p:nvPr/>
            </p:nvSpPr>
            <p:spPr>
              <a:xfrm>
                <a:off x="6904097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BB76468-C4F9-40D9-9A23-90923A75D494}"/>
                  </a:ext>
                </a:extLst>
              </p:cNvPr>
              <p:cNvSpPr/>
              <p:nvPr/>
            </p:nvSpPr>
            <p:spPr>
              <a:xfrm>
                <a:off x="7089065" y="560852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DAD212A-D367-4C7D-949B-ADAC8B846537}"/>
                  </a:ext>
                </a:extLst>
              </p:cNvPr>
              <p:cNvSpPr/>
              <p:nvPr/>
            </p:nvSpPr>
            <p:spPr>
              <a:xfrm>
                <a:off x="5415274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58E42FC-23FD-4010-BEBE-ADA0834F395C}"/>
                  </a:ext>
                </a:extLst>
              </p:cNvPr>
              <p:cNvSpPr/>
              <p:nvPr/>
            </p:nvSpPr>
            <p:spPr>
              <a:xfrm>
                <a:off x="5600097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86195C3A-66F8-4902-8A9F-63C55751CDC0}"/>
                  </a:ext>
                </a:extLst>
              </p:cNvPr>
              <p:cNvSpPr/>
              <p:nvPr/>
            </p:nvSpPr>
            <p:spPr>
              <a:xfrm>
                <a:off x="5784920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CC01FAD-22C7-45BB-8F6A-083DF2E4603A}"/>
                  </a:ext>
                </a:extLst>
              </p:cNvPr>
              <p:cNvSpPr/>
              <p:nvPr/>
            </p:nvSpPr>
            <p:spPr>
              <a:xfrm>
                <a:off x="5969888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4A6141F4-60EE-4F68-B7D2-E577FB646050}"/>
                  </a:ext>
                </a:extLst>
              </p:cNvPr>
              <p:cNvSpPr/>
              <p:nvPr/>
            </p:nvSpPr>
            <p:spPr>
              <a:xfrm>
                <a:off x="6154712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EE8E5D0D-E144-4F9E-9BB8-F98962BD2C75}"/>
                  </a:ext>
                </a:extLst>
              </p:cNvPr>
              <p:cNvSpPr/>
              <p:nvPr/>
            </p:nvSpPr>
            <p:spPr>
              <a:xfrm>
                <a:off x="6339679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77A93F55-3D74-4E19-BC40-27BCDCB818BD}"/>
                  </a:ext>
                </a:extLst>
              </p:cNvPr>
              <p:cNvSpPr/>
              <p:nvPr/>
            </p:nvSpPr>
            <p:spPr>
              <a:xfrm>
                <a:off x="6524503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F8CE61D7-5879-4077-AF3F-C232990DAC8A}"/>
                  </a:ext>
                </a:extLst>
              </p:cNvPr>
              <p:cNvSpPr/>
              <p:nvPr/>
            </p:nvSpPr>
            <p:spPr>
              <a:xfrm>
                <a:off x="6719274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279A119-01D7-4A48-9576-BECAF3842F9A}"/>
                  </a:ext>
                </a:extLst>
              </p:cNvPr>
              <p:cNvSpPr/>
              <p:nvPr/>
            </p:nvSpPr>
            <p:spPr>
              <a:xfrm>
                <a:off x="6904097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412C502-1984-4F59-9559-1CFE99F700E0}"/>
                  </a:ext>
                </a:extLst>
              </p:cNvPr>
              <p:cNvSpPr/>
              <p:nvPr/>
            </p:nvSpPr>
            <p:spPr>
              <a:xfrm>
                <a:off x="7089065" y="5811082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39B1B63-A7A1-4E83-82EB-3CA81459C037}"/>
                  </a:ext>
                </a:extLst>
              </p:cNvPr>
              <p:cNvSpPr/>
              <p:nvPr/>
            </p:nvSpPr>
            <p:spPr>
              <a:xfrm>
                <a:off x="5415274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D2594483-6239-4939-B495-AD2EA65B6CC3}"/>
                  </a:ext>
                </a:extLst>
              </p:cNvPr>
              <p:cNvSpPr/>
              <p:nvPr/>
            </p:nvSpPr>
            <p:spPr>
              <a:xfrm>
                <a:off x="5600097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5B62B3AC-A651-462A-878E-A2A775B0DE3D}"/>
                  </a:ext>
                </a:extLst>
              </p:cNvPr>
              <p:cNvSpPr/>
              <p:nvPr/>
            </p:nvSpPr>
            <p:spPr>
              <a:xfrm>
                <a:off x="5784920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04465F02-F638-457C-8A32-CC3C0350CE08}"/>
                  </a:ext>
                </a:extLst>
              </p:cNvPr>
              <p:cNvSpPr/>
              <p:nvPr/>
            </p:nvSpPr>
            <p:spPr>
              <a:xfrm>
                <a:off x="5969888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7EC58DCA-F466-4BF4-8FE5-476F330BF02A}"/>
                  </a:ext>
                </a:extLst>
              </p:cNvPr>
              <p:cNvSpPr/>
              <p:nvPr/>
            </p:nvSpPr>
            <p:spPr>
              <a:xfrm>
                <a:off x="6154712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C596E0FB-94A9-4FFD-93FD-09928D3FADCE}"/>
                  </a:ext>
                </a:extLst>
              </p:cNvPr>
              <p:cNvSpPr/>
              <p:nvPr/>
            </p:nvSpPr>
            <p:spPr>
              <a:xfrm>
                <a:off x="6339679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A6B9A211-9861-4B6A-8E82-FC2B37C98FDF}"/>
                  </a:ext>
                </a:extLst>
              </p:cNvPr>
              <p:cNvSpPr/>
              <p:nvPr/>
            </p:nvSpPr>
            <p:spPr>
              <a:xfrm>
                <a:off x="6524503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E6B4D7B0-2371-40BF-BF58-C297A679BFE0}"/>
                  </a:ext>
                </a:extLst>
              </p:cNvPr>
              <p:cNvSpPr/>
              <p:nvPr/>
            </p:nvSpPr>
            <p:spPr>
              <a:xfrm>
                <a:off x="6719274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4DB04BF-3CEF-4873-9518-E447496B17C6}"/>
                  </a:ext>
                </a:extLst>
              </p:cNvPr>
              <p:cNvSpPr/>
              <p:nvPr/>
            </p:nvSpPr>
            <p:spPr>
              <a:xfrm>
                <a:off x="6904097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4B71E537-F9D5-4A08-A22C-AB1200F81452}"/>
                  </a:ext>
                </a:extLst>
              </p:cNvPr>
              <p:cNvSpPr/>
              <p:nvPr/>
            </p:nvSpPr>
            <p:spPr>
              <a:xfrm>
                <a:off x="7089065" y="6013638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DA60DC7-ECE0-42A0-AA6A-C6D8207D520E}"/>
                  </a:ext>
                </a:extLst>
              </p:cNvPr>
              <p:cNvSpPr/>
              <p:nvPr/>
            </p:nvSpPr>
            <p:spPr>
              <a:xfrm>
                <a:off x="5415274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9642555D-AC90-474B-B572-E6E0A461404E}"/>
                  </a:ext>
                </a:extLst>
              </p:cNvPr>
              <p:cNvSpPr/>
              <p:nvPr/>
            </p:nvSpPr>
            <p:spPr>
              <a:xfrm>
                <a:off x="5600097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026EC35-387E-4FC9-9900-57EADF03CD51}"/>
                  </a:ext>
                </a:extLst>
              </p:cNvPr>
              <p:cNvSpPr/>
              <p:nvPr/>
            </p:nvSpPr>
            <p:spPr>
              <a:xfrm>
                <a:off x="5784920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FF15EE66-3DB4-42DB-ADCF-4015BB6B6002}"/>
                  </a:ext>
                </a:extLst>
              </p:cNvPr>
              <p:cNvSpPr/>
              <p:nvPr/>
            </p:nvSpPr>
            <p:spPr>
              <a:xfrm>
                <a:off x="5969888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CB71D74E-93A4-41FE-98E2-8E03BBE467A4}"/>
                  </a:ext>
                </a:extLst>
              </p:cNvPr>
              <p:cNvSpPr/>
              <p:nvPr/>
            </p:nvSpPr>
            <p:spPr>
              <a:xfrm>
                <a:off x="6154712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421A5504-6AD0-4502-9A6F-94F32F376AEB}"/>
                  </a:ext>
                </a:extLst>
              </p:cNvPr>
              <p:cNvSpPr/>
              <p:nvPr/>
            </p:nvSpPr>
            <p:spPr>
              <a:xfrm>
                <a:off x="6339679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970A186-B81B-48C6-9DD7-BE1AF57AEA95}"/>
                  </a:ext>
                </a:extLst>
              </p:cNvPr>
              <p:cNvSpPr/>
              <p:nvPr/>
            </p:nvSpPr>
            <p:spPr>
              <a:xfrm>
                <a:off x="6524503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7959A745-F01C-499C-A194-235E316063D9}"/>
                  </a:ext>
                </a:extLst>
              </p:cNvPr>
              <p:cNvSpPr/>
              <p:nvPr/>
            </p:nvSpPr>
            <p:spPr>
              <a:xfrm>
                <a:off x="6719274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3D504EE3-57C8-49FD-B521-E2CDCF106C6E}"/>
                  </a:ext>
                </a:extLst>
              </p:cNvPr>
              <p:cNvSpPr/>
              <p:nvPr/>
            </p:nvSpPr>
            <p:spPr>
              <a:xfrm>
                <a:off x="6904097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F408FD35-4759-46AB-82CB-C5973554F7FC}"/>
                  </a:ext>
                </a:extLst>
              </p:cNvPr>
              <p:cNvSpPr/>
              <p:nvPr/>
            </p:nvSpPr>
            <p:spPr>
              <a:xfrm>
                <a:off x="7089065" y="6216050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2B5F0850-AB57-4861-B065-3B6F47CBE448}"/>
                  </a:ext>
                </a:extLst>
              </p:cNvPr>
              <p:cNvSpPr/>
              <p:nvPr/>
            </p:nvSpPr>
            <p:spPr>
              <a:xfrm>
                <a:off x="5415274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988761C6-B463-4862-9882-3803B6A1F31B}"/>
                  </a:ext>
                </a:extLst>
              </p:cNvPr>
              <p:cNvSpPr/>
              <p:nvPr/>
            </p:nvSpPr>
            <p:spPr>
              <a:xfrm>
                <a:off x="5600097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18EBEEDE-283E-46E9-BD99-9A753D3B0018}"/>
                  </a:ext>
                </a:extLst>
              </p:cNvPr>
              <p:cNvSpPr/>
              <p:nvPr/>
            </p:nvSpPr>
            <p:spPr>
              <a:xfrm>
                <a:off x="5784920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6CBDAC21-A6BC-427F-B30E-B3E63C03E03A}"/>
                  </a:ext>
                </a:extLst>
              </p:cNvPr>
              <p:cNvSpPr/>
              <p:nvPr/>
            </p:nvSpPr>
            <p:spPr>
              <a:xfrm>
                <a:off x="5969888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2C82799-3171-48D4-AAE6-C9952565F2D2}"/>
                  </a:ext>
                </a:extLst>
              </p:cNvPr>
              <p:cNvSpPr/>
              <p:nvPr/>
            </p:nvSpPr>
            <p:spPr>
              <a:xfrm>
                <a:off x="6154712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EA72E1F7-2D68-49F0-87DA-96CD8CCD02FE}"/>
                  </a:ext>
                </a:extLst>
              </p:cNvPr>
              <p:cNvSpPr/>
              <p:nvPr/>
            </p:nvSpPr>
            <p:spPr>
              <a:xfrm>
                <a:off x="6339679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189AB613-8240-4DB5-95B4-59F80B5E74CE}"/>
                  </a:ext>
                </a:extLst>
              </p:cNvPr>
              <p:cNvSpPr/>
              <p:nvPr/>
            </p:nvSpPr>
            <p:spPr>
              <a:xfrm>
                <a:off x="6524503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F1D4AD21-A0AB-4178-B540-1D7A126C2D44}"/>
                  </a:ext>
                </a:extLst>
              </p:cNvPr>
              <p:cNvSpPr/>
              <p:nvPr/>
            </p:nvSpPr>
            <p:spPr>
              <a:xfrm>
                <a:off x="6719274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BBD4DEE4-5F0C-41E6-B79C-22D9484D4C8F}"/>
                  </a:ext>
                </a:extLst>
              </p:cNvPr>
              <p:cNvSpPr/>
              <p:nvPr/>
            </p:nvSpPr>
            <p:spPr>
              <a:xfrm>
                <a:off x="6904097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311CA2DF-2A79-4F90-8C70-DB3EEBF5121B}"/>
                  </a:ext>
                </a:extLst>
              </p:cNvPr>
              <p:cNvSpPr/>
              <p:nvPr/>
            </p:nvSpPr>
            <p:spPr>
              <a:xfrm>
                <a:off x="7089065" y="6418606"/>
                <a:ext cx="48440" cy="48440"/>
              </a:xfrm>
              <a:prstGeom prst="rect">
                <a:avLst/>
              </a:prstGeom>
              <a:grpFill/>
              <a:ln w="14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9" name="文本框 168">
            <a:extLst>
              <a:ext uri="{FF2B5EF4-FFF2-40B4-BE49-F238E27FC236}">
                <a16:creationId xmlns:a16="http://schemas.microsoft.com/office/drawing/2014/main" id="{6D13AEBB-C821-49ED-8DC8-1E7ED949164F}"/>
              </a:ext>
            </a:extLst>
          </p:cNvPr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5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lativeShape1">
            <a:extLst>
              <a:ext uri="{FF2B5EF4-FFF2-40B4-BE49-F238E27FC236}">
                <a16:creationId xmlns:a16="http://schemas.microsoft.com/office/drawing/2014/main" id="{7346F623-9E0E-4B58-859F-A93250110981}"/>
              </a:ext>
            </a:extLst>
          </p:cNvPr>
          <p:cNvSpPr/>
          <p:nvPr/>
        </p:nvSpPr>
        <p:spPr>
          <a:xfrm>
            <a:off x="924646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ValueShape1">
            <a:extLst>
              <a:ext uri="{FF2B5EF4-FFF2-40B4-BE49-F238E27FC236}">
                <a16:creationId xmlns:a16="http://schemas.microsoft.com/office/drawing/2014/main" id="{866D7921-7953-4CFE-86BB-F213A4ED8D19}"/>
              </a:ext>
            </a:extLst>
          </p:cNvPr>
          <p:cNvSpPr/>
          <p:nvPr/>
        </p:nvSpPr>
        <p:spPr>
          <a:xfrm>
            <a:off x="924646" y="4156017"/>
            <a:ext cx="524494" cy="1396144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RelativeShape2">
            <a:extLst>
              <a:ext uri="{FF2B5EF4-FFF2-40B4-BE49-F238E27FC236}">
                <a16:creationId xmlns:a16="http://schemas.microsoft.com/office/drawing/2014/main" id="{5A66DA20-EA27-4471-8EF9-58CFC212373C}"/>
              </a:ext>
            </a:extLst>
          </p:cNvPr>
          <p:cNvSpPr/>
          <p:nvPr/>
        </p:nvSpPr>
        <p:spPr>
          <a:xfrm>
            <a:off x="1819359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ValueShape2">
            <a:extLst>
              <a:ext uri="{FF2B5EF4-FFF2-40B4-BE49-F238E27FC236}">
                <a16:creationId xmlns:a16="http://schemas.microsoft.com/office/drawing/2014/main" id="{5509C9F9-7DF7-4183-8E3F-605491CC5F79}"/>
              </a:ext>
            </a:extLst>
          </p:cNvPr>
          <p:cNvSpPr/>
          <p:nvPr/>
        </p:nvSpPr>
        <p:spPr>
          <a:xfrm>
            <a:off x="1819359" y="3306190"/>
            <a:ext cx="524494" cy="2245971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RelativeShape3">
            <a:extLst>
              <a:ext uri="{FF2B5EF4-FFF2-40B4-BE49-F238E27FC236}">
                <a16:creationId xmlns:a16="http://schemas.microsoft.com/office/drawing/2014/main" id="{47E75AED-B67E-4B2F-B71E-AE1F7CD77280}"/>
              </a:ext>
            </a:extLst>
          </p:cNvPr>
          <p:cNvSpPr/>
          <p:nvPr/>
        </p:nvSpPr>
        <p:spPr>
          <a:xfrm>
            <a:off x="2704746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ValueShape3">
            <a:extLst>
              <a:ext uri="{FF2B5EF4-FFF2-40B4-BE49-F238E27FC236}">
                <a16:creationId xmlns:a16="http://schemas.microsoft.com/office/drawing/2014/main" id="{9FCEB093-F275-45DD-820C-D45A5A7F058E}"/>
              </a:ext>
            </a:extLst>
          </p:cNvPr>
          <p:cNvSpPr/>
          <p:nvPr/>
        </p:nvSpPr>
        <p:spPr>
          <a:xfrm>
            <a:off x="2704746" y="4034613"/>
            <a:ext cx="524494" cy="1517548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RelativeShape4">
            <a:extLst>
              <a:ext uri="{FF2B5EF4-FFF2-40B4-BE49-F238E27FC236}">
                <a16:creationId xmlns:a16="http://schemas.microsoft.com/office/drawing/2014/main" id="{7F8DE668-1CB2-4658-B9AF-16DFAC528F4B}"/>
              </a:ext>
            </a:extLst>
          </p:cNvPr>
          <p:cNvSpPr/>
          <p:nvPr/>
        </p:nvSpPr>
        <p:spPr>
          <a:xfrm>
            <a:off x="3599459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4" name="ValueShape4">
            <a:extLst>
              <a:ext uri="{FF2B5EF4-FFF2-40B4-BE49-F238E27FC236}">
                <a16:creationId xmlns:a16="http://schemas.microsoft.com/office/drawing/2014/main" id="{79DAC994-4375-478A-A806-189EC0227E47}"/>
              </a:ext>
            </a:extLst>
          </p:cNvPr>
          <p:cNvSpPr/>
          <p:nvPr/>
        </p:nvSpPr>
        <p:spPr>
          <a:xfrm>
            <a:off x="3599459" y="2941978"/>
            <a:ext cx="524494" cy="2610183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RelativeShape5">
            <a:extLst>
              <a:ext uri="{FF2B5EF4-FFF2-40B4-BE49-F238E27FC236}">
                <a16:creationId xmlns:a16="http://schemas.microsoft.com/office/drawing/2014/main" id="{3E2F5EB9-A373-4A42-AB44-79ED348A1A60}"/>
              </a:ext>
            </a:extLst>
          </p:cNvPr>
          <p:cNvSpPr/>
          <p:nvPr/>
        </p:nvSpPr>
        <p:spPr>
          <a:xfrm>
            <a:off x="4494172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" name="ValueShape5">
            <a:extLst>
              <a:ext uri="{FF2B5EF4-FFF2-40B4-BE49-F238E27FC236}">
                <a16:creationId xmlns:a16="http://schemas.microsoft.com/office/drawing/2014/main" id="{968060AE-E03A-4746-98C8-816A757C3A3C}"/>
              </a:ext>
            </a:extLst>
          </p:cNvPr>
          <p:cNvSpPr/>
          <p:nvPr/>
        </p:nvSpPr>
        <p:spPr>
          <a:xfrm>
            <a:off x="4494172" y="3612856"/>
            <a:ext cx="524494" cy="1939305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RelativeShape6">
            <a:extLst>
              <a:ext uri="{FF2B5EF4-FFF2-40B4-BE49-F238E27FC236}">
                <a16:creationId xmlns:a16="http://schemas.microsoft.com/office/drawing/2014/main" id="{735BFEC0-4E44-4839-BD93-BA7C94604E25}"/>
              </a:ext>
            </a:extLst>
          </p:cNvPr>
          <p:cNvSpPr/>
          <p:nvPr/>
        </p:nvSpPr>
        <p:spPr>
          <a:xfrm>
            <a:off x="5379557" y="2395661"/>
            <a:ext cx="524494" cy="31565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ValueShape6">
            <a:extLst>
              <a:ext uri="{FF2B5EF4-FFF2-40B4-BE49-F238E27FC236}">
                <a16:creationId xmlns:a16="http://schemas.microsoft.com/office/drawing/2014/main" id="{E33028B4-9474-4684-836A-8BE703052FF9}"/>
              </a:ext>
            </a:extLst>
          </p:cNvPr>
          <p:cNvSpPr/>
          <p:nvPr/>
        </p:nvSpPr>
        <p:spPr>
          <a:xfrm>
            <a:off x="5379557" y="4319050"/>
            <a:ext cx="524494" cy="1233111"/>
          </a:xfrm>
          <a:prstGeom prst="roundRect">
            <a:avLst>
              <a:gd name="adj" fmla="val 209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ValueText1">
            <a:extLst>
              <a:ext uri="{FF2B5EF4-FFF2-40B4-BE49-F238E27FC236}">
                <a16:creationId xmlns:a16="http://schemas.microsoft.com/office/drawing/2014/main" id="{178C1A95-A010-497A-9522-C3B809769972}"/>
              </a:ext>
            </a:extLst>
          </p:cNvPr>
          <p:cNvSpPr/>
          <p:nvPr/>
        </p:nvSpPr>
        <p:spPr>
          <a:xfrm>
            <a:off x="1000496" y="3917789"/>
            <a:ext cx="372794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44%</a:t>
            </a:r>
          </a:p>
        </p:txBody>
      </p:sp>
      <p:sp>
        <p:nvSpPr>
          <p:cNvPr id="20" name="ValueText2">
            <a:extLst>
              <a:ext uri="{FF2B5EF4-FFF2-40B4-BE49-F238E27FC236}">
                <a16:creationId xmlns:a16="http://schemas.microsoft.com/office/drawing/2014/main" id="{515935A0-DC23-47F7-859B-1993FDCF825A}"/>
              </a:ext>
            </a:extLst>
          </p:cNvPr>
          <p:cNvSpPr/>
          <p:nvPr/>
        </p:nvSpPr>
        <p:spPr>
          <a:xfrm>
            <a:off x="1895209" y="3067962"/>
            <a:ext cx="372794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71%</a:t>
            </a:r>
          </a:p>
        </p:txBody>
      </p:sp>
      <p:sp>
        <p:nvSpPr>
          <p:cNvPr id="21" name="ValueText3">
            <a:extLst>
              <a:ext uri="{FF2B5EF4-FFF2-40B4-BE49-F238E27FC236}">
                <a16:creationId xmlns:a16="http://schemas.microsoft.com/office/drawing/2014/main" id="{D102E1C4-BE85-4728-A410-D47FB9508D31}"/>
              </a:ext>
            </a:extLst>
          </p:cNvPr>
          <p:cNvSpPr/>
          <p:nvPr/>
        </p:nvSpPr>
        <p:spPr>
          <a:xfrm>
            <a:off x="2780596" y="3796385"/>
            <a:ext cx="372794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48%</a:t>
            </a:r>
          </a:p>
        </p:txBody>
      </p:sp>
      <p:sp>
        <p:nvSpPr>
          <p:cNvPr id="22" name="ValueText4">
            <a:extLst>
              <a:ext uri="{FF2B5EF4-FFF2-40B4-BE49-F238E27FC236}">
                <a16:creationId xmlns:a16="http://schemas.microsoft.com/office/drawing/2014/main" id="{42F5B48E-3E36-40F7-8ECD-C4B063D59F24}"/>
              </a:ext>
            </a:extLst>
          </p:cNvPr>
          <p:cNvSpPr/>
          <p:nvPr/>
        </p:nvSpPr>
        <p:spPr>
          <a:xfrm>
            <a:off x="3647541" y="2703750"/>
            <a:ext cx="428329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83%</a:t>
            </a:r>
          </a:p>
        </p:txBody>
      </p:sp>
      <p:sp>
        <p:nvSpPr>
          <p:cNvPr id="23" name="ValueText5">
            <a:extLst>
              <a:ext uri="{FF2B5EF4-FFF2-40B4-BE49-F238E27FC236}">
                <a16:creationId xmlns:a16="http://schemas.microsoft.com/office/drawing/2014/main" id="{DC1BBCBF-AA08-4687-A8B0-47BAC4594C16}"/>
              </a:ext>
            </a:extLst>
          </p:cNvPr>
          <p:cNvSpPr/>
          <p:nvPr/>
        </p:nvSpPr>
        <p:spPr>
          <a:xfrm>
            <a:off x="4581129" y="3374628"/>
            <a:ext cx="350579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61%</a:t>
            </a:r>
          </a:p>
        </p:txBody>
      </p:sp>
      <p:sp>
        <p:nvSpPr>
          <p:cNvPr id="24" name="ValueText6">
            <a:extLst>
              <a:ext uri="{FF2B5EF4-FFF2-40B4-BE49-F238E27FC236}">
                <a16:creationId xmlns:a16="http://schemas.microsoft.com/office/drawing/2014/main" id="{E79F7DA1-332A-449B-8CD0-2C63DD24DAD7}"/>
              </a:ext>
            </a:extLst>
          </p:cNvPr>
          <p:cNvSpPr/>
          <p:nvPr/>
        </p:nvSpPr>
        <p:spPr>
          <a:xfrm>
            <a:off x="5455407" y="4080822"/>
            <a:ext cx="372794" cy="198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normAutofit fontScale="40000" lnSpcReduction="20000"/>
          </a:bodyPr>
          <a:lstStyle/>
          <a:p>
            <a:pPr algn="ctr"/>
            <a:r>
              <a:rPr lang="en-US" altLang="zh-CN">
                <a:ln w="25400">
                  <a:noFill/>
                </a:ln>
                <a:solidFill>
                  <a:schemeClr val="accent2"/>
                </a:solidFill>
                <a:cs typeface="+mn-ea"/>
                <a:sym typeface="+mn-lt"/>
              </a:rPr>
              <a:t>27%</a:t>
            </a:r>
          </a:p>
        </p:txBody>
      </p:sp>
      <p:pic>
        <p:nvPicPr>
          <p:cNvPr id="85" name="图片 84">
            <a:extLst>
              <a:ext uri="{FF2B5EF4-FFF2-40B4-BE49-F238E27FC236}">
                <a16:creationId xmlns:a16="http://schemas.microsoft.com/office/drawing/2014/main" id="{661664B2-5CCD-4B2F-B62F-2404AF571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231" y="-726135"/>
            <a:ext cx="4588040" cy="500548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90CE9DA-30D3-41A8-9EF0-E8CD318A900A}"/>
              </a:ext>
            </a:extLst>
          </p:cNvPr>
          <p:cNvSpPr txBox="1"/>
          <p:nvPr/>
        </p:nvSpPr>
        <p:spPr>
          <a:xfrm>
            <a:off x="6903070" y="2535158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25E54A-187D-4F49-BFA2-ABD16706023A}"/>
              </a:ext>
            </a:extLst>
          </p:cNvPr>
          <p:cNvSpPr txBox="1"/>
          <p:nvPr/>
        </p:nvSpPr>
        <p:spPr>
          <a:xfrm>
            <a:off x="6902965" y="2841980"/>
            <a:ext cx="3726180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8FEB31-5B1B-4A7B-8678-F78F1F1A5506}"/>
              </a:ext>
            </a:extLst>
          </p:cNvPr>
          <p:cNvSpPr txBox="1"/>
          <p:nvPr/>
        </p:nvSpPr>
        <p:spPr>
          <a:xfrm>
            <a:off x="6903070" y="4477154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39A8FC-A272-48F2-87F5-6A31CB5A0F50}"/>
              </a:ext>
            </a:extLst>
          </p:cNvPr>
          <p:cNvSpPr txBox="1"/>
          <p:nvPr/>
        </p:nvSpPr>
        <p:spPr>
          <a:xfrm>
            <a:off x="6902965" y="4783810"/>
            <a:ext cx="3726815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583212E-40AC-4E3C-ACF6-5B927D2A3412}"/>
              </a:ext>
            </a:extLst>
          </p:cNvPr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9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75F80E1-C222-40D4-A174-A537DF908F31}"/>
              </a:ext>
            </a:extLst>
          </p:cNvPr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A395E3-499F-4FB3-A16C-05E6B550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150" y="2394235"/>
            <a:ext cx="2069529" cy="2069529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20A6CFE9-F38D-421E-BD51-9C419FCDFCD6}"/>
              </a:ext>
            </a:extLst>
          </p:cNvPr>
          <p:cNvSpPr txBox="1"/>
          <p:nvPr/>
        </p:nvSpPr>
        <p:spPr>
          <a:xfrm>
            <a:off x="2346310" y="2057051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E128A709-DAF8-498B-870C-C5F79A60916F}"/>
              </a:ext>
            </a:extLst>
          </p:cNvPr>
          <p:cNvSpPr txBox="1"/>
          <p:nvPr/>
        </p:nvSpPr>
        <p:spPr>
          <a:xfrm>
            <a:off x="956798" y="2363873"/>
            <a:ext cx="3698240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D1389E14-5250-4590-8239-900A41212603}"/>
              </a:ext>
            </a:extLst>
          </p:cNvPr>
          <p:cNvSpPr txBox="1"/>
          <p:nvPr/>
        </p:nvSpPr>
        <p:spPr>
          <a:xfrm>
            <a:off x="2325355" y="3998722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id="{6FD182B8-BC10-424C-B1A4-AAF939CF9C22}"/>
              </a:ext>
            </a:extLst>
          </p:cNvPr>
          <p:cNvSpPr txBox="1"/>
          <p:nvPr/>
        </p:nvSpPr>
        <p:spPr>
          <a:xfrm>
            <a:off x="936478" y="4305703"/>
            <a:ext cx="3697605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D0074030-F72D-4ECC-890B-859C99CB1C15}"/>
              </a:ext>
            </a:extLst>
          </p:cNvPr>
          <p:cNvSpPr txBox="1"/>
          <p:nvPr/>
        </p:nvSpPr>
        <p:spPr>
          <a:xfrm>
            <a:off x="7578683" y="2057051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id="{533D8ADC-F54F-4C23-8E87-06DF1221F731}"/>
              </a:ext>
            </a:extLst>
          </p:cNvPr>
          <p:cNvSpPr txBox="1"/>
          <p:nvPr/>
        </p:nvSpPr>
        <p:spPr>
          <a:xfrm>
            <a:off x="7578578" y="2363873"/>
            <a:ext cx="3726180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87">
            <a:extLst>
              <a:ext uri="{FF2B5EF4-FFF2-40B4-BE49-F238E27FC236}">
                <a16:creationId xmlns:a16="http://schemas.microsoft.com/office/drawing/2014/main" id="{802254B1-CBE6-40BC-A9A9-7B5304293008}"/>
              </a:ext>
            </a:extLst>
          </p:cNvPr>
          <p:cNvSpPr txBox="1"/>
          <p:nvPr/>
        </p:nvSpPr>
        <p:spPr>
          <a:xfrm>
            <a:off x="7578683" y="3999047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88">
            <a:extLst>
              <a:ext uri="{FF2B5EF4-FFF2-40B4-BE49-F238E27FC236}">
                <a16:creationId xmlns:a16="http://schemas.microsoft.com/office/drawing/2014/main" id="{90B57A9E-D655-49ED-90C9-908BF44D347D}"/>
              </a:ext>
            </a:extLst>
          </p:cNvPr>
          <p:cNvSpPr txBox="1"/>
          <p:nvPr/>
        </p:nvSpPr>
        <p:spPr>
          <a:xfrm>
            <a:off x="7578578" y="4305703"/>
            <a:ext cx="3726815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1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bldLvl="0"/>
      <p:bldP spid="11" grpId="0"/>
      <p:bldP spid="12" grpId="0" bldLvl="0"/>
      <p:bldP spid="13" grpId="0"/>
      <p:bldP spid="14" grpId="0" bldLvl="0"/>
      <p:bldP spid="15" grpId="0"/>
      <p:bldP spid="1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Group 11"/>
          <p:cNvGrpSpPr/>
          <p:nvPr/>
        </p:nvGrpSpPr>
        <p:grpSpPr bwMode="auto">
          <a:xfrm>
            <a:off x="2038870" y="1988900"/>
            <a:ext cx="8106410" cy="541020"/>
            <a:chOff x="0" y="0"/>
            <a:chExt cx="10809284" cy="720492"/>
          </a:xfrm>
        </p:grpSpPr>
        <p:sp>
          <p:nvSpPr>
            <p:cNvPr id="45" name="矩形 22"/>
            <p:cNvSpPr>
              <a:spLocks noChangeArrowheads="1"/>
            </p:cNvSpPr>
            <p:nvPr/>
          </p:nvSpPr>
          <p:spPr bwMode="auto">
            <a:xfrm>
              <a:off x="0" y="0"/>
              <a:ext cx="834911" cy="720080"/>
            </a:xfrm>
            <a:prstGeom prst="rect">
              <a:avLst/>
            </a:prstGeom>
            <a:solidFill>
              <a:schemeClr val="accent2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23"/>
            <p:cNvSpPr>
              <a:spLocks noChangeArrowheads="1"/>
            </p:cNvSpPr>
            <p:nvPr/>
          </p:nvSpPr>
          <p:spPr bwMode="auto">
            <a:xfrm>
              <a:off x="834870" y="0"/>
              <a:ext cx="9974414" cy="72049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24"/>
            <p:cNvSpPr>
              <a:spLocks noChangeArrowheads="1"/>
            </p:cNvSpPr>
            <p:nvPr/>
          </p:nvSpPr>
          <p:spPr bwMode="auto">
            <a:xfrm>
              <a:off x="866199" y="144606"/>
              <a:ext cx="9811843" cy="555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8" name="图片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4" y="63230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 bwMode="auto">
          <a:xfrm>
            <a:off x="2054982" y="2867320"/>
            <a:ext cx="8090535" cy="541020"/>
            <a:chOff x="0" y="0"/>
            <a:chExt cx="10788109" cy="720492"/>
          </a:xfrm>
        </p:grpSpPr>
        <p:grpSp>
          <p:nvGrpSpPr>
            <p:cNvPr id="21" name="Group 17"/>
            <p:cNvGrpSpPr/>
            <p:nvPr/>
          </p:nvGrpSpPr>
          <p:grpSpPr bwMode="auto">
            <a:xfrm>
              <a:off x="0" y="0"/>
              <a:ext cx="10788109" cy="720492"/>
              <a:chOff x="0" y="0"/>
              <a:chExt cx="10788109" cy="720492"/>
            </a:xfrm>
          </p:grpSpPr>
          <p:sp>
            <p:nvSpPr>
              <p:cNvPr id="52" name="矩形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30"/>
              <p:cNvSpPr>
                <a:spLocks noChangeArrowheads="1"/>
              </p:cNvSpPr>
              <p:nvPr/>
            </p:nvSpPr>
            <p:spPr bwMode="auto">
              <a:xfrm>
                <a:off x="834870" y="0"/>
                <a:ext cx="9953239" cy="720492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31"/>
              <p:cNvSpPr>
                <a:spLocks noChangeArrowheads="1"/>
              </p:cNvSpPr>
              <p:nvPr/>
            </p:nvSpPr>
            <p:spPr bwMode="auto">
              <a:xfrm>
                <a:off x="866199" y="144606"/>
                <a:ext cx="9790668" cy="555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 pitchFamily="34" charset="0"/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1" name="图片 2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9" y="144596"/>
              <a:ext cx="492120" cy="49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2"/>
          <p:cNvGrpSpPr/>
          <p:nvPr/>
        </p:nvGrpSpPr>
        <p:grpSpPr bwMode="auto">
          <a:xfrm>
            <a:off x="2038867" y="3862327"/>
            <a:ext cx="8106410" cy="539750"/>
            <a:chOff x="0" y="0"/>
            <a:chExt cx="10809278" cy="720386"/>
          </a:xfrm>
        </p:grpSpPr>
        <p:grpSp>
          <p:nvGrpSpPr>
            <p:cNvPr id="23" name="Group 23"/>
            <p:cNvGrpSpPr/>
            <p:nvPr/>
          </p:nvGrpSpPr>
          <p:grpSpPr bwMode="auto">
            <a:xfrm>
              <a:off x="0" y="0"/>
              <a:ext cx="10809278" cy="720386"/>
              <a:chOff x="0" y="0"/>
              <a:chExt cx="10809278" cy="720386"/>
            </a:xfrm>
          </p:grpSpPr>
          <p:sp>
            <p:nvSpPr>
              <p:cNvPr id="58" name="矩形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矩形 36"/>
              <p:cNvSpPr>
                <a:spLocks noChangeArrowheads="1"/>
              </p:cNvSpPr>
              <p:nvPr/>
            </p:nvSpPr>
            <p:spPr bwMode="auto">
              <a:xfrm>
                <a:off x="834870" y="0"/>
                <a:ext cx="9974408" cy="720386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文本框 37"/>
              <p:cNvSpPr>
                <a:spLocks noChangeArrowheads="1"/>
              </p:cNvSpPr>
              <p:nvPr/>
            </p:nvSpPr>
            <p:spPr bwMode="auto">
              <a:xfrm>
                <a:off x="866199" y="144925"/>
                <a:ext cx="9811837" cy="557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 pitchFamily="34" charset="0"/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7" name="图片 3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6" y="88845"/>
              <a:ext cx="542387" cy="5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8"/>
          <p:cNvGrpSpPr/>
          <p:nvPr/>
        </p:nvGrpSpPr>
        <p:grpSpPr bwMode="auto">
          <a:xfrm flipH="1">
            <a:off x="2056647" y="4848371"/>
            <a:ext cx="8087933" cy="541346"/>
            <a:chOff x="-8146520" y="0"/>
            <a:chExt cx="10781218" cy="720926"/>
          </a:xfrm>
        </p:grpSpPr>
        <p:grpSp>
          <p:nvGrpSpPr>
            <p:cNvPr id="25" name="Group 29"/>
            <p:cNvGrpSpPr/>
            <p:nvPr/>
          </p:nvGrpSpPr>
          <p:grpSpPr bwMode="auto">
            <a:xfrm>
              <a:off x="-8146520" y="0"/>
              <a:ext cx="10781218" cy="720926"/>
              <a:chOff x="-8146520" y="0"/>
              <a:chExt cx="10781218" cy="720926"/>
            </a:xfrm>
          </p:grpSpPr>
          <p:sp>
            <p:nvSpPr>
              <p:cNvPr id="64" name="矩形 41"/>
              <p:cNvSpPr>
                <a:spLocks noChangeArrowheads="1"/>
              </p:cNvSpPr>
              <p:nvPr/>
            </p:nvSpPr>
            <p:spPr bwMode="auto">
              <a:xfrm>
                <a:off x="1799786" y="846"/>
                <a:ext cx="834912" cy="72008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矩形 42"/>
              <p:cNvSpPr>
                <a:spLocks noChangeArrowheads="1"/>
              </p:cNvSpPr>
              <p:nvPr/>
            </p:nvSpPr>
            <p:spPr bwMode="auto">
              <a:xfrm>
                <a:off x="-8146520" y="0"/>
                <a:ext cx="9946696" cy="720492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文本框 43"/>
              <p:cNvSpPr>
                <a:spLocks noChangeArrowheads="1"/>
              </p:cNvSpPr>
              <p:nvPr/>
            </p:nvSpPr>
            <p:spPr bwMode="auto">
              <a:xfrm>
                <a:off x="-8016166" y="140378"/>
                <a:ext cx="9787562" cy="555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 pitchFamily="34" charset="0"/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3" name="图片 4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111" y="97882"/>
              <a:ext cx="524953" cy="52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195945" y="4389120"/>
            <a:ext cx="2698750" cy="1689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461000" y="1409700"/>
            <a:ext cx="2658745" cy="1685925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82700" y="2777490"/>
            <a:ext cx="237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82700" y="3129915"/>
            <a:ext cx="356362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2700" y="4450080"/>
            <a:ext cx="237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2700" y="4802505"/>
            <a:ext cx="356362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5C2B10-2BFC-43D8-B0DF-15728729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999" y="3223755"/>
            <a:ext cx="2658746" cy="285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17A226-7530-479F-8150-A15455E0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5945" y="1409700"/>
            <a:ext cx="2698750" cy="291560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bldLvl="0" animBg="1"/>
      <p:bldP spid="24" grpId="0" bldLvl="0" animBg="1"/>
      <p:bldP spid="56" grpId="0"/>
      <p:bldP spid="57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8" name="任意多边形 177"/>
          <p:cNvSpPr/>
          <p:nvPr/>
        </p:nvSpPr>
        <p:spPr>
          <a:xfrm>
            <a:off x="2629880" y="3485985"/>
            <a:ext cx="6748019" cy="494538"/>
          </a:xfrm>
          <a:custGeom>
            <a:avLst/>
            <a:gdLst>
              <a:gd name="connsiteX0" fmla="*/ 0 w 8999702"/>
              <a:gd name="connsiteY0" fmla="*/ 0 h 659180"/>
              <a:gd name="connsiteX1" fmla="*/ 8610600 w 8999702"/>
              <a:gd name="connsiteY1" fmla="*/ 0 h 659180"/>
              <a:gd name="connsiteX2" fmla="*/ 8999702 w 8999702"/>
              <a:gd name="connsiteY2" fmla="*/ 329590 h 659180"/>
              <a:gd name="connsiteX3" fmla="*/ 8610600 w 8999702"/>
              <a:gd name="connsiteY3" fmla="*/ 659180 h 659180"/>
              <a:gd name="connsiteX4" fmla="*/ 8610600 w 8999702"/>
              <a:gd name="connsiteY4" fmla="*/ 659179 h 659180"/>
              <a:gd name="connsiteX5" fmla="*/ 1 w 8999702"/>
              <a:gd name="connsiteY5" fmla="*/ 659179 h 659180"/>
              <a:gd name="connsiteX6" fmla="*/ 389102 w 8999702"/>
              <a:gd name="connsiteY6" fmla="*/ 329590 h 6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9702" h="659180">
                <a:moveTo>
                  <a:pt x="0" y="0"/>
                </a:moveTo>
                <a:lnTo>
                  <a:pt x="8610600" y="0"/>
                </a:lnTo>
                <a:lnTo>
                  <a:pt x="8999702" y="329590"/>
                </a:lnTo>
                <a:lnTo>
                  <a:pt x="8610600" y="659180"/>
                </a:lnTo>
                <a:lnTo>
                  <a:pt x="8610600" y="659179"/>
                </a:lnTo>
                <a:lnTo>
                  <a:pt x="1" y="659179"/>
                </a:lnTo>
                <a:lnTo>
                  <a:pt x="389102" y="329590"/>
                </a:lnTo>
                <a:close/>
              </a:path>
            </a:pathLst>
          </a:custGeom>
          <a:solidFill>
            <a:schemeClr val="accent2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9" name="任意多边形 178"/>
          <p:cNvSpPr/>
          <p:nvPr/>
        </p:nvSpPr>
        <p:spPr>
          <a:xfrm rot="-2700000">
            <a:off x="3567733" y="3427565"/>
            <a:ext cx="619195" cy="619547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0" name="任意多边形 179"/>
          <p:cNvSpPr/>
          <p:nvPr/>
        </p:nvSpPr>
        <p:spPr>
          <a:xfrm rot="-2700000">
            <a:off x="4948498" y="3427565"/>
            <a:ext cx="619195" cy="619547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1" name="任意多边形 180"/>
          <p:cNvSpPr/>
          <p:nvPr/>
        </p:nvSpPr>
        <p:spPr>
          <a:xfrm rot="-2700000">
            <a:off x="6329263" y="3427565"/>
            <a:ext cx="619195" cy="619547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2" name="任意多边形 181"/>
          <p:cNvSpPr/>
          <p:nvPr/>
        </p:nvSpPr>
        <p:spPr>
          <a:xfrm rot="-2700000">
            <a:off x="7710029" y="3427565"/>
            <a:ext cx="619195" cy="619547"/>
          </a:xfrm>
          <a:custGeom>
            <a:avLst/>
            <a:gdLst>
              <a:gd name="connsiteX0" fmla="*/ 571500 w 1013460"/>
              <a:gd name="connsiteY0" fmla="*/ 0 h 1013460"/>
              <a:gd name="connsiteX1" fmla="*/ 1013460 w 1013460"/>
              <a:gd name="connsiteY1" fmla="*/ 0 h 1013460"/>
              <a:gd name="connsiteX2" fmla="*/ 1013460 w 1013460"/>
              <a:gd name="connsiteY2" fmla="*/ 571500 h 1013460"/>
              <a:gd name="connsiteX3" fmla="*/ 1013460 w 1013460"/>
              <a:gd name="connsiteY3" fmla="*/ 1013460 h 1013460"/>
              <a:gd name="connsiteX4" fmla="*/ 571500 w 1013460"/>
              <a:gd name="connsiteY4" fmla="*/ 1013460 h 1013460"/>
              <a:gd name="connsiteX5" fmla="*/ 0 w 1013460"/>
              <a:gd name="connsiteY5" fmla="*/ 1013460 h 1013460"/>
              <a:gd name="connsiteX6" fmla="*/ 0 w 1013460"/>
              <a:gd name="connsiteY6" fmla="*/ 571500 h 1013460"/>
              <a:gd name="connsiteX7" fmla="*/ 571500 w 1013460"/>
              <a:gd name="connsiteY7" fmla="*/ 5715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460" h="1013460">
                <a:moveTo>
                  <a:pt x="571500" y="0"/>
                </a:moveTo>
                <a:lnTo>
                  <a:pt x="1013460" y="0"/>
                </a:lnTo>
                <a:lnTo>
                  <a:pt x="1013460" y="571500"/>
                </a:lnTo>
                <a:lnTo>
                  <a:pt x="1013460" y="1013460"/>
                </a:lnTo>
                <a:lnTo>
                  <a:pt x="571500" y="1013460"/>
                </a:lnTo>
                <a:lnTo>
                  <a:pt x="0" y="1013460"/>
                </a:lnTo>
                <a:lnTo>
                  <a:pt x="0" y="571500"/>
                </a:lnTo>
                <a:lnTo>
                  <a:pt x="571500" y="571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文本框 25"/>
          <p:cNvSpPr txBox="1"/>
          <p:nvPr/>
        </p:nvSpPr>
        <p:spPr>
          <a:xfrm>
            <a:off x="2956213" y="3560077"/>
            <a:ext cx="749892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4" name="文本框 26"/>
          <p:cNvSpPr txBox="1"/>
          <p:nvPr/>
        </p:nvSpPr>
        <p:spPr>
          <a:xfrm>
            <a:off x="4365998" y="3560077"/>
            <a:ext cx="749892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5" name="文本框 27"/>
          <p:cNvSpPr txBox="1"/>
          <p:nvPr/>
        </p:nvSpPr>
        <p:spPr>
          <a:xfrm>
            <a:off x="5725892" y="3560077"/>
            <a:ext cx="749892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6" name="文本框 28"/>
          <p:cNvSpPr txBox="1"/>
          <p:nvPr/>
        </p:nvSpPr>
        <p:spPr>
          <a:xfrm>
            <a:off x="7085232" y="3560077"/>
            <a:ext cx="749892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7" name="文本框 29"/>
          <p:cNvSpPr txBox="1"/>
          <p:nvPr/>
        </p:nvSpPr>
        <p:spPr>
          <a:xfrm>
            <a:off x="8444572" y="3560077"/>
            <a:ext cx="749892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5" name="组合 227"/>
          <p:cNvGrpSpPr/>
          <p:nvPr/>
        </p:nvGrpSpPr>
        <p:grpSpPr>
          <a:xfrm>
            <a:off x="3334961" y="3883808"/>
            <a:ext cx="69908" cy="536571"/>
            <a:chOff x="2690232" y="4097191"/>
            <a:chExt cx="93235" cy="715207"/>
          </a:xfrm>
        </p:grpSpPr>
        <p:sp>
          <p:nvSpPr>
            <p:cNvPr id="229" name="椭圆 228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0" name="椭圆 229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文本框 91"/>
          <p:cNvSpPr txBox="1"/>
          <p:nvPr/>
        </p:nvSpPr>
        <p:spPr>
          <a:xfrm>
            <a:off x="2411095" y="4474210"/>
            <a:ext cx="1918335" cy="313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3" name="文本框 92"/>
          <p:cNvSpPr txBox="1"/>
          <p:nvPr/>
        </p:nvSpPr>
        <p:spPr>
          <a:xfrm>
            <a:off x="2153285" y="4787265"/>
            <a:ext cx="2432050" cy="5906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239"/>
          <p:cNvGrpSpPr/>
          <p:nvPr/>
        </p:nvGrpSpPr>
        <p:grpSpPr>
          <a:xfrm>
            <a:off x="4668038" y="3073468"/>
            <a:ext cx="69908" cy="536571"/>
            <a:chOff x="2690232" y="4097191"/>
            <a:chExt cx="93235" cy="715207"/>
          </a:xfrm>
        </p:grpSpPr>
        <p:sp>
          <p:nvSpPr>
            <p:cNvPr id="241" name="椭圆 240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2" name="椭圆 241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3" name="直接连接符 242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文本框 99"/>
          <p:cNvSpPr txBox="1"/>
          <p:nvPr/>
        </p:nvSpPr>
        <p:spPr>
          <a:xfrm>
            <a:off x="3732530" y="1718310"/>
            <a:ext cx="1940560" cy="313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5" name="文本框 100"/>
          <p:cNvSpPr txBox="1"/>
          <p:nvPr/>
        </p:nvSpPr>
        <p:spPr>
          <a:xfrm>
            <a:off x="3485515" y="2031365"/>
            <a:ext cx="2434590" cy="5906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245"/>
          <p:cNvGrpSpPr/>
          <p:nvPr/>
        </p:nvGrpSpPr>
        <p:grpSpPr>
          <a:xfrm>
            <a:off x="6067826" y="3883808"/>
            <a:ext cx="69908" cy="536571"/>
            <a:chOff x="2690232" y="4097191"/>
            <a:chExt cx="93235" cy="715207"/>
          </a:xfrm>
        </p:grpSpPr>
        <p:sp>
          <p:nvSpPr>
            <p:cNvPr id="247" name="椭圆 246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8" name="椭圆 247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9" name="直接连接符 248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文本框 94"/>
          <p:cNvSpPr txBox="1"/>
          <p:nvPr/>
        </p:nvSpPr>
        <p:spPr>
          <a:xfrm>
            <a:off x="5123180" y="4474210"/>
            <a:ext cx="1946910" cy="313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1" name="文本框 95"/>
          <p:cNvSpPr txBox="1"/>
          <p:nvPr/>
        </p:nvSpPr>
        <p:spPr>
          <a:xfrm>
            <a:off x="4934585" y="4787265"/>
            <a:ext cx="2322195" cy="5906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251"/>
          <p:cNvGrpSpPr/>
          <p:nvPr/>
        </p:nvGrpSpPr>
        <p:grpSpPr>
          <a:xfrm>
            <a:off x="7388602" y="3073468"/>
            <a:ext cx="69908" cy="536571"/>
            <a:chOff x="2690232" y="4097191"/>
            <a:chExt cx="93235" cy="715207"/>
          </a:xfrm>
        </p:grpSpPr>
        <p:sp>
          <p:nvSpPr>
            <p:cNvPr id="253" name="椭圆 252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4" name="椭圆 253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5" name="直接连接符 254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文本框 101"/>
          <p:cNvSpPr txBox="1"/>
          <p:nvPr/>
        </p:nvSpPr>
        <p:spPr>
          <a:xfrm>
            <a:off x="6453505" y="1718310"/>
            <a:ext cx="1938655" cy="313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7" name="文本框 102"/>
          <p:cNvSpPr txBox="1"/>
          <p:nvPr/>
        </p:nvSpPr>
        <p:spPr>
          <a:xfrm>
            <a:off x="6236335" y="2031365"/>
            <a:ext cx="2331085" cy="5906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257"/>
          <p:cNvGrpSpPr/>
          <p:nvPr/>
        </p:nvGrpSpPr>
        <p:grpSpPr>
          <a:xfrm>
            <a:off x="8787342" y="3883808"/>
            <a:ext cx="69908" cy="536571"/>
            <a:chOff x="2690232" y="4097191"/>
            <a:chExt cx="93235" cy="715207"/>
          </a:xfrm>
        </p:grpSpPr>
        <p:sp>
          <p:nvSpPr>
            <p:cNvPr id="259" name="椭圆 258"/>
            <p:cNvSpPr/>
            <p:nvPr/>
          </p:nvSpPr>
          <p:spPr>
            <a:xfrm>
              <a:off x="2690232" y="4097191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0" name="椭圆 259"/>
            <p:cNvSpPr/>
            <p:nvPr/>
          </p:nvSpPr>
          <p:spPr>
            <a:xfrm>
              <a:off x="2690232" y="4719163"/>
              <a:ext cx="93235" cy="93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1" name="直接连接符 260"/>
            <p:cNvCxnSpPr/>
            <p:nvPr/>
          </p:nvCxnSpPr>
          <p:spPr>
            <a:xfrm rot="5400000">
              <a:off x="2500788" y="4455019"/>
              <a:ext cx="47098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4"/>
          <p:cNvSpPr txBox="1"/>
          <p:nvPr/>
        </p:nvSpPr>
        <p:spPr>
          <a:xfrm>
            <a:off x="7810500" y="4474210"/>
            <a:ext cx="2018665" cy="313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3" name="文本框 95"/>
          <p:cNvSpPr txBox="1"/>
          <p:nvPr/>
        </p:nvSpPr>
        <p:spPr>
          <a:xfrm>
            <a:off x="7617460" y="4787265"/>
            <a:ext cx="2409190" cy="5906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/>
      <p:bldP spid="184" grpId="0"/>
      <p:bldP spid="185" grpId="0"/>
      <p:bldP spid="186" grpId="0"/>
      <p:bldP spid="187" grpId="0"/>
      <p:bldP spid="232" grpId="0"/>
      <p:bldP spid="233" grpId="0"/>
      <p:bldP spid="244" grpId="0"/>
      <p:bldP spid="245" grpId="0"/>
      <p:bldP spid="250" grpId="0"/>
      <p:bldP spid="251" grpId="0"/>
      <p:bldP spid="256" grpId="0"/>
      <p:bldP spid="257" grpId="0"/>
      <p:bldP spid="262" grpId="0"/>
      <p:bldP spid="2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66615" y="1806575"/>
            <a:ext cx="2858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PART.03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994785" y="274383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785" y="388302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94785" y="2990850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4785" y="4083685"/>
            <a:ext cx="42030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462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328285" y="1687195"/>
            <a:ext cx="1535430" cy="1535430"/>
            <a:chOff x="8161" y="2992"/>
            <a:chExt cx="2878" cy="2878"/>
          </a:xfrm>
        </p:grpSpPr>
        <p:sp>
          <p:nvSpPr>
            <p:cNvPr id="6" name="Rectangle 10"/>
            <p:cNvSpPr/>
            <p:nvPr/>
          </p:nvSpPr>
          <p:spPr bwMode="auto">
            <a:xfrm rot="18900000">
              <a:off x="8161" y="2992"/>
              <a:ext cx="2878" cy="287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8657" y="3487"/>
              <a:ext cx="1888" cy="1888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905635" y="3978910"/>
            <a:ext cx="264795" cy="264795"/>
            <a:chOff x="1725" y="6781"/>
            <a:chExt cx="496" cy="496"/>
          </a:xfrm>
        </p:grpSpPr>
        <p:sp>
          <p:nvSpPr>
            <p:cNvPr id="8" name="Shape 796"/>
            <p:cNvSpPr/>
            <p:nvPr/>
          </p:nvSpPr>
          <p:spPr>
            <a:xfrm>
              <a:off x="1725" y="6781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Shape 797"/>
            <p:cNvSpPr/>
            <p:nvPr/>
          </p:nvSpPr>
          <p:spPr>
            <a:xfrm>
              <a:off x="1839" y="6916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46320" y="3988435"/>
            <a:ext cx="264795" cy="264795"/>
            <a:chOff x="7361" y="6781"/>
            <a:chExt cx="496" cy="496"/>
          </a:xfrm>
        </p:grpSpPr>
        <p:sp>
          <p:nvSpPr>
            <p:cNvPr id="10" name="Shape 801"/>
            <p:cNvSpPr/>
            <p:nvPr/>
          </p:nvSpPr>
          <p:spPr>
            <a:xfrm>
              <a:off x="7361" y="6781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802"/>
            <p:cNvSpPr/>
            <p:nvPr/>
          </p:nvSpPr>
          <p:spPr>
            <a:xfrm>
              <a:off x="7475" y="6916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750810" y="3988435"/>
            <a:ext cx="264795" cy="264795"/>
            <a:chOff x="13040" y="6781"/>
            <a:chExt cx="496" cy="496"/>
          </a:xfrm>
        </p:grpSpPr>
        <p:sp>
          <p:nvSpPr>
            <p:cNvPr id="16" name="Shape 806"/>
            <p:cNvSpPr/>
            <p:nvPr/>
          </p:nvSpPr>
          <p:spPr>
            <a:xfrm>
              <a:off x="13040" y="6781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Shape 807"/>
            <p:cNvSpPr/>
            <p:nvPr/>
          </p:nvSpPr>
          <p:spPr>
            <a:xfrm>
              <a:off x="13154" y="6916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905635" y="5028565"/>
            <a:ext cx="264795" cy="264795"/>
            <a:chOff x="1725" y="8434"/>
            <a:chExt cx="496" cy="496"/>
          </a:xfrm>
        </p:grpSpPr>
        <p:sp>
          <p:nvSpPr>
            <p:cNvPr id="18" name="Shape 811"/>
            <p:cNvSpPr/>
            <p:nvPr/>
          </p:nvSpPr>
          <p:spPr>
            <a:xfrm>
              <a:off x="1725" y="8434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Shape 812"/>
            <p:cNvSpPr/>
            <p:nvPr/>
          </p:nvSpPr>
          <p:spPr>
            <a:xfrm>
              <a:off x="1839" y="8569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46320" y="5038090"/>
            <a:ext cx="264795" cy="264795"/>
            <a:chOff x="7361" y="8434"/>
            <a:chExt cx="496" cy="496"/>
          </a:xfrm>
        </p:grpSpPr>
        <p:sp>
          <p:nvSpPr>
            <p:cNvPr id="20" name="Shape 816"/>
            <p:cNvSpPr/>
            <p:nvPr/>
          </p:nvSpPr>
          <p:spPr>
            <a:xfrm>
              <a:off x="7361" y="8434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Shape 817"/>
            <p:cNvSpPr/>
            <p:nvPr/>
          </p:nvSpPr>
          <p:spPr>
            <a:xfrm>
              <a:off x="7475" y="8569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50810" y="5038090"/>
            <a:ext cx="264795" cy="264795"/>
            <a:chOff x="13040" y="8434"/>
            <a:chExt cx="496" cy="496"/>
          </a:xfrm>
        </p:grpSpPr>
        <p:sp>
          <p:nvSpPr>
            <p:cNvPr id="22" name="Shape 821"/>
            <p:cNvSpPr/>
            <p:nvPr/>
          </p:nvSpPr>
          <p:spPr>
            <a:xfrm>
              <a:off x="13040" y="8434"/>
              <a:ext cx="497" cy="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Shape 822"/>
            <p:cNvSpPr/>
            <p:nvPr/>
          </p:nvSpPr>
          <p:spPr>
            <a:xfrm>
              <a:off x="13154" y="8569"/>
              <a:ext cx="269" cy="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72070" y="1828165"/>
            <a:ext cx="1278890" cy="1278890"/>
            <a:chOff x="12460" y="3231"/>
            <a:chExt cx="2398" cy="2398"/>
          </a:xfrm>
        </p:grpSpPr>
        <p:sp>
          <p:nvSpPr>
            <p:cNvPr id="24" name="L-Shape 7"/>
            <p:cNvSpPr/>
            <p:nvPr/>
          </p:nvSpPr>
          <p:spPr bwMode="auto">
            <a:xfrm rot="18900000" flipH="1">
              <a:off x="12460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4177" y="4041"/>
              <a:ext cx="364" cy="77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86800" y="1828165"/>
            <a:ext cx="1278890" cy="1278890"/>
            <a:chOff x="14299" y="3231"/>
            <a:chExt cx="2398" cy="2398"/>
          </a:xfrm>
        </p:grpSpPr>
        <p:sp>
          <p:nvSpPr>
            <p:cNvPr id="26" name="L-Shape 8"/>
            <p:cNvSpPr/>
            <p:nvPr/>
          </p:nvSpPr>
          <p:spPr bwMode="auto">
            <a:xfrm rot="18900000" flipH="1">
              <a:off x="14299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5870" y="4119"/>
              <a:ext cx="767" cy="624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97735" y="1814830"/>
            <a:ext cx="1303655" cy="1278890"/>
            <a:chOff x="2445" y="3231"/>
            <a:chExt cx="2445" cy="2398"/>
          </a:xfrm>
        </p:grpSpPr>
        <p:sp>
          <p:nvSpPr>
            <p:cNvPr id="28" name="L-Shape 5"/>
            <p:cNvSpPr/>
            <p:nvPr/>
          </p:nvSpPr>
          <p:spPr bwMode="auto">
            <a:xfrm rot="2700000">
              <a:off x="2492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Group 32"/>
            <p:cNvGrpSpPr/>
            <p:nvPr/>
          </p:nvGrpSpPr>
          <p:grpSpPr bwMode="auto">
            <a:xfrm>
              <a:off x="2445" y="4248"/>
              <a:ext cx="841" cy="36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0" name="Oval 30@|1FFC:16777215|FBC:16777215|LFC:0|LBC:16777215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Oval 31@|1FFC:16777215|FBC:16777215|LFC:0|LBC:16777215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237230" y="1817370"/>
            <a:ext cx="1278890" cy="1278890"/>
            <a:chOff x="4330" y="3231"/>
            <a:chExt cx="2398" cy="2398"/>
          </a:xfrm>
        </p:grpSpPr>
        <p:sp>
          <p:nvSpPr>
            <p:cNvPr id="32" name="L-Shape 4"/>
            <p:cNvSpPr/>
            <p:nvPr/>
          </p:nvSpPr>
          <p:spPr bwMode="auto">
            <a:xfrm rot="2700000">
              <a:off x="4330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4430" y="4136"/>
              <a:ext cx="606" cy="606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48150" y="1828800"/>
            <a:ext cx="1278890" cy="1278890"/>
            <a:chOff x="6181" y="3231"/>
            <a:chExt cx="2398" cy="2398"/>
          </a:xfrm>
        </p:grpSpPr>
        <p:sp>
          <p:nvSpPr>
            <p:cNvPr id="34" name="L-Shape 3"/>
            <p:cNvSpPr/>
            <p:nvPr/>
          </p:nvSpPr>
          <p:spPr bwMode="auto">
            <a:xfrm rot="2700000">
              <a:off x="6181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6278" y="4102"/>
              <a:ext cx="557" cy="704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50355" y="1828165"/>
            <a:ext cx="1304925" cy="1278890"/>
            <a:chOff x="10609" y="3231"/>
            <a:chExt cx="2447" cy="2398"/>
          </a:xfrm>
        </p:grpSpPr>
        <p:sp>
          <p:nvSpPr>
            <p:cNvPr id="36" name="L-Shape 6"/>
            <p:cNvSpPr/>
            <p:nvPr/>
          </p:nvSpPr>
          <p:spPr bwMode="auto">
            <a:xfrm rot="18900000" flipH="1">
              <a:off x="10609" y="3231"/>
              <a:ext cx="2399" cy="2399"/>
            </a:xfrm>
            <a:prstGeom prst="corner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12286" y="4116"/>
              <a:ext cx="771" cy="630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Box 13"/>
          <p:cNvSpPr txBox="1"/>
          <p:nvPr/>
        </p:nvSpPr>
        <p:spPr>
          <a:xfrm>
            <a:off x="2324100" y="3947160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324100" y="4162425"/>
            <a:ext cx="2076450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5234305" y="3956685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234305" y="4171950"/>
            <a:ext cx="2111375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202295" y="3956685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208010" y="4171950"/>
            <a:ext cx="2124710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318385" y="5001895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2318385" y="5217160"/>
            <a:ext cx="2082165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5228590" y="5011420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240020" y="5231130"/>
            <a:ext cx="2167890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208010" y="5011420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202295" y="5231130"/>
            <a:ext cx="2131060" cy="472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 defTabSz="914400">
              <a:lnSpc>
                <a:spcPct val="135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9982030-B423-4D00-ABC0-8950C04557C0}"/>
              </a:ext>
            </a:extLst>
          </p:cNvPr>
          <p:cNvGrpSpPr/>
          <p:nvPr/>
        </p:nvGrpSpPr>
        <p:grpSpPr>
          <a:xfrm>
            <a:off x="2501922" y="10014"/>
            <a:ext cx="12198142" cy="6857998"/>
            <a:chOff x="-6140" y="2"/>
            <a:chExt cx="12198142" cy="685799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782E4B4-D995-4703-AD14-B3F9A65122C7}"/>
                </a:ext>
              </a:extLst>
            </p:cNvPr>
            <p:cNvGrpSpPr/>
            <p:nvPr/>
          </p:nvGrpSpPr>
          <p:grpSpPr>
            <a:xfrm flipH="1" flipV="1">
              <a:off x="-6140" y="4877505"/>
              <a:ext cx="1091046" cy="1980495"/>
              <a:chOff x="8829964" y="2"/>
              <a:chExt cx="3362038" cy="4801221"/>
            </a:xfrm>
          </p:grpSpPr>
          <p:sp>
            <p:nvSpPr>
              <p:cNvPr id="15" name="任意多边形 16">
                <a:extLst>
                  <a:ext uri="{FF2B5EF4-FFF2-40B4-BE49-F238E27FC236}">
                    <a16:creationId xmlns:a16="http://schemas.microsoft.com/office/drawing/2014/main" id="{89B451FE-88E0-411E-8F0F-6B38C9EFC324}"/>
                  </a:ext>
                </a:extLst>
              </p:cNvPr>
              <p:cNvSpPr/>
              <p:nvPr/>
            </p:nvSpPr>
            <p:spPr>
              <a:xfrm>
                <a:off x="8829964" y="2"/>
                <a:ext cx="3362038" cy="3674476"/>
              </a:xfrm>
              <a:custGeom>
                <a:avLst/>
                <a:gdLst>
                  <a:gd name="connsiteX0" fmla="*/ 693663 w 3325375"/>
                  <a:gd name="connsiteY0" fmla="*/ 0 h 3075425"/>
                  <a:gd name="connsiteX1" fmla="*/ 3325375 w 3325375"/>
                  <a:gd name="connsiteY1" fmla="*/ 0 h 3075425"/>
                  <a:gd name="connsiteX2" fmla="*/ 3325375 w 3325375"/>
                  <a:gd name="connsiteY2" fmla="*/ 3075425 h 3075425"/>
                  <a:gd name="connsiteX3" fmla="*/ 0 w 3325375"/>
                  <a:gd name="connsiteY3" fmla="*/ 1778280 h 307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5375" h="3075425">
                    <a:moveTo>
                      <a:pt x="693663" y="0"/>
                    </a:moveTo>
                    <a:lnTo>
                      <a:pt x="3325375" y="0"/>
                    </a:lnTo>
                    <a:lnTo>
                      <a:pt x="3325375" y="3075425"/>
                    </a:lnTo>
                    <a:lnTo>
                      <a:pt x="0" y="17782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7">
                <a:extLst>
                  <a:ext uri="{FF2B5EF4-FFF2-40B4-BE49-F238E27FC236}">
                    <a16:creationId xmlns:a16="http://schemas.microsoft.com/office/drawing/2014/main" id="{1EB4F34D-F0FF-41ED-99A8-6592DC0A87AC}"/>
                  </a:ext>
                </a:extLst>
              </p:cNvPr>
              <p:cNvSpPr/>
              <p:nvPr/>
            </p:nvSpPr>
            <p:spPr>
              <a:xfrm>
                <a:off x="10744664" y="2645570"/>
                <a:ext cx="1428421" cy="2155653"/>
              </a:xfrm>
              <a:custGeom>
                <a:avLst/>
                <a:gdLst>
                  <a:gd name="connsiteX0" fmla="*/ 1094230 w 1094955"/>
                  <a:gd name="connsiteY0" fmla="*/ 0 h 2196042"/>
                  <a:gd name="connsiteX1" fmla="*/ 1094955 w 1094955"/>
                  <a:gd name="connsiteY1" fmla="*/ 670 h 2196042"/>
                  <a:gd name="connsiteX2" fmla="*/ 1094955 w 1094955"/>
                  <a:gd name="connsiteY2" fmla="*/ 2196042 h 2196042"/>
                  <a:gd name="connsiteX3" fmla="*/ 0 w 1094955"/>
                  <a:gd name="connsiteY3" fmla="*/ 1184727 h 219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955" h="2196042">
                    <a:moveTo>
                      <a:pt x="1094230" y="0"/>
                    </a:moveTo>
                    <a:lnTo>
                      <a:pt x="1094955" y="670"/>
                    </a:lnTo>
                    <a:lnTo>
                      <a:pt x="1094955" y="2196042"/>
                    </a:lnTo>
                    <a:lnTo>
                      <a:pt x="0" y="1184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5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676003C-0E4B-4258-86C7-50A20DF6AD10}"/>
                </a:ext>
              </a:extLst>
            </p:cNvPr>
            <p:cNvGrpSpPr/>
            <p:nvPr/>
          </p:nvGrpSpPr>
          <p:grpSpPr>
            <a:xfrm>
              <a:off x="10287446" y="2"/>
              <a:ext cx="1904556" cy="3011471"/>
              <a:chOff x="8829964" y="2"/>
              <a:chExt cx="3362038" cy="4654729"/>
            </a:xfrm>
          </p:grpSpPr>
          <p:sp>
            <p:nvSpPr>
              <p:cNvPr id="13" name="任意多边形 25">
                <a:extLst>
                  <a:ext uri="{FF2B5EF4-FFF2-40B4-BE49-F238E27FC236}">
                    <a16:creationId xmlns:a16="http://schemas.microsoft.com/office/drawing/2014/main" id="{D5509BF0-C225-436B-A56E-4E89CC2FB17B}"/>
                  </a:ext>
                </a:extLst>
              </p:cNvPr>
              <p:cNvSpPr/>
              <p:nvPr/>
            </p:nvSpPr>
            <p:spPr>
              <a:xfrm>
                <a:off x="8829964" y="2"/>
                <a:ext cx="3362038" cy="3674476"/>
              </a:xfrm>
              <a:custGeom>
                <a:avLst/>
                <a:gdLst>
                  <a:gd name="connsiteX0" fmla="*/ 693663 w 3325375"/>
                  <a:gd name="connsiteY0" fmla="*/ 0 h 3075425"/>
                  <a:gd name="connsiteX1" fmla="*/ 3325375 w 3325375"/>
                  <a:gd name="connsiteY1" fmla="*/ 0 h 3075425"/>
                  <a:gd name="connsiteX2" fmla="*/ 3325375 w 3325375"/>
                  <a:gd name="connsiteY2" fmla="*/ 3075425 h 3075425"/>
                  <a:gd name="connsiteX3" fmla="*/ 0 w 3325375"/>
                  <a:gd name="connsiteY3" fmla="*/ 1778280 h 307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5375" h="3075425">
                    <a:moveTo>
                      <a:pt x="693663" y="0"/>
                    </a:moveTo>
                    <a:lnTo>
                      <a:pt x="3325375" y="0"/>
                    </a:lnTo>
                    <a:lnTo>
                      <a:pt x="3325375" y="3075425"/>
                    </a:lnTo>
                    <a:lnTo>
                      <a:pt x="0" y="17782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26">
                <a:extLst>
                  <a:ext uri="{FF2B5EF4-FFF2-40B4-BE49-F238E27FC236}">
                    <a16:creationId xmlns:a16="http://schemas.microsoft.com/office/drawing/2014/main" id="{467B476D-DD29-4118-97CF-80A11C814F67}"/>
                  </a:ext>
                </a:extLst>
              </p:cNvPr>
              <p:cNvSpPr/>
              <p:nvPr/>
            </p:nvSpPr>
            <p:spPr>
              <a:xfrm>
                <a:off x="11325729" y="2917336"/>
                <a:ext cx="866273" cy="1737395"/>
              </a:xfrm>
              <a:custGeom>
                <a:avLst/>
                <a:gdLst>
                  <a:gd name="connsiteX0" fmla="*/ 1094230 w 1094955"/>
                  <a:gd name="connsiteY0" fmla="*/ 0 h 2196042"/>
                  <a:gd name="connsiteX1" fmla="*/ 1094955 w 1094955"/>
                  <a:gd name="connsiteY1" fmla="*/ 670 h 2196042"/>
                  <a:gd name="connsiteX2" fmla="*/ 1094955 w 1094955"/>
                  <a:gd name="connsiteY2" fmla="*/ 2196042 h 2196042"/>
                  <a:gd name="connsiteX3" fmla="*/ 0 w 1094955"/>
                  <a:gd name="connsiteY3" fmla="*/ 1184727 h 219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955" h="2196042">
                    <a:moveTo>
                      <a:pt x="1094230" y="0"/>
                    </a:moveTo>
                    <a:lnTo>
                      <a:pt x="1094955" y="670"/>
                    </a:lnTo>
                    <a:lnTo>
                      <a:pt x="1094955" y="2196042"/>
                    </a:lnTo>
                    <a:lnTo>
                      <a:pt x="0" y="1184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5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折角形 2">
              <a:extLst>
                <a:ext uri="{FF2B5EF4-FFF2-40B4-BE49-F238E27FC236}">
                  <a16:creationId xmlns:a16="http://schemas.microsoft.com/office/drawing/2014/main" id="{17AD9B0C-AD13-4C39-B4A7-8FF5020DD893}"/>
                </a:ext>
              </a:extLst>
            </p:cNvPr>
            <p:cNvSpPr/>
            <p:nvPr/>
          </p:nvSpPr>
          <p:spPr>
            <a:xfrm>
              <a:off x="2969652" y="1887430"/>
              <a:ext cx="5563838" cy="3671941"/>
            </a:xfrm>
            <a:prstGeom prst="foldedCorner">
              <a:avLst>
                <a:gd name="adj" fmla="val 0"/>
              </a:avLst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5A851F2-EFC3-42F8-A277-F1610044A186}"/>
              </a:ext>
            </a:extLst>
          </p:cNvPr>
          <p:cNvGrpSpPr/>
          <p:nvPr/>
        </p:nvGrpSpPr>
        <p:grpSpPr>
          <a:xfrm>
            <a:off x="1525166" y="1897442"/>
            <a:ext cx="2877820" cy="956596"/>
            <a:chOff x="553519" y="310390"/>
            <a:chExt cx="2348596" cy="780929"/>
          </a:xfrm>
        </p:grpSpPr>
        <p:sp>
          <p:nvSpPr>
            <p:cNvPr id="18" name="TextBox 38">
              <a:extLst>
                <a:ext uri="{FF2B5EF4-FFF2-40B4-BE49-F238E27FC236}">
                  <a16:creationId xmlns:a16="http://schemas.microsoft.com/office/drawing/2014/main" id="{50A901A2-6E22-48B5-971E-54279081491B}"/>
                </a:ext>
              </a:extLst>
            </p:cNvPr>
            <p:cNvSpPr txBox="1"/>
            <p:nvPr/>
          </p:nvSpPr>
          <p:spPr>
            <a:xfrm>
              <a:off x="553519" y="310390"/>
              <a:ext cx="2266198" cy="27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39">
              <a:extLst>
                <a:ext uri="{FF2B5EF4-FFF2-40B4-BE49-F238E27FC236}">
                  <a16:creationId xmlns:a16="http://schemas.microsoft.com/office/drawing/2014/main" id="{A45919CE-DB1B-4BAA-AEB0-8D5300C66A7A}"/>
                </a:ext>
              </a:extLst>
            </p:cNvPr>
            <p:cNvSpPr txBox="1"/>
            <p:nvPr/>
          </p:nvSpPr>
          <p:spPr>
            <a:xfrm>
              <a:off x="553519" y="590322"/>
              <a:ext cx="2348596" cy="50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EE78D7-81BD-4976-BDDE-057DE6528AAC}"/>
              </a:ext>
            </a:extLst>
          </p:cNvPr>
          <p:cNvGrpSpPr/>
          <p:nvPr/>
        </p:nvGrpSpPr>
        <p:grpSpPr>
          <a:xfrm>
            <a:off x="1525166" y="4304461"/>
            <a:ext cx="2877820" cy="956596"/>
            <a:chOff x="553519" y="310390"/>
            <a:chExt cx="2348596" cy="780929"/>
          </a:xfrm>
        </p:grpSpPr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5B216444-819D-4521-A0CE-5EED50BFDB8A}"/>
                </a:ext>
              </a:extLst>
            </p:cNvPr>
            <p:cNvSpPr txBox="1"/>
            <p:nvPr/>
          </p:nvSpPr>
          <p:spPr>
            <a:xfrm>
              <a:off x="553519" y="310390"/>
              <a:ext cx="2266198" cy="27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1917D5DB-2056-40FE-B1FF-4BC7AAE0053C}"/>
                </a:ext>
              </a:extLst>
            </p:cNvPr>
            <p:cNvSpPr txBox="1"/>
            <p:nvPr/>
          </p:nvSpPr>
          <p:spPr>
            <a:xfrm>
              <a:off x="553519" y="590322"/>
              <a:ext cx="2348596" cy="50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A4FB879-6EA1-4B5F-9A61-084E1E63413E}"/>
              </a:ext>
            </a:extLst>
          </p:cNvPr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EEB218-995C-471D-93CB-5E3602CB8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714" y="2234628"/>
            <a:ext cx="5349445" cy="333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9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98340" y="2061210"/>
            <a:ext cx="1656080" cy="1467485"/>
            <a:chOff x="1572164" y="1993205"/>
            <a:chExt cx="1962102" cy="1738992"/>
          </a:xfrm>
        </p:grpSpPr>
        <p:sp>
          <p:nvSpPr>
            <p:cNvPr id="6" name="Freeform 5"/>
            <p:cNvSpPr/>
            <p:nvPr/>
          </p:nvSpPr>
          <p:spPr bwMode="auto">
            <a:xfrm>
              <a:off x="1572164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5"/>
            <p:cNvSpPr/>
            <p:nvPr/>
          </p:nvSpPr>
          <p:spPr bwMode="auto">
            <a:xfrm>
              <a:off x="1713040" y="2118060"/>
              <a:ext cx="1680352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56760" y="3859530"/>
            <a:ext cx="1656080" cy="1467485"/>
            <a:chOff x="1572165" y="1993205"/>
            <a:chExt cx="1962102" cy="1738992"/>
          </a:xfrm>
        </p:grpSpPr>
        <p:sp>
          <p:nvSpPr>
            <p:cNvPr id="10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35675" y="2933065"/>
            <a:ext cx="1656080" cy="1467485"/>
            <a:chOff x="1572165" y="1993205"/>
            <a:chExt cx="1962102" cy="1738992"/>
          </a:xfrm>
        </p:grpSpPr>
        <p:sp>
          <p:nvSpPr>
            <p:cNvPr id="13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67300" y="2564130"/>
            <a:ext cx="506095" cy="435610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6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82740" y="3528695"/>
            <a:ext cx="492125" cy="31940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6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53660" y="4400550"/>
            <a:ext cx="492125" cy="362585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4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35684" y="2127250"/>
            <a:ext cx="2877186" cy="934369"/>
            <a:chOff x="1744834" y="1844993"/>
            <a:chExt cx="2347928" cy="762570"/>
          </a:xfrm>
        </p:grpSpPr>
        <p:sp>
          <p:nvSpPr>
            <p:cNvPr id="37" name="TextBox 32"/>
            <p:cNvSpPr txBox="1"/>
            <p:nvPr/>
          </p:nvSpPr>
          <p:spPr>
            <a:xfrm>
              <a:off x="1988385" y="1844993"/>
              <a:ext cx="2104377" cy="27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1744834" y="2106707"/>
              <a:ext cx="2347927" cy="500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81404" y="3935730"/>
            <a:ext cx="2831466" cy="950880"/>
            <a:chOff x="1782144" y="1880522"/>
            <a:chExt cx="2310618" cy="776263"/>
          </a:xfrm>
        </p:grpSpPr>
        <p:sp>
          <p:nvSpPr>
            <p:cNvPr id="40" name="TextBox 35"/>
            <p:cNvSpPr txBox="1"/>
            <p:nvPr/>
          </p:nvSpPr>
          <p:spPr>
            <a:xfrm>
              <a:off x="2138142" y="1880522"/>
              <a:ext cx="1954620" cy="27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36"/>
            <p:cNvSpPr txBox="1"/>
            <p:nvPr/>
          </p:nvSpPr>
          <p:spPr>
            <a:xfrm>
              <a:off x="1782144" y="2155788"/>
              <a:ext cx="2310617" cy="50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74635" y="3038475"/>
            <a:ext cx="2877820" cy="956596"/>
            <a:chOff x="553519" y="310390"/>
            <a:chExt cx="2348596" cy="780929"/>
          </a:xfrm>
        </p:grpSpPr>
        <p:sp>
          <p:nvSpPr>
            <p:cNvPr id="43" name="TextBox 38"/>
            <p:cNvSpPr txBox="1"/>
            <p:nvPr/>
          </p:nvSpPr>
          <p:spPr>
            <a:xfrm>
              <a:off x="553519" y="310390"/>
              <a:ext cx="2266198" cy="27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39"/>
            <p:cNvSpPr txBox="1"/>
            <p:nvPr/>
          </p:nvSpPr>
          <p:spPr>
            <a:xfrm>
              <a:off x="553519" y="590322"/>
              <a:ext cx="2348596" cy="50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86025" y="2180590"/>
            <a:ext cx="7218680" cy="193675"/>
            <a:chOff x="3915" y="2944"/>
            <a:chExt cx="11368" cy="30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915" y="3097"/>
              <a:ext cx="11369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3915" y="2945"/>
              <a:ext cx="305" cy="3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979" y="2944"/>
              <a:ext cx="305" cy="3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44377" y="1289903"/>
            <a:ext cx="310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94940" y="3599815"/>
            <a:ext cx="1593850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4840" y="3599815"/>
            <a:ext cx="1593850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74740" y="3599815"/>
            <a:ext cx="1593850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14640" y="3599815"/>
            <a:ext cx="1593850" cy="3683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81655" y="2800350"/>
            <a:ext cx="820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1555" y="2800350"/>
            <a:ext cx="820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61455" y="2800350"/>
            <a:ext cx="820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01355" y="2800350"/>
            <a:ext cx="820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79700" y="4124960"/>
            <a:ext cx="160909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34840" y="4124960"/>
            <a:ext cx="159448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74740" y="4124960"/>
            <a:ext cx="159385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17815" y="4124960"/>
            <a:ext cx="159385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5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5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5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5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ldLvl="0" animBg="1"/>
      <p:bldP spid="18" grpId="0" bldLvl="0" animBg="1"/>
      <p:bldP spid="19" grpId="0" bldLvl="0" animBg="1"/>
      <p:bldP spid="20" grpId="0" bldLvl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2806" y="1553210"/>
            <a:ext cx="2235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02806" y="1890395"/>
            <a:ext cx="44202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23751" y="1553210"/>
            <a:ext cx="237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23751" y="1890395"/>
            <a:ext cx="44202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08BAB3-5F0C-45E7-9EEC-DB6A1B58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806" y="3403687"/>
            <a:ext cx="9218783" cy="297149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1790969" y="2308230"/>
            <a:ext cx="1076648" cy="1127739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5 h 1306"/>
              <a:gd name="T6" fmla="*/ 623 w 1247"/>
              <a:gd name="T7" fmla="*/ 1306 h 1306"/>
              <a:gd name="T8" fmla="*/ 0 w 1247"/>
              <a:gd name="T9" fmla="*/ 945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5"/>
                </a:lnTo>
                <a:lnTo>
                  <a:pt x="623" y="1306"/>
                </a:lnTo>
                <a:lnTo>
                  <a:pt x="0" y="9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3" tIns="215976" rIns="68573" bIns="34286" numCol="1" anchor="t" anchorCtr="0" compatLnSpc="1"/>
          <a:lstStyle/>
          <a:p>
            <a:pPr algn="ctr"/>
            <a:r>
              <a:rPr lang="en-US" altLang="zh-CN" sz="1500" b="1" dirty="0" err="1">
                <a:solidFill>
                  <a:schemeClr val="bg1"/>
                </a:solidFill>
                <a:cs typeface="+mn-ea"/>
                <a:sym typeface="+mn-lt"/>
              </a:rPr>
              <a:t>Addtitle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1790969" y="3932826"/>
            <a:ext cx="1076648" cy="1127739"/>
          </a:xfrm>
          <a:custGeom>
            <a:avLst/>
            <a:gdLst>
              <a:gd name="T0" fmla="*/ 0 w 1247"/>
              <a:gd name="T1" fmla="*/ 0 h 1306"/>
              <a:gd name="T2" fmla="*/ 1247 w 1247"/>
              <a:gd name="T3" fmla="*/ 0 h 1306"/>
              <a:gd name="T4" fmla="*/ 1247 w 1247"/>
              <a:gd name="T5" fmla="*/ 947 h 1306"/>
              <a:gd name="T6" fmla="*/ 623 w 1247"/>
              <a:gd name="T7" fmla="*/ 1306 h 1306"/>
              <a:gd name="T8" fmla="*/ 0 w 1247"/>
              <a:gd name="T9" fmla="*/ 947 h 1306"/>
              <a:gd name="T10" fmla="*/ 0 w 1247"/>
              <a:gd name="T11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7" h="1306">
                <a:moveTo>
                  <a:pt x="0" y="0"/>
                </a:moveTo>
                <a:lnTo>
                  <a:pt x="1247" y="0"/>
                </a:lnTo>
                <a:lnTo>
                  <a:pt x="1247" y="947"/>
                </a:lnTo>
                <a:lnTo>
                  <a:pt x="623" y="1306"/>
                </a:lnTo>
                <a:lnTo>
                  <a:pt x="0" y="9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3" tIns="215976" rIns="68573" bIns="34286" numCol="1" anchor="t" anchorCtr="0" compatLnSpc="1"/>
          <a:lstStyle/>
          <a:p>
            <a:pPr algn="ctr"/>
            <a:r>
              <a:rPr lang="en-US" altLang="zh-CN" sz="1500" b="1" dirty="0" err="1">
                <a:solidFill>
                  <a:schemeClr val="bg1"/>
                </a:solidFill>
                <a:cs typeface="+mn-ea"/>
                <a:sym typeface="+mn-lt"/>
              </a:rPr>
              <a:t>Addtitle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2147261" y="4437478"/>
            <a:ext cx="364064" cy="363569"/>
          </a:xfrm>
          <a:custGeom>
            <a:avLst/>
            <a:gdLst>
              <a:gd name="T0" fmla="*/ 192 w 283"/>
              <a:gd name="T1" fmla="*/ 43 h 283"/>
              <a:gd name="T2" fmla="*/ 181 w 283"/>
              <a:gd name="T3" fmla="*/ 33 h 283"/>
              <a:gd name="T4" fmla="*/ 257 w 283"/>
              <a:gd name="T5" fmla="*/ 136 h 283"/>
              <a:gd name="T6" fmla="*/ 283 w 283"/>
              <a:gd name="T7" fmla="*/ 136 h 283"/>
              <a:gd name="T8" fmla="*/ 240 w 283"/>
              <a:gd name="T9" fmla="*/ 179 h 283"/>
              <a:gd name="T10" fmla="*/ 196 w 283"/>
              <a:gd name="T11" fmla="*/ 136 h 283"/>
              <a:gd name="T12" fmla="*/ 221 w 283"/>
              <a:gd name="T13" fmla="*/ 136 h 283"/>
              <a:gd name="T14" fmla="*/ 169 w 283"/>
              <a:gd name="T15" fmla="*/ 66 h 283"/>
              <a:gd name="T16" fmla="*/ 192 w 283"/>
              <a:gd name="T17" fmla="*/ 43 h 283"/>
              <a:gd name="T18" fmla="*/ 192 w 283"/>
              <a:gd name="T19" fmla="*/ 43 h 283"/>
              <a:gd name="T20" fmla="*/ 217 w 283"/>
              <a:gd name="T21" fmla="*/ 169 h 283"/>
              <a:gd name="T22" fmla="*/ 217 w 283"/>
              <a:gd name="T23" fmla="*/ 169 h 283"/>
              <a:gd name="T24" fmla="*/ 147 w 283"/>
              <a:gd name="T25" fmla="*/ 221 h 283"/>
              <a:gd name="T26" fmla="*/ 147 w 283"/>
              <a:gd name="T27" fmla="*/ 196 h 283"/>
              <a:gd name="T28" fmla="*/ 104 w 283"/>
              <a:gd name="T29" fmla="*/ 240 h 283"/>
              <a:gd name="T30" fmla="*/ 147 w 283"/>
              <a:gd name="T31" fmla="*/ 283 h 283"/>
              <a:gd name="T32" fmla="*/ 147 w 283"/>
              <a:gd name="T33" fmla="*/ 257 h 283"/>
              <a:gd name="T34" fmla="*/ 251 w 283"/>
              <a:gd name="T35" fmla="*/ 181 h 283"/>
              <a:gd name="T36" fmla="*/ 240 w 283"/>
              <a:gd name="T37" fmla="*/ 192 h 283"/>
              <a:gd name="T38" fmla="*/ 217 w 283"/>
              <a:gd name="T39" fmla="*/ 169 h 283"/>
              <a:gd name="T40" fmla="*/ 217 w 283"/>
              <a:gd name="T41" fmla="*/ 169 h 283"/>
              <a:gd name="T42" fmla="*/ 114 w 283"/>
              <a:gd name="T43" fmla="*/ 217 h 283"/>
              <a:gd name="T44" fmla="*/ 114 w 283"/>
              <a:gd name="T45" fmla="*/ 217 h 283"/>
              <a:gd name="T46" fmla="*/ 91 w 283"/>
              <a:gd name="T47" fmla="*/ 240 h 283"/>
              <a:gd name="T48" fmla="*/ 102 w 283"/>
              <a:gd name="T49" fmla="*/ 250 h 283"/>
              <a:gd name="T50" fmla="*/ 26 w 283"/>
              <a:gd name="T51" fmla="*/ 147 h 283"/>
              <a:gd name="T52" fmla="*/ 0 w 283"/>
              <a:gd name="T53" fmla="*/ 147 h 283"/>
              <a:gd name="T54" fmla="*/ 43 w 283"/>
              <a:gd name="T55" fmla="*/ 104 h 283"/>
              <a:gd name="T56" fmla="*/ 87 w 283"/>
              <a:gd name="T57" fmla="*/ 147 h 283"/>
              <a:gd name="T58" fmla="*/ 62 w 283"/>
              <a:gd name="T59" fmla="*/ 147 h 283"/>
              <a:gd name="T60" fmla="*/ 114 w 283"/>
              <a:gd name="T61" fmla="*/ 217 h 283"/>
              <a:gd name="T62" fmla="*/ 114 w 283"/>
              <a:gd name="T63" fmla="*/ 217 h 283"/>
              <a:gd name="T64" fmla="*/ 66 w 283"/>
              <a:gd name="T65" fmla="*/ 114 h 283"/>
              <a:gd name="T66" fmla="*/ 66 w 283"/>
              <a:gd name="T67" fmla="*/ 114 h 283"/>
              <a:gd name="T68" fmla="*/ 136 w 283"/>
              <a:gd name="T69" fmla="*/ 62 h 283"/>
              <a:gd name="T70" fmla="*/ 136 w 283"/>
              <a:gd name="T71" fmla="*/ 87 h 283"/>
              <a:gd name="T72" fmla="*/ 179 w 283"/>
              <a:gd name="T73" fmla="*/ 43 h 283"/>
              <a:gd name="T74" fmla="*/ 136 w 283"/>
              <a:gd name="T75" fmla="*/ 0 h 283"/>
              <a:gd name="T76" fmla="*/ 136 w 283"/>
              <a:gd name="T77" fmla="*/ 26 h 283"/>
              <a:gd name="T78" fmla="*/ 33 w 283"/>
              <a:gd name="T79" fmla="*/ 102 h 283"/>
              <a:gd name="T80" fmla="*/ 43 w 283"/>
              <a:gd name="T81" fmla="*/ 91 h 283"/>
              <a:gd name="T82" fmla="*/ 66 w 283"/>
              <a:gd name="T83" fmla="*/ 114 h 283"/>
              <a:gd name="T84" fmla="*/ 66 w 283"/>
              <a:gd name="T85" fmla="*/ 114 h 283"/>
              <a:gd name="T86" fmla="*/ 88 w 283"/>
              <a:gd name="T87" fmla="*/ 141 h 283"/>
              <a:gd name="T88" fmla="*/ 88 w 283"/>
              <a:gd name="T89" fmla="*/ 141 h 283"/>
              <a:gd name="T90" fmla="*/ 142 w 283"/>
              <a:gd name="T91" fmla="*/ 195 h 283"/>
              <a:gd name="T92" fmla="*/ 195 w 283"/>
              <a:gd name="T93" fmla="*/ 141 h 283"/>
              <a:gd name="T94" fmla="*/ 142 w 283"/>
              <a:gd name="T95" fmla="*/ 88 h 283"/>
              <a:gd name="T96" fmla="*/ 88 w 283"/>
              <a:gd name="T97" fmla="*/ 1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283">
                <a:moveTo>
                  <a:pt x="192" y="43"/>
                </a:moveTo>
                <a:cubicBezTo>
                  <a:pt x="181" y="33"/>
                  <a:pt x="181" y="33"/>
                  <a:pt x="181" y="33"/>
                </a:cubicBezTo>
                <a:cubicBezTo>
                  <a:pt x="224" y="48"/>
                  <a:pt x="255" y="88"/>
                  <a:pt x="257" y="136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19" y="104"/>
                  <a:pt x="198" y="77"/>
                  <a:pt x="169" y="66"/>
                </a:cubicBezTo>
                <a:cubicBezTo>
                  <a:pt x="192" y="43"/>
                  <a:pt x="192" y="43"/>
                  <a:pt x="192" y="43"/>
                </a:cubicBezTo>
                <a:cubicBezTo>
                  <a:pt x="192" y="43"/>
                  <a:pt x="192" y="43"/>
                  <a:pt x="192" y="43"/>
                </a:cubicBezTo>
                <a:close/>
                <a:moveTo>
                  <a:pt x="217" y="169"/>
                </a:moveTo>
                <a:cubicBezTo>
                  <a:pt x="217" y="169"/>
                  <a:pt x="217" y="169"/>
                  <a:pt x="217" y="169"/>
                </a:cubicBezTo>
                <a:cubicBezTo>
                  <a:pt x="206" y="198"/>
                  <a:pt x="179" y="219"/>
                  <a:pt x="147" y="221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04" y="240"/>
                  <a:pt x="104" y="240"/>
                  <a:pt x="104" y="240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7" y="257"/>
                  <a:pt x="147" y="257"/>
                  <a:pt x="147" y="257"/>
                </a:cubicBezTo>
                <a:cubicBezTo>
                  <a:pt x="195" y="255"/>
                  <a:pt x="235" y="224"/>
                  <a:pt x="251" y="181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17" y="169"/>
                  <a:pt x="217" y="169"/>
                  <a:pt x="217" y="169"/>
                </a:cubicBezTo>
                <a:cubicBezTo>
                  <a:pt x="217" y="169"/>
                  <a:pt x="217" y="169"/>
                  <a:pt x="217" y="169"/>
                </a:cubicBezTo>
                <a:close/>
                <a:moveTo>
                  <a:pt x="114" y="217"/>
                </a:moveTo>
                <a:cubicBezTo>
                  <a:pt x="114" y="217"/>
                  <a:pt x="114" y="217"/>
                  <a:pt x="114" y="217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102" y="250"/>
                  <a:pt x="102" y="250"/>
                  <a:pt x="102" y="250"/>
                </a:cubicBezTo>
                <a:cubicBezTo>
                  <a:pt x="59" y="235"/>
                  <a:pt x="28" y="195"/>
                  <a:pt x="26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62" y="147"/>
                  <a:pt x="62" y="147"/>
                  <a:pt x="62" y="147"/>
                </a:cubicBezTo>
                <a:cubicBezTo>
                  <a:pt x="64" y="179"/>
                  <a:pt x="85" y="206"/>
                  <a:pt x="114" y="217"/>
                </a:cubicBezTo>
                <a:cubicBezTo>
                  <a:pt x="114" y="217"/>
                  <a:pt x="114" y="217"/>
                  <a:pt x="114" y="217"/>
                </a:cubicBezTo>
                <a:close/>
                <a:moveTo>
                  <a:pt x="66" y="114"/>
                </a:moveTo>
                <a:cubicBezTo>
                  <a:pt x="66" y="114"/>
                  <a:pt x="66" y="114"/>
                  <a:pt x="66" y="114"/>
                </a:cubicBezTo>
                <a:cubicBezTo>
                  <a:pt x="77" y="85"/>
                  <a:pt x="104" y="64"/>
                  <a:pt x="136" y="62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88" y="28"/>
                  <a:pt x="48" y="59"/>
                  <a:pt x="33" y="102"/>
                </a:cubicBezTo>
                <a:cubicBezTo>
                  <a:pt x="43" y="91"/>
                  <a:pt x="43" y="91"/>
                  <a:pt x="43" y="91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88" y="141"/>
                </a:moveTo>
                <a:cubicBezTo>
                  <a:pt x="88" y="141"/>
                  <a:pt x="88" y="141"/>
                  <a:pt x="88" y="141"/>
                </a:cubicBezTo>
                <a:cubicBezTo>
                  <a:pt x="88" y="171"/>
                  <a:pt x="112" y="195"/>
                  <a:pt x="142" y="195"/>
                </a:cubicBezTo>
                <a:cubicBezTo>
                  <a:pt x="171" y="195"/>
                  <a:pt x="195" y="171"/>
                  <a:pt x="195" y="141"/>
                </a:cubicBezTo>
                <a:cubicBezTo>
                  <a:pt x="195" y="112"/>
                  <a:pt x="171" y="88"/>
                  <a:pt x="142" y="88"/>
                </a:cubicBezTo>
                <a:cubicBezTo>
                  <a:pt x="112" y="88"/>
                  <a:pt x="88" y="112"/>
                  <a:pt x="88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2153484" y="2815885"/>
            <a:ext cx="351617" cy="351665"/>
          </a:xfrm>
          <a:custGeom>
            <a:avLst/>
            <a:gdLst>
              <a:gd name="T0" fmla="*/ 99 w 285"/>
              <a:gd name="T1" fmla="*/ 198 h 285"/>
              <a:gd name="T2" fmla="*/ 63 w 285"/>
              <a:gd name="T3" fmla="*/ 261 h 285"/>
              <a:gd name="T4" fmla="*/ 0 w 285"/>
              <a:gd name="T5" fmla="*/ 142 h 285"/>
              <a:gd name="T6" fmla="*/ 133 w 285"/>
              <a:gd name="T7" fmla="*/ 0 h 285"/>
              <a:gd name="T8" fmla="*/ 133 w 285"/>
              <a:gd name="T9" fmla="*/ 71 h 285"/>
              <a:gd name="T10" fmla="*/ 71 w 285"/>
              <a:gd name="T11" fmla="*/ 142 h 285"/>
              <a:gd name="T12" fmla="*/ 99 w 285"/>
              <a:gd name="T13" fmla="*/ 198 h 285"/>
              <a:gd name="T14" fmla="*/ 99 w 285"/>
              <a:gd name="T15" fmla="*/ 198 h 285"/>
              <a:gd name="T16" fmla="*/ 199 w 285"/>
              <a:gd name="T17" fmla="*/ 99 h 285"/>
              <a:gd name="T18" fmla="*/ 199 w 285"/>
              <a:gd name="T19" fmla="*/ 99 h 285"/>
              <a:gd name="T20" fmla="*/ 261 w 285"/>
              <a:gd name="T21" fmla="*/ 63 h 285"/>
              <a:gd name="T22" fmla="*/ 151 w 285"/>
              <a:gd name="T23" fmla="*/ 0 h 285"/>
              <a:gd name="T24" fmla="*/ 151 w 285"/>
              <a:gd name="T25" fmla="*/ 71 h 285"/>
              <a:gd name="T26" fmla="*/ 199 w 285"/>
              <a:gd name="T27" fmla="*/ 99 h 285"/>
              <a:gd name="T28" fmla="*/ 270 w 285"/>
              <a:gd name="T29" fmla="*/ 78 h 285"/>
              <a:gd name="T30" fmla="*/ 270 w 285"/>
              <a:gd name="T31" fmla="*/ 78 h 285"/>
              <a:gd name="T32" fmla="*/ 208 w 285"/>
              <a:gd name="T33" fmla="*/ 114 h 285"/>
              <a:gd name="T34" fmla="*/ 214 w 285"/>
              <a:gd name="T35" fmla="*/ 142 h 285"/>
              <a:gd name="T36" fmla="*/ 142 w 285"/>
              <a:gd name="T37" fmla="*/ 213 h 285"/>
              <a:gd name="T38" fmla="*/ 115 w 285"/>
              <a:gd name="T39" fmla="*/ 208 h 285"/>
              <a:gd name="T40" fmla="*/ 79 w 285"/>
              <a:gd name="T41" fmla="*/ 269 h 285"/>
              <a:gd name="T42" fmla="*/ 142 w 285"/>
              <a:gd name="T43" fmla="*/ 285 h 285"/>
              <a:gd name="T44" fmla="*/ 285 w 285"/>
              <a:gd name="T45" fmla="*/ 142 h 285"/>
              <a:gd name="T46" fmla="*/ 270 w 285"/>
              <a:gd name="T47" fmla="*/ 7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5" h="285">
                <a:moveTo>
                  <a:pt x="99" y="198"/>
                </a:moveTo>
                <a:cubicBezTo>
                  <a:pt x="63" y="261"/>
                  <a:pt x="63" y="261"/>
                  <a:pt x="63" y="261"/>
                </a:cubicBezTo>
                <a:cubicBezTo>
                  <a:pt x="25" y="235"/>
                  <a:pt x="0" y="191"/>
                  <a:pt x="0" y="142"/>
                </a:cubicBezTo>
                <a:cubicBezTo>
                  <a:pt x="0" y="66"/>
                  <a:pt x="59" y="4"/>
                  <a:pt x="133" y="0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8" y="76"/>
                  <a:pt x="71" y="106"/>
                  <a:pt x="71" y="142"/>
                </a:cubicBezTo>
                <a:cubicBezTo>
                  <a:pt x="71" y="165"/>
                  <a:pt x="82" y="185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lose/>
                <a:moveTo>
                  <a:pt x="199" y="99"/>
                </a:moveTo>
                <a:cubicBezTo>
                  <a:pt x="199" y="99"/>
                  <a:pt x="199" y="99"/>
                  <a:pt x="199" y="99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37" y="27"/>
                  <a:pt x="197" y="2"/>
                  <a:pt x="151" y="0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71" y="74"/>
                  <a:pt x="188" y="84"/>
                  <a:pt x="199" y="99"/>
                </a:cubicBezTo>
                <a:close/>
                <a:moveTo>
                  <a:pt x="270" y="78"/>
                </a:moveTo>
                <a:cubicBezTo>
                  <a:pt x="270" y="78"/>
                  <a:pt x="270" y="78"/>
                  <a:pt x="270" y="78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12" y="123"/>
                  <a:pt x="214" y="132"/>
                  <a:pt x="214" y="142"/>
                </a:cubicBezTo>
                <a:cubicBezTo>
                  <a:pt x="214" y="181"/>
                  <a:pt x="182" y="213"/>
                  <a:pt x="142" y="213"/>
                </a:cubicBezTo>
                <a:cubicBezTo>
                  <a:pt x="133" y="213"/>
                  <a:pt x="123" y="211"/>
                  <a:pt x="115" y="208"/>
                </a:cubicBezTo>
                <a:cubicBezTo>
                  <a:pt x="79" y="269"/>
                  <a:pt x="79" y="269"/>
                  <a:pt x="79" y="269"/>
                </a:cubicBezTo>
                <a:cubicBezTo>
                  <a:pt x="98" y="279"/>
                  <a:pt x="120" y="285"/>
                  <a:pt x="142" y="285"/>
                </a:cubicBezTo>
                <a:cubicBezTo>
                  <a:pt x="221" y="285"/>
                  <a:pt x="285" y="221"/>
                  <a:pt x="285" y="142"/>
                </a:cubicBezTo>
                <a:cubicBezTo>
                  <a:pt x="285" y="119"/>
                  <a:pt x="280" y="97"/>
                  <a:pt x="270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4810" y="2308225"/>
            <a:ext cx="3435985" cy="867588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4810" y="3921760"/>
            <a:ext cx="3435985" cy="867588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191803" y="2396182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7191803" y="2731314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7191803" y="3058559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7191803" y="3393691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7191803" y="3728821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7191803" y="4063953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7191803" y="4391199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7191803" y="4726330"/>
            <a:ext cx="3512490" cy="0"/>
          </a:xfrm>
          <a:prstGeom prst="line">
            <a:avLst/>
          </a:prstGeom>
          <a:noFill/>
          <a:ln w="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9034216" y="2590563"/>
            <a:ext cx="342971" cy="2135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8509434" y="3358206"/>
            <a:ext cx="346913" cy="1368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7996479" y="2821395"/>
            <a:ext cx="335087" cy="1904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7471698" y="3154273"/>
            <a:ext cx="346913" cy="1572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6064" y="4587830"/>
            <a:ext cx="27922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0558" y="4254955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0558" y="3922076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20558" y="3589197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20558" y="3256318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20558" y="2923441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0558" y="2590562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20558" y="2257683"/>
            <a:ext cx="468378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72619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92431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10971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33956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9555056" y="3256321"/>
            <a:ext cx="342971" cy="1470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54402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10075895" y="2923440"/>
            <a:ext cx="342971" cy="1802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75481" y="4846582"/>
            <a:ext cx="543718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2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4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4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14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64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14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64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14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4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14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bldLvl="0" animBg="1"/>
      <p:bldP spid="52" grpId="0"/>
      <p:bldP spid="53" grpId="0" bldLvl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66615" y="1806575"/>
            <a:ext cx="2858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PART.04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994785" y="274383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785" y="388302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94785" y="2990850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4785" y="4083685"/>
            <a:ext cx="42030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626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63370" y="1586230"/>
            <a:ext cx="364490" cy="3644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563370" y="3240405"/>
            <a:ext cx="364490" cy="36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563370" y="4919980"/>
            <a:ext cx="364490" cy="36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3744" y="28072"/>
                </a:moveTo>
                <a:cubicBezTo>
                  <a:pt x="53250" y="27577"/>
                  <a:pt x="52572" y="27272"/>
                  <a:pt x="51816" y="27272"/>
                </a:cubicBezTo>
                <a:cubicBezTo>
                  <a:pt x="50311" y="27272"/>
                  <a:pt x="49088" y="28494"/>
                  <a:pt x="49088" y="30000"/>
                </a:cubicBezTo>
                <a:cubicBezTo>
                  <a:pt x="49088" y="30755"/>
                  <a:pt x="49394" y="31433"/>
                  <a:pt x="49888" y="31927"/>
                </a:cubicBezTo>
                <a:lnTo>
                  <a:pt x="75411" y="60000"/>
                </a:lnTo>
                <a:lnTo>
                  <a:pt x="49888" y="88072"/>
                </a:lnTo>
                <a:cubicBezTo>
                  <a:pt x="49394" y="88566"/>
                  <a:pt x="49088" y="89250"/>
                  <a:pt x="49088" y="90000"/>
                </a:cubicBezTo>
                <a:cubicBezTo>
                  <a:pt x="49088" y="91505"/>
                  <a:pt x="50311" y="92727"/>
                  <a:pt x="51816" y="92727"/>
                </a:cubicBezTo>
                <a:cubicBezTo>
                  <a:pt x="52572" y="92727"/>
                  <a:pt x="53250" y="92422"/>
                  <a:pt x="53744" y="91927"/>
                </a:cubicBezTo>
                <a:lnTo>
                  <a:pt x="81016" y="61927"/>
                </a:lnTo>
                <a:cubicBezTo>
                  <a:pt x="81511" y="61433"/>
                  <a:pt x="81816" y="60755"/>
                  <a:pt x="81816" y="60000"/>
                </a:cubicBezTo>
                <a:cubicBezTo>
                  <a:pt x="81816" y="59250"/>
                  <a:pt x="81511" y="58566"/>
                  <a:pt x="81016" y="58072"/>
                </a:cubicBezTo>
                <a:cubicBezTo>
                  <a:pt x="81016" y="58072"/>
                  <a:pt x="53744" y="28072"/>
                  <a:pt x="53744" y="28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088801" y="1525243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088515" y="1862455"/>
            <a:ext cx="83432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088801" y="3179418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088515" y="3516630"/>
            <a:ext cx="83432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088801" y="4858993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088515" y="5196205"/>
            <a:ext cx="83432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0" grpId="0" bldLvl="0" animBg="1"/>
      <p:bldP spid="284" grpId="0" bldLvl="0" animBg="1"/>
      <p:bldP spid="288" grpId="0" bldLvl="0" animBg="1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587500" y="3406140"/>
            <a:ext cx="843915" cy="844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虚尾箭头 19"/>
          <p:cNvSpPr/>
          <p:nvPr/>
        </p:nvSpPr>
        <p:spPr>
          <a:xfrm>
            <a:off x="2664460" y="3668395"/>
            <a:ext cx="490855" cy="31940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88360" y="3406140"/>
            <a:ext cx="843915" cy="844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虚尾箭头 21"/>
          <p:cNvSpPr/>
          <p:nvPr/>
        </p:nvSpPr>
        <p:spPr>
          <a:xfrm>
            <a:off x="4465320" y="3668395"/>
            <a:ext cx="490855" cy="31940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88585" y="3406140"/>
            <a:ext cx="843915" cy="844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虚尾箭头 23"/>
          <p:cNvSpPr/>
          <p:nvPr/>
        </p:nvSpPr>
        <p:spPr>
          <a:xfrm>
            <a:off x="6265545" y="3668395"/>
            <a:ext cx="490855" cy="31940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88810" y="3055620"/>
            <a:ext cx="1544955" cy="15449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虚尾箭头 26"/>
          <p:cNvSpPr/>
          <p:nvPr/>
        </p:nvSpPr>
        <p:spPr>
          <a:xfrm>
            <a:off x="8766810" y="3668395"/>
            <a:ext cx="490855" cy="31940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394825" y="3341370"/>
            <a:ext cx="973455" cy="973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rgbClr val="FFFFFF"/>
                </a:solidFill>
                <a:cs typeface="+mn-ea"/>
                <a:sym typeface="+mn-lt"/>
              </a:rPr>
              <a:t>Addtitle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6595" y="1733550"/>
            <a:ext cx="114300" cy="1550035"/>
            <a:chOff x="3097" y="2730"/>
            <a:chExt cx="180" cy="2441"/>
          </a:xfrm>
        </p:grpSpPr>
        <p:sp>
          <p:nvSpPr>
            <p:cNvPr id="43" name="椭圆 42"/>
            <p:cNvSpPr/>
            <p:nvPr/>
          </p:nvSpPr>
          <p:spPr>
            <a:xfrm>
              <a:off x="3097" y="4991"/>
              <a:ext cx="180" cy="1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3164" y="2730"/>
              <a:ext cx="0" cy="244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703820" y="1370330"/>
            <a:ext cx="114300" cy="1550035"/>
            <a:chOff x="12132" y="2158"/>
            <a:chExt cx="180" cy="2441"/>
          </a:xfrm>
        </p:grpSpPr>
        <p:sp>
          <p:nvSpPr>
            <p:cNvPr id="53" name="椭圆 52"/>
            <p:cNvSpPr/>
            <p:nvPr/>
          </p:nvSpPr>
          <p:spPr>
            <a:xfrm>
              <a:off x="12132" y="4419"/>
              <a:ext cx="180" cy="1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 flipV="1">
              <a:off x="12222" y="2158"/>
              <a:ext cx="0" cy="244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3753485" y="4389755"/>
            <a:ext cx="114300" cy="1441450"/>
            <a:chOff x="5796760" y="3373545"/>
            <a:chExt cx="83023" cy="1048962"/>
          </a:xfrm>
        </p:grpSpPr>
        <p:sp>
          <p:nvSpPr>
            <p:cNvPr id="34" name="椭圆 33"/>
            <p:cNvSpPr/>
            <p:nvPr/>
          </p:nvSpPr>
          <p:spPr>
            <a:xfrm>
              <a:off x="5796760" y="3373688"/>
              <a:ext cx="83023" cy="830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5838271" y="3373545"/>
              <a:ext cx="0" cy="104896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矩形 107"/>
          <p:cNvSpPr/>
          <p:nvPr/>
        </p:nvSpPr>
        <p:spPr>
          <a:xfrm>
            <a:off x="2217706" y="1733523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217420" y="2070735"/>
            <a:ext cx="304546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6186" y="4600548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5900" y="4937760"/>
            <a:ext cx="304546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8426" y="1396338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8140" y="1733550"/>
            <a:ext cx="304546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9" grpId="0" bldLvl="0" animBg="1"/>
      <p:bldP spid="108" grpId="0"/>
      <p:bldP spid="109" grpId="0"/>
      <p:bldP spid="4" grpId="0"/>
      <p:bldP spid="6" grpId="0"/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82725" y="1776730"/>
            <a:ext cx="571500" cy="571500"/>
            <a:chOff x="1978" y="3050"/>
            <a:chExt cx="900" cy="900"/>
          </a:xfrm>
        </p:grpSpPr>
        <p:sp>
          <p:nvSpPr>
            <p:cNvPr id="33794" name="Oval 12"/>
            <p:cNvSpPr/>
            <p:nvPr/>
          </p:nvSpPr>
          <p:spPr>
            <a:xfrm>
              <a:off x="1978" y="3050"/>
              <a:ext cx="900" cy="9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lvl="0" indent="0" algn="ctr">
                <a:buFont typeface="Arial" panose="020B0604020202020204" pitchFamily="34" charset="0"/>
                <a:buNone/>
              </a:pP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13" name="Freeform 98"/>
            <p:cNvSpPr>
              <a:spLocks noEditPoints="1"/>
            </p:cNvSpPr>
            <p:nvPr/>
          </p:nvSpPr>
          <p:spPr>
            <a:xfrm>
              <a:off x="2163" y="3245"/>
              <a:ext cx="530" cy="510"/>
            </a:xfrm>
            <a:custGeom>
              <a:avLst/>
              <a:gdLst/>
              <a:ahLst/>
              <a:cxnLst>
                <a:cxn ang="0">
                  <a:pos x="745006564" y="360582856"/>
                </a:cxn>
                <a:cxn ang="0">
                  <a:pos x="672323573" y="333538922"/>
                </a:cxn>
                <a:cxn ang="0">
                  <a:pos x="672323573" y="180289962"/>
                </a:cxn>
                <a:cxn ang="0">
                  <a:pos x="745006564" y="144234315"/>
                </a:cxn>
                <a:cxn ang="0">
                  <a:pos x="826776405" y="180289962"/>
                </a:cxn>
                <a:cxn ang="0">
                  <a:pos x="826776405" y="333538922"/>
                </a:cxn>
                <a:cxn ang="0">
                  <a:pos x="745006564" y="360582856"/>
                </a:cxn>
                <a:cxn ang="0">
                  <a:pos x="717751918" y="0"/>
                </a:cxn>
                <a:cxn ang="0">
                  <a:pos x="508783890" y="81131802"/>
                </a:cxn>
                <a:cxn ang="0">
                  <a:pos x="18170747" y="567916752"/>
                </a:cxn>
                <a:cxn ang="0">
                  <a:pos x="18170747" y="640033910"/>
                </a:cxn>
                <a:cxn ang="0">
                  <a:pos x="363417908" y="973572832"/>
                </a:cxn>
                <a:cxn ang="0">
                  <a:pos x="390675506" y="991602122"/>
                </a:cxn>
                <a:cxn ang="0">
                  <a:pos x="427017001" y="973572832"/>
                </a:cxn>
                <a:cxn ang="0">
                  <a:pos x="917630144" y="486787882"/>
                </a:cxn>
                <a:cxn ang="0">
                  <a:pos x="917630144" y="81131802"/>
                </a:cxn>
                <a:cxn ang="0">
                  <a:pos x="717751918" y="0"/>
                </a:cxn>
              </a:cxnLst>
              <a:rect l="0" t="0" r="0" b="0"/>
              <a:pathLst>
                <a:path w="114" h="110">
                  <a:moveTo>
                    <a:pt x="82" y="40"/>
                  </a:moveTo>
                  <a:cubicBezTo>
                    <a:pt x="79" y="40"/>
                    <a:pt x="76" y="39"/>
                    <a:pt x="74" y="37"/>
                  </a:cubicBezTo>
                  <a:cubicBezTo>
                    <a:pt x="69" y="32"/>
                    <a:pt x="69" y="24"/>
                    <a:pt x="74" y="20"/>
                  </a:cubicBezTo>
                  <a:cubicBezTo>
                    <a:pt x="76" y="17"/>
                    <a:pt x="79" y="16"/>
                    <a:pt x="82" y="16"/>
                  </a:cubicBezTo>
                  <a:cubicBezTo>
                    <a:pt x="85" y="16"/>
                    <a:pt x="89" y="17"/>
                    <a:pt x="91" y="20"/>
                  </a:cubicBezTo>
                  <a:cubicBezTo>
                    <a:pt x="95" y="24"/>
                    <a:pt x="95" y="32"/>
                    <a:pt x="91" y="37"/>
                  </a:cubicBezTo>
                  <a:cubicBezTo>
                    <a:pt x="89" y="39"/>
                    <a:pt x="85" y="40"/>
                    <a:pt x="82" y="40"/>
                  </a:cubicBezTo>
                  <a:moveTo>
                    <a:pt x="79" y="0"/>
                  </a:moveTo>
                  <a:cubicBezTo>
                    <a:pt x="71" y="0"/>
                    <a:pt x="63" y="3"/>
                    <a:pt x="56" y="9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0" y="69"/>
                    <a:pt x="2" y="71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09"/>
                    <a:pt x="42" y="110"/>
                    <a:pt x="43" y="110"/>
                  </a:cubicBezTo>
                  <a:cubicBezTo>
                    <a:pt x="45" y="110"/>
                    <a:pt x="46" y="109"/>
                    <a:pt x="47" y="108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14" y="42"/>
                    <a:pt x="114" y="21"/>
                    <a:pt x="101" y="9"/>
                  </a:cubicBezTo>
                  <a:cubicBezTo>
                    <a:pt x="95" y="3"/>
                    <a:pt x="87" y="0"/>
                    <a:pt x="79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8120" y="2848610"/>
            <a:ext cx="571500" cy="571500"/>
            <a:chOff x="1955" y="4738"/>
            <a:chExt cx="900" cy="900"/>
          </a:xfrm>
        </p:grpSpPr>
        <p:sp>
          <p:nvSpPr>
            <p:cNvPr id="33796" name="Oval 14"/>
            <p:cNvSpPr/>
            <p:nvPr/>
          </p:nvSpPr>
          <p:spPr>
            <a:xfrm>
              <a:off x="1955" y="4738"/>
              <a:ext cx="900" cy="9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lvl="0" indent="0" algn="ctr">
                <a:buFont typeface="Arial" panose="020B0604020202020204" pitchFamily="34" charset="0"/>
                <a:buNone/>
              </a:pP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14" name="Freeform 15"/>
            <p:cNvSpPr>
              <a:spLocks noEditPoints="1"/>
            </p:cNvSpPr>
            <p:nvPr/>
          </p:nvSpPr>
          <p:spPr>
            <a:xfrm>
              <a:off x="2133" y="4940"/>
              <a:ext cx="537" cy="518"/>
            </a:xfrm>
            <a:custGeom>
              <a:avLst/>
              <a:gdLst/>
              <a:ahLst/>
              <a:cxnLst>
                <a:cxn ang="0">
                  <a:pos x="530221022" y="707533161"/>
                </a:cxn>
                <a:cxn ang="0">
                  <a:pos x="368851528" y="652255838"/>
                </a:cxn>
                <a:cxn ang="0">
                  <a:pos x="299692101" y="497485097"/>
                </a:cxn>
                <a:cxn ang="0">
                  <a:pos x="368851528" y="342710756"/>
                </a:cxn>
                <a:cxn ang="0">
                  <a:pos x="530221022" y="276379409"/>
                </a:cxn>
                <a:cxn ang="0">
                  <a:pos x="691594270" y="342710756"/>
                </a:cxn>
                <a:cxn ang="0">
                  <a:pos x="749224623" y="497485097"/>
                </a:cxn>
                <a:cxn ang="0">
                  <a:pos x="691594270" y="652255838"/>
                </a:cxn>
                <a:cxn ang="0">
                  <a:pos x="530221022" y="707533161"/>
                </a:cxn>
                <a:cxn ang="0">
                  <a:pos x="610905769" y="0"/>
                </a:cxn>
                <a:cxn ang="0">
                  <a:pos x="449536275" y="0"/>
                </a:cxn>
                <a:cxn ang="0">
                  <a:pos x="449536275" y="110551043"/>
                </a:cxn>
                <a:cxn ang="0">
                  <a:pos x="299692101" y="165828365"/>
                </a:cxn>
                <a:cxn ang="0">
                  <a:pos x="219003600" y="88442995"/>
                </a:cxn>
                <a:cxn ang="0">
                  <a:pos x="103739140" y="198994039"/>
                </a:cxn>
                <a:cxn ang="0">
                  <a:pos x="184423887" y="287437034"/>
                </a:cxn>
                <a:cxn ang="0">
                  <a:pos x="126793534" y="420099727"/>
                </a:cxn>
                <a:cxn ang="0">
                  <a:pos x="0" y="420099727"/>
                </a:cxn>
                <a:cxn ang="0">
                  <a:pos x="0" y="574870468"/>
                </a:cxn>
                <a:cxn ang="0">
                  <a:pos x="126793534" y="574870468"/>
                </a:cxn>
                <a:cxn ang="0">
                  <a:pos x="195952961" y="707533161"/>
                </a:cxn>
                <a:cxn ang="0">
                  <a:pos x="103739140" y="795976156"/>
                </a:cxn>
                <a:cxn ang="0">
                  <a:pos x="219003600" y="906527200"/>
                </a:cxn>
                <a:cxn ang="0">
                  <a:pos x="311217421" y="818084204"/>
                </a:cxn>
                <a:cxn ang="0">
                  <a:pos x="449536275" y="873361527"/>
                </a:cxn>
                <a:cxn ang="0">
                  <a:pos x="449536275" y="1006024219"/>
                </a:cxn>
                <a:cxn ang="0">
                  <a:pos x="610905769" y="1006024219"/>
                </a:cxn>
                <a:cxn ang="0">
                  <a:pos x="610905769" y="873361527"/>
                </a:cxn>
                <a:cxn ang="0">
                  <a:pos x="749224623" y="818084204"/>
                </a:cxn>
                <a:cxn ang="0">
                  <a:pos x="841438444" y="906527200"/>
                </a:cxn>
                <a:cxn ang="0">
                  <a:pos x="956702904" y="795976156"/>
                </a:cxn>
                <a:cxn ang="0">
                  <a:pos x="864492837" y="707533161"/>
                </a:cxn>
                <a:cxn ang="0">
                  <a:pos x="922123190" y="574870468"/>
                </a:cxn>
                <a:cxn ang="0">
                  <a:pos x="1048916725" y="574870468"/>
                </a:cxn>
                <a:cxn ang="0">
                  <a:pos x="1048916725" y="420099727"/>
                </a:cxn>
                <a:cxn ang="0">
                  <a:pos x="922123190" y="420099727"/>
                </a:cxn>
                <a:cxn ang="0">
                  <a:pos x="864492837" y="287437034"/>
                </a:cxn>
                <a:cxn ang="0">
                  <a:pos x="956702904" y="198994039"/>
                </a:cxn>
                <a:cxn ang="0">
                  <a:pos x="841438444" y="88442995"/>
                </a:cxn>
                <a:cxn ang="0">
                  <a:pos x="749224623" y="165828365"/>
                </a:cxn>
                <a:cxn ang="0">
                  <a:pos x="610905769" y="110551043"/>
                </a:cxn>
                <a:cxn ang="0">
                  <a:pos x="610905769" y="0"/>
                </a:cxn>
              </a:cxnLst>
              <a:rect l="0" t="0" r="0" b="0"/>
              <a:pathLst>
                <a:path w="91" h="91">
                  <a:moveTo>
                    <a:pt x="46" y="64"/>
                  </a:moveTo>
                  <a:cubicBezTo>
                    <a:pt x="40" y="64"/>
                    <a:pt x="36" y="62"/>
                    <a:pt x="32" y="59"/>
                  </a:cubicBezTo>
                  <a:cubicBezTo>
                    <a:pt x="29" y="55"/>
                    <a:pt x="26" y="50"/>
                    <a:pt x="26" y="45"/>
                  </a:cubicBezTo>
                  <a:cubicBezTo>
                    <a:pt x="26" y="39"/>
                    <a:pt x="29" y="35"/>
                    <a:pt x="32" y="31"/>
                  </a:cubicBezTo>
                  <a:cubicBezTo>
                    <a:pt x="36" y="27"/>
                    <a:pt x="40" y="25"/>
                    <a:pt x="46" y="25"/>
                  </a:cubicBezTo>
                  <a:cubicBezTo>
                    <a:pt x="51" y="25"/>
                    <a:pt x="56" y="27"/>
                    <a:pt x="60" y="31"/>
                  </a:cubicBezTo>
                  <a:cubicBezTo>
                    <a:pt x="63" y="35"/>
                    <a:pt x="65" y="39"/>
                    <a:pt x="65" y="45"/>
                  </a:cubicBezTo>
                  <a:cubicBezTo>
                    <a:pt x="65" y="50"/>
                    <a:pt x="63" y="55"/>
                    <a:pt x="60" y="59"/>
                  </a:cubicBezTo>
                  <a:cubicBezTo>
                    <a:pt x="56" y="62"/>
                    <a:pt x="51" y="64"/>
                    <a:pt x="46" y="64"/>
                  </a:cubicBezTo>
                  <a:moveTo>
                    <a:pt x="5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4" y="11"/>
                    <a:pt x="30" y="13"/>
                    <a:pt x="26" y="15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9"/>
                    <a:pt x="12" y="34"/>
                    <a:pt x="1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7"/>
                    <a:pt x="14" y="61"/>
                    <a:pt x="17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0" y="77"/>
                    <a:pt x="34" y="78"/>
                    <a:pt x="39" y="79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7" y="78"/>
                    <a:pt x="61" y="77"/>
                    <a:pt x="65" y="74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8" y="61"/>
                    <a:pt x="79" y="57"/>
                    <a:pt x="8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4"/>
                    <a:pt x="78" y="29"/>
                    <a:pt x="75" y="2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58" y="11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8120" y="3988435"/>
            <a:ext cx="571500" cy="571500"/>
            <a:chOff x="1955" y="6533"/>
            <a:chExt cx="900" cy="900"/>
          </a:xfrm>
        </p:grpSpPr>
        <p:sp>
          <p:nvSpPr>
            <p:cNvPr id="33798" name="Oval 16"/>
            <p:cNvSpPr/>
            <p:nvPr/>
          </p:nvSpPr>
          <p:spPr>
            <a:xfrm>
              <a:off x="1955" y="6533"/>
              <a:ext cx="900" cy="9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lvl="0" indent="0" algn="ctr">
                <a:buFont typeface="Arial" panose="020B0604020202020204" pitchFamily="34" charset="0"/>
                <a:buNone/>
              </a:pP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15" name="Freeform 49"/>
            <p:cNvSpPr>
              <a:spLocks noEditPoints="1"/>
            </p:cNvSpPr>
            <p:nvPr/>
          </p:nvSpPr>
          <p:spPr>
            <a:xfrm>
              <a:off x="2138" y="6760"/>
              <a:ext cx="537" cy="420"/>
            </a:xfrm>
            <a:custGeom>
              <a:avLst/>
              <a:gdLst/>
              <a:ahLst/>
              <a:cxnLst>
                <a:cxn ang="0">
                  <a:pos x="300900332" y="415507490"/>
                </a:cxn>
                <a:cxn ang="0">
                  <a:pos x="268370995" y="449428719"/>
                </a:cxn>
                <a:cxn ang="0">
                  <a:pos x="268370995" y="788618957"/>
                </a:cxn>
                <a:cxn ang="0">
                  <a:pos x="300900332" y="822537430"/>
                </a:cxn>
                <a:cxn ang="0">
                  <a:pos x="341563325" y="788618957"/>
                </a:cxn>
                <a:cxn ang="0">
                  <a:pos x="341563325" y="449428719"/>
                </a:cxn>
                <a:cxn ang="0">
                  <a:pos x="300900332" y="415507490"/>
                </a:cxn>
                <a:cxn ang="0">
                  <a:pos x="740054311" y="415507490"/>
                </a:cxn>
                <a:cxn ang="0">
                  <a:pos x="707524974" y="449428719"/>
                </a:cxn>
                <a:cxn ang="0">
                  <a:pos x="707524974" y="788618957"/>
                </a:cxn>
                <a:cxn ang="0">
                  <a:pos x="740054311" y="822537430"/>
                </a:cxn>
                <a:cxn ang="0">
                  <a:pos x="780717304" y="788618957"/>
                </a:cxn>
                <a:cxn ang="0">
                  <a:pos x="780717304" y="449428719"/>
                </a:cxn>
                <a:cxn ang="0">
                  <a:pos x="740054311" y="415507490"/>
                </a:cxn>
                <a:cxn ang="0">
                  <a:pos x="520477321" y="0"/>
                </a:cxn>
                <a:cxn ang="0">
                  <a:pos x="89456998" y="449428719"/>
                </a:cxn>
                <a:cxn ang="0">
                  <a:pos x="0" y="619023838"/>
                </a:cxn>
                <a:cxn ang="0">
                  <a:pos x="219576989" y="822537430"/>
                </a:cxn>
                <a:cxn ang="0">
                  <a:pos x="235841658" y="822537430"/>
                </a:cxn>
                <a:cxn ang="0">
                  <a:pos x="235841658" y="407029939"/>
                </a:cxn>
                <a:cxn ang="0">
                  <a:pos x="219576989" y="407029939"/>
                </a:cxn>
                <a:cxn ang="0">
                  <a:pos x="162649328" y="415507490"/>
                </a:cxn>
                <a:cxn ang="0">
                  <a:pos x="520477321" y="76317252"/>
                </a:cxn>
                <a:cxn ang="0">
                  <a:pos x="878305315" y="415507490"/>
                </a:cxn>
                <a:cxn ang="0">
                  <a:pos x="829511309" y="407029939"/>
                </a:cxn>
                <a:cxn ang="0">
                  <a:pos x="813246641" y="407029939"/>
                </a:cxn>
                <a:cxn ang="0">
                  <a:pos x="813246641" y="822537430"/>
                </a:cxn>
                <a:cxn ang="0">
                  <a:pos x="829511309" y="822537430"/>
                </a:cxn>
                <a:cxn ang="0">
                  <a:pos x="1049088299" y="619023838"/>
                </a:cxn>
                <a:cxn ang="0">
                  <a:pos x="951497645" y="440948412"/>
                </a:cxn>
                <a:cxn ang="0">
                  <a:pos x="520477321" y="0"/>
                </a:cxn>
              </a:cxnLst>
              <a:rect l="0" t="0" r="0" b="0"/>
              <a:pathLst>
                <a:path w="129" h="97">
                  <a:moveTo>
                    <a:pt x="37" y="49"/>
                  </a:moveTo>
                  <a:cubicBezTo>
                    <a:pt x="35" y="49"/>
                    <a:pt x="33" y="51"/>
                    <a:pt x="33" y="5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5"/>
                    <a:pt x="35" y="97"/>
                    <a:pt x="37" y="97"/>
                  </a:cubicBezTo>
                  <a:cubicBezTo>
                    <a:pt x="40" y="97"/>
                    <a:pt x="42" y="95"/>
                    <a:pt x="42" y="9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1"/>
                    <a:pt x="40" y="49"/>
                    <a:pt x="37" y="49"/>
                  </a:cubicBezTo>
                  <a:moveTo>
                    <a:pt x="91" y="49"/>
                  </a:moveTo>
                  <a:cubicBezTo>
                    <a:pt x="89" y="49"/>
                    <a:pt x="87" y="51"/>
                    <a:pt x="87" y="5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5"/>
                    <a:pt x="89" y="97"/>
                    <a:pt x="91" y="97"/>
                  </a:cubicBezTo>
                  <a:cubicBezTo>
                    <a:pt x="94" y="97"/>
                    <a:pt x="96" y="95"/>
                    <a:pt x="96" y="9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1"/>
                    <a:pt x="94" y="49"/>
                    <a:pt x="91" y="49"/>
                  </a:cubicBezTo>
                  <a:moveTo>
                    <a:pt x="64" y="0"/>
                  </a:moveTo>
                  <a:cubicBezTo>
                    <a:pt x="35" y="0"/>
                    <a:pt x="12" y="24"/>
                    <a:pt x="11" y="53"/>
                  </a:cubicBezTo>
                  <a:cubicBezTo>
                    <a:pt x="4" y="58"/>
                    <a:pt x="0" y="65"/>
                    <a:pt x="0" y="73"/>
                  </a:cubicBezTo>
                  <a:cubicBezTo>
                    <a:pt x="0" y="86"/>
                    <a:pt x="12" y="97"/>
                    <a:pt x="27" y="97"/>
                  </a:cubicBezTo>
                  <a:cubicBezTo>
                    <a:pt x="28" y="97"/>
                    <a:pt x="28" y="97"/>
                    <a:pt x="29" y="9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2" y="49"/>
                    <a:pt x="20" y="49"/>
                  </a:cubicBezTo>
                  <a:cubicBezTo>
                    <a:pt x="23" y="26"/>
                    <a:pt x="41" y="9"/>
                    <a:pt x="64" y="9"/>
                  </a:cubicBezTo>
                  <a:cubicBezTo>
                    <a:pt x="86" y="9"/>
                    <a:pt x="105" y="26"/>
                    <a:pt x="108" y="49"/>
                  </a:cubicBezTo>
                  <a:cubicBezTo>
                    <a:pt x="106" y="49"/>
                    <a:pt x="104" y="48"/>
                    <a:pt x="102" y="48"/>
                  </a:cubicBezTo>
                  <a:cubicBezTo>
                    <a:pt x="101" y="48"/>
                    <a:pt x="100" y="48"/>
                    <a:pt x="100" y="48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1" y="97"/>
                    <a:pt x="102" y="97"/>
                  </a:cubicBezTo>
                  <a:cubicBezTo>
                    <a:pt x="117" y="97"/>
                    <a:pt x="129" y="86"/>
                    <a:pt x="129" y="73"/>
                  </a:cubicBezTo>
                  <a:cubicBezTo>
                    <a:pt x="129" y="64"/>
                    <a:pt x="124" y="57"/>
                    <a:pt x="117" y="52"/>
                  </a:cubicBezTo>
                  <a:cubicBezTo>
                    <a:pt x="115" y="23"/>
                    <a:pt x="92" y="0"/>
                    <a:pt x="6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82725" y="5059680"/>
            <a:ext cx="571500" cy="571500"/>
            <a:chOff x="1978" y="8220"/>
            <a:chExt cx="900" cy="900"/>
          </a:xfrm>
        </p:grpSpPr>
        <p:sp>
          <p:nvSpPr>
            <p:cNvPr id="33799" name="Oval 18"/>
            <p:cNvSpPr/>
            <p:nvPr/>
          </p:nvSpPr>
          <p:spPr>
            <a:xfrm>
              <a:off x="1978" y="8220"/>
              <a:ext cx="900" cy="90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anchor="ctr"/>
            <a:lstStyle/>
            <a:p>
              <a:pPr lvl="0" indent="0" algn="ctr">
                <a:buFont typeface="Arial" panose="020B0604020202020204" pitchFamily="34" charset="0"/>
                <a:buNone/>
              </a:pP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16" name="Freeform 81"/>
            <p:cNvSpPr>
              <a:spLocks noEditPoints="1"/>
            </p:cNvSpPr>
            <p:nvPr/>
          </p:nvSpPr>
          <p:spPr>
            <a:xfrm>
              <a:off x="2140" y="8408"/>
              <a:ext cx="530" cy="522"/>
            </a:xfrm>
            <a:custGeom>
              <a:avLst/>
              <a:gdLst/>
              <a:ahLst/>
              <a:cxnLst>
                <a:cxn ang="0">
                  <a:pos x="458423701" y="892149392"/>
                </a:cxn>
                <a:cxn ang="0">
                  <a:pos x="157173110" y="655676649"/>
                </a:cxn>
                <a:cxn ang="0">
                  <a:pos x="157173110" y="397704477"/>
                </a:cxn>
                <a:cxn ang="0">
                  <a:pos x="890651884" y="397704477"/>
                </a:cxn>
                <a:cxn ang="0">
                  <a:pos x="890651884" y="655676649"/>
                </a:cxn>
                <a:cxn ang="0">
                  <a:pos x="589401293" y="892149392"/>
                </a:cxn>
                <a:cxn ang="0">
                  <a:pos x="589401293" y="730917659"/>
                </a:cxn>
                <a:cxn ang="0">
                  <a:pos x="681087737" y="612681287"/>
                </a:cxn>
                <a:cxn ang="0">
                  <a:pos x="523914627" y="483695201"/>
                </a:cxn>
                <a:cxn ang="0">
                  <a:pos x="366741517" y="612681287"/>
                </a:cxn>
                <a:cxn ang="0">
                  <a:pos x="458423701" y="730917659"/>
                </a:cxn>
                <a:cxn ang="0">
                  <a:pos x="458423701" y="892149392"/>
                </a:cxn>
                <a:cxn ang="0">
                  <a:pos x="340541738" y="279468105"/>
                </a:cxn>
                <a:cxn ang="0">
                  <a:pos x="523914627" y="128986086"/>
                </a:cxn>
                <a:cxn ang="0">
                  <a:pos x="694187626" y="279468105"/>
                </a:cxn>
                <a:cxn ang="0">
                  <a:pos x="340541738" y="279468105"/>
                </a:cxn>
                <a:cxn ang="0">
                  <a:pos x="523914627" y="0"/>
                </a:cxn>
                <a:cxn ang="0">
                  <a:pos x="196468517" y="279468105"/>
                </a:cxn>
                <a:cxn ang="0">
                  <a:pos x="78586555" y="279468105"/>
                </a:cxn>
                <a:cxn ang="0">
                  <a:pos x="26195518" y="290217819"/>
                </a:cxn>
                <a:cxn ang="0">
                  <a:pos x="0" y="333213181"/>
                </a:cxn>
                <a:cxn ang="0">
                  <a:pos x="0" y="655676649"/>
                </a:cxn>
                <a:cxn ang="0">
                  <a:pos x="458423701" y="1021135478"/>
                </a:cxn>
                <a:cxn ang="0">
                  <a:pos x="589401293" y="1021135478"/>
                </a:cxn>
                <a:cxn ang="0">
                  <a:pos x="1034729365" y="655676649"/>
                </a:cxn>
                <a:cxn ang="0">
                  <a:pos x="1034729365" y="333213181"/>
                </a:cxn>
                <a:cxn ang="0">
                  <a:pos x="1021629475" y="290217819"/>
                </a:cxn>
                <a:cxn ang="0">
                  <a:pos x="956142810" y="279468105"/>
                </a:cxn>
                <a:cxn ang="0">
                  <a:pos x="851360736" y="279468105"/>
                </a:cxn>
                <a:cxn ang="0">
                  <a:pos x="523914627" y="0"/>
                </a:cxn>
              </a:cxnLst>
              <a:rect l="0" t="0" r="0" b="0"/>
              <a:pathLst>
                <a:path w="79" h="95">
                  <a:moveTo>
                    <a:pt x="35" y="83"/>
                  </a:moveTo>
                  <a:cubicBezTo>
                    <a:pt x="22" y="83"/>
                    <a:pt x="12" y="73"/>
                    <a:pt x="12" y="61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73"/>
                    <a:pt x="57" y="83"/>
                    <a:pt x="45" y="83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9" y="67"/>
                    <a:pt x="52" y="62"/>
                    <a:pt x="52" y="57"/>
                  </a:cubicBezTo>
                  <a:cubicBezTo>
                    <a:pt x="52" y="51"/>
                    <a:pt x="46" y="45"/>
                    <a:pt x="40" y="45"/>
                  </a:cubicBezTo>
                  <a:cubicBezTo>
                    <a:pt x="33" y="45"/>
                    <a:pt x="28" y="51"/>
                    <a:pt x="28" y="57"/>
                  </a:cubicBezTo>
                  <a:cubicBezTo>
                    <a:pt x="28" y="62"/>
                    <a:pt x="31" y="67"/>
                    <a:pt x="35" y="68"/>
                  </a:cubicBezTo>
                  <a:cubicBezTo>
                    <a:pt x="35" y="83"/>
                    <a:pt x="35" y="83"/>
                    <a:pt x="35" y="83"/>
                  </a:cubicBezTo>
                  <a:moveTo>
                    <a:pt x="26" y="26"/>
                  </a:moveTo>
                  <a:cubicBezTo>
                    <a:pt x="26" y="18"/>
                    <a:pt x="33" y="12"/>
                    <a:pt x="40" y="12"/>
                  </a:cubicBezTo>
                  <a:cubicBezTo>
                    <a:pt x="47" y="12"/>
                    <a:pt x="53" y="18"/>
                    <a:pt x="53" y="26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40" y="0"/>
                  </a:moveTo>
                  <a:cubicBezTo>
                    <a:pt x="26" y="0"/>
                    <a:pt x="15" y="11"/>
                    <a:pt x="1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6"/>
                    <a:pt x="3" y="26"/>
                    <a:pt x="2" y="27"/>
                  </a:cubicBezTo>
                  <a:cubicBezTo>
                    <a:pt x="1" y="28"/>
                    <a:pt x="0" y="30"/>
                    <a:pt x="0" y="3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0"/>
                    <a:pt x="16" y="95"/>
                    <a:pt x="3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64" y="95"/>
                    <a:pt x="79" y="80"/>
                    <a:pt x="79" y="6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28"/>
                    <a:pt x="78" y="27"/>
                  </a:cubicBezTo>
                  <a:cubicBezTo>
                    <a:pt x="77" y="26"/>
                    <a:pt x="75" y="26"/>
                    <a:pt x="7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11"/>
                    <a:pt x="54" y="0"/>
                    <a:pt x="4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445181" y="1715743"/>
            <a:ext cx="15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0750" y="1946275"/>
            <a:ext cx="362458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45181" y="2787623"/>
            <a:ext cx="15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0750" y="3018155"/>
            <a:ext cx="362458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45181" y="3927448"/>
            <a:ext cx="15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0750" y="4157980"/>
            <a:ext cx="362458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45181" y="4998693"/>
            <a:ext cx="155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0750" y="5229225"/>
            <a:ext cx="362458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21431" y="4712308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21145" y="5049520"/>
            <a:ext cx="419100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46461F8-E185-43A3-A5EB-936620A3B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145" y="1688395"/>
            <a:ext cx="3889661" cy="253563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2423626" y="2002082"/>
            <a:ext cx="659196" cy="78932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2423626" y="2827595"/>
            <a:ext cx="659196" cy="704420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2423626" y="3610659"/>
            <a:ext cx="659196" cy="78932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2423626" y="4202694"/>
            <a:ext cx="659196" cy="1001575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/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1740924" y="2427919"/>
            <a:ext cx="655452" cy="363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1740924" y="3019954"/>
            <a:ext cx="655452" cy="362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1740924" y="3610658"/>
            <a:ext cx="655452" cy="363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1740924" y="4202694"/>
            <a:ext cx="655452" cy="362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/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3114004" y="2002082"/>
            <a:ext cx="2547900" cy="596966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3395160" y="2123325"/>
            <a:ext cx="170318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defTabSz="725170">
              <a:defRPr/>
            </a:pPr>
            <a:r>
              <a:rPr lang="en-US" altLang="zh-CN" b="1" kern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6" name="Freeform 14"/>
          <p:cNvSpPr/>
          <p:nvPr/>
        </p:nvSpPr>
        <p:spPr bwMode="auto">
          <a:xfrm>
            <a:off x="3114004" y="2827595"/>
            <a:ext cx="2547900" cy="704420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3395160" y="3002401"/>
            <a:ext cx="170318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algn="l" defTabSz="725170">
              <a:defRPr/>
            </a:pPr>
            <a:r>
              <a:rPr lang="en-US" altLang="zh-CN" b="1" kern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id-ID" sz="313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9" name="Freeform 16"/>
          <p:cNvSpPr/>
          <p:nvPr/>
        </p:nvSpPr>
        <p:spPr bwMode="auto">
          <a:xfrm>
            <a:off x="3114004" y="3760562"/>
            <a:ext cx="2547900" cy="639417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>
              <a:defRPr/>
            </a:pPr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3395160" y="3903033"/>
            <a:ext cx="170318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algn="l" defTabSz="725170">
              <a:defRPr/>
            </a:pPr>
            <a:r>
              <a:rPr lang="en-US" altLang="zh-CN" b="1" kern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id-ID" sz="313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2" name="Freeform 18"/>
          <p:cNvSpPr/>
          <p:nvPr/>
        </p:nvSpPr>
        <p:spPr bwMode="auto">
          <a:xfrm>
            <a:off x="3114004" y="4628530"/>
            <a:ext cx="2547900" cy="575740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8182" tIns="39092" rIns="78182" bIns="39092" numCol="1" anchor="t" anchorCtr="0" compatLnSpc="1"/>
          <a:lstStyle/>
          <a:p>
            <a:pPr defTabSz="725170"/>
            <a:endParaRPr lang="id-ID" sz="142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3395160" y="4738940"/>
            <a:ext cx="170318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algn="l" defTabSz="725170">
              <a:defRPr/>
            </a:pPr>
            <a:r>
              <a:rPr lang="en-US" altLang="zh-CN" b="1" kern="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id-ID" sz="313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8" name="Rectangle 109"/>
          <p:cNvSpPr/>
          <p:nvPr/>
        </p:nvSpPr>
        <p:spPr>
          <a:xfrm>
            <a:off x="1849884" y="2431933"/>
            <a:ext cx="44322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defTabSz="725170">
              <a:defRPr/>
            </a:pPr>
            <a:r>
              <a:rPr lang="id-ID" b="1" kern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1837833" y="3003192"/>
            <a:ext cx="44322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defTabSz="725170">
              <a:defRPr/>
            </a:pPr>
            <a:r>
              <a:rPr lang="id-ID" b="1" kern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1837915" y="3610809"/>
            <a:ext cx="44322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defTabSz="725170">
              <a:defRPr/>
            </a:pPr>
            <a:r>
              <a:rPr lang="id-ID" b="1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1837874" y="4210009"/>
            <a:ext cx="443226" cy="355946"/>
          </a:xfrm>
          <a:prstGeom prst="rect">
            <a:avLst/>
          </a:prstGeom>
        </p:spPr>
        <p:txBody>
          <a:bodyPr wrap="none" lIns="78182" tIns="39092" rIns="78182" bIns="39092">
            <a:spAutoFit/>
          </a:bodyPr>
          <a:lstStyle/>
          <a:p>
            <a:pPr defTabSz="725170">
              <a:defRPr/>
            </a:pPr>
            <a:r>
              <a:rPr lang="id-ID" b="1" kern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8" name="矩形 57"/>
          <p:cNvSpPr/>
          <p:nvPr/>
        </p:nvSpPr>
        <p:spPr>
          <a:xfrm>
            <a:off x="5990590" y="1978025"/>
            <a:ext cx="457962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0590" y="2856865"/>
            <a:ext cx="457962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0590" y="3754755"/>
            <a:ext cx="457962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90590" y="4593590"/>
            <a:ext cx="457962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4" grpId="0" bldLvl="0" animBg="1"/>
      <p:bldP spid="225" grpId="0" bldLvl="0" animBg="1"/>
      <p:bldP spid="226" grpId="0" bldLvl="0" animBg="1"/>
      <p:bldP spid="227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/>
      <p:bldP spid="236" grpId="0" bldLvl="0" animBg="1"/>
      <p:bldP spid="237" grpId="0"/>
      <p:bldP spid="239" grpId="0" bldLvl="0" animBg="1"/>
      <p:bldP spid="240" grpId="0"/>
      <p:bldP spid="242" grpId="0" bldLvl="0" animBg="1"/>
      <p:bldP spid="243" grpId="0"/>
      <p:bldP spid="258" grpId="0"/>
      <p:bldP spid="259" grpId="0"/>
      <p:bldP spid="260" grpId="0"/>
      <p:bldP spid="261" grpId="0"/>
      <p:bldP spid="58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311F95-51AB-4D37-BDD2-4AE932E2F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52" y="-388620"/>
            <a:ext cx="12227652" cy="8153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A3E11A-2867-4CA6-AD21-D1CFFA389390}"/>
              </a:ext>
            </a:extLst>
          </p:cNvPr>
          <p:cNvSpPr txBox="1"/>
          <p:nvPr/>
        </p:nvSpPr>
        <p:spPr>
          <a:xfrm>
            <a:off x="2569210" y="2381250"/>
            <a:ext cx="7052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FBBCE59-6A9D-45DF-9DDC-29B239866539}"/>
              </a:ext>
            </a:extLst>
          </p:cNvPr>
          <p:cNvCxnSpPr>
            <a:cxnSpLocks/>
          </p:cNvCxnSpPr>
          <p:nvPr/>
        </p:nvCxnSpPr>
        <p:spPr>
          <a:xfrm>
            <a:off x="2781300" y="3531235"/>
            <a:ext cx="6629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2E91694-A24B-4531-9F1A-D90F0039CFA7}"/>
              </a:ext>
            </a:extLst>
          </p:cNvPr>
          <p:cNvSpPr txBox="1"/>
          <p:nvPr/>
        </p:nvSpPr>
        <p:spPr>
          <a:xfrm>
            <a:off x="3892429" y="4503317"/>
            <a:ext cx="440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    Time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20XX.X.X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3A0D374-A233-4586-AB5A-4D5A6692E242}"/>
              </a:ext>
            </a:extLst>
          </p:cNvPr>
          <p:cNvSpPr/>
          <p:nvPr/>
        </p:nvSpPr>
        <p:spPr>
          <a:xfrm>
            <a:off x="9703214" y="45787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7ED72EB0-0F72-4A68-8C2B-F93C9D224FD7}"/>
              </a:ext>
            </a:extLst>
          </p:cNvPr>
          <p:cNvSpPr txBox="1"/>
          <p:nvPr/>
        </p:nvSpPr>
        <p:spPr>
          <a:xfrm>
            <a:off x="3765286" y="673488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F297126-4B44-4D21-8C1F-C48EDE95878D}"/>
              </a:ext>
            </a:extLst>
          </p:cNvPr>
          <p:cNvSpPr/>
          <p:nvPr/>
        </p:nvSpPr>
        <p:spPr>
          <a:xfrm>
            <a:off x="3382645" y="3642995"/>
            <a:ext cx="542607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7988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14ED1D5F-3117-4E55-8054-BC1FAD97DD34}"/>
              </a:ext>
            </a:extLst>
          </p:cNvPr>
          <p:cNvSpPr txBox="1">
            <a:spLocks/>
          </p:cNvSpPr>
          <p:nvPr/>
        </p:nvSpPr>
        <p:spPr>
          <a:xfrm>
            <a:off x="0" y="66737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1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57A19054-C336-4E08-8448-C2C62C32091D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66615" y="1806575"/>
            <a:ext cx="2858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PART.01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994785" y="274383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785" y="388302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94785" y="2990850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4785" y="4083685"/>
            <a:ext cx="42030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0" name="折线柱形图"/>
          <p:cNvSpPr/>
          <p:nvPr/>
        </p:nvSpPr>
        <p:spPr bwMode="auto">
          <a:xfrm>
            <a:off x="2592070" y="1804670"/>
            <a:ext cx="548640" cy="548640"/>
          </a:xfrm>
          <a:custGeom>
            <a:avLst/>
            <a:gdLst>
              <a:gd name="T0" fmla="*/ 269770 w 11301413"/>
              <a:gd name="T1" fmla="*/ 1200927 h 11718926"/>
              <a:gd name="T2" fmla="*/ 408539 w 11301413"/>
              <a:gd name="T3" fmla="*/ 1208278 h 11718926"/>
              <a:gd name="T4" fmla="*/ 479976 w 11301413"/>
              <a:gd name="T5" fmla="*/ 1297067 h 11718926"/>
              <a:gd name="T6" fmla="*/ 479976 w 11301413"/>
              <a:gd name="T7" fmla="*/ 1710455 h 11718926"/>
              <a:gd name="T8" fmla="*/ 401049 w 11301413"/>
              <a:gd name="T9" fmla="*/ 1800397 h 11718926"/>
              <a:gd name="T10" fmla="*/ 138923 w 11301413"/>
              <a:gd name="T11" fmla="*/ 1800397 h 11718926"/>
              <a:gd name="T12" fmla="*/ 59997 w 11301413"/>
              <a:gd name="T13" fmla="*/ 1710455 h 11718926"/>
              <a:gd name="T14" fmla="*/ 59997 w 11301413"/>
              <a:gd name="T15" fmla="*/ 1297643 h 11718926"/>
              <a:gd name="T16" fmla="*/ 131434 w 11301413"/>
              <a:gd name="T17" fmla="*/ 1208278 h 11718926"/>
              <a:gd name="T18" fmla="*/ 269770 w 11301413"/>
              <a:gd name="T19" fmla="*/ 1200927 h 11718926"/>
              <a:gd name="T20" fmla="*/ 869740 w 11301413"/>
              <a:gd name="T21" fmla="*/ 1021179 h 11718926"/>
              <a:gd name="T22" fmla="*/ 1008508 w 11301413"/>
              <a:gd name="T23" fmla="*/ 1028529 h 11718926"/>
              <a:gd name="T24" fmla="*/ 1079945 w 11301413"/>
              <a:gd name="T25" fmla="*/ 1117879 h 11718926"/>
              <a:gd name="T26" fmla="*/ 1079945 w 11301413"/>
              <a:gd name="T27" fmla="*/ 1710471 h 11718926"/>
              <a:gd name="T28" fmla="*/ 1001019 w 11301413"/>
              <a:gd name="T29" fmla="*/ 1800397 h 11718926"/>
              <a:gd name="T30" fmla="*/ 738892 w 11301413"/>
              <a:gd name="T31" fmla="*/ 1800397 h 11718926"/>
              <a:gd name="T32" fmla="*/ 659966 w 11301413"/>
              <a:gd name="T33" fmla="*/ 1710471 h 11718926"/>
              <a:gd name="T34" fmla="*/ 659966 w 11301413"/>
              <a:gd name="T35" fmla="*/ 1117879 h 11718926"/>
              <a:gd name="T36" fmla="*/ 731403 w 11301413"/>
              <a:gd name="T37" fmla="*/ 1028529 h 11718926"/>
              <a:gd name="T38" fmla="*/ 869740 w 11301413"/>
              <a:gd name="T39" fmla="*/ 1021179 h 11718926"/>
              <a:gd name="T40" fmla="*/ 1469559 w 11301413"/>
              <a:gd name="T41" fmla="*/ 720707 h 11718926"/>
              <a:gd name="T42" fmla="*/ 1608510 w 11301413"/>
              <a:gd name="T43" fmla="*/ 728058 h 11718926"/>
              <a:gd name="T44" fmla="*/ 1679427 w 11301413"/>
              <a:gd name="T45" fmla="*/ 817996 h 11718926"/>
              <a:gd name="T46" fmla="*/ 1679427 w 11301413"/>
              <a:gd name="T47" fmla="*/ 1710459 h 11718926"/>
              <a:gd name="T48" fmla="*/ 1601015 w 11301413"/>
              <a:gd name="T49" fmla="*/ 1800397 h 11718926"/>
              <a:gd name="T50" fmla="*/ 1338104 w 11301413"/>
              <a:gd name="T51" fmla="*/ 1800397 h 11718926"/>
              <a:gd name="T52" fmla="*/ 1259692 w 11301413"/>
              <a:gd name="T53" fmla="*/ 1710459 h 11718926"/>
              <a:gd name="T54" fmla="*/ 1259692 w 11301413"/>
              <a:gd name="T55" fmla="*/ 817996 h 11718926"/>
              <a:gd name="T56" fmla="*/ 1330609 w 11301413"/>
              <a:gd name="T57" fmla="*/ 728058 h 11718926"/>
              <a:gd name="T58" fmla="*/ 1469559 w 11301413"/>
              <a:gd name="T59" fmla="*/ 720707 h 11718926"/>
              <a:gd name="T60" fmla="*/ 1527073 w 11301413"/>
              <a:gd name="T61" fmla="*/ 0 h 11718926"/>
              <a:gd name="T62" fmla="*/ 1736253 w 11301413"/>
              <a:gd name="T63" fmla="*/ 210420 h 11718926"/>
              <a:gd name="T64" fmla="*/ 1527073 w 11301413"/>
              <a:gd name="T65" fmla="*/ 420264 h 11718926"/>
              <a:gd name="T66" fmla="*/ 1462532 w 11301413"/>
              <a:gd name="T67" fmla="*/ 409311 h 11718926"/>
              <a:gd name="T68" fmla="*/ 970988 w 11301413"/>
              <a:gd name="T69" fmla="*/ 779997 h 11718926"/>
              <a:gd name="T70" fmla="*/ 810213 w 11301413"/>
              <a:gd name="T71" fmla="*/ 765008 h 11718926"/>
              <a:gd name="T72" fmla="*/ 595270 w 11301413"/>
              <a:gd name="T73" fmla="*/ 528645 h 11718926"/>
              <a:gd name="T74" fmla="*/ 415479 w 11301413"/>
              <a:gd name="T75" fmla="*/ 711970 h 11718926"/>
              <a:gd name="T76" fmla="*/ 418937 w 11301413"/>
              <a:gd name="T77" fmla="*/ 750019 h 11718926"/>
              <a:gd name="T78" fmla="*/ 209756 w 11301413"/>
              <a:gd name="T79" fmla="*/ 960439 h 11718926"/>
              <a:gd name="T80" fmla="*/ 0 w 11301413"/>
              <a:gd name="T81" fmla="*/ 750019 h 11718926"/>
              <a:gd name="T82" fmla="*/ 209756 w 11301413"/>
              <a:gd name="T83" fmla="*/ 540175 h 11718926"/>
              <a:gd name="T84" fmla="*/ 244332 w 11301413"/>
              <a:gd name="T85" fmla="*/ 543634 h 11718926"/>
              <a:gd name="T86" fmla="*/ 513442 w 11301413"/>
              <a:gd name="T87" fmla="*/ 276141 h 11718926"/>
              <a:gd name="T88" fmla="*/ 601033 w 11301413"/>
              <a:gd name="T89" fmla="*/ 240398 h 11718926"/>
              <a:gd name="T90" fmla="*/ 687471 w 11301413"/>
              <a:gd name="T91" fmla="*/ 279600 h 11718926"/>
              <a:gd name="T92" fmla="*/ 913939 w 11301413"/>
              <a:gd name="T93" fmla="*/ 522304 h 11718926"/>
              <a:gd name="T94" fmla="*/ 1317893 w 11301413"/>
              <a:gd name="T95" fmla="*/ 217338 h 11718926"/>
              <a:gd name="T96" fmla="*/ 1317316 w 11301413"/>
              <a:gd name="T97" fmla="*/ 210420 h 11718926"/>
              <a:gd name="T98" fmla="*/ 1527073 w 11301413"/>
              <a:gd name="T99" fmla="*/ 0 h 117189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301413" h="11718926">
                <a:moveTo>
                  <a:pt x="1755956" y="7816926"/>
                </a:moveTo>
                <a:cubicBezTo>
                  <a:pt x="2057354" y="7816926"/>
                  <a:pt x="2359221" y="7832876"/>
                  <a:pt x="2659213" y="7864774"/>
                </a:cubicBezTo>
                <a:cubicBezTo>
                  <a:pt x="2921705" y="7894796"/>
                  <a:pt x="3124200" y="8142484"/>
                  <a:pt x="3124200" y="8442710"/>
                </a:cubicBezTo>
                <a:cubicBezTo>
                  <a:pt x="3124200" y="8442710"/>
                  <a:pt x="3124200" y="8442710"/>
                  <a:pt x="3124200" y="11133486"/>
                </a:cubicBezTo>
                <a:cubicBezTo>
                  <a:pt x="3124200" y="11456228"/>
                  <a:pt x="2895456" y="11718926"/>
                  <a:pt x="2610464" y="11718926"/>
                </a:cubicBezTo>
                <a:cubicBezTo>
                  <a:pt x="2610464" y="11718926"/>
                  <a:pt x="2610464" y="11718926"/>
                  <a:pt x="904261" y="11718926"/>
                </a:cubicBezTo>
                <a:cubicBezTo>
                  <a:pt x="619269" y="11718926"/>
                  <a:pt x="390525" y="11456228"/>
                  <a:pt x="390525" y="11133486"/>
                </a:cubicBezTo>
                <a:cubicBezTo>
                  <a:pt x="390525" y="11133486"/>
                  <a:pt x="390525" y="11133486"/>
                  <a:pt x="390525" y="8446462"/>
                </a:cubicBezTo>
                <a:cubicBezTo>
                  <a:pt x="390525" y="8146236"/>
                  <a:pt x="593019" y="7894796"/>
                  <a:pt x="855512" y="7864774"/>
                </a:cubicBezTo>
                <a:cubicBezTo>
                  <a:pt x="1153629" y="7832876"/>
                  <a:pt x="1454558" y="7816926"/>
                  <a:pt x="1755956" y="7816926"/>
                </a:cubicBezTo>
                <a:close/>
                <a:moveTo>
                  <a:pt x="5661206" y="6646934"/>
                </a:moveTo>
                <a:cubicBezTo>
                  <a:pt x="5962604" y="6646934"/>
                  <a:pt x="6264471" y="6662880"/>
                  <a:pt x="6564463" y="6694774"/>
                </a:cubicBezTo>
                <a:cubicBezTo>
                  <a:pt x="6826955" y="6721040"/>
                  <a:pt x="7029450" y="6976188"/>
                  <a:pt x="7029450" y="7276360"/>
                </a:cubicBezTo>
                <a:cubicBezTo>
                  <a:pt x="7029450" y="7276360"/>
                  <a:pt x="7029450" y="7276360"/>
                  <a:pt x="7029450" y="11133588"/>
                </a:cubicBezTo>
                <a:cubicBezTo>
                  <a:pt x="7029450" y="11456274"/>
                  <a:pt x="6796957" y="11718926"/>
                  <a:pt x="6515714" y="11718926"/>
                </a:cubicBezTo>
                <a:cubicBezTo>
                  <a:pt x="6515714" y="11718926"/>
                  <a:pt x="6515714" y="11718926"/>
                  <a:pt x="4809511" y="11718926"/>
                </a:cubicBezTo>
                <a:cubicBezTo>
                  <a:pt x="4524519" y="11718926"/>
                  <a:pt x="4295775" y="11456274"/>
                  <a:pt x="4295775" y="11133588"/>
                </a:cubicBezTo>
                <a:cubicBezTo>
                  <a:pt x="4295775" y="11133588"/>
                  <a:pt x="4295775" y="11133588"/>
                  <a:pt x="4295775" y="7276360"/>
                </a:cubicBezTo>
                <a:cubicBezTo>
                  <a:pt x="4295775" y="6976188"/>
                  <a:pt x="4498269" y="6721040"/>
                  <a:pt x="4760762" y="6694774"/>
                </a:cubicBezTo>
                <a:cubicBezTo>
                  <a:pt x="5058879" y="6662880"/>
                  <a:pt x="5359808" y="6646934"/>
                  <a:pt x="5661206" y="6646934"/>
                </a:cubicBezTo>
                <a:close/>
                <a:moveTo>
                  <a:pt x="9565481" y="4691138"/>
                </a:moveTo>
                <a:cubicBezTo>
                  <a:pt x="9867587" y="4691138"/>
                  <a:pt x="10169692" y="4707086"/>
                  <a:pt x="10469922" y="4738984"/>
                </a:cubicBezTo>
                <a:cubicBezTo>
                  <a:pt x="10732623" y="4769004"/>
                  <a:pt x="10931525" y="5020432"/>
                  <a:pt x="10931525" y="5324398"/>
                </a:cubicBezTo>
                <a:cubicBezTo>
                  <a:pt x="10931525" y="5324398"/>
                  <a:pt x="10931525" y="5324398"/>
                  <a:pt x="10931525" y="11133512"/>
                </a:cubicBezTo>
                <a:cubicBezTo>
                  <a:pt x="10931525" y="11456240"/>
                  <a:pt x="10702600" y="11718926"/>
                  <a:pt x="10421135" y="11718926"/>
                </a:cubicBezTo>
                <a:cubicBezTo>
                  <a:pt x="10421135" y="11718926"/>
                  <a:pt x="10421135" y="11718926"/>
                  <a:pt x="8709827" y="11718926"/>
                </a:cubicBezTo>
                <a:cubicBezTo>
                  <a:pt x="8428362" y="11718926"/>
                  <a:pt x="8199437" y="11456240"/>
                  <a:pt x="8199437" y="11133512"/>
                </a:cubicBezTo>
                <a:cubicBezTo>
                  <a:pt x="8199437" y="11133512"/>
                  <a:pt x="8199437" y="11133512"/>
                  <a:pt x="8199437" y="5324398"/>
                </a:cubicBezTo>
                <a:cubicBezTo>
                  <a:pt x="8199437" y="5020432"/>
                  <a:pt x="8398339" y="4769004"/>
                  <a:pt x="8661040" y="4738984"/>
                </a:cubicBezTo>
                <a:cubicBezTo>
                  <a:pt x="8961270" y="4707086"/>
                  <a:pt x="9263375" y="4691138"/>
                  <a:pt x="9565481" y="4691138"/>
                </a:cubicBezTo>
                <a:close/>
                <a:moveTo>
                  <a:pt x="9939842" y="0"/>
                </a:moveTo>
                <a:cubicBezTo>
                  <a:pt x="10693770" y="0"/>
                  <a:pt x="11301413" y="611648"/>
                  <a:pt x="11301413" y="1369642"/>
                </a:cubicBezTo>
                <a:cubicBezTo>
                  <a:pt x="11301413" y="2123884"/>
                  <a:pt x="10693770" y="2735532"/>
                  <a:pt x="9939842" y="2735532"/>
                </a:cubicBezTo>
                <a:cubicBezTo>
                  <a:pt x="9789807" y="2735532"/>
                  <a:pt x="9651024" y="2705514"/>
                  <a:pt x="9519743" y="2664236"/>
                </a:cubicBezTo>
                <a:cubicBezTo>
                  <a:pt x="9519743" y="2664236"/>
                  <a:pt x="9519743" y="2664236"/>
                  <a:pt x="6320239" y="5077060"/>
                </a:cubicBezTo>
                <a:cubicBezTo>
                  <a:pt x="5997663" y="5320968"/>
                  <a:pt x="5543807" y="5275940"/>
                  <a:pt x="5273743" y="4979496"/>
                </a:cubicBezTo>
                <a:cubicBezTo>
                  <a:pt x="5273743" y="4979496"/>
                  <a:pt x="5273743" y="4979496"/>
                  <a:pt x="3874663" y="3440992"/>
                </a:cubicBezTo>
                <a:cubicBezTo>
                  <a:pt x="3874663" y="3440992"/>
                  <a:pt x="3874663" y="3440992"/>
                  <a:pt x="2704387" y="4634272"/>
                </a:cubicBezTo>
                <a:cubicBezTo>
                  <a:pt x="2719391" y="4716824"/>
                  <a:pt x="2726893" y="4799378"/>
                  <a:pt x="2726893" y="4881932"/>
                </a:cubicBezTo>
                <a:cubicBezTo>
                  <a:pt x="2726893" y="5639926"/>
                  <a:pt x="2119249" y="6251576"/>
                  <a:pt x="1365322" y="6251576"/>
                </a:cubicBezTo>
                <a:cubicBezTo>
                  <a:pt x="611394" y="6251576"/>
                  <a:pt x="0" y="5639926"/>
                  <a:pt x="0" y="4881932"/>
                </a:cubicBezTo>
                <a:cubicBezTo>
                  <a:pt x="0" y="4127690"/>
                  <a:pt x="611394" y="3516042"/>
                  <a:pt x="1365322" y="3516042"/>
                </a:cubicBezTo>
                <a:cubicBezTo>
                  <a:pt x="1440339" y="3516042"/>
                  <a:pt x="1515357" y="3527300"/>
                  <a:pt x="1590375" y="3538556"/>
                </a:cubicBezTo>
                <a:cubicBezTo>
                  <a:pt x="1590375" y="3538556"/>
                  <a:pt x="1590375" y="3538556"/>
                  <a:pt x="3342037" y="1797422"/>
                </a:cubicBezTo>
                <a:cubicBezTo>
                  <a:pt x="3492073" y="1647324"/>
                  <a:pt x="3702122" y="1557266"/>
                  <a:pt x="3912172" y="1564770"/>
                </a:cubicBezTo>
                <a:cubicBezTo>
                  <a:pt x="4125972" y="1572274"/>
                  <a:pt x="4328520" y="1662334"/>
                  <a:pt x="4474805" y="1819936"/>
                </a:cubicBezTo>
                <a:cubicBezTo>
                  <a:pt x="4474805" y="1819936"/>
                  <a:pt x="4474805" y="1819936"/>
                  <a:pt x="5948902" y="3399716"/>
                </a:cubicBezTo>
                <a:cubicBezTo>
                  <a:pt x="5948902" y="3399716"/>
                  <a:pt x="5948902" y="3399716"/>
                  <a:pt x="8578271" y="1414672"/>
                </a:cubicBezTo>
                <a:cubicBezTo>
                  <a:pt x="8578271" y="1399662"/>
                  <a:pt x="8574520" y="1384652"/>
                  <a:pt x="8574520" y="1369642"/>
                </a:cubicBezTo>
                <a:cubicBezTo>
                  <a:pt x="8574520" y="611648"/>
                  <a:pt x="9185915" y="0"/>
                  <a:pt x="99398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四项箭头"/>
          <p:cNvSpPr/>
          <p:nvPr/>
        </p:nvSpPr>
        <p:spPr bwMode="auto">
          <a:xfrm>
            <a:off x="9051290" y="1804670"/>
            <a:ext cx="548640" cy="548640"/>
          </a:xfrm>
          <a:custGeom>
            <a:avLst/>
            <a:gdLst>
              <a:gd name="T0" fmla="*/ 1330672 w 2775"/>
              <a:gd name="T1" fmla="*/ 1049154 h 2774"/>
              <a:gd name="T2" fmla="*/ 1143171 w 2775"/>
              <a:gd name="T3" fmla="*/ 1055643 h 2774"/>
              <a:gd name="T4" fmla="*/ 1136034 w 2775"/>
              <a:gd name="T5" fmla="*/ 1065375 h 2774"/>
              <a:gd name="T6" fmla="*/ 1126951 w 2775"/>
              <a:gd name="T7" fmla="*/ 1077703 h 2774"/>
              <a:gd name="T8" fmla="*/ 1119166 w 2775"/>
              <a:gd name="T9" fmla="*/ 1086786 h 2774"/>
              <a:gd name="T10" fmla="*/ 1108785 w 2775"/>
              <a:gd name="T11" fmla="*/ 1098465 h 2774"/>
              <a:gd name="T12" fmla="*/ 1100351 w 2775"/>
              <a:gd name="T13" fmla="*/ 1106900 h 2774"/>
              <a:gd name="T14" fmla="*/ 1095160 w 2775"/>
              <a:gd name="T15" fmla="*/ 1112091 h 2774"/>
              <a:gd name="T16" fmla="*/ 1084780 w 2775"/>
              <a:gd name="T17" fmla="*/ 1121174 h 2774"/>
              <a:gd name="T18" fmla="*/ 1074399 w 2775"/>
              <a:gd name="T19" fmla="*/ 1128960 h 2774"/>
              <a:gd name="T20" fmla="*/ 1056882 w 2775"/>
              <a:gd name="T21" fmla="*/ 1138044 h 2774"/>
              <a:gd name="T22" fmla="*/ 1046501 w 2775"/>
              <a:gd name="T23" fmla="*/ 1144532 h 2774"/>
              <a:gd name="T24" fmla="*/ 1261251 w 2775"/>
              <a:gd name="T25" fmla="*/ 1339180 h 2774"/>
              <a:gd name="T26" fmla="*/ 757140 w 2775"/>
              <a:gd name="T27" fmla="*/ 1339180 h 2774"/>
              <a:gd name="T28" fmla="*/ 750003 w 2775"/>
              <a:gd name="T29" fmla="*/ 1143234 h 2774"/>
              <a:gd name="T30" fmla="*/ 739623 w 2775"/>
              <a:gd name="T31" fmla="*/ 1136746 h 2774"/>
              <a:gd name="T32" fmla="*/ 721456 w 2775"/>
              <a:gd name="T33" fmla="*/ 1127663 h 2774"/>
              <a:gd name="T34" fmla="*/ 711725 w 2775"/>
              <a:gd name="T35" fmla="*/ 1119877 h 2774"/>
              <a:gd name="T36" fmla="*/ 701344 w 2775"/>
              <a:gd name="T37" fmla="*/ 1110144 h 2774"/>
              <a:gd name="T38" fmla="*/ 691612 w 2775"/>
              <a:gd name="T39" fmla="*/ 1101061 h 2774"/>
              <a:gd name="T40" fmla="*/ 682529 w 2775"/>
              <a:gd name="T41" fmla="*/ 1090679 h 2774"/>
              <a:gd name="T42" fmla="*/ 673446 w 2775"/>
              <a:gd name="T43" fmla="*/ 1080298 h 2774"/>
              <a:gd name="T44" fmla="*/ 665012 w 2775"/>
              <a:gd name="T45" fmla="*/ 1069268 h 2774"/>
              <a:gd name="T46" fmla="*/ 657226 w 2775"/>
              <a:gd name="T47" fmla="*/ 1058238 h 2774"/>
              <a:gd name="T48" fmla="*/ 652036 w 2775"/>
              <a:gd name="T49" fmla="*/ 1049154 h 2774"/>
              <a:gd name="T50" fmla="*/ 0 w 2775"/>
              <a:gd name="T51" fmla="*/ 899924 h 2774"/>
              <a:gd name="T52" fmla="*/ 652036 w 2775"/>
              <a:gd name="T53" fmla="*/ 759128 h 2774"/>
              <a:gd name="T54" fmla="*/ 657226 w 2775"/>
              <a:gd name="T55" fmla="*/ 741610 h 2774"/>
              <a:gd name="T56" fmla="*/ 665012 w 2775"/>
              <a:gd name="T57" fmla="*/ 730580 h 2774"/>
              <a:gd name="T58" fmla="*/ 673446 w 2775"/>
              <a:gd name="T59" fmla="*/ 719550 h 2774"/>
              <a:gd name="T60" fmla="*/ 682529 w 2775"/>
              <a:gd name="T61" fmla="*/ 709169 h 2774"/>
              <a:gd name="T62" fmla="*/ 691612 w 2775"/>
              <a:gd name="T63" fmla="*/ 698787 h 2774"/>
              <a:gd name="T64" fmla="*/ 696802 w 2775"/>
              <a:gd name="T65" fmla="*/ 693597 h 2774"/>
              <a:gd name="T66" fmla="*/ 699397 w 2775"/>
              <a:gd name="T67" fmla="*/ 691650 h 2774"/>
              <a:gd name="T68" fmla="*/ 705237 w 2775"/>
              <a:gd name="T69" fmla="*/ 685811 h 2774"/>
              <a:gd name="T70" fmla="*/ 717564 w 2775"/>
              <a:gd name="T71" fmla="*/ 675430 h 2774"/>
              <a:gd name="T72" fmla="*/ 726647 w 2775"/>
              <a:gd name="T73" fmla="*/ 667644 h 2774"/>
              <a:gd name="T74" fmla="*/ 745462 w 2775"/>
              <a:gd name="T75" fmla="*/ 658560 h 2774"/>
              <a:gd name="T76" fmla="*/ 755194 w 2775"/>
              <a:gd name="T77" fmla="*/ 652072 h 2774"/>
              <a:gd name="T78" fmla="*/ 539795 w 2775"/>
              <a:gd name="T79" fmla="*/ 472347 h 2774"/>
              <a:gd name="T80" fmla="*/ 1043906 w 2775"/>
              <a:gd name="T81" fmla="*/ 472347 h 2774"/>
              <a:gd name="T82" fmla="*/ 1048447 w 2775"/>
              <a:gd name="T83" fmla="*/ 654018 h 2774"/>
              <a:gd name="T84" fmla="*/ 1061423 w 2775"/>
              <a:gd name="T85" fmla="*/ 663102 h 2774"/>
              <a:gd name="T86" fmla="*/ 1071155 w 2775"/>
              <a:gd name="T87" fmla="*/ 670239 h 2774"/>
              <a:gd name="T88" fmla="*/ 1089321 w 2775"/>
              <a:gd name="T89" fmla="*/ 679971 h 2774"/>
              <a:gd name="T90" fmla="*/ 1097756 w 2775"/>
              <a:gd name="T91" fmla="*/ 687757 h 2774"/>
              <a:gd name="T92" fmla="*/ 1108785 w 2775"/>
              <a:gd name="T93" fmla="*/ 698787 h 2774"/>
              <a:gd name="T94" fmla="*/ 1117219 w 2775"/>
              <a:gd name="T95" fmla="*/ 707871 h 2774"/>
              <a:gd name="T96" fmla="*/ 1126302 w 2775"/>
              <a:gd name="T97" fmla="*/ 718901 h 2774"/>
              <a:gd name="T98" fmla="*/ 1134088 w 2775"/>
              <a:gd name="T99" fmla="*/ 729282 h 2774"/>
              <a:gd name="T100" fmla="*/ 1142522 w 2775"/>
              <a:gd name="T101" fmla="*/ 740961 h 2774"/>
              <a:gd name="T102" fmla="*/ 1148361 w 2775"/>
              <a:gd name="T103" fmla="*/ 759128 h 2774"/>
              <a:gd name="T104" fmla="*/ 1800397 w 2775"/>
              <a:gd name="T105" fmla="*/ 899924 h 2774"/>
              <a:gd name="T106" fmla="*/ 1000437 w 2775"/>
              <a:gd name="T107" fmla="*/ 1000492 h 2774"/>
              <a:gd name="T108" fmla="*/ 799311 w 2775"/>
              <a:gd name="T109" fmla="*/ 798058 h 27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75" h="2774">
                <a:moveTo>
                  <a:pt x="2775" y="1387"/>
                </a:moveTo>
                <a:cubicBezTo>
                  <a:pt x="2051" y="1943"/>
                  <a:pt x="2051" y="1943"/>
                  <a:pt x="2051" y="1943"/>
                </a:cubicBezTo>
                <a:cubicBezTo>
                  <a:pt x="2051" y="1617"/>
                  <a:pt x="2051" y="1617"/>
                  <a:pt x="2051" y="1617"/>
                </a:cubicBezTo>
                <a:cubicBezTo>
                  <a:pt x="1767" y="1617"/>
                  <a:pt x="1767" y="1617"/>
                  <a:pt x="1767" y="1617"/>
                </a:cubicBezTo>
                <a:cubicBezTo>
                  <a:pt x="1767" y="1619"/>
                  <a:pt x="1766" y="1620"/>
                  <a:pt x="1765" y="1621"/>
                </a:cubicBezTo>
                <a:cubicBezTo>
                  <a:pt x="1764" y="1623"/>
                  <a:pt x="1763" y="1625"/>
                  <a:pt x="1762" y="1627"/>
                </a:cubicBezTo>
                <a:cubicBezTo>
                  <a:pt x="1760" y="1628"/>
                  <a:pt x="1759" y="1630"/>
                  <a:pt x="1758" y="1632"/>
                </a:cubicBezTo>
                <a:cubicBezTo>
                  <a:pt x="1757" y="1634"/>
                  <a:pt x="1756" y="1635"/>
                  <a:pt x="1754" y="1637"/>
                </a:cubicBezTo>
                <a:cubicBezTo>
                  <a:pt x="1753" y="1639"/>
                  <a:pt x="1752" y="1641"/>
                  <a:pt x="1751" y="1642"/>
                </a:cubicBezTo>
                <a:cubicBezTo>
                  <a:pt x="1749" y="1645"/>
                  <a:pt x="1747" y="1648"/>
                  <a:pt x="1744" y="1651"/>
                </a:cubicBezTo>
                <a:cubicBezTo>
                  <a:pt x="1743" y="1653"/>
                  <a:pt x="1742" y="1654"/>
                  <a:pt x="1741" y="1656"/>
                </a:cubicBezTo>
                <a:cubicBezTo>
                  <a:pt x="1740" y="1657"/>
                  <a:pt x="1738" y="1659"/>
                  <a:pt x="1737" y="1661"/>
                </a:cubicBezTo>
                <a:cubicBezTo>
                  <a:pt x="1736" y="1663"/>
                  <a:pt x="1734" y="1664"/>
                  <a:pt x="1733" y="1666"/>
                </a:cubicBezTo>
                <a:cubicBezTo>
                  <a:pt x="1732" y="1668"/>
                  <a:pt x="1730" y="1669"/>
                  <a:pt x="1729" y="1671"/>
                </a:cubicBezTo>
                <a:cubicBezTo>
                  <a:pt x="1728" y="1672"/>
                  <a:pt x="1726" y="1674"/>
                  <a:pt x="1725" y="1675"/>
                </a:cubicBezTo>
                <a:cubicBezTo>
                  <a:pt x="1723" y="1677"/>
                  <a:pt x="1721" y="1680"/>
                  <a:pt x="1720" y="1682"/>
                </a:cubicBezTo>
                <a:cubicBezTo>
                  <a:pt x="1718" y="1684"/>
                  <a:pt x="1716" y="1685"/>
                  <a:pt x="1714" y="1687"/>
                </a:cubicBezTo>
                <a:cubicBezTo>
                  <a:pt x="1713" y="1689"/>
                  <a:pt x="1711" y="1691"/>
                  <a:pt x="1709" y="1693"/>
                </a:cubicBezTo>
                <a:cubicBezTo>
                  <a:pt x="1708" y="1694"/>
                  <a:pt x="1706" y="1696"/>
                  <a:pt x="1705" y="1697"/>
                </a:cubicBezTo>
                <a:cubicBezTo>
                  <a:pt x="1703" y="1699"/>
                  <a:pt x="1702" y="1700"/>
                  <a:pt x="1700" y="1702"/>
                </a:cubicBezTo>
                <a:cubicBezTo>
                  <a:pt x="1699" y="1703"/>
                  <a:pt x="1697" y="1705"/>
                  <a:pt x="1696" y="1706"/>
                </a:cubicBezTo>
                <a:cubicBezTo>
                  <a:pt x="1696" y="1706"/>
                  <a:pt x="1696" y="1706"/>
                  <a:pt x="1696" y="1706"/>
                </a:cubicBezTo>
                <a:cubicBezTo>
                  <a:pt x="1695" y="1707"/>
                  <a:pt x="1694" y="1708"/>
                  <a:pt x="1694" y="1708"/>
                </a:cubicBezTo>
                <a:cubicBezTo>
                  <a:pt x="1692" y="1710"/>
                  <a:pt x="1690" y="1712"/>
                  <a:pt x="1688" y="1714"/>
                </a:cubicBezTo>
                <a:cubicBezTo>
                  <a:pt x="1686" y="1715"/>
                  <a:pt x="1684" y="1717"/>
                  <a:pt x="1682" y="1719"/>
                </a:cubicBezTo>
                <a:cubicBezTo>
                  <a:pt x="1680" y="1721"/>
                  <a:pt x="1678" y="1722"/>
                  <a:pt x="1676" y="1724"/>
                </a:cubicBezTo>
                <a:cubicBezTo>
                  <a:pt x="1675" y="1726"/>
                  <a:pt x="1673" y="1727"/>
                  <a:pt x="1672" y="1728"/>
                </a:cubicBezTo>
                <a:cubicBezTo>
                  <a:pt x="1670" y="1729"/>
                  <a:pt x="1668" y="1731"/>
                  <a:pt x="1667" y="1732"/>
                </a:cubicBezTo>
                <a:cubicBezTo>
                  <a:pt x="1665" y="1733"/>
                  <a:pt x="1663" y="1735"/>
                  <a:pt x="1662" y="1736"/>
                </a:cubicBezTo>
                <a:cubicBezTo>
                  <a:pt x="1660" y="1737"/>
                  <a:pt x="1658" y="1739"/>
                  <a:pt x="1656" y="1740"/>
                </a:cubicBezTo>
                <a:cubicBezTo>
                  <a:pt x="1655" y="1741"/>
                  <a:pt x="1644" y="1743"/>
                  <a:pt x="1643" y="1744"/>
                </a:cubicBezTo>
                <a:cubicBezTo>
                  <a:pt x="1640" y="1746"/>
                  <a:pt x="1637" y="1748"/>
                  <a:pt x="1634" y="1750"/>
                </a:cubicBezTo>
                <a:cubicBezTo>
                  <a:pt x="1632" y="1751"/>
                  <a:pt x="1630" y="1752"/>
                  <a:pt x="1629" y="1754"/>
                </a:cubicBezTo>
                <a:cubicBezTo>
                  <a:pt x="1627" y="1755"/>
                  <a:pt x="1625" y="1756"/>
                  <a:pt x="1623" y="1757"/>
                </a:cubicBezTo>
                <a:cubicBezTo>
                  <a:pt x="1622" y="1758"/>
                  <a:pt x="1620" y="1760"/>
                  <a:pt x="1618" y="1761"/>
                </a:cubicBezTo>
                <a:cubicBezTo>
                  <a:pt x="1616" y="1762"/>
                  <a:pt x="1614" y="1763"/>
                  <a:pt x="1613" y="1764"/>
                </a:cubicBezTo>
                <a:cubicBezTo>
                  <a:pt x="1611" y="1765"/>
                  <a:pt x="1610" y="1766"/>
                  <a:pt x="1609" y="1767"/>
                </a:cubicBezTo>
                <a:cubicBezTo>
                  <a:pt x="1609" y="2064"/>
                  <a:pt x="1609" y="2064"/>
                  <a:pt x="1609" y="2064"/>
                </a:cubicBezTo>
                <a:cubicBezTo>
                  <a:pt x="1944" y="2064"/>
                  <a:pt x="1944" y="2064"/>
                  <a:pt x="1944" y="2064"/>
                </a:cubicBezTo>
                <a:cubicBezTo>
                  <a:pt x="1388" y="2774"/>
                  <a:pt x="1388" y="2774"/>
                  <a:pt x="1388" y="2774"/>
                </a:cubicBezTo>
                <a:cubicBezTo>
                  <a:pt x="832" y="2064"/>
                  <a:pt x="832" y="2064"/>
                  <a:pt x="832" y="2064"/>
                </a:cubicBezTo>
                <a:cubicBezTo>
                  <a:pt x="1167" y="2064"/>
                  <a:pt x="1167" y="2064"/>
                  <a:pt x="1167" y="2064"/>
                </a:cubicBezTo>
                <a:cubicBezTo>
                  <a:pt x="1167" y="1769"/>
                  <a:pt x="1167" y="1769"/>
                  <a:pt x="1167" y="1769"/>
                </a:cubicBezTo>
                <a:cubicBezTo>
                  <a:pt x="1166" y="1769"/>
                  <a:pt x="1166" y="1769"/>
                  <a:pt x="1165" y="1768"/>
                </a:cubicBezTo>
                <a:cubicBezTo>
                  <a:pt x="1162" y="1766"/>
                  <a:pt x="1159" y="1764"/>
                  <a:pt x="1156" y="1762"/>
                </a:cubicBezTo>
                <a:cubicBezTo>
                  <a:pt x="1154" y="1762"/>
                  <a:pt x="1153" y="1761"/>
                  <a:pt x="1152" y="1760"/>
                </a:cubicBezTo>
                <a:cubicBezTo>
                  <a:pt x="1149" y="1758"/>
                  <a:pt x="1147" y="1757"/>
                  <a:pt x="1144" y="1755"/>
                </a:cubicBezTo>
                <a:cubicBezTo>
                  <a:pt x="1143" y="1754"/>
                  <a:pt x="1142" y="1753"/>
                  <a:pt x="1140" y="1752"/>
                </a:cubicBezTo>
                <a:cubicBezTo>
                  <a:pt x="1138" y="1751"/>
                  <a:pt x="1136" y="1749"/>
                  <a:pt x="1134" y="1748"/>
                </a:cubicBezTo>
                <a:cubicBezTo>
                  <a:pt x="1133" y="1747"/>
                  <a:pt x="1131" y="1745"/>
                  <a:pt x="1130" y="1744"/>
                </a:cubicBezTo>
                <a:cubicBezTo>
                  <a:pt x="1127" y="1742"/>
                  <a:pt x="1115" y="1740"/>
                  <a:pt x="1112" y="1738"/>
                </a:cubicBezTo>
                <a:cubicBezTo>
                  <a:pt x="1111" y="1737"/>
                  <a:pt x="1110" y="1736"/>
                  <a:pt x="1109" y="1735"/>
                </a:cubicBezTo>
                <a:cubicBezTo>
                  <a:pt x="1106" y="1733"/>
                  <a:pt x="1104" y="1731"/>
                  <a:pt x="1101" y="1729"/>
                </a:cubicBezTo>
                <a:cubicBezTo>
                  <a:pt x="1100" y="1728"/>
                  <a:pt x="1099" y="1727"/>
                  <a:pt x="1097" y="1726"/>
                </a:cubicBezTo>
                <a:cubicBezTo>
                  <a:pt x="1095" y="1724"/>
                  <a:pt x="1093" y="1723"/>
                  <a:pt x="1091" y="1721"/>
                </a:cubicBezTo>
                <a:cubicBezTo>
                  <a:pt x="1090" y="1720"/>
                  <a:pt x="1089" y="1719"/>
                  <a:pt x="1088" y="1718"/>
                </a:cubicBezTo>
                <a:cubicBezTo>
                  <a:pt x="1085" y="1715"/>
                  <a:pt x="1083" y="1713"/>
                  <a:pt x="1081" y="1711"/>
                </a:cubicBezTo>
                <a:cubicBezTo>
                  <a:pt x="1080" y="1710"/>
                  <a:pt x="1078" y="1709"/>
                  <a:pt x="1077" y="1708"/>
                </a:cubicBezTo>
                <a:cubicBezTo>
                  <a:pt x="1075" y="1706"/>
                  <a:pt x="1072" y="1703"/>
                  <a:pt x="1070" y="1701"/>
                </a:cubicBezTo>
                <a:cubicBezTo>
                  <a:pt x="1069" y="1699"/>
                  <a:pt x="1068" y="1698"/>
                  <a:pt x="1066" y="1697"/>
                </a:cubicBezTo>
                <a:cubicBezTo>
                  <a:pt x="1065" y="1695"/>
                  <a:pt x="1063" y="1693"/>
                  <a:pt x="1061" y="1691"/>
                </a:cubicBezTo>
                <a:cubicBezTo>
                  <a:pt x="1060" y="1690"/>
                  <a:pt x="1059" y="1689"/>
                  <a:pt x="1058" y="1688"/>
                </a:cubicBezTo>
                <a:cubicBezTo>
                  <a:pt x="1055" y="1686"/>
                  <a:pt x="1054" y="1683"/>
                  <a:pt x="1052" y="1681"/>
                </a:cubicBezTo>
                <a:cubicBezTo>
                  <a:pt x="1051" y="1680"/>
                  <a:pt x="1050" y="1679"/>
                  <a:pt x="1049" y="1678"/>
                </a:cubicBezTo>
                <a:cubicBezTo>
                  <a:pt x="1046" y="1675"/>
                  <a:pt x="1044" y="1672"/>
                  <a:pt x="1041" y="1669"/>
                </a:cubicBezTo>
                <a:cubicBezTo>
                  <a:pt x="1040" y="1668"/>
                  <a:pt x="1039" y="1666"/>
                  <a:pt x="1038" y="1665"/>
                </a:cubicBezTo>
                <a:cubicBezTo>
                  <a:pt x="1037" y="1663"/>
                  <a:pt x="1035" y="1661"/>
                  <a:pt x="1033" y="1659"/>
                </a:cubicBezTo>
                <a:cubicBezTo>
                  <a:pt x="1032" y="1658"/>
                  <a:pt x="1031" y="1656"/>
                  <a:pt x="1030" y="1655"/>
                </a:cubicBezTo>
                <a:cubicBezTo>
                  <a:pt x="1029" y="1653"/>
                  <a:pt x="1027" y="1651"/>
                  <a:pt x="1025" y="1648"/>
                </a:cubicBezTo>
                <a:cubicBezTo>
                  <a:pt x="1024" y="1647"/>
                  <a:pt x="1024" y="1646"/>
                  <a:pt x="1023" y="1645"/>
                </a:cubicBezTo>
                <a:cubicBezTo>
                  <a:pt x="1020" y="1642"/>
                  <a:pt x="1018" y="1638"/>
                  <a:pt x="1016" y="1635"/>
                </a:cubicBezTo>
                <a:cubicBezTo>
                  <a:pt x="1015" y="1634"/>
                  <a:pt x="1014" y="1632"/>
                  <a:pt x="1013" y="1631"/>
                </a:cubicBezTo>
                <a:cubicBezTo>
                  <a:pt x="1012" y="1629"/>
                  <a:pt x="1010" y="1627"/>
                  <a:pt x="1009" y="1624"/>
                </a:cubicBezTo>
                <a:cubicBezTo>
                  <a:pt x="1008" y="1623"/>
                  <a:pt x="1007" y="1621"/>
                  <a:pt x="1006" y="1620"/>
                </a:cubicBezTo>
                <a:cubicBezTo>
                  <a:pt x="1006" y="1619"/>
                  <a:pt x="1005" y="1618"/>
                  <a:pt x="1005" y="1617"/>
                </a:cubicBezTo>
                <a:cubicBezTo>
                  <a:pt x="724" y="1617"/>
                  <a:pt x="724" y="1617"/>
                  <a:pt x="724" y="1617"/>
                </a:cubicBezTo>
                <a:cubicBezTo>
                  <a:pt x="724" y="1943"/>
                  <a:pt x="724" y="1943"/>
                  <a:pt x="724" y="1943"/>
                </a:cubicBezTo>
                <a:cubicBezTo>
                  <a:pt x="0" y="1387"/>
                  <a:pt x="0" y="1387"/>
                  <a:pt x="0" y="1387"/>
                </a:cubicBezTo>
                <a:cubicBezTo>
                  <a:pt x="724" y="831"/>
                  <a:pt x="724" y="831"/>
                  <a:pt x="724" y="831"/>
                </a:cubicBezTo>
                <a:cubicBezTo>
                  <a:pt x="724" y="1170"/>
                  <a:pt x="724" y="1170"/>
                  <a:pt x="724" y="1170"/>
                </a:cubicBezTo>
                <a:cubicBezTo>
                  <a:pt x="1005" y="1170"/>
                  <a:pt x="1005" y="1170"/>
                  <a:pt x="1005" y="1170"/>
                </a:cubicBezTo>
                <a:cubicBezTo>
                  <a:pt x="1005" y="1170"/>
                  <a:pt x="1006" y="1169"/>
                  <a:pt x="1006" y="1168"/>
                </a:cubicBezTo>
                <a:cubicBezTo>
                  <a:pt x="1007" y="1166"/>
                  <a:pt x="1008" y="1165"/>
                  <a:pt x="1009" y="1163"/>
                </a:cubicBezTo>
                <a:cubicBezTo>
                  <a:pt x="1010" y="1161"/>
                  <a:pt x="1012" y="1145"/>
                  <a:pt x="1013" y="1143"/>
                </a:cubicBezTo>
                <a:cubicBezTo>
                  <a:pt x="1014" y="1142"/>
                  <a:pt x="1015" y="1140"/>
                  <a:pt x="1016" y="1139"/>
                </a:cubicBezTo>
                <a:cubicBezTo>
                  <a:pt x="1018" y="1136"/>
                  <a:pt x="1020" y="1132"/>
                  <a:pt x="1023" y="1129"/>
                </a:cubicBezTo>
                <a:cubicBezTo>
                  <a:pt x="1024" y="1128"/>
                  <a:pt x="1024" y="1127"/>
                  <a:pt x="1025" y="1126"/>
                </a:cubicBezTo>
                <a:cubicBezTo>
                  <a:pt x="1027" y="1123"/>
                  <a:pt x="1029" y="1121"/>
                  <a:pt x="1030" y="1119"/>
                </a:cubicBezTo>
                <a:cubicBezTo>
                  <a:pt x="1031" y="1118"/>
                  <a:pt x="1032" y="1116"/>
                  <a:pt x="1033" y="1115"/>
                </a:cubicBezTo>
                <a:cubicBezTo>
                  <a:pt x="1035" y="1113"/>
                  <a:pt x="1037" y="1111"/>
                  <a:pt x="1038" y="1109"/>
                </a:cubicBezTo>
                <a:cubicBezTo>
                  <a:pt x="1039" y="1107"/>
                  <a:pt x="1040" y="1106"/>
                  <a:pt x="1041" y="1105"/>
                </a:cubicBezTo>
                <a:cubicBezTo>
                  <a:pt x="1044" y="1102"/>
                  <a:pt x="1046" y="1099"/>
                  <a:pt x="1049" y="1096"/>
                </a:cubicBezTo>
                <a:cubicBezTo>
                  <a:pt x="1050" y="1095"/>
                  <a:pt x="1051" y="1094"/>
                  <a:pt x="1052" y="1093"/>
                </a:cubicBezTo>
                <a:cubicBezTo>
                  <a:pt x="1054" y="1091"/>
                  <a:pt x="1055" y="1088"/>
                  <a:pt x="1058" y="1086"/>
                </a:cubicBezTo>
                <a:cubicBezTo>
                  <a:pt x="1059" y="1085"/>
                  <a:pt x="1060" y="1084"/>
                  <a:pt x="1061" y="1082"/>
                </a:cubicBezTo>
                <a:cubicBezTo>
                  <a:pt x="1063" y="1080"/>
                  <a:pt x="1065" y="1079"/>
                  <a:pt x="1066" y="1077"/>
                </a:cubicBezTo>
                <a:cubicBezTo>
                  <a:pt x="1068" y="1076"/>
                  <a:pt x="1069" y="1074"/>
                  <a:pt x="1070" y="1073"/>
                </a:cubicBezTo>
                <a:cubicBezTo>
                  <a:pt x="1071" y="1072"/>
                  <a:pt x="1072" y="1071"/>
                  <a:pt x="1074" y="1070"/>
                </a:cubicBezTo>
                <a:cubicBezTo>
                  <a:pt x="1074" y="1069"/>
                  <a:pt x="1074" y="1069"/>
                  <a:pt x="1074" y="1069"/>
                </a:cubicBezTo>
                <a:cubicBezTo>
                  <a:pt x="1075" y="1068"/>
                  <a:pt x="1075" y="1068"/>
                  <a:pt x="1076" y="1067"/>
                </a:cubicBezTo>
                <a:cubicBezTo>
                  <a:pt x="1077" y="1067"/>
                  <a:pt x="1077" y="1066"/>
                  <a:pt x="1077" y="1066"/>
                </a:cubicBezTo>
                <a:cubicBezTo>
                  <a:pt x="1077" y="1066"/>
                  <a:pt x="1078" y="1066"/>
                  <a:pt x="1078" y="1066"/>
                </a:cubicBezTo>
                <a:cubicBezTo>
                  <a:pt x="1078" y="1066"/>
                  <a:pt x="1078" y="1066"/>
                  <a:pt x="1078" y="1066"/>
                </a:cubicBezTo>
                <a:cubicBezTo>
                  <a:pt x="1079" y="1064"/>
                  <a:pt x="1081" y="1062"/>
                  <a:pt x="1083" y="1060"/>
                </a:cubicBezTo>
                <a:cubicBezTo>
                  <a:pt x="1085" y="1059"/>
                  <a:pt x="1086" y="1058"/>
                  <a:pt x="1087" y="1057"/>
                </a:cubicBezTo>
                <a:cubicBezTo>
                  <a:pt x="1089" y="1055"/>
                  <a:pt x="1091" y="1053"/>
                  <a:pt x="1094" y="1051"/>
                </a:cubicBezTo>
                <a:cubicBezTo>
                  <a:pt x="1095" y="1050"/>
                  <a:pt x="1096" y="1049"/>
                  <a:pt x="1096" y="1048"/>
                </a:cubicBezTo>
                <a:cubicBezTo>
                  <a:pt x="1099" y="1046"/>
                  <a:pt x="1102" y="1043"/>
                  <a:pt x="1106" y="1041"/>
                </a:cubicBezTo>
                <a:cubicBezTo>
                  <a:pt x="1107" y="1040"/>
                  <a:pt x="1108" y="1038"/>
                  <a:pt x="1109" y="1038"/>
                </a:cubicBezTo>
                <a:cubicBezTo>
                  <a:pt x="1111" y="1036"/>
                  <a:pt x="1114" y="1034"/>
                  <a:pt x="1116" y="1033"/>
                </a:cubicBezTo>
                <a:cubicBezTo>
                  <a:pt x="1117" y="1032"/>
                  <a:pt x="1118" y="1031"/>
                  <a:pt x="1120" y="1029"/>
                </a:cubicBezTo>
                <a:cubicBezTo>
                  <a:pt x="1122" y="1028"/>
                  <a:pt x="1124" y="1026"/>
                  <a:pt x="1127" y="1024"/>
                </a:cubicBezTo>
                <a:cubicBezTo>
                  <a:pt x="1128" y="1024"/>
                  <a:pt x="1129" y="1023"/>
                  <a:pt x="1130" y="1022"/>
                </a:cubicBezTo>
                <a:cubicBezTo>
                  <a:pt x="1133" y="1020"/>
                  <a:pt x="1146" y="1017"/>
                  <a:pt x="1149" y="1015"/>
                </a:cubicBezTo>
                <a:cubicBezTo>
                  <a:pt x="1150" y="1014"/>
                  <a:pt x="1152" y="1013"/>
                  <a:pt x="1153" y="1013"/>
                </a:cubicBezTo>
                <a:cubicBezTo>
                  <a:pt x="1155" y="1011"/>
                  <a:pt x="1157" y="1010"/>
                  <a:pt x="1160" y="1008"/>
                </a:cubicBezTo>
                <a:cubicBezTo>
                  <a:pt x="1161" y="1007"/>
                  <a:pt x="1163" y="1006"/>
                  <a:pt x="1164" y="1005"/>
                </a:cubicBezTo>
                <a:cubicBezTo>
                  <a:pt x="1165" y="1005"/>
                  <a:pt x="1166" y="1005"/>
                  <a:pt x="1167" y="1004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832" y="728"/>
                  <a:pt x="832" y="728"/>
                  <a:pt x="832" y="728"/>
                </a:cubicBezTo>
                <a:cubicBezTo>
                  <a:pt x="1388" y="0"/>
                  <a:pt x="1388" y="0"/>
                  <a:pt x="1388" y="0"/>
                </a:cubicBezTo>
                <a:cubicBezTo>
                  <a:pt x="1944" y="728"/>
                  <a:pt x="1944" y="728"/>
                  <a:pt x="1944" y="728"/>
                </a:cubicBezTo>
                <a:cubicBezTo>
                  <a:pt x="1609" y="728"/>
                  <a:pt x="1609" y="728"/>
                  <a:pt x="1609" y="728"/>
                </a:cubicBezTo>
                <a:cubicBezTo>
                  <a:pt x="1609" y="1004"/>
                  <a:pt x="1609" y="1004"/>
                  <a:pt x="1609" y="1004"/>
                </a:cubicBezTo>
                <a:cubicBezTo>
                  <a:pt x="1610" y="1004"/>
                  <a:pt x="1611" y="1005"/>
                  <a:pt x="1611" y="1005"/>
                </a:cubicBezTo>
                <a:cubicBezTo>
                  <a:pt x="1613" y="1006"/>
                  <a:pt x="1614" y="1007"/>
                  <a:pt x="1616" y="1008"/>
                </a:cubicBezTo>
                <a:cubicBezTo>
                  <a:pt x="1618" y="1010"/>
                  <a:pt x="1620" y="1011"/>
                  <a:pt x="1623" y="1013"/>
                </a:cubicBezTo>
                <a:cubicBezTo>
                  <a:pt x="1624" y="1013"/>
                  <a:pt x="1625" y="1014"/>
                  <a:pt x="1627" y="1015"/>
                </a:cubicBezTo>
                <a:cubicBezTo>
                  <a:pt x="1630" y="1017"/>
                  <a:pt x="1633" y="1020"/>
                  <a:pt x="1636" y="1022"/>
                </a:cubicBezTo>
                <a:cubicBezTo>
                  <a:pt x="1637" y="1023"/>
                  <a:pt x="1639" y="1024"/>
                  <a:pt x="1640" y="1024"/>
                </a:cubicBezTo>
                <a:cubicBezTo>
                  <a:pt x="1642" y="1026"/>
                  <a:pt x="1644" y="1028"/>
                  <a:pt x="1647" y="1029"/>
                </a:cubicBezTo>
                <a:cubicBezTo>
                  <a:pt x="1648" y="1031"/>
                  <a:pt x="1649" y="1032"/>
                  <a:pt x="1651" y="1033"/>
                </a:cubicBezTo>
                <a:cubicBezTo>
                  <a:pt x="1653" y="1034"/>
                  <a:pt x="1655" y="1036"/>
                  <a:pt x="1657" y="1038"/>
                </a:cubicBezTo>
                <a:cubicBezTo>
                  <a:pt x="1658" y="1038"/>
                  <a:pt x="1659" y="1040"/>
                  <a:pt x="1661" y="1041"/>
                </a:cubicBezTo>
                <a:cubicBezTo>
                  <a:pt x="1664" y="1043"/>
                  <a:pt x="1676" y="1046"/>
                  <a:pt x="1679" y="1048"/>
                </a:cubicBezTo>
                <a:cubicBezTo>
                  <a:pt x="1680" y="1049"/>
                  <a:pt x="1681" y="1050"/>
                  <a:pt x="1682" y="1051"/>
                </a:cubicBezTo>
                <a:cubicBezTo>
                  <a:pt x="1684" y="1053"/>
                  <a:pt x="1686" y="1055"/>
                  <a:pt x="1688" y="1057"/>
                </a:cubicBezTo>
                <a:cubicBezTo>
                  <a:pt x="1690" y="1058"/>
                  <a:pt x="1691" y="1059"/>
                  <a:pt x="1692" y="1060"/>
                </a:cubicBezTo>
                <a:cubicBezTo>
                  <a:pt x="1694" y="1062"/>
                  <a:pt x="1696" y="1064"/>
                  <a:pt x="1698" y="1066"/>
                </a:cubicBezTo>
                <a:cubicBezTo>
                  <a:pt x="1699" y="1067"/>
                  <a:pt x="1700" y="1068"/>
                  <a:pt x="1701" y="1069"/>
                </a:cubicBezTo>
                <a:cubicBezTo>
                  <a:pt x="1704" y="1072"/>
                  <a:pt x="1706" y="1074"/>
                  <a:pt x="1709" y="1077"/>
                </a:cubicBezTo>
                <a:cubicBezTo>
                  <a:pt x="1710" y="1078"/>
                  <a:pt x="1711" y="1079"/>
                  <a:pt x="1712" y="1080"/>
                </a:cubicBezTo>
                <a:cubicBezTo>
                  <a:pt x="1714" y="1082"/>
                  <a:pt x="1716" y="1084"/>
                  <a:pt x="1718" y="1087"/>
                </a:cubicBezTo>
                <a:cubicBezTo>
                  <a:pt x="1720" y="1088"/>
                  <a:pt x="1721" y="1089"/>
                  <a:pt x="1722" y="1091"/>
                </a:cubicBezTo>
                <a:cubicBezTo>
                  <a:pt x="1724" y="1093"/>
                  <a:pt x="1725" y="1095"/>
                  <a:pt x="1727" y="1097"/>
                </a:cubicBezTo>
                <a:cubicBezTo>
                  <a:pt x="1728" y="1098"/>
                  <a:pt x="1729" y="1099"/>
                  <a:pt x="1730" y="1101"/>
                </a:cubicBezTo>
                <a:cubicBezTo>
                  <a:pt x="1732" y="1103"/>
                  <a:pt x="1734" y="1105"/>
                  <a:pt x="1736" y="1108"/>
                </a:cubicBezTo>
                <a:cubicBezTo>
                  <a:pt x="1737" y="1109"/>
                  <a:pt x="1738" y="1110"/>
                  <a:pt x="1739" y="1111"/>
                </a:cubicBezTo>
                <a:cubicBezTo>
                  <a:pt x="1741" y="1114"/>
                  <a:pt x="1743" y="1117"/>
                  <a:pt x="1745" y="1120"/>
                </a:cubicBezTo>
                <a:cubicBezTo>
                  <a:pt x="1746" y="1121"/>
                  <a:pt x="1747" y="1122"/>
                  <a:pt x="1748" y="1124"/>
                </a:cubicBezTo>
                <a:cubicBezTo>
                  <a:pt x="1750" y="1126"/>
                  <a:pt x="1751" y="1128"/>
                  <a:pt x="1753" y="1130"/>
                </a:cubicBezTo>
                <a:cubicBezTo>
                  <a:pt x="1754" y="1132"/>
                  <a:pt x="1755" y="1133"/>
                  <a:pt x="1756" y="1134"/>
                </a:cubicBezTo>
                <a:cubicBezTo>
                  <a:pt x="1757" y="1137"/>
                  <a:pt x="1759" y="1139"/>
                  <a:pt x="1761" y="1142"/>
                </a:cubicBezTo>
                <a:cubicBezTo>
                  <a:pt x="1762" y="1143"/>
                  <a:pt x="1762" y="1144"/>
                  <a:pt x="1763" y="1146"/>
                </a:cubicBezTo>
                <a:cubicBezTo>
                  <a:pt x="1765" y="1149"/>
                  <a:pt x="1767" y="1166"/>
                  <a:pt x="1769" y="1169"/>
                </a:cubicBezTo>
                <a:cubicBezTo>
                  <a:pt x="1769" y="1169"/>
                  <a:pt x="1770" y="1170"/>
                  <a:pt x="1770" y="1170"/>
                </a:cubicBezTo>
                <a:cubicBezTo>
                  <a:pt x="2051" y="1170"/>
                  <a:pt x="2051" y="1170"/>
                  <a:pt x="2051" y="1170"/>
                </a:cubicBezTo>
                <a:cubicBezTo>
                  <a:pt x="2051" y="831"/>
                  <a:pt x="2051" y="831"/>
                  <a:pt x="2051" y="831"/>
                </a:cubicBezTo>
                <a:lnTo>
                  <a:pt x="2775" y="1387"/>
                </a:lnTo>
                <a:close/>
                <a:moveTo>
                  <a:pt x="1168" y="1385"/>
                </a:moveTo>
                <a:cubicBezTo>
                  <a:pt x="1168" y="1506"/>
                  <a:pt x="1266" y="1605"/>
                  <a:pt x="1388" y="1605"/>
                </a:cubicBezTo>
                <a:cubicBezTo>
                  <a:pt x="1448" y="1605"/>
                  <a:pt x="1502" y="1581"/>
                  <a:pt x="1542" y="1542"/>
                </a:cubicBezTo>
                <a:cubicBezTo>
                  <a:pt x="1581" y="1502"/>
                  <a:pt x="1606" y="1447"/>
                  <a:pt x="1606" y="1387"/>
                </a:cubicBezTo>
                <a:cubicBezTo>
                  <a:pt x="1606" y="1265"/>
                  <a:pt x="1507" y="1167"/>
                  <a:pt x="1386" y="1167"/>
                </a:cubicBezTo>
                <a:cubicBezTo>
                  <a:pt x="1326" y="1167"/>
                  <a:pt x="1271" y="1191"/>
                  <a:pt x="1232" y="1230"/>
                </a:cubicBezTo>
                <a:cubicBezTo>
                  <a:pt x="1192" y="1270"/>
                  <a:pt x="1168" y="1324"/>
                  <a:pt x="1168" y="13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循环箭头"/>
          <p:cNvSpPr/>
          <p:nvPr/>
        </p:nvSpPr>
        <p:spPr bwMode="auto">
          <a:xfrm>
            <a:off x="2592705" y="3742690"/>
            <a:ext cx="548640" cy="548640"/>
          </a:xfrm>
          <a:custGeom>
            <a:avLst/>
            <a:gdLst/>
            <a:ahLst/>
            <a:cxnLst/>
            <a:rect l="0" t="0" r="r" b="b"/>
            <a:pathLst>
              <a:path w="11316632" h="11327810">
                <a:moveTo>
                  <a:pt x="9851561" y="3907555"/>
                </a:moveTo>
                <a:cubicBezTo>
                  <a:pt x="10012569" y="3901911"/>
                  <a:pt x="10172296" y="3961139"/>
                  <a:pt x="10289527" y="4076079"/>
                </a:cubicBezTo>
                <a:cubicBezTo>
                  <a:pt x="10289527" y="4076079"/>
                  <a:pt x="10289527" y="4076079"/>
                  <a:pt x="10390814" y="4177413"/>
                </a:cubicBezTo>
                <a:cubicBezTo>
                  <a:pt x="10390814" y="4177413"/>
                  <a:pt x="10420825" y="4203685"/>
                  <a:pt x="10477095" y="4259983"/>
                </a:cubicBezTo>
                <a:cubicBezTo>
                  <a:pt x="10529615" y="4312527"/>
                  <a:pt x="10612145" y="4395095"/>
                  <a:pt x="10705929" y="4515195"/>
                </a:cubicBezTo>
                <a:cubicBezTo>
                  <a:pt x="10882244" y="4751643"/>
                  <a:pt x="11122332" y="5126957"/>
                  <a:pt x="11253630" y="5663657"/>
                </a:cubicBezTo>
                <a:cubicBezTo>
                  <a:pt x="11366171" y="6196603"/>
                  <a:pt x="11347414" y="6890933"/>
                  <a:pt x="11036050" y="7581511"/>
                </a:cubicBezTo>
                <a:cubicBezTo>
                  <a:pt x="10889746" y="7926799"/>
                  <a:pt x="10649659" y="8249569"/>
                  <a:pt x="10360803" y="8534807"/>
                </a:cubicBezTo>
                <a:cubicBezTo>
                  <a:pt x="10068196" y="8827553"/>
                  <a:pt x="9715566" y="9067753"/>
                  <a:pt x="9332926" y="9236645"/>
                </a:cubicBezTo>
                <a:cubicBezTo>
                  <a:pt x="8950286" y="9413043"/>
                  <a:pt x="8541386" y="9525637"/>
                  <a:pt x="8139989" y="9585687"/>
                </a:cubicBezTo>
                <a:cubicBezTo>
                  <a:pt x="7798614" y="9619465"/>
                  <a:pt x="7460990" y="9653243"/>
                  <a:pt x="7138372" y="9687021"/>
                </a:cubicBezTo>
                <a:cubicBezTo>
                  <a:pt x="6530649" y="9735811"/>
                  <a:pt x="5967943" y="9758331"/>
                  <a:pt x="5484016" y="9765837"/>
                </a:cubicBezTo>
                <a:cubicBezTo>
                  <a:pt x="5337712" y="9769591"/>
                  <a:pt x="5202663" y="9765837"/>
                  <a:pt x="5071365" y="9762083"/>
                </a:cubicBezTo>
                <a:cubicBezTo>
                  <a:pt x="5071365" y="9762083"/>
                  <a:pt x="5071365" y="9762083"/>
                  <a:pt x="5071365" y="10981855"/>
                </a:cubicBezTo>
                <a:cubicBezTo>
                  <a:pt x="5071365" y="11120721"/>
                  <a:pt x="4992586" y="11244575"/>
                  <a:pt x="4865039" y="11297119"/>
                </a:cubicBezTo>
                <a:cubicBezTo>
                  <a:pt x="4741244" y="11353415"/>
                  <a:pt x="4594940" y="11330895"/>
                  <a:pt x="4493653" y="11240821"/>
                </a:cubicBezTo>
                <a:cubicBezTo>
                  <a:pt x="3424511" y="10291277"/>
                  <a:pt x="2471662" y="8947653"/>
                  <a:pt x="2374126" y="8741231"/>
                </a:cubicBezTo>
                <a:cubicBezTo>
                  <a:pt x="2325358" y="8647401"/>
                  <a:pt x="2329110" y="8534807"/>
                  <a:pt x="2374126" y="8440979"/>
                </a:cubicBezTo>
                <a:cubicBezTo>
                  <a:pt x="2475413" y="8238309"/>
                  <a:pt x="3428262" y="6898439"/>
                  <a:pt x="4493653" y="5948895"/>
                </a:cubicBezTo>
                <a:cubicBezTo>
                  <a:pt x="4557426" y="5892597"/>
                  <a:pt x="4639957" y="5862573"/>
                  <a:pt x="4722487" y="5862573"/>
                </a:cubicBezTo>
                <a:cubicBezTo>
                  <a:pt x="4771255" y="5862573"/>
                  <a:pt x="4820023" y="5870079"/>
                  <a:pt x="4865039" y="5892597"/>
                </a:cubicBezTo>
                <a:cubicBezTo>
                  <a:pt x="4992586" y="5945141"/>
                  <a:pt x="5071365" y="6068995"/>
                  <a:pt x="5071365" y="6207861"/>
                </a:cubicBezTo>
                <a:cubicBezTo>
                  <a:pt x="5071365" y="6207861"/>
                  <a:pt x="5071365" y="6207861"/>
                  <a:pt x="5071365" y="7461409"/>
                </a:cubicBezTo>
                <a:cubicBezTo>
                  <a:pt x="5202663" y="7461409"/>
                  <a:pt x="5337712" y="7461409"/>
                  <a:pt x="5484016" y="7461409"/>
                </a:cubicBezTo>
                <a:cubicBezTo>
                  <a:pt x="5967943" y="7461409"/>
                  <a:pt x="6530649" y="7461409"/>
                  <a:pt x="7138372" y="7461409"/>
                </a:cubicBezTo>
                <a:cubicBezTo>
                  <a:pt x="7288427" y="7461409"/>
                  <a:pt x="7442233" y="7461409"/>
                  <a:pt x="7599791" y="7461409"/>
                </a:cubicBezTo>
                <a:cubicBezTo>
                  <a:pt x="7599791" y="7461409"/>
                  <a:pt x="7599791" y="7461409"/>
                  <a:pt x="7824874" y="7461409"/>
                </a:cubicBezTo>
                <a:cubicBezTo>
                  <a:pt x="7824874" y="7461409"/>
                  <a:pt x="7824874" y="7461409"/>
                  <a:pt x="7993685" y="7453903"/>
                </a:cubicBezTo>
                <a:cubicBezTo>
                  <a:pt x="8215017" y="7438891"/>
                  <a:pt x="8428845" y="7397607"/>
                  <a:pt x="8620165" y="7330051"/>
                </a:cubicBezTo>
                <a:cubicBezTo>
                  <a:pt x="9002805" y="7194937"/>
                  <a:pt x="9302915" y="6947229"/>
                  <a:pt x="9482981" y="6654485"/>
                </a:cubicBezTo>
                <a:cubicBezTo>
                  <a:pt x="9666799" y="6357987"/>
                  <a:pt x="9730572" y="6027711"/>
                  <a:pt x="9711815" y="5746225"/>
                </a:cubicBezTo>
                <a:cubicBezTo>
                  <a:pt x="9696810" y="5460987"/>
                  <a:pt x="9606777" y="5220785"/>
                  <a:pt x="9531749" y="5059401"/>
                </a:cubicBezTo>
                <a:cubicBezTo>
                  <a:pt x="9516744" y="5029375"/>
                  <a:pt x="9501738" y="5003103"/>
                  <a:pt x="9490484" y="4976831"/>
                </a:cubicBezTo>
                <a:cubicBezTo>
                  <a:pt x="9482981" y="4961819"/>
                  <a:pt x="9445467" y="4901769"/>
                  <a:pt x="9430462" y="4875497"/>
                </a:cubicBezTo>
                <a:cubicBezTo>
                  <a:pt x="9389197" y="4811693"/>
                  <a:pt x="9370440" y="4777915"/>
                  <a:pt x="9370440" y="4777915"/>
                </a:cubicBezTo>
                <a:cubicBezTo>
                  <a:pt x="9201628" y="4507689"/>
                  <a:pt x="9291661" y="4151141"/>
                  <a:pt x="9569263" y="3989757"/>
                </a:cubicBezTo>
                <a:cubicBezTo>
                  <a:pt x="9657889" y="3937683"/>
                  <a:pt x="9754956" y="3910941"/>
                  <a:pt x="9851561" y="3907555"/>
                </a:cubicBezTo>
                <a:close/>
                <a:moveTo>
                  <a:pt x="6546440" y="2947"/>
                </a:moveTo>
                <a:cubicBezTo>
                  <a:pt x="6646151" y="-10071"/>
                  <a:pt x="6747445" y="20187"/>
                  <a:pt x="6823415" y="90553"/>
                </a:cubicBezTo>
                <a:cubicBezTo>
                  <a:pt x="7892625" y="1040023"/>
                  <a:pt x="8841783" y="2383543"/>
                  <a:pt x="8943077" y="2586197"/>
                </a:cubicBezTo>
                <a:cubicBezTo>
                  <a:pt x="8988096" y="2683771"/>
                  <a:pt x="8988096" y="2792605"/>
                  <a:pt x="8943077" y="2890179"/>
                </a:cubicBezTo>
                <a:cubicBezTo>
                  <a:pt x="8841783" y="3092833"/>
                  <a:pt x="7888873" y="4432599"/>
                  <a:pt x="6823415" y="5382071"/>
                </a:cubicBezTo>
                <a:cubicBezTo>
                  <a:pt x="6759638" y="5438363"/>
                  <a:pt x="6677102" y="5468387"/>
                  <a:pt x="6590815" y="5468387"/>
                </a:cubicBezTo>
                <a:cubicBezTo>
                  <a:pt x="6542044" y="5468387"/>
                  <a:pt x="6493273" y="5460881"/>
                  <a:pt x="6448254" y="5438363"/>
                </a:cubicBezTo>
                <a:cubicBezTo>
                  <a:pt x="6324450" y="5385823"/>
                  <a:pt x="6245666" y="5258227"/>
                  <a:pt x="6245666" y="5123123"/>
                </a:cubicBezTo>
                <a:cubicBezTo>
                  <a:pt x="6245666" y="5123123"/>
                  <a:pt x="6245666" y="5123123"/>
                  <a:pt x="6245666" y="3869673"/>
                </a:cubicBezTo>
                <a:cubicBezTo>
                  <a:pt x="6114360" y="3869673"/>
                  <a:pt x="5979302" y="3869673"/>
                  <a:pt x="5832989" y="3869673"/>
                </a:cubicBezTo>
                <a:cubicBezTo>
                  <a:pt x="5349031" y="3869673"/>
                  <a:pt x="4782537" y="3869673"/>
                  <a:pt x="4178527" y="3869673"/>
                </a:cubicBezTo>
                <a:cubicBezTo>
                  <a:pt x="4028463" y="3869673"/>
                  <a:pt x="3874647" y="3869673"/>
                  <a:pt x="3717079" y="3869673"/>
                </a:cubicBezTo>
                <a:cubicBezTo>
                  <a:pt x="3717079" y="3869673"/>
                  <a:pt x="3717079" y="3869673"/>
                  <a:pt x="3488230" y="3869673"/>
                </a:cubicBezTo>
                <a:cubicBezTo>
                  <a:pt x="3488230" y="3869673"/>
                  <a:pt x="3488230" y="3869673"/>
                  <a:pt x="3319407" y="3873425"/>
                </a:cubicBezTo>
                <a:cubicBezTo>
                  <a:pt x="3098062" y="3888437"/>
                  <a:pt x="2887972" y="3933471"/>
                  <a:pt x="2696640" y="4001023"/>
                </a:cubicBezTo>
                <a:cubicBezTo>
                  <a:pt x="2310223" y="4136125"/>
                  <a:pt x="2013845" y="4383813"/>
                  <a:pt x="1830016" y="4676535"/>
                </a:cubicBezTo>
                <a:cubicBezTo>
                  <a:pt x="1646187" y="4969257"/>
                  <a:pt x="1582410" y="5299507"/>
                  <a:pt x="1601168" y="5584725"/>
                </a:cubicBezTo>
                <a:cubicBezTo>
                  <a:pt x="1616174" y="5869941"/>
                  <a:pt x="1706213" y="6110123"/>
                  <a:pt x="1784997" y="6271497"/>
                </a:cubicBezTo>
                <a:cubicBezTo>
                  <a:pt x="1800003" y="6301519"/>
                  <a:pt x="1815010" y="6327789"/>
                  <a:pt x="1826265" y="6354059"/>
                </a:cubicBezTo>
                <a:cubicBezTo>
                  <a:pt x="1830016" y="6369071"/>
                  <a:pt x="1871284" y="6429115"/>
                  <a:pt x="1886291" y="6455387"/>
                </a:cubicBezTo>
                <a:cubicBezTo>
                  <a:pt x="1923807" y="6519185"/>
                  <a:pt x="1946316" y="6552959"/>
                  <a:pt x="1946316" y="6552959"/>
                </a:cubicBezTo>
                <a:cubicBezTo>
                  <a:pt x="2111388" y="6823165"/>
                  <a:pt x="2021349" y="7175933"/>
                  <a:pt x="1743729" y="7341059"/>
                </a:cubicBezTo>
                <a:cubicBezTo>
                  <a:pt x="1507378" y="7479915"/>
                  <a:pt x="1214752" y="7438633"/>
                  <a:pt x="1027171" y="7254743"/>
                </a:cubicBezTo>
                <a:cubicBezTo>
                  <a:pt x="1027171" y="7254743"/>
                  <a:pt x="1027171" y="7254743"/>
                  <a:pt x="925877" y="7153415"/>
                </a:cubicBezTo>
                <a:cubicBezTo>
                  <a:pt x="925877" y="7153415"/>
                  <a:pt x="895864" y="7123393"/>
                  <a:pt x="839590" y="7070853"/>
                </a:cubicBezTo>
                <a:cubicBezTo>
                  <a:pt x="783316" y="7018313"/>
                  <a:pt x="704532" y="6931999"/>
                  <a:pt x="606990" y="6815659"/>
                </a:cubicBezTo>
                <a:cubicBezTo>
                  <a:pt x="430664" y="6579231"/>
                  <a:pt x="194313" y="6203945"/>
                  <a:pt x="63006" y="5667287"/>
                </a:cubicBezTo>
                <a:cubicBezTo>
                  <a:pt x="-49542" y="5134383"/>
                  <a:pt x="-30784" y="4440105"/>
                  <a:pt x="280600" y="3749581"/>
                </a:cubicBezTo>
                <a:cubicBezTo>
                  <a:pt x="426913" y="3404319"/>
                  <a:pt x="667016" y="3081573"/>
                  <a:pt x="955890" y="2792605"/>
                </a:cubicBezTo>
                <a:cubicBezTo>
                  <a:pt x="1244765" y="2503635"/>
                  <a:pt x="1601168" y="2263453"/>
                  <a:pt x="1983833" y="2090821"/>
                </a:cubicBezTo>
                <a:cubicBezTo>
                  <a:pt x="2366498" y="1918191"/>
                  <a:pt x="2775423" y="1805605"/>
                  <a:pt x="3176846" y="1741807"/>
                </a:cubicBezTo>
                <a:cubicBezTo>
                  <a:pt x="3518243" y="1708031"/>
                  <a:pt x="3852137" y="1678007"/>
                  <a:pt x="4178527" y="1644233"/>
                </a:cubicBezTo>
                <a:cubicBezTo>
                  <a:pt x="4782537" y="1595445"/>
                  <a:pt x="5349031" y="1572929"/>
                  <a:pt x="5832989" y="1565423"/>
                </a:cubicBezTo>
                <a:cubicBezTo>
                  <a:pt x="5979302" y="1561669"/>
                  <a:pt x="6114360" y="1565423"/>
                  <a:pt x="6245666" y="1565423"/>
                </a:cubicBezTo>
                <a:cubicBezTo>
                  <a:pt x="6245666" y="1565423"/>
                  <a:pt x="6245666" y="1565423"/>
                  <a:pt x="6245666" y="345747"/>
                </a:cubicBezTo>
                <a:cubicBezTo>
                  <a:pt x="6245666" y="210643"/>
                  <a:pt x="6324450" y="86799"/>
                  <a:pt x="6448254" y="30507"/>
                </a:cubicBezTo>
                <a:cubicBezTo>
                  <a:pt x="6480142" y="16435"/>
                  <a:pt x="6513203" y="7287"/>
                  <a:pt x="6546440" y="2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向下箭头"/>
          <p:cNvSpPr/>
          <p:nvPr/>
        </p:nvSpPr>
        <p:spPr bwMode="auto">
          <a:xfrm>
            <a:off x="9050655" y="3742690"/>
            <a:ext cx="548640" cy="548640"/>
          </a:xfrm>
          <a:custGeom>
            <a:avLst/>
            <a:gdLst>
              <a:gd name="T0" fmla="*/ 1594573 w 2388"/>
              <a:gd name="T1" fmla="*/ 674161 h 2152"/>
              <a:gd name="T2" fmla="*/ 1605128 w 2388"/>
              <a:gd name="T3" fmla="*/ 564817 h 2152"/>
              <a:gd name="T4" fmla="*/ 1076619 w 2388"/>
              <a:gd name="T5" fmla="*/ 0 h 2152"/>
              <a:gd name="T6" fmla="*/ 592593 w 2388"/>
              <a:gd name="T7" fmla="*/ 279769 h 2152"/>
              <a:gd name="T8" fmla="*/ 542079 w 2388"/>
              <a:gd name="T9" fmla="*/ 275999 h 2152"/>
              <a:gd name="T10" fmla="*/ 189238 w 2388"/>
              <a:gd name="T11" fmla="*/ 628161 h 2152"/>
              <a:gd name="T12" fmla="*/ 193761 w 2388"/>
              <a:gd name="T13" fmla="*/ 680194 h 2152"/>
              <a:gd name="T14" fmla="*/ 0 w 2388"/>
              <a:gd name="T15" fmla="*/ 1073831 h 2152"/>
              <a:gd name="T16" fmla="*/ 477241 w 2388"/>
              <a:gd name="T17" fmla="*/ 1596419 h 2152"/>
              <a:gd name="T18" fmla="*/ 1317879 w 2388"/>
              <a:gd name="T19" fmla="*/ 1596419 h 2152"/>
              <a:gd name="T20" fmla="*/ 1800397 w 2388"/>
              <a:gd name="T21" fmla="*/ 1073831 h 2152"/>
              <a:gd name="T22" fmla="*/ 1594573 w 2388"/>
              <a:gd name="T23" fmla="*/ 674161 h 2152"/>
              <a:gd name="T24" fmla="*/ 937141 w 2388"/>
              <a:gd name="T25" fmla="*/ 1368682 h 2152"/>
              <a:gd name="T26" fmla="*/ 900199 w 2388"/>
              <a:gd name="T27" fmla="*/ 1381502 h 2152"/>
              <a:gd name="T28" fmla="*/ 862502 w 2388"/>
              <a:gd name="T29" fmla="*/ 1368682 h 2152"/>
              <a:gd name="T30" fmla="*/ 441052 w 2388"/>
              <a:gd name="T31" fmla="*/ 921504 h 2152"/>
              <a:gd name="T32" fmla="*/ 438036 w 2388"/>
              <a:gd name="T33" fmla="*/ 860422 h 2152"/>
              <a:gd name="T34" fmla="*/ 491566 w 2388"/>
              <a:gd name="T35" fmla="*/ 827996 h 2152"/>
              <a:gd name="T36" fmla="*/ 701160 w 2388"/>
              <a:gd name="T37" fmla="*/ 827996 h 2152"/>
              <a:gd name="T38" fmla="*/ 779569 w 2388"/>
              <a:gd name="T39" fmla="*/ 522588 h 2152"/>
              <a:gd name="T40" fmla="*/ 899445 w 2388"/>
              <a:gd name="T41" fmla="*/ 469801 h 2152"/>
              <a:gd name="T42" fmla="*/ 1020074 w 2388"/>
              <a:gd name="T43" fmla="*/ 522588 h 2152"/>
              <a:gd name="T44" fmla="*/ 1098483 w 2388"/>
              <a:gd name="T45" fmla="*/ 827996 h 2152"/>
              <a:gd name="T46" fmla="*/ 1308831 w 2388"/>
              <a:gd name="T47" fmla="*/ 827996 h 2152"/>
              <a:gd name="T48" fmla="*/ 1361607 w 2388"/>
              <a:gd name="T49" fmla="*/ 860422 h 2152"/>
              <a:gd name="T50" fmla="*/ 1358591 w 2388"/>
              <a:gd name="T51" fmla="*/ 921504 h 2152"/>
              <a:gd name="T52" fmla="*/ 937141 w 2388"/>
              <a:gd name="T53" fmla="*/ 1368682 h 21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88" h="2152">
                <a:moveTo>
                  <a:pt x="2115" y="894"/>
                </a:moveTo>
                <a:cubicBezTo>
                  <a:pt x="2124" y="847"/>
                  <a:pt x="2129" y="799"/>
                  <a:pt x="2129" y="749"/>
                </a:cubicBezTo>
                <a:cubicBezTo>
                  <a:pt x="2129" y="349"/>
                  <a:pt x="1828" y="0"/>
                  <a:pt x="1428" y="0"/>
                </a:cubicBezTo>
                <a:cubicBezTo>
                  <a:pt x="1166" y="0"/>
                  <a:pt x="913" y="163"/>
                  <a:pt x="786" y="371"/>
                </a:cubicBezTo>
                <a:cubicBezTo>
                  <a:pt x="764" y="367"/>
                  <a:pt x="742" y="366"/>
                  <a:pt x="719" y="366"/>
                </a:cubicBezTo>
                <a:cubicBezTo>
                  <a:pt x="461" y="366"/>
                  <a:pt x="251" y="575"/>
                  <a:pt x="251" y="833"/>
                </a:cubicBezTo>
                <a:cubicBezTo>
                  <a:pt x="251" y="857"/>
                  <a:pt x="253" y="880"/>
                  <a:pt x="257" y="902"/>
                </a:cubicBezTo>
                <a:cubicBezTo>
                  <a:pt x="98" y="1038"/>
                  <a:pt x="0" y="1234"/>
                  <a:pt x="0" y="1424"/>
                </a:cubicBezTo>
                <a:cubicBezTo>
                  <a:pt x="0" y="1739"/>
                  <a:pt x="278" y="2073"/>
                  <a:pt x="633" y="2117"/>
                </a:cubicBezTo>
                <a:cubicBezTo>
                  <a:pt x="1004" y="2152"/>
                  <a:pt x="1377" y="2152"/>
                  <a:pt x="1748" y="2117"/>
                </a:cubicBezTo>
                <a:cubicBezTo>
                  <a:pt x="2103" y="2073"/>
                  <a:pt x="2388" y="1739"/>
                  <a:pt x="2388" y="1424"/>
                </a:cubicBezTo>
                <a:cubicBezTo>
                  <a:pt x="2388" y="1230"/>
                  <a:pt x="2280" y="1030"/>
                  <a:pt x="2115" y="894"/>
                </a:cubicBezTo>
                <a:close/>
                <a:moveTo>
                  <a:pt x="1243" y="1815"/>
                </a:moveTo>
                <a:cubicBezTo>
                  <a:pt x="1229" y="1827"/>
                  <a:pt x="1211" y="1832"/>
                  <a:pt x="1194" y="1832"/>
                </a:cubicBezTo>
                <a:cubicBezTo>
                  <a:pt x="1176" y="1832"/>
                  <a:pt x="1159" y="1827"/>
                  <a:pt x="1144" y="1815"/>
                </a:cubicBezTo>
                <a:cubicBezTo>
                  <a:pt x="1130" y="1804"/>
                  <a:pt x="798" y="1539"/>
                  <a:pt x="585" y="1222"/>
                </a:cubicBezTo>
                <a:cubicBezTo>
                  <a:pt x="569" y="1198"/>
                  <a:pt x="567" y="1167"/>
                  <a:pt x="581" y="1141"/>
                </a:cubicBezTo>
                <a:cubicBezTo>
                  <a:pt x="595" y="1115"/>
                  <a:pt x="622" y="1098"/>
                  <a:pt x="652" y="1098"/>
                </a:cubicBezTo>
                <a:cubicBezTo>
                  <a:pt x="930" y="1098"/>
                  <a:pt x="930" y="1098"/>
                  <a:pt x="930" y="1098"/>
                </a:cubicBezTo>
                <a:cubicBezTo>
                  <a:pt x="959" y="925"/>
                  <a:pt x="1014" y="722"/>
                  <a:pt x="1034" y="693"/>
                </a:cubicBezTo>
                <a:cubicBezTo>
                  <a:pt x="1064" y="651"/>
                  <a:pt x="1113" y="623"/>
                  <a:pt x="1193" y="623"/>
                </a:cubicBezTo>
                <a:cubicBezTo>
                  <a:pt x="1273" y="623"/>
                  <a:pt x="1323" y="651"/>
                  <a:pt x="1353" y="693"/>
                </a:cubicBezTo>
                <a:cubicBezTo>
                  <a:pt x="1373" y="722"/>
                  <a:pt x="1428" y="925"/>
                  <a:pt x="1457" y="1098"/>
                </a:cubicBezTo>
                <a:cubicBezTo>
                  <a:pt x="1736" y="1098"/>
                  <a:pt x="1736" y="1098"/>
                  <a:pt x="1736" y="1098"/>
                </a:cubicBezTo>
                <a:cubicBezTo>
                  <a:pt x="1765" y="1098"/>
                  <a:pt x="1792" y="1115"/>
                  <a:pt x="1806" y="1141"/>
                </a:cubicBezTo>
                <a:cubicBezTo>
                  <a:pt x="1820" y="1167"/>
                  <a:pt x="1818" y="1198"/>
                  <a:pt x="1802" y="1222"/>
                </a:cubicBezTo>
                <a:cubicBezTo>
                  <a:pt x="1589" y="1539"/>
                  <a:pt x="1257" y="1804"/>
                  <a:pt x="1243" y="18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71930" y="2459990"/>
            <a:ext cx="2787650" cy="61369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1472565" y="4385310"/>
            <a:ext cx="2786380" cy="61369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73"/>
          <p:cNvSpPr txBox="1"/>
          <p:nvPr/>
        </p:nvSpPr>
        <p:spPr>
          <a:xfrm>
            <a:off x="7870190" y="2459990"/>
            <a:ext cx="2908935" cy="61369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7869555" y="4385310"/>
            <a:ext cx="2909570" cy="61369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418316-64A3-40DC-B453-76CED662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80" y="2015489"/>
            <a:ext cx="3291840" cy="32918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50" grpId="0" bldLvl="0" animBg="1"/>
      <p:bldP spid="2" grpId="0" bldLvl="0" animBg="1"/>
      <p:bldP spid="8" grpId="0" bldLvl="0" animBg="1"/>
      <p:bldP spid="10" grpId="0" bldLvl="0" animBg="1"/>
      <p:bldP spid="74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3401060" y="2354580"/>
            <a:ext cx="2771775" cy="721995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3401060" y="3381375"/>
            <a:ext cx="2949575" cy="774700"/>
          </a:xfrm>
          <a:prstGeom prst="bentConnector3">
            <a:avLst>
              <a:gd name="adj1" fmla="val 50000"/>
            </a:avLst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172200" y="2035810"/>
            <a:ext cx="521335" cy="5213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18" name="肘形连接符 17"/>
          <p:cNvCxnSpPr/>
          <p:nvPr/>
        </p:nvCxnSpPr>
        <p:spPr>
          <a:xfrm flipV="1">
            <a:off x="3990340" y="3296285"/>
            <a:ext cx="2868295" cy="741045"/>
          </a:xfrm>
          <a:prstGeom prst="bentConnector3">
            <a:avLst>
              <a:gd name="adj1" fmla="val 50000"/>
            </a:avLst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>
            <a:off x="3949700" y="4323080"/>
            <a:ext cx="2949575" cy="774700"/>
          </a:xfrm>
          <a:prstGeom prst="bentConnector3">
            <a:avLst>
              <a:gd name="adj1" fmla="val 55369"/>
            </a:avLst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858635" y="2997200"/>
            <a:ext cx="521335" cy="5213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03620" y="3861435"/>
            <a:ext cx="521335" cy="5213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90055" y="4822825"/>
            <a:ext cx="521335" cy="52133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9"/>
          <p:cNvSpPr/>
          <p:nvPr/>
        </p:nvSpPr>
        <p:spPr bwMode="auto">
          <a:xfrm flipH="1">
            <a:off x="1424305" y="2626360"/>
            <a:ext cx="2812415" cy="175768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56632" tIns="28316" rIns="56632" bIns="283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5785"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2411730" y="3016885"/>
            <a:ext cx="604520" cy="60452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35785" y="3802380"/>
            <a:ext cx="1988820" cy="31305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423670" y="4505325"/>
            <a:ext cx="2813685" cy="5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58635" y="1768475"/>
            <a:ext cx="2627630" cy="31305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858000" y="2005330"/>
            <a:ext cx="4145280" cy="3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585710" y="2941320"/>
            <a:ext cx="3726815" cy="3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58635" y="3624580"/>
            <a:ext cx="2022475" cy="31305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858000" y="3859530"/>
            <a:ext cx="3842385" cy="3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85710" y="4614545"/>
            <a:ext cx="2127250" cy="31305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585075" y="4866640"/>
            <a:ext cx="3727450" cy="3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85710" y="2714625"/>
            <a:ext cx="2022475" cy="31305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bldLvl="0" animBg="1"/>
      <p:bldP spid="20" grpId="0" bldLvl="0" animBg="1"/>
      <p:bldP spid="22" grpId="0" bldLvl="0" animBg="1"/>
      <p:bldP spid="24" grpId="0" bldLvl="0" animBg="1"/>
      <p:bldP spid="26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店chenying0907 58"/>
          <p:cNvGrpSpPr/>
          <p:nvPr/>
        </p:nvGrpSpPr>
        <p:grpSpPr>
          <a:xfrm>
            <a:off x="4821952" y="3760017"/>
            <a:ext cx="1179462" cy="1178602"/>
            <a:chOff x="3318846" y="2912708"/>
            <a:chExt cx="1187133" cy="1185900"/>
          </a:xfrm>
          <a:solidFill>
            <a:schemeClr val="accent2"/>
          </a:solidFill>
          <a:effectLst/>
        </p:grpSpPr>
        <p:sp>
          <p:nvSpPr>
            <p:cNvPr id="60" name="淘宝店chenying0907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淘宝店chenying0907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淘宝店chenying0907 69"/>
          <p:cNvGrpSpPr/>
          <p:nvPr/>
        </p:nvGrpSpPr>
        <p:grpSpPr>
          <a:xfrm>
            <a:off x="6162770" y="3760017"/>
            <a:ext cx="1179463" cy="1178602"/>
            <a:chOff x="4638021" y="2912708"/>
            <a:chExt cx="1187134" cy="1185900"/>
          </a:xfrm>
          <a:solidFill>
            <a:schemeClr val="accent2"/>
          </a:solidFill>
          <a:effectLst/>
        </p:grpSpPr>
        <p:sp>
          <p:nvSpPr>
            <p:cNvPr id="71" name="淘宝店chenying0907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淘宝店chenying0907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淘宝店chenying0907 72"/>
          <p:cNvGrpSpPr/>
          <p:nvPr/>
        </p:nvGrpSpPr>
        <p:grpSpPr>
          <a:xfrm>
            <a:off x="6162770" y="2424645"/>
            <a:ext cx="1179463" cy="1178602"/>
            <a:chOff x="4638021" y="1593533"/>
            <a:chExt cx="1187134" cy="1185900"/>
          </a:xfrm>
          <a:solidFill>
            <a:schemeClr val="accent2"/>
          </a:solidFill>
          <a:effectLst/>
        </p:grpSpPr>
        <p:sp>
          <p:nvSpPr>
            <p:cNvPr id="75" name="淘宝店chenying0907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淘宝店chenying0907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淘宝店chenying0907 76"/>
          <p:cNvGrpSpPr/>
          <p:nvPr/>
        </p:nvGrpSpPr>
        <p:grpSpPr>
          <a:xfrm>
            <a:off x="4821952" y="2424645"/>
            <a:ext cx="1179462" cy="1178602"/>
            <a:chOff x="3318846" y="1593533"/>
            <a:chExt cx="1187133" cy="1185900"/>
          </a:xfrm>
          <a:solidFill>
            <a:schemeClr val="accent2"/>
          </a:solidFill>
          <a:effectLst/>
        </p:grpSpPr>
        <p:sp>
          <p:nvSpPr>
            <p:cNvPr id="79" name="淘宝店chenying0907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淘宝店chenying0907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contourClr>
                <a:schemeClr val="accent2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275972" y="2277628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86460" y="2584450"/>
            <a:ext cx="3698240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55017" y="4219299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6140" y="4526280"/>
            <a:ext cx="3697605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08345" y="2277628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08240" y="2584450"/>
            <a:ext cx="3726180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08345" y="4219624"/>
            <a:ext cx="2329957" cy="3371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08240" y="4526280"/>
            <a:ext cx="3726815" cy="33669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 bldLvl="0"/>
      <p:bldP spid="84" grpId="0"/>
      <p:bldP spid="85" grpId="0" bldLvl="0"/>
      <p:bldP spid="86" grpId="0"/>
      <p:bldP spid="87" grpId="0" bldLvl="0"/>
      <p:bldP spid="88" grpId="0"/>
      <p:bldP spid="89" grpId="0" bldLvl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E833938-B3F1-459E-BE98-5CFDBF04EA75}"/>
              </a:ext>
            </a:extLst>
          </p:cNvPr>
          <p:cNvSpPr/>
          <p:nvPr/>
        </p:nvSpPr>
        <p:spPr>
          <a:xfrm>
            <a:off x="851319" y="2580662"/>
            <a:ext cx="5873750" cy="25863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1">
            <a:extLst>
              <a:ext uri="{FF2B5EF4-FFF2-40B4-BE49-F238E27FC236}">
                <a16:creationId xmlns:a16="http://schemas.microsoft.com/office/drawing/2014/main" id="{56FDE685-5DE0-4333-AC90-B520CB1E4B15}"/>
              </a:ext>
            </a:extLst>
          </p:cNvPr>
          <p:cNvSpPr txBox="1"/>
          <p:nvPr/>
        </p:nvSpPr>
        <p:spPr>
          <a:xfrm>
            <a:off x="7252000" y="2580662"/>
            <a:ext cx="20383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A9146532-EBA9-42D5-852C-DA229154F67C}"/>
              </a:ext>
            </a:extLst>
          </p:cNvPr>
          <p:cNvSpPr txBox="1"/>
          <p:nvPr/>
        </p:nvSpPr>
        <p:spPr>
          <a:xfrm>
            <a:off x="7235490" y="4348502"/>
            <a:ext cx="1941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74">
            <a:extLst>
              <a:ext uri="{FF2B5EF4-FFF2-40B4-BE49-F238E27FC236}">
                <a16:creationId xmlns:a16="http://schemas.microsoft.com/office/drawing/2014/main" id="{C32E97C3-74E0-409F-922F-96D524A685AD}"/>
              </a:ext>
            </a:extLst>
          </p:cNvPr>
          <p:cNvSpPr txBox="1"/>
          <p:nvPr/>
        </p:nvSpPr>
        <p:spPr>
          <a:xfrm>
            <a:off x="7260890" y="2917847"/>
            <a:ext cx="3854450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FA089EFA-15FA-464F-9E7C-9478D25A340B}"/>
              </a:ext>
            </a:extLst>
          </p:cNvPr>
          <p:cNvSpPr txBox="1"/>
          <p:nvPr/>
        </p:nvSpPr>
        <p:spPr>
          <a:xfrm>
            <a:off x="7235490" y="4685687"/>
            <a:ext cx="3879215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48B4D1-844D-4117-912E-BFA88192F329}"/>
              </a:ext>
            </a:extLst>
          </p:cNvPr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205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7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46320" y="622935"/>
            <a:ext cx="249999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淘宝店chenying0907 1"/>
          <p:cNvGrpSpPr/>
          <p:nvPr/>
        </p:nvGrpSpPr>
        <p:grpSpPr>
          <a:xfrm>
            <a:off x="5243196" y="1832980"/>
            <a:ext cx="966788" cy="967086"/>
            <a:chOff x="3673476" y="1131590"/>
            <a:chExt cx="966788" cy="966788"/>
          </a:xfrm>
        </p:grpSpPr>
        <p:sp>
          <p:nvSpPr>
            <p:cNvPr id="6" name="淘宝店chenying0907 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淘宝店chenying0907 6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淘宝店chenying0907 2"/>
          <p:cNvGrpSpPr/>
          <p:nvPr/>
        </p:nvGrpSpPr>
        <p:grpSpPr>
          <a:xfrm>
            <a:off x="6167121" y="2730195"/>
            <a:ext cx="966788" cy="967086"/>
            <a:chOff x="4597401" y="2028528"/>
            <a:chExt cx="966788" cy="966788"/>
          </a:xfrm>
        </p:grpSpPr>
        <p:sp>
          <p:nvSpPr>
            <p:cNvPr id="10" name="淘宝店chenying0907 7"/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淘宝店chenying0907 8"/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淘宝店chenying0907 4"/>
          <p:cNvGrpSpPr/>
          <p:nvPr/>
        </p:nvGrpSpPr>
        <p:grpSpPr>
          <a:xfrm>
            <a:off x="5197158" y="3508310"/>
            <a:ext cx="966788" cy="967086"/>
            <a:chOff x="3627438" y="2806403"/>
            <a:chExt cx="966788" cy="966788"/>
          </a:xfrm>
        </p:grpSpPr>
        <p:sp>
          <p:nvSpPr>
            <p:cNvPr id="13" name="淘宝店chenying0907 9"/>
            <p:cNvSpPr/>
            <p:nvPr/>
          </p:nvSpPr>
          <p:spPr bwMode="auto">
            <a:xfrm>
              <a:off x="3627438" y="2806403"/>
              <a:ext cx="966788" cy="966788"/>
            </a:xfrm>
            <a:custGeom>
              <a:avLst/>
              <a:gdLst>
                <a:gd name="T0" fmla="*/ 4867 w 4869"/>
                <a:gd name="T1" fmla="*/ 2493 h 4872"/>
                <a:gd name="T2" fmla="*/ 4866 w 4869"/>
                <a:gd name="T3" fmla="*/ 2310 h 4872"/>
                <a:gd name="T4" fmla="*/ 4793 w 4869"/>
                <a:gd name="T5" fmla="*/ 1827 h 4872"/>
                <a:gd name="T6" fmla="*/ 4629 w 4869"/>
                <a:gd name="T7" fmla="*/ 1380 h 4872"/>
                <a:gd name="T8" fmla="*/ 4385 w 4869"/>
                <a:gd name="T9" fmla="*/ 978 h 4872"/>
                <a:gd name="T10" fmla="*/ 4071 w 4869"/>
                <a:gd name="T11" fmla="*/ 632 h 4872"/>
                <a:gd name="T12" fmla="*/ 3697 w 4869"/>
                <a:gd name="T13" fmla="*/ 353 h 4872"/>
                <a:gd name="T14" fmla="*/ 3271 w 4869"/>
                <a:gd name="T15" fmla="*/ 147 h 4872"/>
                <a:gd name="T16" fmla="*/ 2805 w 4869"/>
                <a:gd name="T17" fmla="*/ 28 h 4872"/>
                <a:gd name="T18" fmla="*/ 2309 w 4869"/>
                <a:gd name="T19" fmla="*/ 3 h 4872"/>
                <a:gd name="T20" fmla="*/ 1826 w 4869"/>
                <a:gd name="T21" fmla="*/ 76 h 4872"/>
                <a:gd name="T22" fmla="*/ 1379 w 4869"/>
                <a:gd name="T23" fmla="*/ 240 h 4872"/>
                <a:gd name="T24" fmla="*/ 978 w 4869"/>
                <a:gd name="T25" fmla="*/ 483 h 4872"/>
                <a:gd name="T26" fmla="*/ 632 w 4869"/>
                <a:gd name="T27" fmla="*/ 798 h 4872"/>
                <a:gd name="T28" fmla="*/ 353 w 4869"/>
                <a:gd name="T29" fmla="*/ 1172 h 4872"/>
                <a:gd name="T30" fmla="*/ 148 w 4869"/>
                <a:gd name="T31" fmla="*/ 1599 h 4872"/>
                <a:gd name="T32" fmla="*/ 28 w 4869"/>
                <a:gd name="T33" fmla="*/ 2065 h 4872"/>
                <a:gd name="T34" fmla="*/ 3 w 4869"/>
                <a:gd name="T35" fmla="*/ 2561 h 4872"/>
                <a:gd name="T36" fmla="*/ 77 w 4869"/>
                <a:gd name="T37" fmla="*/ 3044 h 4872"/>
                <a:gd name="T38" fmla="*/ 240 w 4869"/>
                <a:gd name="T39" fmla="*/ 3492 h 4872"/>
                <a:gd name="T40" fmla="*/ 483 w 4869"/>
                <a:gd name="T41" fmla="*/ 3893 h 4872"/>
                <a:gd name="T42" fmla="*/ 798 w 4869"/>
                <a:gd name="T43" fmla="*/ 4239 h 4872"/>
                <a:gd name="T44" fmla="*/ 1172 w 4869"/>
                <a:gd name="T45" fmla="*/ 4519 h 4872"/>
                <a:gd name="T46" fmla="*/ 1598 w 4869"/>
                <a:gd name="T47" fmla="*/ 4724 h 4872"/>
                <a:gd name="T48" fmla="*/ 2063 w 4869"/>
                <a:gd name="T49" fmla="*/ 4843 h 4872"/>
                <a:gd name="T50" fmla="*/ 2479 w 4869"/>
                <a:gd name="T51" fmla="*/ 4871 h 4872"/>
                <a:gd name="T52" fmla="*/ 2656 w 4869"/>
                <a:gd name="T53" fmla="*/ 4862 h 4872"/>
                <a:gd name="T54" fmla="*/ 2828 w 4869"/>
                <a:gd name="T55" fmla="*/ 4840 h 4872"/>
                <a:gd name="T56" fmla="*/ 2996 w 4869"/>
                <a:gd name="T57" fmla="*/ 4806 h 4872"/>
                <a:gd name="T58" fmla="*/ 3160 w 4869"/>
                <a:gd name="T59" fmla="*/ 4761 h 4872"/>
                <a:gd name="T60" fmla="*/ 3320 w 4869"/>
                <a:gd name="T61" fmla="*/ 4705 h 4872"/>
                <a:gd name="T62" fmla="*/ 3476 w 4869"/>
                <a:gd name="T63" fmla="*/ 4636 h 4872"/>
                <a:gd name="T64" fmla="*/ 3630 w 4869"/>
                <a:gd name="T65" fmla="*/ 4556 h 4872"/>
                <a:gd name="T66" fmla="*/ 3763 w 4869"/>
                <a:gd name="T67" fmla="*/ 4477 h 4872"/>
                <a:gd name="T68" fmla="*/ 3863 w 4869"/>
                <a:gd name="T69" fmla="*/ 4415 h 4872"/>
                <a:gd name="T70" fmla="*/ 3936 w 4869"/>
                <a:gd name="T71" fmla="*/ 4397 h 4872"/>
                <a:gd name="T72" fmla="*/ 3997 w 4869"/>
                <a:gd name="T73" fmla="*/ 4415 h 4872"/>
                <a:gd name="T74" fmla="*/ 4076 w 4869"/>
                <a:gd name="T75" fmla="*/ 4475 h 4872"/>
                <a:gd name="T76" fmla="*/ 4177 w 4869"/>
                <a:gd name="T77" fmla="*/ 4554 h 4872"/>
                <a:gd name="T78" fmla="*/ 4289 w 4869"/>
                <a:gd name="T79" fmla="*/ 4616 h 4872"/>
                <a:gd name="T80" fmla="*/ 4439 w 4869"/>
                <a:gd name="T81" fmla="*/ 4663 h 4872"/>
                <a:gd name="T82" fmla="*/ 4638 w 4869"/>
                <a:gd name="T83" fmla="*/ 4686 h 4872"/>
                <a:gd name="T84" fmla="*/ 4638 w 4869"/>
                <a:gd name="T85" fmla="*/ 4650 h 4872"/>
                <a:gd name="T86" fmla="*/ 4574 w 4869"/>
                <a:gd name="T87" fmla="*/ 4590 h 4872"/>
                <a:gd name="T88" fmla="*/ 4524 w 4869"/>
                <a:gd name="T89" fmla="*/ 4522 h 4872"/>
                <a:gd name="T90" fmla="*/ 4488 w 4869"/>
                <a:gd name="T91" fmla="*/ 4448 h 4872"/>
                <a:gd name="T92" fmla="*/ 4466 w 4869"/>
                <a:gd name="T93" fmla="*/ 4371 h 4872"/>
                <a:gd name="T94" fmla="*/ 4452 w 4869"/>
                <a:gd name="T95" fmla="*/ 4292 h 4872"/>
                <a:gd name="T96" fmla="*/ 4452 w 4869"/>
                <a:gd name="T97" fmla="*/ 4162 h 4872"/>
                <a:gd name="T98" fmla="*/ 4479 w 4869"/>
                <a:gd name="T99" fmla="*/ 4019 h 4872"/>
                <a:gd name="T100" fmla="*/ 4529 w 4869"/>
                <a:gd name="T101" fmla="*/ 3866 h 4872"/>
                <a:gd name="T102" fmla="*/ 4647 w 4869"/>
                <a:gd name="T103" fmla="*/ 3566 h 4872"/>
                <a:gd name="T104" fmla="*/ 4736 w 4869"/>
                <a:gd name="T105" fmla="*/ 3319 h 4872"/>
                <a:gd name="T106" fmla="*/ 4799 w 4869"/>
                <a:gd name="T107" fmla="*/ 3098 h 4872"/>
                <a:gd name="T108" fmla="*/ 4846 w 4869"/>
                <a:gd name="T109" fmla="*/ 2852 h 4872"/>
                <a:gd name="T110" fmla="*/ 4868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淘宝店chenying0907 10"/>
            <p:cNvSpPr/>
            <p:nvPr/>
          </p:nvSpPr>
          <p:spPr bwMode="auto">
            <a:xfrm>
              <a:off x="3756026" y="2934990"/>
              <a:ext cx="709613" cy="709613"/>
            </a:xfrm>
            <a:custGeom>
              <a:avLst/>
              <a:gdLst>
                <a:gd name="T0" fmla="*/ 3566 w 3575"/>
                <a:gd name="T1" fmla="*/ 1972 h 3577"/>
                <a:gd name="T2" fmla="*/ 3519 w 3575"/>
                <a:gd name="T3" fmla="*/ 2236 h 3577"/>
                <a:gd name="T4" fmla="*/ 3435 w 3575"/>
                <a:gd name="T5" fmla="*/ 2485 h 3577"/>
                <a:gd name="T6" fmla="*/ 3316 w 3575"/>
                <a:gd name="T7" fmla="*/ 2716 h 3577"/>
                <a:gd name="T8" fmla="*/ 3168 w 3575"/>
                <a:gd name="T9" fmla="*/ 2927 h 3577"/>
                <a:gd name="T10" fmla="*/ 2989 w 3575"/>
                <a:gd name="T11" fmla="*/ 3113 h 3577"/>
                <a:gd name="T12" fmla="*/ 2787 w 3575"/>
                <a:gd name="T13" fmla="*/ 3272 h 3577"/>
                <a:gd name="T14" fmla="*/ 2562 w 3575"/>
                <a:gd name="T15" fmla="*/ 3402 h 3577"/>
                <a:gd name="T16" fmla="*/ 2319 w 3575"/>
                <a:gd name="T17" fmla="*/ 3497 h 3577"/>
                <a:gd name="T18" fmla="*/ 2060 w 3575"/>
                <a:gd name="T19" fmla="*/ 3557 h 3577"/>
                <a:gd name="T20" fmla="*/ 1787 w 3575"/>
                <a:gd name="T21" fmla="*/ 3577 h 3577"/>
                <a:gd name="T22" fmla="*/ 1516 w 3575"/>
                <a:gd name="T23" fmla="*/ 3557 h 3577"/>
                <a:gd name="T24" fmla="*/ 1256 w 3575"/>
                <a:gd name="T25" fmla="*/ 3497 h 3577"/>
                <a:gd name="T26" fmla="*/ 1012 w 3575"/>
                <a:gd name="T27" fmla="*/ 3402 h 3577"/>
                <a:gd name="T28" fmla="*/ 788 w 3575"/>
                <a:gd name="T29" fmla="*/ 3272 h 3577"/>
                <a:gd name="T30" fmla="*/ 586 w 3575"/>
                <a:gd name="T31" fmla="*/ 3113 h 3577"/>
                <a:gd name="T32" fmla="*/ 408 w 3575"/>
                <a:gd name="T33" fmla="*/ 2927 h 3577"/>
                <a:gd name="T34" fmla="*/ 258 w 3575"/>
                <a:gd name="T35" fmla="*/ 2716 h 3577"/>
                <a:gd name="T36" fmla="*/ 140 w 3575"/>
                <a:gd name="T37" fmla="*/ 2485 h 3577"/>
                <a:gd name="T38" fmla="*/ 56 w 3575"/>
                <a:gd name="T39" fmla="*/ 2236 h 3577"/>
                <a:gd name="T40" fmla="*/ 9 w 3575"/>
                <a:gd name="T41" fmla="*/ 1972 h 3577"/>
                <a:gd name="T42" fmla="*/ 2 w 3575"/>
                <a:gd name="T43" fmla="*/ 1697 h 3577"/>
                <a:gd name="T44" fmla="*/ 36 w 3575"/>
                <a:gd name="T45" fmla="*/ 1428 h 3577"/>
                <a:gd name="T46" fmla="*/ 108 w 3575"/>
                <a:gd name="T47" fmla="*/ 1174 h 3577"/>
                <a:gd name="T48" fmla="*/ 215 w 3575"/>
                <a:gd name="T49" fmla="*/ 936 h 3577"/>
                <a:gd name="T50" fmla="*/ 355 w 3575"/>
                <a:gd name="T51" fmla="*/ 718 h 3577"/>
                <a:gd name="T52" fmla="*/ 523 w 3575"/>
                <a:gd name="T53" fmla="*/ 524 h 3577"/>
                <a:gd name="T54" fmla="*/ 718 w 3575"/>
                <a:gd name="T55" fmla="*/ 355 h 3577"/>
                <a:gd name="T56" fmla="*/ 935 w 3575"/>
                <a:gd name="T57" fmla="*/ 215 h 3577"/>
                <a:gd name="T58" fmla="*/ 1173 w 3575"/>
                <a:gd name="T59" fmla="*/ 108 h 3577"/>
                <a:gd name="T60" fmla="*/ 1428 w 3575"/>
                <a:gd name="T61" fmla="*/ 36 h 3577"/>
                <a:gd name="T62" fmla="*/ 1696 w 3575"/>
                <a:gd name="T63" fmla="*/ 2 h 3577"/>
                <a:gd name="T64" fmla="*/ 1971 w 3575"/>
                <a:gd name="T65" fmla="*/ 9 h 3577"/>
                <a:gd name="T66" fmla="*/ 2234 w 3575"/>
                <a:gd name="T67" fmla="*/ 56 h 3577"/>
                <a:gd name="T68" fmla="*/ 2484 w 3575"/>
                <a:gd name="T69" fmla="*/ 141 h 3577"/>
                <a:gd name="T70" fmla="*/ 2715 w 3575"/>
                <a:gd name="T71" fmla="*/ 259 h 3577"/>
                <a:gd name="T72" fmla="*/ 2925 w 3575"/>
                <a:gd name="T73" fmla="*/ 408 h 3577"/>
                <a:gd name="T74" fmla="*/ 3111 w 3575"/>
                <a:gd name="T75" fmla="*/ 586 h 3577"/>
                <a:gd name="T76" fmla="*/ 3270 w 3575"/>
                <a:gd name="T77" fmla="*/ 788 h 3577"/>
                <a:gd name="T78" fmla="*/ 3400 w 3575"/>
                <a:gd name="T79" fmla="*/ 1014 h 3577"/>
                <a:gd name="T80" fmla="*/ 3495 w 3575"/>
                <a:gd name="T81" fmla="*/ 1257 h 3577"/>
                <a:gd name="T82" fmla="*/ 3555 w 3575"/>
                <a:gd name="T83" fmla="*/ 1516 h 3577"/>
                <a:gd name="T84" fmla="*/ 3575 w 3575"/>
                <a:gd name="T85" fmla="*/ 1789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淘宝店chenying0907 13"/>
          <p:cNvGrpSpPr/>
          <p:nvPr/>
        </p:nvGrpSpPr>
        <p:grpSpPr>
          <a:xfrm>
            <a:off x="6094096" y="4446811"/>
            <a:ext cx="966788" cy="967086"/>
            <a:chOff x="4524376" y="3744615"/>
            <a:chExt cx="966788" cy="966788"/>
          </a:xfrm>
        </p:grpSpPr>
        <p:sp>
          <p:nvSpPr>
            <p:cNvPr id="16" name="淘宝店chenying0907 11"/>
            <p:cNvSpPr/>
            <p:nvPr/>
          </p:nvSpPr>
          <p:spPr bwMode="auto">
            <a:xfrm>
              <a:off x="4524376" y="3744615"/>
              <a:ext cx="966788" cy="966788"/>
            </a:xfrm>
            <a:custGeom>
              <a:avLst/>
              <a:gdLst>
                <a:gd name="T0" fmla="*/ 1 w 4869"/>
                <a:gd name="T1" fmla="*/ 2493 h 4872"/>
                <a:gd name="T2" fmla="*/ 3 w 4869"/>
                <a:gd name="T3" fmla="*/ 2311 h 4872"/>
                <a:gd name="T4" fmla="*/ 76 w 4869"/>
                <a:gd name="T5" fmla="*/ 1828 h 4872"/>
                <a:gd name="T6" fmla="*/ 240 w 4869"/>
                <a:gd name="T7" fmla="*/ 1380 h 4872"/>
                <a:gd name="T8" fmla="*/ 483 w 4869"/>
                <a:gd name="T9" fmla="*/ 979 h 4872"/>
                <a:gd name="T10" fmla="*/ 798 w 4869"/>
                <a:gd name="T11" fmla="*/ 634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3 w 4869"/>
                <a:gd name="T17" fmla="*/ 28 h 4872"/>
                <a:gd name="T18" fmla="*/ 2559 w 4869"/>
                <a:gd name="T19" fmla="*/ 3 h 4872"/>
                <a:gd name="T20" fmla="*/ 3042 w 4869"/>
                <a:gd name="T21" fmla="*/ 77 h 4872"/>
                <a:gd name="T22" fmla="*/ 3490 w 4869"/>
                <a:gd name="T23" fmla="*/ 240 h 4872"/>
                <a:gd name="T24" fmla="*/ 3891 w 4869"/>
                <a:gd name="T25" fmla="*/ 485 h 4872"/>
                <a:gd name="T26" fmla="*/ 4236 w 4869"/>
                <a:gd name="T27" fmla="*/ 798 h 4872"/>
                <a:gd name="T28" fmla="*/ 4516 w 4869"/>
                <a:gd name="T29" fmla="*/ 1174 h 4872"/>
                <a:gd name="T30" fmla="*/ 4722 w 4869"/>
                <a:gd name="T31" fmla="*/ 1599 h 4872"/>
                <a:gd name="T32" fmla="*/ 4841 w 4869"/>
                <a:gd name="T33" fmla="*/ 2066 h 4872"/>
                <a:gd name="T34" fmla="*/ 4866 w 4869"/>
                <a:gd name="T35" fmla="*/ 2562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5 w 4869"/>
                <a:gd name="T41" fmla="*/ 3893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5 w 4869"/>
                <a:gd name="T49" fmla="*/ 4844 h 4872"/>
                <a:gd name="T50" fmla="*/ 2389 w 4869"/>
                <a:gd name="T51" fmla="*/ 4872 h 4872"/>
                <a:gd name="T52" fmla="*/ 2212 w 4869"/>
                <a:gd name="T53" fmla="*/ 4862 h 4872"/>
                <a:gd name="T54" fmla="*/ 2040 w 4869"/>
                <a:gd name="T55" fmla="*/ 4840 h 4872"/>
                <a:gd name="T56" fmla="*/ 1873 w 4869"/>
                <a:gd name="T57" fmla="*/ 4808 h 4872"/>
                <a:gd name="T58" fmla="*/ 1708 w 4869"/>
                <a:gd name="T59" fmla="*/ 4762 h 4872"/>
                <a:gd name="T60" fmla="*/ 1548 w 4869"/>
                <a:gd name="T61" fmla="*/ 4705 h 4872"/>
                <a:gd name="T62" fmla="*/ 1392 w 4869"/>
                <a:gd name="T63" fmla="*/ 4636 h 4872"/>
                <a:gd name="T64" fmla="*/ 1238 w 4869"/>
                <a:gd name="T65" fmla="*/ 4556 h 4872"/>
                <a:gd name="T66" fmla="*/ 1105 w 4869"/>
                <a:gd name="T67" fmla="*/ 4477 h 4872"/>
                <a:gd name="T68" fmla="*/ 1005 w 4869"/>
                <a:gd name="T69" fmla="*/ 4416 h 4872"/>
                <a:gd name="T70" fmla="*/ 933 w 4869"/>
                <a:gd name="T71" fmla="*/ 4397 h 4872"/>
                <a:gd name="T72" fmla="*/ 871 w 4869"/>
                <a:gd name="T73" fmla="*/ 4416 h 4872"/>
                <a:gd name="T74" fmla="*/ 792 w 4869"/>
                <a:gd name="T75" fmla="*/ 4476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3 h 4872"/>
                <a:gd name="T82" fmla="*/ 231 w 4869"/>
                <a:gd name="T83" fmla="*/ 4686 h 4872"/>
                <a:gd name="T84" fmla="*/ 231 w 4869"/>
                <a:gd name="T85" fmla="*/ 4650 h 4872"/>
                <a:gd name="T86" fmla="*/ 295 w 4869"/>
                <a:gd name="T87" fmla="*/ 4591 h 4872"/>
                <a:gd name="T88" fmla="*/ 345 w 4869"/>
                <a:gd name="T89" fmla="*/ 4522 h 4872"/>
                <a:gd name="T90" fmla="*/ 380 w 4869"/>
                <a:gd name="T91" fmla="*/ 4449 h 4872"/>
                <a:gd name="T92" fmla="*/ 403 w 4869"/>
                <a:gd name="T93" fmla="*/ 4371 h 4872"/>
                <a:gd name="T94" fmla="*/ 416 w 4869"/>
                <a:gd name="T95" fmla="*/ 4292 h 4872"/>
                <a:gd name="T96" fmla="*/ 417 w 4869"/>
                <a:gd name="T97" fmla="*/ 4163 h 4872"/>
                <a:gd name="T98" fmla="*/ 390 w 4869"/>
                <a:gd name="T99" fmla="*/ 4021 h 4872"/>
                <a:gd name="T100" fmla="*/ 339 w 4869"/>
                <a:gd name="T101" fmla="*/ 3867 h 4872"/>
                <a:gd name="T102" fmla="*/ 222 w 4869"/>
                <a:gd name="T103" fmla="*/ 3566 h 4872"/>
                <a:gd name="T104" fmla="*/ 133 w 4869"/>
                <a:gd name="T105" fmla="*/ 3319 h 4872"/>
                <a:gd name="T106" fmla="*/ 70 w 4869"/>
                <a:gd name="T107" fmla="*/ 3098 h 4872"/>
                <a:gd name="T108" fmla="*/ 23 w 4869"/>
                <a:gd name="T109" fmla="*/ 2854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淘宝店chenying0907 12"/>
            <p:cNvSpPr/>
            <p:nvPr/>
          </p:nvSpPr>
          <p:spPr bwMode="auto">
            <a:xfrm>
              <a:off x="4652963" y="3873203"/>
              <a:ext cx="709613" cy="709613"/>
            </a:xfrm>
            <a:custGeom>
              <a:avLst/>
              <a:gdLst>
                <a:gd name="T0" fmla="*/ 9 w 3575"/>
                <a:gd name="T1" fmla="*/ 1972 h 3578"/>
                <a:gd name="T2" fmla="*/ 56 w 3575"/>
                <a:gd name="T3" fmla="*/ 2236 h 3578"/>
                <a:gd name="T4" fmla="*/ 139 w 3575"/>
                <a:gd name="T5" fmla="*/ 2485 h 3578"/>
                <a:gd name="T6" fmla="*/ 258 w 3575"/>
                <a:gd name="T7" fmla="*/ 2718 h 3578"/>
                <a:gd name="T8" fmla="*/ 408 w 3575"/>
                <a:gd name="T9" fmla="*/ 2927 h 3578"/>
                <a:gd name="T10" fmla="*/ 585 w 3575"/>
                <a:gd name="T11" fmla="*/ 3113 h 3578"/>
                <a:gd name="T12" fmla="*/ 787 w 3575"/>
                <a:gd name="T13" fmla="*/ 3272 h 3578"/>
                <a:gd name="T14" fmla="*/ 1012 w 3575"/>
                <a:gd name="T15" fmla="*/ 3402 h 3578"/>
                <a:gd name="T16" fmla="*/ 1255 w 3575"/>
                <a:gd name="T17" fmla="*/ 3498 h 3578"/>
                <a:gd name="T18" fmla="*/ 1515 w 3575"/>
                <a:gd name="T19" fmla="*/ 3558 h 3578"/>
                <a:gd name="T20" fmla="*/ 1787 w 3575"/>
                <a:gd name="T21" fmla="*/ 3578 h 3578"/>
                <a:gd name="T22" fmla="*/ 2060 w 3575"/>
                <a:gd name="T23" fmla="*/ 3558 h 3578"/>
                <a:gd name="T24" fmla="*/ 2319 w 3575"/>
                <a:gd name="T25" fmla="*/ 3498 h 3578"/>
                <a:gd name="T26" fmla="*/ 2562 w 3575"/>
                <a:gd name="T27" fmla="*/ 3402 h 3578"/>
                <a:gd name="T28" fmla="*/ 2786 w 3575"/>
                <a:gd name="T29" fmla="*/ 3272 h 3578"/>
                <a:gd name="T30" fmla="*/ 2989 w 3575"/>
                <a:gd name="T31" fmla="*/ 3113 h 3578"/>
                <a:gd name="T32" fmla="*/ 3167 w 3575"/>
                <a:gd name="T33" fmla="*/ 2927 h 3578"/>
                <a:gd name="T34" fmla="*/ 3316 w 3575"/>
                <a:gd name="T35" fmla="*/ 2718 h 3578"/>
                <a:gd name="T36" fmla="*/ 3434 w 3575"/>
                <a:gd name="T37" fmla="*/ 2485 h 3578"/>
                <a:gd name="T38" fmla="*/ 3519 w 3575"/>
                <a:gd name="T39" fmla="*/ 2236 h 3578"/>
                <a:gd name="T40" fmla="*/ 3566 w 3575"/>
                <a:gd name="T41" fmla="*/ 1972 h 3578"/>
                <a:gd name="T42" fmla="*/ 3573 w 3575"/>
                <a:gd name="T43" fmla="*/ 1697 h 3578"/>
                <a:gd name="T44" fmla="*/ 3539 w 3575"/>
                <a:gd name="T45" fmla="*/ 1429 h 3578"/>
                <a:gd name="T46" fmla="*/ 3467 w 3575"/>
                <a:gd name="T47" fmla="*/ 1174 h 3578"/>
                <a:gd name="T48" fmla="*/ 3359 w 3575"/>
                <a:gd name="T49" fmla="*/ 936 h 3578"/>
                <a:gd name="T50" fmla="*/ 3220 w 3575"/>
                <a:gd name="T51" fmla="*/ 718 h 3578"/>
                <a:gd name="T52" fmla="*/ 3051 w 3575"/>
                <a:gd name="T53" fmla="*/ 525 h 3578"/>
                <a:gd name="T54" fmla="*/ 2857 w 3575"/>
                <a:gd name="T55" fmla="*/ 355 h 3578"/>
                <a:gd name="T56" fmla="*/ 2640 w 3575"/>
                <a:gd name="T57" fmla="*/ 217 h 3578"/>
                <a:gd name="T58" fmla="*/ 2402 w 3575"/>
                <a:gd name="T59" fmla="*/ 108 h 3578"/>
                <a:gd name="T60" fmla="*/ 2148 w 3575"/>
                <a:gd name="T61" fmla="*/ 36 h 3578"/>
                <a:gd name="T62" fmla="*/ 1879 w 3575"/>
                <a:gd name="T63" fmla="*/ 3 h 3578"/>
                <a:gd name="T64" fmla="*/ 1604 w 3575"/>
                <a:gd name="T65" fmla="*/ 9 h 3578"/>
                <a:gd name="T66" fmla="*/ 1341 w 3575"/>
                <a:gd name="T67" fmla="*/ 57 h 3578"/>
                <a:gd name="T68" fmla="*/ 1092 w 3575"/>
                <a:gd name="T69" fmla="*/ 141 h 3578"/>
                <a:gd name="T70" fmla="*/ 861 w 3575"/>
                <a:gd name="T71" fmla="*/ 260 h 3578"/>
                <a:gd name="T72" fmla="*/ 650 w 3575"/>
                <a:gd name="T73" fmla="*/ 408 h 3578"/>
                <a:gd name="T74" fmla="*/ 464 w 3575"/>
                <a:gd name="T75" fmla="*/ 587 h 3578"/>
                <a:gd name="T76" fmla="*/ 305 w 3575"/>
                <a:gd name="T77" fmla="*/ 790 h 3578"/>
                <a:gd name="T78" fmla="*/ 175 w 3575"/>
                <a:gd name="T79" fmla="*/ 1014 h 3578"/>
                <a:gd name="T80" fmla="*/ 80 w 3575"/>
                <a:gd name="T81" fmla="*/ 1257 h 3578"/>
                <a:gd name="T82" fmla="*/ 20 w 3575"/>
                <a:gd name="T83" fmla="*/ 1517 h 3578"/>
                <a:gd name="T84" fmla="*/ 0 w 3575"/>
                <a:gd name="T85" fmla="*/ 1790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8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21"/>
          <p:cNvSpPr txBox="1"/>
          <p:nvPr/>
        </p:nvSpPr>
        <p:spPr>
          <a:xfrm>
            <a:off x="3213100" y="1833245"/>
            <a:ext cx="1870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21"/>
          <p:cNvSpPr txBox="1"/>
          <p:nvPr/>
        </p:nvSpPr>
        <p:spPr>
          <a:xfrm>
            <a:off x="7221855" y="2730500"/>
            <a:ext cx="20383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21"/>
          <p:cNvSpPr txBox="1"/>
          <p:nvPr/>
        </p:nvSpPr>
        <p:spPr>
          <a:xfrm>
            <a:off x="3213100" y="3568700"/>
            <a:ext cx="1856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21"/>
          <p:cNvSpPr txBox="1"/>
          <p:nvPr/>
        </p:nvSpPr>
        <p:spPr>
          <a:xfrm>
            <a:off x="7205345" y="4498340"/>
            <a:ext cx="1941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2700" y="2170430"/>
            <a:ext cx="3801110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30745" y="3067685"/>
            <a:ext cx="3854450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83335" y="3930015"/>
            <a:ext cx="3785870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05345" y="4835525"/>
            <a:ext cx="3879215" cy="33669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94883" y="2039438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05575" y="2929255"/>
            <a:ext cx="309245" cy="55308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34900" y="3704903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48239" y="4653270"/>
            <a:ext cx="263236" cy="5541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66615" y="1806575"/>
            <a:ext cx="2858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PART.02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994785" y="274383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785" y="3883025"/>
            <a:ext cx="420243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94785" y="2990850"/>
            <a:ext cx="4203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4785" y="4083685"/>
            <a:ext cx="42030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497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176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183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41809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21871;"/>
</p:tagLst>
</file>

<file path=ppt/theme/theme1.xml><?xml version="1.0" encoding="utf-8"?>
<a:theme xmlns:a="http://schemas.openxmlformats.org/drawingml/2006/main" name="www.jpppt.com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E37E"/>
      </a:accent1>
      <a:accent2>
        <a:srgbClr val="A7B5C3"/>
      </a:accent2>
      <a:accent3>
        <a:srgbClr val="95A592"/>
      </a:accent3>
      <a:accent4>
        <a:srgbClr val="3F3F3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moktzi2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1397</Words>
  <Application>Microsoft Office PowerPoint</Application>
  <PresentationFormat>宽屏</PresentationFormat>
  <Paragraphs>246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19</cp:revision>
  <dcterms:created xsi:type="dcterms:W3CDTF">2021-07-02T02:42:20Z</dcterms:created>
  <dcterms:modified xsi:type="dcterms:W3CDTF">2022-01-03T11:58:55Z</dcterms:modified>
</cp:coreProperties>
</file>