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89" r:id="rId3"/>
    <p:sldId id="296" r:id="rId4"/>
    <p:sldId id="297" r:id="rId5"/>
    <p:sldId id="260" r:id="rId6"/>
    <p:sldId id="270" r:id="rId7"/>
    <p:sldId id="282" r:id="rId8"/>
    <p:sldId id="259" r:id="rId9"/>
    <p:sldId id="275" r:id="rId10"/>
    <p:sldId id="281" r:id="rId11"/>
    <p:sldId id="271" r:id="rId12"/>
    <p:sldId id="274" r:id="rId13"/>
    <p:sldId id="276" r:id="rId14"/>
    <p:sldId id="278" r:id="rId15"/>
    <p:sldId id="277" r:id="rId16"/>
    <p:sldId id="273" r:id="rId17"/>
    <p:sldId id="285" r:id="rId18"/>
    <p:sldId id="269" r:id="rId19"/>
    <p:sldId id="279" r:id="rId20"/>
    <p:sldId id="280" r:id="rId21"/>
    <p:sldId id="283" r:id="rId22"/>
    <p:sldId id="298" r:id="rId23"/>
    <p:sldId id="1774" r:id="rId24"/>
    <p:sldId id="304" r:id="rId25"/>
    <p:sldId id="305" r:id="rId26"/>
    <p:sldId id="306" r:id="rId27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3840">
          <p15:clr>
            <a:srgbClr val="A4A3A4"/>
          </p15:clr>
        </p15:guide>
        <p15:guide id="3" pos="4997">
          <p15:clr>
            <a:srgbClr val="A4A3A4"/>
          </p15:clr>
        </p15:guide>
        <p15:guide id="4" pos="27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BA5"/>
    <a:srgbClr val="5BAAA4"/>
    <a:srgbClr val="195269"/>
    <a:srgbClr val="E6E6E6"/>
    <a:srgbClr val="D3DEDD"/>
    <a:srgbClr val="009B97"/>
    <a:srgbClr val="267CA0"/>
    <a:srgbClr val="509FA4"/>
    <a:srgbClr val="00C0BB"/>
    <a:srgbClr val="83B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96314" autoAdjust="0"/>
  </p:normalViewPr>
  <p:slideViewPr>
    <p:cSldViewPr snapToGrid="0" showGuides="1">
      <p:cViewPr varScale="1">
        <p:scale>
          <a:sx n="68" d="100"/>
          <a:sy n="68" d="100"/>
        </p:scale>
        <p:origin x="780" y="66"/>
      </p:cViewPr>
      <p:guideLst>
        <p:guide orient="horz" pos="2352"/>
        <p:guide pos="3840"/>
        <p:guide pos="4997"/>
        <p:guide pos="270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388BA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7-4000-8149-2DBB0DE61E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BAAA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A7-4000-8149-2DBB0DE61E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类别 1</c:v>
                </c:pt>
                <c:pt idx="1">
                  <c:v>类别 2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A7-4000-8149-2DBB0DE61E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42763520"/>
        <c:axId val="442764672"/>
      </c:barChart>
      <c:catAx>
        <c:axId val="44276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2764672"/>
        <c:crosses val="autoZero"/>
        <c:auto val="1"/>
        <c:lblAlgn val="ctr"/>
        <c:lblOffset val="100"/>
        <c:noMultiLvlLbl val="0"/>
      </c:catAx>
      <c:valAx>
        <c:axId val="44276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427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2">
              <a:lumMod val="25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F2CC8D-3B9A-4706-A2EE-CEE172D75FE6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7B8CC-CD7D-4D4E-A59D-DE6DE4293C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80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0642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947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847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59619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08149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5458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252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300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800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251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320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5206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0457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34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8483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794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871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786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008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14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07B8CC-CD7D-4D4E-A59D-DE6DE4293CA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0076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1354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26213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30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969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97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5" y="672573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0"/>
          <a:stretch/>
        </p:blipFill>
        <p:spPr>
          <a:xfrm>
            <a:off x="217675" y="0"/>
            <a:ext cx="1047957" cy="971210"/>
          </a:xfrm>
          <a:prstGeom prst="rect">
            <a:avLst/>
          </a:prstGeom>
          <a:effectLst/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875" y="5360943"/>
            <a:ext cx="997798" cy="9977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FA72-90F3-4843-A88F-D4609A153988}" type="datetimeFigureOut">
              <a:rPr lang="zh-CN" altLang="en-US" smtClean="0"/>
              <a:t>2022/1/4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F7443-FE70-49D2-8332-A4D465B05A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6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93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reeppt7.com/" TargetMode="Externa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" name="圆角矩形 44"/>
          <p:cNvSpPr/>
          <p:nvPr/>
        </p:nvSpPr>
        <p:spPr>
          <a:xfrm>
            <a:off x="4925789" y="3802452"/>
            <a:ext cx="2340413" cy="388234"/>
          </a:xfrm>
          <a:prstGeom prst="roundRect">
            <a:avLst>
              <a:gd name="adj" fmla="val 250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www.freeppt7.com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7"/>
          <p:cNvSpPr txBox="1"/>
          <p:nvPr/>
        </p:nvSpPr>
        <p:spPr bwMode="auto">
          <a:xfrm>
            <a:off x="1997612" y="1702408"/>
            <a:ext cx="8378982" cy="830995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4800" dirty="0">
                <a:solidFill>
                  <a:srgbClr val="388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YOUR PRESENTATION TITLE</a:t>
            </a:r>
            <a:endParaRPr lang="zh-CN" altLang="en-US" sz="4800" dirty="0">
              <a:solidFill>
                <a:srgbClr val="388B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47" name="文本框 10"/>
          <p:cNvSpPr txBox="1"/>
          <p:nvPr/>
        </p:nvSpPr>
        <p:spPr bwMode="auto">
          <a:xfrm>
            <a:off x="2823372" y="2807308"/>
            <a:ext cx="6545249" cy="45890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50000"/>
              </a:lnSpc>
              <a:defRPr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1D1007B0-5BC1-4555-BDA2-786FB1399818}"/>
              </a:ext>
            </a:extLst>
          </p:cNvPr>
          <p:cNvSpPr/>
          <p:nvPr/>
        </p:nvSpPr>
        <p:spPr>
          <a:xfrm>
            <a:off x="9811803" y="48153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6" name="TextBox 3">
            <a:hlinkClick r:id="rId5"/>
            <a:extLst>
              <a:ext uri="{FF2B5EF4-FFF2-40B4-BE49-F238E27FC236}">
                <a16:creationId xmlns:a16="http://schemas.microsoft.com/office/drawing/2014/main" id="{33B9EE13-8CEB-4939-B2F3-5D28B4C26CFB}"/>
              </a:ext>
            </a:extLst>
          </p:cNvPr>
          <p:cNvSpPr txBox="1"/>
          <p:nvPr/>
        </p:nvSpPr>
        <p:spPr>
          <a:xfrm>
            <a:off x="3511188" y="583669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155031" y="5001040"/>
            <a:ext cx="9914446" cy="316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spc="13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spc="13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44" y="2604704"/>
            <a:ext cx="3009658" cy="2006618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155031" y="1463765"/>
            <a:ext cx="3104232" cy="1748609"/>
            <a:chOff x="1155031" y="1448525"/>
            <a:chExt cx="3104232" cy="1748609"/>
          </a:xfrm>
        </p:grpSpPr>
        <p:sp>
          <p:nvSpPr>
            <p:cNvPr id="15" name="文本框 14"/>
            <p:cNvSpPr txBox="1"/>
            <p:nvPr/>
          </p:nvSpPr>
          <p:spPr>
            <a:xfrm>
              <a:off x="1411673" y="1857474"/>
              <a:ext cx="27562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1155031" y="1620253"/>
              <a:ext cx="689811" cy="962526"/>
            </a:xfrm>
            <a:custGeom>
              <a:avLst/>
              <a:gdLst>
                <a:gd name="connsiteX0" fmla="*/ 0 w 689811"/>
                <a:gd name="connsiteY0" fmla="*/ 962526 h 962526"/>
                <a:gd name="connsiteX1" fmla="*/ 0 w 689811"/>
                <a:gd name="connsiteY1" fmla="*/ 0 h 962526"/>
                <a:gd name="connsiteX2" fmla="*/ 689811 w 689811"/>
                <a:gd name="connsiteY2" fmla="*/ 0 h 96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9811" h="962526">
                  <a:moveTo>
                    <a:pt x="0" y="962526"/>
                  </a:moveTo>
                  <a:lnTo>
                    <a:pt x="0" y="0"/>
                  </a:lnTo>
                  <a:lnTo>
                    <a:pt x="689811" y="0"/>
                  </a:lnTo>
                </a:path>
              </a:pathLst>
            </a:custGeom>
            <a:noFill/>
            <a:ln>
              <a:solidFill>
                <a:srgbClr val="5BAAA4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1931820" y="1448525"/>
              <a:ext cx="232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503"/>
            <p:cNvSpPr>
              <a:spLocks noEditPoints="1"/>
            </p:cNvSpPr>
            <p:nvPr/>
          </p:nvSpPr>
          <p:spPr bwMode="auto">
            <a:xfrm>
              <a:off x="1427715" y="2756967"/>
              <a:ext cx="440167" cy="440167"/>
            </a:xfrm>
            <a:custGeom>
              <a:avLst/>
              <a:gdLst>
                <a:gd name="T0" fmla="*/ 64 w 176"/>
                <a:gd name="T1" fmla="*/ 32 h 176"/>
                <a:gd name="T2" fmla="*/ 67 w 176"/>
                <a:gd name="T3" fmla="*/ 31 h 176"/>
                <a:gd name="T4" fmla="*/ 84 w 176"/>
                <a:gd name="T5" fmla="*/ 14 h 176"/>
                <a:gd name="T6" fmla="*/ 84 w 176"/>
                <a:gd name="T7" fmla="*/ 124 h 176"/>
                <a:gd name="T8" fmla="*/ 84 w 176"/>
                <a:gd name="T9" fmla="*/ 124 h 176"/>
                <a:gd name="T10" fmla="*/ 88 w 176"/>
                <a:gd name="T11" fmla="*/ 128 h 176"/>
                <a:gd name="T12" fmla="*/ 92 w 176"/>
                <a:gd name="T13" fmla="*/ 124 h 176"/>
                <a:gd name="T14" fmla="*/ 92 w 176"/>
                <a:gd name="T15" fmla="*/ 14 h 176"/>
                <a:gd name="T16" fmla="*/ 109 w 176"/>
                <a:gd name="T17" fmla="*/ 31 h 176"/>
                <a:gd name="T18" fmla="*/ 112 w 176"/>
                <a:gd name="T19" fmla="*/ 32 h 176"/>
                <a:gd name="T20" fmla="*/ 116 w 176"/>
                <a:gd name="T21" fmla="*/ 28 h 176"/>
                <a:gd name="T22" fmla="*/ 115 w 176"/>
                <a:gd name="T23" fmla="*/ 25 h 176"/>
                <a:gd name="T24" fmla="*/ 91 w 176"/>
                <a:gd name="T25" fmla="*/ 1 h 176"/>
                <a:gd name="T26" fmla="*/ 88 w 176"/>
                <a:gd name="T27" fmla="*/ 0 h 176"/>
                <a:gd name="T28" fmla="*/ 85 w 176"/>
                <a:gd name="T29" fmla="*/ 1 h 176"/>
                <a:gd name="T30" fmla="*/ 61 w 176"/>
                <a:gd name="T31" fmla="*/ 25 h 176"/>
                <a:gd name="T32" fmla="*/ 60 w 176"/>
                <a:gd name="T33" fmla="*/ 28 h 176"/>
                <a:gd name="T34" fmla="*/ 64 w 176"/>
                <a:gd name="T35" fmla="*/ 32 h 176"/>
                <a:gd name="T36" fmla="*/ 168 w 176"/>
                <a:gd name="T37" fmla="*/ 40 h 176"/>
                <a:gd name="T38" fmla="*/ 104 w 176"/>
                <a:gd name="T39" fmla="*/ 40 h 176"/>
                <a:gd name="T40" fmla="*/ 100 w 176"/>
                <a:gd name="T41" fmla="*/ 44 h 176"/>
                <a:gd name="T42" fmla="*/ 104 w 176"/>
                <a:gd name="T43" fmla="*/ 48 h 176"/>
                <a:gd name="T44" fmla="*/ 168 w 176"/>
                <a:gd name="T45" fmla="*/ 48 h 176"/>
                <a:gd name="T46" fmla="*/ 168 w 176"/>
                <a:gd name="T47" fmla="*/ 64 h 176"/>
                <a:gd name="T48" fmla="*/ 104 w 176"/>
                <a:gd name="T49" fmla="*/ 64 h 176"/>
                <a:gd name="T50" fmla="*/ 100 w 176"/>
                <a:gd name="T51" fmla="*/ 68 h 176"/>
                <a:gd name="T52" fmla="*/ 104 w 176"/>
                <a:gd name="T53" fmla="*/ 72 h 176"/>
                <a:gd name="T54" fmla="*/ 152 w 176"/>
                <a:gd name="T55" fmla="*/ 72 h 176"/>
                <a:gd name="T56" fmla="*/ 152 w 176"/>
                <a:gd name="T57" fmla="*/ 168 h 176"/>
                <a:gd name="T58" fmla="*/ 24 w 176"/>
                <a:gd name="T59" fmla="*/ 168 h 176"/>
                <a:gd name="T60" fmla="*/ 24 w 176"/>
                <a:gd name="T61" fmla="*/ 72 h 176"/>
                <a:gd name="T62" fmla="*/ 72 w 176"/>
                <a:gd name="T63" fmla="*/ 72 h 176"/>
                <a:gd name="T64" fmla="*/ 76 w 176"/>
                <a:gd name="T65" fmla="*/ 68 h 176"/>
                <a:gd name="T66" fmla="*/ 72 w 176"/>
                <a:gd name="T67" fmla="*/ 64 h 176"/>
                <a:gd name="T68" fmla="*/ 8 w 176"/>
                <a:gd name="T69" fmla="*/ 64 h 176"/>
                <a:gd name="T70" fmla="*/ 8 w 176"/>
                <a:gd name="T71" fmla="*/ 48 h 176"/>
                <a:gd name="T72" fmla="*/ 72 w 176"/>
                <a:gd name="T73" fmla="*/ 48 h 176"/>
                <a:gd name="T74" fmla="*/ 76 w 176"/>
                <a:gd name="T75" fmla="*/ 44 h 176"/>
                <a:gd name="T76" fmla="*/ 72 w 176"/>
                <a:gd name="T77" fmla="*/ 40 h 176"/>
                <a:gd name="T78" fmla="*/ 8 w 176"/>
                <a:gd name="T79" fmla="*/ 40 h 176"/>
                <a:gd name="T80" fmla="*/ 0 w 176"/>
                <a:gd name="T81" fmla="*/ 48 h 176"/>
                <a:gd name="T82" fmla="*/ 0 w 176"/>
                <a:gd name="T83" fmla="*/ 64 h 176"/>
                <a:gd name="T84" fmla="*/ 8 w 176"/>
                <a:gd name="T85" fmla="*/ 72 h 176"/>
                <a:gd name="T86" fmla="*/ 16 w 176"/>
                <a:gd name="T87" fmla="*/ 72 h 176"/>
                <a:gd name="T88" fmla="*/ 16 w 176"/>
                <a:gd name="T89" fmla="*/ 168 h 176"/>
                <a:gd name="T90" fmla="*/ 24 w 176"/>
                <a:gd name="T91" fmla="*/ 176 h 176"/>
                <a:gd name="T92" fmla="*/ 152 w 176"/>
                <a:gd name="T93" fmla="*/ 176 h 176"/>
                <a:gd name="T94" fmla="*/ 160 w 176"/>
                <a:gd name="T95" fmla="*/ 168 h 176"/>
                <a:gd name="T96" fmla="*/ 160 w 176"/>
                <a:gd name="T97" fmla="*/ 72 h 176"/>
                <a:gd name="T98" fmla="*/ 168 w 176"/>
                <a:gd name="T99" fmla="*/ 72 h 176"/>
                <a:gd name="T100" fmla="*/ 176 w 176"/>
                <a:gd name="T101" fmla="*/ 64 h 176"/>
                <a:gd name="T102" fmla="*/ 176 w 176"/>
                <a:gd name="T103" fmla="*/ 48 h 176"/>
                <a:gd name="T104" fmla="*/ 168 w 176"/>
                <a:gd name="T105" fmla="*/ 4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176">
                  <a:moveTo>
                    <a:pt x="64" y="32"/>
                  </a:moveTo>
                  <a:cubicBezTo>
                    <a:pt x="65" y="32"/>
                    <a:pt x="66" y="32"/>
                    <a:pt x="67" y="31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26"/>
                    <a:pt x="86" y="128"/>
                    <a:pt x="88" y="128"/>
                  </a:cubicBezTo>
                  <a:cubicBezTo>
                    <a:pt x="90" y="128"/>
                    <a:pt x="92" y="126"/>
                    <a:pt x="92" y="12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10" y="32"/>
                    <a:pt x="111" y="32"/>
                    <a:pt x="112" y="32"/>
                  </a:cubicBezTo>
                  <a:cubicBezTo>
                    <a:pt x="114" y="32"/>
                    <a:pt x="116" y="30"/>
                    <a:pt x="116" y="28"/>
                  </a:cubicBezTo>
                  <a:cubicBezTo>
                    <a:pt x="116" y="27"/>
                    <a:pt x="116" y="26"/>
                    <a:pt x="115" y="25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90" y="0"/>
                    <a:pt x="89" y="0"/>
                    <a:pt x="88" y="0"/>
                  </a:cubicBezTo>
                  <a:cubicBezTo>
                    <a:pt x="87" y="0"/>
                    <a:pt x="86" y="0"/>
                    <a:pt x="85" y="1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0" y="26"/>
                    <a:pt x="60" y="27"/>
                    <a:pt x="60" y="28"/>
                  </a:cubicBezTo>
                  <a:cubicBezTo>
                    <a:pt x="60" y="30"/>
                    <a:pt x="62" y="32"/>
                    <a:pt x="64" y="32"/>
                  </a:cubicBezTo>
                  <a:close/>
                  <a:moveTo>
                    <a:pt x="168" y="40"/>
                  </a:moveTo>
                  <a:cubicBezTo>
                    <a:pt x="104" y="40"/>
                    <a:pt x="104" y="40"/>
                    <a:pt x="104" y="40"/>
                  </a:cubicBezTo>
                  <a:cubicBezTo>
                    <a:pt x="102" y="40"/>
                    <a:pt x="100" y="42"/>
                    <a:pt x="100" y="44"/>
                  </a:cubicBezTo>
                  <a:cubicBezTo>
                    <a:pt x="100" y="46"/>
                    <a:pt x="102" y="48"/>
                    <a:pt x="104" y="48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8" y="64"/>
                    <a:pt x="168" y="64"/>
                    <a:pt x="168" y="64"/>
                  </a:cubicBezTo>
                  <a:cubicBezTo>
                    <a:pt x="104" y="64"/>
                    <a:pt x="104" y="64"/>
                    <a:pt x="104" y="64"/>
                  </a:cubicBezTo>
                  <a:cubicBezTo>
                    <a:pt x="102" y="64"/>
                    <a:pt x="100" y="66"/>
                    <a:pt x="100" y="68"/>
                  </a:cubicBezTo>
                  <a:cubicBezTo>
                    <a:pt x="100" y="70"/>
                    <a:pt x="102" y="72"/>
                    <a:pt x="104" y="72"/>
                  </a:cubicBezTo>
                  <a:cubicBezTo>
                    <a:pt x="152" y="72"/>
                    <a:pt x="152" y="72"/>
                    <a:pt x="152" y="72"/>
                  </a:cubicBezTo>
                  <a:cubicBezTo>
                    <a:pt x="152" y="168"/>
                    <a:pt x="152" y="168"/>
                    <a:pt x="152" y="168"/>
                  </a:cubicBezTo>
                  <a:cubicBezTo>
                    <a:pt x="24" y="168"/>
                    <a:pt x="24" y="168"/>
                    <a:pt x="24" y="168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72" y="72"/>
                    <a:pt x="72" y="72"/>
                    <a:pt x="72" y="72"/>
                  </a:cubicBezTo>
                  <a:cubicBezTo>
                    <a:pt x="74" y="72"/>
                    <a:pt x="76" y="70"/>
                    <a:pt x="76" y="68"/>
                  </a:cubicBezTo>
                  <a:cubicBezTo>
                    <a:pt x="76" y="66"/>
                    <a:pt x="74" y="64"/>
                    <a:pt x="72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72" y="48"/>
                    <a:pt x="72" y="48"/>
                    <a:pt x="72" y="48"/>
                  </a:cubicBezTo>
                  <a:cubicBezTo>
                    <a:pt x="74" y="48"/>
                    <a:pt x="76" y="46"/>
                    <a:pt x="76" y="44"/>
                  </a:cubicBezTo>
                  <a:cubicBezTo>
                    <a:pt x="76" y="42"/>
                    <a:pt x="74" y="40"/>
                    <a:pt x="72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4" y="40"/>
                    <a:pt x="0" y="44"/>
                    <a:pt x="0" y="48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4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6" y="172"/>
                    <a:pt x="20" y="176"/>
                    <a:pt x="24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56" y="176"/>
                    <a:pt x="160" y="172"/>
                    <a:pt x="160" y="168"/>
                  </a:cubicBezTo>
                  <a:cubicBezTo>
                    <a:pt x="160" y="72"/>
                    <a:pt x="160" y="72"/>
                    <a:pt x="160" y="7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72" y="72"/>
                    <a:pt x="176" y="68"/>
                    <a:pt x="176" y="64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6" y="44"/>
                    <a:pt x="172" y="40"/>
                    <a:pt x="168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25400" dir="8100000" algn="tr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8927" y="2604802"/>
            <a:ext cx="3009632" cy="200642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864078" y="1872714"/>
            <a:ext cx="275626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任意多边形 19"/>
          <p:cNvSpPr/>
          <p:nvPr/>
        </p:nvSpPr>
        <p:spPr>
          <a:xfrm>
            <a:off x="4601176" y="1635493"/>
            <a:ext cx="689811" cy="962526"/>
          </a:xfrm>
          <a:custGeom>
            <a:avLst/>
            <a:gdLst>
              <a:gd name="connsiteX0" fmla="*/ 0 w 689811"/>
              <a:gd name="connsiteY0" fmla="*/ 962526 h 962526"/>
              <a:gd name="connsiteX1" fmla="*/ 0 w 689811"/>
              <a:gd name="connsiteY1" fmla="*/ 0 h 962526"/>
              <a:gd name="connsiteX2" fmla="*/ 689811 w 689811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811" h="962526">
                <a:moveTo>
                  <a:pt x="0" y="962526"/>
                </a:moveTo>
                <a:lnTo>
                  <a:pt x="0" y="0"/>
                </a:lnTo>
                <a:lnTo>
                  <a:pt x="689811" y="0"/>
                </a:lnTo>
              </a:path>
            </a:pathLst>
          </a:custGeom>
          <a:noFill/>
          <a:ln>
            <a:solidFill>
              <a:srgbClr val="5BAAA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5377965" y="1463765"/>
            <a:ext cx="232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spc="1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Freeform 504"/>
          <p:cNvSpPr>
            <a:spLocks noEditPoints="1"/>
          </p:cNvSpPr>
          <p:nvPr/>
        </p:nvSpPr>
        <p:spPr bwMode="auto">
          <a:xfrm>
            <a:off x="4901861" y="2772207"/>
            <a:ext cx="440167" cy="440167"/>
          </a:xfrm>
          <a:custGeom>
            <a:avLst/>
            <a:gdLst>
              <a:gd name="T0" fmla="*/ 112 w 176"/>
              <a:gd name="T1" fmla="*/ 120 h 176"/>
              <a:gd name="T2" fmla="*/ 120 w 176"/>
              <a:gd name="T3" fmla="*/ 104 h 176"/>
              <a:gd name="T4" fmla="*/ 64 w 176"/>
              <a:gd name="T5" fmla="*/ 96 h 176"/>
              <a:gd name="T6" fmla="*/ 56 w 176"/>
              <a:gd name="T7" fmla="*/ 112 h 176"/>
              <a:gd name="T8" fmla="*/ 64 w 176"/>
              <a:gd name="T9" fmla="*/ 104 h 176"/>
              <a:gd name="T10" fmla="*/ 112 w 176"/>
              <a:gd name="T11" fmla="*/ 112 h 176"/>
              <a:gd name="T12" fmla="*/ 64 w 176"/>
              <a:gd name="T13" fmla="*/ 104 h 176"/>
              <a:gd name="T14" fmla="*/ 152 w 176"/>
              <a:gd name="T15" fmla="*/ 48 h 176"/>
              <a:gd name="T16" fmla="*/ 144 w 176"/>
              <a:gd name="T17" fmla="*/ 8 h 176"/>
              <a:gd name="T18" fmla="*/ 104 w 176"/>
              <a:gd name="T19" fmla="*/ 0 h 176"/>
              <a:gd name="T20" fmla="*/ 24 w 176"/>
              <a:gd name="T21" fmla="*/ 8 h 176"/>
              <a:gd name="T22" fmla="*/ 8 w 176"/>
              <a:gd name="T23" fmla="*/ 48 h 176"/>
              <a:gd name="T24" fmla="*/ 0 w 176"/>
              <a:gd name="T25" fmla="*/ 72 h 176"/>
              <a:gd name="T26" fmla="*/ 16 w 176"/>
              <a:gd name="T27" fmla="*/ 80 h 176"/>
              <a:gd name="T28" fmla="*/ 24 w 176"/>
              <a:gd name="T29" fmla="*/ 176 h 176"/>
              <a:gd name="T30" fmla="*/ 160 w 176"/>
              <a:gd name="T31" fmla="*/ 168 h 176"/>
              <a:gd name="T32" fmla="*/ 168 w 176"/>
              <a:gd name="T33" fmla="*/ 80 h 176"/>
              <a:gd name="T34" fmla="*/ 176 w 176"/>
              <a:gd name="T35" fmla="*/ 56 h 176"/>
              <a:gd name="T36" fmla="*/ 144 w 176"/>
              <a:gd name="T37" fmla="*/ 16 h 176"/>
              <a:gd name="T38" fmla="*/ 128 w 176"/>
              <a:gd name="T39" fmla="*/ 48 h 176"/>
              <a:gd name="T40" fmla="*/ 120 w 176"/>
              <a:gd name="T41" fmla="*/ 16 h 176"/>
              <a:gd name="T42" fmla="*/ 104 w 176"/>
              <a:gd name="T43" fmla="*/ 12 h 176"/>
              <a:gd name="T44" fmla="*/ 104 w 176"/>
              <a:gd name="T45" fmla="*/ 24 h 176"/>
              <a:gd name="T46" fmla="*/ 32 w 176"/>
              <a:gd name="T47" fmla="*/ 8 h 176"/>
              <a:gd name="T48" fmla="*/ 96 w 176"/>
              <a:gd name="T49" fmla="*/ 28 h 176"/>
              <a:gd name="T50" fmla="*/ 120 w 176"/>
              <a:gd name="T51" fmla="*/ 32 h 176"/>
              <a:gd name="T52" fmla="*/ 32 w 176"/>
              <a:gd name="T53" fmla="*/ 48 h 176"/>
              <a:gd name="T54" fmla="*/ 152 w 176"/>
              <a:gd name="T55" fmla="*/ 168 h 176"/>
              <a:gd name="T56" fmla="*/ 24 w 176"/>
              <a:gd name="T57" fmla="*/ 80 h 176"/>
              <a:gd name="T58" fmla="*/ 152 w 176"/>
              <a:gd name="T59" fmla="*/ 168 h 176"/>
              <a:gd name="T60" fmla="*/ 8 w 176"/>
              <a:gd name="T61" fmla="*/ 72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64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6" y="120"/>
                  <a:pt x="120" y="116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0"/>
                  <a:pt x="116" y="96"/>
                  <a:pt x="11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6"/>
                  <a:pt x="56" y="100"/>
                  <a:pt x="56" y="104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6"/>
                  <a:pt x="60" y="120"/>
                  <a:pt x="64" y="120"/>
                </a:cubicBezTo>
                <a:close/>
                <a:moveTo>
                  <a:pt x="6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04"/>
                </a:lnTo>
                <a:close/>
                <a:moveTo>
                  <a:pt x="168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48" y="8"/>
                  <a:pt x="14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close/>
                <a:moveTo>
                  <a:pt x="144" y="16"/>
                </a:moveTo>
                <a:cubicBezTo>
                  <a:pt x="144" y="48"/>
                  <a:pt x="144" y="48"/>
                  <a:pt x="144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0" y="16"/>
                  <a:pt x="120" y="16"/>
                  <a:pt x="120" y="16"/>
                </a:cubicBezTo>
                <a:lnTo>
                  <a:pt x="144" y="16"/>
                </a:lnTo>
                <a:close/>
                <a:moveTo>
                  <a:pt x="104" y="12"/>
                </a:move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lnTo>
                  <a:pt x="104" y="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8" y="32"/>
                  <a:pt x="10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8"/>
                </a:lnTo>
                <a:close/>
                <a:moveTo>
                  <a:pt x="152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80"/>
                  <a:pt x="24" y="80"/>
                  <a:pt x="24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168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548" y="2631353"/>
            <a:ext cx="3009929" cy="195331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313212" y="1872714"/>
            <a:ext cx="2756265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8045505" y="1635493"/>
            <a:ext cx="689811" cy="962526"/>
          </a:xfrm>
          <a:custGeom>
            <a:avLst/>
            <a:gdLst>
              <a:gd name="connsiteX0" fmla="*/ 0 w 689811"/>
              <a:gd name="connsiteY0" fmla="*/ 962526 h 962526"/>
              <a:gd name="connsiteX1" fmla="*/ 0 w 689811"/>
              <a:gd name="connsiteY1" fmla="*/ 0 h 962526"/>
              <a:gd name="connsiteX2" fmla="*/ 689811 w 689811"/>
              <a:gd name="connsiteY2" fmla="*/ 0 h 96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9811" h="962526">
                <a:moveTo>
                  <a:pt x="0" y="962526"/>
                </a:moveTo>
                <a:lnTo>
                  <a:pt x="0" y="0"/>
                </a:lnTo>
                <a:lnTo>
                  <a:pt x="689811" y="0"/>
                </a:lnTo>
              </a:path>
            </a:pathLst>
          </a:custGeom>
          <a:noFill/>
          <a:ln>
            <a:solidFill>
              <a:srgbClr val="5BAAA4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822294" y="1463765"/>
            <a:ext cx="232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spc="15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Freeform 505"/>
          <p:cNvSpPr>
            <a:spLocks noEditPoints="1"/>
          </p:cNvSpPr>
          <p:nvPr/>
        </p:nvSpPr>
        <p:spPr bwMode="auto">
          <a:xfrm>
            <a:off x="8322481" y="2772207"/>
            <a:ext cx="428877" cy="428877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close/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close/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8100" dist="25400" dir="8100000" algn="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7303815" y="1815973"/>
            <a:ext cx="3038606" cy="921421"/>
            <a:chOff x="3250524" y="-1747843"/>
            <a:chExt cx="2382765" cy="921421"/>
          </a:xfrm>
        </p:grpSpPr>
        <p:sp>
          <p:nvSpPr>
            <p:cNvPr id="34" name="文本框 33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183744" y="1819769"/>
            <a:ext cx="2815090" cy="921421"/>
            <a:chOff x="3250524" y="-1747843"/>
            <a:chExt cx="2400708" cy="921421"/>
          </a:xfrm>
        </p:grpSpPr>
        <p:sp>
          <p:nvSpPr>
            <p:cNvPr id="37" name="文本框 36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8473637" y="3705557"/>
            <a:ext cx="3038606" cy="921421"/>
            <a:chOff x="3250524" y="-1747843"/>
            <a:chExt cx="2382765" cy="921421"/>
          </a:xfrm>
        </p:grpSpPr>
        <p:sp>
          <p:nvSpPr>
            <p:cNvPr id="47" name="文本框 46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55485" y="3709353"/>
            <a:ext cx="2815090" cy="921421"/>
            <a:chOff x="3250524" y="-1747843"/>
            <a:chExt cx="2400708" cy="921421"/>
          </a:xfrm>
        </p:grpSpPr>
        <p:sp>
          <p:nvSpPr>
            <p:cNvPr id="50" name="文本框 49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9" name="Group 1"/>
          <p:cNvGrpSpPr/>
          <p:nvPr/>
        </p:nvGrpSpPr>
        <p:grpSpPr>
          <a:xfrm>
            <a:off x="3789302" y="3801915"/>
            <a:ext cx="4465609" cy="2070990"/>
            <a:chOff x="3871761" y="3916390"/>
            <a:chExt cx="4467225" cy="2071739"/>
          </a:xfrm>
        </p:grpSpPr>
        <p:sp>
          <p:nvSpPr>
            <p:cNvPr id="40" name="Freeform 85"/>
            <p:cNvSpPr/>
            <p:nvPr/>
          </p:nvSpPr>
          <p:spPr bwMode="auto">
            <a:xfrm>
              <a:off x="3871761" y="4152794"/>
              <a:ext cx="4467224" cy="1835335"/>
            </a:xfrm>
            <a:custGeom>
              <a:avLst/>
              <a:gdLst>
                <a:gd name="T0" fmla="*/ 1593 w 1621"/>
                <a:gd name="T1" fmla="*/ 246 h 666"/>
                <a:gd name="T2" fmla="*/ 1485 w 1621"/>
                <a:gd name="T3" fmla="*/ 148 h 666"/>
                <a:gd name="T4" fmla="*/ 1485 w 1621"/>
                <a:gd name="T5" fmla="*/ 57 h 666"/>
                <a:gd name="T6" fmla="*/ 1261 w 1621"/>
                <a:gd name="T7" fmla="*/ 57 h 666"/>
                <a:gd name="T8" fmla="*/ 811 w 1621"/>
                <a:gd name="T9" fmla="*/ 0 h 666"/>
                <a:gd name="T10" fmla="*/ 360 w 1621"/>
                <a:gd name="T11" fmla="*/ 57 h 666"/>
                <a:gd name="T12" fmla="*/ 136 w 1621"/>
                <a:gd name="T13" fmla="*/ 57 h 666"/>
                <a:gd name="T14" fmla="*/ 136 w 1621"/>
                <a:gd name="T15" fmla="*/ 148 h 666"/>
                <a:gd name="T16" fmla="*/ 28 w 1621"/>
                <a:gd name="T17" fmla="*/ 246 h 666"/>
                <a:gd name="T18" fmla="*/ 0 w 1621"/>
                <a:gd name="T19" fmla="*/ 246 h 666"/>
                <a:gd name="T20" fmla="*/ 0 w 1621"/>
                <a:gd name="T21" fmla="*/ 333 h 666"/>
                <a:gd name="T22" fmla="*/ 0 w 1621"/>
                <a:gd name="T23" fmla="*/ 333 h 666"/>
                <a:gd name="T24" fmla="*/ 0 w 1621"/>
                <a:gd name="T25" fmla="*/ 333 h 666"/>
                <a:gd name="T26" fmla="*/ 0 w 1621"/>
                <a:gd name="T27" fmla="*/ 333 h 666"/>
                <a:gd name="T28" fmla="*/ 136 w 1621"/>
                <a:gd name="T29" fmla="*/ 518 h 666"/>
                <a:gd name="T30" fmla="*/ 136 w 1621"/>
                <a:gd name="T31" fmla="*/ 610 h 666"/>
                <a:gd name="T32" fmla="*/ 360 w 1621"/>
                <a:gd name="T33" fmla="*/ 610 h 666"/>
                <a:gd name="T34" fmla="*/ 811 w 1621"/>
                <a:gd name="T35" fmla="*/ 666 h 666"/>
                <a:gd name="T36" fmla="*/ 1261 w 1621"/>
                <a:gd name="T37" fmla="*/ 610 h 666"/>
                <a:gd name="T38" fmla="*/ 1485 w 1621"/>
                <a:gd name="T39" fmla="*/ 610 h 666"/>
                <a:gd name="T40" fmla="*/ 1485 w 1621"/>
                <a:gd name="T41" fmla="*/ 518 h 666"/>
                <a:gd name="T42" fmla="*/ 1621 w 1621"/>
                <a:gd name="T43" fmla="*/ 333 h 666"/>
                <a:gd name="T44" fmla="*/ 1621 w 1621"/>
                <a:gd name="T45" fmla="*/ 333 h 666"/>
                <a:gd name="T46" fmla="*/ 1621 w 1621"/>
                <a:gd name="T47" fmla="*/ 246 h 666"/>
                <a:gd name="T48" fmla="*/ 1593 w 1621"/>
                <a:gd name="T49" fmla="*/ 246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21" h="666">
                  <a:moveTo>
                    <a:pt x="1593" y="246"/>
                  </a:moveTo>
                  <a:cubicBezTo>
                    <a:pt x="1570" y="211"/>
                    <a:pt x="1533" y="178"/>
                    <a:pt x="1485" y="148"/>
                  </a:cubicBezTo>
                  <a:cubicBezTo>
                    <a:pt x="1485" y="57"/>
                    <a:pt x="1485" y="57"/>
                    <a:pt x="1485" y="57"/>
                  </a:cubicBezTo>
                  <a:cubicBezTo>
                    <a:pt x="1261" y="57"/>
                    <a:pt x="1261" y="57"/>
                    <a:pt x="1261" y="57"/>
                  </a:cubicBezTo>
                  <a:cubicBezTo>
                    <a:pt x="1132" y="21"/>
                    <a:pt x="977" y="0"/>
                    <a:pt x="811" y="0"/>
                  </a:cubicBezTo>
                  <a:cubicBezTo>
                    <a:pt x="644" y="0"/>
                    <a:pt x="489" y="21"/>
                    <a:pt x="360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88" y="178"/>
                    <a:pt x="51" y="211"/>
                    <a:pt x="28" y="246"/>
                  </a:cubicBezTo>
                  <a:cubicBezTo>
                    <a:pt x="0" y="246"/>
                    <a:pt x="0" y="246"/>
                    <a:pt x="0" y="246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333"/>
                    <a:pt x="0" y="333"/>
                    <a:pt x="0" y="333"/>
                  </a:cubicBezTo>
                  <a:cubicBezTo>
                    <a:pt x="0" y="402"/>
                    <a:pt x="50" y="465"/>
                    <a:pt x="136" y="518"/>
                  </a:cubicBezTo>
                  <a:cubicBezTo>
                    <a:pt x="136" y="610"/>
                    <a:pt x="136" y="610"/>
                    <a:pt x="136" y="610"/>
                  </a:cubicBezTo>
                  <a:cubicBezTo>
                    <a:pt x="360" y="610"/>
                    <a:pt x="360" y="610"/>
                    <a:pt x="360" y="610"/>
                  </a:cubicBezTo>
                  <a:cubicBezTo>
                    <a:pt x="489" y="645"/>
                    <a:pt x="644" y="666"/>
                    <a:pt x="811" y="666"/>
                  </a:cubicBezTo>
                  <a:cubicBezTo>
                    <a:pt x="977" y="666"/>
                    <a:pt x="1132" y="645"/>
                    <a:pt x="1261" y="610"/>
                  </a:cubicBezTo>
                  <a:cubicBezTo>
                    <a:pt x="1485" y="610"/>
                    <a:pt x="1485" y="610"/>
                    <a:pt x="1485" y="610"/>
                  </a:cubicBezTo>
                  <a:cubicBezTo>
                    <a:pt x="1485" y="518"/>
                    <a:pt x="1485" y="518"/>
                    <a:pt x="1485" y="518"/>
                  </a:cubicBezTo>
                  <a:cubicBezTo>
                    <a:pt x="1571" y="465"/>
                    <a:pt x="1621" y="402"/>
                    <a:pt x="1621" y="333"/>
                  </a:cubicBezTo>
                  <a:cubicBezTo>
                    <a:pt x="1621" y="333"/>
                    <a:pt x="1621" y="333"/>
                    <a:pt x="1621" y="333"/>
                  </a:cubicBezTo>
                  <a:cubicBezTo>
                    <a:pt x="1621" y="246"/>
                    <a:pt x="1621" y="246"/>
                    <a:pt x="1621" y="246"/>
                  </a:cubicBezTo>
                  <a:cubicBezTo>
                    <a:pt x="1593" y="246"/>
                    <a:pt x="1593" y="246"/>
                    <a:pt x="1593" y="24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86"/>
            <p:cNvSpPr>
              <a:spLocks noEditPoints="1"/>
            </p:cNvSpPr>
            <p:nvPr/>
          </p:nvSpPr>
          <p:spPr bwMode="auto">
            <a:xfrm>
              <a:off x="3871761" y="3965301"/>
              <a:ext cx="4467224" cy="1679285"/>
            </a:xfrm>
            <a:custGeom>
              <a:avLst/>
              <a:gdLst>
                <a:gd name="T0" fmla="*/ 1485 w 1621"/>
                <a:gd name="T1" fmla="*/ 586 h 609"/>
                <a:gd name="T2" fmla="*/ 1485 w 1621"/>
                <a:gd name="T3" fmla="*/ 586 h 609"/>
                <a:gd name="T4" fmla="*/ 1485 w 1621"/>
                <a:gd name="T5" fmla="*/ 609 h 609"/>
                <a:gd name="T6" fmla="*/ 1485 w 1621"/>
                <a:gd name="T7" fmla="*/ 609 h 609"/>
                <a:gd name="T8" fmla="*/ 1485 w 1621"/>
                <a:gd name="T9" fmla="*/ 586 h 609"/>
                <a:gd name="T10" fmla="*/ 0 w 1621"/>
                <a:gd name="T11" fmla="*/ 332 h 609"/>
                <a:gd name="T12" fmla="*/ 0 w 1621"/>
                <a:gd name="T13" fmla="*/ 332 h 609"/>
                <a:gd name="T14" fmla="*/ 0 w 1621"/>
                <a:gd name="T15" fmla="*/ 332 h 609"/>
                <a:gd name="T16" fmla="*/ 0 w 1621"/>
                <a:gd name="T17" fmla="*/ 336 h 609"/>
                <a:gd name="T18" fmla="*/ 0 w 1621"/>
                <a:gd name="T19" fmla="*/ 332 h 609"/>
                <a:gd name="T20" fmla="*/ 1621 w 1621"/>
                <a:gd name="T21" fmla="*/ 332 h 609"/>
                <a:gd name="T22" fmla="*/ 1621 w 1621"/>
                <a:gd name="T23" fmla="*/ 333 h 609"/>
                <a:gd name="T24" fmla="*/ 1621 w 1621"/>
                <a:gd name="T25" fmla="*/ 332 h 609"/>
                <a:gd name="T26" fmla="*/ 1621 w 1621"/>
                <a:gd name="T27" fmla="*/ 332 h 609"/>
                <a:gd name="T28" fmla="*/ 136 w 1621"/>
                <a:gd name="T29" fmla="*/ 148 h 609"/>
                <a:gd name="T30" fmla="*/ 1 w 1621"/>
                <a:gd name="T31" fmla="*/ 314 h 609"/>
                <a:gd name="T32" fmla="*/ 28 w 1621"/>
                <a:gd name="T33" fmla="*/ 314 h 609"/>
                <a:gd name="T34" fmla="*/ 136 w 1621"/>
                <a:gd name="T35" fmla="*/ 216 h 609"/>
                <a:gd name="T36" fmla="*/ 136 w 1621"/>
                <a:gd name="T37" fmla="*/ 148 h 609"/>
                <a:gd name="T38" fmla="*/ 811 w 1621"/>
                <a:gd name="T39" fmla="*/ 0 h 609"/>
                <a:gd name="T40" fmla="*/ 360 w 1621"/>
                <a:gd name="T41" fmla="*/ 56 h 609"/>
                <a:gd name="T42" fmla="*/ 136 w 1621"/>
                <a:gd name="T43" fmla="*/ 56 h 609"/>
                <a:gd name="T44" fmla="*/ 136 w 1621"/>
                <a:gd name="T45" fmla="*/ 125 h 609"/>
                <a:gd name="T46" fmla="*/ 360 w 1621"/>
                <a:gd name="T47" fmla="*/ 125 h 609"/>
                <a:gd name="T48" fmla="*/ 811 w 1621"/>
                <a:gd name="T49" fmla="*/ 68 h 609"/>
                <a:gd name="T50" fmla="*/ 1261 w 1621"/>
                <a:gd name="T51" fmla="*/ 125 h 609"/>
                <a:gd name="T52" fmla="*/ 1485 w 1621"/>
                <a:gd name="T53" fmla="*/ 125 h 609"/>
                <a:gd name="T54" fmla="*/ 1485 w 1621"/>
                <a:gd name="T55" fmla="*/ 216 h 609"/>
                <a:gd name="T56" fmla="*/ 1593 w 1621"/>
                <a:gd name="T57" fmla="*/ 314 h 609"/>
                <a:gd name="T58" fmla="*/ 1620 w 1621"/>
                <a:gd name="T59" fmla="*/ 314 h 609"/>
                <a:gd name="T60" fmla="*/ 1485 w 1621"/>
                <a:gd name="T61" fmla="*/ 148 h 609"/>
                <a:gd name="T62" fmla="*/ 1485 w 1621"/>
                <a:gd name="T63" fmla="*/ 56 h 609"/>
                <a:gd name="T64" fmla="*/ 1261 w 1621"/>
                <a:gd name="T65" fmla="*/ 56 h 609"/>
                <a:gd name="T66" fmla="*/ 811 w 1621"/>
                <a:gd name="T67" fmla="*/ 0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621" h="609">
                  <a:moveTo>
                    <a:pt x="1485" y="586"/>
                  </a:moveTo>
                  <a:cubicBezTo>
                    <a:pt x="1485" y="586"/>
                    <a:pt x="1485" y="586"/>
                    <a:pt x="1485" y="586"/>
                  </a:cubicBezTo>
                  <a:cubicBezTo>
                    <a:pt x="1485" y="609"/>
                    <a:pt x="1485" y="609"/>
                    <a:pt x="1485" y="609"/>
                  </a:cubicBezTo>
                  <a:cubicBezTo>
                    <a:pt x="1485" y="609"/>
                    <a:pt x="1485" y="609"/>
                    <a:pt x="1485" y="609"/>
                  </a:cubicBezTo>
                  <a:cubicBezTo>
                    <a:pt x="1485" y="586"/>
                    <a:pt x="1485" y="586"/>
                    <a:pt x="1485" y="586"/>
                  </a:cubicBezTo>
                  <a:moveTo>
                    <a:pt x="0" y="332"/>
                  </a:moveTo>
                  <a:cubicBezTo>
                    <a:pt x="0" y="332"/>
                    <a:pt x="0" y="332"/>
                    <a:pt x="0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0" y="334"/>
                    <a:pt x="0" y="335"/>
                    <a:pt x="0" y="336"/>
                  </a:cubicBezTo>
                  <a:cubicBezTo>
                    <a:pt x="0" y="332"/>
                    <a:pt x="0" y="332"/>
                    <a:pt x="0" y="332"/>
                  </a:cubicBezTo>
                  <a:moveTo>
                    <a:pt x="1621" y="332"/>
                  </a:moveTo>
                  <a:cubicBezTo>
                    <a:pt x="1621" y="333"/>
                    <a:pt x="1621" y="333"/>
                    <a:pt x="1621" y="333"/>
                  </a:cubicBezTo>
                  <a:cubicBezTo>
                    <a:pt x="1621" y="333"/>
                    <a:pt x="1621" y="332"/>
                    <a:pt x="1621" y="332"/>
                  </a:cubicBezTo>
                  <a:cubicBezTo>
                    <a:pt x="1621" y="332"/>
                    <a:pt x="1621" y="332"/>
                    <a:pt x="1621" y="332"/>
                  </a:cubicBezTo>
                  <a:moveTo>
                    <a:pt x="136" y="148"/>
                  </a:moveTo>
                  <a:cubicBezTo>
                    <a:pt x="58" y="196"/>
                    <a:pt x="9" y="253"/>
                    <a:pt x="1" y="314"/>
                  </a:cubicBezTo>
                  <a:cubicBezTo>
                    <a:pt x="28" y="314"/>
                    <a:pt x="28" y="314"/>
                    <a:pt x="28" y="314"/>
                  </a:cubicBezTo>
                  <a:cubicBezTo>
                    <a:pt x="51" y="279"/>
                    <a:pt x="88" y="246"/>
                    <a:pt x="136" y="216"/>
                  </a:cubicBezTo>
                  <a:cubicBezTo>
                    <a:pt x="136" y="148"/>
                    <a:pt x="136" y="148"/>
                    <a:pt x="136" y="148"/>
                  </a:cubicBezTo>
                  <a:moveTo>
                    <a:pt x="811" y="0"/>
                  </a:moveTo>
                  <a:cubicBezTo>
                    <a:pt x="644" y="0"/>
                    <a:pt x="489" y="21"/>
                    <a:pt x="360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360" y="125"/>
                    <a:pt x="360" y="125"/>
                    <a:pt x="360" y="125"/>
                  </a:cubicBezTo>
                  <a:cubicBezTo>
                    <a:pt x="489" y="89"/>
                    <a:pt x="644" y="68"/>
                    <a:pt x="811" y="68"/>
                  </a:cubicBezTo>
                  <a:cubicBezTo>
                    <a:pt x="977" y="68"/>
                    <a:pt x="1132" y="89"/>
                    <a:pt x="1261" y="125"/>
                  </a:cubicBezTo>
                  <a:cubicBezTo>
                    <a:pt x="1485" y="125"/>
                    <a:pt x="1485" y="125"/>
                    <a:pt x="1485" y="125"/>
                  </a:cubicBezTo>
                  <a:cubicBezTo>
                    <a:pt x="1485" y="216"/>
                    <a:pt x="1485" y="216"/>
                    <a:pt x="1485" y="216"/>
                  </a:cubicBezTo>
                  <a:cubicBezTo>
                    <a:pt x="1533" y="246"/>
                    <a:pt x="1570" y="279"/>
                    <a:pt x="1593" y="314"/>
                  </a:cubicBezTo>
                  <a:cubicBezTo>
                    <a:pt x="1620" y="314"/>
                    <a:pt x="1620" y="314"/>
                    <a:pt x="1620" y="314"/>
                  </a:cubicBezTo>
                  <a:cubicBezTo>
                    <a:pt x="1612" y="253"/>
                    <a:pt x="1563" y="196"/>
                    <a:pt x="1485" y="148"/>
                  </a:cubicBezTo>
                  <a:cubicBezTo>
                    <a:pt x="1485" y="56"/>
                    <a:pt x="1485" y="56"/>
                    <a:pt x="1485" y="56"/>
                  </a:cubicBezTo>
                  <a:cubicBezTo>
                    <a:pt x="1261" y="56"/>
                    <a:pt x="1261" y="56"/>
                    <a:pt x="1261" y="56"/>
                  </a:cubicBezTo>
                  <a:cubicBezTo>
                    <a:pt x="1132" y="21"/>
                    <a:pt x="977" y="0"/>
                    <a:pt x="8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87"/>
            <p:cNvSpPr/>
            <p:nvPr/>
          </p:nvSpPr>
          <p:spPr bwMode="auto">
            <a:xfrm>
              <a:off x="3871761" y="4152794"/>
              <a:ext cx="4467224" cy="1645513"/>
            </a:xfrm>
            <a:custGeom>
              <a:avLst/>
              <a:gdLst>
                <a:gd name="T0" fmla="*/ 811 w 1621"/>
                <a:gd name="T1" fmla="*/ 0 h 597"/>
                <a:gd name="T2" fmla="*/ 360 w 1621"/>
                <a:gd name="T3" fmla="*/ 57 h 597"/>
                <a:gd name="T4" fmla="*/ 136 w 1621"/>
                <a:gd name="T5" fmla="*/ 57 h 597"/>
                <a:gd name="T6" fmla="*/ 136 w 1621"/>
                <a:gd name="T7" fmla="*/ 80 h 597"/>
                <a:gd name="T8" fmla="*/ 136 w 1621"/>
                <a:gd name="T9" fmla="*/ 80 h 597"/>
                <a:gd name="T10" fmla="*/ 136 w 1621"/>
                <a:gd name="T11" fmla="*/ 148 h 597"/>
                <a:gd name="T12" fmla="*/ 28 w 1621"/>
                <a:gd name="T13" fmla="*/ 246 h 597"/>
                <a:gd name="T14" fmla="*/ 1 w 1621"/>
                <a:gd name="T15" fmla="*/ 246 h 597"/>
                <a:gd name="T16" fmla="*/ 0 w 1621"/>
                <a:gd name="T17" fmla="*/ 264 h 597"/>
                <a:gd name="T18" fmla="*/ 0 w 1621"/>
                <a:gd name="T19" fmla="*/ 264 h 597"/>
                <a:gd name="T20" fmla="*/ 0 w 1621"/>
                <a:gd name="T21" fmla="*/ 268 h 597"/>
                <a:gd name="T22" fmla="*/ 136 w 1621"/>
                <a:gd name="T23" fmla="*/ 450 h 597"/>
                <a:gd name="T24" fmla="*/ 136 w 1621"/>
                <a:gd name="T25" fmla="*/ 541 h 597"/>
                <a:gd name="T26" fmla="*/ 360 w 1621"/>
                <a:gd name="T27" fmla="*/ 541 h 597"/>
                <a:gd name="T28" fmla="*/ 811 w 1621"/>
                <a:gd name="T29" fmla="*/ 597 h 597"/>
                <a:gd name="T30" fmla="*/ 1261 w 1621"/>
                <a:gd name="T31" fmla="*/ 541 h 597"/>
                <a:gd name="T32" fmla="*/ 1485 w 1621"/>
                <a:gd name="T33" fmla="*/ 541 h 597"/>
                <a:gd name="T34" fmla="*/ 1485 w 1621"/>
                <a:gd name="T35" fmla="*/ 518 h 597"/>
                <a:gd name="T36" fmla="*/ 1485 w 1621"/>
                <a:gd name="T37" fmla="*/ 518 h 597"/>
                <a:gd name="T38" fmla="*/ 1485 w 1621"/>
                <a:gd name="T39" fmla="*/ 450 h 597"/>
                <a:gd name="T40" fmla="*/ 1621 w 1621"/>
                <a:gd name="T41" fmla="*/ 265 h 597"/>
                <a:gd name="T42" fmla="*/ 1621 w 1621"/>
                <a:gd name="T43" fmla="*/ 264 h 597"/>
                <a:gd name="T44" fmla="*/ 1620 w 1621"/>
                <a:gd name="T45" fmla="*/ 246 h 597"/>
                <a:gd name="T46" fmla="*/ 1593 w 1621"/>
                <a:gd name="T47" fmla="*/ 246 h 597"/>
                <a:gd name="T48" fmla="*/ 1485 w 1621"/>
                <a:gd name="T49" fmla="*/ 148 h 597"/>
                <a:gd name="T50" fmla="*/ 1485 w 1621"/>
                <a:gd name="T51" fmla="*/ 57 h 597"/>
                <a:gd name="T52" fmla="*/ 1261 w 1621"/>
                <a:gd name="T53" fmla="*/ 57 h 597"/>
                <a:gd name="T54" fmla="*/ 811 w 1621"/>
                <a:gd name="T55" fmla="*/ 0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21" h="597">
                  <a:moveTo>
                    <a:pt x="811" y="0"/>
                  </a:moveTo>
                  <a:cubicBezTo>
                    <a:pt x="644" y="0"/>
                    <a:pt x="489" y="21"/>
                    <a:pt x="360" y="57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80"/>
                    <a:pt x="136" y="80"/>
                    <a:pt x="136" y="80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88" y="178"/>
                    <a:pt x="51" y="211"/>
                    <a:pt x="28" y="246"/>
                  </a:cubicBezTo>
                  <a:cubicBezTo>
                    <a:pt x="1" y="246"/>
                    <a:pt x="1" y="246"/>
                    <a:pt x="1" y="246"/>
                  </a:cubicBezTo>
                  <a:cubicBezTo>
                    <a:pt x="0" y="252"/>
                    <a:pt x="0" y="258"/>
                    <a:pt x="0" y="264"/>
                  </a:cubicBezTo>
                  <a:cubicBezTo>
                    <a:pt x="0" y="264"/>
                    <a:pt x="0" y="264"/>
                    <a:pt x="0" y="264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1" y="335"/>
                    <a:pt x="51" y="398"/>
                    <a:pt x="136" y="450"/>
                  </a:cubicBezTo>
                  <a:cubicBezTo>
                    <a:pt x="136" y="541"/>
                    <a:pt x="136" y="541"/>
                    <a:pt x="136" y="541"/>
                  </a:cubicBezTo>
                  <a:cubicBezTo>
                    <a:pt x="360" y="541"/>
                    <a:pt x="360" y="541"/>
                    <a:pt x="360" y="541"/>
                  </a:cubicBezTo>
                  <a:cubicBezTo>
                    <a:pt x="489" y="577"/>
                    <a:pt x="644" y="597"/>
                    <a:pt x="811" y="597"/>
                  </a:cubicBezTo>
                  <a:cubicBezTo>
                    <a:pt x="977" y="597"/>
                    <a:pt x="1132" y="577"/>
                    <a:pt x="1261" y="541"/>
                  </a:cubicBezTo>
                  <a:cubicBezTo>
                    <a:pt x="1485" y="541"/>
                    <a:pt x="1485" y="541"/>
                    <a:pt x="1485" y="541"/>
                  </a:cubicBezTo>
                  <a:cubicBezTo>
                    <a:pt x="1485" y="518"/>
                    <a:pt x="1485" y="518"/>
                    <a:pt x="1485" y="518"/>
                  </a:cubicBezTo>
                  <a:cubicBezTo>
                    <a:pt x="1485" y="518"/>
                    <a:pt x="1485" y="518"/>
                    <a:pt x="1485" y="518"/>
                  </a:cubicBezTo>
                  <a:cubicBezTo>
                    <a:pt x="1485" y="450"/>
                    <a:pt x="1485" y="450"/>
                    <a:pt x="1485" y="450"/>
                  </a:cubicBezTo>
                  <a:cubicBezTo>
                    <a:pt x="1571" y="397"/>
                    <a:pt x="1621" y="333"/>
                    <a:pt x="1621" y="265"/>
                  </a:cubicBezTo>
                  <a:cubicBezTo>
                    <a:pt x="1621" y="264"/>
                    <a:pt x="1621" y="264"/>
                    <a:pt x="1621" y="264"/>
                  </a:cubicBezTo>
                  <a:cubicBezTo>
                    <a:pt x="1621" y="258"/>
                    <a:pt x="1621" y="252"/>
                    <a:pt x="1620" y="246"/>
                  </a:cubicBezTo>
                  <a:cubicBezTo>
                    <a:pt x="1593" y="246"/>
                    <a:pt x="1593" y="246"/>
                    <a:pt x="1593" y="246"/>
                  </a:cubicBezTo>
                  <a:cubicBezTo>
                    <a:pt x="1570" y="211"/>
                    <a:pt x="1533" y="178"/>
                    <a:pt x="1485" y="148"/>
                  </a:cubicBezTo>
                  <a:cubicBezTo>
                    <a:pt x="1485" y="57"/>
                    <a:pt x="1485" y="57"/>
                    <a:pt x="1485" y="57"/>
                  </a:cubicBezTo>
                  <a:cubicBezTo>
                    <a:pt x="1261" y="57"/>
                    <a:pt x="1261" y="57"/>
                    <a:pt x="1261" y="57"/>
                  </a:cubicBezTo>
                  <a:cubicBezTo>
                    <a:pt x="1132" y="21"/>
                    <a:pt x="977" y="0"/>
                    <a:pt x="811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Oval 88"/>
            <p:cNvSpPr>
              <a:spLocks noChangeArrowheads="1"/>
            </p:cNvSpPr>
            <p:nvPr/>
          </p:nvSpPr>
          <p:spPr bwMode="auto">
            <a:xfrm>
              <a:off x="5166744" y="4445097"/>
              <a:ext cx="1877259" cy="772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89"/>
            <p:cNvSpPr/>
            <p:nvPr/>
          </p:nvSpPr>
          <p:spPr bwMode="auto">
            <a:xfrm>
              <a:off x="3871761" y="3916390"/>
              <a:ext cx="2234777" cy="914174"/>
            </a:xfrm>
            <a:custGeom>
              <a:avLst/>
              <a:gdLst>
                <a:gd name="T0" fmla="*/ 811 w 811"/>
                <a:gd name="T1" fmla="*/ 0 h 332"/>
                <a:gd name="T2" fmla="*/ 360 w 811"/>
                <a:gd name="T3" fmla="*/ 56 h 332"/>
                <a:gd name="T4" fmla="*/ 136 w 811"/>
                <a:gd name="T5" fmla="*/ 56 h 332"/>
                <a:gd name="T6" fmla="*/ 136 w 811"/>
                <a:gd name="T7" fmla="*/ 147 h 332"/>
                <a:gd name="T8" fmla="*/ 0 w 811"/>
                <a:gd name="T9" fmla="*/ 332 h 332"/>
                <a:gd name="T10" fmla="*/ 470 w 811"/>
                <a:gd name="T11" fmla="*/ 332 h 332"/>
                <a:gd name="T12" fmla="*/ 811 w 811"/>
                <a:gd name="T13" fmla="*/ 192 h 332"/>
                <a:gd name="T14" fmla="*/ 811 w 811"/>
                <a:gd name="T15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1" h="332">
                  <a:moveTo>
                    <a:pt x="811" y="0"/>
                  </a:moveTo>
                  <a:cubicBezTo>
                    <a:pt x="644" y="0"/>
                    <a:pt x="489" y="20"/>
                    <a:pt x="360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147"/>
                    <a:pt x="136" y="147"/>
                    <a:pt x="136" y="147"/>
                  </a:cubicBezTo>
                  <a:cubicBezTo>
                    <a:pt x="50" y="200"/>
                    <a:pt x="0" y="264"/>
                    <a:pt x="0" y="332"/>
                  </a:cubicBezTo>
                  <a:cubicBezTo>
                    <a:pt x="470" y="332"/>
                    <a:pt x="470" y="332"/>
                    <a:pt x="470" y="332"/>
                  </a:cubicBezTo>
                  <a:cubicBezTo>
                    <a:pt x="470" y="255"/>
                    <a:pt x="622" y="192"/>
                    <a:pt x="811" y="192"/>
                  </a:cubicBezTo>
                  <a:lnTo>
                    <a:pt x="811" y="0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Freeform 90"/>
            <p:cNvSpPr/>
            <p:nvPr/>
          </p:nvSpPr>
          <p:spPr bwMode="auto">
            <a:xfrm>
              <a:off x="4499455" y="4174921"/>
              <a:ext cx="1607083" cy="655644"/>
            </a:xfrm>
            <a:custGeom>
              <a:avLst/>
              <a:gdLst>
                <a:gd name="T0" fmla="*/ 242 w 583"/>
                <a:gd name="T1" fmla="*/ 238 h 238"/>
                <a:gd name="T2" fmla="*/ 583 w 583"/>
                <a:gd name="T3" fmla="*/ 98 h 238"/>
                <a:gd name="T4" fmla="*/ 583 w 583"/>
                <a:gd name="T5" fmla="*/ 0 h 238"/>
                <a:gd name="T6" fmla="*/ 0 w 583"/>
                <a:gd name="T7" fmla="*/ 238 h 238"/>
                <a:gd name="T8" fmla="*/ 242 w 583"/>
                <a:gd name="T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38">
                  <a:moveTo>
                    <a:pt x="242" y="238"/>
                  </a:moveTo>
                  <a:cubicBezTo>
                    <a:pt x="242" y="161"/>
                    <a:pt x="394" y="98"/>
                    <a:pt x="583" y="98"/>
                  </a:cubicBezTo>
                  <a:cubicBezTo>
                    <a:pt x="583" y="0"/>
                    <a:pt x="583" y="0"/>
                    <a:pt x="583" y="0"/>
                  </a:cubicBezTo>
                  <a:cubicBezTo>
                    <a:pt x="261" y="0"/>
                    <a:pt x="0" y="106"/>
                    <a:pt x="0" y="238"/>
                  </a:cubicBezTo>
                  <a:lnTo>
                    <a:pt x="242" y="238"/>
                  </a:lnTo>
                  <a:close/>
                </a:path>
              </a:pathLst>
            </a:custGeom>
            <a:solidFill>
              <a:srgbClr val="62B1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Freeform 91"/>
            <p:cNvSpPr>
              <a:spLocks noEditPoints="1"/>
            </p:cNvSpPr>
            <p:nvPr/>
          </p:nvSpPr>
          <p:spPr bwMode="auto">
            <a:xfrm>
              <a:off x="4838340" y="4624438"/>
              <a:ext cx="215443" cy="82684"/>
            </a:xfrm>
            <a:custGeom>
              <a:avLst/>
              <a:gdLst>
                <a:gd name="T0" fmla="*/ 49 w 78"/>
                <a:gd name="T1" fmla="*/ 2 h 30"/>
                <a:gd name="T2" fmla="*/ 71 w 78"/>
                <a:gd name="T3" fmla="*/ 19 h 30"/>
                <a:gd name="T4" fmla="*/ 29 w 78"/>
                <a:gd name="T5" fmla="*/ 27 h 30"/>
                <a:gd name="T6" fmla="*/ 7 w 78"/>
                <a:gd name="T7" fmla="*/ 10 h 30"/>
                <a:gd name="T8" fmla="*/ 49 w 78"/>
                <a:gd name="T9" fmla="*/ 2 h 30"/>
                <a:gd name="T10" fmla="*/ 34 w 78"/>
                <a:gd name="T11" fmla="*/ 21 h 30"/>
                <a:gd name="T12" fmla="*/ 60 w 78"/>
                <a:gd name="T13" fmla="*/ 18 h 30"/>
                <a:gd name="T14" fmla="*/ 44 w 78"/>
                <a:gd name="T15" fmla="*/ 8 h 30"/>
                <a:gd name="T16" fmla="*/ 18 w 78"/>
                <a:gd name="T17" fmla="*/ 11 h 30"/>
                <a:gd name="T18" fmla="*/ 34 w 78"/>
                <a:gd name="T19" fmla="*/ 2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0">
                  <a:moveTo>
                    <a:pt x="49" y="2"/>
                  </a:moveTo>
                  <a:cubicBezTo>
                    <a:pt x="70" y="5"/>
                    <a:pt x="78" y="12"/>
                    <a:pt x="71" y="19"/>
                  </a:cubicBezTo>
                  <a:cubicBezTo>
                    <a:pt x="65" y="27"/>
                    <a:pt x="47" y="30"/>
                    <a:pt x="29" y="27"/>
                  </a:cubicBezTo>
                  <a:cubicBezTo>
                    <a:pt x="10" y="24"/>
                    <a:pt x="0" y="17"/>
                    <a:pt x="7" y="10"/>
                  </a:cubicBezTo>
                  <a:cubicBezTo>
                    <a:pt x="14" y="2"/>
                    <a:pt x="32" y="0"/>
                    <a:pt x="49" y="2"/>
                  </a:cubicBezTo>
                  <a:close/>
                  <a:moveTo>
                    <a:pt x="34" y="21"/>
                  </a:moveTo>
                  <a:cubicBezTo>
                    <a:pt x="46" y="22"/>
                    <a:pt x="57" y="21"/>
                    <a:pt x="60" y="18"/>
                  </a:cubicBezTo>
                  <a:cubicBezTo>
                    <a:pt x="64" y="14"/>
                    <a:pt x="57" y="10"/>
                    <a:pt x="44" y="8"/>
                  </a:cubicBezTo>
                  <a:cubicBezTo>
                    <a:pt x="33" y="7"/>
                    <a:pt x="21" y="7"/>
                    <a:pt x="18" y="11"/>
                  </a:cubicBezTo>
                  <a:cubicBezTo>
                    <a:pt x="15" y="15"/>
                    <a:pt x="22" y="19"/>
                    <a:pt x="34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" name="Freeform 92"/>
            <p:cNvSpPr>
              <a:spLocks noEditPoints="1"/>
            </p:cNvSpPr>
            <p:nvPr/>
          </p:nvSpPr>
          <p:spPr bwMode="auto">
            <a:xfrm>
              <a:off x="4910542" y="4560387"/>
              <a:ext cx="179341" cy="74531"/>
            </a:xfrm>
            <a:custGeom>
              <a:avLst/>
              <a:gdLst>
                <a:gd name="T0" fmla="*/ 0 w 65"/>
                <a:gd name="T1" fmla="*/ 15 h 27"/>
                <a:gd name="T2" fmla="*/ 9 w 65"/>
                <a:gd name="T3" fmla="*/ 7 h 27"/>
                <a:gd name="T4" fmla="*/ 23 w 65"/>
                <a:gd name="T5" fmla="*/ 1 h 27"/>
                <a:gd name="T6" fmla="*/ 40 w 65"/>
                <a:gd name="T7" fmla="*/ 1 h 27"/>
                <a:gd name="T8" fmla="*/ 51 w 65"/>
                <a:gd name="T9" fmla="*/ 6 h 27"/>
                <a:gd name="T10" fmla="*/ 47 w 65"/>
                <a:gd name="T11" fmla="*/ 16 h 27"/>
                <a:gd name="T12" fmla="*/ 44 w 65"/>
                <a:gd name="T13" fmla="*/ 17 h 27"/>
                <a:gd name="T14" fmla="*/ 65 w 65"/>
                <a:gd name="T15" fmla="*/ 22 h 27"/>
                <a:gd name="T16" fmla="*/ 58 w 65"/>
                <a:gd name="T17" fmla="*/ 27 h 27"/>
                <a:gd name="T18" fmla="*/ 0 w 65"/>
                <a:gd name="T19" fmla="*/ 15 h 27"/>
                <a:gd name="T20" fmla="*/ 34 w 65"/>
                <a:gd name="T21" fmla="*/ 15 h 27"/>
                <a:gd name="T22" fmla="*/ 37 w 65"/>
                <a:gd name="T23" fmla="*/ 14 h 27"/>
                <a:gd name="T24" fmla="*/ 33 w 65"/>
                <a:gd name="T25" fmla="*/ 7 h 27"/>
                <a:gd name="T26" fmla="*/ 19 w 65"/>
                <a:gd name="T27" fmla="*/ 9 h 27"/>
                <a:gd name="T28" fmla="*/ 17 w 65"/>
                <a:gd name="T29" fmla="*/ 12 h 27"/>
                <a:gd name="T30" fmla="*/ 34 w 65"/>
                <a:gd name="T31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27">
                  <a:moveTo>
                    <a:pt x="0" y="15"/>
                  </a:moveTo>
                  <a:cubicBezTo>
                    <a:pt x="2" y="13"/>
                    <a:pt x="4" y="11"/>
                    <a:pt x="9" y="7"/>
                  </a:cubicBezTo>
                  <a:cubicBezTo>
                    <a:pt x="13" y="4"/>
                    <a:pt x="18" y="2"/>
                    <a:pt x="23" y="1"/>
                  </a:cubicBezTo>
                  <a:cubicBezTo>
                    <a:pt x="28" y="0"/>
                    <a:pt x="34" y="0"/>
                    <a:pt x="40" y="1"/>
                  </a:cubicBezTo>
                  <a:cubicBezTo>
                    <a:pt x="45" y="3"/>
                    <a:pt x="49" y="4"/>
                    <a:pt x="51" y="6"/>
                  </a:cubicBezTo>
                  <a:cubicBezTo>
                    <a:pt x="53" y="9"/>
                    <a:pt x="51" y="12"/>
                    <a:pt x="47" y="16"/>
                  </a:cubicBezTo>
                  <a:cubicBezTo>
                    <a:pt x="46" y="16"/>
                    <a:pt x="45" y="17"/>
                    <a:pt x="44" y="17"/>
                  </a:cubicBezTo>
                  <a:cubicBezTo>
                    <a:pt x="65" y="22"/>
                    <a:pt x="65" y="22"/>
                    <a:pt x="65" y="22"/>
                  </a:cubicBezTo>
                  <a:cubicBezTo>
                    <a:pt x="58" y="27"/>
                    <a:pt x="58" y="27"/>
                    <a:pt x="58" y="27"/>
                  </a:cubicBezTo>
                  <a:lnTo>
                    <a:pt x="0" y="15"/>
                  </a:lnTo>
                  <a:close/>
                  <a:moveTo>
                    <a:pt x="34" y="15"/>
                  </a:moveTo>
                  <a:cubicBezTo>
                    <a:pt x="35" y="15"/>
                    <a:pt x="36" y="14"/>
                    <a:pt x="37" y="14"/>
                  </a:cubicBezTo>
                  <a:cubicBezTo>
                    <a:pt x="40" y="11"/>
                    <a:pt x="39" y="8"/>
                    <a:pt x="33" y="7"/>
                  </a:cubicBezTo>
                  <a:cubicBezTo>
                    <a:pt x="28" y="6"/>
                    <a:pt x="22" y="6"/>
                    <a:pt x="19" y="9"/>
                  </a:cubicBezTo>
                  <a:cubicBezTo>
                    <a:pt x="17" y="10"/>
                    <a:pt x="17" y="11"/>
                    <a:pt x="17" y="12"/>
                  </a:cubicBezTo>
                  <a:lnTo>
                    <a:pt x="3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4" name="Freeform 93"/>
            <p:cNvSpPr/>
            <p:nvPr/>
          </p:nvSpPr>
          <p:spPr bwMode="auto">
            <a:xfrm>
              <a:off x="4985073" y="4495172"/>
              <a:ext cx="203797" cy="73367"/>
            </a:xfrm>
            <a:custGeom>
              <a:avLst/>
              <a:gdLst>
                <a:gd name="T0" fmla="*/ 50 w 175"/>
                <a:gd name="T1" fmla="*/ 33 h 63"/>
                <a:gd name="T2" fmla="*/ 26 w 175"/>
                <a:gd name="T3" fmla="*/ 47 h 63"/>
                <a:gd name="T4" fmla="*/ 0 w 175"/>
                <a:gd name="T5" fmla="*/ 40 h 63"/>
                <a:gd name="T6" fmla="*/ 71 w 175"/>
                <a:gd name="T7" fmla="*/ 0 h 63"/>
                <a:gd name="T8" fmla="*/ 94 w 175"/>
                <a:gd name="T9" fmla="*/ 7 h 63"/>
                <a:gd name="T10" fmla="*/ 71 w 175"/>
                <a:gd name="T11" fmla="*/ 21 h 63"/>
                <a:gd name="T12" fmla="*/ 175 w 175"/>
                <a:gd name="T13" fmla="*/ 52 h 63"/>
                <a:gd name="T14" fmla="*/ 154 w 175"/>
                <a:gd name="T15" fmla="*/ 63 h 63"/>
                <a:gd name="T16" fmla="*/ 50 w 175"/>
                <a:gd name="T17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63">
                  <a:moveTo>
                    <a:pt x="50" y="33"/>
                  </a:moveTo>
                  <a:lnTo>
                    <a:pt x="26" y="47"/>
                  </a:lnTo>
                  <a:lnTo>
                    <a:pt x="0" y="40"/>
                  </a:lnTo>
                  <a:lnTo>
                    <a:pt x="71" y="0"/>
                  </a:lnTo>
                  <a:lnTo>
                    <a:pt x="94" y="7"/>
                  </a:lnTo>
                  <a:lnTo>
                    <a:pt x="71" y="21"/>
                  </a:lnTo>
                  <a:lnTo>
                    <a:pt x="175" y="52"/>
                  </a:lnTo>
                  <a:lnTo>
                    <a:pt x="154" y="63"/>
                  </a:lnTo>
                  <a:lnTo>
                    <a:pt x="5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5" name="Freeform 94"/>
            <p:cNvSpPr/>
            <p:nvPr/>
          </p:nvSpPr>
          <p:spPr bwMode="auto">
            <a:xfrm>
              <a:off x="5089883" y="4473046"/>
              <a:ext cx="165366" cy="62886"/>
            </a:xfrm>
            <a:custGeom>
              <a:avLst/>
              <a:gdLst>
                <a:gd name="T0" fmla="*/ 23 w 142"/>
                <a:gd name="T1" fmla="*/ 0 h 54"/>
                <a:gd name="T2" fmla="*/ 142 w 142"/>
                <a:gd name="T3" fmla="*/ 42 h 54"/>
                <a:gd name="T4" fmla="*/ 118 w 142"/>
                <a:gd name="T5" fmla="*/ 54 h 54"/>
                <a:gd name="T6" fmla="*/ 0 w 142"/>
                <a:gd name="T7" fmla="*/ 11 h 54"/>
                <a:gd name="T8" fmla="*/ 23 w 142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54">
                  <a:moveTo>
                    <a:pt x="23" y="0"/>
                  </a:moveTo>
                  <a:lnTo>
                    <a:pt x="142" y="42"/>
                  </a:lnTo>
                  <a:lnTo>
                    <a:pt x="118" y="54"/>
                  </a:lnTo>
                  <a:lnTo>
                    <a:pt x="0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6" name="Freeform 95"/>
            <p:cNvSpPr>
              <a:spLocks noEditPoints="1"/>
            </p:cNvSpPr>
            <p:nvPr/>
          </p:nvSpPr>
          <p:spPr bwMode="auto">
            <a:xfrm>
              <a:off x="5160921" y="4420641"/>
              <a:ext cx="209619" cy="87342"/>
            </a:xfrm>
            <a:custGeom>
              <a:avLst/>
              <a:gdLst>
                <a:gd name="T0" fmla="*/ 61 w 76"/>
                <a:gd name="T1" fmla="*/ 6 h 32"/>
                <a:gd name="T2" fmla="*/ 61 w 76"/>
                <a:gd name="T3" fmla="*/ 26 h 32"/>
                <a:gd name="T4" fmla="*/ 15 w 76"/>
                <a:gd name="T5" fmla="*/ 25 h 32"/>
                <a:gd name="T6" fmla="*/ 14 w 76"/>
                <a:gd name="T7" fmla="*/ 5 h 32"/>
                <a:gd name="T8" fmla="*/ 61 w 76"/>
                <a:gd name="T9" fmla="*/ 6 h 32"/>
                <a:gd name="T10" fmla="*/ 26 w 76"/>
                <a:gd name="T11" fmla="*/ 20 h 32"/>
                <a:gd name="T12" fmla="*/ 53 w 76"/>
                <a:gd name="T13" fmla="*/ 22 h 32"/>
                <a:gd name="T14" fmla="*/ 49 w 76"/>
                <a:gd name="T15" fmla="*/ 11 h 32"/>
                <a:gd name="T16" fmla="*/ 22 w 76"/>
                <a:gd name="T17" fmla="*/ 9 h 32"/>
                <a:gd name="T18" fmla="*/ 26 w 76"/>
                <a:gd name="T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32">
                  <a:moveTo>
                    <a:pt x="61" y="6"/>
                  </a:moveTo>
                  <a:cubicBezTo>
                    <a:pt x="76" y="13"/>
                    <a:pt x="75" y="21"/>
                    <a:pt x="61" y="26"/>
                  </a:cubicBezTo>
                  <a:cubicBezTo>
                    <a:pt x="47" y="32"/>
                    <a:pt x="28" y="31"/>
                    <a:pt x="15" y="25"/>
                  </a:cubicBezTo>
                  <a:cubicBezTo>
                    <a:pt x="1" y="19"/>
                    <a:pt x="0" y="11"/>
                    <a:pt x="14" y="5"/>
                  </a:cubicBezTo>
                  <a:cubicBezTo>
                    <a:pt x="29" y="0"/>
                    <a:pt x="48" y="1"/>
                    <a:pt x="61" y="6"/>
                  </a:cubicBezTo>
                  <a:close/>
                  <a:moveTo>
                    <a:pt x="26" y="20"/>
                  </a:moveTo>
                  <a:cubicBezTo>
                    <a:pt x="35" y="24"/>
                    <a:pt x="46" y="25"/>
                    <a:pt x="53" y="22"/>
                  </a:cubicBezTo>
                  <a:cubicBezTo>
                    <a:pt x="61" y="20"/>
                    <a:pt x="58" y="15"/>
                    <a:pt x="49" y="11"/>
                  </a:cubicBezTo>
                  <a:cubicBezTo>
                    <a:pt x="41" y="8"/>
                    <a:pt x="30" y="6"/>
                    <a:pt x="22" y="9"/>
                  </a:cubicBezTo>
                  <a:cubicBezTo>
                    <a:pt x="15" y="12"/>
                    <a:pt x="17" y="16"/>
                    <a:pt x="26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7" name="Freeform 96"/>
            <p:cNvSpPr/>
            <p:nvPr/>
          </p:nvSpPr>
          <p:spPr bwMode="auto">
            <a:xfrm>
              <a:off x="5307655" y="4364742"/>
              <a:ext cx="228252" cy="96658"/>
            </a:xfrm>
            <a:custGeom>
              <a:avLst/>
              <a:gdLst>
                <a:gd name="T0" fmla="*/ 37 w 83"/>
                <a:gd name="T1" fmla="*/ 35 h 35"/>
                <a:gd name="T2" fmla="*/ 0 w 83"/>
                <a:gd name="T3" fmla="*/ 12 h 35"/>
                <a:gd name="T4" fmla="*/ 15 w 83"/>
                <a:gd name="T5" fmla="*/ 8 h 35"/>
                <a:gd name="T6" fmla="*/ 40 w 83"/>
                <a:gd name="T7" fmla="*/ 14 h 35"/>
                <a:gd name="T8" fmla="*/ 61 w 83"/>
                <a:gd name="T9" fmla="*/ 19 h 35"/>
                <a:gd name="T10" fmla="*/ 62 w 83"/>
                <a:gd name="T11" fmla="*/ 19 h 35"/>
                <a:gd name="T12" fmla="*/ 45 w 83"/>
                <a:gd name="T13" fmla="*/ 10 h 35"/>
                <a:gd name="T14" fmla="*/ 34 w 83"/>
                <a:gd name="T15" fmla="*/ 3 h 35"/>
                <a:gd name="T16" fmla="*/ 46 w 83"/>
                <a:gd name="T17" fmla="*/ 0 h 35"/>
                <a:gd name="T18" fmla="*/ 83 w 83"/>
                <a:gd name="T19" fmla="*/ 22 h 35"/>
                <a:gd name="T20" fmla="*/ 70 w 83"/>
                <a:gd name="T21" fmla="*/ 26 h 35"/>
                <a:gd name="T22" fmla="*/ 44 w 83"/>
                <a:gd name="T23" fmla="*/ 21 h 35"/>
                <a:gd name="T24" fmla="*/ 21 w 83"/>
                <a:gd name="T25" fmla="*/ 15 h 35"/>
                <a:gd name="T26" fmla="*/ 21 w 83"/>
                <a:gd name="T27" fmla="*/ 15 h 35"/>
                <a:gd name="T28" fmla="*/ 37 w 83"/>
                <a:gd name="T29" fmla="*/ 25 h 35"/>
                <a:gd name="T30" fmla="*/ 49 w 83"/>
                <a:gd name="T31" fmla="*/ 32 h 35"/>
                <a:gd name="T32" fmla="*/ 37 w 83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35">
                  <a:moveTo>
                    <a:pt x="37" y="35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7" y="15"/>
                    <a:pt x="55" y="17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56" y="16"/>
                    <a:pt x="51" y="13"/>
                    <a:pt x="45" y="10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83" y="22"/>
                    <a:pt x="83" y="22"/>
                    <a:pt x="83" y="2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36" y="19"/>
                    <a:pt x="28" y="17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6" y="18"/>
                    <a:pt x="31" y="21"/>
                    <a:pt x="37" y="25"/>
                  </a:cubicBezTo>
                  <a:cubicBezTo>
                    <a:pt x="49" y="32"/>
                    <a:pt x="49" y="32"/>
                    <a:pt x="49" y="32"/>
                  </a:cubicBezTo>
                  <a:lnTo>
                    <a:pt x="37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8" name="Freeform 97"/>
            <p:cNvSpPr>
              <a:spLocks noEditPoints="1"/>
            </p:cNvSpPr>
            <p:nvPr/>
          </p:nvSpPr>
          <p:spPr bwMode="auto">
            <a:xfrm>
              <a:off x="5588312" y="4320489"/>
              <a:ext cx="163037" cy="82684"/>
            </a:xfrm>
            <a:custGeom>
              <a:avLst/>
              <a:gdLst>
                <a:gd name="T0" fmla="*/ 52 w 59"/>
                <a:gd name="T1" fmla="*/ 11 h 30"/>
                <a:gd name="T2" fmla="*/ 41 w 59"/>
                <a:gd name="T3" fmla="*/ 28 h 30"/>
                <a:gd name="T4" fmla="*/ 7 w 59"/>
                <a:gd name="T5" fmla="*/ 18 h 30"/>
                <a:gd name="T6" fmla="*/ 18 w 59"/>
                <a:gd name="T7" fmla="*/ 2 h 30"/>
                <a:gd name="T8" fmla="*/ 52 w 59"/>
                <a:gd name="T9" fmla="*/ 11 h 30"/>
                <a:gd name="T10" fmla="*/ 21 w 59"/>
                <a:gd name="T11" fmla="*/ 16 h 30"/>
                <a:gd name="T12" fmla="*/ 38 w 59"/>
                <a:gd name="T13" fmla="*/ 23 h 30"/>
                <a:gd name="T14" fmla="*/ 38 w 59"/>
                <a:gd name="T15" fmla="*/ 13 h 30"/>
                <a:gd name="T16" fmla="*/ 22 w 59"/>
                <a:gd name="T17" fmla="*/ 6 h 30"/>
                <a:gd name="T18" fmla="*/ 21 w 59"/>
                <a:gd name="T19" fmla="*/ 1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0">
                  <a:moveTo>
                    <a:pt x="52" y="11"/>
                  </a:moveTo>
                  <a:cubicBezTo>
                    <a:pt x="59" y="19"/>
                    <a:pt x="57" y="25"/>
                    <a:pt x="41" y="28"/>
                  </a:cubicBezTo>
                  <a:cubicBezTo>
                    <a:pt x="26" y="30"/>
                    <a:pt x="14" y="25"/>
                    <a:pt x="7" y="18"/>
                  </a:cubicBezTo>
                  <a:cubicBezTo>
                    <a:pt x="0" y="11"/>
                    <a:pt x="3" y="4"/>
                    <a:pt x="18" y="2"/>
                  </a:cubicBezTo>
                  <a:cubicBezTo>
                    <a:pt x="34" y="0"/>
                    <a:pt x="46" y="4"/>
                    <a:pt x="52" y="11"/>
                  </a:cubicBezTo>
                  <a:close/>
                  <a:moveTo>
                    <a:pt x="21" y="16"/>
                  </a:moveTo>
                  <a:cubicBezTo>
                    <a:pt x="26" y="22"/>
                    <a:pt x="32" y="24"/>
                    <a:pt x="38" y="23"/>
                  </a:cubicBezTo>
                  <a:cubicBezTo>
                    <a:pt x="43" y="22"/>
                    <a:pt x="43" y="19"/>
                    <a:pt x="38" y="13"/>
                  </a:cubicBezTo>
                  <a:cubicBezTo>
                    <a:pt x="33" y="8"/>
                    <a:pt x="28" y="6"/>
                    <a:pt x="22" y="6"/>
                  </a:cubicBezTo>
                  <a:cubicBezTo>
                    <a:pt x="17" y="7"/>
                    <a:pt x="16" y="10"/>
                    <a:pt x="21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9" name="Freeform 98"/>
            <p:cNvSpPr/>
            <p:nvPr/>
          </p:nvSpPr>
          <p:spPr bwMode="auto">
            <a:xfrm>
              <a:off x="5751349" y="4304186"/>
              <a:ext cx="115291" cy="74531"/>
            </a:xfrm>
            <a:custGeom>
              <a:avLst/>
              <a:gdLst>
                <a:gd name="T0" fmla="*/ 38 w 99"/>
                <a:gd name="T1" fmla="*/ 17 h 64"/>
                <a:gd name="T2" fmla="*/ 35 w 99"/>
                <a:gd name="T3" fmla="*/ 17 h 64"/>
                <a:gd name="T4" fmla="*/ 12 w 99"/>
                <a:gd name="T5" fmla="*/ 24 h 64"/>
                <a:gd name="T6" fmla="*/ 0 w 99"/>
                <a:gd name="T7" fmla="*/ 14 h 64"/>
                <a:gd name="T8" fmla="*/ 33 w 99"/>
                <a:gd name="T9" fmla="*/ 3 h 64"/>
                <a:gd name="T10" fmla="*/ 64 w 99"/>
                <a:gd name="T11" fmla="*/ 0 h 64"/>
                <a:gd name="T12" fmla="*/ 99 w 99"/>
                <a:gd name="T13" fmla="*/ 62 h 64"/>
                <a:gd name="T14" fmla="*/ 66 w 99"/>
                <a:gd name="T15" fmla="*/ 64 h 64"/>
                <a:gd name="T16" fmla="*/ 38 w 99"/>
                <a:gd name="T17" fmla="*/ 1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64">
                  <a:moveTo>
                    <a:pt x="38" y="17"/>
                  </a:moveTo>
                  <a:lnTo>
                    <a:pt x="35" y="17"/>
                  </a:lnTo>
                  <a:lnTo>
                    <a:pt x="12" y="24"/>
                  </a:lnTo>
                  <a:lnTo>
                    <a:pt x="0" y="14"/>
                  </a:lnTo>
                  <a:lnTo>
                    <a:pt x="33" y="3"/>
                  </a:lnTo>
                  <a:lnTo>
                    <a:pt x="64" y="0"/>
                  </a:lnTo>
                  <a:lnTo>
                    <a:pt x="99" y="62"/>
                  </a:lnTo>
                  <a:lnTo>
                    <a:pt x="66" y="64"/>
                  </a:lnTo>
                  <a:lnTo>
                    <a:pt x="38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0" name="Freeform 99"/>
            <p:cNvSpPr/>
            <p:nvPr/>
          </p:nvSpPr>
          <p:spPr bwMode="auto">
            <a:xfrm>
              <a:off x="3871761" y="4830564"/>
              <a:ext cx="2234777" cy="917668"/>
            </a:xfrm>
            <a:custGeom>
              <a:avLst/>
              <a:gdLst>
                <a:gd name="T0" fmla="*/ 0 w 811"/>
                <a:gd name="T1" fmla="*/ 0 h 333"/>
                <a:gd name="T2" fmla="*/ 136 w 811"/>
                <a:gd name="T3" fmla="*/ 185 h 333"/>
                <a:gd name="T4" fmla="*/ 136 w 811"/>
                <a:gd name="T5" fmla="*/ 277 h 333"/>
                <a:gd name="T6" fmla="*/ 360 w 811"/>
                <a:gd name="T7" fmla="*/ 277 h 333"/>
                <a:gd name="T8" fmla="*/ 811 w 811"/>
                <a:gd name="T9" fmla="*/ 333 h 333"/>
                <a:gd name="T10" fmla="*/ 811 w 811"/>
                <a:gd name="T11" fmla="*/ 140 h 333"/>
                <a:gd name="T12" fmla="*/ 470 w 811"/>
                <a:gd name="T13" fmla="*/ 0 h 333"/>
                <a:gd name="T14" fmla="*/ 470 w 811"/>
                <a:gd name="T15" fmla="*/ 0 h 333"/>
                <a:gd name="T16" fmla="*/ 0 w 811"/>
                <a:gd name="T17" fmla="*/ 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1" h="333">
                  <a:moveTo>
                    <a:pt x="0" y="0"/>
                  </a:moveTo>
                  <a:cubicBezTo>
                    <a:pt x="0" y="69"/>
                    <a:pt x="50" y="132"/>
                    <a:pt x="136" y="185"/>
                  </a:cubicBezTo>
                  <a:cubicBezTo>
                    <a:pt x="136" y="277"/>
                    <a:pt x="136" y="277"/>
                    <a:pt x="136" y="277"/>
                  </a:cubicBezTo>
                  <a:cubicBezTo>
                    <a:pt x="360" y="277"/>
                    <a:pt x="360" y="277"/>
                    <a:pt x="360" y="277"/>
                  </a:cubicBezTo>
                  <a:cubicBezTo>
                    <a:pt x="489" y="312"/>
                    <a:pt x="644" y="333"/>
                    <a:pt x="811" y="333"/>
                  </a:cubicBezTo>
                  <a:cubicBezTo>
                    <a:pt x="811" y="140"/>
                    <a:pt x="811" y="140"/>
                    <a:pt x="811" y="140"/>
                  </a:cubicBezTo>
                  <a:cubicBezTo>
                    <a:pt x="622" y="140"/>
                    <a:pt x="470" y="77"/>
                    <a:pt x="470" y="0"/>
                  </a:cubicBezTo>
                  <a:cubicBezTo>
                    <a:pt x="470" y="0"/>
                    <a:pt x="470" y="0"/>
                    <a:pt x="47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1" name="Freeform 100"/>
            <p:cNvSpPr/>
            <p:nvPr/>
          </p:nvSpPr>
          <p:spPr bwMode="auto">
            <a:xfrm>
              <a:off x="4499455" y="4830564"/>
              <a:ext cx="1607083" cy="659137"/>
            </a:xfrm>
            <a:custGeom>
              <a:avLst/>
              <a:gdLst>
                <a:gd name="T0" fmla="*/ 583 w 583"/>
                <a:gd name="T1" fmla="*/ 140 h 239"/>
                <a:gd name="T2" fmla="*/ 242 w 583"/>
                <a:gd name="T3" fmla="*/ 0 h 239"/>
                <a:gd name="T4" fmla="*/ 0 w 583"/>
                <a:gd name="T5" fmla="*/ 0 h 239"/>
                <a:gd name="T6" fmla="*/ 583 w 583"/>
                <a:gd name="T7" fmla="*/ 239 h 239"/>
                <a:gd name="T8" fmla="*/ 583 w 583"/>
                <a:gd name="T9" fmla="*/ 14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3" h="239">
                  <a:moveTo>
                    <a:pt x="583" y="140"/>
                  </a:moveTo>
                  <a:cubicBezTo>
                    <a:pt x="394" y="140"/>
                    <a:pt x="242" y="77"/>
                    <a:pt x="2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2"/>
                    <a:pt x="261" y="239"/>
                    <a:pt x="583" y="239"/>
                  </a:cubicBezTo>
                  <a:lnTo>
                    <a:pt x="583" y="140"/>
                  </a:lnTo>
                  <a:close/>
                </a:path>
              </a:pathLst>
            </a:custGeom>
            <a:solidFill>
              <a:srgbClr val="83B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2" name="Freeform 101"/>
            <p:cNvSpPr>
              <a:spLocks noEditPoints="1"/>
            </p:cNvSpPr>
            <p:nvPr/>
          </p:nvSpPr>
          <p:spPr bwMode="auto">
            <a:xfrm>
              <a:off x="4827859" y="4935373"/>
              <a:ext cx="209619" cy="80355"/>
            </a:xfrm>
            <a:custGeom>
              <a:avLst/>
              <a:gdLst>
                <a:gd name="T0" fmla="*/ 45 w 76"/>
                <a:gd name="T1" fmla="*/ 27 h 29"/>
                <a:gd name="T2" fmla="*/ 4 w 76"/>
                <a:gd name="T3" fmla="*/ 17 h 29"/>
                <a:gd name="T4" fmla="*/ 32 w 76"/>
                <a:gd name="T5" fmla="*/ 2 h 29"/>
                <a:gd name="T6" fmla="*/ 72 w 76"/>
                <a:gd name="T7" fmla="*/ 12 h 29"/>
                <a:gd name="T8" fmla="*/ 45 w 76"/>
                <a:gd name="T9" fmla="*/ 27 h 29"/>
                <a:gd name="T10" fmla="*/ 35 w 76"/>
                <a:gd name="T11" fmla="*/ 8 h 29"/>
                <a:gd name="T12" fmla="*/ 16 w 76"/>
                <a:gd name="T13" fmla="*/ 16 h 29"/>
                <a:gd name="T14" fmla="*/ 42 w 76"/>
                <a:gd name="T15" fmla="*/ 21 h 29"/>
                <a:gd name="T16" fmla="*/ 60 w 76"/>
                <a:gd name="T17" fmla="*/ 13 h 29"/>
                <a:gd name="T18" fmla="*/ 35 w 76"/>
                <a:gd name="T19" fmla="*/ 8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29">
                  <a:moveTo>
                    <a:pt x="45" y="27"/>
                  </a:moveTo>
                  <a:cubicBezTo>
                    <a:pt x="24" y="29"/>
                    <a:pt x="8" y="25"/>
                    <a:pt x="4" y="17"/>
                  </a:cubicBezTo>
                  <a:cubicBezTo>
                    <a:pt x="0" y="9"/>
                    <a:pt x="13" y="3"/>
                    <a:pt x="32" y="2"/>
                  </a:cubicBezTo>
                  <a:cubicBezTo>
                    <a:pt x="51" y="0"/>
                    <a:pt x="68" y="4"/>
                    <a:pt x="72" y="12"/>
                  </a:cubicBezTo>
                  <a:cubicBezTo>
                    <a:pt x="76" y="20"/>
                    <a:pt x="63" y="26"/>
                    <a:pt x="45" y="27"/>
                  </a:cubicBezTo>
                  <a:close/>
                  <a:moveTo>
                    <a:pt x="35" y="8"/>
                  </a:moveTo>
                  <a:cubicBezTo>
                    <a:pt x="22" y="9"/>
                    <a:pt x="14" y="12"/>
                    <a:pt x="16" y="16"/>
                  </a:cubicBezTo>
                  <a:cubicBezTo>
                    <a:pt x="18" y="20"/>
                    <a:pt x="29" y="22"/>
                    <a:pt x="42" y="21"/>
                  </a:cubicBezTo>
                  <a:cubicBezTo>
                    <a:pt x="53" y="20"/>
                    <a:pt x="62" y="17"/>
                    <a:pt x="60" y="13"/>
                  </a:cubicBezTo>
                  <a:cubicBezTo>
                    <a:pt x="58" y="9"/>
                    <a:pt x="48" y="7"/>
                    <a:pt x="35" y="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3" name="Freeform 102"/>
            <p:cNvSpPr>
              <a:spLocks noEditPoints="1"/>
            </p:cNvSpPr>
            <p:nvPr/>
          </p:nvSpPr>
          <p:spPr bwMode="auto">
            <a:xfrm>
              <a:off x="4874441" y="5009905"/>
              <a:ext cx="207290" cy="60557"/>
            </a:xfrm>
            <a:custGeom>
              <a:avLst/>
              <a:gdLst>
                <a:gd name="T0" fmla="*/ 62 w 75"/>
                <a:gd name="T1" fmla="*/ 0 h 22"/>
                <a:gd name="T2" fmla="*/ 70 w 75"/>
                <a:gd name="T3" fmla="*/ 8 h 22"/>
                <a:gd name="T4" fmla="*/ 73 w 75"/>
                <a:gd name="T5" fmla="*/ 16 h 22"/>
                <a:gd name="T6" fmla="*/ 61 w 75"/>
                <a:gd name="T7" fmla="*/ 21 h 22"/>
                <a:gd name="T8" fmla="*/ 44 w 75"/>
                <a:gd name="T9" fmla="*/ 21 h 22"/>
                <a:gd name="T10" fmla="*/ 30 w 75"/>
                <a:gd name="T11" fmla="*/ 14 h 22"/>
                <a:gd name="T12" fmla="*/ 28 w 75"/>
                <a:gd name="T13" fmla="*/ 12 h 22"/>
                <a:gd name="T14" fmla="*/ 6 w 75"/>
                <a:gd name="T15" fmla="*/ 15 h 22"/>
                <a:gd name="T16" fmla="*/ 0 w 75"/>
                <a:gd name="T17" fmla="*/ 10 h 22"/>
                <a:gd name="T18" fmla="*/ 62 w 75"/>
                <a:gd name="T19" fmla="*/ 0 h 22"/>
                <a:gd name="T20" fmla="*/ 39 w 75"/>
                <a:gd name="T21" fmla="*/ 10 h 22"/>
                <a:gd name="T22" fmla="*/ 40 w 75"/>
                <a:gd name="T23" fmla="*/ 12 h 22"/>
                <a:gd name="T24" fmla="*/ 55 w 75"/>
                <a:gd name="T25" fmla="*/ 16 h 22"/>
                <a:gd name="T26" fmla="*/ 60 w 75"/>
                <a:gd name="T27" fmla="*/ 10 h 22"/>
                <a:gd name="T28" fmla="*/ 57 w 75"/>
                <a:gd name="T29" fmla="*/ 7 h 22"/>
                <a:gd name="T30" fmla="*/ 39 w 75"/>
                <a:gd name="T31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" h="22">
                  <a:moveTo>
                    <a:pt x="62" y="0"/>
                  </a:moveTo>
                  <a:cubicBezTo>
                    <a:pt x="64" y="2"/>
                    <a:pt x="67" y="4"/>
                    <a:pt x="70" y="8"/>
                  </a:cubicBezTo>
                  <a:cubicBezTo>
                    <a:pt x="74" y="11"/>
                    <a:pt x="75" y="14"/>
                    <a:pt x="73" y="16"/>
                  </a:cubicBezTo>
                  <a:cubicBezTo>
                    <a:pt x="71" y="18"/>
                    <a:pt x="67" y="20"/>
                    <a:pt x="61" y="21"/>
                  </a:cubicBezTo>
                  <a:cubicBezTo>
                    <a:pt x="55" y="22"/>
                    <a:pt x="49" y="22"/>
                    <a:pt x="44" y="21"/>
                  </a:cubicBezTo>
                  <a:cubicBezTo>
                    <a:pt x="38" y="20"/>
                    <a:pt x="33" y="17"/>
                    <a:pt x="30" y="14"/>
                  </a:cubicBezTo>
                  <a:cubicBezTo>
                    <a:pt x="29" y="13"/>
                    <a:pt x="28" y="12"/>
                    <a:pt x="28" y="12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0" y="10"/>
                    <a:pt x="0" y="10"/>
                    <a:pt x="0" y="10"/>
                  </a:cubicBezTo>
                  <a:lnTo>
                    <a:pt x="62" y="0"/>
                  </a:lnTo>
                  <a:close/>
                  <a:moveTo>
                    <a:pt x="39" y="10"/>
                  </a:moveTo>
                  <a:cubicBezTo>
                    <a:pt x="39" y="11"/>
                    <a:pt x="40" y="11"/>
                    <a:pt x="40" y="12"/>
                  </a:cubicBezTo>
                  <a:cubicBezTo>
                    <a:pt x="43" y="15"/>
                    <a:pt x="49" y="17"/>
                    <a:pt x="55" y="16"/>
                  </a:cubicBezTo>
                  <a:cubicBezTo>
                    <a:pt x="61" y="15"/>
                    <a:pt x="63" y="12"/>
                    <a:pt x="60" y="10"/>
                  </a:cubicBezTo>
                  <a:cubicBezTo>
                    <a:pt x="59" y="8"/>
                    <a:pt x="58" y="8"/>
                    <a:pt x="57" y="7"/>
                  </a:cubicBezTo>
                  <a:lnTo>
                    <a:pt x="3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4" name="Freeform 103"/>
            <p:cNvSpPr/>
            <p:nvPr/>
          </p:nvSpPr>
          <p:spPr bwMode="auto">
            <a:xfrm>
              <a:off x="4960618" y="5059981"/>
              <a:ext cx="203797" cy="71038"/>
            </a:xfrm>
            <a:custGeom>
              <a:avLst/>
              <a:gdLst>
                <a:gd name="T0" fmla="*/ 111 w 175"/>
                <a:gd name="T1" fmla="*/ 21 h 61"/>
                <a:gd name="T2" fmla="*/ 89 w 175"/>
                <a:gd name="T3" fmla="*/ 7 h 61"/>
                <a:gd name="T4" fmla="*/ 115 w 175"/>
                <a:gd name="T5" fmla="*/ 0 h 61"/>
                <a:gd name="T6" fmla="*/ 175 w 175"/>
                <a:gd name="T7" fmla="*/ 45 h 61"/>
                <a:gd name="T8" fmla="*/ 149 w 175"/>
                <a:gd name="T9" fmla="*/ 49 h 61"/>
                <a:gd name="T10" fmla="*/ 127 w 175"/>
                <a:gd name="T11" fmla="*/ 35 h 61"/>
                <a:gd name="T12" fmla="*/ 16 w 175"/>
                <a:gd name="T13" fmla="*/ 61 h 61"/>
                <a:gd name="T14" fmla="*/ 0 w 175"/>
                <a:gd name="T15" fmla="*/ 47 h 61"/>
                <a:gd name="T16" fmla="*/ 111 w 175"/>
                <a:gd name="T17" fmla="*/ 2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61">
                  <a:moveTo>
                    <a:pt x="111" y="21"/>
                  </a:moveTo>
                  <a:lnTo>
                    <a:pt x="89" y="7"/>
                  </a:lnTo>
                  <a:lnTo>
                    <a:pt x="115" y="0"/>
                  </a:lnTo>
                  <a:lnTo>
                    <a:pt x="175" y="45"/>
                  </a:lnTo>
                  <a:lnTo>
                    <a:pt x="149" y="49"/>
                  </a:lnTo>
                  <a:lnTo>
                    <a:pt x="127" y="35"/>
                  </a:lnTo>
                  <a:lnTo>
                    <a:pt x="16" y="61"/>
                  </a:lnTo>
                  <a:lnTo>
                    <a:pt x="0" y="47"/>
                  </a:lnTo>
                  <a:lnTo>
                    <a:pt x="111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5" name="Freeform 104"/>
            <p:cNvSpPr/>
            <p:nvPr/>
          </p:nvSpPr>
          <p:spPr bwMode="auto">
            <a:xfrm>
              <a:off x="5023504" y="5112385"/>
              <a:ext cx="173519" cy="60557"/>
            </a:xfrm>
            <a:custGeom>
              <a:avLst/>
              <a:gdLst>
                <a:gd name="T0" fmla="*/ 149 w 149"/>
                <a:gd name="T1" fmla="*/ 14 h 52"/>
                <a:gd name="T2" fmla="*/ 21 w 149"/>
                <a:gd name="T3" fmla="*/ 52 h 52"/>
                <a:gd name="T4" fmla="*/ 0 w 149"/>
                <a:gd name="T5" fmla="*/ 40 h 52"/>
                <a:gd name="T6" fmla="*/ 128 w 149"/>
                <a:gd name="T7" fmla="*/ 0 h 52"/>
                <a:gd name="T8" fmla="*/ 149 w 149"/>
                <a:gd name="T9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52">
                  <a:moveTo>
                    <a:pt x="149" y="14"/>
                  </a:moveTo>
                  <a:lnTo>
                    <a:pt x="21" y="52"/>
                  </a:lnTo>
                  <a:lnTo>
                    <a:pt x="0" y="40"/>
                  </a:lnTo>
                  <a:lnTo>
                    <a:pt x="128" y="0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6" name="Freeform 105"/>
            <p:cNvSpPr>
              <a:spLocks noEditPoints="1"/>
            </p:cNvSpPr>
            <p:nvPr/>
          </p:nvSpPr>
          <p:spPr bwMode="auto">
            <a:xfrm>
              <a:off x="5089883" y="5142664"/>
              <a:ext cx="214278" cy="85013"/>
            </a:xfrm>
            <a:custGeom>
              <a:avLst/>
              <a:gdLst>
                <a:gd name="T0" fmla="*/ 62 w 78"/>
                <a:gd name="T1" fmla="*/ 25 h 31"/>
                <a:gd name="T2" fmla="*/ 14 w 78"/>
                <a:gd name="T3" fmla="*/ 26 h 31"/>
                <a:gd name="T4" fmla="*/ 17 w 78"/>
                <a:gd name="T5" fmla="*/ 7 h 31"/>
                <a:gd name="T6" fmla="*/ 64 w 78"/>
                <a:gd name="T7" fmla="*/ 6 h 31"/>
                <a:gd name="T8" fmla="*/ 62 w 78"/>
                <a:gd name="T9" fmla="*/ 25 h 31"/>
                <a:gd name="T10" fmla="*/ 28 w 78"/>
                <a:gd name="T11" fmla="*/ 11 h 31"/>
                <a:gd name="T12" fmla="*/ 23 w 78"/>
                <a:gd name="T13" fmla="*/ 22 h 31"/>
                <a:gd name="T14" fmla="*/ 50 w 78"/>
                <a:gd name="T15" fmla="*/ 21 h 31"/>
                <a:gd name="T16" fmla="*/ 55 w 78"/>
                <a:gd name="T17" fmla="*/ 10 h 31"/>
                <a:gd name="T18" fmla="*/ 28 w 78"/>
                <a:gd name="T19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1">
                  <a:moveTo>
                    <a:pt x="62" y="25"/>
                  </a:moveTo>
                  <a:cubicBezTo>
                    <a:pt x="46" y="31"/>
                    <a:pt x="27" y="31"/>
                    <a:pt x="14" y="26"/>
                  </a:cubicBezTo>
                  <a:cubicBezTo>
                    <a:pt x="0" y="19"/>
                    <a:pt x="3" y="12"/>
                    <a:pt x="17" y="7"/>
                  </a:cubicBezTo>
                  <a:cubicBezTo>
                    <a:pt x="31" y="1"/>
                    <a:pt x="51" y="0"/>
                    <a:pt x="64" y="6"/>
                  </a:cubicBezTo>
                  <a:cubicBezTo>
                    <a:pt x="78" y="13"/>
                    <a:pt x="75" y="20"/>
                    <a:pt x="62" y="25"/>
                  </a:cubicBezTo>
                  <a:close/>
                  <a:moveTo>
                    <a:pt x="28" y="11"/>
                  </a:moveTo>
                  <a:cubicBezTo>
                    <a:pt x="18" y="15"/>
                    <a:pt x="16" y="19"/>
                    <a:pt x="23" y="22"/>
                  </a:cubicBezTo>
                  <a:cubicBezTo>
                    <a:pt x="30" y="25"/>
                    <a:pt x="41" y="24"/>
                    <a:pt x="50" y="21"/>
                  </a:cubicBezTo>
                  <a:cubicBezTo>
                    <a:pt x="59" y="17"/>
                    <a:pt x="63" y="13"/>
                    <a:pt x="55" y="10"/>
                  </a:cubicBezTo>
                  <a:cubicBezTo>
                    <a:pt x="48" y="7"/>
                    <a:pt x="37" y="8"/>
                    <a:pt x="28" y="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7" name="Freeform 106"/>
            <p:cNvSpPr/>
            <p:nvPr/>
          </p:nvSpPr>
          <p:spPr bwMode="auto">
            <a:xfrm>
              <a:off x="5224971" y="5189246"/>
              <a:ext cx="231746" cy="98987"/>
            </a:xfrm>
            <a:custGeom>
              <a:avLst/>
              <a:gdLst>
                <a:gd name="T0" fmla="*/ 0 w 84"/>
                <a:gd name="T1" fmla="*/ 22 h 36"/>
                <a:gd name="T2" fmla="*/ 39 w 84"/>
                <a:gd name="T3" fmla="*/ 0 h 36"/>
                <a:gd name="T4" fmla="*/ 54 w 84"/>
                <a:gd name="T5" fmla="*/ 4 h 36"/>
                <a:gd name="T6" fmla="*/ 50 w 84"/>
                <a:gd name="T7" fmla="*/ 16 h 36"/>
                <a:gd name="T8" fmla="*/ 46 w 84"/>
                <a:gd name="T9" fmla="*/ 26 h 36"/>
                <a:gd name="T10" fmla="*/ 46 w 84"/>
                <a:gd name="T11" fmla="*/ 26 h 36"/>
                <a:gd name="T12" fmla="*/ 61 w 84"/>
                <a:gd name="T13" fmla="*/ 17 h 36"/>
                <a:gd name="T14" fmla="*/ 73 w 84"/>
                <a:gd name="T15" fmla="*/ 10 h 36"/>
                <a:gd name="T16" fmla="*/ 84 w 84"/>
                <a:gd name="T17" fmla="*/ 14 h 36"/>
                <a:gd name="T18" fmla="*/ 44 w 84"/>
                <a:gd name="T19" fmla="*/ 36 h 36"/>
                <a:gd name="T20" fmla="*/ 32 w 84"/>
                <a:gd name="T21" fmla="*/ 32 h 36"/>
                <a:gd name="T22" fmla="*/ 35 w 84"/>
                <a:gd name="T23" fmla="*/ 20 h 36"/>
                <a:gd name="T24" fmla="*/ 40 w 84"/>
                <a:gd name="T25" fmla="*/ 9 h 36"/>
                <a:gd name="T26" fmla="*/ 40 w 84"/>
                <a:gd name="T27" fmla="*/ 9 h 36"/>
                <a:gd name="T28" fmla="*/ 23 w 84"/>
                <a:gd name="T29" fmla="*/ 19 h 36"/>
                <a:gd name="T30" fmla="*/ 11 w 84"/>
                <a:gd name="T31" fmla="*/ 25 h 36"/>
                <a:gd name="T32" fmla="*/ 0 w 84"/>
                <a:gd name="T33" fmla="*/ 2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36">
                  <a:moveTo>
                    <a:pt x="0" y="22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9"/>
                    <a:pt x="48" y="23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50" y="23"/>
                    <a:pt x="55" y="20"/>
                    <a:pt x="61" y="17"/>
                  </a:cubicBezTo>
                  <a:cubicBezTo>
                    <a:pt x="73" y="10"/>
                    <a:pt x="73" y="10"/>
                    <a:pt x="73" y="10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16"/>
                    <a:pt x="38" y="13"/>
                    <a:pt x="40" y="9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35" y="12"/>
                    <a:pt x="29" y="15"/>
                    <a:pt x="23" y="19"/>
                  </a:cubicBezTo>
                  <a:cubicBezTo>
                    <a:pt x="11" y="25"/>
                    <a:pt x="11" y="25"/>
                    <a:pt x="11" y="25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8" name="Freeform 107"/>
            <p:cNvSpPr>
              <a:spLocks noEditPoints="1"/>
            </p:cNvSpPr>
            <p:nvPr/>
          </p:nvSpPr>
          <p:spPr bwMode="auto">
            <a:xfrm>
              <a:off x="5503300" y="5252132"/>
              <a:ext cx="159544" cy="82684"/>
            </a:xfrm>
            <a:custGeom>
              <a:avLst/>
              <a:gdLst>
                <a:gd name="T0" fmla="*/ 52 w 58"/>
                <a:gd name="T1" fmla="*/ 19 h 30"/>
                <a:gd name="T2" fmla="*/ 17 w 58"/>
                <a:gd name="T3" fmla="*/ 28 h 30"/>
                <a:gd name="T4" fmla="*/ 6 w 58"/>
                <a:gd name="T5" fmla="*/ 11 h 30"/>
                <a:gd name="T6" fmla="*/ 41 w 58"/>
                <a:gd name="T7" fmla="*/ 2 h 30"/>
                <a:gd name="T8" fmla="*/ 52 w 58"/>
                <a:gd name="T9" fmla="*/ 19 h 30"/>
                <a:gd name="T10" fmla="*/ 20 w 58"/>
                <a:gd name="T11" fmla="*/ 14 h 30"/>
                <a:gd name="T12" fmla="*/ 21 w 58"/>
                <a:gd name="T13" fmla="*/ 23 h 30"/>
                <a:gd name="T14" fmla="*/ 37 w 58"/>
                <a:gd name="T15" fmla="*/ 16 h 30"/>
                <a:gd name="T16" fmla="*/ 37 w 58"/>
                <a:gd name="T17" fmla="*/ 7 h 30"/>
                <a:gd name="T18" fmla="*/ 20 w 58"/>
                <a:gd name="T1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30">
                  <a:moveTo>
                    <a:pt x="52" y="19"/>
                  </a:moveTo>
                  <a:cubicBezTo>
                    <a:pt x="44" y="26"/>
                    <a:pt x="32" y="30"/>
                    <a:pt x="17" y="28"/>
                  </a:cubicBezTo>
                  <a:cubicBezTo>
                    <a:pt x="1" y="25"/>
                    <a:pt x="0" y="19"/>
                    <a:pt x="6" y="11"/>
                  </a:cubicBezTo>
                  <a:cubicBezTo>
                    <a:pt x="13" y="4"/>
                    <a:pt x="26" y="0"/>
                    <a:pt x="41" y="2"/>
                  </a:cubicBezTo>
                  <a:cubicBezTo>
                    <a:pt x="57" y="5"/>
                    <a:pt x="58" y="12"/>
                    <a:pt x="52" y="19"/>
                  </a:cubicBezTo>
                  <a:close/>
                  <a:moveTo>
                    <a:pt x="20" y="14"/>
                  </a:moveTo>
                  <a:cubicBezTo>
                    <a:pt x="15" y="19"/>
                    <a:pt x="16" y="23"/>
                    <a:pt x="21" y="23"/>
                  </a:cubicBezTo>
                  <a:cubicBezTo>
                    <a:pt x="27" y="24"/>
                    <a:pt x="32" y="22"/>
                    <a:pt x="37" y="16"/>
                  </a:cubicBezTo>
                  <a:cubicBezTo>
                    <a:pt x="43" y="11"/>
                    <a:pt x="42" y="8"/>
                    <a:pt x="37" y="7"/>
                  </a:cubicBezTo>
                  <a:cubicBezTo>
                    <a:pt x="32" y="6"/>
                    <a:pt x="26" y="8"/>
                    <a:pt x="20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69" name="Freeform 108"/>
            <p:cNvSpPr>
              <a:spLocks noEditPoints="1"/>
            </p:cNvSpPr>
            <p:nvPr/>
          </p:nvSpPr>
          <p:spPr bwMode="auto">
            <a:xfrm>
              <a:off x="5648868" y="5277752"/>
              <a:ext cx="146734" cy="74531"/>
            </a:xfrm>
            <a:custGeom>
              <a:avLst/>
              <a:gdLst>
                <a:gd name="T0" fmla="*/ 25 w 53"/>
                <a:gd name="T1" fmla="*/ 26 h 27"/>
                <a:gd name="T2" fmla="*/ 28 w 53"/>
                <a:gd name="T3" fmla="*/ 20 h 27"/>
                <a:gd name="T4" fmla="*/ 0 w 53"/>
                <a:gd name="T5" fmla="*/ 17 h 27"/>
                <a:gd name="T6" fmla="*/ 2 w 53"/>
                <a:gd name="T7" fmla="*/ 13 h 27"/>
                <a:gd name="T8" fmla="*/ 35 w 53"/>
                <a:gd name="T9" fmla="*/ 0 h 27"/>
                <a:gd name="T10" fmla="*/ 53 w 53"/>
                <a:gd name="T11" fmla="*/ 1 h 27"/>
                <a:gd name="T12" fmla="*/ 44 w 53"/>
                <a:gd name="T13" fmla="*/ 16 h 27"/>
                <a:gd name="T14" fmla="*/ 52 w 53"/>
                <a:gd name="T15" fmla="*/ 17 h 27"/>
                <a:gd name="T16" fmla="*/ 49 w 53"/>
                <a:gd name="T17" fmla="*/ 21 h 27"/>
                <a:gd name="T18" fmla="*/ 42 w 53"/>
                <a:gd name="T19" fmla="*/ 21 h 27"/>
                <a:gd name="T20" fmla="*/ 39 w 53"/>
                <a:gd name="T21" fmla="*/ 27 h 27"/>
                <a:gd name="T22" fmla="*/ 25 w 53"/>
                <a:gd name="T23" fmla="*/ 26 h 27"/>
                <a:gd name="T24" fmla="*/ 30 w 53"/>
                <a:gd name="T25" fmla="*/ 15 h 27"/>
                <a:gd name="T26" fmla="*/ 34 w 53"/>
                <a:gd name="T27" fmla="*/ 9 h 27"/>
                <a:gd name="T28" fmla="*/ 37 w 53"/>
                <a:gd name="T29" fmla="*/ 5 h 27"/>
                <a:gd name="T30" fmla="*/ 36 w 53"/>
                <a:gd name="T31" fmla="*/ 5 h 27"/>
                <a:gd name="T32" fmla="*/ 28 w 53"/>
                <a:gd name="T33" fmla="*/ 9 h 27"/>
                <a:gd name="T34" fmla="*/ 16 w 53"/>
                <a:gd name="T35" fmla="*/ 14 h 27"/>
                <a:gd name="T36" fmla="*/ 16 w 53"/>
                <a:gd name="T37" fmla="*/ 14 h 27"/>
                <a:gd name="T38" fmla="*/ 30 w 53"/>
                <a:gd name="T39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27">
                  <a:moveTo>
                    <a:pt x="25" y="26"/>
                  </a:moveTo>
                  <a:cubicBezTo>
                    <a:pt x="28" y="20"/>
                    <a:pt x="28" y="20"/>
                    <a:pt x="28" y="2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39" y="27"/>
                    <a:pt x="39" y="27"/>
                    <a:pt x="39" y="27"/>
                  </a:cubicBezTo>
                  <a:lnTo>
                    <a:pt x="25" y="26"/>
                  </a:lnTo>
                  <a:close/>
                  <a:moveTo>
                    <a:pt x="30" y="15"/>
                  </a:moveTo>
                  <a:cubicBezTo>
                    <a:pt x="34" y="9"/>
                    <a:pt x="34" y="9"/>
                    <a:pt x="34" y="9"/>
                  </a:cubicBezTo>
                  <a:cubicBezTo>
                    <a:pt x="34" y="8"/>
                    <a:pt x="35" y="6"/>
                    <a:pt x="37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3" y="6"/>
                    <a:pt x="31" y="7"/>
                    <a:pt x="28" y="9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lnTo>
                    <a:pt x="3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0" name="Freeform 109"/>
            <p:cNvSpPr/>
            <p:nvPr/>
          </p:nvSpPr>
          <p:spPr bwMode="auto">
            <a:xfrm>
              <a:off x="6106538" y="4830564"/>
              <a:ext cx="2232448" cy="917668"/>
            </a:xfrm>
            <a:custGeom>
              <a:avLst/>
              <a:gdLst>
                <a:gd name="T0" fmla="*/ 0 w 810"/>
                <a:gd name="T1" fmla="*/ 333 h 333"/>
                <a:gd name="T2" fmla="*/ 450 w 810"/>
                <a:gd name="T3" fmla="*/ 277 h 333"/>
                <a:gd name="T4" fmla="*/ 674 w 810"/>
                <a:gd name="T5" fmla="*/ 277 h 333"/>
                <a:gd name="T6" fmla="*/ 674 w 810"/>
                <a:gd name="T7" fmla="*/ 185 h 333"/>
                <a:gd name="T8" fmla="*/ 810 w 810"/>
                <a:gd name="T9" fmla="*/ 0 h 333"/>
                <a:gd name="T10" fmla="*/ 340 w 810"/>
                <a:gd name="T11" fmla="*/ 0 h 333"/>
                <a:gd name="T12" fmla="*/ 0 w 810"/>
                <a:gd name="T13" fmla="*/ 140 h 333"/>
                <a:gd name="T14" fmla="*/ 0 w 810"/>
                <a:gd name="T15" fmla="*/ 140 h 333"/>
                <a:gd name="T16" fmla="*/ 0 w 810"/>
                <a:gd name="T17" fmla="*/ 333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" h="333">
                  <a:moveTo>
                    <a:pt x="0" y="333"/>
                  </a:moveTo>
                  <a:cubicBezTo>
                    <a:pt x="166" y="333"/>
                    <a:pt x="321" y="312"/>
                    <a:pt x="450" y="277"/>
                  </a:cubicBezTo>
                  <a:cubicBezTo>
                    <a:pt x="674" y="277"/>
                    <a:pt x="674" y="277"/>
                    <a:pt x="674" y="277"/>
                  </a:cubicBezTo>
                  <a:cubicBezTo>
                    <a:pt x="674" y="185"/>
                    <a:pt x="674" y="185"/>
                    <a:pt x="674" y="185"/>
                  </a:cubicBezTo>
                  <a:cubicBezTo>
                    <a:pt x="760" y="132"/>
                    <a:pt x="810" y="69"/>
                    <a:pt x="810" y="0"/>
                  </a:cubicBezTo>
                  <a:cubicBezTo>
                    <a:pt x="340" y="0"/>
                    <a:pt x="340" y="0"/>
                    <a:pt x="340" y="0"/>
                  </a:cubicBezTo>
                  <a:cubicBezTo>
                    <a:pt x="340" y="77"/>
                    <a:pt x="188" y="140"/>
                    <a:pt x="0" y="140"/>
                  </a:cubicBezTo>
                  <a:cubicBezTo>
                    <a:pt x="0" y="140"/>
                    <a:pt x="0" y="140"/>
                    <a:pt x="0" y="140"/>
                  </a:cubicBezTo>
                  <a:lnTo>
                    <a:pt x="0" y="333"/>
                  </a:lnTo>
                  <a:close/>
                </a:path>
              </a:pathLst>
            </a:custGeom>
            <a:solidFill>
              <a:srgbClr val="50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1" name="Freeform 110"/>
            <p:cNvSpPr/>
            <p:nvPr/>
          </p:nvSpPr>
          <p:spPr bwMode="auto">
            <a:xfrm>
              <a:off x="6106538" y="4830564"/>
              <a:ext cx="1603589" cy="659137"/>
            </a:xfrm>
            <a:custGeom>
              <a:avLst/>
              <a:gdLst>
                <a:gd name="T0" fmla="*/ 340 w 582"/>
                <a:gd name="T1" fmla="*/ 0 h 239"/>
                <a:gd name="T2" fmla="*/ 0 w 582"/>
                <a:gd name="T3" fmla="*/ 140 h 239"/>
                <a:gd name="T4" fmla="*/ 0 w 582"/>
                <a:gd name="T5" fmla="*/ 239 h 239"/>
                <a:gd name="T6" fmla="*/ 582 w 582"/>
                <a:gd name="T7" fmla="*/ 0 h 239"/>
                <a:gd name="T8" fmla="*/ 340 w 582"/>
                <a:gd name="T9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239">
                  <a:moveTo>
                    <a:pt x="340" y="0"/>
                  </a:moveTo>
                  <a:cubicBezTo>
                    <a:pt x="340" y="77"/>
                    <a:pt x="188" y="140"/>
                    <a:pt x="0" y="140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321" y="239"/>
                    <a:pt x="582" y="132"/>
                    <a:pt x="582" y="0"/>
                  </a:cubicBezTo>
                  <a:lnTo>
                    <a:pt x="340" y="0"/>
                  </a:lnTo>
                  <a:close/>
                </a:path>
              </a:pathLst>
            </a:custGeom>
            <a:solidFill>
              <a:srgbClr val="78B9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2" name="Freeform 111"/>
            <p:cNvSpPr>
              <a:spLocks noEditPoints="1"/>
            </p:cNvSpPr>
            <p:nvPr/>
          </p:nvSpPr>
          <p:spPr bwMode="auto">
            <a:xfrm>
              <a:off x="6352258" y="5282410"/>
              <a:ext cx="189822" cy="86177"/>
            </a:xfrm>
            <a:custGeom>
              <a:avLst/>
              <a:gdLst>
                <a:gd name="T0" fmla="*/ 66 w 69"/>
                <a:gd name="T1" fmla="*/ 13 h 31"/>
                <a:gd name="T2" fmla="*/ 39 w 69"/>
                <a:gd name="T3" fmla="*/ 29 h 31"/>
                <a:gd name="T4" fmla="*/ 3 w 69"/>
                <a:gd name="T5" fmla="*/ 18 h 31"/>
                <a:gd name="T6" fmla="*/ 29 w 69"/>
                <a:gd name="T7" fmla="*/ 1 h 31"/>
                <a:gd name="T8" fmla="*/ 66 w 69"/>
                <a:gd name="T9" fmla="*/ 13 h 31"/>
                <a:gd name="T10" fmla="*/ 18 w 69"/>
                <a:gd name="T11" fmla="*/ 17 h 31"/>
                <a:gd name="T12" fmla="*/ 38 w 69"/>
                <a:gd name="T13" fmla="*/ 25 h 31"/>
                <a:gd name="T14" fmla="*/ 50 w 69"/>
                <a:gd name="T15" fmla="*/ 14 h 31"/>
                <a:gd name="T16" fmla="*/ 31 w 69"/>
                <a:gd name="T17" fmla="*/ 6 h 31"/>
                <a:gd name="T18" fmla="*/ 18 w 69"/>
                <a:gd name="T19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">
                  <a:moveTo>
                    <a:pt x="66" y="13"/>
                  </a:moveTo>
                  <a:cubicBezTo>
                    <a:pt x="69" y="22"/>
                    <a:pt x="58" y="28"/>
                    <a:pt x="39" y="29"/>
                  </a:cubicBezTo>
                  <a:cubicBezTo>
                    <a:pt x="20" y="31"/>
                    <a:pt x="6" y="25"/>
                    <a:pt x="3" y="18"/>
                  </a:cubicBezTo>
                  <a:cubicBezTo>
                    <a:pt x="0" y="10"/>
                    <a:pt x="10" y="3"/>
                    <a:pt x="29" y="1"/>
                  </a:cubicBezTo>
                  <a:cubicBezTo>
                    <a:pt x="49" y="0"/>
                    <a:pt x="63" y="6"/>
                    <a:pt x="66" y="13"/>
                  </a:cubicBezTo>
                  <a:close/>
                  <a:moveTo>
                    <a:pt x="18" y="17"/>
                  </a:moveTo>
                  <a:cubicBezTo>
                    <a:pt x="20" y="22"/>
                    <a:pt x="28" y="25"/>
                    <a:pt x="38" y="25"/>
                  </a:cubicBezTo>
                  <a:cubicBezTo>
                    <a:pt x="48" y="24"/>
                    <a:pt x="52" y="20"/>
                    <a:pt x="50" y="14"/>
                  </a:cubicBezTo>
                  <a:cubicBezTo>
                    <a:pt x="48" y="9"/>
                    <a:pt x="41" y="6"/>
                    <a:pt x="31" y="6"/>
                  </a:cubicBezTo>
                  <a:cubicBezTo>
                    <a:pt x="21" y="7"/>
                    <a:pt x="16" y="11"/>
                    <a:pt x="18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3" name="Freeform 112"/>
            <p:cNvSpPr>
              <a:spLocks noEditPoints="1"/>
            </p:cNvSpPr>
            <p:nvPr/>
          </p:nvSpPr>
          <p:spPr bwMode="auto">
            <a:xfrm>
              <a:off x="6530435" y="5269600"/>
              <a:ext cx="149063" cy="82684"/>
            </a:xfrm>
            <a:custGeom>
              <a:avLst/>
              <a:gdLst>
                <a:gd name="T0" fmla="*/ 0 w 54"/>
                <a:gd name="T1" fmla="*/ 4 h 30"/>
                <a:gd name="T2" fmla="*/ 19 w 54"/>
                <a:gd name="T3" fmla="*/ 1 h 30"/>
                <a:gd name="T4" fmla="*/ 40 w 54"/>
                <a:gd name="T5" fmla="*/ 0 h 30"/>
                <a:gd name="T6" fmla="*/ 52 w 54"/>
                <a:gd name="T7" fmla="*/ 5 h 30"/>
                <a:gd name="T8" fmla="*/ 51 w 54"/>
                <a:gd name="T9" fmla="*/ 12 h 30"/>
                <a:gd name="T10" fmla="*/ 33 w 54"/>
                <a:gd name="T11" fmla="*/ 18 h 30"/>
                <a:gd name="T12" fmla="*/ 28 w 54"/>
                <a:gd name="T13" fmla="*/ 19 h 30"/>
                <a:gd name="T14" fmla="*/ 36 w 54"/>
                <a:gd name="T15" fmla="*/ 28 h 30"/>
                <a:gd name="T16" fmla="*/ 22 w 54"/>
                <a:gd name="T17" fmla="*/ 30 h 30"/>
                <a:gd name="T18" fmla="*/ 0 w 54"/>
                <a:gd name="T19" fmla="*/ 4 h 30"/>
                <a:gd name="T20" fmla="*/ 24 w 54"/>
                <a:gd name="T21" fmla="*/ 14 h 30"/>
                <a:gd name="T22" fmla="*/ 29 w 54"/>
                <a:gd name="T23" fmla="*/ 14 h 30"/>
                <a:gd name="T24" fmla="*/ 38 w 54"/>
                <a:gd name="T25" fmla="*/ 8 h 30"/>
                <a:gd name="T26" fmla="*/ 23 w 54"/>
                <a:gd name="T27" fmla="*/ 5 h 30"/>
                <a:gd name="T28" fmla="*/ 18 w 54"/>
                <a:gd name="T29" fmla="*/ 6 h 30"/>
                <a:gd name="T30" fmla="*/ 24 w 54"/>
                <a:gd name="T3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4" h="30">
                  <a:moveTo>
                    <a:pt x="0" y="4"/>
                  </a:moveTo>
                  <a:cubicBezTo>
                    <a:pt x="4" y="3"/>
                    <a:pt x="10" y="2"/>
                    <a:pt x="19" y="1"/>
                  </a:cubicBezTo>
                  <a:cubicBezTo>
                    <a:pt x="28" y="0"/>
                    <a:pt x="35" y="0"/>
                    <a:pt x="40" y="0"/>
                  </a:cubicBezTo>
                  <a:cubicBezTo>
                    <a:pt x="45" y="1"/>
                    <a:pt x="50" y="3"/>
                    <a:pt x="52" y="5"/>
                  </a:cubicBezTo>
                  <a:cubicBezTo>
                    <a:pt x="54" y="8"/>
                    <a:pt x="54" y="10"/>
                    <a:pt x="51" y="12"/>
                  </a:cubicBezTo>
                  <a:cubicBezTo>
                    <a:pt x="48" y="15"/>
                    <a:pt x="41" y="17"/>
                    <a:pt x="33" y="18"/>
                  </a:cubicBezTo>
                  <a:cubicBezTo>
                    <a:pt x="31" y="18"/>
                    <a:pt x="29" y="19"/>
                    <a:pt x="28" y="19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22" y="30"/>
                    <a:pt x="22" y="30"/>
                    <a:pt x="22" y="30"/>
                  </a:cubicBezTo>
                  <a:lnTo>
                    <a:pt x="0" y="4"/>
                  </a:lnTo>
                  <a:close/>
                  <a:moveTo>
                    <a:pt x="24" y="14"/>
                  </a:moveTo>
                  <a:cubicBezTo>
                    <a:pt x="25" y="14"/>
                    <a:pt x="27" y="14"/>
                    <a:pt x="29" y="14"/>
                  </a:cubicBezTo>
                  <a:cubicBezTo>
                    <a:pt x="37" y="13"/>
                    <a:pt x="40" y="10"/>
                    <a:pt x="38" y="8"/>
                  </a:cubicBezTo>
                  <a:cubicBezTo>
                    <a:pt x="36" y="5"/>
                    <a:pt x="31" y="4"/>
                    <a:pt x="23" y="5"/>
                  </a:cubicBezTo>
                  <a:cubicBezTo>
                    <a:pt x="21" y="6"/>
                    <a:pt x="19" y="6"/>
                    <a:pt x="18" y="6"/>
                  </a:cubicBezTo>
                  <a:lnTo>
                    <a:pt x="24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4" name="Freeform 113"/>
            <p:cNvSpPr/>
            <p:nvPr/>
          </p:nvSpPr>
          <p:spPr bwMode="auto">
            <a:xfrm>
              <a:off x="6655042" y="5235828"/>
              <a:ext cx="167696" cy="82684"/>
            </a:xfrm>
            <a:custGeom>
              <a:avLst/>
              <a:gdLst>
                <a:gd name="T0" fmla="*/ 52 w 144"/>
                <a:gd name="T1" fmla="*/ 26 h 71"/>
                <a:gd name="T2" fmla="*/ 14 w 144"/>
                <a:gd name="T3" fmla="*/ 33 h 71"/>
                <a:gd name="T4" fmla="*/ 0 w 144"/>
                <a:gd name="T5" fmla="*/ 24 h 71"/>
                <a:gd name="T6" fmla="*/ 109 w 144"/>
                <a:gd name="T7" fmla="*/ 0 h 71"/>
                <a:gd name="T8" fmla="*/ 123 w 144"/>
                <a:gd name="T9" fmla="*/ 10 h 71"/>
                <a:gd name="T10" fmla="*/ 85 w 144"/>
                <a:gd name="T11" fmla="*/ 19 h 71"/>
                <a:gd name="T12" fmla="*/ 144 w 144"/>
                <a:gd name="T13" fmla="*/ 67 h 71"/>
                <a:gd name="T14" fmla="*/ 111 w 144"/>
                <a:gd name="T15" fmla="*/ 71 h 71"/>
                <a:gd name="T16" fmla="*/ 52 w 144"/>
                <a:gd name="T17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71">
                  <a:moveTo>
                    <a:pt x="52" y="26"/>
                  </a:moveTo>
                  <a:lnTo>
                    <a:pt x="14" y="33"/>
                  </a:lnTo>
                  <a:lnTo>
                    <a:pt x="0" y="24"/>
                  </a:lnTo>
                  <a:lnTo>
                    <a:pt x="109" y="0"/>
                  </a:lnTo>
                  <a:lnTo>
                    <a:pt x="123" y="10"/>
                  </a:lnTo>
                  <a:lnTo>
                    <a:pt x="85" y="19"/>
                  </a:lnTo>
                  <a:lnTo>
                    <a:pt x="144" y="67"/>
                  </a:lnTo>
                  <a:lnTo>
                    <a:pt x="111" y="71"/>
                  </a:lnTo>
                  <a:lnTo>
                    <a:pt x="52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5" name="Freeform 114"/>
            <p:cNvSpPr/>
            <p:nvPr/>
          </p:nvSpPr>
          <p:spPr bwMode="auto">
            <a:xfrm>
              <a:off x="6790130" y="5221853"/>
              <a:ext cx="137417" cy="72202"/>
            </a:xfrm>
            <a:custGeom>
              <a:avLst/>
              <a:gdLst>
                <a:gd name="T0" fmla="*/ 31 w 118"/>
                <a:gd name="T1" fmla="*/ 0 h 62"/>
                <a:gd name="T2" fmla="*/ 118 w 118"/>
                <a:gd name="T3" fmla="*/ 55 h 62"/>
                <a:gd name="T4" fmla="*/ 87 w 118"/>
                <a:gd name="T5" fmla="*/ 62 h 62"/>
                <a:gd name="T6" fmla="*/ 0 w 118"/>
                <a:gd name="T7" fmla="*/ 10 h 62"/>
                <a:gd name="T8" fmla="*/ 31 w 118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62">
                  <a:moveTo>
                    <a:pt x="31" y="0"/>
                  </a:moveTo>
                  <a:lnTo>
                    <a:pt x="118" y="55"/>
                  </a:lnTo>
                  <a:lnTo>
                    <a:pt x="87" y="62"/>
                  </a:lnTo>
                  <a:lnTo>
                    <a:pt x="0" y="1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6" name="Freeform 115"/>
            <p:cNvSpPr>
              <a:spLocks noEditPoints="1"/>
            </p:cNvSpPr>
            <p:nvPr/>
          </p:nvSpPr>
          <p:spPr bwMode="auto">
            <a:xfrm>
              <a:off x="6864662" y="5181094"/>
              <a:ext cx="206126" cy="88506"/>
            </a:xfrm>
            <a:custGeom>
              <a:avLst/>
              <a:gdLst>
                <a:gd name="T0" fmla="*/ 60 w 75"/>
                <a:gd name="T1" fmla="*/ 7 h 32"/>
                <a:gd name="T2" fmla="*/ 59 w 75"/>
                <a:gd name="T3" fmla="*/ 27 h 32"/>
                <a:gd name="T4" fmla="*/ 13 w 75"/>
                <a:gd name="T5" fmla="*/ 25 h 32"/>
                <a:gd name="T6" fmla="*/ 14 w 75"/>
                <a:gd name="T7" fmla="*/ 5 h 32"/>
                <a:gd name="T8" fmla="*/ 60 w 75"/>
                <a:gd name="T9" fmla="*/ 7 h 32"/>
                <a:gd name="T10" fmla="*/ 25 w 75"/>
                <a:gd name="T11" fmla="*/ 20 h 32"/>
                <a:gd name="T12" fmla="*/ 52 w 75"/>
                <a:gd name="T13" fmla="*/ 23 h 32"/>
                <a:gd name="T14" fmla="*/ 49 w 75"/>
                <a:gd name="T15" fmla="*/ 12 h 32"/>
                <a:gd name="T16" fmla="*/ 22 w 75"/>
                <a:gd name="T17" fmla="*/ 9 h 32"/>
                <a:gd name="T18" fmla="*/ 25 w 75"/>
                <a:gd name="T19" fmla="*/ 2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32">
                  <a:moveTo>
                    <a:pt x="60" y="7"/>
                  </a:moveTo>
                  <a:cubicBezTo>
                    <a:pt x="75" y="14"/>
                    <a:pt x="73" y="22"/>
                    <a:pt x="59" y="27"/>
                  </a:cubicBezTo>
                  <a:cubicBezTo>
                    <a:pt x="44" y="32"/>
                    <a:pt x="25" y="31"/>
                    <a:pt x="13" y="25"/>
                  </a:cubicBezTo>
                  <a:cubicBezTo>
                    <a:pt x="0" y="19"/>
                    <a:pt x="0" y="11"/>
                    <a:pt x="14" y="5"/>
                  </a:cubicBezTo>
                  <a:cubicBezTo>
                    <a:pt x="30" y="0"/>
                    <a:pt x="48" y="1"/>
                    <a:pt x="60" y="7"/>
                  </a:cubicBezTo>
                  <a:close/>
                  <a:moveTo>
                    <a:pt x="25" y="20"/>
                  </a:moveTo>
                  <a:cubicBezTo>
                    <a:pt x="33" y="24"/>
                    <a:pt x="44" y="26"/>
                    <a:pt x="52" y="23"/>
                  </a:cubicBezTo>
                  <a:cubicBezTo>
                    <a:pt x="59" y="20"/>
                    <a:pt x="57" y="16"/>
                    <a:pt x="49" y="12"/>
                  </a:cubicBezTo>
                  <a:cubicBezTo>
                    <a:pt x="41" y="8"/>
                    <a:pt x="30" y="6"/>
                    <a:pt x="22" y="9"/>
                  </a:cubicBezTo>
                  <a:cubicBezTo>
                    <a:pt x="14" y="12"/>
                    <a:pt x="16" y="16"/>
                    <a:pt x="25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7" name="Freeform 116"/>
            <p:cNvSpPr/>
            <p:nvPr/>
          </p:nvSpPr>
          <p:spPr bwMode="auto">
            <a:xfrm>
              <a:off x="6979953" y="5120538"/>
              <a:ext cx="237569" cy="93164"/>
            </a:xfrm>
            <a:custGeom>
              <a:avLst/>
              <a:gdLst>
                <a:gd name="T0" fmla="*/ 52 w 86"/>
                <a:gd name="T1" fmla="*/ 34 h 34"/>
                <a:gd name="T2" fmla="*/ 0 w 86"/>
                <a:gd name="T3" fmla="*/ 18 h 34"/>
                <a:gd name="T4" fmla="*/ 11 w 86"/>
                <a:gd name="T5" fmla="*/ 12 h 34"/>
                <a:gd name="T6" fmla="*/ 38 w 86"/>
                <a:gd name="T7" fmla="*/ 14 h 34"/>
                <a:gd name="T8" fmla="*/ 63 w 86"/>
                <a:gd name="T9" fmla="*/ 16 h 34"/>
                <a:gd name="T10" fmla="*/ 63 w 86"/>
                <a:gd name="T11" fmla="*/ 16 h 34"/>
                <a:gd name="T12" fmla="*/ 41 w 86"/>
                <a:gd name="T13" fmla="*/ 9 h 34"/>
                <a:gd name="T14" fmla="*/ 25 w 86"/>
                <a:gd name="T15" fmla="*/ 4 h 34"/>
                <a:gd name="T16" fmla="*/ 34 w 86"/>
                <a:gd name="T17" fmla="*/ 0 h 34"/>
                <a:gd name="T18" fmla="*/ 86 w 86"/>
                <a:gd name="T19" fmla="*/ 16 h 34"/>
                <a:gd name="T20" fmla="*/ 76 w 86"/>
                <a:gd name="T21" fmla="*/ 22 h 34"/>
                <a:gd name="T22" fmla="*/ 47 w 86"/>
                <a:gd name="T23" fmla="*/ 20 h 34"/>
                <a:gd name="T24" fmla="*/ 22 w 86"/>
                <a:gd name="T25" fmla="*/ 18 h 34"/>
                <a:gd name="T26" fmla="*/ 22 w 86"/>
                <a:gd name="T27" fmla="*/ 18 h 34"/>
                <a:gd name="T28" fmla="*/ 45 w 86"/>
                <a:gd name="T29" fmla="*/ 25 h 34"/>
                <a:gd name="T30" fmla="*/ 61 w 86"/>
                <a:gd name="T31" fmla="*/ 30 h 34"/>
                <a:gd name="T32" fmla="*/ 52 w 86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34">
                  <a:moveTo>
                    <a:pt x="52" y="34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11" y="12"/>
                    <a:pt x="11" y="12"/>
                    <a:pt x="11" y="12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46" y="14"/>
                    <a:pt x="55" y="15"/>
                    <a:pt x="63" y="16"/>
                  </a:cubicBezTo>
                  <a:cubicBezTo>
                    <a:pt x="63" y="16"/>
                    <a:pt x="63" y="16"/>
                    <a:pt x="63" y="16"/>
                  </a:cubicBezTo>
                  <a:cubicBezTo>
                    <a:pt x="56" y="14"/>
                    <a:pt x="48" y="12"/>
                    <a:pt x="41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86" y="16"/>
                    <a:pt x="86" y="16"/>
                    <a:pt x="86" y="16"/>
                  </a:cubicBezTo>
                  <a:cubicBezTo>
                    <a:pt x="76" y="22"/>
                    <a:pt x="76" y="22"/>
                    <a:pt x="76" y="2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39" y="19"/>
                    <a:pt x="30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9" y="20"/>
                    <a:pt x="36" y="22"/>
                    <a:pt x="45" y="25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52" y="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8" name="Freeform 117"/>
            <p:cNvSpPr>
              <a:spLocks noEditPoints="1"/>
            </p:cNvSpPr>
            <p:nvPr/>
          </p:nvSpPr>
          <p:spPr bwMode="auto">
            <a:xfrm>
              <a:off x="7139496" y="5037854"/>
              <a:ext cx="201468" cy="66380"/>
            </a:xfrm>
            <a:custGeom>
              <a:avLst/>
              <a:gdLst>
                <a:gd name="T0" fmla="*/ 46 w 73"/>
                <a:gd name="T1" fmla="*/ 3 h 24"/>
                <a:gd name="T2" fmla="*/ 67 w 73"/>
                <a:gd name="T3" fmla="*/ 17 h 24"/>
                <a:gd name="T4" fmla="*/ 27 w 73"/>
                <a:gd name="T5" fmla="*/ 21 h 24"/>
                <a:gd name="T6" fmla="*/ 6 w 73"/>
                <a:gd name="T7" fmla="*/ 7 h 24"/>
                <a:gd name="T8" fmla="*/ 46 w 73"/>
                <a:gd name="T9" fmla="*/ 3 h 24"/>
                <a:gd name="T10" fmla="*/ 33 w 73"/>
                <a:gd name="T11" fmla="*/ 16 h 24"/>
                <a:gd name="T12" fmla="*/ 57 w 73"/>
                <a:gd name="T13" fmla="*/ 15 h 24"/>
                <a:gd name="T14" fmla="*/ 40 w 73"/>
                <a:gd name="T15" fmla="*/ 9 h 24"/>
                <a:gd name="T16" fmla="*/ 17 w 73"/>
                <a:gd name="T17" fmla="*/ 8 h 24"/>
                <a:gd name="T18" fmla="*/ 33 w 73"/>
                <a:gd name="T19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24">
                  <a:moveTo>
                    <a:pt x="46" y="3"/>
                  </a:moveTo>
                  <a:cubicBezTo>
                    <a:pt x="64" y="6"/>
                    <a:pt x="73" y="11"/>
                    <a:pt x="67" y="17"/>
                  </a:cubicBezTo>
                  <a:cubicBezTo>
                    <a:pt x="61" y="24"/>
                    <a:pt x="44" y="24"/>
                    <a:pt x="27" y="21"/>
                  </a:cubicBezTo>
                  <a:cubicBezTo>
                    <a:pt x="10" y="18"/>
                    <a:pt x="0" y="13"/>
                    <a:pt x="6" y="7"/>
                  </a:cubicBezTo>
                  <a:cubicBezTo>
                    <a:pt x="13" y="0"/>
                    <a:pt x="30" y="0"/>
                    <a:pt x="46" y="3"/>
                  </a:cubicBezTo>
                  <a:close/>
                  <a:moveTo>
                    <a:pt x="33" y="16"/>
                  </a:moveTo>
                  <a:cubicBezTo>
                    <a:pt x="47" y="18"/>
                    <a:pt x="55" y="18"/>
                    <a:pt x="57" y="15"/>
                  </a:cubicBezTo>
                  <a:cubicBezTo>
                    <a:pt x="59" y="13"/>
                    <a:pt x="54" y="11"/>
                    <a:pt x="40" y="9"/>
                  </a:cubicBezTo>
                  <a:cubicBezTo>
                    <a:pt x="27" y="6"/>
                    <a:pt x="19" y="6"/>
                    <a:pt x="17" y="8"/>
                  </a:cubicBezTo>
                  <a:cubicBezTo>
                    <a:pt x="15" y="11"/>
                    <a:pt x="19" y="13"/>
                    <a:pt x="33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79" name="Freeform 118"/>
            <p:cNvSpPr/>
            <p:nvPr/>
          </p:nvSpPr>
          <p:spPr bwMode="auto">
            <a:xfrm>
              <a:off x="7195394" y="4983120"/>
              <a:ext cx="192152" cy="62886"/>
            </a:xfrm>
            <a:custGeom>
              <a:avLst/>
              <a:gdLst>
                <a:gd name="T0" fmla="*/ 46 w 70"/>
                <a:gd name="T1" fmla="*/ 20 h 23"/>
                <a:gd name="T2" fmla="*/ 54 w 70"/>
                <a:gd name="T3" fmla="*/ 15 h 23"/>
                <a:gd name="T4" fmla="*/ 49 w 70"/>
                <a:gd name="T5" fmla="*/ 9 h 23"/>
                <a:gd name="T6" fmla="*/ 36 w 70"/>
                <a:gd name="T7" fmla="*/ 13 h 23"/>
                <a:gd name="T8" fmla="*/ 35 w 70"/>
                <a:gd name="T9" fmla="*/ 16 h 23"/>
                <a:gd name="T10" fmla="*/ 24 w 70"/>
                <a:gd name="T11" fmla="*/ 15 h 23"/>
                <a:gd name="T12" fmla="*/ 26 w 70"/>
                <a:gd name="T13" fmla="*/ 12 h 23"/>
                <a:gd name="T14" fmla="*/ 22 w 70"/>
                <a:gd name="T15" fmla="*/ 7 h 23"/>
                <a:gd name="T16" fmla="*/ 13 w 70"/>
                <a:gd name="T17" fmla="*/ 10 h 23"/>
                <a:gd name="T18" fmla="*/ 13 w 70"/>
                <a:gd name="T19" fmla="*/ 16 h 23"/>
                <a:gd name="T20" fmla="*/ 2 w 70"/>
                <a:gd name="T21" fmla="*/ 16 h 23"/>
                <a:gd name="T22" fmla="*/ 2 w 70"/>
                <a:gd name="T23" fmla="*/ 7 h 23"/>
                <a:gd name="T24" fmla="*/ 23 w 70"/>
                <a:gd name="T25" fmla="*/ 1 h 23"/>
                <a:gd name="T26" fmla="*/ 34 w 70"/>
                <a:gd name="T27" fmla="*/ 7 h 23"/>
                <a:gd name="T28" fmla="*/ 35 w 70"/>
                <a:gd name="T29" fmla="*/ 7 h 23"/>
                <a:gd name="T30" fmla="*/ 53 w 70"/>
                <a:gd name="T31" fmla="*/ 3 h 23"/>
                <a:gd name="T32" fmla="*/ 66 w 70"/>
                <a:gd name="T33" fmla="*/ 15 h 23"/>
                <a:gd name="T34" fmla="*/ 57 w 70"/>
                <a:gd name="T35" fmla="*/ 23 h 23"/>
                <a:gd name="T36" fmla="*/ 46 w 70"/>
                <a:gd name="T37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" h="23">
                  <a:moveTo>
                    <a:pt x="46" y="20"/>
                  </a:moveTo>
                  <a:cubicBezTo>
                    <a:pt x="48" y="19"/>
                    <a:pt x="53" y="17"/>
                    <a:pt x="54" y="15"/>
                  </a:cubicBezTo>
                  <a:cubicBezTo>
                    <a:pt x="56" y="12"/>
                    <a:pt x="53" y="10"/>
                    <a:pt x="49" y="9"/>
                  </a:cubicBezTo>
                  <a:cubicBezTo>
                    <a:pt x="43" y="8"/>
                    <a:pt x="38" y="11"/>
                    <a:pt x="36" y="13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7" y="10"/>
                    <a:pt x="27" y="8"/>
                    <a:pt x="22" y="7"/>
                  </a:cubicBezTo>
                  <a:cubicBezTo>
                    <a:pt x="18" y="7"/>
                    <a:pt x="14" y="7"/>
                    <a:pt x="13" y="10"/>
                  </a:cubicBezTo>
                  <a:cubicBezTo>
                    <a:pt x="11" y="12"/>
                    <a:pt x="12" y="15"/>
                    <a:pt x="1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4"/>
                    <a:pt x="0" y="11"/>
                    <a:pt x="2" y="7"/>
                  </a:cubicBezTo>
                  <a:cubicBezTo>
                    <a:pt x="6" y="2"/>
                    <a:pt x="14" y="0"/>
                    <a:pt x="23" y="1"/>
                  </a:cubicBezTo>
                  <a:cubicBezTo>
                    <a:pt x="30" y="1"/>
                    <a:pt x="34" y="3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8" y="4"/>
                    <a:pt x="45" y="2"/>
                    <a:pt x="53" y="3"/>
                  </a:cubicBezTo>
                  <a:cubicBezTo>
                    <a:pt x="64" y="4"/>
                    <a:pt x="70" y="9"/>
                    <a:pt x="66" y="15"/>
                  </a:cubicBezTo>
                  <a:cubicBezTo>
                    <a:pt x="64" y="19"/>
                    <a:pt x="60" y="21"/>
                    <a:pt x="57" y="23"/>
                  </a:cubicBezTo>
                  <a:lnTo>
                    <a:pt x="4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0" name="Freeform 119"/>
            <p:cNvSpPr/>
            <p:nvPr/>
          </p:nvSpPr>
          <p:spPr bwMode="auto">
            <a:xfrm>
              <a:off x="6106538" y="3916390"/>
              <a:ext cx="2232448" cy="914174"/>
            </a:xfrm>
            <a:custGeom>
              <a:avLst/>
              <a:gdLst>
                <a:gd name="T0" fmla="*/ 810 w 810"/>
                <a:gd name="T1" fmla="*/ 332 h 332"/>
                <a:gd name="T2" fmla="*/ 674 w 810"/>
                <a:gd name="T3" fmla="*/ 147 h 332"/>
                <a:gd name="T4" fmla="*/ 674 w 810"/>
                <a:gd name="T5" fmla="*/ 56 h 332"/>
                <a:gd name="T6" fmla="*/ 450 w 810"/>
                <a:gd name="T7" fmla="*/ 56 h 332"/>
                <a:gd name="T8" fmla="*/ 0 w 810"/>
                <a:gd name="T9" fmla="*/ 0 h 332"/>
                <a:gd name="T10" fmla="*/ 0 w 810"/>
                <a:gd name="T11" fmla="*/ 192 h 332"/>
                <a:gd name="T12" fmla="*/ 0 w 810"/>
                <a:gd name="T13" fmla="*/ 192 h 332"/>
                <a:gd name="T14" fmla="*/ 340 w 810"/>
                <a:gd name="T15" fmla="*/ 332 h 332"/>
                <a:gd name="T16" fmla="*/ 810 w 810"/>
                <a:gd name="T17" fmla="*/ 33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" h="332">
                  <a:moveTo>
                    <a:pt x="810" y="332"/>
                  </a:moveTo>
                  <a:cubicBezTo>
                    <a:pt x="810" y="264"/>
                    <a:pt x="760" y="200"/>
                    <a:pt x="674" y="147"/>
                  </a:cubicBezTo>
                  <a:cubicBezTo>
                    <a:pt x="674" y="56"/>
                    <a:pt x="674" y="56"/>
                    <a:pt x="674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321" y="20"/>
                    <a:pt x="166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88" y="192"/>
                    <a:pt x="340" y="255"/>
                    <a:pt x="340" y="332"/>
                  </a:cubicBezTo>
                  <a:lnTo>
                    <a:pt x="810" y="332"/>
                  </a:lnTo>
                  <a:close/>
                </a:path>
              </a:pathLst>
            </a:custGeom>
            <a:solidFill>
              <a:srgbClr val="009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1" name="Freeform 120"/>
            <p:cNvSpPr/>
            <p:nvPr/>
          </p:nvSpPr>
          <p:spPr bwMode="auto">
            <a:xfrm>
              <a:off x="6106538" y="4174921"/>
              <a:ext cx="1603589" cy="655644"/>
            </a:xfrm>
            <a:custGeom>
              <a:avLst/>
              <a:gdLst>
                <a:gd name="T0" fmla="*/ 0 w 582"/>
                <a:gd name="T1" fmla="*/ 98 h 238"/>
                <a:gd name="T2" fmla="*/ 340 w 582"/>
                <a:gd name="T3" fmla="*/ 238 h 238"/>
                <a:gd name="T4" fmla="*/ 582 w 582"/>
                <a:gd name="T5" fmla="*/ 238 h 238"/>
                <a:gd name="T6" fmla="*/ 0 w 582"/>
                <a:gd name="T7" fmla="*/ 0 h 238"/>
                <a:gd name="T8" fmla="*/ 0 w 582"/>
                <a:gd name="T9" fmla="*/ 9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2" h="238">
                  <a:moveTo>
                    <a:pt x="0" y="98"/>
                  </a:moveTo>
                  <a:cubicBezTo>
                    <a:pt x="188" y="98"/>
                    <a:pt x="340" y="161"/>
                    <a:pt x="340" y="238"/>
                  </a:cubicBezTo>
                  <a:cubicBezTo>
                    <a:pt x="582" y="238"/>
                    <a:pt x="582" y="238"/>
                    <a:pt x="582" y="238"/>
                  </a:cubicBezTo>
                  <a:cubicBezTo>
                    <a:pt x="582" y="106"/>
                    <a:pt x="321" y="0"/>
                    <a:pt x="0" y="0"/>
                  </a:cubicBezTo>
                  <a:lnTo>
                    <a:pt x="0" y="98"/>
                  </a:lnTo>
                  <a:close/>
                </a:path>
              </a:pathLst>
            </a:custGeom>
            <a:solidFill>
              <a:srgbClr val="00C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2" name="Freeform 121"/>
            <p:cNvSpPr>
              <a:spLocks noEditPoints="1"/>
            </p:cNvSpPr>
            <p:nvPr/>
          </p:nvSpPr>
          <p:spPr bwMode="auto">
            <a:xfrm>
              <a:off x="6412815" y="4312338"/>
              <a:ext cx="200303" cy="88506"/>
            </a:xfrm>
            <a:custGeom>
              <a:avLst/>
              <a:gdLst>
                <a:gd name="T0" fmla="*/ 67 w 73"/>
                <a:gd name="T1" fmla="*/ 20 h 32"/>
                <a:gd name="T2" fmla="*/ 24 w 73"/>
                <a:gd name="T3" fmla="*/ 29 h 32"/>
                <a:gd name="T4" fmla="*/ 6 w 73"/>
                <a:gd name="T5" fmla="*/ 12 h 32"/>
                <a:gd name="T6" fmla="*/ 48 w 73"/>
                <a:gd name="T7" fmla="*/ 3 h 32"/>
                <a:gd name="T8" fmla="*/ 67 w 73"/>
                <a:gd name="T9" fmla="*/ 20 h 32"/>
                <a:gd name="T10" fmla="*/ 21 w 73"/>
                <a:gd name="T11" fmla="*/ 14 h 32"/>
                <a:gd name="T12" fmla="*/ 29 w 73"/>
                <a:gd name="T13" fmla="*/ 25 h 32"/>
                <a:gd name="T14" fmla="*/ 52 w 73"/>
                <a:gd name="T15" fmla="*/ 18 h 32"/>
                <a:gd name="T16" fmla="*/ 44 w 73"/>
                <a:gd name="T17" fmla="*/ 7 h 32"/>
                <a:gd name="T18" fmla="*/ 21 w 73"/>
                <a:gd name="T1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3" h="32">
                  <a:moveTo>
                    <a:pt x="67" y="20"/>
                  </a:moveTo>
                  <a:cubicBezTo>
                    <a:pt x="60" y="28"/>
                    <a:pt x="43" y="32"/>
                    <a:pt x="24" y="29"/>
                  </a:cubicBezTo>
                  <a:cubicBezTo>
                    <a:pt x="6" y="26"/>
                    <a:pt x="0" y="19"/>
                    <a:pt x="6" y="12"/>
                  </a:cubicBezTo>
                  <a:cubicBezTo>
                    <a:pt x="13" y="4"/>
                    <a:pt x="30" y="0"/>
                    <a:pt x="48" y="3"/>
                  </a:cubicBezTo>
                  <a:cubicBezTo>
                    <a:pt x="68" y="5"/>
                    <a:pt x="73" y="13"/>
                    <a:pt x="67" y="20"/>
                  </a:cubicBezTo>
                  <a:close/>
                  <a:moveTo>
                    <a:pt x="21" y="14"/>
                  </a:moveTo>
                  <a:cubicBezTo>
                    <a:pt x="17" y="19"/>
                    <a:pt x="20" y="23"/>
                    <a:pt x="29" y="25"/>
                  </a:cubicBezTo>
                  <a:cubicBezTo>
                    <a:pt x="39" y="26"/>
                    <a:pt x="48" y="23"/>
                    <a:pt x="52" y="18"/>
                  </a:cubicBezTo>
                  <a:cubicBezTo>
                    <a:pt x="56" y="13"/>
                    <a:pt x="54" y="9"/>
                    <a:pt x="44" y="7"/>
                  </a:cubicBezTo>
                  <a:cubicBezTo>
                    <a:pt x="34" y="6"/>
                    <a:pt x="26" y="9"/>
                    <a:pt x="21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3" name="Freeform 122"/>
            <p:cNvSpPr>
              <a:spLocks noEditPoints="1"/>
            </p:cNvSpPr>
            <p:nvPr/>
          </p:nvSpPr>
          <p:spPr bwMode="auto">
            <a:xfrm>
              <a:off x="6580511" y="4342616"/>
              <a:ext cx="185164" cy="72202"/>
            </a:xfrm>
            <a:custGeom>
              <a:avLst/>
              <a:gdLst>
                <a:gd name="T0" fmla="*/ 31 w 67"/>
                <a:gd name="T1" fmla="*/ 0 h 26"/>
                <a:gd name="T2" fmla="*/ 49 w 67"/>
                <a:gd name="T3" fmla="*/ 3 h 26"/>
                <a:gd name="T4" fmla="*/ 65 w 67"/>
                <a:gd name="T5" fmla="*/ 9 h 26"/>
                <a:gd name="T6" fmla="*/ 64 w 67"/>
                <a:gd name="T7" fmla="*/ 16 h 26"/>
                <a:gd name="T8" fmla="*/ 51 w 67"/>
                <a:gd name="T9" fmla="*/ 20 h 26"/>
                <a:gd name="T10" fmla="*/ 29 w 67"/>
                <a:gd name="T11" fmla="*/ 19 h 26"/>
                <a:gd name="T12" fmla="*/ 24 w 67"/>
                <a:gd name="T13" fmla="*/ 18 h 26"/>
                <a:gd name="T14" fmla="*/ 13 w 67"/>
                <a:gd name="T15" fmla="*/ 26 h 26"/>
                <a:gd name="T16" fmla="*/ 0 w 67"/>
                <a:gd name="T17" fmla="*/ 23 h 26"/>
                <a:gd name="T18" fmla="*/ 31 w 67"/>
                <a:gd name="T19" fmla="*/ 0 h 26"/>
                <a:gd name="T20" fmla="*/ 30 w 67"/>
                <a:gd name="T21" fmla="*/ 13 h 26"/>
                <a:gd name="T22" fmla="*/ 34 w 67"/>
                <a:gd name="T23" fmla="*/ 14 h 26"/>
                <a:gd name="T24" fmla="*/ 51 w 67"/>
                <a:gd name="T25" fmla="*/ 13 h 26"/>
                <a:gd name="T26" fmla="*/ 45 w 67"/>
                <a:gd name="T27" fmla="*/ 7 h 26"/>
                <a:gd name="T28" fmla="*/ 39 w 67"/>
                <a:gd name="T29" fmla="*/ 6 h 26"/>
                <a:gd name="T30" fmla="*/ 30 w 67"/>
                <a:gd name="T31" fmla="*/ 1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7" h="26">
                  <a:moveTo>
                    <a:pt x="31" y="0"/>
                  </a:moveTo>
                  <a:cubicBezTo>
                    <a:pt x="35" y="0"/>
                    <a:pt x="41" y="1"/>
                    <a:pt x="49" y="3"/>
                  </a:cubicBezTo>
                  <a:cubicBezTo>
                    <a:pt x="58" y="5"/>
                    <a:pt x="63" y="7"/>
                    <a:pt x="65" y="9"/>
                  </a:cubicBezTo>
                  <a:cubicBezTo>
                    <a:pt x="67" y="11"/>
                    <a:pt x="67" y="13"/>
                    <a:pt x="64" y="16"/>
                  </a:cubicBezTo>
                  <a:cubicBezTo>
                    <a:pt x="61" y="18"/>
                    <a:pt x="56" y="20"/>
                    <a:pt x="51" y="20"/>
                  </a:cubicBezTo>
                  <a:cubicBezTo>
                    <a:pt x="44" y="21"/>
                    <a:pt x="37" y="20"/>
                    <a:pt x="29" y="19"/>
                  </a:cubicBezTo>
                  <a:cubicBezTo>
                    <a:pt x="27" y="18"/>
                    <a:pt x="25" y="18"/>
                    <a:pt x="24" y="18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0" y="23"/>
                    <a:pt x="0" y="23"/>
                    <a:pt x="0" y="23"/>
                  </a:cubicBezTo>
                  <a:lnTo>
                    <a:pt x="31" y="0"/>
                  </a:lnTo>
                  <a:close/>
                  <a:moveTo>
                    <a:pt x="30" y="13"/>
                  </a:moveTo>
                  <a:cubicBezTo>
                    <a:pt x="31" y="14"/>
                    <a:pt x="32" y="14"/>
                    <a:pt x="34" y="14"/>
                  </a:cubicBezTo>
                  <a:cubicBezTo>
                    <a:pt x="41" y="16"/>
                    <a:pt x="47" y="15"/>
                    <a:pt x="51" y="13"/>
                  </a:cubicBezTo>
                  <a:cubicBezTo>
                    <a:pt x="53" y="11"/>
                    <a:pt x="51" y="9"/>
                    <a:pt x="45" y="7"/>
                  </a:cubicBezTo>
                  <a:cubicBezTo>
                    <a:pt x="42" y="7"/>
                    <a:pt x="40" y="6"/>
                    <a:pt x="39" y="6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4" name="Freeform 123"/>
            <p:cNvSpPr/>
            <p:nvPr/>
          </p:nvSpPr>
          <p:spPr bwMode="auto">
            <a:xfrm>
              <a:off x="6743548" y="4372895"/>
              <a:ext cx="181670" cy="82684"/>
            </a:xfrm>
            <a:custGeom>
              <a:avLst/>
              <a:gdLst>
                <a:gd name="T0" fmla="*/ 73 w 156"/>
                <a:gd name="T1" fmla="*/ 19 h 71"/>
                <a:gd name="T2" fmla="*/ 38 w 156"/>
                <a:gd name="T3" fmla="*/ 10 h 71"/>
                <a:gd name="T4" fmla="*/ 56 w 156"/>
                <a:gd name="T5" fmla="*/ 0 h 71"/>
                <a:gd name="T6" fmla="*/ 156 w 156"/>
                <a:gd name="T7" fmla="*/ 29 h 71"/>
                <a:gd name="T8" fmla="*/ 137 w 156"/>
                <a:gd name="T9" fmla="*/ 38 h 71"/>
                <a:gd name="T10" fmla="*/ 104 w 156"/>
                <a:gd name="T11" fmla="*/ 29 h 71"/>
                <a:gd name="T12" fmla="*/ 28 w 156"/>
                <a:gd name="T13" fmla="*/ 71 h 71"/>
                <a:gd name="T14" fmla="*/ 0 w 156"/>
                <a:gd name="T15" fmla="*/ 62 h 71"/>
                <a:gd name="T16" fmla="*/ 73 w 156"/>
                <a:gd name="T17" fmla="*/ 1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71">
                  <a:moveTo>
                    <a:pt x="73" y="19"/>
                  </a:moveTo>
                  <a:lnTo>
                    <a:pt x="38" y="10"/>
                  </a:lnTo>
                  <a:lnTo>
                    <a:pt x="56" y="0"/>
                  </a:lnTo>
                  <a:lnTo>
                    <a:pt x="156" y="29"/>
                  </a:lnTo>
                  <a:lnTo>
                    <a:pt x="137" y="38"/>
                  </a:lnTo>
                  <a:lnTo>
                    <a:pt x="104" y="29"/>
                  </a:lnTo>
                  <a:lnTo>
                    <a:pt x="28" y="71"/>
                  </a:lnTo>
                  <a:lnTo>
                    <a:pt x="0" y="62"/>
                  </a:lnTo>
                  <a:lnTo>
                    <a:pt x="73" y="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5" name="Freeform 124"/>
            <p:cNvSpPr/>
            <p:nvPr/>
          </p:nvSpPr>
          <p:spPr bwMode="auto">
            <a:xfrm>
              <a:off x="6828561" y="4414819"/>
              <a:ext cx="151392" cy="68709"/>
            </a:xfrm>
            <a:custGeom>
              <a:avLst/>
              <a:gdLst>
                <a:gd name="T0" fmla="*/ 130 w 130"/>
                <a:gd name="T1" fmla="*/ 9 h 59"/>
                <a:gd name="T2" fmla="*/ 26 w 130"/>
                <a:gd name="T3" fmla="*/ 59 h 59"/>
                <a:gd name="T4" fmla="*/ 0 w 130"/>
                <a:gd name="T5" fmla="*/ 50 h 59"/>
                <a:gd name="T6" fmla="*/ 102 w 130"/>
                <a:gd name="T7" fmla="*/ 0 h 59"/>
                <a:gd name="T8" fmla="*/ 130 w 130"/>
                <a:gd name="T9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59">
                  <a:moveTo>
                    <a:pt x="130" y="9"/>
                  </a:moveTo>
                  <a:lnTo>
                    <a:pt x="26" y="59"/>
                  </a:lnTo>
                  <a:lnTo>
                    <a:pt x="0" y="50"/>
                  </a:lnTo>
                  <a:lnTo>
                    <a:pt x="102" y="0"/>
                  </a:lnTo>
                  <a:lnTo>
                    <a:pt x="130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6" name="Freeform 125"/>
            <p:cNvSpPr>
              <a:spLocks noEditPoints="1"/>
            </p:cNvSpPr>
            <p:nvPr/>
          </p:nvSpPr>
          <p:spPr bwMode="auto">
            <a:xfrm>
              <a:off x="6894940" y="4445097"/>
              <a:ext cx="214278" cy="85013"/>
            </a:xfrm>
            <a:custGeom>
              <a:avLst/>
              <a:gdLst>
                <a:gd name="T0" fmla="*/ 61 w 78"/>
                <a:gd name="T1" fmla="*/ 25 h 31"/>
                <a:gd name="T2" fmla="*/ 13 w 78"/>
                <a:gd name="T3" fmla="*/ 25 h 31"/>
                <a:gd name="T4" fmla="*/ 16 w 78"/>
                <a:gd name="T5" fmla="*/ 6 h 31"/>
                <a:gd name="T6" fmla="*/ 64 w 78"/>
                <a:gd name="T7" fmla="*/ 6 h 31"/>
                <a:gd name="T8" fmla="*/ 61 w 78"/>
                <a:gd name="T9" fmla="*/ 25 h 31"/>
                <a:gd name="T10" fmla="*/ 28 w 78"/>
                <a:gd name="T11" fmla="*/ 10 h 31"/>
                <a:gd name="T12" fmla="*/ 23 w 78"/>
                <a:gd name="T13" fmla="*/ 22 h 31"/>
                <a:gd name="T14" fmla="*/ 50 w 78"/>
                <a:gd name="T15" fmla="*/ 20 h 31"/>
                <a:gd name="T16" fmla="*/ 55 w 78"/>
                <a:gd name="T17" fmla="*/ 9 h 31"/>
                <a:gd name="T18" fmla="*/ 28 w 78"/>
                <a:gd name="T19" fmla="*/ 1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1">
                  <a:moveTo>
                    <a:pt x="61" y="25"/>
                  </a:moveTo>
                  <a:cubicBezTo>
                    <a:pt x="45" y="31"/>
                    <a:pt x="27" y="31"/>
                    <a:pt x="13" y="25"/>
                  </a:cubicBezTo>
                  <a:cubicBezTo>
                    <a:pt x="0" y="19"/>
                    <a:pt x="3" y="11"/>
                    <a:pt x="16" y="6"/>
                  </a:cubicBezTo>
                  <a:cubicBezTo>
                    <a:pt x="31" y="0"/>
                    <a:pt x="51" y="0"/>
                    <a:pt x="64" y="6"/>
                  </a:cubicBezTo>
                  <a:cubicBezTo>
                    <a:pt x="78" y="12"/>
                    <a:pt x="75" y="19"/>
                    <a:pt x="61" y="25"/>
                  </a:cubicBezTo>
                  <a:close/>
                  <a:moveTo>
                    <a:pt x="28" y="10"/>
                  </a:moveTo>
                  <a:cubicBezTo>
                    <a:pt x="18" y="14"/>
                    <a:pt x="16" y="19"/>
                    <a:pt x="23" y="22"/>
                  </a:cubicBezTo>
                  <a:cubicBezTo>
                    <a:pt x="30" y="25"/>
                    <a:pt x="41" y="24"/>
                    <a:pt x="50" y="20"/>
                  </a:cubicBezTo>
                  <a:cubicBezTo>
                    <a:pt x="59" y="17"/>
                    <a:pt x="62" y="12"/>
                    <a:pt x="55" y="9"/>
                  </a:cubicBezTo>
                  <a:cubicBezTo>
                    <a:pt x="48" y="6"/>
                    <a:pt x="37" y="7"/>
                    <a:pt x="28" y="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7" name="Freeform 126"/>
            <p:cNvSpPr/>
            <p:nvPr/>
          </p:nvSpPr>
          <p:spPr bwMode="auto">
            <a:xfrm>
              <a:off x="7007902" y="4503325"/>
              <a:ext cx="236405" cy="93164"/>
            </a:xfrm>
            <a:custGeom>
              <a:avLst/>
              <a:gdLst>
                <a:gd name="T0" fmla="*/ 0 w 86"/>
                <a:gd name="T1" fmla="*/ 16 h 34"/>
                <a:gd name="T2" fmla="*/ 55 w 86"/>
                <a:gd name="T3" fmla="*/ 0 h 34"/>
                <a:gd name="T4" fmla="*/ 65 w 86"/>
                <a:gd name="T5" fmla="*/ 6 h 34"/>
                <a:gd name="T6" fmla="*/ 52 w 86"/>
                <a:gd name="T7" fmla="*/ 17 h 34"/>
                <a:gd name="T8" fmla="*/ 39 w 86"/>
                <a:gd name="T9" fmla="*/ 26 h 34"/>
                <a:gd name="T10" fmla="*/ 40 w 86"/>
                <a:gd name="T11" fmla="*/ 26 h 34"/>
                <a:gd name="T12" fmla="*/ 62 w 86"/>
                <a:gd name="T13" fmla="*/ 19 h 34"/>
                <a:gd name="T14" fmla="*/ 78 w 86"/>
                <a:gd name="T15" fmla="*/ 15 h 34"/>
                <a:gd name="T16" fmla="*/ 86 w 86"/>
                <a:gd name="T17" fmla="*/ 19 h 34"/>
                <a:gd name="T18" fmla="*/ 30 w 86"/>
                <a:gd name="T19" fmla="*/ 34 h 34"/>
                <a:gd name="T20" fmla="*/ 22 w 86"/>
                <a:gd name="T21" fmla="*/ 29 h 34"/>
                <a:gd name="T22" fmla="*/ 35 w 86"/>
                <a:gd name="T23" fmla="*/ 18 h 34"/>
                <a:gd name="T24" fmla="*/ 48 w 86"/>
                <a:gd name="T25" fmla="*/ 9 h 34"/>
                <a:gd name="T26" fmla="*/ 48 w 86"/>
                <a:gd name="T27" fmla="*/ 9 h 34"/>
                <a:gd name="T28" fmla="*/ 24 w 86"/>
                <a:gd name="T29" fmla="*/ 16 h 34"/>
                <a:gd name="T30" fmla="*/ 7 w 86"/>
                <a:gd name="T31" fmla="*/ 20 h 34"/>
                <a:gd name="T32" fmla="*/ 0 w 86"/>
                <a:gd name="T33" fmla="*/ 16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34">
                  <a:moveTo>
                    <a:pt x="0" y="16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49" y="20"/>
                    <a:pt x="44" y="23"/>
                    <a:pt x="39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6" y="23"/>
                    <a:pt x="53" y="21"/>
                    <a:pt x="62" y="19"/>
                  </a:cubicBezTo>
                  <a:cubicBezTo>
                    <a:pt x="78" y="15"/>
                    <a:pt x="78" y="15"/>
                    <a:pt x="78" y="15"/>
                  </a:cubicBezTo>
                  <a:cubicBezTo>
                    <a:pt x="86" y="19"/>
                    <a:pt x="86" y="19"/>
                    <a:pt x="86" y="19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9" y="15"/>
                    <a:pt x="43" y="12"/>
                    <a:pt x="48" y="9"/>
                  </a:cubicBezTo>
                  <a:cubicBezTo>
                    <a:pt x="48" y="9"/>
                    <a:pt x="48" y="9"/>
                    <a:pt x="48" y="9"/>
                  </a:cubicBezTo>
                  <a:cubicBezTo>
                    <a:pt x="41" y="11"/>
                    <a:pt x="33" y="13"/>
                    <a:pt x="24" y="16"/>
                  </a:cubicBezTo>
                  <a:cubicBezTo>
                    <a:pt x="7" y="20"/>
                    <a:pt x="7" y="20"/>
                    <a:pt x="7" y="2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8" name="Freeform 127"/>
            <p:cNvSpPr>
              <a:spLocks noEditPoints="1"/>
            </p:cNvSpPr>
            <p:nvPr/>
          </p:nvSpPr>
          <p:spPr bwMode="auto">
            <a:xfrm>
              <a:off x="7148812" y="4618615"/>
              <a:ext cx="203797" cy="68709"/>
            </a:xfrm>
            <a:custGeom>
              <a:avLst/>
              <a:gdLst>
                <a:gd name="T0" fmla="*/ 46 w 74"/>
                <a:gd name="T1" fmla="*/ 22 h 25"/>
                <a:gd name="T2" fmla="*/ 6 w 74"/>
                <a:gd name="T3" fmla="*/ 17 h 25"/>
                <a:gd name="T4" fmla="*/ 28 w 74"/>
                <a:gd name="T5" fmla="*/ 3 h 25"/>
                <a:gd name="T6" fmla="*/ 68 w 74"/>
                <a:gd name="T7" fmla="*/ 8 h 25"/>
                <a:gd name="T8" fmla="*/ 46 w 74"/>
                <a:gd name="T9" fmla="*/ 22 h 25"/>
                <a:gd name="T10" fmla="*/ 34 w 74"/>
                <a:gd name="T11" fmla="*/ 9 h 25"/>
                <a:gd name="T12" fmla="*/ 17 w 74"/>
                <a:gd name="T13" fmla="*/ 16 h 25"/>
                <a:gd name="T14" fmla="*/ 40 w 74"/>
                <a:gd name="T15" fmla="*/ 16 h 25"/>
                <a:gd name="T16" fmla="*/ 57 w 74"/>
                <a:gd name="T17" fmla="*/ 9 h 25"/>
                <a:gd name="T18" fmla="*/ 34 w 74"/>
                <a:gd name="T19" fmla="*/ 9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25">
                  <a:moveTo>
                    <a:pt x="46" y="22"/>
                  </a:moveTo>
                  <a:cubicBezTo>
                    <a:pt x="27" y="25"/>
                    <a:pt x="12" y="23"/>
                    <a:pt x="6" y="17"/>
                  </a:cubicBezTo>
                  <a:cubicBezTo>
                    <a:pt x="0" y="11"/>
                    <a:pt x="11" y="6"/>
                    <a:pt x="28" y="3"/>
                  </a:cubicBezTo>
                  <a:cubicBezTo>
                    <a:pt x="46" y="0"/>
                    <a:pt x="62" y="1"/>
                    <a:pt x="68" y="8"/>
                  </a:cubicBezTo>
                  <a:cubicBezTo>
                    <a:pt x="74" y="14"/>
                    <a:pt x="62" y="19"/>
                    <a:pt x="46" y="22"/>
                  </a:cubicBezTo>
                  <a:close/>
                  <a:moveTo>
                    <a:pt x="34" y="9"/>
                  </a:moveTo>
                  <a:cubicBezTo>
                    <a:pt x="20" y="11"/>
                    <a:pt x="15" y="13"/>
                    <a:pt x="17" y="16"/>
                  </a:cubicBezTo>
                  <a:cubicBezTo>
                    <a:pt x="19" y="18"/>
                    <a:pt x="27" y="18"/>
                    <a:pt x="40" y="16"/>
                  </a:cubicBezTo>
                  <a:cubicBezTo>
                    <a:pt x="54" y="14"/>
                    <a:pt x="60" y="12"/>
                    <a:pt x="57" y="9"/>
                  </a:cubicBezTo>
                  <a:cubicBezTo>
                    <a:pt x="56" y="7"/>
                    <a:pt x="48" y="7"/>
                    <a:pt x="34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89" name="Freeform 128"/>
            <p:cNvSpPr/>
            <p:nvPr/>
          </p:nvSpPr>
          <p:spPr bwMode="auto">
            <a:xfrm>
              <a:off x="7195394" y="4682666"/>
              <a:ext cx="197974" cy="62886"/>
            </a:xfrm>
            <a:custGeom>
              <a:avLst/>
              <a:gdLst>
                <a:gd name="T0" fmla="*/ 0 w 72"/>
                <a:gd name="T1" fmla="*/ 5 h 23"/>
                <a:gd name="T2" fmla="*/ 9 w 72"/>
                <a:gd name="T3" fmla="*/ 4 h 23"/>
                <a:gd name="T4" fmla="*/ 18 w 72"/>
                <a:gd name="T5" fmla="*/ 7 h 23"/>
                <a:gd name="T6" fmla="*/ 49 w 72"/>
                <a:gd name="T7" fmla="*/ 13 h 23"/>
                <a:gd name="T8" fmla="*/ 56 w 72"/>
                <a:gd name="T9" fmla="*/ 7 h 23"/>
                <a:gd name="T10" fmla="*/ 48 w 72"/>
                <a:gd name="T11" fmla="*/ 3 h 23"/>
                <a:gd name="T12" fmla="*/ 57 w 72"/>
                <a:gd name="T13" fmla="*/ 0 h 23"/>
                <a:gd name="T14" fmla="*/ 69 w 72"/>
                <a:gd name="T15" fmla="*/ 8 h 23"/>
                <a:gd name="T16" fmla="*/ 54 w 72"/>
                <a:gd name="T17" fmla="*/ 18 h 23"/>
                <a:gd name="T18" fmla="*/ 23 w 72"/>
                <a:gd name="T19" fmla="*/ 14 h 23"/>
                <a:gd name="T20" fmla="*/ 17 w 72"/>
                <a:gd name="T21" fmla="*/ 12 h 23"/>
                <a:gd name="T22" fmla="*/ 17 w 72"/>
                <a:gd name="T23" fmla="*/ 12 h 23"/>
                <a:gd name="T24" fmla="*/ 23 w 72"/>
                <a:gd name="T25" fmla="*/ 22 h 23"/>
                <a:gd name="T26" fmla="*/ 11 w 72"/>
                <a:gd name="T27" fmla="*/ 23 h 23"/>
                <a:gd name="T28" fmla="*/ 0 w 72"/>
                <a:gd name="T29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23">
                  <a:moveTo>
                    <a:pt x="0" y="5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4" y="11"/>
                    <a:pt x="42" y="13"/>
                    <a:pt x="49" y="13"/>
                  </a:cubicBezTo>
                  <a:cubicBezTo>
                    <a:pt x="55" y="12"/>
                    <a:pt x="58" y="10"/>
                    <a:pt x="56" y="7"/>
                  </a:cubicBezTo>
                  <a:cubicBezTo>
                    <a:pt x="55" y="5"/>
                    <a:pt x="51" y="4"/>
                    <a:pt x="48" y="3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62" y="1"/>
                    <a:pt x="66" y="4"/>
                    <a:pt x="69" y="8"/>
                  </a:cubicBezTo>
                  <a:cubicBezTo>
                    <a:pt x="72" y="13"/>
                    <a:pt x="66" y="17"/>
                    <a:pt x="54" y="18"/>
                  </a:cubicBezTo>
                  <a:cubicBezTo>
                    <a:pt x="44" y="20"/>
                    <a:pt x="34" y="17"/>
                    <a:pt x="23" y="14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11" y="23"/>
                    <a:pt x="11" y="23"/>
                    <a:pt x="11" y="23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0" name="Freeform 129"/>
            <p:cNvSpPr/>
            <p:nvPr/>
          </p:nvSpPr>
          <p:spPr bwMode="auto">
            <a:xfrm>
              <a:off x="5348414" y="4499831"/>
              <a:ext cx="1512754" cy="620707"/>
            </a:xfrm>
            <a:custGeom>
              <a:avLst/>
              <a:gdLst>
                <a:gd name="T0" fmla="*/ 549 w 549"/>
                <a:gd name="T1" fmla="*/ 112 h 225"/>
                <a:gd name="T2" fmla="*/ 275 w 549"/>
                <a:gd name="T3" fmla="*/ 0 h 225"/>
                <a:gd name="T4" fmla="*/ 0 w 549"/>
                <a:gd name="T5" fmla="*/ 112 h 225"/>
                <a:gd name="T6" fmla="*/ 274 w 549"/>
                <a:gd name="T7" fmla="*/ 225 h 225"/>
                <a:gd name="T8" fmla="*/ 549 w 549"/>
                <a:gd name="T9" fmla="*/ 112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9" h="225">
                  <a:moveTo>
                    <a:pt x="549" y="112"/>
                  </a:moveTo>
                  <a:cubicBezTo>
                    <a:pt x="549" y="50"/>
                    <a:pt x="426" y="0"/>
                    <a:pt x="275" y="0"/>
                  </a:cubicBezTo>
                  <a:cubicBezTo>
                    <a:pt x="123" y="0"/>
                    <a:pt x="0" y="50"/>
                    <a:pt x="0" y="112"/>
                  </a:cubicBezTo>
                  <a:cubicBezTo>
                    <a:pt x="0" y="174"/>
                    <a:pt x="123" y="225"/>
                    <a:pt x="274" y="225"/>
                  </a:cubicBezTo>
                  <a:cubicBezTo>
                    <a:pt x="426" y="225"/>
                    <a:pt x="549" y="174"/>
                    <a:pt x="549" y="112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91" name="Oval 130"/>
            <p:cNvSpPr>
              <a:spLocks noChangeArrowheads="1"/>
            </p:cNvSpPr>
            <p:nvPr/>
          </p:nvSpPr>
          <p:spPr bwMode="auto">
            <a:xfrm>
              <a:off x="5756007" y="4660539"/>
              <a:ext cx="697567" cy="28648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Group 3"/>
          <p:cNvGrpSpPr/>
          <p:nvPr/>
        </p:nvGrpSpPr>
        <p:grpSpPr>
          <a:xfrm>
            <a:off x="5293360" y="2029048"/>
            <a:ext cx="1501730" cy="2732218"/>
            <a:chOff x="5376363" y="2127637"/>
            <a:chExt cx="1502274" cy="2733206"/>
          </a:xfrm>
        </p:grpSpPr>
        <p:sp>
          <p:nvSpPr>
            <p:cNvPr id="93" name="Freeform 132"/>
            <p:cNvSpPr>
              <a:spLocks noEditPoints="1"/>
            </p:cNvSpPr>
            <p:nvPr/>
          </p:nvSpPr>
          <p:spPr bwMode="auto">
            <a:xfrm>
              <a:off x="5459047" y="2127637"/>
              <a:ext cx="1419590" cy="2733206"/>
            </a:xfrm>
            <a:custGeom>
              <a:avLst/>
              <a:gdLst>
                <a:gd name="T0" fmla="*/ 515 w 515"/>
                <a:gd name="T1" fmla="*/ 257 h 992"/>
                <a:gd name="T2" fmla="*/ 258 w 515"/>
                <a:gd name="T3" fmla="*/ 0 h 992"/>
                <a:gd name="T4" fmla="*/ 0 w 515"/>
                <a:gd name="T5" fmla="*/ 257 h 992"/>
                <a:gd name="T6" fmla="*/ 167 w 515"/>
                <a:gd name="T7" fmla="*/ 498 h 992"/>
                <a:gd name="T8" fmla="*/ 167 w 515"/>
                <a:gd name="T9" fmla="*/ 561 h 992"/>
                <a:gd name="T10" fmla="*/ 195 w 515"/>
                <a:gd name="T11" fmla="*/ 584 h 992"/>
                <a:gd name="T12" fmla="*/ 195 w 515"/>
                <a:gd name="T13" fmla="*/ 615 h 992"/>
                <a:gd name="T14" fmla="*/ 229 w 515"/>
                <a:gd name="T15" fmla="*/ 637 h 992"/>
                <a:gd name="T16" fmla="*/ 228 w 515"/>
                <a:gd name="T17" fmla="*/ 668 h 992"/>
                <a:gd name="T18" fmla="*/ 203 w 515"/>
                <a:gd name="T19" fmla="*/ 689 h 992"/>
                <a:gd name="T20" fmla="*/ 202 w 515"/>
                <a:gd name="T21" fmla="*/ 713 h 992"/>
                <a:gd name="T22" fmla="*/ 184 w 515"/>
                <a:gd name="T23" fmla="*/ 736 h 992"/>
                <a:gd name="T24" fmla="*/ 184 w 515"/>
                <a:gd name="T25" fmla="*/ 775 h 992"/>
                <a:gd name="T26" fmla="*/ 223 w 515"/>
                <a:gd name="T27" fmla="*/ 812 h 992"/>
                <a:gd name="T28" fmla="*/ 223 w 515"/>
                <a:gd name="T29" fmla="*/ 854 h 992"/>
                <a:gd name="T30" fmla="*/ 191 w 515"/>
                <a:gd name="T31" fmla="*/ 880 h 992"/>
                <a:gd name="T32" fmla="*/ 191 w 515"/>
                <a:gd name="T33" fmla="*/ 938 h 992"/>
                <a:gd name="T34" fmla="*/ 233 w 515"/>
                <a:gd name="T35" fmla="*/ 992 h 992"/>
                <a:gd name="T36" fmla="*/ 348 w 515"/>
                <a:gd name="T37" fmla="*/ 857 h 992"/>
                <a:gd name="T38" fmla="*/ 348 w 515"/>
                <a:gd name="T39" fmla="*/ 498 h 992"/>
                <a:gd name="T40" fmla="*/ 515 w 515"/>
                <a:gd name="T41" fmla="*/ 257 h 992"/>
                <a:gd name="T42" fmla="*/ 258 w 515"/>
                <a:gd name="T43" fmla="*/ 228 h 992"/>
                <a:gd name="T44" fmla="*/ 166 w 515"/>
                <a:gd name="T45" fmla="*/ 136 h 992"/>
                <a:gd name="T46" fmla="*/ 258 w 515"/>
                <a:gd name="T47" fmla="*/ 44 h 992"/>
                <a:gd name="T48" fmla="*/ 349 w 515"/>
                <a:gd name="T49" fmla="*/ 136 h 992"/>
                <a:gd name="T50" fmla="*/ 258 w 515"/>
                <a:gd name="T51" fmla="*/ 228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5" h="992">
                  <a:moveTo>
                    <a:pt x="515" y="257"/>
                  </a:moveTo>
                  <a:cubicBezTo>
                    <a:pt x="515" y="115"/>
                    <a:pt x="400" y="0"/>
                    <a:pt x="258" y="0"/>
                  </a:cubicBezTo>
                  <a:cubicBezTo>
                    <a:pt x="116" y="0"/>
                    <a:pt x="0" y="115"/>
                    <a:pt x="0" y="257"/>
                  </a:cubicBezTo>
                  <a:cubicBezTo>
                    <a:pt x="0" y="367"/>
                    <a:pt x="70" y="461"/>
                    <a:pt x="167" y="498"/>
                  </a:cubicBezTo>
                  <a:cubicBezTo>
                    <a:pt x="167" y="561"/>
                    <a:pt x="167" y="561"/>
                    <a:pt x="167" y="561"/>
                  </a:cubicBezTo>
                  <a:cubicBezTo>
                    <a:pt x="195" y="584"/>
                    <a:pt x="195" y="584"/>
                    <a:pt x="195" y="584"/>
                  </a:cubicBezTo>
                  <a:cubicBezTo>
                    <a:pt x="195" y="615"/>
                    <a:pt x="195" y="615"/>
                    <a:pt x="195" y="615"/>
                  </a:cubicBezTo>
                  <a:cubicBezTo>
                    <a:pt x="229" y="637"/>
                    <a:pt x="229" y="637"/>
                    <a:pt x="229" y="637"/>
                  </a:cubicBezTo>
                  <a:cubicBezTo>
                    <a:pt x="228" y="668"/>
                    <a:pt x="228" y="668"/>
                    <a:pt x="228" y="668"/>
                  </a:cubicBezTo>
                  <a:cubicBezTo>
                    <a:pt x="203" y="689"/>
                    <a:pt x="203" y="689"/>
                    <a:pt x="203" y="689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4" y="775"/>
                    <a:pt x="184" y="775"/>
                    <a:pt x="184" y="775"/>
                  </a:cubicBezTo>
                  <a:cubicBezTo>
                    <a:pt x="223" y="812"/>
                    <a:pt x="223" y="812"/>
                    <a:pt x="223" y="812"/>
                  </a:cubicBezTo>
                  <a:cubicBezTo>
                    <a:pt x="223" y="854"/>
                    <a:pt x="223" y="854"/>
                    <a:pt x="223" y="854"/>
                  </a:cubicBezTo>
                  <a:cubicBezTo>
                    <a:pt x="191" y="880"/>
                    <a:pt x="191" y="880"/>
                    <a:pt x="191" y="880"/>
                  </a:cubicBezTo>
                  <a:cubicBezTo>
                    <a:pt x="191" y="938"/>
                    <a:pt x="191" y="938"/>
                    <a:pt x="191" y="938"/>
                  </a:cubicBezTo>
                  <a:cubicBezTo>
                    <a:pt x="191" y="938"/>
                    <a:pt x="214" y="992"/>
                    <a:pt x="233" y="992"/>
                  </a:cubicBezTo>
                  <a:cubicBezTo>
                    <a:pt x="252" y="992"/>
                    <a:pt x="348" y="940"/>
                    <a:pt x="348" y="857"/>
                  </a:cubicBezTo>
                  <a:cubicBezTo>
                    <a:pt x="348" y="498"/>
                    <a:pt x="348" y="498"/>
                    <a:pt x="348" y="498"/>
                  </a:cubicBezTo>
                  <a:cubicBezTo>
                    <a:pt x="446" y="461"/>
                    <a:pt x="515" y="367"/>
                    <a:pt x="515" y="257"/>
                  </a:cubicBezTo>
                  <a:close/>
                  <a:moveTo>
                    <a:pt x="258" y="228"/>
                  </a:moveTo>
                  <a:cubicBezTo>
                    <a:pt x="207" y="228"/>
                    <a:pt x="166" y="187"/>
                    <a:pt x="166" y="136"/>
                  </a:cubicBezTo>
                  <a:cubicBezTo>
                    <a:pt x="166" y="85"/>
                    <a:pt x="207" y="44"/>
                    <a:pt x="258" y="44"/>
                  </a:cubicBezTo>
                  <a:cubicBezTo>
                    <a:pt x="308" y="44"/>
                    <a:pt x="349" y="85"/>
                    <a:pt x="349" y="136"/>
                  </a:cubicBezTo>
                  <a:cubicBezTo>
                    <a:pt x="349" y="187"/>
                    <a:pt x="308" y="228"/>
                    <a:pt x="258" y="228"/>
                  </a:cubicBezTo>
                  <a:close/>
                </a:path>
              </a:pathLst>
            </a:custGeom>
            <a:solidFill>
              <a:srgbClr val="267C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Freeform 133"/>
            <p:cNvSpPr>
              <a:spLocks noEditPoints="1"/>
            </p:cNvSpPr>
            <p:nvPr/>
          </p:nvSpPr>
          <p:spPr bwMode="auto">
            <a:xfrm>
              <a:off x="5376363" y="2127637"/>
              <a:ext cx="1419590" cy="2733206"/>
            </a:xfrm>
            <a:custGeom>
              <a:avLst/>
              <a:gdLst>
                <a:gd name="T0" fmla="*/ 515 w 515"/>
                <a:gd name="T1" fmla="*/ 257 h 992"/>
                <a:gd name="T2" fmla="*/ 258 w 515"/>
                <a:gd name="T3" fmla="*/ 0 h 992"/>
                <a:gd name="T4" fmla="*/ 0 w 515"/>
                <a:gd name="T5" fmla="*/ 257 h 992"/>
                <a:gd name="T6" fmla="*/ 167 w 515"/>
                <a:gd name="T7" fmla="*/ 498 h 992"/>
                <a:gd name="T8" fmla="*/ 168 w 515"/>
                <a:gd name="T9" fmla="*/ 561 h 992"/>
                <a:gd name="T10" fmla="*/ 195 w 515"/>
                <a:gd name="T11" fmla="*/ 584 h 992"/>
                <a:gd name="T12" fmla="*/ 195 w 515"/>
                <a:gd name="T13" fmla="*/ 615 h 992"/>
                <a:gd name="T14" fmla="*/ 229 w 515"/>
                <a:gd name="T15" fmla="*/ 637 h 992"/>
                <a:gd name="T16" fmla="*/ 229 w 515"/>
                <a:gd name="T17" fmla="*/ 668 h 992"/>
                <a:gd name="T18" fmla="*/ 203 w 515"/>
                <a:gd name="T19" fmla="*/ 689 h 992"/>
                <a:gd name="T20" fmla="*/ 202 w 515"/>
                <a:gd name="T21" fmla="*/ 713 h 992"/>
                <a:gd name="T22" fmla="*/ 184 w 515"/>
                <a:gd name="T23" fmla="*/ 736 h 992"/>
                <a:gd name="T24" fmla="*/ 184 w 515"/>
                <a:gd name="T25" fmla="*/ 775 h 992"/>
                <a:gd name="T26" fmla="*/ 223 w 515"/>
                <a:gd name="T27" fmla="*/ 812 h 992"/>
                <a:gd name="T28" fmla="*/ 223 w 515"/>
                <a:gd name="T29" fmla="*/ 854 h 992"/>
                <a:gd name="T30" fmla="*/ 191 w 515"/>
                <a:gd name="T31" fmla="*/ 880 h 992"/>
                <a:gd name="T32" fmla="*/ 191 w 515"/>
                <a:gd name="T33" fmla="*/ 938 h 992"/>
                <a:gd name="T34" fmla="*/ 259 w 515"/>
                <a:gd name="T35" fmla="*/ 992 h 992"/>
                <a:gd name="T36" fmla="*/ 348 w 515"/>
                <a:gd name="T37" fmla="*/ 857 h 992"/>
                <a:gd name="T38" fmla="*/ 348 w 515"/>
                <a:gd name="T39" fmla="*/ 498 h 992"/>
                <a:gd name="T40" fmla="*/ 515 w 515"/>
                <a:gd name="T41" fmla="*/ 257 h 992"/>
                <a:gd name="T42" fmla="*/ 258 w 515"/>
                <a:gd name="T43" fmla="*/ 228 h 992"/>
                <a:gd name="T44" fmla="*/ 166 w 515"/>
                <a:gd name="T45" fmla="*/ 136 h 992"/>
                <a:gd name="T46" fmla="*/ 258 w 515"/>
                <a:gd name="T47" fmla="*/ 44 h 992"/>
                <a:gd name="T48" fmla="*/ 349 w 515"/>
                <a:gd name="T49" fmla="*/ 136 h 992"/>
                <a:gd name="T50" fmla="*/ 258 w 515"/>
                <a:gd name="T51" fmla="*/ 228 h 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15" h="992">
                  <a:moveTo>
                    <a:pt x="515" y="257"/>
                  </a:moveTo>
                  <a:cubicBezTo>
                    <a:pt x="515" y="115"/>
                    <a:pt x="400" y="0"/>
                    <a:pt x="258" y="0"/>
                  </a:cubicBezTo>
                  <a:cubicBezTo>
                    <a:pt x="116" y="0"/>
                    <a:pt x="0" y="115"/>
                    <a:pt x="0" y="257"/>
                  </a:cubicBezTo>
                  <a:cubicBezTo>
                    <a:pt x="0" y="367"/>
                    <a:pt x="70" y="461"/>
                    <a:pt x="167" y="498"/>
                  </a:cubicBezTo>
                  <a:cubicBezTo>
                    <a:pt x="168" y="561"/>
                    <a:pt x="168" y="561"/>
                    <a:pt x="168" y="561"/>
                  </a:cubicBezTo>
                  <a:cubicBezTo>
                    <a:pt x="195" y="584"/>
                    <a:pt x="195" y="584"/>
                    <a:pt x="195" y="584"/>
                  </a:cubicBezTo>
                  <a:cubicBezTo>
                    <a:pt x="195" y="615"/>
                    <a:pt x="195" y="615"/>
                    <a:pt x="195" y="615"/>
                  </a:cubicBezTo>
                  <a:cubicBezTo>
                    <a:pt x="229" y="637"/>
                    <a:pt x="229" y="637"/>
                    <a:pt x="229" y="637"/>
                  </a:cubicBezTo>
                  <a:cubicBezTo>
                    <a:pt x="229" y="668"/>
                    <a:pt x="229" y="668"/>
                    <a:pt x="229" y="668"/>
                  </a:cubicBezTo>
                  <a:cubicBezTo>
                    <a:pt x="203" y="689"/>
                    <a:pt x="203" y="689"/>
                    <a:pt x="203" y="689"/>
                  </a:cubicBezTo>
                  <a:cubicBezTo>
                    <a:pt x="202" y="713"/>
                    <a:pt x="202" y="713"/>
                    <a:pt x="202" y="713"/>
                  </a:cubicBezTo>
                  <a:cubicBezTo>
                    <a:pt x="184" y="736"/>
                    <a:pt x="184" y="736"/>
                    <a:pt x="184" y="736"/>
                  </a:cubicBezTo>
                  <a:cubicBezTo>
                    <a:pt x="184" y="775"/>
                    <a:pt x="184" y="775"/>
                    <a:pt x="184" y="775"/>
                  </a:cubicBezTo>
                  <a:cubicBezTo>
                    <a:pt x="223" y="812"/>
                    <a:pt x="223" y="812"/>
                    <a:pt x="223" y="812"/>
                  </a:cubicBezTo>
                  <a:cubicBezTo>
                    <a:pt x="223" y="854"/>
                    <a:pt x="223" y="854"/>
                    <a:pt x="223" y="854"/>
                  </a:cubicBezTo>
                  <a:cubicBezTo>
                    <a:pt x="191" y="880"/>
                    <a:pt x="191" y="880"/>
                    <a:pt x="191" y="880"/>
                  </a:cubicBezTo>
                  <a:cubicBezTo>
                    <a:pt x="191" y="938"/>
                    <a:pt x="191" y="938"/>
                    <a:pt x="191" y="938"/>
                  </a:cubicBezTo>
                  <a:cubicBezTo>
                    <a:pt x="191" y="938"/>
                    <a:pt x="240" y="992"/>
                    <a:pt x="259" y="992"/>
                  </a:cubicBezTo>
                  <a:cubicBezTo>
                    <a:pt x="278" y="992"/>
                    <a:pt x="348" y="940"/>
                    <a:pt x="348" y="857"/>
                  </a:cubicBezTo>
                  <a:cubicBezTo>
                    <a:pt x="348" y="498"/>
                    <a:pt x="348" y="498"/>
                    <a:pt x="348" y="498"/>
                  </a:cubicBezTo>
                  <a:cubicBezTo>
                    <a:pt x="446" y="461"/>
                    <a:pt x="515" y="367"/>
                    <a:pt x="515" y="257"/>
                  </a:cubicBezTo>
                  <a:close/>
                  <a:moveTo>
                    <a:pt x="258" y="228"/>
                  </a:moveTo>
                  <a:cubicBezTo>
                    <a:pt x="207" y="228"/>
                    <a:pt x="166" y="187"/>
                    <a:pt x="166" y="136"/>
                  </a:cubicBezTo>
                  <a:cubicBezTo>
                    <a:pt x="166" y="85"/>
                    <a:pt x="207" y="44"/>
                    <a:pt x="258" y="44"/>
                  </a:cubicBezTo>
                  <a:cubicBezTo>
                    <a:pt x="308" y="44"/>
                    <a:pt x="349" y="85"/>
                    <a:pt x="349" y="136"/>
                  </a:cubicBezTo>
                  <a:cubicBezTo>
                    <a:pt x="349" y="187"/>
                    <a:pt x="308" y="228"/>
                    <a:pt x="258" y="228"/>
                  </a:cubicBezTo>
                  <a:close/>
                </a:path>
              </a:pathLst>
            </a:custGeom>
            <a:solidFill>
              <a:srgbClr val="509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5" name="文本框 94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圆角矩形 4"/>
          <p:cNvSpPr>
            <a:spLocks noChangeArrowheads="1"/>
          </p:cNvSpPr>
          <p:nvPr/>
        </p:nvSpPr>
        <p:spPr bwMode="auto">
          <a:xfrm>
            <a:off x="5657731" y="2608287"/>
            <a:ext cx="836172" cy="836476"/>
          </a:xfrm>
          <a:prstGeom prst="roundRect">
            <a:avLst>
              <a:gd name="adj" fmla="val 13333"/>
            </a:avLst>
          </a:prstGeom>
          <a:solidFill>
            <a:srgbClr val="388BA5"/>
          </a:solidFill>
          <a:ln w="12700" cmpd="sng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圆角矩形 19"/>
          <p:cNvSpPr>
            <a:spLocks noChangeArrowheads="1"/>
          </p:cNvSpPr>
          <p:nvPr/>
        </p:nvSpPr>
        <p:spPr bwMode="auto">
          <a:xfrm>
            <a:off x="8253668" y="2608287"/>
            <a:ext cx="836172" cy="836476"/>
          </a:xfrm>
          <a:prstGeom prst="roundRect">
            <a:avLst>
              <a:gd name="adj" fmla="val 13333"/>
            </a:avLst>
          </a:prstGeom>
          <a:solidFill>
            <a:schemeClr val="bg1">
              <a:lumMod val="50000"/>
            </a:schemeClr>
          </a:solidFill>
          <a:ln w="12700" cmpd="sng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圆角矩形 18"/>
          <p:cNvSpPr>
            <a:spLocks noChangeArrowheads="1"/>
          </p:cNvSpPr>
          <p:nvPr/>
        </p:nvSpPr>
        <p:spPr bwMode="auto">
          <a:xfrm>
            <a:off x="6954996" y="2608287"/>
            <a:ext cx="836172" cy="836476"/>
          </a:xfrm>
          <a:prstGeom prst="roundRect">
            <a:avLst>
              <a:gd name="adj" fmla="val 13333"/>
            </a:avLst>
          </a:prstGeom>
          <a:solidFill>
            <a:srgbClr val="5BAAA4"/>
          </a:solidFill>
          <a:ln w="12700" cmpd="sng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圆角矩形 20"/>
          <p:cNvSpPr>
            <a:spLocks noChangeArrowheads="1"/>
          </p:cNvSpPr>
          <p:nvPr/>
        </p:nvSpPr>
        <p:spPr bwMode="auto">
          <a:xfrm>
            <a:off x="9550933" y="2608287"/>
            <a:ext cx="836172" cy="836476"/>
          </a:xfrm>
          <a:prstGeom prst="roundRect">
            <a:avLst>
              <a:gd name="adj" fmla="val 13333"/>
            </a:avLst>
          </a:prstGeom>
          <a:solidFill>
            <a:srgbClr val="5BAAA4"/>
          </a:solidFill>
          <a:ln w="12700" cmpd="sng">
            <a:solidFill>
              <a:schemeClr val="bg1">
                <a:alpha val="59000"/>
              </a:schemeClr>
            </a:solidFill>
            <a:round/>
          </a:ln>
        </p:spPr>
        <p:txBody>
          <a:bodyPr anchor="ctr"/>
          <a:lstStyle/>
          <a:p>
            <a:pPr algn="ctr" eaLnBrk="1" hangingPunct="1"/>
            <a:endParaRPr lang="zh-CN" altLang="en-US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Freeform 163"/>
          <p:cNvSpPr>
            <a:spLocks noEditPoints="1"/>
          </p:cNvSpPr>
          <p:nvPr/>
        </p:nvSpPr>
        <p:spPr bwMode="auto">
          <a:xfrm>
            <a:off x="7182943" y="2850042"/>
            <a:ext cx="390371" cy="398422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3" name="Freeform 164"/>
          <p:cNvSpPr>
            <a:spLocks noEditPoints="1"/>
          </p:cNvSpPr>
          <p:nvPr/>
        </p:nvSpPr>
        <p:spPr bwMode="auto">
          <a:xfrm>
            <a:off x="5884371" y="2847070"/>
            <a:ext cx="380464" cy="404367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4" name="Freeform 165"/>
          <p:cNvSpPr>
            <a:spLocks noEditPoints="1"/>
          </p:cNvSpPr>
          <p:nvPr/>
        </p:nvSpPr>
        <p:spPr bwMode="auto">
          <a:xfrm>
            <a:off x="8447270" y="2860945"/>
            <a:ext cx="465671" cy="376617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5" name="Freeform 166"/>
          <p:cNvSpPr>
            <a:spLocks noEditPoints="1"/>
          </p:cNvSpPr>
          <p:nvPr/>
        </p:nvSpPr>
        <p:spPr bwMode="auto">
          <a:xfrm>
            <a:off x="9838180" y="2822292"/>
            <a:ext cx="287328" cy="453923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657731" y="1588818"/>
            <a:ext cx="5519605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3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32" y="3931780"/>
            <a:ext cx="2652784" cy="1768522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18" y="3921134"/>
            <a:ext cx="2649919" cy="176661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6" r="8989"/>
          <a:stretch/>
        </p:blipFill>
        <p:spPr>
          <a:xfrm>
            <a:off x="1020848" y="1588818"/>
            <a:ext cx="4414752" cy="4111484"/>
          </a:xfrm>
          <a:prstGeom prst="rect">
            <a:avLst/>
          </a:prstGeom>
          <a:effectLst>
            <a:outerShdw blurRad="3683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3" r="9751"/>
          <a:stretch/>
        </p:blipFill>
        <p:spPr>
          <a:xfrm flipH="1">
            <a:off x="1206500" y="1374337"/>
            <a:ext cx="5816600" cy="4566648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2" name="五边形 1"/>
          <p:cNvSpPr/>
          <p:nvPr/>
        </p:nvSpPr>
        <p:spPr>
          <a:xfrm>
            <a:off x="5849806" y="1649524"/>
            <a:ext cx="3090994" cy="776176"/>
          </a:xfrm>
          <a:prstGeom prst="homePlate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0023" y="1806779"/>
            <a:ext cx="2105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289800" y="2582955"/>
            <a:ext cx="392430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289800" y="4470107"/>
            <a:ext cx="3924300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47"/>
          <p:cNvGrpSpPr/>
          <p:nvPr/>
        </p:nvGrpSpPr>
        <p:grpSpPr>
          <a:xfrm>
            <a:off x="6141429" y="3689272"/>
            <a:ext cx="1606802" cy="1621522"/>
            <a:chOff x="6270763" y="3488625"/>
            <a:chExt cx="1614487" cy="1628775"/>
          </a:xfrm>
        </p:grpSpPr>
        <p:sp>
          <p:nvSpPr>
            <p:cNvPr id="11" name="Freeform 7"/>
            <p:cNvSpPr/>
            <p:nvPr/>
          </p:nvSpPr>
          <p:spPr bwMode="auto">
            <a:xfrm>
              <a:off x="6270763" y="3488625"/>
              <a:ext cx="1614487" cy="1628775"/>
            </a:xfrm>
            <a:custGeom>
              <a:avLst/>
              <a:gdLst>
                <a:gd name="T0" fmla="*/ 86 w 86"/>
                <a:gd name="T1" fmla="*/ 87 h 87"/>
                <a:gd name="T2" fmla="*/ 23 w 86"/>
                <a:gd name="T3" fmla="*/ 87 h 87"/>
                <a:gd name="T4" fmla="*/ 0 w 86"/>
                <a:gd name="T5" fmla="*/ 64 h 87"/>
                <a:gd name="T6" fmla="*/ 0 w 86"/>
                <a:gd name="T7" fmla="*/ 0 h 87"/>
                <a:gd name="T8" fmla="*/ 64 w 86"/>
                <a:gd name="T9" fmla="*/ 0 h 87"/>
                <a:gd name="T10" fmla="*/ 86 w 86"/>
                <a:gd name="T11" fmla="*/ 23 h 87"/>
                <a:gd name="T12" fmla="*/ 86 w 86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7">
                  <a:moveTo>
                    <a:pt x="86" y="87"/>
                  </a:moveTo>
                  <a:cubicBezTo>
                    <a:pt x="23" y="87"/>
                    <a:pt x="23" y="87"/>
                    <a:pt x="23" y="87"/>
                  </a:cubicBezTo>
                  <a:cubicBezTo>
                    <a:pt x="10" y="87"/>
                    <a:pt x="0" y="76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6" y="0"/>
                    <a:pt x="86" y="10"/>
                    <a:pt x="86" y="23"/>
                  </a:cubicBezTo>
                  <a:lnTo>
                    <a:pt x="86" y="87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08"/>
            <p:cNvGrpSpPr/>
            <p:nvPr/>
          </p:nvGrpSpPr>
          <p:grpSpPr>
            <a:xfrm>
              <a:off x="6887272" y="4089122"/>
              <a:ext cx="619055" cy="622865"/>
              <a:chOff x="5595939" y="4999038"/>
              <a:chExt cx="515938" cy="519113"/>
            </a:xfrm>
            <a:solidFill>
              <a:schemeClr val="bg1"/>
            </a:solidFill>
          </p:grpSpPr>
          <p:sp>
            <p:nvSpPr>
              <p:cNvPr id="13" name="Freeform 5"/>
              <p:cNvSpPr/>
              <p:nvPr/>
            </p:nvSpPr>
            <p:spPr bwMode="auto">
              <a:xfrm>
                <a:off x="5599114" y="4999038"/>
                <a:ext cx="430213" cy="303213"/>
              </a:xfrm>
              <a:custGeom>
                <a:avLst/>
                <a:gdLst>
                  <a:gd name="T0" fmla="*/ 298 w 298"/>
                  <a:gd name="T1" fmla="*/ 81 h 211"/>
                  <a:gd name="T2" fmla="*/ 292 w 298"/>
                  <a:gd name="T3" fmla="*/ 0 h 211"/>
                  <a:gd name="T4" fmla="*/ 210 w 298"/>
                  <a:gd name="T5" fmla="*/ 30 h 211"/>
                  <a:gd name="T6" fmla="*/ 242 w 298"/>
                  <a:gd name="T7" fmla="*/ 48 h 211"/>
                  <a:gd name="T8" fmla="*/ 100 w 298"/>
                  <a:gd name="T9" fmla="*/ 155 h 211"/>
                  <a:gd name="T10" fmla="*/ 1 w 298"/>
                  <a:gd name="T11" fmla="*/ 169 h 211"/>
                  <a:gd name="T12" fmla="*/ 1 w 298"/>
                  <a:gd name="T13" fmla="*/ 188 h 211"/>
                  <a:gd name="T14" fmla="*/ 1 w 298"/>
                  <a:gd name="T15" fmla="*/ 207 h 211"/>
                  <a:gd name="T16" fmla="*/ 1 w 298"/>
                  <a:gd name="T17" fmla="*/ 207 h 211"/>
                  <a:gd name="T18" fmla="*/ 112 w 298"/>
                  <a:gd name="T19" fmla="*/ 191 h 211"/>
                  <a:gd name="T20" fmla="*/ 208 w 298"/>
                  <a:gd name="T21" fmla="*/ 139 h 211"/>
                  <a:gd name="T22" fmla="*/ 275 w 298"/>
                  <a:gd name="T23" fmla="*/ 68 h 211"/>
                  <a:gd name="T24" fmla="*/ 298 w 298"/>
                  <a:gd name="T25" fmla="*/ 8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8" h="211">
                    <a:moveTo>
                      <a:pt x="298" y="81"/>
                    </a:moveTo>
                    <a:cubicBezTo>
                      <a:pt x="292" y="0"/>
                      <a:pt x="292" y="0"/>
                      <a:pt x="292" y="0"/>
                    </a:cubicBezTo>
                    <a:cubicBezTo>
                      <a:pt x="210" y="30"/>
                      <a:pt x="210" y="30"/>
                      <a:pt x="210" y="30"/>
                    </a:cubicBezTo>
                    <a:cubicBezTo>
                      <a:pt x="242" y="48"/>
                      <a:pt x="242" y="48"/>
                      <a:pt x="242" y="48"/>
                    </a:cubicBezTo>
                    <a:cubicBezTo>
                      <a:pt x="208" y="98"/>
                      <a:pt x="160" y="133"/>
                      <a:pt x="100" y="155"/>
                    </a:cubicBezTo>
                    <a:cubicBezTo>
                      <a:pt x="46" y="174"/>
                      <a:pt x="1" y="169"/>
                      <a:pt x="1" y="169"/>
                    </a:cubicBezTo>
                    <a:cubicBezTo>
                      <a:pt x="1" y="188"/>
                      <a:pt x="1" y="188"/>
                      <a:pt x="1" y="188"/>
                    </a:cubicBezTo>
                    <a:cubicBezTo>
                      <a:pt x="1" y="207"/>
                      <a:pt x="1" y="207"/>
                      <a:pt x="1" y="207"/>
                    </a:cubicBezTo>
                    <a:cubicBezTo>
                      <a:pt x="1" y="207"/>
                      <a:pt x="0" y="207"/>
                      <a:pt x="1" y="207"/>
                    </a:cubicBezTo>
                    <a:cubicBezTo>
                      <a:pt x="8" y="207"/>
                      <a:pt x="55" y="211"/>
                      <a:pt x="112" y="191"/>
                    </a:cubicBezTo>
                    <a:cubicBezTo>
                      <a:pt x="147" y="179"/>
                      <a:pt x="180" y="161"/>
                      <a:pt x="208" y="139"/>
                    </a:cubicBezTo>
                    <a:cubicBezTo>
                      <a:pt x="234" y="119"/>
                      <a:pt x="256" y="95"/>
                      <a:pt x="275" y="68"/>
                    </a:cubicBezTo>
                    <a:lnTo>
                      <a:pt x="298" y="8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auto">
              <a:xfrm>
                <a:off x="5595939" y="5345113"/>
                <a:ext cx="100013" cy="1095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 7"/>
              <p:cNvSpPr/>
              <p:nvPr/>
            </p:nvSpPr>
            <p:spPr bwMode="auto">
              <a:xfrm>
                <a:off x="5713414" y="5310188"/>
                <a:ext cx="98425" cy="144463"/>
              </a:xfrm>
              <a:custGeom>
                <a:avLst/>
                <a:gdLst>
                  <a:gd name="T0" fmla="*/ 62 w 62"/>
                  <a:gd name="T1" fmla="*/ 0 h 91"/>
                  <a:gd name="T2" fmla="*/ 1 w 62"/>
                  <a:gd name="T3" fmla="*/ 0 h 91"/>
                  <a:gd name="T4" fmla="*/ 0 w 62"/>
                  <a:gd name="T5" fmla="*/ 91 h 91"/>
                  <a:gd name="T6" fmla="*/ 62 w 62"/>
                  <a:gd name="T7" fmla="*/ 91 h 91"/>
                  <a:gd name="T8" fmla="*/ 62 w 62"/>
                  <a:gd name="T9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91">
                    <a:moveTo>
                      <a:pt x="62" y="0"/>
                    </a:moveTo>
                    <a:lnTo>
                      <a:pt x="1" y="0"/>
                    </a:lnTo>
                    <a:lnTo>
                      <a:pt x="0" y="91"/>
                    </a:lnTo>
                    <a:lnTo>
                      <a:pt x="62" y="91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Rectangle 8"/>
              <p:cNvSpPr>
                <a:spLocks noChangeArrowheads="1"/>
              </p:cNvSpPr>
              <p:nvPr/>
            </p:nvSpPr>
            <p:spPr bwMode="auto">
              <a:xfrm>
                <a:off x="5830889" y="5260976"/>
                <a:ext cx="98425" cy="1936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Rectangle 9"/>
              <p:cNvSpPr>
                <a:spLocks noChangeArrowheads="1"/>
              </p:cNvSpPr>
              <p:nvPr/>
            </p:nvSpPr>
            <p:spPr bwMode="auto">
              <a:xfrm>
                <a:off x="5948364" y="5183188"/>
                <a:ext cx="98425" cy="2714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 10"/>
              <p:cNvSpPr/>
              <p:nvPr/>
            </p:nvSpPr>
            <p:spPr bwMode="auto">
              <a:xfrm>
                <a:off x="5595939" y="4999038"/>
                <a:ext cx="515938" cy="519113"/>
              </a:xfrm>
              <a:custGeom>
                <a:avLst/>
                <a:gdLst>
                  <a:gd name="T0" fmla="*/ 343 w 358"/>
                  <a:gd name="T1" fmla="*/ 0 h 361"/>
                  <a:gd name="T2" fmla="*/ 343 w 358"/>
                  <a:gd name="T3" fmla="*/ 0 h 361"/>
                  <a:gd name="T4" fmla="*/ 343 w 358"/>
                  <a:gd name="T5" fmla="*/ 0 h 361"/>
                  <a:gd name="T6" fmla="*/ 334 w 358"/>
                  <a:gd name="T7" fmla="*/ 4 h 361"/>
                  <a:gd name="T8" fmla="*/ 329 w 358"/>
                  <a:gd name="T9" fmla="*/ 14 h 361"/>
                  <a:gd name="T10" fmla="*/ 339 w 358"/>
                  <a:gd name="T11" fmla="*/ 28 h 361"/>
                  <a:gd name="T12" fmla="*/ 339 w 358"/>
                  <a:gd name="T13" fmla="*/ 343 h 361"/>
                  <a:gd name="T14" fmla="*/ 29 w 358"/>
                  <a:gd name="T15" fmla="*/ 343 h 361"/>
                  <a:gd name="T16" fmla="*/ 15 w 358"/>
                  <a:gd name="T17" fmla="*/ 332 h 361"/>
                  <a:gd name="T18" fmla="*/ 0 w 358"/>
                  <a:gd name="T19" fmla="*/ 347 h 361"/>
                  <a:gd name="T20" fmla="*/ 0 w 358"/>
                  <a:gd name="T21" fmla="*/ 348 h 361"/>
                  <a:gd name="T22" fmla="*/ 15 w 358"/>
                  <a:gd name="T23" fmla="*/ 361 h 361"/>
                  <a:gd name="T24" fmla="*/ 29 w 358"/>
                  <a:gd name="T25" fmla="*/ 351 h 361"/>
                  <a:gd name="T26" fmla="*/ 347 w 358"/>
                  <a:gd name="T27" fmla="*/ 351 h 361"/>
                  <a:gd name="T28" fmla="*/ 347 w 358"/>
                  <a:gd name="T29" fmla="*/ 28 h 361"/>
                  <a:gd name="T30" fmla="*/ 358 w 358"/>
                  <a:gd name="T31" fmla="*/ 14 h 361"/>
                  <a:gd name="T32" fmla="*/ 343 w 358"/>
                  <a:gd name="T3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8" h="361">
                    <a:moveTo>
                      <a:pt x="343" y="0"/>
                    </a:moveTo>
                    <a:cubicBezTo>
                      <a:pt x="343" y="0"/>
                      <a:pt x="343" y="0"/>
                      <a:pt x="343" y="0"/>
                    </a:cubicBezTo>
                    <a:cubicBezTo>
                      <a:pt x="343" y="0"/>
                      <a:pt x="343" y="0"/>
                      <a:pt x="343" y="0"/>
                    </a:cubicBezTo>
                    <a:cubicBezTo>
                      <a:pt x="339" y="0"/>
                      <a:pt x="336" y="1"/>
                      <a:pt x="334" y="4"/>
                    </a:cubicBezTo>
                    <a:cubicBezTo>
                      <a:pt x="331" y="6"/>
                      <a:pt x="329" y="10"/>
                      <a:pt x="329" y="14"/>
                    </a:cubicBezTo>
                    <a:cubicBezTo>
                      <a:pt x="329" y="21"/>
                      <a:pt x="333" y="26"/>
                      <a:pt x="339" y="28"/>
                    </a:cubicBezTo>
                    <a:cubicBezTo>
                      <a:pt x="339" y="343"/>
                      <a:pt x="339" y="343"/>
                      <a:pt x="339" y="343"/>
                    </a:cubicBezTo>
                    <a:cubicBezTo>
                      <a:pt x="29" y="343"/>
                      <a:pt x="29" y="343"/>
                      <a:pt x="29" y="343"/>
                    </a:cubicBezTo>
                    <a:cubicBezTo>
                      <a:pt x="27" y="337"/>
                      <a:pt x="21" y="332"/>
                      <a:pt x="15" y="332"/>
                    </a:cubicBezTo>
                    <a:cubicBezTo>
                      <a:pt x="7" y="332"/>
                      <a:pt x="0" y="339"/>
                      <a:pt x="0" y="347"/>
                    </a:cubicBezTo>
                    <a:cubicBezTo>
                      <a:pt x="0" y="347"/>
                      <a:pt x="0" y="348"/>
                      <a:pt x="0" y="348"/>
                    </a:cubicBezTo>
                    <a:cubicBezTo>
                      <a:pt x="1" y="355"/>
                      <a:pt x="7" y="361"/>
                      <a:pt x="15" y="361"/>
                    </a:cubicBezTo>
                    <a:cubicBezTo>
                      <a:pt x="21" y="361"/>
                      <a:pt x="27" y="357"/>
                      <a:pt x="29" y="351"/>
                    </a:cubicBezTo>
                    <a:cubicBezTo>
                      <a:pt x="347" y="351"/>
                      <a:pt x="347" y="351"/>
                      <a:pt x="347" y="351"/>
                    </a:cubicBezTo>
                    <a:cubicBezTo>
                      <a:pt x="347" y="28"/>
                      <a:pt x="347" y="28"/>
                      <a:pt x="347" y="28"/>
                    </a:cubicBezTo>
                    <a:cubicBezTo>
                      <a:pt x="353" y="27"/>
                      <a:pt x="358" y="21"/>
                      <a:pt x="358" y="14"/>
                    </a:cubicBezTo>
                    <a:cubicBezTo>
                      <a:pt x="358" y="6"/>
                      <a:pt x="351" y="0"/>
                      <a:pt x="3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145"/>
          <p:cNvGrpSpPr/>
          <p:nvPr/>
        </p:nvGrpSpPr>
        <p:grpSpPr>
          <a:xfrm>
            <a:off x="4442989" y="2004532"/>
            <a:ext cx="1628923" cy="1607300"/>
            <a:chOff x="4564200" y="1796350"/>
            <a:chExt cx="1636713" cy="1614488"/>
          </a:xfrm>
        </p:grpSpPr>
        <p:sp>
          <p:nvSpPr>
            <p:cNvPr id="20" name="Freeform 6"/>
            <p:cNvSpPr/>
            <p:nvPr/>
          </p:nvSpPr>
          <p:spPr bwMode="auto">
            <a:xfrm>
              <a:off x="4564200" y="1796350"/>
              <a:ext cx="1636713" cy="1614488"/>
            </a:xfrm>
            <a:custGeom>
              <a:avLst/>
              <a:gdLst>
                <a:gd name="T0" fmla="*/ 87 w 87"/>
                <a:gd name="T1" fmla="*/ 86 h 86"/>
                <a:gd name="T2" fmla="*/ 23 w 87"/>
                <a:gd name="T3" fmla="*/ 86 h 86"/>
                <a:gd name="T4" fmla="*/ 0 w 87"/>
                <a:gd name="T5" fmla="*/ 63 h 86"/>
                <a:gd name="T6" fmla="*/ 0 w 87"/>
                <a:gd name="T7" fmla="*/ 0 h 86"/>
                <a:gd name="T8" fmla="*/ 64 w 87"/>
                <a:gd name="T9" fmla="*/ 0 h 86"/>
                <a:gd name="T10" fmla="*/ 87 w 87"/>
                <a:gd name="T11" fmla="*/ 22 h 86"/>
                <a:gd name="T12" fmla="*/ 87 w 87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6">
                  <a:moveTo>
                    <a:pt x="87" y="86"/>
                  </a:moveTo>
                  <a:cubicBezTo>
                    <a:pt x="23" y="86"/>
                    <a:pt x="23" y="86"/>
                    <a:pt x="23" y="86"/>
                  </a:cubicBezTo>
                  <a:cubicBezTo>
                    <a:pt x="10" y="86"/>
                    <a:pt x="0" y="76"/>
                    <a:pt x="0" y="6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7" y="0"/>
                    <a:pt x="87" y="10"/>
                    <a:pt x="87" y="22"/>
                  </a:cubicBezTo>
                  <a:lnTo>
                    <a:pt x="87" y="86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115"/>
            <p:cNvGrpSpPr/>
            <p:nvPr/>
          </p:nvGrpSpPr>
          <p:grpSpPr>
            <a:xfrm>
              <a:off x="4956661" y="2174225"/>
              <a:ext cx="710485" cy="483815"/>
              <a:chOff x="5842315" y="2065986"/>
              <a:chExt cx="592138" cy="403225"/>
            </a:xfrm>
            <a:solidFill>
              <a:schemeClr val="bg1"/>
            </a:solidFill>
          </p:grpSpPr>
          <p:sp>
            <p:nvSpPr>
              <p:cNvPr id="22" name="Oval 14"/>
              <p:cNvSpPr>
                <a:spLocks noChangeArrowheads="1"/>
              </p:cNvSpPr>
              <p:nvPr/>
            </p:nvSpPr>
            <p:spPr bwMode="auto">
              <a:xfrm>
                <a:off x="6050278" y="2065986"/>
                <a:ext cx="174625" cy="1714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grpSp>
            <p:nvGrpSpPr>
              <p:cNvPr id="23" name="组合 117"/>
              <p:cNvGrpSpPr/>
              <p:nvPr/>
            </p:nvGrpSpPr>
            <p:grpSpPr>
              <a:xfrm>
                <a:off x="5842315" y="2112023"/>
                <a:ext cx="592138" cy="357188"/>
                <a:chOff x="5543551" y="2033588"/>
                <a:chExt cx="592138" cy="357188"/>
              </a:xfrm>
              <a:grpFill/>
            </p:grpSpPr>
            <p:sp>
              <p:nvSpPr>
                <p:cNvPr id="24" name="Freeform 15"/>
                <p:cNvSpPr/>
                <p:nvPr/>
              </p:nvSpPr>
              <p:spPr bwMode="auto">
                <a:xfrm>
                  <a:off x="5681664" y="2170113"/>
                  <a:ext cx="315913" cy="220663"/>
                </a:xfrm>
                <a:custGeom>
                  <a:avLst/>
                  <a:gdLst>
                    <a:gd name="T0" fmla="*/ 219 w 219"/>
                    <a:gd name="T1" fmla="*/ 93 h 154"/>
                    <a:gd name="T2" fmla="*/ 156 w 219"/>
                    <a:gd name="T3" fmla="*/ 0 h 154"/>
                    <a:gd name="T4" fmla="*/ 110 w 219"/>
                    <a:gd name="T5" fmla="*/ 125 h 154"/>
                    <a:gd name="T6" fmla="*/ 64 w 219"/>
                    <a:gd name="T7" fmla="*/ 0 h 154"/>
                    <a:gd name="T8" fmla="*/ 0 w 219"/>
                    <a:gd name="T9" fmla="*/ 93 h 154"/>
                    <a:gd name="T10" fmla="*/ 0 w 219"/>
                    <a:gd name="T11" fmla="*/ 96 h 154"/>
                    <a:gd name="T12" fmla="*/ 0 w 219"/>
                    <a:gd name="T13" fmla="*/ 97 h 154"/>
                    <a:gd name="T14" fmla="*/ 110 w 219"/>
                    <a:gd name="T15" fmla="*/ 154 h 154"/>
                    <a:gd name="T16" fmla="*/ 219 w 219"/>
                    <a:gd name="T17" fmla="*/ 97 h 154"/>
                    <a:gd name="T18" fmla="*/ 219 w 219"/>
                    <a:gd name="T19" fmla="*/ 96 h 154"/>
                    <a:gd name="T20" fmla="*/ 219 w 219"/>
                    <a:gd name="T21" fmla="*/ 93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9" h="154">
                      <a:moveTo>
                        <a:pt x="219" y="93"/>
                      </a:moveTo>
                      <a:cubicBezTo>
                        <a:pt x="217" y="52"/>
                        <a:pt x="191" y="16"/>
                        <a:pt x="156" y="0"/>
                      </a:cubicBezTo>
                      <a:cubicBezTo>
                        <a:pt x="110" y="125"/>
                        <a:pt x="110" y="125"/>
                        <a:pt x="110" y="125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28" y="16"/>
                        <a:pt x="2" y="52"/>
                        <a:pt x="0" y="93"/>
                      </a:cubicBezTo>
                      <a:cubicBezTo>
                        <a:pt x="0" y="94"/>
                        <a:pt x="0" y="95"/>
                        <a:pt x="0" y="96"/>
                      </a:cubicBezTo>
                      <a:cubicBezTo>
                        <a:pt x="0" y="96"/>
                        <a:pt x="0" y="97"/>
                        <a:pt x="0" y="97"/>
                      </a:cubicBezTo>
                      <a:cubicBezTo>
                        <a:pt x="1" y="122"/>
                        <a:pt x="50" y="154"/>
                        <a:pt x="110" y="154"/>
                      </a:cubicBezTo>
                      <a:cubicBezTo>
                        <a:pt x="169" y="154"/>
                        <a:pt x="218" y="122"/>
                        <a:pt x="219" y="97"/>
                      </a:cubicBezTo>
                      <a:cubicBezTo>
                        <a:pt x="219" y="97"/>
                        <a:pt x="219" y="96"/>
                        <a:pt x="219" y="96"/>
                      </a:cubicBezTo>
                      <a:cubicBezTo>
                        <a:pt x="219" y="95"/>
                        <a:pt x="219" y="94"/>
                        <a:pt x="219" y="9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Freeform 16"/>
                <p:cNvSpPr/>
                <p:nvPr/>
              </p:nvSpPr>
              <p:spPr bwMode="auto">
                <a:xfrm>
                  <a:off x="5824539" y="2165351"/>
                  <a:ext cx="31750" cy="31750"/>
                </a:xfrm>
                <a:custGeom>
                  <a:avLst/>
                  <a:gdLst>
                    <a:gd name="T0" fmla="*/ 10 w 20"/>
                    <a:gd name="T1" fmla="*/ 0 h 20"/>
                    <a:gd name="T2" fmla="*/ 20 w 20"/>
                    <a:gd name="T3" fmla="*/ 10 h 20"/>
                    <a:gd name="T4" fmla="*/ 10 w 20"/>
                    <a:gd name="T5" fmla="*/ 20 h 20"/>
                    <a:gd name="T6" fmla="*/ 0 w 20"/>
                    <a:gd name="T7" fmla="*/ 10 h 20"/>
                    <a:gd name="T8" fmla="*/ 10 w 20"/>
                    <a:gd name="T9" fmla="*/ 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" h="20">
                      <a:moveTo>
                        <a:pt x="10" y="0"/>
                      </a:moveTo>
                      <a:lnTo>
                        <a:pt x="20" y="10"/>
                      </a:lnTo>
                      <a:lnTo>
                        <a:pt x="10" y="20"/>
                      </a:lnTo>
                      <a:lnTo>
                        <a:pt x="0" y="10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17"/>
                <p:cNvSpPr/>
                <p:nvPr/>
              </p:nvSpPr>
              <p:spPr bwMode="auto">
                <a:xfrm>
                  <a:off x="5816601" y="2197101"/>
                  <a:ext cx="46038" cy="117475"/>
                </a:xfrm>
                <a:custGeom>
                  <a:avLst/>
                  <a:gdLst>
                    <a:gd name="T0" fmla="*/ 21 w 29"/>
                    <a:gd name="T1" fmla="*/ 6 h 74"/>
                    <a:gd name="T2" fmla="*/ 15 w 29"/>
                    <a:gd name="T3" fmla="*/ 0 h 74"/>
                    <a:gd name="T4" fmla="*/ 7 w 29"/>
                    <a:gd name="T5" fmla="*/ 6 h 74"/>
                    <a:gd name="T6" fmla="*/ 0 w 29"/>
                    <a:gd name="T7" fmla="*/ 37 h 74"/>
                    <a:gd name="T8" fmla="*/ 15 w 29"/>
                    <a:gd name="T9" fmla="*/ 74 h 74"/>
                    <a:gd name="T10" fmla="*/ 29 w 29"/>
                    <a:gd name="T11" fmla="*/ 37 h 74"/>
                    <a:gd name="T12" fmla="*/ 21 w 29"/>
                    <a:gd name="T13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74">
                      <a:moveTo>
                        <a:pt x="21" y="6"/>
                      </a:moveTo>
                      <a:lnTo>
                        <a:pt x="15" y="0"/>
                      </a:lnTo>
                      <a:lnTo>
                        <a:pt x="7" y="6"/>
                      </a:lnTo>
                      <a:lnTo>
                        <a:pt x="0" y="37"/>
                      </a:lnTo>
                      <a:lnTo>
                        <a:pt x="15" y="74"/>
                      </a:lnTo>
                      <a:lnTo>
                        <a:pt x="29" y="37"/>
                      </a:lnTo>
                      <a:lnTo>
                        <a:pt x="21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8"/>
                <p:cNvSpPr/>
                <p:nvPr/>
              </p:nvSpPr>
              <p:spPr bwMode="auto">
                <a:xfrm>
                  <a:off x="5956301" y="2033588"/>
                  <a:ext cx="127000" cy="125413"/>
                </a:xfrm>
                <a:custGeom>
                  <a:avLst/>
                  <a:gdLst>
                    <a:gd name="T0" fmla="*/ 88 w 88"/>
                    <a:gd name="T1" fmla="*/ 44 h 87"/>
                    <a:gd name="T2" fmla="*/ 44 w 88"/>
                    <a:gd name="T3" fmla="*/ 0 h 87"/>
                    <a:gd name="T4" fmla="*/ 0 w 88"/>
                    <a:gd name="T5" fmla="*/ 44 h 87"/>
                    <a:gd name="T6" fmla="*/ 44 w 88"/>
                    <a:gd name="T7" fmla="*/ 87 h 87"/>
                    <a:gd name="T8" fmla="*/ 88 w 88"/>
                    <a:gd name="T9" fmla="*/ 44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87">
                      <a:moveTo>
                        <a:pt x="88" y="44"/>
                      </a:moveTo>
                      <a:cubicBezTo>
                        <a:pt x="88" y="19"/>
                        <a:pt x="68" y="0"/>
                        <a:pt x="44" y="0"/>
                      </a:cubicBezTo>
                      <a:cubicBezTo>
                        <a:pt x="20" y="0"/>
                        <a:pt x="1" y="19"/>
                        <a:pt x="0" y="44"/>
                      </a:cubicBezTo>
                      <a:cubicBezTo>
                        <a:pt x="0" y="68"/>
                        <a:pt x="20" y="87"/>
                        <a:pt x="44" y="87"/>
                      </a:cubicBezTo>
                      <a:cubicBezTo>
                        <a:pt x="68" y="87"/>
                        <a:pt x="88" y="68"/>
                        <a:pt x="8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9"/>
                <p:cNvSpPr/>
                <p:nvPr/>
              </p:nvSpPr>
              <p:spPr bwMode="auto">
                <a:xfrm>
                  <a:off x="600868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20"/>
                <p:cNvSpPr/>
                <p:nvPr/>
              </p:nvSpPr>
              <p:spPr bwMode="auto">
                <a:xfrm>
                  <a:off x="600392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6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6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21"/>
                <p:cNvSpPr>
                  <a:spLocks noChangeArrowheads="1"/>
                </p:cNvSpPr>
                <p:nvPr/>
              </p:nvSpPr>
              <p:spPr bwMode="auto">
                <a:xfrm>
                  <a:off x="5594351" y="2033588"/>
                  <a:ext cx="127000" cy="125413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 22"/>
                <p:cNvSpPr/>
                <p:nvPr/>
              </p:nvSpPr>
              <p:spPr bwMode="auto">
                <a:xfrm>
                  <a:off x="5543551" y="2165351"/>
                  <a:ext cx="190500" cy="161925"/>
                </a:xfrm>
                <a:custGeom>
                  <a:avLst/>
                  <a:gdLst>
                    <a:gd name="T0" fmla="*/ 91 w 133"/>
                    <a:gd name="T1" fmla="*/ 100 h 112"/>
                    <a:gd name="T2" fmla="*/ 91 w 133"/>
                    <a:gd name="T3" fmla="*/ 100 h 112"/>
                    <a:gd name="T4" fmla="*/ 91 w 133"/>
                    <a:gd name="T5" fmla="*/ 99 h 112"/>
                    <a:gd name="T6" fmla="*/ 91 w 133"/>
                    <a:gd name="T7" fmla="*/ 96 h 112"/>
                    <a:gd name="T8" fmla="*/ 133 w 133"/>
                    <a:gd name="T9" fmla="*/ 13 h 112"/>
                    <a:gd name="T10" fmla="*/ 114 w 133"/>
                    <a:gd name="T11" fmla="*/ 0 h 112"/>
                    <a:gd name="T12" fmla="*/ 80 w 133"/>
                    <a:gd name="T13" fmla="*/ 92 h 112"/>
                    <a:gd name="T14" fmla="*/ 47 w 133"/>
                    <a:gd name="T15" fmla="*/ 0 h 112"/>
                    <a:gd name="T16" fmla="*/ 0 w 133"/>
                    <a:gd name="T17" fmla="*/ 68 h 112"/>
                    <a:gd name="T18" fmla="*/ 0 w 133"/>
                    <a:gd name="T19" fmla="*/ 70 h 112"/>
                    <a:gd name="T20" fmla="*/ 0 w 133"/>
                    <a:gd name="T21" fmla="*/ 71 h 112"/>
                    <a:gd name="T22" fmla="*/ 80 w 133"/>
                    <a:gd name="T23" fmla="*/ 112 h 112"/>
                    <a:gd name="T24" fmla="*/ 94 w 133"/>
                    <a:gd name="T25" fmla="*/ 112 h 112"/>
                    <a:gd name="T26" fmla="*/ 91 w 133"/>
                    <a:gd name="T27" fmla="*/ 100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3" h="112">
                      <a:moveTo>
                        <a:pt x="91" y="100"/>
                      </a:moveTo>
                      <a:cubicBezTo>
                        <a:pt x="91" y="100"/>
                        <a:pt x="91" y="100"/>
                        <a:pt x="91" y="100"/>
                      </a:cubicBezTo>
                      <a:cubicBezTo>
                        <a:pt x="91" y="100"/>
                        <a:pt x="91" y="100"/>
                        <a:pt x="91" y="99"/>
                      </a:cubicBezTo>
                      <a:cubicBezTo>
                        <a:pt x="91" y="98"/>
                        <a:pt x="91" y="97"/>
                        <a:pt x="91" y="96"/>
                      </a:cubicBezTo>
                      <a:cubicBezTo>
                        <a:pt x="93" y="63"/>
                        <a:pt x="108" y="33"/>
                        <a:pt x="133" y="13"/>
                      </a:cubicBezTo>
                      <a:cubicBezTo>
                        <a:pt x="127" y="8"/>
                        <a:pt x="121" y="4"/>
                        <a:pt x="114" y="0"/>
                      </a:cubicBezTo>
                      <a:cubicBezTo>
                        <a:pt x="80" y="92"/>
                        <a:pt x="80" y="92"/>
                        <a:pt x="80" y="92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21" y="12"/>
                        <a:pt x="2" y="38"/>
                        <a:pt x="0" y="68"/>
                      </a:cubicBezTo>
                      <a:cubicBezTo>
                        <a:pt x="0" y="69"/>
                        <a:pt x="0" y="70"/>
                        <a:pt x="0" y="70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1" y="90"/>
                        <a:pt x="37" y="112"/>
                        <a:pt x="80" y="112"/>
                      </a:cubicBezTo>
                      <a:cubicBezTo>
                        <a:pt x="85" y="112"/>
                        <a:pt x="89" y="112"/>
                        <a:pt x="94" y="112"/>
                      </a:cubicBezTo>
                      <a:cubicBezTo>
                        <a:pt x="92" y="108"/>
                        <a:pt x="91" y="104"/>
                        <a:pt x="91" y="10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23"/>
                <p:cNvSpPr/>
                <p:nvPr/>
              </p:nvSpPr>
              <p:spPr bwMode="auto">
                <a:xfrm>
                  <a:off x="5646739" y="2162176"/>
                  <a:ext cx="23813" cy="23813"/>
                </a:xfrm>
                <a:custGeom>
                  <a:avLst/>
                  <a:gdLst>
                    <a:gd name="T0" fmla="*/ 7 w 15"/>
                    <a:gd name="T1" fmla="*/ 0 h 15"/>
                    <a:gd name="T2" fmla="*/ 15 w 15"/>
                    <a:gd name="T3" fmla="*/ 7 h 15"/>
                    <a:gd name="T4" fmla="*/ 7 w 15"/>
                    <a:gd name="T5" fmla="*/ 15 h 15"/>
                    <a:gd name="T6" fmla="*/ 0 w 15"/>
                    <a:gd name="T7" fmla="*/ 7 h 15"/>
                    <a:gd name="T8" fmla="*/ 7 w 15"/>
                    <a:gd name="T9" fmla="*/ 0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5" h="15">
                      <a:moveTo>
                        <a:pt x="7" y="0"/>
                      </a:moveTo>
                      <a:lnTo>
                        <a:pt x="15" y="7"/>
                      </a:lnTo>
                      <a:lnTo>
                        <a:pt x="7" y="15"/>
                      </a:lnTo>
                      <a:lnTo>
                        <a:pt x="0" y="7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24"/>
                <p:cNvSpPr/>
                <p:nvPr/>
              </p:nvSpPr>
              <p:spPr bwMode="auto">
                <a:xfrm>
                  <a:off x="5641976" y="2185988"/>
                  <a:ext cx="33338" cy="85725"/>
                </a:xfrm>
                <a:custGeom>
                  <a:avLst/>
                  <a:gdLst>
                    <a:gd name="T0" fmla="*/ 16 w 21"/>
                    <a:gd name="T1" fmla="*/ 4 h 54"/>
                    <a:gd name="T2" fmla="*/ 10 w 21"/>
                    <a:gd name="T3" fmla="*/ 0 h 54"/>
                    <a:gd name="T4" fmla="*/ 5 w 21"/>
                    <a:gd name="T5" fmla="*/ 4 h 54"/>
                    <a:gd name="T6" fmla="*/ 0 w 21"/>
                    <a:gd name="T7" fmla="*/ 27 h 54"/>
                    <a:gd name="T8" fmla="*/ 10 w 21"/>
                    <a:gd name="T9" fmla="*/ 54 h 54"/>
                    <a:gd name="T10" fmla="*/ 21 w 21"/>
                    <a:gd name="T11" fmla="*/ 27 h 54"/>
                    <a:gd name="T12" fmla="*/ 16 w 21"/>
                    <a:gd name="T13" fmla="*/ 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1" h="54">
                      <a:moveTo>
                        <a:pt x="16" y="4"/>
                      </a:move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0" y="27"/>
                      </a:lnTo>
                      <a:lnTo>
                        <a:pt x="10" y="54"/>
                      </a:lnTo>
                      <a:lnTo>
                        <a:pt x="21" y="27"/>
                      </a:lnTo>
                      <a:lnTo>
                        <a:pt x="16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 25"/>
                <p:cNvSpPr/>
                <p:nvPr/>
              </p:nvSpPr>
              <p:spPr bwMode="auto">
                <a:xfrm>
                  <a:off x="5943601" y="2165351"/>
                  <a:ext cx="192088" cy="161925"/>
                </a:xfrm>
                <a:custGeom>
                  <a:avLst/>
                  <a:gdLst>
                    <a:gd name="T0" fmla="*/ 133 w 133"/>
                    <a:gd name="T1" fmla="*/ 69 h 113"/>
                    <a:gd name="T2" fmla="*/ 87 w 133"/>
                    <a:gd name="T3" fmla="*/ 0 h 113"/>
                    <a:gd name="T4" fmla="*/ 53 w 133"/>
                    <a:gd name="T5" fmla="*/ 92 h 113"/>
                    <a:gd name="T6" fmla="*/ 20 w 133"/>
                    <a:gd name="T7" fmla="*/ 0 h 113"/>
                    <a:gd name="T8" fmla="*/ 0 w 133"/>
                    <a:gd name="T9" fmla="*/ 13 h 113"/>
                    <a:gd name="T10" fmla="*/ 22 w 133"/>
                    <a:gd name="T11" fmla="*/ 37 h 113"/>
                    <a:gd name="T12" fmla="*/ 43 w 133"/>
                    <a:gd name="T13" fmla="*/ 96 h 113"/>
                    <a:gd name="T14" fmla="*/ 43 w 133"/>
                    <a:gd name="T15" fmla="*/ 99 h 113"/>
                    <a:gd name="T16" fmla="*/ 43 w 133"/>
                    <a:gd name="T17" fmla="*/ 100 h 113"/>
                    <a:gd name="T18" fmla="*/ 43 w 133"/>
                    <a:gd name="T19" fmla="*/ 100 h 113"/>
                    <a:gd name="T20" fmla="*/ 40 w 133"/>
                    <a:gd name="T21" fmla="*/ 112 h 113"/>
                    <a:gd name="T22" fmla="*/ 53 w 133"/>
                    <a:gd name="T23" fmla="*/ 113 h 113"/>
                    <a:gd name="T24" fmla="*/ 133 w 133"/>
                    <a:gd name="T25" fmla="*/ 71 h 113"/>
                    <a:gd name="T26" fmla="*/ 133 w 133"/>
                    <a:gd name="T27" fmla="*/ 70 h 113"/>
                    <a:gd name="T28" fmla="*/ 133 w 133"/>
                    <a:gd name="T29" fmla="*/ 69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33" h="113">
                      <a:moveTo>
                        <a:pt x="133" y="69"/>
                      </a:moveTo>
                      <a:cubicBezTo>
                        <a:pt x="131" y="38"/>
                        <a:pt x="113" y="12"/>
                        <a:pt x="87" y="0"/>
                      </a:cubicBezTo>
                      <a:cubicBezTo>
                        <a:pt x="53" y="92"/>
                        <a:pt x="53" y="92"/>
                        <a:pt x="53" y="92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13" y="4"/>
                        <a:pt x="6" y="8"/>
                        <a:pt x="0" y="13"/>
                      </a:cubicBezTo>
                      <a:cubicBezTo>
                        <a:pt x="9" y="20"/>
                        <a:pt x="16" y="28"/>
                        <a:pt x="22" y="37"/>
                      </a:cubicBezTo>
                      <a:cubicBezTo>
                        <a:pt x="34" y="55"/>
                        <a:pt x="41" y="75"/>
                        <a:pt x="43" y="96"/>
                      </a:cubicBezTo>
                      <a:cubicBezTo>
                        <a:pt x="43" y="97"/>
                        <a:pt x="43" y="98"/>
                        <a:pt x="43" y="99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0"/>
                        <a:pt x="43" y="100"/>
                        <a:pt x="43" y="100"/>
                      </a:cubicBezTo>
                      <a:cubicBezTo>
                        <a:pt x="43" y="104"/>
                        <a:pt x="41" y="108"/>
                        <a:pt x="40" y="112"/>
                      </a:cubicBezTo>
                      <a:cubicBezTo>
                        <a:pt x="44" y="112"/>
                        <a:pt x="49" y="113"/>
                        <a:pt x="53" y="113"/>
                      </a:cubicBezTo>
                      <a:cubicBezTo>
                        <a:pt x="97" y="112"/>
                        <a:pt x="132" y="90"/>
                        <a:pt x="133" y="71"/>
                      </a:cubicBezTo>
                      <a:cubicBezTo>
                        <a:pt x="133" y="71"/>
                        <a:pt x="133" y="71"/>
                        <a:pt x="133" y="70"/>
                      </a:cubicBezTo>
                      <a:cubicBezTo>
                        <a:pt x="133" y="70"/>
                        <a:pt x="133" y="69"/>
                        <a:pt x="133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5" name="组合 144"/>
          <p:cNvGrpSpPr/>
          <p:nvPr/>
        </p:nvGrpSpPr>
        <p:grpSpPr>
          <a:xfrm>
            <a:off x="6141429" y="2004532"/>
            <a:ext cx="1606802" cy="1607300"/>
            <a:chOff x="6270763" y="1796350"/>
            <a:chExt cx="1614487" cy="1614488"/>
          </a:xfrm>
        </p:grpSpPr>
        <p:sp>
          <p:nvSpPr>
            <p:cNvPr id="36" name="Freeform 5"/>
            <p:cNvSpPr/>
            <p:nvPr/>
          </p:nvSpPr>
          <p:spPr bwMode="auto">
            <a:xfrm>
              <a:off x="6270763" y="1796350"/>
              <a:ext cx="1614487" cy="1614488"/>
            </a:xfrm>
            <a:custGeom>
              <a:avLst/>
              <a:gdLst>
                <a:gd name="T0" fmla="*/ 0 w 86"/>
                <a:gd name="T1" fmla="*/ 86 h 86"/>
                <a:gd name="T2" fmla="*/ 0 w 86"/>
                <a:gd name="T3" fmla="*/ 22 h 86"/>
                <a:gd name="T4" fmla="*/ 23 w 86"/>
                <a:gd name="T5" fmla="*/ 0 h 86"/>
                <a:gd name="T6" fmla="*/ 86 w 86"/>
                <a:gd name="T7" fmla="*/ 0 h 86"/>
                <a:gd name="T8" fmla="*/ 86 w 86"/>
                <a:gd name="T9" fmla="*/ 63 h 86"/>
                <a:gd name="T10" fmla="*/ 64 w 86"/>
                <a:gd name="T11" fmla="*/ 86 h 86"/>
                <a:gd name="T12" fmla="*/ 0 w 86"/>
                <a:gd name="T1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86">
                  <a:moveTo>
                    <a:pt x="0" y="86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86" y="76"/>
                    <a:pt x="76" y="86"/>
                    <a:pt x="64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7" name="组合 129"/>
            <p:cNvGrpSpPr/>
            <p:nvPr/>
          </p:nvGrpSpPr>
          <p:grpSpPr>
            <a:xfrm>
              <a:off x="6973940" y="2010413"/>
              <a:ext cx="630485" cy="647627"/>
              <a:chOff x="5572126" y="3962401"/>
              <a:chExt cx="525463" cy="539750"/>
            </a:xfrm>
            <a:solidFill>
              <a:schemeClr val="bg1"/>
            </a:solidFill>
          </p:grpSpPr>
          <p:sp>
            <p:nvSpPr>
              <p:cNvPr id="38" name="Freeform 26"/>
              <p:cNvSpPr>
                <a:spLocks noEditPoints="1"/>
              </p:cNvSpPr>
              <p:nvPr/>
            </p:nvSpPr>
            <p:spPr bwMode="auto">
              <a:xfrm>
                <a:off x="5572126" y="4130676"/>
                <a:ext cx="371475" cy="371475"/>
              </a:xfrm>
              <a:custGeom>
                <a:avLst/>
                <a:gdLst>
                  <a:gd name="T0" fmla="*/ 258 w 258"/>
                  <a:gd name="T1" fmla="*/ 156 h 259"/>
                  <a:gd name="T2" fmla="*/ 258 w 258"/>
                  <a:gd name="T3" fmla="*/ 104 h 259"/>
                  <a:gd name="T4" fmla="*/ 239 w 258"/>
                  <a:gd name="T5" fmla="*/ 94 h 259"/>
                  <a:gd name="T6" fmla="*/ 232 w 258"/>
                  <a:gd name="T7" fmla="*/ 78 h 259"/>
                  <a:gd name="T8" fmla="*/ 239 w 258"/>
                  <a:gd name="T9" fmla="*/ 57 h 259"/>
                  <a:gd name="T10" fmla="*/ 202 w 258"/>
                  <a:gd name="T11" fmla="*/ 20 h 259"/>
                  <a:gd name="T12" fmla="*/ 180 w 258"/>
                  <a:gd name="T13" fmla="*/ 27 h 259"/>
                  <a:gd name="T14" fmla="*/ 166 w 258"/>
                  <a:gd name="T15" fmla="*/ 21 h 259"/>
                  <a:gd name="T16" fmla="*/ 155 w 258"/>
                  <a:gd name="T17" fmla="*/ 0 h 259"/>
                  <a:gd name="T18" fmla="*/ 103 w 258"/>
                  <a:gd name="T19" fmla="*/ 0 h 259"/>
                  <a:gd name="T20" fmla="*/ 92 w 258"/>
                  <a:gd name="T21" fmla="*/ 21 h 259"/>
                  <a:gd name="T22" fmla="*/ 79 w 258"/>
                  <a:gd name="T23" fmla="*/ 26 h 259"/>
                  <a:gd name="T24" fmla="*/ 56 w 258"/>
                  <a:gd name="T25" fmla="*/ 19 h 259"/>
                  <a:gd name="T26" fmla="*/ 19 w 258"/>
                  <a:gd name="T27" fmla="*/ 56 h 259"/>
                  <a:gd name="T28" fmla="*/ 26 w 258"/>
                  <a:gd name="T29" fmla="*/ 79 h 259"/>
                  <a:gd name="T30" fmla="*/ 21 w 258"/>
                  <a:gd name="T31" fmla="*/ 92 h 259"/>
                  <a:gd name="T32" fmla="*/ 0 w 258"/>
                  <a:gd name="T33" fmla="*/ 103 h 259"/>
                  <a:gd name="T34" fmla="*/ 0 w 258"/>
                  <a:gd name="T35" fmla="*/ 155 h 259"/>
                  <a:gd name="T36" fmla="*/ 20 w 258"/>
                  <a:gd name="T37" fmla="*/ 166 h 259"/>
                  <a:gd name="T38" fmla="*/ 26 w 258"/>
                  <a:gd name="T39" fmla="*/ 180 h 259"/>
                  <a:gd name="T40" fmla="*/ 19 w 258"/>
                  <a:gd name="T41" fmla="*/ 202 h 259"/>
                  <a:gd name="T42" fmla="*/ 56 w 258"/>
                  <a:gd name="T43" fmla="*/ 239 h 259"/>
                  <a:gd name="T44" fmla="*/ 76 w 258"/>
                  <a:gd name="T45" fmla="*/ 233 h 259"/>
                  <a:gd name="T46" fmla="*/ 92 w 258"/>
                  <a:gd name="T47" fmla="*/ 240 h 259"/>
                  <a:gd name="T48" fmla="*/ 102 w 258"/>
                  <a:gd name="T49" fmla="*/ 259 h 259"/>
                  <a:gd name="T50" fmla="*/ 155 w 258"/>
                  <a:gd name="T51" fmla="*/ 259 h 259"/>
                  <a:gd name="T52" fmla="*/ 164 w 258"/>
                  <a:gd name="T53" fmla="*/ 240 h 259"/>
                  <a:gd name="T54" fmla="*/ 181 w 258"/>
                  <a:gd name="T55" fmla="*/ 233 h 259"/>
                  <a:gd name="T56" fmla="*/ 201 w 258"/>
                  <a:gd name="T57" fmla="*/ 240 h 259"/>
                  <a:gd name="T58" fmla="*/ 238 w 258"/>
                  <a:gd name="T59" fmla="*/ 202 h 259"/>
                  <a:gd name="T60" fmla="*/ 232 w 258"/>
                  <a:gd name="T61" fmla="*/ 183 h 259"/>
                  <a:gd name="T62" fmla="*/ 239 w 258"/>
                  <a:gd name="T63" fmla="*/ 166 h 259"/>
                  <a:gd name="T64" fmla="*/ 258 w 258"/>
                  <a:gd name="T65" fmla="*/ 156 h 259"/>
                  <a:gd name="T66" fmla="*/ 187 w 258"/>
                  <a:gd name="T67" fmla="*/ 130 h 259"/>
                  <a:gd name="T68" fmla="*/ 130 w 258"/>
                  <a:gd name="T69" fmla="*/ 188 h 259"/>
                  <a:gd name="T70" fmla="*/ 71 w 258"/>
                  <a:gd name="T71" fmla="*/ 130 h 259"/>
                  <a:gd name="T72" fmla="*/ 130 w 258"/>
                  <a:gd name="T73" fmla="*/ 72 h 259"/>
                  <a:gd name="T74" fmla="*/ 187 w 258"/>
                  <a:gd name="T75" fmla="*/ 13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8" h="259">
                    <a:moveTo>
                      <a:pt x="258" y="156"/>
                    </a:moveTo>
                    <a:cubicBezTo>
                      <a:pt x="258" y="104"/>
                      <a:pt x="258" y="104"/>
                      <a:pt x="258" y="104"/>
                    </a:cubicBezTo>
                    <a:cubicBezTo>
                      <a:pt x="239" y="94"/>
                      <a:pt x="239" y="94"/>
                      <a:pt x="239" y="94"/>
                    </a:cubicBezTo>
                    <a:cubicBezTo>
                      <a:pt x="237" y="88"/>
                      <a:pt x="235" y="83"/>
                      <a:pt x="232" y="78"/>
                    </a:cubicBezTo>
                    <a:cubicBezTo>
                      <a:pt x="239" y="57"/>
                      <a:pt x="239" y="57"/>
                      <a:pt x="239" y="57"/>
                    </a:cubicBezTo>
                    <a:cubicBezTo>
                      <a:pt x="202" y="20"/>
                      <a:pt x="202" y="20"/>
                      <a:pt x="202" y="20"/>
                    </a:cubicBezTo>
                    <a:cubicBezTo>
                      <a:pt x="180" y="27"/>
                      <a:pt x="180" y="27"/>
                      <a:pt x="180" y="27"/>
                    </a:cubicBezTo>
                    <a:cubicBezTo>
                      <a:pt x="175" y="25"/>
                      <a:pt x="171" y="23"/>
                      <a:pt x="166" y="21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92" y="21"/>
                      <a:pt x="92" y="21"/>
                      <a:pt x="92" y="21"/>
                    </a:cubicBezTo>
                    <a:cubicBezTo>
                      <a:pt x="88" y="23"/>
                      <a:pt x="83" y="25"/>
                      <a:pt x="79" y="26"/>
                    </a:cubicBezTo>
                    <a:cubicBezTo>
                      <a:pt x="56" y="19"/>
                      <a:pt x="56" y="19"/>
                      <a:pt x="56" y="19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4" y="83"/>
                      <a:pt x="22" y="87"/>
                      <a:pt x="21" y="92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20" y="166"/>
                      <a:pt x="20" y="166"/>
                      <a:pt x="20" y="166"/>
                    </a:cubicBezTo>
                    <a:cubicBezTo>
                      <a:pt x="21" y="171"/>
                      <a:pt x="23" y="176"/>
                      <a:pt x="26" y="180"/>
                    </a:cubicBezTo>
                    <a:cubicBezTo>
                      <a:pt x="19" y="202"/>
                      <a:pt x="19" y="202"/>
                      <a:pt x="19" y="202"/>
                    </a:cubicBezTo>
                    <a:cubicBezTo>
                      <a:pt x="56" y="239"/>
                      <a:pt x="56" y="239"/>
                      <a:pt x="56" y="239"/>
                    </a:cubicBezTo>
                    <a:cubicBezTo>
                      <a:pt x="76" y="233"/>
                      <a:pt x="76" y="233"/>
                      <a:pt x="76" y="233"/>
                    </a:cubicBezTo>
                    <a:cubicBezTo>
                      <a:pt x="81" y="235"/>
                      <a:pt x="87" y="238"/>
                      <a:pt x="92" y="240"/>
                    </a:cubicBezTo>
                    <a:cubicBezTo>
                      <a:pt x="102" y="259"/>
                      <a:pt x="102" y="259"/>
                      <a:pt x="102" y="259"/>
                    </a:cubicBezTo>
                    <a:cubicBezTo>
                      <a:pt x="155" y="259"/>
                      <a:pt x="155" y="259"/>
                      <a:pt x="155" y="259"/>
                    </a:cubicBezTo>
                    <a:cubicBezTo>
                      <a:pt x="164" y="240"/>
                      <a:pt x="164" y="240"/>
                      <a:pt x="164" y="240"/>
                    </a:cubicBezTo>
                    <a:cubicBezTo>
                      <a:pt x="170" y="239"/>
                      <a:pt x="176" y="236"/>
                      <a:pt x="181" y="233"/>
                    </a:cubicBezTo>
                    <a:cubicBezTo>
                      <a:pt x="201" y="240"/>
                      <a:pt x="201" y="240"/>
                      <a:pt x="201" y="240"/>
                    </a:cubicBezTo>
                    <a:cubicBezTo>
                      <a:pt x="238" y="202"/>
                      <a:pt x="238" y="202"/>
                      <a:pt x="238" y="202"/>
                    </a:cubicBezTo>
                    <a:cubicBezTo>
                      <a:pt x="232" y="183"/>
                      <a:pt x="232" y="183"/>
                      <a:pt x="232" y="183"/>
                    </a:cubicBezTo>
                    <a:cubicBezTo>
                      <a:pt x="235" y="177"/>
                      <a:pt x="237" y="172"/>
                      <a:pt x="239" y="166"/>
                    </a:cubicBezTo>
                    <a:lnTo>
                      <a:pt x="258" y="156"/>
                    </a:lnTo>
                    <a:close/>
                    <a:moveTo>
                      <a:pt x="187" y="130"/>
                    </a:moveTo>
                    <a:cubicBezTo>
                      <a:pt x="187" y="162"/>
                      <a:pt x="161" y="188"/>
                      <a:pt x="130" y="188"/>
                    </a:cubicBezTo>
                    <a:cubicBezTo>
                      <a:pt x="97" y="188"/>
                      <a:pt x="71" y="162"/>
                      <a:pt x="71" y="130"/>
                    </a:cubicBezTo>
                    <a:cubicBezTo>
                      <a:pt x="71" y="98"/>
                      <a:pt x="97" y="72"/>
                      <a:pt x="130" y="72"/>
                    </a:cubicBezTo>
                    <a:cubicBezTo>
                      <a:pt x="161" y="72"/>
                      <a:pt x="187" y="98"/>
                      <a:pt x="187" y="13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 27"/>
              <p:cNvSpPr>
                <a:spLocks noEditPoints="1"/>
              </p:cNvSpPr>
              <p:nvPr/>
            </p:nvSpPr>
            <p:spPr bwMode="auto">
              <a:xfrm>
                <a:off x="5818189" y="3962401"/>
                <a:ext cx="192088" cy="188913"/>
              </a:xfrm>
              <a:custGeom>
                <a:avLst/>
                <a:gdLst>
                  <a:gd name="T0" fmla="*/ 133 w 133"/>
                  <a:gd name="T1" fmla="*/ 80 h 132"/>
                  <a:gd name="T2" fmla="*/ 133 w 133"/>
                  <a:gd name="T3" fmla="*/ 53 h 132"/>
                  <a:gd name="T4" fmla="*/ 123 w 133"/>
                  <a:gd name="T5" fmla="*/ 48 h 132"/>
                  <a:gd name="T6" fmla="*/ 120 w 133"/>
                  <a:gd name="T7" fmla="*/ 40 h 132"/>
                  <a:gd name="T8" fmla="*/ 123 w 133"/>
                  <a:gd name="T9" fmla="*/ 29 h 132"/>
                  <a:gd name="T10" fmla="*/ 104 w 133"/>
                  <a:gd name="T11" fmla="*/ 9 h 132"/>
                  <a:gd name="T12" fmla="*/ 93 w 133"/>
                  <a:gd name="T13" fmla="*/ 13 h 132"/>
                  <a:gd name="T14" fmla="*/ 86 w 133"/>
                  <a:gd name="T15" fmla="*/ 10 h 132"/>
                  <a:gd name="T16" fmla="*/ 80 w 133"/>
                  <a:gd name="T17" fmla="*/ 0 h 132"/>
                  <a:gd name="T18" fmla="*/ 53 w 133"/>
                  <a:gd name="T19" fmla="*/ 0 h 132"/>
                  <a:gd name="T20" fmla="*/ 48 w 133"/>
                  <a:gd name="T21" fmla="*/ 10 h 132"/>
                  <a:gd name="T22" fmla="*/ 41 w 133"/>
                  <a:gd name="T23" fmla="*/ 13 h 132"/>
                  <a:gd name="T24" fmla="*/ 29 w 133"/>
                  <a:gd name="T25" fmla="*/ 9 h 132"/>
                  <a:gd name="T26" fmla="*/ 10 w 133"/>
                  <a:gd name="T27" fmla="*/ 28 h 132"/>
                  <a:gd name="T28" fmla="*/ 14 w 133"/>
                  <a:gd name="T29" fmla="*/ 40 h 132"/>
                  <a:gd name="T30" fmla="*/ 11 w 133"/>
                  <a:gd name="T31" fmla="*/ 47 h 132"/>
                  <a:gd name="T32" fmla="*/ 0 w 133"/>
                  <a:gd name="T33" fmla="*/ 52 h 132"/>
                  <a:gd name="T34" fmla="*/ 0 w 133"/>
                  <a:gd name="T35" fmla="*/ 79 h 132"/>
                  <a:gd name="T36" fmla="*/ 11 w 133"/>
                  <a:gd name="T37" fmla="*/ 85 h 132"/>
                  <a:gd name="T38" fmla="*/ 13 w 133"/>
                  <a:gd name="T39" fmla="*/ 92 h 132"/>
                  <a:gd name="T40" fmla="*/ 10 w 133"/>
                  <a:gd name="T41" fmla="*/ 103 h 132"/>
                  <a:gd name="T42" fmla="*/ 29 w 133"/>
                  <a:gd name="T43" fmla="*/ 122 h 132"/>
                  <a:gd name="T44" fmla="*/ 39 w 133"/>
                  <a:gd name="T45" fmla="*/ 119 h 132"/>
                  <a:gd name="T46" fmla="*/ 48 w 133"/>
                  <a:gd name="T47" fmla="*/ 122 h 132"/>
                  <a:gd name="T48" fmla="*/ 53 w 133"/>
                  <a:gd name="T49" fmla="*/ 132 h 132"/>
                  <a:gd name="T50" fmla="*/ 80 w 133"/>
                  <a:gd name="T51" fmla="*/ 132 h 132"/>
                  <a:gd name="T52" fmla="*/ 85 w 133"/>
                  <a:gd name="T53" fmla="*/ 123 h 132"/>
                  <a:gd name="T54" fmla="*/ 94 w 133"/>
                  <a:gd name="T55" fmla="*/ 119 h 132"/>
                  <a:gd name="T56" fmla="*/ 104 w 133"/>
                  <a:gd name="T57" fmla="*/ 122 h 132"/>
                  <a:gd name="T58" fmla="*/ 123 w 133"/>
                  <a:gd name="T59" fmla="*/ 103 h 132"/>
                  <a:gd name="T60" fmla="*/ 120 w 133"/>
                  <a:gd name="T61" fmla="*/ 93 h 132"/>
                  <a:gd name="T62" fmla="*/ 123 w 133"/>
                  <a:gd name="T63" fmla="*/ 85 h 132"/>
                  <a:gd name="T64" fmla="*/ 133 w 133"/>
                  <a:gd name="T65" fmla="*/ 80 h 132"/>
                  <a:gd name="T66" fmla="*/ 97 w 133"/>
                  <a:gd name="T67" fmla="*/ 66 h 132"/>
                  <a:gd name="T68" fmla="*/ 67 w 133"/>
                  <a:gd name="T69" fmla="*/ 96 h 132"/>
                  <a:gd name="T70" fmla="*/ 37 w 133"/>
                  <a:gd name="T71" fmla="*/ 66 h 132"/>
                  <a:gd name="T72" fmla="*/ 67 w 133"/>
                  <a:gd name="T73" fmla="*/ 37 h 132"/>
                  <a:gd name="T74" fmla="*/ 97 w 133"/>
                  <a:gd name="T75" fmla="*/ 6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33" h="132">
                    <a:moveTo>
                      <a:pt x="133" y="80"/>
                    </a:moveTo>
                    <a:cubicBezTo>
                      <a:pt x="133" y="53"/>
                      <a:pt x="133" y="53"/>
                      <a:pt x="133" y="53"/>
                    </a:cubicBezTo>
                    <a:cubicBezTo>
                      <a:pt x="123" y="48"/>
                      <a:pt x="123" y="48"/>
                      <a:pt x="123" y="48"/>
                    </a:cubicBezTo>
                    <a:cubicBezTo>
                      <a:pt x="122" y="45"/>
                      <a:pt x="121" y="42"/>
                      <a:pt x="120" y="40"/>
                    </a:cubicBezTo>
                    <a:cubicBezTo>
                      <a:pt x="123" y="29"/>
                      <a:pt x="123" y="29"/>
                      <a:pt x="123" y="29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1" y="12"/>
                      <a:pt x="88" y="11"/>
                      <a:pt x="86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6" y="11"/>
                      <a:pt x="43" y="12"/>
                      <a:pt x="41" y="13"/>
                    </a:cubicBezTo>
                    <a:cubicBezTo>
                      <a:pt x="29" y="9"/>
                      <a:pt x="29" y="9"/>
                      <a:pt x="29" y="9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13" y="42"/>
                      <a:pt x="12" y="44"/>
                      <a:pt x="11" y="47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11" y="85"/>
                      <a:pt x="11" y="85"/>
                      <a:pt x="11" y="85"/>
                    </a:cubicBezTo>
                    <a:cubicBezTo>
                      <a:pt x="11" y="87"/>
                      <a:pt x="12" y="90"/>
                      <a:pt x="13" y="92"/>
                    </a:cubicBezTo>
                    <a:cubicBezTo>
                      <a:pt x="10" y="103"/>
                      <a:pt x="10" y="103"/>
                      <a:pt x="10" y="103"/>
                    </a:cubicBezTo>
                    <a:cubicBezTo>
                      <a:pt x="29" y="122"/>
                      <a:pt x="29" y="122"/>
                      <a:pt x="29" y="122"/>
                    </a:cubicBezTo>
                    <a:cubicBezTo>
                      <a:pt x="39" y="119"/>
                      <a:pt x="39" y="119"/>
                      <a:pt x="39" y="119"/>
                    </a:cubicBezTo>
                    <a:cubicBezTo>
                      <a:pt x="42" y="120"/>
                      <a:pt x="45" y="122"/>
                      <a:pt x="48" y="122"/>
                    </a:cubicBezTo>
                    <a:cubicBezTo>
                      <a:pt x="53" y="132"/>
                      <a:pt x="53" y="132"/>
                      <a:pt x="53" y="132"/>
                    </a:cubicBezTo>
                    <a:cubicBezTo>
                      <a:pt x="80" y="132"/>
                      <a:pt x="80" y="132"/>
                      <a:pt x="80" y="132"/>
                    </a:cubicBezTo>
                    <a:cubicBezTo>
                      <a:pt x="85" y="123"/>
                      <a:pt x="85" y="123"/>
                      <a:pt x="85" y="123"/>
                    </a:cubicBezTo>
                    <a:cubicBezTo>
                      <a:pt x="88" y="122"/>
                      <a:pt x="91" y="121"/>
                      <a:pt x="94" y="119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23" y="103"/>
                      <a:pt x="123" y="103"/>
                      <a:pt x="123" y="103"/>
                    </a:cubicBezTo>
                    <a:cubicBezTo>
                      <a:pt x="120" y="93"/>
                      <a:pt x="120" y="93"/>
                      <a:pt x="120" y="93"/>
                    </a:cubicBezTo>
                    <a:cubicBezTo>
                      <a:pt x="121" y="90"/>
                      <a:pt x="122" y="88"/>
                      <a:pt x="123" y="85"/>
                    </a:cubicBezTo>
                    <a:lnTo>
                      <a:pt x="133" y="80"/>
                    </a:lnTo>
                    <a:close/>
                    <a:moveTo>
                      <a:pt x="97" y="66"/>
                    </a:moveTo>
                    <a:cubicBezTo>
                      <a:pt x="97" y="83"/>
                      <a:pt x="83" y="96"/>
                      <a:pt x="67" y="96"/>
                    </a:cubicBezTo>
                    <a:cubicBezTo>
                      <a:pt x="50" y="96"/>
                      <a:pt x="37" y="83"/>
                      <a:pt x="37" y="66"/>
                    </a:cubicBezTo>
                    <a:cubicBezTo>
                      <a:pt x="37" y="50"/>
                      <a:pt x="50" y="37"/>
                      <a:pt x="67" y="37"/>
                    </a:cubicBezTo>
                    <a:cubicBezTo>
                      <a:pt x="83" y="37"/>
                      <a:pt x="97" y="50"/>
                      <a:pt x="97" y="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28"/>
              <p:cNvSpPr>
                <a:spLocks noEditPoints="1"/>
              </p:cNvSpPr>
              <p:nvPr/>
            </p:nvSpPr>
            <p:spPr bwMode="auto">
              <a:xfrm>
                <a:off x="5942014" y="4138613"/>
                <a:ext cx="155575" cy="155575"/>
              </a:xfrm>
              <a:custGeom>
                <a:avLst/>
                <a:gdLst>
                  <a:gd name="T0" fmla="*/ 108 w 108"/>
                  <a:gd name="T1" fmla="*/ 65 h 108"/>
                  <a:gd name="T2" fmla="*/ 108 w 108"/>
                  <a:gd name="T3" fmla="*/ 43 h 108"/>
                  <a:gd name="T4" fmla="*/ 100 w 108"/>
                  <a:gd name="T5" fmla="*/ 39 h 108"/>
                  <a:gd name="T6" fmla="*/ 97 w 108"/>
                  <a:gd name="T7" fmla="*/ 33 h 108"/>
                  <a:gd name="T8" fmla="*/ 100 w 108"/>
                  <a:gd name="T9" fmla="*/ 24 h 108"/>
                  <a:gd name="T10" fmla="*/ 84 w 108"/>
                  <a:gd name="T11" fmla="*/ 8 h 108"/>
                  <a:gd name="T12" fmla="*/ 75 w 108"/>
                  <a:gd name="T13" fmla="*/ 11 h 108"/>
                  <a:gd name="T14" fmla="*/ 70 w 108"/>
                  <a:gd name="T15" fmla="*/ 9 h 108"/>
                  <a:gd name="T16" fmla="*/ 65 w 108"/>
                  <a:gd name="T17" fmla="*/ 0 h 108"/>
                  <a:gd name="T18" fmla="*/ 43 w 108"/>
                  <a:gd name="T19" fmla="*/ 0 h 108"/>
                  <a:gd name="T20" fmla="*/ 39 w 108"/>
                  <a:gd name="T21" fmla="*/ 9 h 108"/>
                  <a:gd name="T22" fmla="*/ 33 w 108"/>
                  <a:gd name="T23" fmla="*/ 11 h 108"/>
                  <a:gd name="T24" fmla="*/ 24 w 108"/>
                  <a:gd name="T25" fmla="*/ 8 h 108"/>
                  <a:gd name="T26" fmla="*/ 8 w 108"/>
                  <a:gd name="T27" fmla="*/ 24 h 108"/>
                  <a:gd name="T28" fmla="*/ 11 w 108"/>
                  <a:gd name="T29" fmla="*/ 33 h 108"/>
                  <a:gd name="T30" fmla="*/ 9 w 108"/>
                  <a:gd name="T31" fmla="*/ 39 h 108"/>
                  <a:gd name="T32" fmla="*/ 0 w 108"/>
                  <a:gd name="T33" fmla="*/ 43 h 108"/>
                  <a:gd name="T34" fmla="*/ 0 w 108"/>
                  <a:gd name="T35" fmla="*/ 65 h 108"/>
                  <a:gd name="T36" fmla="*/ 8 w 108"/>
                  <a:gd name="T37" fmla="*/ 69 h 108"/>
                  <a:gd name="T38" fmla="*/ 11 w 108"/>
                  <a:gd name="T39" fmla="*/ 76 h 108"/>
                  <a:gd name="T40" fmla="*/ 8 w 108"/>
                  <a:gd name="T41" fmla="*/ 84 h 108"/>
                  <a:gd name="T42" fmla="*/ 23 w 108"/>
                  <a:gd name="T43" fmla="*/ 100 h 108"/>
                  <a:gd name="T44" fmla="*/ 32 w 108"/>
                  <a:gd name="T45" fmla="*/ 97 h 108"/>
                  <a:gd name="T46" fmla="*/ 39 w 108"/>
                  <a:gd name="T47" fmla="*/ 100 h 108"/>
                  <a:gd name="T48" fmla="*/ 43 w 108"/>
                  <a:gd name="T49" fmla="*/ 108 h 108"/>
                  <a:gd name="T50" fmla="*/ 65 w 108"/>
                  <a:gd name="T51" fmla="*/ 108 h 108"/>
                  <a:gd name="T52" fmla="*/ 69 w 108"/>
                  <a:gd name="T53" fmla="*/ 100 h 108"/>
                  <a:gd name="T54" fmla="*/ 76 w 108"/>
                  <a:gd name="T55" fmla="*/ 98 h 108"/>
                  <a:gd name="T56" fmla="*/ 84 w 108"/>
                  <a:gd name="T57" fmla="*/ 100 h 108"/>
                  <a:gd name="T58" fmla="*/ 100 w 108"/>
                  <a:gd name="T59" fmla="*/ 85 h 108"/>
                  <a:gd name="T60" fmla="*/ 97 w 108"/>
                  <a:gd name="T61" fmla="*/ 76 h 108"/>
                  <a:gd name="T62" fmla="*/ 100 w 108"/>
                  <a:gd name="T63" fmla="*/ 69 h 108"/>
                  <a:gd name="T64" fmla="*/ 108 w 108"/>
                  <a:gd name="T65" fmla="*/ 65 h 108"/>
                  <a:gd name="T66" fmla="*/ 78 w 108"/>
                  <a:gd name="T67" fmla="*/ 54 h 108"/>
                  <a:gd name="T68" fmla="*/ 54 w 108"/>
                  <a:gd name="T69" fmla="*/ 79 h 108"/>
                  <a:gd name="T70" fmla="*/ 30 w 108"/>
                  <a:gd name="T71" fmla="*/ 54 h 108"/>
                  <a:gd name="T72" fmla="*/ 54 w 108"/>
                  <a:gd name="T73" fmla="*/ 30 h 108"/>
                  <a:gd name="T74" fmla="*/ 78 w 108"/>
                  <a:gd name="T75" fmla="*/ 5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8" h="108">
                    <a:moveTo>
                      <a:pt x="108" y="65"/>
                    </a:moveTo>
                    <a:cubicBezTo>
                      <a:pt x="108" y="43"/>
                      <a:pt x="108" y="43"/>
                      <a:pt x="108" y="43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99" y="37"/>
                      <a:pt x="98" y="35"/>
                      <a:pt x="97" y="33"/>
                    </a:cubicBezTo>
                    <a:cubicBezTo>
                      <a:pt x="100" y="24"/>
                      <a:pt x="100" y="24"/>
                      <a:pt x="100" y="24"/>
                    </a:cubicBezTo>
                    <a:cubicBezTo>
                      <a:pt x="84" y="8"/>
                      <a:pt x="84" y="8"/>
                      <a:pt x="84" y="8"/>
                    </a:cubicBezTo>
                    <a:cubicBezTo>
                      <a:pt x="75" y="11"/>
                      <a:pt x="75" y="11"/>
                      <a:pt x="75" y="11"/>
                    </a:cubicBezTo>
                    <a:cubicBezTo>
                      <a:pt x="73" y="10"/>
                      <a:pt x="72" y="10"/>
                      <a:pt x="70" y="9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9" y="9"/>
                      <a:pt x="39" y="9"/>
                      <a:pt x="39" y="9"/>
                    </a:cubicBezTo>
                    <a:cubicBezTo>
                      <a:pt x="37" y="10"/>
                      <a:pt x="35" y="10"/>
                      <a:pt x="33" y="11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0" y="35"/>
                      <a:pt x="9" y="37"/>
                      <a:pt x="9" y="39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8" y="69"/>
                      <a:pt x="8" y="69"/>
                      <a:pt x="8" y="69"/>
                    </a:cubicBezTo>
                    <a:cubicBezTo>
                      <a:pt x="9" y="71"/>
                      <a:pt x="10" y="73"/>
                      <a:pt x="11" y="76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32" y="97"/>
                      <a:pt x="32" y="97"/>
                      <a:pt x="32" y="97"/>
                    </a:cubicBezTo>
                    <a:cubicBezTo>
                      <a:pt x="34" y="98"/>
                      <a:pt x="36" y="99"/>
                      <a:pt x="39" y="100"/>
                    </a:cubicBezTo>
                    <a:cubicBezTo>
                      <a:pt x="43" y="108"/>
                      <a:pt x="43" y="108"/>
                      <a:pt x="43" y="108"/>
                    </a:cubicBezTo>
                    <a:cubicBezTo>
                      <a:pt x="65" y="108"/>
                      <a:pt x="65" y="108"/>
                      <a:pt x="65" y="108"/>
                    </a:cubicBezTo>
                    <a:cubicBezTo>
                      <a:pt x="69" y="100"/>
                      <a:pt x="69" y="100"/>
                      <a:pt x="69" y="100"/>
                    </a:cubicBezTo>
                    <a:cubicBezTo>
                      <a:pt x="71" y="100"/>
                      <a:pt x="74" y="99"/>
                      <a:pt x="76" y="98"/>
                    </a:cubicBezTo>
                    <a:cubicBezTo>
                      <a:pt x="84" y="100"/>
                      <a:pt x="84" y="100"/>
                      <a:pt x="84" y="100"/>
                    </a:cubicBezTo>
                    <a:cubicBezTo>
                      <a:pt x="100" y="85"/>
                      <a:pt x="100" y="85"/>
                      <a:pt x="100" y="85"/>
                    </a:cubicBezTo>
                    <a:cubicBezTo>
                      <a:pt x="97" y="76"/>
                      <a:pt x="97" y="76"/>
                      <a:pt x="97" y="76"/>
                    </a:cubicBezTo>
                    <a:cubicBezTo>
                      <a:pt x="98" y="74"/>
                      <a:pt x="99" y="72"/>
                      <a:pt x="100" y="69"/>
                    </a:cubicBezTo>
                    <a:lnTo>
                      <a:pt x="108" y="65"/>
                    </a:lnTo>
                    <a:close/>
                    <a:moveTo>
                      <a:pt x="78" y="54"/>
                    </a:moveTo>
                    <a:cubicBezTo>
                      <a:pt x="78" y="68"/>
                      <a:pt x="68" y="79"/>
                      <a:pt x="54" y="79"/>
                    </a:cubicBezTo>
                    <a:cubicBezTo>
                      <a:pt x="41" y="79"/>
                      <a:pt x="30" y="68"/>
                      <a:pt x="30" y="54"/>
                    </a:cubicBezTo>
                    <a:cubicBezTo>
                      <a:pt x="30" y="41"/>
                      <a:pt x="41" y="30"/>
                      <a:pt x="54" y="30"/>
                    </a:cubicBezTo>
                    <a:cubicBezTo>
                      <a:pt x="68" y="30"/>
                      <a:pt x="78" y="41"/>
                      <a:pt x="78" y="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组合 146"/>
          <p:cNvGrpSpPr/>
          <p:nvPr/>
        </p:nvGrpSpPr>
        <p:grpSpPr>
          <a:xfrm>
            <a:off x="4442989" y="3689272"/>
            <a:ext cx="1628923" cy="1621522"/>
            <a:chOff x="4564200" y="3488625"/>
            <a:chExt cx="1636713" cy="1628775"/>
          </a:xfrm>
        </p:grpSpPr>
        <p:sp>
          <p:nvSpPr>
            <p:cNvPr id="42" name="Freeform 8"/>
            <p:cNvSpPr/>
            <p:nvPr/>
          </p:nvSpPr>
          <p:spPr bwMode="auto">
            <a:xfrm>
              <a:off x="4564200" y="3488625"/>
              <a:ext cx="1636713" cy="1628775"/>
            </a:xfrm>
            <a:custGeom>
              <a:avLst/>
              <a:gdLst>
                <a:gd name="T0" fmla="*/ 0 w 87"/>
                <a:gd name="T1" fmla="*/ 87 h 87"/>
                <a:gd name="T2" fmla="*/ 0 w 87"/>
                <a:gd name="T3" fmla="*/ 23 h 87"/>
                <a:gd name="T4" fmla="*/ 23 w 87"/>
                <a:gd name="T5" fmla="*/ 0 h 87"/>
                <a:gd name="T6" fmla="*/ 87 w 87"/>
                <a:gd name="T7" fmla="*/ 0 h 87"/>
                <a:gd name="T8" fmla="*/ 87 w 87"/>
                <a:gd name="T9" fmla="*/ 64 h 87"/>
                <a:gd name="T10" fmla="*/ 64 w 87"/>
                <a:gd name="T11" fmla="*/ 87 h 87"/>
                <a:gd name="T12" fmla="*/ 0 w 87"/>
                <a:gd name="T13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" h="87">
                  <a:moveTo>
                    <a:pt x="0" y="87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64"/>
                    <a:pt x="87" y="64"/>
                    <a:pt x="87" y="64"/>
                  </a:cubicBezTo>
                  <a:cubicBezTo>
                    <a:pt x="87" y="76"/>
                    <a:pt x="77" y="87"/>
                    <a:pt x="64" y="87"/>
                  </a:cubicBezTo>
                  <a:lnTo>
                    <a:pt x="0" y="8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43" name="组合 133"/>
            <p:cNvGrpSpPr/>
            <p:nvPr/>
          </p:nvGrpSpPr>
          <p:grpSpPr>
            <a:xfrm>
              <a:off x="4956661" y="4115306"/>
              <a:ext cx="432387" cy="641912"/>
              <a:chOff x="5649914" y="2946401"/>
              <a:chExt cx="360363" cy="534987"/>
            </a:xfrm>
            <a:solidFill>
              <a:schemeClr val="bg1"/>
            </a:solidFill>
          </p:grpSpPr>
          <p:sp>
            <p:nvSpPr>
              <p:cNvPr id="44" name="Freeform 29"/>
              <p:cNvSpPr/>
              <p:nvPr/>
            </p:nvSpPr>
            <p:spPr bwMode="auto">
              <a:xfrm>
                <a:off x="5776914" y="3424238"/>
                <a:ext cx="106363" cy="57150"/>
              </a:xfrm>
              <a:custGeom>
                <a:avLst/>
                <a:gdLst>
                  <a:gd name="T0" fmla="*/ 0 w 74"/>
                  <a:gd name="T1" fmla="*/ 0 h 40"/>
                  <a:gd name="T2" fmla="*/ 37 w 74"/>
                  <a:gd name="T3" fmla="*/ 40 h 40"/>
                  <a:gd name="T4" fmla="*/ 74 w 74"/>
                  <a:gd name="T5" fmla="*/ 0 h 40"/>
                  <a:gd name="T6" fmla="*/ 0 w 74"/>
                  <a:gd name="T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40">
                    <a:moveTo>
                      <a:pt x="0" y="0"/>
                    </a:moveTo>
                    <a:cubicBezTo>
                      <a:pt x="0" y="22"/>
                      <a:pt x="17" y="40"/>
                      <a:pt x="37" y="40"/>
                    </a:cubicBezTo>
                    <a:cubicBezTo>
                      <a:pt x="57" y="40"/>
                      <a:pt x="74" y="22"/>
                      <a:pt x="7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 30"/>
              <p:cNvSpPr/>
              <p:nvPr/>
            </p:nvSpPr>
            <p:spPr bwMode="auto">
              <a:xfrm>
                <a:off x="5753101" y="3346451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6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6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4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 31"/>
              <p:cNvSpPr/>
              <p:nvPr/>
            </p:nvSpPr>
            <p:spPr bwMode="auto">
              <a:xfrm>
                <a:off x="5753101" y="3386138"/>
                <a:ext cx="153988" cy="26988"/>
              </a:xfrm>
              <a:custGeom>
                <a:avLst/>
                <a:gdLst>
                  <a:gd name="T0" fmla="*/ 106 w 106"/>
                  <a:gd name="T1" fmla="*/ 11 h 19"/>
                  <a:gd name="T2" fmla="*/ 98 w 106"/>
                  <a:gd name="T3" fmla="*/ 19 h 19"/>
                  <a:gd name="T4" fmla="*/ 8 w 106"/>
                  <a:gd name="T5" fmla="*/ 19 h 19"/>
                  <a:gd name="T6" fmla="*/ 0 w 106"/>
                  <a:gd name="T7" fmla="*/ 11 h 19"/>
                  <a:gd name="T8" fmla="*/ 0 w 106"/>
                  <a:gd name="T9" fmla="*/ 8 h 19"/>
                  <a:gd name="T10" fmla="*/ 8 w 106"/>
                  <a:gd name="T11" fmla="*/ 0 h 19"/>
                  <a:gd name="T12" fmla="*/ 98 w 106"/>
                  <a:gd name="T13" fmla="*/ 0 h 19"/>
                  <a:gd name="T14" fmla="*/ 106 w 106"/>
                  <a:gd name="T15" fmla="*/ 8 h 19"/>
                  <a:gd name="T16" fmla="*/ 106 w 106"/>
                  <a:gd name="T17" fmla="*/ 1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9">
                    <a:moveTo>
                      <a:pt x="106" y="11"/>
                    </a:moveTo>
                    <a:cubicBezTo>
                      <a:pt x="106" y="15"/>
                      <a:pt x="103" y="19"/>
                      <a:pt x="9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3" y="19"/>
                      <a:pt x="0" y="15"/>
                      <a:pt x="0" y="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103" y="0"/>
                      <a:pt x="106" y="3"/>
                      <a:pt x="106" y="8"/>
                    </a:cubicBezTo>
                    <a:lnTo>
                      <a:pt x="106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 32"/>
              <p:cNvSpPr/>
              <p:nvPr/>
            </p:nvSpPr>
            <p:spPr bwMode="auto">
              <a:xfrm>
                <a:off x="5649914" y="2946401"/>
                <a:ext cx="360363" cy="385763"/>
              </a:xfrm>
              <a:custGeom>
                <a:avLst/>
                <a:gdLst>
                  <a:gd name="T0" fmla="*/ 250 w 250"/>
                  <a:gd name="T1" fmla="*/ 125 h 268"/>
                  <a:gd name="T2" fmla="*/ 125 w 250"/>
                  <a:gd name="T3" fmla="*/ 0 h 268"/>
                  <a:gd name="T4" fmla="*/ 0 w 250"/>
                  <a:gd name="T5" fmla="*/ 125 h 268"/>
                  <a:gd name="T6" fmla="*/ 72 w 250"/>
                  <a:gd name="T7" fmla="*/ 238 h 268"/>
                  <a:gd name="T8" fmla="*/ 72 w 250"/>
                  <a:gd name="T9" fmla="*/ 244 h 268"/>
                  <a:gd name="T10" fmla="*/ 96 w 250"/>
                  <a:gd name="T11" fmla="*/ 268 h 268"/>
                  <a:gd name="T12" fmla="*/ 154 w 250"/>
                  <a:gd name="T13" fmla="*/ 268 h 268"/>
                  <a:gd name="T14" fmla="*/ 178 w 250"/>
                  <a:gd name="T15" fmla="*/ 244 h 268"/>
                  <a:gd name="T16" fmla="*/ 178 w 250"/>
                  <a:gd name="T17" fmla="*/ 238 h 268"/>
                  <a:gd name="T18" fmla="*/ 250 w 250"/>
                  <a:gd name="T19" fmla="*/ 12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268">
                    <a:moveTo>
                      <a:pt x="250" y="125"/>
                    </a:move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5"/>
                      <a:pt x="30" y="218"/>
                      <a:pt x="72" y="238"/>
                    </a:cubicBezTo>
                    <a:cubicBezTo>
                      <a:pt x="72" y="244"/>
                      <a:pt x="72" y="244"/>
                      <a:pt x="72" y="244"/>
                    </a:cubicBezTo>
                    <a:cubicBezTo>
                      <a:pt x="72" y="257"/>
                      <a:pt x="83" y="268"/>
                      <a:pt x="96" y="268"/>
                    </a:cubicBezTo>
                    <a:cubicBezTo>
                      <a:pt x="154" y="268"/>
                      <a:pt x="154" y="268"/>
                      <a:pt x="154" y="268"/>
                    </a:cubicBezTo>
                    <a:cubicBezTo>
                      <a:pt x="167" y="268"/>
                      <a:pt x="178" y="257"/>
                      <a:pt x="178" y="244"/>
                    </a:cubicBezTo>
                    <a:cubicBezTo>
                      <a:pt x="178" y="238"/>
                      <a:pt x="178" y="238"/>
                      <a:pt x="178" y="238"/>
                    </a:cubicBezTo>
                    <a:cubicBezTo>
                      <a:pt x="221" y="218"/>
                      <a:pt x="250" y="175"/>
                      <a:pt x="250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8" name="组合 143"/>
          <p:cNvGrpSpPr/>
          <p:nvPr/>
        </p:nvGrpSpPr>
        <p:grpSpPr>
          <a:xfrm>
            <a:off x="5381473" y="2943309"/>
            <a:ext cx="1434590" cy="1420807"/>
            <a:chOff x="5507175" y="2739325"/>
            <a:chExt cx="1441450" cy="1427163"/>
          </a:xfrm>
        </p:grpSpPr>
        <p:sp>
          <p:nvSpPr>
            <p:cNvPr id="49" name="Oval 9"/>
            <p:cNvSpPr>
              <a:spLocks noChangeArrowheads="1"/>
            </p:cNvSpPr>
            <p:nvPr/>
          </p:nvSpPr>
          <p:spPr bwMode="auto">
            <a:xfrm>
              <a:off x="5507175" y="2739325"/>
              <a:ext cx="1441450" cy="14271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矩形 37"/>
            <p:cNvSpPr>
              <a:spLocks noChangeArrowheads="1"/>
            </p:cNvSpPr>
            <p:nvPr/>
          </p:nvSpPr>
          <p:spPr bwMode="auto">
            <a:xfrm>
              <a:off x="5743714" y="2906013"/>
              <a:ext cx="452919" cy="37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267CA0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dirty="0">
                <a:solidFill>
                  <a:srgbClr val="267CA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矩形 38"/>
            <p:cNvSpPr>
              <a:spLocks noChangeArrowheads="1"/>
            </p:cNvSpPr>
            <p:nvPr/>
          </p:nvSpPr>
          <p:spPr bwMode="auto">
            <a:xfrm>
              <a:off x="6286639" y="2906013"/>
              <a:ext cx="452919" cy="37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388BA5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dirty="0">
                <a:solidFill>
                  <a:srgbClr val="388BA5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矩形 39"/>
            <p:cNvSpPr>
              <a:spLocks noChangeArrowheads="1"/>
            </p:cNvSpPr>
            <p:nvPr/>
          </p:nvSpPr>
          <p:spPr bwMode="auto">
            <a:xfrm>
              <a:off x="5723075" y="3517200"/>
              <a:ext cx="452919" cy="37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5BAAA4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dirty="0">
                <a:solidFill>
                  <a:srgbClr val="5BAAA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矩形 40"/>
            <p:cNvSpPr>
              <a:spLocks noChangeArrowheads="1"/>
            </p:cNvSpPr>
            <p:nvPr/>
          </p:nvSpPr>
          <p:spPr bwMode="auto">
            <a:xfrm>
              <a:off x="6284808" y="3507675"/>
              <a:ext cx="452919" cy="370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dirty="0">
                  <a:solidFill>
                    <a:srgbClr val="509FA4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dirty="0">
                <a:solidFill>
                  <a:srgbClr val="509FA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8362749" y="2063175"/>
            <a:ext cx="3038606" cy="921421"/>
            <a:chOff x="3250524" y="-1747843"/>
            <a:chExt cx="2382765" cy="921421"/>
          </a:xfrm>
        </p:grpSpPr>
        <p:sp>
          <p:nvSpPr>
            <p:cNvPr id="65" name="文本框 64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22857" y="2066971"/>
            <a:ext cx="2815090" cy="921421"/>
            <a:chOff x="3250524" y="-1747843"/>
            <a:chExt cx="2400708" cy="921421"/>
          </a:xfrm>
        </p:grpSpPr>
        <p:sp>
          <p:nvSpPr>
            <p:cNvPr id="68" name="文本框 67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8362749" y="3895730"/>
            <a:ext cx="3038606" cy="921421"/>
            <a:chOff x="3250524" y="-1747843"/>
            <a:chExt cx="2382765" cy="921421"/>
          </a:xfrm>
        </p:grpSpPr>
        <p:sp>
          <p:nvSpPr>
            <p:cNvPr id="71" name="文本框 70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1022857" y="3899526"/>
            <a:ext cx="2815090" cy="921421"/>
            <a:chOff x="3250524" y="-1747843"/>
            <a:chExt cx="2400708" cy="921421"/>
          </a:xfrm>
        </p:grpSpPr>
        <p:sp>
          <p:nvSpPr>
            <p:cNvPr id="74" name="文本框 73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6" name="文本框 7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49702" y="944279"/>
            <a:ext cx="5612658" cy="5428028"/>
            <a:chOff x="5259115" y="736258"/>
            <a:chExt cx="5612658" cy="5428028"/>
          </a:xfrm>
        </p:grpSpPr>
        <p:sp>
          <p:nvSpPr>
            <p:cNvPr id="11" name="Text Placeholder 3"/>
            <p:cNvSpPr txBox="1"/>
            <p:nvPr/>
          </p:nvSpPr>
          <p:spPr>
            <a:xfrm>
              <a:off x="8144964" y="5389597"/>
              <a:ext cx="955391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title01</a:t>
              </a:r>
            </a:p>
          </p:txBody>
        </p:sp>
        <p:sp>
          <p:nvSpPr>
            <p:cNvPr id="12" name="Text Placeholder 3"/>
            <p:cNvSpPr txBox="1"/>
            <p:nvPr/>
          </p:nvSpPr>
          <p:spPr>
            <a:xfrm>
              <a:off x="7959752" y="5649441"/>
              <a:ext cx="2073640" cy="3536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6859343" y="3678539"/>
              <a:ext cx="955391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title02</a:t>
              </a:r>
            </a:p>
          </p:txBody>
        </p:sp>
        <p:sp>
          <p:nvSpPr>
            <p:cNvPr id="15" name="Text Placeholder 3"/>
            <p:cNvSpPr txBox="1"/>
            <p:nvPr/>
          </p:nvSpPr>
          <p:spPr>
            <a:xfrm>
              <a:off x="5849578" y="3962458"/>
              <a:ext cx="2073639" cy="3536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17" name="Text Placeholder 3"/>
            <p:cNvSpPr txBox="1"/>
            <p:nvPr/>
          </p:nvSpPr>
          <p:spPr>
            <a:xfrm>
              <a:off x="9357259" y="2021491"/>
              <a:ext cx="955391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title04</a:t>
              </a: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8798134" y="2324507"/>
              <a:ext cx="2073639" cy="3536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0" name="Text Placeholder 3"/>
            <p:cNvSpPr txBox="1"/>
            <p:nvPr/>
          </p:nvSpPr>
          <p:spPr>
            <a:xfrm>
              <a:off x="6195071" y="2416325"/>
              <a:ext cx="955391" cy="21544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title03</a:t>
              </a:r>
            </a:p>
          </p:txBody>
        </p:sp>
        <p:sp>
          <p:nvSpPr>
            <p:cNvPr id="21" name="Text Placeholder 3"/>
            <p:cNvSpPr txBox="1"/>
            <p:nvPr/>
          </p:nvSpPr>
          <p:spPr>
            <a:xfrm>
              <a:off x="5259115" y="2693659"/>
              <a:ext cx="2073639" cy="353687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  <p:sp>
          <p:nvSpPr>
            <p:cNvPr id="22" name="Freeform 83"/>
            <p:cNvSpPr/>
            <p:nvPr/>
          </p:nvSpPr>
          <p:spPr>
            <a:xfrm>
              <a:off x="6926442" y="1678624"/>
              <a:ext cx="2897763" cy="4356887"/>
            </a:xfrm>
            <a:custGeom>
              <a:avLst/>
              <a:gdLst>
                <a:gd name="connsiteX0" fmla="*/ 2006600 w 2006600"/>
                <a:gd name="connsiteY0" fmla="*/ 0 h 3289300"/>
                <a:gd name="connsiteX1" fmla="*/ 304800 w 2006600"/>
                <a:gd name="connsiteY1" fmla="*/ 812800 h 3289300"/>
                <a:gd name="connsiteX2" fmla="*/ 1473200 w 2006600"/>
                <a:gd name="connsiteY2" fmla="*/ 1485900 h 3289300"/>
                <a:gd name="connsiteX3" fmla="*/ 0 w 2006600"/>
                <a:gd name="connsiteY3" fmla="*/ 3289300 h 3289300"/>
                <a:gd name="connsiteX0-1" fmla="*/ 2006600 w 2006600"/>
                <a:gd name="connsiteY0-2" fmla="*/ 0 h 3289300"/>
                <a:gd name="connsiteX1-3" fmla="*/ 304800 w 2006600"/>
                <a:gd name="connsiteY1-4" fmla="*/ 812800 h 3289300"/>
                <a:gd name="connsiteX2-5" fmla="*/ 1588318 w 2006600"/>
                <a:gd name="connsiteY2-6" fmla="*/ 1753971 h 3289300"/>
                <a:gd name="connsiteX3-7" fmla="*/ 0 w 2006600"/>
                <a:gd name="connsiteY3-8" fmla="*/ 3289300 h 3289300"/>
                <a:gd name="connsiteX0-9" fmla="*/ 2261706 w 2261706"/>
                <a:gd name="connsiteY0-10" fmla="*/ 0 h 3399504"/>
                <a:gd name="connsiteX1-11" fmla="*/ 559906 w 2261706"/>
                <a:gd name="connsiteY1-12" fmla="*/ 812800 h 3399504"/>
                <a:gd name="connsiteX2-13" fmla="*/ 1843424 w 2261706"/>
                <a:gd name="connsiteY2-14" fmla="*/ 1753971 h 3399504"/>
                <a:gd name="connsiteX3-15" fmla="*/ 0 w 2261706"/>
                <a:gd name="connsiteY3-16" fmla="*/ 3399504 h 3399504"/>
                <a:gd name="connsiteX0-17" fmla="*/ 2261706 w 2261706"/>
                <a:gd name="connsiteY0-18" fmla="*/ 0 h 3399504"/>
                <a:gd name="connsiteX1-19" fmla="*/ 559906 w 2261706"/>
                <a:gd name="connsiteY1-20" fmla="*/ 812800 h 3399504"/>
                <a:gd name="connsiteX2-21" fmla="*/ 1843424 w 2261706"/>
                <a:gd name="connsiteY2-22" fmla="*/ 1753971 h 3399504"/>
                <a:gd name="connsiteX3-23" fmla="*/ 0 w 2261706"/>
                <a:gd name="connsiteY3-24" fmla="*/ 3399504 h 339950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261706" h="3399504">
                  <a:moveTo>
                    <a:pt x="2261706" y="0"/>
                  </a:moveTo>
                  <a:cubicBezTo>
                    <a:pt x="1455256" y="282575"/>
                    <a:pt x="629620" y="520472"/>
                    <a:pt x="559906" y="812800"/>
                  </a:cubicBezTo>
                  <a:cubicBezTo>
                    <a:pt x="490192" y="1105128"/>
                    <a:pt x="1936742" y="1322854"/>
                    <a:pt x="1843424" y="1753971"/>
                  </a:cubicBezTo>
                  <a:cubicBezTo>
                    <a:pt x="1750106" y="2185088"/>
                    <a:pt x="948122" y="2665373"/>
                    <a:pt x="0" y="3399504"/>
                  </a:cubicBezTo>
                </a:path>
              </a:pathLst>
            </a:custGeom>
            <a:ln w="12700">
              <a:solidFill>
                <a:srgbClr val="26262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3" name="Oval 99"/>
            <p:cNvSpPr/>
            <p:nvPr/>
          </p:nvSpPr>
          <p:spPr>
            <a:xfrm>
              <a:off x="9722434" y="1613775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87"/>
            <p:cNvSpPr/>
            <p:nvPr/>
          </p:nvSpPr>
          <p:spPr>
            <a:xfrm>
              <a:off x="6833846" y="5979037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91"/>
            <p:cNvSpPr/>
            <p:nvPr/>
          </p:nvSpPr>
          <p:spPr>
            <a:xfrm>
              <a:off x="8447910" y="4724767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6" name="Oval 95"/>
            <p:cNvSpPr/>
            <p:nvPr/>
          </p:nvSpPr>
          <p:spPr>
            <a:xfrm>
              <a:off x="7568356" y="2662107"/>
              <a:ext cx="185191" cy="18524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8" name="Teardrop 97"/>
            <p:cNvSpPr/>
            <p:nvPr/>
          </p:nvSpPr>
          <p:spPr>
            <a:xfrm rot="8100000">
              <a:off x="9460314" y="736258"/>
              <a:ext cx="743921" cy="744152"/>
            </a:xfrm>
            <a:prstGeom prst="teardrop">
              <a:avLst/>
            </a:pr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29" name="Oval 98"/>
            <p:cNvSpPr/>
            <p:nvPr/>
          </p:nvSpPr>
          <p:spPr>
            <a:xfrm>
              <a:off x="9574324" y="852024"/>
              <a:ext cx="515901" cy="5160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rgbClr val="262626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1" name="Teardrop 93"/>
            <p:cNvSpPr/>
            <p:nvPr/>
          </p:nvSpPr>
          <p:spPr>
            <a:xfrm rot="8100000">
              <a:off x="7144297" y="1439131"/>
              <a:ext cx="1038751" cy="1039073"/>
            </a:xfrm>
            <a:prstGeom prst="teardrop">
              <a:avLst/>
            </a:prstGeom>
            <a:solidFill>
              <a:srgbClr val="509F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94"/>
            <p:cNvSpPr/>
            <p:nvPr/>
          </p:nvSpPr>
          <p:spPr>
            <a:xfrm>
              <a:off x="7303492" y="1600776"/>
              <a:ext cx="720362" cy="7205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100" dirty="0">
                  <a:solidFill>
                    <a:srgbClr val="262626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4" name="Teardrop 89"/>
            <p:cNvSpPr/>
            <p:nvPr/>
          </p:nvSpPr>
          <p:spPr>
            <a:xfrm rot="8100000">
              <a:off x="8023852" y="3485513"/>
              <a:ext cx="1038751" cy="1039073"/>
            </a:xfrm>
            <a:prstGeom prst="teardrop">
              <a:avLst/>
            </a:pr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35" name="Oval 90"/>
            <p:cNvSpPr/>
            <p:nvPr/>
          </p:nvSpPr>
          <p:spPr>
            <a:xfrm>
              <a:off x="8183047" y="3647158"/>
              <a:ext cx="720362" cy="7205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400" dirty="0">
                  <a:solidFill>
                    <a:srgbClr val="262626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7" name="Teardrop 85"/>
            <p:cNvSpPr/>
            <p:nvPr/>
          </p:nvSpPr>
          <p:spPr>
            <a:xfrm rot="8100000">
              <a:off x="6409788" y="4723507"/>
              <a:ext cx="1038751" cy="1039073"/>
            </a:xfrm>
            <a:prstGeom prst="teardrop">
              <a:avLst/>
            </a:prstGeom>
            <a:solidFill>
              <a:srgbClr val="267C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38" name="Oval 86"/>
            <p:cNvSpPr/>
            <p:nvPr/>
          </p:nvSpPr>
          <p:spPr>
            <a:xfrm>
              <a:off x="6568983" y="4885151"/>
              <a:ext cx="720362" cy="7205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800" dirty="0">
                  <a:solidFill>
                    <a:srgbClr val="262626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0" name="Rectangle 6"/>
            <p:cNvSpPr>
              <a:spLocks noChangeArrowheads="1"/>
            </p:cNvSpPr>
            <p:nvPr/>
          </p:nvSpPr>
          <p:spPr bwMode="auto">
            <a:xfrm>
              <a:off x="8842483" y="1596354"/>
              <a:ext cx="41136" cy="415347"/>
            </a:xfrm>
            <a:prstGeom prst="rect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8638087" y="1479336"/>
              <a:ext cx="457642" cy="459068"/>
            </a:xfrm>
            <a:prstGeom prst="ellipse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9132468" y="3494168"/>
              <a:ext cx="41136" cy="124733"/>
            </a:xfrm>
            <a:prstGeom prst="rect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>
              <a:off x="9034770" y="2847357"/>
              <a:ext cx="237819" cy="672529"/>
            </a:xfrm>
            <a:prstGeom prst="ellipse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6" name="Rectangle 9"/>
            <p:cNvSpPr>
              <a:spLocks noChangeArrowheads="1"/>
            </p:cNvSpPr>
            <p:nvPr/>
          </p:nvSpPr>
          <p:spPr bwMode="auto">
            <a:xfrm>
              <a:off x="7921201" y="5000006"/>
              <a:ext cx="30852" cy="280328"/>
            </a:xfrm>
            <a:prstGeom prst="rect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miter lim="800000"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  <p:sp>
          <p:nvSpPr>
            <p:cNvPr id="47" name="Oval 29"/>
            <p:cNvSpPr>
              <a:spLocks noChangeArrowheads="1"/>
            </p:cNvSpPr>
            <p:nvPr/>
          </p:nvSpPr>
          <p:spPr bwMode="auto">
            <a:xfrm>
              <a:off x="7775939" y="4747968"/>
              <a:ext cx="331661" cy="331764"/>
            </a:xfrm>
            <a:prstGeom prst="ellipse">
              <a:avLst/>
            </a:prstGeom>
            <a:solidFill>
              <a:srgbClr val="009B97"/>
            </a:solidFill>
            <a:ln w="9525">
              <a:solidFill>
                <a:schemeClr val="bg1">
                  <a:lumMod val="95000"/>
                </a:schemeClr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solidFill>
                  <a:srgbClr val="26262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79" y="1216520"/>
            <a:ext cx="4817786" cy="481778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文本框 126"/>
          <p:cNvSpPr txBox="1"/>
          <p:nvPr/>
        </p:nvSpPr>
        <p:spPr>
          <a:xfrm>
            <a:off x="1196629" y="4318175"/>
            <a:ext cx="2191895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1196629" y="4003070"/>
            <a:ext cx="232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spc="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9" name="文本框 138"/>
          <p:cNvSpPr txBox="1"/>
          <p:nvPr/>
        </p:nvSpPr>
        <p:spPr>
          <a:xfrm>
            <a:off x="1196629" y="2960391"/>
            <a:ext cx="2191895" cy="481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0" name="文本框 139"/>
          <p:cNvSpPr txBox="1"/>
          <p:nvPr/>
        </p:nvSpPr>
        <p:spPr>
          <a:xfrm>
            <a:off x="1777304" y="2645286"/>
            <a:ext cx="232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b="1" spc="15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5" name="Group 98"/>
          <p:cNvGrpSpPr/>
          <p:nvPr/>
        </p:nvGrpSpPr>
        <p:grpSpPr>
          <a:xfrm>
            <a:off x="5287036" y="3418190"/>
            <a:ext cx="1470456" cy="3455851"/>
            <a:chOff x="8211059" y="3333470"/>
            <a:chExt cx="1495699" cy="3514092"/>
          </a:xfrm>
        </p:grpSpPr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8311636" y="3445476"/>
              <a:ext cx="1247305" cy="124806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2" name="Freeform 9"/>
            <p:cNvSpPr>
              <a:spLocks noEditPoints="1"/>
            </p:cNvSpPr>
            <p:nvPr/>
          </p:nvSpPr>
          <p:spPr bwMode="auto">
            <a:xfrm>
              <a:off x="8211059" y="3333470"/>
              <a:ext cx="1449220" cy="1621420"/>
            </a:xfrm>
            <a:custGeom>
              <a:avLst/>
              <a:gdLst>
                <a:gd name="T0" fmla="*/ 804 w 804"/>
                <a:gd name="T1" fmla="*/ 402 h 900"/>
                <a:gd name="T2" fmla="*/ 402 w 804"/>
                <a:gd name="T3" fmla="*/ 0 h 900"/>
                <a:gd name="T4" fmla="*/ 0 w 804"/>
                <a:gd name="T5" fmla="*/ 402 h 900"/>
                <a:gd name="T6" fmla="*/ 333 w 804"/>
                <a:gd name="T7" fmla="*/ 798 h 900"/>
                <a:gd name="T8" fmla="*/ 333 w 804"/>
                <a:gd name="T9" fmla="*/ 900 h 900"/>
                <a:gd name="T10" fmla="*/ 471 w 804"/>
                <a:gd name="T11" fmla="*/ 900 h 900"/>
                <a:gd name="T12" fmla="*/ 471 w 804"/>
                <a:gd name="T13" fmla="*/ 798 h 900"/>
                <a:gd name="T14" fmla="*/ 804 w 804"/>
                <a:gd name="T15" fmla="*/ 402 h 900"/>
                <a:gd name="T16" fmla="*/ 402 w 804"/>
                <a:gd name="T17" fmla="*/ 704 h 900"/>
                <a:gd name="T18" fmla="*/ 100 w 804"/>
                <a:gd name="T19" fmla="*/ 402 h 900"/>
                <a:gd name="T20" fmla="*/ 402 w 804"/>
                <a:gd name="T21" fmla="*/ 100 h 900"/>
                <a:gd name="T22" fmla="*/ 704 w 804"/>
                <a:gd name="T23" fmla="*/ 402 h 900"/>
                <a:gd name="T24" fmla="*/ 402 w 804"/>
                <a:gd name="T25" fmla="*/ 704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4" h="900">
                  <a:moveTo>
                    <a:pt x="804" y="402"/>
                  </a:moveTo>
                  <a:cubicBezTo>
                    <a:pt x="804" y="180"/>
                    <a:pt x="624" y="0"/>
                    <a:pt x="402" y="0"/>
                  </a:cubicBezTo>
                  <a:cubicBezTo>
                    <a:pt x="180" y="0"/>
                    <a:pt x="0" y="180"/>
                    <a:pt x="0" y="402"/>
                  </a:cubicBezTo>
                  <a:cubicBezTo>
                    <a:pt x="0" y="600"/>
                    <a:pt x="144" y="765"/>
                    <a:pt x="333" y="798"/>
                  </a:cubicBezTo>
                  <a:cubicBezTo>
                    <a:pt x="333" y="900"/>
                    <a:pt x="333" y="900"/>
                    <a:pt x="333" y="900"/>
                  </a:cubicBezTo>
                  <a:cubicBezTo>
                    <a:pt x="471" y="900"/>
                    <a:pt x="471" y="900"/>
                    <a:pt x="471" y="900"/>
                  </a:cubicBezTo>
                  <a:cubicBezTo>
                    <a:pt x="471" y="798"/>
                    <a:pt x="471" y="798"/>
                    <a:pt x="471" y="798"/>
                  </a:cubicBezTo>
                  <a:cubicBezTo>
                    <a:pt x="660" y="765"/>
                    <a:pt x="804" y="600"/>
                    <a:pt x="804" y="402"/>
                  </a:cubicBezTo>
                  <a:close/>
                  <a:moveTo>
                    <a:pt x="402" y="704"/>
                  </a:moveTo>
                  <a:cubicBezTo>
                    <a:pt x="235" y="704"/>
                    <a:pt x="100" y="569"/>
                    <a:pt x="100" y="402"/>
                  </a:cubicBezTo>
                  <a:cubicBezTo>
                    <a:pt x="100" y="235"/>
                    <a:pt x="235" y="100"/>
                    <a:pt x="402" y="100"/>
                  </a:cubicBezTo>
                  <a:cubicBezTo>
                    <a:pt x="569" y="100"/>
                    <a:pt x="704" y="235"/>
                    <a:pt x="704" y="402"/>
                  </a:cubicBezTo>
                  <a:cubicBezTo>
                    <a:pt x="704" y="569"/>
                    <a:pt x="569" y="704"/>
                    <a:pt x="402" y="704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Rectangle 10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4" name="Rectangle 11"/>
            <p:cNvSpPr>
              <a:spLocks noChangeArrowheads="1"/>
            </p:cNvSpPr>
            <p:nvPr/>
          </p:nvSpPr>
          <p:spPr bwMode="auto">
            <a:xfrm>
              <a:off x="8780233" y="5629212"/>
              <a:ext cx="668988" cy="998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5" name="Rectangle 12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8470883" y="6174765"/>
              <a:ext cx="970718" cy="67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14"/>
            <p:cNvSpPr/>
            <p:nvPr/>
          </p:nvSpPr>
          <p:spPr bwMode="auto">
            <a:xfrm>
              <a:off x="8221727" y="5102707"/>
              <a:ext cx="1227494" cy="1168062"/>
            </a:xfrm>
            <a:custGeom>
              <a:avLst/>
              <a:gdLst>
                <a:gd name="T0" fmla="*/ 0 w 681"/>
                <a:gd name="T1" fmla="*/ 110 h 648"/>
                <a:gd name="T2" fmla="*/ 109 w 681"/>
                <a:gd name="T3" fmla="*/ 0 h 648"/>
                <a:gd name="T4" fmla="*/ 571 w 681"/>
                <a:gd name="T5" fmla="*/ 0 h 648"/>
                <a:gd name="T6" fmla="*/ 681 w 681"/>
                <a:gd name="T7" fmla="*/ 110 h 648"/>
                <a:gd name="T8" fmla="*/ 681 w 681"/>
                <a:gd name="T9" fmla="*/ 538 h 648"/>
                <a:gd name="T10" fmla="*/ 571 w 681"/>
                <a:gd name="T11" fmla="*/ 648 h 648"/>
                <a:gd name="T12" fmla="*/ 109 w 681"/>
                <a:gd name="T13" fmla="*/ 648 h 648"/>
                <a:gd name="T14" fmla="*/ 0 w 681"/>
                <a:gd name="T15" fmla="*/ 538 h 648"/>
                <a:gd name="T16" fmla="*/ 0 w 681"/>
                <a:gd name="T17" fmla="*/ 11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1" h="648">
                  <a:moveTo>
                    <a:pt x="0" y="110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571" y="0"/>
                    <a:pt x="571" y="0"/>
                    <a:pt x="571" y="0"/>
                  </a:cubicBezTo>
                  <a:cubicBezTo>
                    <a:pt x="632" y="0"/>
                    <a:pt x="681" y="49"/>
                    <a:pt x="681" y="110"/>
                  </a:cubicBezTo>
                  <a:cubicBezTo>
                    <a:pt x="681" y="538"/>
                    <a:pt x="681" y="538"/>
                    <a:pt x="681" y="538"/>
                  </a:cubicBezTo>
                  <a:cubicBezTo>
                    <a:pt x="681" y="598"/>
                    <a:pt x="632" y="648"/>
                    <a:pt x="571" y="648"/>
                  </a:cubicBezTo>
                  <a:cubicBezTo>
                    <a:pt x="109" y="648"/>
                    <a:pt x="109" y="648"/>
                    <a:pt x="109" y="648"/>
                  </a:cubicBezTo>
                  <a:cubicBezTo>
                    <a:pt x="49" y="648"/>
                    <a:pt x="0" y="598"/>
                    <a:pt x="0" y="538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8" name="Rectangle 15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solidFill>
              <a:srgbClr val="267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8762708" y="4954890"/>
              <a:ext cx="371067" cy="1053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0" name="Freeform 17"/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18"/>
            <p:cNvSpPr/>
            <p:nvPr/>
          </p:nvSpPr>
          <p:spPr bwMode="auto">
            <a:xfrm>
              <a:off x="9344834" y="5670357"/>
              <a:ext cx="361924" cy="641558"/>
            </a:xfrm>
            <a:custGeom>
              <a:avLst/>
              <a:gdLst>
                <a:gd name="T0" fmla="*/ 57 w 201"/>
                <a:gd name="T1" fmla="*/ 356 h 356"/>
                <a:gd name="T2" fmla="*/ 163 w 201"/>
                <a:gd name="T3" fmla="*/ 119 h 356"/>
                <a:gd name="T4" fmla="*/ 0 w 201"/>
                <a:gd name="T5" fmla="*/ 164 h 356"/>
                <a:gd name="T6" fmla="*/ 57 w 201"/>
                <a:gd name="T7" fmla="*/ 35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1" h="356">
                  <a:moveTo>
                    <a:pt x="57" y="356"/>
                  </a:moveTo>
                  <a:cubicBezTo>
                    <a:pt x="57" y="356"/>
                    <a:pt x="201" y="219"/>
                    <a:pt x="163" y="119"/>
                  </a:cubicBezTo>
                  <a:cubicBezTo>
                    <a:pt x="118" y="0"/>
                    <a:pt x="0" y="164"/>
                    <a:pt x="0" y="164"/>
                  </a:cubicBezTo>
                  <a:cubicBezTo>
                    <a:pt x="57" y="356"/>
                    <a:pt x="57" y="356"/>
                    <a:pt x="57" y="356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2" name="Freeform 19"/>
            <p:cNvSpPr/>
            <p:nvPr/>
          </p:nvSpPr>
          <p:spPr bwMode="auto">
            <a:xfrm>
              <a:off x="8839665" y="5102707"/>
              <a:ext cx="52574" cy="0"/>
            </a:xfrm>
            <a:custGeom>
              <a:avLst/>
              <a:gdLst>
                <a:gd name="T0" fmla="*/ 29 w 29"/>
                <a:gd name="T1" fmla="*/ 0 w 29"/>
                <a:gd name="T2" fmla="*/ 0 w 29"/>
                <a:gd name="T3" fmla="*/ 29 w 29"/>
                <a:gd name="T4" fmla="*/ 29 w 2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9"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3" name="Rectangle 20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4" name="Rectangle 21"/>
            <p:cNvSpPr>
              <a:spLocks noChangeArrowheads="1"/>
            </p:cNvSpPr>
            <p:nvPr/>
          </p:nvSpPr>
          <p:spPr bwMode="auto">
            <a:xfrm>
              <a:off x="9441601" y="6627360"/>
              <a:ext cx="7619" cy="220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22"/>
            <p:cNvSpPr/>
            <p:nvPr/>
          </p:nvSpPr>
          <p:spPr bwMode="auto">
            <a:xfrm>
              <a:off x="9441601" y="6290580"/>
              <a:ext cx="7619" cy="336780"/>
            </a:xfrm>
            <a:custGeom>
              <a:avLst/>
              <a:gdLst>
                <a:gd name="T0" fmla="*/ 0 w 4"/>
                <a:gd name="T1" fmla="*/ 0 h 187"/>
                <a:gd name="T2" fmla="*/ 0 w 4"/>
                <a:gd name="T3" fmla="*/ 187 h 187"/>
                <a:gd name="T4" fmla="*/ 4 w 4"/>
                <a:gd name="T5" fmla="*/ 187 h 187"/>
                <a:gd name="T6" fmla="*/ 4 w 4"/>
                <a:gd name="T7" fmla="*/ 12 h 187"/>
                <a:gd name="T8" fmla="*/ 3 w 4"/>
                <a:gd name="T9" fmla="*/ 12 h 187"/>
                <a:gd name="T10" fmla="*/ 0 w 4"/>
                <a:gd name="T1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87">
                  <a:moveTo>
                    <a:pt x="0" y="0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4" y="187"/>
                    <a:pt x="4" y="187"/>
                    <a:pt x="4" y="187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D9B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6" name="Freeform 23"/>
            <p:cNvSpPr/>
            <p:nvPr/>
          </p:nvSpPr>
          <p:spPr bwMode="auto">
            <a:xfrm>
              <a:off x="8955480" y="6189242"/>
              <a:ext cx="486121" cy="658320"/>
            </a:xfrm>
            <a:custGeom>
              <a:avLst/>
              <a:gdLst>
                <a:gd name="T0" fmla="*/ 253 w 270"/>
                <a:gd name="T1" fmla="*/ 0 h 365"/>
                <a:gd name="T2" fmla="*/ 164 w 270"/>
                <a:gd name="T3" fmla="*/ 45 h 365"/>
                <a:gd name="T4" fmla="*/ 0 w 270"/>
                <a:gd name="T5" fmla="*/ 45 h 365"/>
                <a:gd name="T6" fmla="*/ 0 w 270"/>
                <a:gd name="T7" fmla="*/ 365 h 365"/>
                <a:gd name="T8" fmla="*/ 270 w 270"/>
                <a:gd name="T9" fmla="*/ 365 h 365"/>
                <a:gd name="T10" fmla="*/ 270 w 270"/>
                <a:gd name="T11" fmla="*/ 243 h 365"/>
                <a:gd name="T12" fmla="*/ 270 w 270"/>
                <a:gd name="T13" fmla="*/ 56 h 365"/>
                <a:gd name="T14" fmla="*/ 253 w 270"/>
                <a:gd name="T15" fmla="*/ 0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0" h="365">
                  <a:moveTo>
                    <a:pt x="253" y="0"/>
                  </a:moveTo>
                  <a:cubicBezTo>
                    <a:pt x="233" y="27"/>
                    <a:pt x="201" y="45"/>
                    <a:pt x="164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0" y="243"/>
                    <a:pt x="270" y="243"/>
                    <a:pt x="270" y="243"/>
                  </a:cubicBezTo>
                  <a:cubicBezTo>
                    <a:pt x="270" y="56"/>
                    <a:pt x="270" y="56"/>
                    <a:pt x="270" y="56"/>
                  </a:cubicBezTo>
                  <a:cubicBezTo>
                    <a:pt x="253" y="0"/>
                    <a:pt x="253" y="0"/>
                    <a:pt x="25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7" name="Freeform 24"/>
            <p:cNvSpPr/>
            <p:nvPr/>
          </p:nvSpPr>
          <p:spPr bwMode="auto">
            <a:xfrm>
              <a:off x="8955480" y="6126762"/>
              <a:ext cx="455644" cy="144008"/>
            </a:xfrm>
            <a:custGeom>
              <a:avLst/>
              <a:gdLst>
                <a:gd name="T0" fmla="*/ 243 w 253"/>
                <a:gd name="T1" fmla="*/ 0 h 80"/>
                <a:gd name="T2" fmla="*/ 75 w 253"/>
                <a:gd name="T3" fmla="*/ 57 h 80"/>
                <a:gd name="T4" fmla="*/ 48 w 253"/>
                <a:gd name="T5" fmla="*/ 61 h 80"/>
                <a:gd name="T6" fmla="*/ 0 w 253"/>
                <a:gd name="T7" fmla="*/ 46 h 80"/>
                <a:gd name="T8" fmla="*/ 0 w 253"/>
                <a:gd name="T9" fmla="*/ 80 h 80"/>
                <a:gd name="T10" fmla="*/ 164 w 253"/>
                <a:gd name="T11" fmla="*/ 80 h 80"/>
                <a:gd name="T12" fmla="*/ 253 w 253"/>
                <a:gd name="T13" fmla="*/ 35 h 80"/>
                <a:gd name="T14" fmla="*/ 243 w 253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3" h="80">
                  <a:moveTo>
                    <a:pt x="243" y="0"/>
                  </a:moveTo>
                  <a:cubicBezTo>
                    <a:pt x="75" y="57"/>
                    <a:pt x="75" y="57"/>
                    <a:pt x="75" y="57"/>
                  </a:cubicBezTo>
                  <a:cubicBezTo>
                    <a:pt x="66" y="59"/>
                    <a:pt x="57" y="61"/>
                    <a:pt x="48" y="61"/>
                  </a:cubicBezTo>
                  <a:cubicBezTo>
                    <a:pt x="31" y="61"/>
                    <a:pt x="14" y="55"/>
                    <a:pt x="0" y="46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164" y="80"/>
                    <a:pt x="164" y="80"/>
                    <a:pt x="164" y="80"/>
                  </a:cubicBezTo>
                  <a:cubicBezTo>
                    <a:pt x="201" y="80"/>
                    <a:pt x="233" y="62"/>
                    <a:pt x="253" y="35"/>
                  </a:cubicBezTo>
                  <a:cubicBezTo>
                    <a:pt x="243" y="0"/>
                    <a:pt x="243" y="0"/>
                    <a:pt x="243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8" name="Freeform 25"/>
            <p:cNvSpPr>
              <a:spLocks noEditPoints="1"/>
            </p:cNvSpPr>
            <p:nvPr/>
          </p:nvSpPr>
          <p:spPr bwMode="auto">
            <a:xfrm>
              <a:off x="8955480" y="5313766"/>
              <a:ext cx="55622" cy="645368"/>
            </a:xfrm>
            <a:custGeom>
              <a:avLst/>
              <a:gdLst>
                <a:gd name="T0" fmla="*/ 0 w 31"/>
                <a:gd name="T1" fmla="*/ 336 h 358"/>
                <a:gd name="T2" fmla="*/ 0 w 31"/>
                <a:gd name="T3" fmla="*/ 358 h 358"/>
                <a:gd name="T4" fmla="*/ 22 w 31"/>
                <a:gd name="T5" fmla="*/ 348 h 358"/>
                <a:gd name="T6" fmla="*/ 31 w 31"/>
                <a:gd name="T7" fmla="*/ 345 h 358"/>
                <a:gd name="T8" fmla="*/ 0 w 31"/>
                <a:gd name="T9" fmla="*/ 336 h 358"/>
                <a:gd name="T10" fmla="*/ 0 w 31"/>
                <a:gd name="T11" fmla="*/ 169 h 358"/>
                <a:gd name="T12" fmla="*/ 0 w 31"/>
                <a:gd name="T13" fmla="*/ 186 h 358"/>
                <a:gd name="T14" fmla="*/ 12 w 31"/>
                <a:gd name="T15" fmla="*/ 181 h 358"/>
                <a:gd name="T16" fmla="*/ 25 w 31"/>
                <a:gd name="T17" fmla="*/ 177 h 358"/>
                <a:gd name="T18" fmla="*/ 0 w 31"/>
                <a:gd name="T19" fmla="*/ 169 h 358"/>
                <a:gd name="T20" fmla="*/ 0 w 31"/>
                <a:gd name="T21" fmla="*/ 0 h 358"/>
                <a:gd name="T22" fmla="*/ 0 w 31"/>
                <a:gd name="T23" fmla="*/ 18 h 358"/>
                <a:gd name="T24" fmla="*/ 12 w 31"/>
                <a:gd name="T25" fmla="*/ 14 h 358"/>
                <a:gd name="T26" fmla="*/ 27 w 31"/>
                <a:gd name="T27" fmla="*/ 9 h 358"/>
                <a:gd name="T28" fmla="*/ 0 w 31"/>
                <a:gd name="T29" fmla="*/ 0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58">
                  <a:moveTo>
                    <a:pt x="0" y="336"/>
                  </a:moveTo>
                  <a:cubicBezTo>
                    <a:pt x="0" y="358"/>
                    <a:pt x="0" y="358"/>
                    <a:pt x="0" y="358"/>
                  </a:cubicBezTo>
                  <a:cubicBezTo>
                    <a:pt x="7" y="354"/>
                    <a:pt x="14" y="350"/>
                    <a:pt x="22" y="348"/>
                  </a:cubicBezTo>
                  <a:cubicBezTo>
                    <a:pt x="31" y="345"/>
                    <a:pt x="31" y="345"/>
                    <a:pt x="31" y="345"/>
                  </a:cubicBezTo>
                  <a:cubicBezTo>
                    <a:pt x="20" y="344"/>
                    <a:pt x="10" y="341"/>
                    <a:pt x="0" y="336"/>
                  </a:cubicBezTo>
                  <a:moveTo>
                    <a:pt x="0" y="169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4" y="184"/>
                    <a:pt x="8" y="182"/>
                    <a:pt x="12" y="181"/>
                  </a:cubicBezTo>
                  <a:cubicBezTo>
                    <a:pt x="25" y="177"/>
                    <a:pt x="25" y="177"/>
                    <a:pt x="25" y="177"/>
                  </a:cubicBezTo>
                  <a:cubicBezTo>
                    <a:pt x="16" y="175"/>
                    <a:pt x="8" y="173"/>
                    <a:pt x="0" y="169"/>
                  </a:cubicBezTo>
                  <a:moveTo>
                    <a:pt x="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4" y="17"/>
                    <a:pt x="8" y="15"/>
                    <a:pt x="12" y="14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18" y="7"/>
                    <a:pt x="9" y="4"/>
                    <a:pt x="0" y="0"/>
                  </a:cubicBezTo>
                </a:path>
              </a:pathLst>
            </a:custGeom>
            <a:solidFill>
              <a:srgbClr val="1397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9" name="Freeform 26"/>
            <p:cNvSpPr>
              <a:spLocks noEditPoints="1"/>
            </p:cNvSpPr>
            <p:nvPr/>
          </p:nvSpPr>
          <p:spPr bwMode="auto">
            <a:xfrm>
              <a:off x="9465221" y="5885225"/>
              <a:ext cx="172962" cy="410689"/>
            </a:xfrm>
            <a:custGeom>
              <a:avLst/>
              <a:gdLst>
                <a:gd name="T0" fmla="*/ 63 w 96"/>
                <a:gd name="T1" fmla="*/ 148 h 228"/>
                <a:gd name="T2" fmla="*/ 0 w 96"/>
                <a:gd name="T3" fmla="*/ 228 h 228"/>
                <a:gd name="T4" fmla="*/ 63 w 96"/>
                <a:gd name="T5" fmla="*/ 148 h 228"/>
                <a:gd name="T6" fmla="*/ 63 w 96"/>
                <a:gd name="T7" fmla="*/ 148 h 228"/>
                <a:gd name="T8" fmla="*/ 63 w 96"/>
                <a:gd name="T9" fmla="*/ 148 h 228"/>
                <a:gd name="T10" fmla="*/ 63 w 96"/>
                <a:gd name="T11" fmla="*/ 148 h 228"/>
                <a:gd name="T12" fmla="*/ 63 w 96"/>
                <a:gd name="T13" fmla="*/ 148 h 228"/>
                <a:gd name="T14" fmla="*/ 63 w 96"/>
                <a:gd name="T15" fmla="*/ 148 h 228"/>
                <a:gd name="T16" fmla="*/ 63 w 96"/>
                <a:gd name="T17" fmla="*/ 148 h 228"/>
                <a:gd name="T18" fmla="*/ 96 w 96"/>
                <a:gd name="T19" fmla="*/ 1 h 228"/>
                <a:gd name="T20" fmla="*/ 96 w 96"/>
                <a:gd name="T21" fmla="*/ 1 h 228"/>
                <a:gd name="T22" fmla="*/ 96 w 96"/>
                <a:gd name="T23" fmla="*/ 1 h 228"/>
                <a:gd name="T24" fmla="*/ 96 w 96"/>
                <a:gd name="T25" fmla="*/ 0 h 228"/>
                <a:gd name="T26" fmla="*/ 96 w 96"/>
                <a:gd name="T27" fmla="*/ 0 h 228"/>
                <a:gd name="T28" fmla="*/ 96 w 96"/>
                <a:gd name="T29" fmla="*/ 0 h 228"/>
                <a:gd name="T30" fmla="*/ 96 w 96"/>
                <a:gd name="T31" fmla="*/ 0 h 228"/>
                <a:gd name="T32" fmla="*/ 96 w 96"/>
                <a:gd name="T33" fmla="*/ 0 h 228"/>
                <a:gd name="T34" fmla="*/ 96 w 96"/>
                <a:gd name="T35" fmla="*/ 0 h 228"/>
                <a:gd name="T36" fmla="*/ 96 w 96"/>
                <a:gd name="T37" fmla="*/ 0 h 228"/>
                <a:gd name="T38" fmla="*/ 96 w 96"/>
                <a:gd name="T39" fmla="*/ 0 h 228"/>
                <a:gd name="T40" fmla="*/ 96 w 96"/>
                <a:gd name="T41" fmla="*/ 0 h 228"/>
                <a:gd name="T42" fmla="*/ 96 w 96"/>
                <a:gd name="T43" fmla="*/ 0 h 228"/>
                <a:gd name="T44" fmla="*/ 96 w 96"/>
                <a:gd name="T45" fmla="*/ 0 h 228"/>
                <a:gd name="T46" fmla="*/ 96 w 96"/>
                <a:gd name="T47" fmla="*/ 0 h 228"/>
                <a:gd name="T48" fmla="*/ 96 w 96"/>
                <a:gd name="T49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6" h="228">
                  <a:moveTo>
                    <a:pt x="63" y="148"/>
                  </a:moveTo>
                  <a:cubicBezTo>
                    <a:pt x="40" y="184"/>
                    <a:pt x="13" y="213"/>
                    <a:pt x="0" y="228"/>
                  </a:cubicBezTo>
                  <a:cubicBezTo>
                    <a:pt x="13" y="213"/>
                    <a:pt x="40" y="184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63" y="148"/>
                  </a:moveTo>
                  <a:cubicBezTo>
                    <a:pt x="63" y="148"/>
                    <a:pt x="63" y="148"/>
                    <a:pt x="63" y="148"/>
                  </a:cubicBezTo>
                  <a:cubicBezTo>
                    <a:pt x="63" y="148"/>
                    <a:pt x="63" y="148"/>
                    <a:pt x="63" y="148"/>
                  </a:cubicBezTo>
                  <a:moveTo>
                    <a:pt x="96" y="1"/>
                  </a:moveTo>
                  <a:cubicBezTo>
                    <a:pt x="96" y="1"/>
                    <a:pt x="96" y="1"/>
                    <a:pt x="96" y="1"/>
                  </a:cubicBezTo>
                  <a:cubicBezTo>
                    <a:pt x="96" y="1"/>
                    <a:pt x="96" y="1"/>
                    <a:pt x="96" y="1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</a:path>
              </a:pathLst>
            </a:custGeom>
            <a:solidFill>
              <a:srgbClr val="FBE6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0" name="Freeform 27"/>
            <p:cNvSpPr>
              <a:spLocks noEditPoints="1"/>
            </p:cNvSpPr>
            <p:nvPr/>
          </p:nvSpPr>
          <p:spPr bwMode="auto">
            <a:xfrm>
              <a:off x="9393599" y="5834175"/>
              <a:ext cx="277348" cy="477740"/>
            </a:xfrm>
            <a:custGeom>
              <a:avLst/>
              <a:gdLst>
                <a:gd name="T0" fmla="*/ 136 w 154"/>
                <a:gd name="T1" fmla="*/ 28 h 265"/>
                <a:gd name="T2" fmla="*/ 141 w 154"/>
                <a:gd name="T3" fmla="*/ 55 h 265"/>
                <a:gd name="T4" fmla="*/ 83 w 154"/>
                <a:gd name="T5" fmla="*/ 135 h 265"/>
                <a:gd name="T6" fmla="*/ 0 w 154"/>
                <a:gd name="T7" fmla="*/ 162 h 265"/>
                <a:gd name="T8" fmla="*/ 10 w 154"/>
                <a:gd name="T9" fmla="*/ 197 h 265"/>
                <a:gd name="T10" fmla="*/ 27 w 154"/>
                <a:gd name="T11" fmla="*/ 253 h 265"/>
                <a:gd name="T12" fmla="*/ 30 w 154"/>
                <a:gd name="T13" fmla="*/ 265 h 265"/>
                <a:gd name="T14" fmla="*/ 31 w 154"/>
                <a:gd name="T15" fmla="*/ 265 h 265"/>
                <a:gd name="T16" fmla="*/ 31 w 154"/>
                <a:gd name="T17" fmla="*/ 265 h 265"/>
                <a:gd name="T18" fmla="*/ 40 w 154"/>
                <a:gd name="T19" fmla="*/ 256 h 265"/>
                <a:gd name="T20" fmla="*/ 103 w 154"/>
                <a:gd name="T21" fmla="*/ 176 h 265"/>
                <a:gd name="T22" fmla="*/ 103 w 154"/>
                <a:gd name="T23" fmla="*/ 176 h 265"/>
                <a:gd name="T24" fmla="*/ 103 w 154"/>
                <a:gd name="T25" fmla="*/ 176 h 265"/>
                <a:gd name="T26" fmla="*/ 103 w 154"/>
                <a:gd name="T27" fmla="*/ 176 h 265"/>
                <a:gd name="T28" fmla="*/ 103 w 154"/>
                <a:gd name="T29" fmla="*/ 176 h 265"/>
                <a:gd name="T30" fmla="*/ 136 w 154"/>
                <a:gd name="T31" fmla="*/ 29 h 265"/>
                <a:gd name="T32" fmla="*/ 136 w 154"/>
                <a:gd name="T33" fmla="*/ 29 h 265"/>
                <a:gd name="T34" fmla="*/ 136 w 154"/>
                <a:gd name="T35" fmla="*/ 28 h 265"/>
                <a:gd name="T36" fmla="*/ 136 w 154"/>
                <a:gd name="T37" fmla="*/ 28 h 265"/>
                <a:gd name="T38" fmla="*/ 136 w 154"/>
                <a:gd name="T39" fmla="*/ 28 h 265"/>
                <a:gd name="T40" fmla="*/ 136 w 154"/>
                <a:gd name="T41" fmla="*/ 28 h 265"/>
                <a:gd name="T42" fmla="*/ 136 w 154"/>
                <a:gd name="T43" fmla="*/ 28 h 265"/>
                <a:gd name="T44" fmla="*/ 136 w 154"/>
                <a:gd name="T45" fmla="*/ 28 h 265"/>
                <a:gd name="T46" fmla="*/ 136 w 154"/>
                <a:gd name="T47" fmla="*/ 28 h 265"/>
                <a:gd name="T48" fmla="*/ 136 w 154"/>
                <a:gd name="T49" fmla="*/ 28 h 265"/>
                <a:gd name="T50" fmla="*/ 121 w 154"/>
                <a:gd name="T51" fmla="*/ 0 h 265"/>
                <a:gd name="T52" fmla="*/ 124 w 154"/>
                <a:gd name="T53" fmla="*/ 4 h 265"/>
                <a:gd name="T54" fmla="*/ 121 w 154"/>
                <a:gd name="T55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4" h="265">
                  <a:moveTo>
                    <a:pt x="136" y="28"/>
                  </a:moveTo>
                  <a:cubicBezTo>
                    <a:pt x="139" y="37"/>
                    <a:pt x="141" y="46"/>
                    <a:pt x="141" y="55"/>
                  </a:cubicBezTo>
                  <a:cubicBezTo>
                    <a:pt x="141" y="90"/>
                    <a:pt x="118" y="123"/>
                    <a:pt x="83" y="135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0" y="197"/>
                    <a:pt x="10" y="197"/>
                    <a:pt x="10" y="197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30" y="265"/>
                    <a:pt x="30" y="265"/>
                    <a:pt x="30" y="265"/>
                  </a:cubicBezTo>
                  <a:cubicBezTo>
                    <a:pt x="30" y="265"/>
                    <a:pt x="31" y="265"/>
                    <a:pt x="31" y="265"/>
                  </a:cubicBezTo>
                  <a:cubicBezTo>
                    <a:pt x="31" y="265"/>
                    <a:pt x="31" y="265"/>
                    <a:pt x="31" y="265"/>
                  </a:cubicBezTo>
                  <a:cubicBezTo>
                    <a:pt x="32" y="264"/>
                    <a:pt x="35" y="260"/>
                    <a:pt x="40" y="256"/>
                  </a:cubicBezTo>
                  <a:cubicBezTo>
                    <a:pt x="53" y="241"/>
                    <a:pt x="80" y="212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31" y="130"/>
                    <a:pt x="154" y="75"/>
                    <a:pt x="136" y="29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6" y="29"/>
                    <a:pt x="136" y="29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cubicBezTo>
                    <a:pt x="136" y="28"/>
                    <a:pt x="136" y="28"/>
                    <a:pt x="136" y="28"/>
                  </a:cubicBezTo>
                  <a:moveTo>
                    <a:pt x="121" y="0"/>
                  </a:moveTo>
                  <a:cubicBezTo>
                    <a:pt x="122" y="2"/>
                    <a:pt x="123" y="3"/>
                    <a:pt x="124" y="4"/>
                  </a:cubicBezTo>
                  <a:cubicBezTo>
                    <a:pt x="123" y="3"/>
                    <a:pt x="122" y="2"/>
                    <a:pt x="121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1" name="Freeform 28"/>
            <p:cNvSpPr/>
            <p:nvPr/>
          </p:nvSpPr>
          <p:spPr bwMode="auto">
            <a:xfrm>
              <a:off x="8854142" y="4858123"/>
              <a:ext cx="793185" cy="491454"/>
            </a:xfrm>
            <a:custGeom>
              <a:avLst/>
              <a:gdLst>
                <a:gd name="T0" fmla="*/ 425 w 440"/>
                <a:gd name="T1" fmla="*/ 67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8 h 273"/>
                <a:gd name="T10" fmla="*/ 319 w 440"/>
                <a:gd name="T11" fmla="*/ 14 h 273"/>
                <a:gd name="T12" fmla="*/ 425 w 440"/>
                <a:gd name="T13" fmla="*/ 67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7"/>
                  </a:moveTo>
                  <a:cubicBezTo>
                    <a:pt x="440" y="112"/>
                    <a:pt x="416" y="159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8"/>
                  </a:cubicBezTo>
                  <a:cubicBezTo>
                    <a:pt x="319" y="14"/>
                    <a:pt x="319" y="14"/>
                    <a:pt x="319" y="14"/>
                  </a:cubicBezTo>
                  <a:cubicBezTo>
                    <a:pt x="363" y="0"/>
                    <a:pt x="410" y="23"/>
                    <a:pt x="425" y="67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2" name="Freeform 29"/>
            <p:cNvSpPr/>
            <p:nvPr/>
          </p:nvSpPr>
          <p:spPr bwMode="auto">
            <a:xfrm>
              <a:off x="8854142" y="5160615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4 h 273"/>
                <a:gd name="T4" fmla="*/ 121 w 440"/>
                <a:gd name="T5" fmla="*/ 258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4"/>
                  </a:cubicBezTo>
                  <a:cubicBezTo>
                    <a:pt x="121" y="258"/>
                    <a:pt x="121" y="258"/>
                    <a:pt x="121" y="258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3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3" name="Freeform 30"/>
            <p:cNvSpPr/>
            <p:nvPr/>
          </p:nvSpPr>
          <p:spPr bwMode="auto">
            <a:xfrm>
              <a:off x="8872428" y="5762552"/>
              <a:ext cx="793185" cy="492217"/>
            </a:xfrm>
            <a:custGeom>
              <a:avLst/>
              <a:gdLst>
                <a:gd name="T0" fmla="*/ 425 w 440"/>
                <a:gd name="T1" fmla="*/ 68 h 273"/>
                <a:gd name="T2" fmla="*/ 372 w 440"/>
                <a:gd name="T3" fmla="*/ 175 h 273"/>
                <a:gd name="T4" fmla="*/ 121 w 440"/>
                <a:gd name="T5" fmla="*/ 259 h 273"/>
                <a:gd name="T6" fmla="*/ 15 w 440"/>
                <a:gd name="T7" fmla="*/ 205 h 273"/>
                <a:gd name="T8" fmla="*/ 68 w 440"/>
                <a:gd name="T9" fmla="*/ 99 h 273"/>
                <a:gd name="T10" fmla="*/ 319 w 440"/>
                <a:gd name="T11" fmla="*/ 15 h 273"/>
                <a:gd name="T12" fmla="*/ 425 w 440"/>
                <a:gd name="T13" fmla="*/ 6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3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3"/>
                    <a:pt x="29" y="249"/>
                    <a:pt x="15" y="205"/>
                  </a:cubicBezTo>
                  <a:cubicBezTo>
                    <a:pt x="0" y="161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4" name="Freeform 31"/>
            <p:cNvSpPr/>
            <p:nvPr/>
          </p:nvSpPr>
          <p:spPr bwMode="auto">
            <a:xfrm>
              <a:off x="8854142" y="5461584"/>
              <a:ext cx="793185" cy="493741"/>
            </a:xfrm>
            <a:custGeom>
              <a:avLst/>
              <a:gdLst>
                <a:gd name="T0" fmla="*/ 425 w 440"/>
                <a:gd name="T1" fmla="*/ 68 h 274"/>
                <a:gd name="T2" fmla="*/ 372 w 440"/>
                <a:gd name="T3" fmla="*/ 175 h 274"/>
                <a:gd name="T4" fmla="*/ 121 w 440"/>
                <a:gd name="T5" fmla="*/ 259 h 274"/>
                <a:gd name="T6" fmla="*/ 15 w 440"/>
                <a:gd name="T7" fmla="*/ 206 h 274"/>
                <a:gd name="T8" fmla="*/ 68 w 440"/>
                <a:gd name="T9" fmla="*/ 99 h 274"/>
                <a:gd name="T10" fmla="*/ 319 w 440"/>
                <a:gd name="T11" fmla="*/ 15 h 274"/>
                <a:gd name="T12" fmla="*/ 425 w 440"/>
                <a:gd name="T13" fmla="*/ 6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0" h="274">
                  <a:moveTo>
                    <a:pt x="425" y="68"/>
                  </a:moveTo>
                  <a:cubicBezTo>
                    <a:pt x="440" y="112"/>
                    <a:pt x="416" y="160"/>
                    <a:pt x="372" y="175"/>
                  </a:cubicBezTo>
                  <a:cubicBezTo>
                    <a:pt x="121" y="259"/>
                    <a:pt x="121" y="259"/>
                    <a:pt x="121" y="259"/>
                  </a:cubicBezTo>
                  <a:cubicBezTo>
                    <a:pt x="77" y="274"/>
                    <a:pt x="29" y="250"/>
                    <a:pt x="15" y="206"/>
                  </a:cubicBezTo>
                  <a:cubicBezTo>
                    <a:pt x="0" y="162"/>
                    <a:pt x="24" y="114"/>
                    <a:pt x="68" y="99"/>
                  </a:cubicBezTo>
                  <a:cubicBezTo>
                    <a:pt x="319" y="15"/>
                    <a:pt x="319" y="15"/>
                    <a:pt x="319" y="15"/>
                  </a:cubicBezTo>
                  <a:cubicBezTo>
                    <a:pt x="363" y="0"/>
                    <a:pt x="410" y="24"/>
                    <a:pt x="425" y="68"/>
                  </a:cubicBezTo>
                </a:path>
              </a:pathLst>
            </a:custGeom>
            <a:solidFill>
              <a:srgbClr val="F1ACA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5" name="Freeform 32"/>
            <p:cNvSpPr/>
            <p:nvPr/>
          </p:nvSpPr>
          <p:spPr bwMode="auto">
            <a:xfrm>
              <a:off x="8872428" y="4875648"/>
              <a:ext cx="756612" cy="454119"/>
            </a:xfrm>
            <a:custGeom>
              <a:avLst/>
              <a:gdLst>
                <a:gd name="T0" fmla="*/ 335 w 420"/>
                <a:gd name="T1" fmla="*/ 0 h 252"/>
                <a:gd name="T2" fmla="*/ 309 w 420"/>
                <a:gd name="T3" fmla="*/ 4 h 252"/>
                <a:gd name="T4" fmla="*/ 145 w 420"/>
                <a:gd name="T5" fmla="*/ 59 h 252"/>
                <a:gd name="T6" fmla="*/ 58 w 420"/>
                <a:gd name="T7" fmla="*/ 88 h 252"/>
                <a:gd name="T8" fmla="*/ 11 w 420"/>
                <a:gd name="T9" fmla="*/ 126 h 252"/>
                <a:gd name="T10" fmla="*/ 0 w 420"/>
                <a:gd name="T11" fmla="*/ 168 h 252"/>
                <a:gd name="T12" fmla="*/ 5 w 420"/>
                <a:gd name="T13" fmla="*/ 195 h 252"/>
                <a:gd name="T14" fmla="*/ 73 w 420"/>
                <a:gd name="T15" fmla="*/ 252 h 252"/>
                <a:gd name="T16" fmla="*/ 309 w 420"/>
                <a:gd name="T17" fmla="*/ 173 h 252"/>
                <a:gd name="T18" fmla="*/ 335 w 420"/>
                <a:gd name="T19" fmla="*/ 168 h 252"/>
                <a:gd name="T20" fmla="*/ 347 w 420"/>
                <a:gd name="T21" fmla="*/ 169 h 252"/>
                <a:gd name="T22" fmla="*/ 362 w 420"/>
                <a:gd name="T23" fmla="*/ 164 h 252"/>
                <a:gd name="T24" fmla="*/ 420 w 420"/>
                <a:gd name="T25" fmla="*/ 84 h 252"/>
                <a:gd name="T26" fmla="*/ 415 w 420"/>
                <a:gd name="T27" fmla="*/ 57 h 252"/>
                <a:gd name="T28" fmla="*/ 335 w 420"/>
                <a:gd name="T2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2">
                  <a:moveTo>
                    <a:pt x="335" y="0"/>
                  </a:moveTo>
                  <a:cubicBezTo>
                    <a:pt x="326" y="0"/>
                    <a:pt x="317" y="1"/>
                    <a:pt x="309" y="4"/>
                  </a:cubicBezTo>
                  <a:cubicBezTo>
                    <a:pt x="145" y="59"/>
                    <a:pt x="145" y="59"/>
                    <a:pt x="145" y="59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37" y="95"/>
                    <a:pt x="21" y="109"/>
                    <a:pt x="11" y="126"/>
                  </a:cubicBezTo>
                  <a:cubicBezTo>
                    <a:pt x="4" y="139"/>
                    <a:pt x="0" y="153"/>
                    <a:pt x="0" y="168"/>
                  </a:cubicBezTo>
                  <a:cubicBezTo>
                    <a:pt x="0" y="177"/>
                    <a:pt x="2" y="186"/>
                    <a:pt x="5" y="195"/>
                  </a:cubicBezTo>
                  <a:cubicBezTo>
                    <a:pt x="15" y="226"/>
                    <a:pt x="42" y="247"/>
                    <a:pt x="73" y="252"/>
                  </a:cubicBezTo>
                  <a:cubicBezTo>
                    <a:pt x="309" y="173"/>
                    <a:pt x="309" y="173"/>
                    <a:pt x="309" y="173"/>
                  </a:cubicBezTo>
                  <a:cubicBezTo>
                    <a:pt x="317" y="170"/>
                    <a:pt x="326" y="168"/>
                    <a:pt x="335" y="168"/>
                  </a:cubicBezTo>
                  <a:cubicBezTo>
                    <a:pt x="339" y="168"/>
                    <a:pt x="343" y="169"/>
                    <a:pt x="347" y="169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3" y="22"/>
                    <a:pt x="371" y="0"/>
                    <a:pt x="335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6" name="Freeform 33"/>
            <p:cNvSpPr/>
            <p:nvPr/>
          </p:nvSpPr>
          <p:spPr bwMode="auto">
            <a:xfrm>
              <a:off x="8872428" y="5180426"/>
              <a:ext cx="756612" cy="452596"/>
            </a:xfrm>
            <a:custGeom>
              <a:avLst/>
              <a:gdLst>
                <a:gd name="T0" fmla="*/ 347 w 420"/>
                <a:gd name="T1" fmla="*/ 0 h 251"/>
                <a:gd name="T2" fmla="*/ 111 w 420"/>
                <a:gd name="T3" fmla="*/ 79 h 251"/>
                <a:gd name="T4" fmla="*/ 84 w 420"/>
                <a:gd name="T5" fmla="*/ 83 h 251"/>
                <a:gd name="T6" fmla="*/ 73 w 420"/>
                <a:gd name="T7" fmla="*/ 83 h 251"/>
                <a:gd name="T8" fmla="*/ 58 w 420"/>
                <a:gd name="T9" fmla="*/ 88 h 251"/>
                <a:gd name="T10" fmla="*/ 0 w 420"/>
                <a:gd name="T11" fmla="*/ 168 h 251"/>
                <a:gd name="T12" fmla="*/ 5 w 420"/>
                <a:gd name="T13" fmla="*/ 194 h 251"/>
                <a:gd name="T14" fmla="*/ 71 w 420"/>
                <a:gd name="T15" fmla="*/ 251 h 251"/>
                <a:gd name="T16" fmla="*/ 309 w 420"/>
                <a:gd name="T17" fmla="*/ 171 h 251"/>
                <a:gd name="T18" fmla="*/ 335 w 420"/>
                <a:gd name="T19" fmla="*/ 167 h 251"/>
                <a:gd name="T20" fmla="*/ 349 w 420"/>
                <a:gd name="T21" fmla="*/ 168 h 251"/>
                <a:gd name="T22" fmla="*/ 362 w 420"/>
                <a:gd name="T23" fmla="*/ 163 h 251"/>
                <a:gd name="T24" fmla="*/ 420 w 420"/>
                <a:gd name="T25" fmla="*/ 84 h 251"/>
                <a:gd name="T26" fmla="*/ 415 w 420"/>
                <a:gd name="T27" fmla="*/ 57 h 251"/>
                <a:gd name="T28" fmla="*/ 347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7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3"/>
                    <a:pt x="84" y="83"/>
                  </a:cubicBezTo>
                  <a:cubicBezTo>
                    <a:pt x="81" y="83"/>
                    <a:pt x="77" y="83"/>
                    <a:pt x="73" y="83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3" y="100"/>
                    <a:pt x="0" y="132"/>
                    <a:pt x="0" y="168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5" y="225"/>
                    <a:pt x="41" y="246"/>
                    <a:pt x="71" y="251"/>
                  </a:cubicBezTo>
                  <a:cubicBezTo>
                    <a:pt x="309" y="171"/>
                    <a:pt x="309" y="171"/>
                    <a:pt x="309" y="171"/>
                  </a:cubicBezTo>
                  <a:cubicBezTo>
                    <a:pt x="317" y="168"/>
                    <a:pt x="326" y="167"/>
                    <a:pt x="335" y="167"/>
                  </a:cubicBezTo>
                  <a:cubicBezTo>
                    <a:pt x="340" y="167"/>
                    <a:pt x="344" y="167"/>
                    <a:pt x="349" y="168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5" y="25"/>
                    <a:pt x="377" y="4"/>
                    <a:pt x="347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7" name="Freeform 34"/>
            <p:cNvSpPr/>
            <p:nvPr/>
          </p:nvSpPr>
          <p:spPr bwMode="auto">
            <a:xfrm>
              <a:off x="9004245" y="5178901"/>
              <a:ext cx="493741" cy="150866"/>
            </a:xfrm>
            <a:custGeom>
              <a:avLst/>
              <a:gdLst>
                <a:gd name="T0" fmla="*/ 262 w 274"/>
                <a:gd name="T1" fmla="*/ 0 h 84"/>
                <a:gd name="T2" fmla="*/ 236 w 274"/>
                <a:gd name="T3" fmla="*/ 5 h 84"/>
                <a:gd name="T4" fmla="*/ 0 w 274"/>
                <a:gd name="T5" fmla="*/ 84 h 84"/>
                <a:gd name="T6" fmla="*/ 11 w 274"/>
                <a:gd name="T7" fmla="*/ 84 h 84"/>
                <a:gd name="T8" fmla="*/ 38 w 274"/>
                <a:gd name="T9" fmla="*/ 80 h 84"/>
                <a:gd name="T10" fmla="*/ 274 w 274"/>
                <a:gd name="T11" fmla="*/ 1 h 84"/>
                <a:gd name="T12" fmla="*/ 262 w 274"/>
                <a:gd name="T13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84">
                  <a:moveTo>
                    <a:pt x="262" y="0"/>
                  </a:moveTo>
                  <a:cubicBezTo>
                    <a:pt x="253" y="0"/>
                    <a:pt x="244" y="2"/>
                    <a:pt x="236" y="5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8" y="84"/>
                    <a:pt x="11" y="84"/>
                  </a:cubicBezTo>
                  <a:cubicBezTo>
                    <a:pt x="20" y="84"/>
                    <a:pt x="29" y="83"/>
                    <a:pt x="38" y="80"/>
                  </a:cubicBezTo>
                  <a:cubicBezTo>
                    <a:pt x="274" y="1"/>
                    <a:pt x="274" y="1"/>
                    <a:pt x="274" y="1"/>
                  </a:cubicBezTo>
                  <a:cubicBezTo>
                    <a:pt x="270" y="1"/>
                    <a:pt x="266" y="0"/>
                    <a:pt x="262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8" name="Freeform 35"/>
            <p:cNvSpPr/>
            <p:nvPr/>
          </p:nvSpPr>
          <p:spPr bwMode="auto">
            <a:xfrm>
              <a:off x="8890714" y="5782362"/>
              <a:ext cx="756612" cy="454119"/>
            </a:xfrm>
            <a:custGeom>
              <a:avLst/>
              <a:gdLst>
                <a:gd name="T0" fmla="*/ 343 w 420"/>
                <a:gd name="T1" fmla="*/ 0 h 252"/>
                <a:gd name="T2" fmla="*/ 101 w 420"/>
                <a:gd name="T3" fmla="*/ 81 h 252"/>
                <a:gd name="T4" fmla="*/ 74 w 420"/>
                <a:gd name="T5" fmla="*/ 85 h 252"/>
                <a:gd name="T6" fmla="*/ 67 w 420"/>
                <a:gd name="T7" fmla="*/ 85 h 252"/>
                <a:gd name="T8" fmla="*/ 58 w 420"/>
                <a:gd name="T9" fmla="*/ 88 h 252"/>
                <a:gd name="T10" fmla="*/ 0 w 420"/>
                <a:gd name="T11" fmla="*/ 168 h 252"/>
                <a:gd name="T12" fmla="*/ 5 w 420"/>
                <a:gd name="T13" fmla="*/ 194 h 252"/>
                <a:gd name="T14" fmla="*/ 84 w 420"/>
                <a:gd name="T15" fmla="*/ 252 h 252"/>
                <a:gd name="T16" fmla="*/ 111 w 420"/>
                <a:gd name="T17" fmla="*/ 248 h 252"/>
                <a:gd name="T18" fmla="*/ 362 w 420"/>
                <a:gd name="T19" fmla="*/ 164 h 252"/>
                <a:gd name="T20" fmla="*/ 420 w 420"/>
                <a:gd name="T21" fmla="*/ 84 h 252"/>
                <a:gd name="T22" fmla="*/ 415 w 420"/>
                <a:gd name="T23" fmla="*/ 57 h 252"/>
                <a:gd name="T24" fmla="*/ 343 w 420"/>
                <a:gd name="T25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0" h="252">
                  <a:moveTo>
                    <a:pt x="343" y="0"/>
                  </a:moveTo>
                  <a:cubicBezTo>
                    <a:pt x="101" y="81"/>
                    <a:pt x="101" y="81"/>
                    <a:pt x="101" y="81"/>
                  </a:cubicBezTo>
                  <a:cubicBezTo>
                    <a:pt x="92" y="84"/>
                    <a:pt x="83" y="85"/>
                    <a:pt x="74" y="85"/>
                  </a:cubicBezTo>
                  <a:cubicBezTo>
                    <a:pt x="72" y="85"/>
                    <a:pt x="69" y="85"/>
                    <a:pt x="67" y="85"/>
                  </a:cubicBezTo>
                  <a:cubicBezTo>
                    <a:pt x="58" y="88"/>
                    <a:pt x="58" y="88"/>
                    <a:pt x="58" y="88"/>
                  </a:cubicBezTo>
                  <a:cubicBezTo>
                    <a:pt x="22" y="100"/>
                    <a:pt x="0" y="132"/>
                    <a:pt x="0" y="168"/>
                  </a:cubicBezTo>
                  <a:cubicBezTo>
                    <a:pt x="0" y="177"/>
                    <a:pt x="2" y="186"/>
                    <a:pt x="5" y="194"/>
                  </a:cubicBezTo>
                  <a:cubicBezTo>
                    <a:pt x="16" y="230"/>
                    <a:pt x="49" y="252"/>
                    <a:pt x="84" y="252"/>
                  </a:cubicBezTo>
                  <a:cubicBezTo>
                    <a:pt x="93" y="252"/>
                    <a:pt x="102" y="250"/>
                    <a:pt x="111" y="248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97" y="152"/>
                    <a:pt x="420" y="119"/>
                    <a:pt x="420" y="84"/>
                  </a:cubicBezTo>
                  <a:cubicBezTo>
                    <a:pt x="420" y="75"/>
                    <a:pt x="418" y="66"/>
                    <a:pt x="415" y="57"/>
                  </a:cubicBezTo>
                  <a:cubicBezTo>
                    <a:pt x="404" y="24"/>
                    <a:pt x="375" y="3"/>
                    <a:pt x="343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89" name="Freeform 36"/>
            <p:cNvSpPr/>
            <p:nvPr/>
          </p:nvSpPr>
          <p:spPr bwMode="auto">
            <a:xfrm>
              <a:off x="8872428" y="5482918"/>
              <a:ext cx="756612" cy="452596"/>
            </a:xfrm>
            <a:custGeom>
              <a:avLst/>
              <a:gdLst>
                <a:gd name="T0" fmla="*/ 349 w 420"/>
                <a:gd name="T1" fmla="*/ 0 h 251"/>
                <a:gd name="T2" fmla="*/ 111 w 420"/>
                <a:gd name="T3" fmla="*/ 79 h 251"/>
                <a:gd name="T4" fmla="*/ 84 w 420"/>
                <a:gd name="T5" fmla="*/ 84 h 251"/>
                <a:gd name="T6" fmla="*/ 71 w 420"/>
                <a:gd name="T7" fmla="*/ 83 h 251"/>
                <a:gd name="T8" fmla="*/ 58 w 420"/>
                <a:gd name="T9" fmla="*/ 87 h 251"/>
                <a:gd name="T10" fmla="*/ 0 w 420"/>
                <a:gd name="T11" fmla="*/ 167 h 251"/>
                <a:gd name="T12" fmla="*/ 5 w 420"/>
                <a:gd name="T13" fmla="*/ 194 h 251"/>
                <a:gd name="T14" fmla="*/ 77 w 420"/>
                <a:gd name="T15" fmla="*/ 251 h 251"/>
                <a:gd name="T16" fmla="*/ 319 w 420"/>
                <a:gd name="T17" fmla="*/ 170 h 251"/>
                <a:gd name="T18" fmla="*/ 345 w 420"/>
                <a:gd name="T19" fmla="*/ 165 h 251"/>
                <a:gd name="T20" fmla="*/ 353 w 420"/>
                <a:gd name="T21" fmla="*/ 166 h 251"/>
                <a:gd name="T22" fmla="*/ 362 w 420"/>
                <a:gd name="T23" fmla="*/ 163 h 251"/>
                <a:gd name="T24" fmla="*/ 420 w 420"/>
                <a:gd name="T25" fmla="*/ 83 h 251"/>
                <a:gd name="T26" fmla="*/ 415 w 420"/>
                <a:gd name="T27" fmla="*/ 56 h 251"/>
                <a:gd name="T28" fmla="*/ 349 w 420"/>
                <a:gd name="T2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251">
                  <a:moveTo>
                    <a:pt x="349" y="0"/>
                  </a:moveTo>
                  <a:cubicBezTo>
                    <a:pt x="111" y="79"/>
                    <a:pt x="111" y="79"/>
                    <a:pt x="111" y="79"/>
                  </a:cubicBezTo>
                  <a:cubicBezTo>
                    <a:pt x="102" y="82"/>
                    <a:pt x="93" y="84"/>
                    <a:pt x="84" y="84"/>
                  </a:cubicBezTo>
                  <a:cubicBezTo>
                    <a:pt x="80" y="84"/>
                    <a:pt x="75" y="83"/>
                    <a:pt x="71" y="83"/>
                  </a:cubicBezTo>
                  <a:cubicBezTo>
                    <a:pt x="58" y="87"/>
                    <a:pt x="58" y="87"/>
                    <a:pt x="58" y="87"/>
                  </a:cubicBezTo>
                  <a:cubicBezTo>
                    <a:pt x="23" y="99"/>
                    <a:pt x="0" y="132"/>
                    <a:pt x="0" y="167"/>
                  </a:cubicBezTo>
                  <a:cubicBezTo>
                    <a:pt x="0" y="176"/>
                    <a:pt x="2" y="185"/>
                    <a:pt x="5" y="194"/>
                  </a:cubicBezTo>
                  <a:cubicBezTo>
                    <a:pt x="16" y="226"/>
                    <a:pt x="44" y="248"/>
                    <a:pt x="77" y="251"/>
                  </a:cubicBezTo>
                  <a:cubicBezTo>
                    <a:pt x="319" y="170"/>
                    <a:pt x="319" y="170"/>
                    <a:pt x="319" y="170"/>
                  </a:cubicBezTo>
                  <a:cubicBezTo>
                    <a:pt x="327" y="167"/>
                    <a:pt x="336" y="165"/>
                    <a:pt x="345" y="165"/>
                  </a:cubicBezTo>
                  <a:cubicBezTo>
                    <a:pt x="348" y="165"/>
                    <a:pt x="351" y="166"/>
                    <a:pt x="353" y="166"/>
                  </a:cubicBezTo>
                  <a:cubicBezTo>
                    <a:pt x="362" y="163"/>
                    <a:pt x="362" y="163"/>
                    <a:pt x="362" y="163"/>
                  </a:cubicBezTo>
                  <a:cubicBezTo>
                    <a:pt x="397" y="151"/>
                    <a:pt x="420" y="118"/>
                    <a:pt x="420" y="83"/>
                  </a:cubicBezTo>
                  <a:cubicBezTo>
                    <a:pt x="420" y="74"/>
                    <a:pt x="418" y="65"/>
                    <a:pt x="415" y="56"/>
                  </a:cubicBezTo>
                  <a:cubicBezTo>
                    <a:pt x="405" y="26"/>
                    <a:pt x="379" y="5"/>
                    <a:pt x="349" y="0"/>
                  </a:cubicBezTo>
                </a:path>
              </a:pathLst>
            </a:custGeom>
            <a:solidFill>
              <a:srgbClr val="FDCF9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0" name="Freeform 37"/>
            <p:cNvSpPr/>
            <p:nvPr/>
          </p:nvSpPr>
          <p:spPr bwMode="auto">
            <a:xfrm>
              <a:off x="9000435" y="5481394"/>
              <a:ext cx="500598" cy="153151"/>
            </a:xfrm>
            <a:custGeom>
              <a:avLst/>
              <a:gdLst>
                <a:gd name="T0" fmla="*/ 264 w 278"/>
                <a:gd name="T1" fmla="*/ 0 h 85"/>
                <a:gd name="T2" fmla="*/ 238 w 278"/>
                <a:gd name="T3" fmla="*/ 4 h 85"/>
                <a:gd name="T4" fmla="*/ 0 w 278"/>
                <a:gd name="T5" fmla="*/ 84 h 85"/>
                <a:gd name="T6" fmla="*/ 13 w 278"/>
                <a:gd name="T7" fmla="*/ 85 h 85"/>
                <a:gd name="T8" fmla="*/ 40 w 278"/>
                <a:gd name="T9" fmla="*/ 80 h 85"/>
                <a:gd name="T10" fmla="*/ 278 w 278"/>
                <a:gd name="T11" fmla="*/ 1 h 85"/>
                <a:gd name="T12" fmla="*/ 264 w 278"/>
                <a:gd name="T1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85">
                  <a:moveTo>
                    <a:pt x="264" y="0"/>
                  </a:moveTo>
                  <a:cubicBezTo>
                    <a:pt x="255" y="0"/>
                    <a:pt x="246" y="1"/>
                    <a:pt x="238" y="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4" y="84"/>
                    <a:pt x="9" y="85"/>
                    <a:pt x="13" y="85"/>
                  </a:cubicBezTo>
                  <a:cubicBezTo>
                    <a:pt x="22" y="85"/>
                    <a:pt x="31" y="83"/>
                    <a:pt x="40" y="80"/>
                  </a:cubicBezTo>
                  <a:cubicBezTo>
                    <a:pt x="278" y="1"/>
                    <a:pt x="278" y="1"/>
                    <a:pt x="278" y="1"/>
                  </a:cubicBezTo>
                  <a:cubicBezTo>
                    <a:pt x="273" y="0"/>
                    <a:pt x="269" y="0"/>
                    <a:pt x="264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1" name="Freeform 38"/>
            <p:cNvSpPr/>
            <p:nvPr/>
          </p:nvSpPr>
          <p:spPr bwMode="auto">
            <a:xfrm>
              <a:off x="9011102" y="5780839"/>
              <a:ext cx="497550" cy="154675"/>
            </a:xfrm>
            <a:custGeom>
              <a:avLst/>
              <a:gdLst>
                <a:gd name="T0" fmla="*/ 268 w 276"/>
                <a:gd name="T1" fmla="*/ 0 h 86"/>
                <a:gd name="T2" fmla="*/ 242 w 276"/>
                <a:gd name="T3" fmla="*/ 5 h 86"/>
                <a:gd name="T4" fmla="*/ 0 w 276"/>
                <a:gd name="T5" fmla="*/ 86 h 86"/>
                <a:gd name="T6" fmla="*/ 7 w 276"/>
                <a:gd name="T7" fmla="*/ 86 h 86"/>
                <a:gd name="T8" fmla="*/ 34 w 276"/>
                <a:gd name="T9" fmla="*/ 82 h 86"/>
                <a:gd name="T10" fmla="*/ 276 w 276"/>
                <a:gd name="T11" fmla="*/ 1 h 86"/>
                <a:gd name="T12" fmla="*/ 268 w 276"/>
                <a:gd name="T13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6" h="86">
                  <a:moveTo>
                    <a:pt x="268" y="0"/>
                  </a:moveTo>
                  <a:cubicBezTo>
                    <a:pt x="259" y="0"/>
                    <a:pt x="250" y="2"/>
                    <a:pt x="242" y="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2" y="86"/>
                    <a:pt x="5" y="86"/>
                    <a:pt x="7" y="86"/>
                  </a:cubicBezTo>
                  <a:cubicBezTo>
                    <a:pt x="16" y="86"/>
                    <a:pt x="25" y="85"/>
                    <a:pt x="34" y="82"/>
                  </a:cubicBezTo>
                  <a:cubicBezTo>
                    <a:pt x="276" y="1"/>
                    <a:pt x="276" y="1"/>
                    <a:pt x="276" y="1"/>
                  </a:cubicBezTo>
                  <a:cubicBezTo>
                    <a:pt x="274" y="1"/>
                    <a:pt x="271" y="0"/>
                    <a:pt x="268" y="0"/>
                  </a:cubicBezTo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2" name="Rectangle 39"/>
            <p:cNvSpPr>
              <a:spLocks noChangeArrowheads="1"/>
            </p:cNvSpPr>
            <p:nvPr/>
          </p:nvSpPr>
          <p:spPr bwMode="auto">
            <a:xfrm>
              <a:off x="8394689" y="6512306"/>
              <a:ext cx="1108631" cy="335256"/>
            </a:xfrm>
            <a:prstGeom prst="rect">
              <a:avLst/>
            </a:prstGeom>
            <a:solidFill>
              <a:srgbClr val="267C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3" name="Freeform 40"/>
            <p:cNvSpPr/>
            <p:nvPr/>
          </p:nvSpPr>
          <p:spPr bwMode="auto">
            <a:xfrm>
              <a:off x="8886905" y="5668832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8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8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4" name="Freeform 41"/>
            <p:cNvSpPr/>
            <p:nvPr/>
          </p:nvSpPr>
          <p:spPr bwMode="auto">
            <a:xfrm>
              <a:off x="8917383" y="5975135"/>
              <a:ext cx="155437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5" name="Freeform 42"/>
            <p:cNvSpPr/>
            <p:nvPr/>
          </p:nvSpPr>
          <p:spPr bwMode="auto">
            <a:xfrm>
              <a:off x="8905191" y="5066896"/>
              <a:ext cx="154675" cy="236203"/>
            </a:xfrm>
            <a:custGeom>
              <a:avLst/>
              <a:gdLst>
                <a:gd name="T0" fmla="*/ 54 w 86"/>
                <a:gd name="T1" fmla="*/ 0 h 131"/>
                <a:gd name="T2" fmla="*/ 9 w 86"/>
                <a:gd name="T3" fmla="*/ 77 h 131"/>
                <a:gd name="T4" fmla="*/ 86 w 86"/>
                <a:gd name="T5" fmla="*/ 122 h 131"/>
                <a:gd name="T6" fmla="*/ 54 w 86"/>
                <a:gd name="T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131">
                  <a:moveTo>
                    <a:pt x="54" y="0"/>
                  </a:moveTo>
                  <a:cubicBezTo>
                    <a:pt x="20" y="9"/>
                    <a:pt x="0" y="44"/>
                    <a:pt x="9" y="77"/>
                  </a:cubicBezTo>
                  <a:cubicBezTo>
                    <a:pt x="18" y="111"/>
                    <a:pt x="52" y="131"/>
                    <a:pt x="86" y="122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6" name="Freeform 43"/>
            <p:cNvSpPr/>
            <p:nvPr/>
          </p:nvSpPr>
          <p:spPr bwMode="auto">
            <a:xfrm>
              <a:off x="8221727" y="5102707"/>
              <a:ext cx="778708" cy="304778"/>
            </a:xfrm>
            <a:custGeom>
              <a:avLst/>
              <a:gdLst>
                <a:gd name="T0" fmla="*/ 432 w 432"/>
                <a:gd name="T1" fmla="*/ 84 h 169"/>
                <a:gd name="T2" fmla="*/ 348 w 432"/>
                <a:gd name="T3" fmla="*/ 169 h 169"/>
                <a:gd name="T4" fmla="*/ 84 w 432"/>
                <a:gd name="T5" fmla="*/ 169 h 169"/>
                <a:gd name="T6" fmla="*/ 0 w 432"/>
                <a:gd name="T7" fmla="*/ 84 h 169"/>
                <a:gd name="T8" fmla="*/ 84 w 432"/>
                <a:gd name="T9" fmla="*/ 0 h 169"/>
                <a:gd name="T10" fmla="*/ 348 w 432"/>
                <a:gd name="T11" fmla="*/ 0 h 169"/>
                <a:gd name="T12" fmla="*/ 432 w 432"/>
                <a:gd name="T13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169">
                  <a:moveTo>
                    <a:pt x="432" y="84"/>
                  </a:moveTo>
                  <a:cubicBezTo>
                    <a:pt x="432" y="131"/>
                    <a:pt x="395" y="169"/>
                    <a:pt x="348" y="169"/>
                  </a:cubicBezTo>
                  <a:cubicBezTo>
                    <a:pt x="84" y="169"/>
                    <a:pt x="84" y="169"/>
                    <a:pt x="84" y="169"/>
                  </a:cubicBezTo>
                  <a:cubicBezTo>
                    <a:pt x="37" y="169"/>
                    <a:pt x="0" y="131"/>
                    <a:pt x="0" y="84"/>
                  </a:cubicBezTo>
                  <a:cubicBezTo>
                    <a:pt x="0" y="38"/>
                    <a:pt x="37" y="0"/>
                    <a:pt x="84" y="0"/>
                  </a:cubicBezTo>
                  <a:cubicBezTo>
                    <a:pt x="348" y="0"/>
                    <a:pt x="348" y="0"/>
                    <a:pt x="348" y="0"/>
                  </a:cubicBezTo>
                  <a:cubicBezTo>
                    <a:pt x="395" y="0"/>
                    <a:pt x="432" y="38"/>
                    <a:pt x="432" y="84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7" name="Freeform 44"/>
            <p:cNvSpPr/>
            <p:nvPr/>
          </p:nvSpPr>
          <p:spPr bwMode="auto">
            <a:xfrm>
              <a:off x="8704800" y="5086707"/>
              <a:ext cx="531838" cy="566126"/>
            </a:xfrm>
            <a:custGeom>
              <a:avLst/>
              <a:gdLst>
                <a:gd name="T0" fmla="*/ 258 w 295"/>
                <a:gd name="T1" fmla="*/ 283 h 314"/>
                <a:gd name="T2" fmla="*/ 139 w 295"/>
                <a:gd name="T3" fmla="*/ 277 h 314"/>
                <a:gd name="T4" fmla="*/ 31 w 295"/>
                <a:gd name="T5" fmla="*/ 150 h 314"/>
                <a:gd name="T6" fmla="*/ 37 w 295"/>
                <a:gd name="T7" fmla="*/ 31 h 314"/>
                <a:gd name="T8" fmla="*/ 156 w 295"/>
                <a:gd name="T9" fmla="*/ 37 h 314"/>
                <a:gd name="T10" fmla="*/ 264 w 295"/>
                <a:gd name="T11" fmla="*/ 164 h 314"/>
                <a:gd name="T12" fmla="*/ 258 w 295"/>
                <a:gd name="T13" fmla="*/ 28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314">
                  <a:moveTo>
                    <a:pt x="258" y="283"/>
                  </a:moveTo>
                  <a:cubicBezTo>
                    <a:pt x="223" y="314"/>
                    <a:pt x="170" y="311"/>
                    <a:pt x="139" y="277"/>
                  </a:cubicBezTo>
                  <a:cubicBezTo>
                    <a:pt x="31" y="150"/>
                    <a:pt x="31" y="150"/>
                    <a:pt x="31" y="150"/>
                  </a:cubicBezTo>
                  <a:cubicBezTo>
                    <a:pt x="0" y="115"/>
                    <a:pt x="3" y="62"/>
                    <a:pt x="37" y="31"/>
                  </a:cubicBezTo>
                  <a:cubicBezTo>
                    <a:pt x="72" y="0"/>
                    <a:pt x="125" y="2"/>
                    <a:pt x="156" y="37"/>
                  </a:cubicBezTo>
                  <a:cubicBezTo>
                    <a:pt x="264" y="164"/>
                    <a:pt x="264" y="164"/>
                    <a:pt x="264" y="164"/>
                  </a:cubicBezTo>
                  <a:cubicBezTo>
                    <a:pt x="295" y="199"/>
                    <a:pt x="292" y="252"/>
                    <a:pt x="258" y="283"/>
                  </a:cubicBezTo>
                  <a:close/>
                </a:path>
              </a:pathLst>
            </a:custGeom>
            <a:solidFill>
              <a:srgbClr val="F0C49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98" name="Freeform 45"/>
            <p:cNvSpPr/>
            <p:nvPr/>
          </p:nvSpPr>
          <p:spPr bwMode="auto">
            <a:xfrm>
              <a:off x="8967671" y="5407485"/>
              <a:ext cx="225536" cy="191249"/>
            </a:xfrm>
            <a:custGeom>
              <a:avLst/>
              <a:gdLst>
                <a:gd name="T0" fmla="*/ 0 w 125"/>
                <a:gd name="T1" fmla="*/ 68 h 106"/>
                <a:gd name="T2" fmla="*/ 87 w 125"/>
                <a:gd name="T3" fmla="*/ 87 h 106"/>
                <a:gd name="T4" fmla="*/ 106 w 125"/>
                <a:gd name="T5" fmla="*/ 0 h 106"/>
                <a:gd name="T6" fmla="*/ 0 w 125"/>
                <a:gd name="T7" fmla="*/ 6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5" h="106">
                  <a:moveTo>
                    <a:pt x="0" y="68"/>
                  </a:moveTo>
                  <a:cubicBezTo>
                    <a:pt x="19" y="97"/>
                    <a:pt x="58" y="106"/>
                    <a:pt x="87" y="87"/>
                  </a:cubicBezTo>
                  <a:cubicBezTo>
                    <a:pt x="117" y="68"/>
                    <a:pt x="125" y="29"/>
                    <a:pt x="106" y="0"/>
                  </a:cubicBezTo>
                  <a:lnTo>
                    <a:pt x="0" y="68"/>
                  </a:lnTo>
                  <a:close/>
                </a:path>
              </a:pathLst>
            </a:custGeom>
            <a:solidFill>
              <a:srgbClr val="F9F3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6" name="Freeform 6"/>
          <p:cNvSpPr/>
          <p:nvPr/>
        </p:nvSpPr>
        <p:spPr bwMode="auto">
          <a:xfrm>
            <a:off x="4121459" y="2349663"/>
            <a:ext cx="3731196" cy="1865800"/>
          </a:xfrm>
          <a:custGeom>
            <a:avLst/>
            <a:gdLst>
              <a:gd name="T0" fmla="*/ 2106 w 2106"/>
              <a:gd name="T1" fmla="*/ 1053 h 1053"/>
              <a:gd name="T2" fmla="*/ 1053 w 2106"/>
              <a:gd name="T3" fmla="*/ 0 h 1053"/>
              <a:gd name="T4" fmla="*/ 0 w 2106"/>
              <a:gd name="T5" fmla="*/ 1053 h 1053"/>
              <a:gd name="T6" fmla="*/ 24 w 2106"/>
              <a:gd name="T7" fmla="*/ 1053 h 1053"/>
              <a:gd name="T8" fmla="*/ 326 w 2106"/>
              <a:gd name="T9" fmla="*/ 325 h 1053"/>
              <a:gd name="T10" fmla="*/ 1053 w 2106"/>
              <a:gd name="T11" fmla="*/ 24 h 1053"/>
              <a:gd name="T12" fmla="*/ 1781 w 2106"/>
              <a:gd name="T13" fmla="*/ 325 h 1053"/>
              <a:gd name="T14" fmla="*/ 2082 w 2106"/>
              <a:gd name="T15" fmla="*/ 1053 h 1053"/>
              <a:gd name="T16" fmla="*/ 2106 w 2106"/>
              <a:gd name="T17" fmla="*/ 1053 h 1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06" h="1053">
                <a:moveTo>
                  <a:pt x="2106" y="1053"/>
                </a:moveTo>
                <a:cubicBezTo>
                  <a:pt x="2106" y="471"/>
                  <a:pt x="1635" y="0"/>
                  <a:pt x="1053" y="0"/>
                </a:cubicBezTo>
                <a:cubicBezTo>
                  <a:pt x="472" y="0"/>
                  <a:pt x="0" y="471"/>
                  <a:pt x="0" y="1053"/>
                </a:cubicBezTo>
                <a:cubicBezTo>
                  <a:pt x="24" y="1053"/>
                  <a:pt x="24" y="1053"/>
                  <a:pt x="24" y="1053"/>
                </a:cubicBezTo>
                <a:cubicBezTo>
                  <a:pt x="24" y="769"/>
                  <a:pt x="140" y="512"/>
                  <a:pt x="326" y="325"/>
                </a:cubicBezTo>
                <a:cubicBezTo>
                  <a:pt x="512" y="139"/>
                  <a:pt x="769" y="24"/>
                  <a:pt x="1053" y="24"/>
                </a:cubicBezTo>
                <a:cubicBezTo>
                  <a:pt x="1337" y="24"/>
                  <a:pt x="1595" y="139"/>
                  <a:pt x="1781" y="325"/>
                </a:cubicBezTo>
                <a:cubicBezTo>
                  <a:pt x="1967" y="512"/>
                  <a:pt x="2082" y="769"/>
                  <a:pt x="2082" y="1053"/>
                </a:cubicBezTo>
                <a:lnTo>
                  <a:pt x="2106" y="105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7" name="Freeform 7"/>
          <p:cNvSpPr/>
          <p:nvPr/>
        </p:nvSpPr>
        <p:spPr bwMode="auto">
          <a:xfrm>
            <a:off x="4310978" y="2492783"/>
            <a:ext cx="3353657" cy="1596794"/>
          </a:xfrm>
          <a:custGeom>
            <a:avLst/>
            <a:gdLst>
              <a:gd name="T0" fmla="*/ 1893 w 1893"/>
              <a:gd name="T1" fmla="*/ 901 h 901"/>
              <a:gd name="T2" fmla="*/ 946 w 1893"/>
              <a:gd name="T3" fmla="*/ 0 h 901"/>
              <a:gd name="T4" fmla="*/ 0 w 1893"/>
              <a:gd name="T5" fmla="*/ 901 h 901"/>
              <a:gd name="T6" fmla="*/ 4 w 1893"/>
              <a:gd name="T7" fmla="*/ 901 h 901"/>
              <a:gd name="T8" fmla="*/ 289 w 1893"/>
              <a:gd name="T9" fmla="*/ 267 h 901"/>
              <a:gd name="T10" fmla="*/ 946 w 1893"/>
              <a:gd name="T11" fmla="*/ 4 h 901"/>
              <a:gd name="T12" fmla="*/ 1603 w 1893"/>
              <a:gd name="T13" fmla="*/ 267 h 901"/>
              <a:gd name="T14" fmla="*/ 1889 w 1893"/>
              <a:gd name="T15" fmla="*/ 901 h 901"/>
              <a:gd name="T16" fmla="*/ 1893 w 1893"/>
              <a:gd name="T17" fmla="*/ 901 h 9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93" h="901">
                <a:moveTo>
                  <a:pt x="1893" y="901"/>
                </a:moveTo>
                <a:cubicBezTo>
                  <a:pt x="1892" y="403"/>
                  <a:pt x="1444" y="0"/>
                  <a:pt x="946" y="0"/>
                </a:cubicBezTo>
                <a:cubicBezTo>
                  <a:pt x="449" y="0"/>
                  <a:pt x="0" y="403"/>
                  <a:pt x="0" y="901"/>
                </a:cubicBezTo>
                <a:cubicBezTo>
                  <a:pt x="4" y="901"/>
                  <a:pt x="4" y="901"/>
                  <a:pt x="4" y="901"/>
                </a:cubicBezTo>
                <a:cubicBezTo>
                  <a:pt x="4" y="653"/>
                  <a:pt x="116" y="429"/>
                  <a:pt x="289" y="267"/>
                </a:cubicBezTo>
                <a:cubicBezTo>
                  <a:pt x="463" y="104"/>
                  <a:pt x="699" y="4"/>
                  <a:pt x="946" y="4"/>
                </a:cubicBezTo>
                <a:cubicBezTo>
                  <a:pt x="1194" y="4"/>
                  <a:pt x="1430" y="104"/>
                  <a:pt x="1603" y="267"/>
                </a:cubicBezTo>
                <a:cubicBezTo>
                  <a:pt x="1777" y="429"/>
                  <a:pt x="1889" y="653"/>
                  <a:pt x="1889" y="901"/>
                </a:cubicBezTo>
                <a:lnTo>
                  <a:pt x="1893" y="90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8" name="Freeform 8"/>
          <p:cNvSpPr>
            <a:spLocks noEditPoints="1"/>
          </p:cNvSpPr>
          <p:nvPr/>
        </p:nvSpPr>
        <p:spPr bwMode="auto">
          <a:xfrm>
            <a:off x="3958157" y="2222279"/>
            <a:ext cx="4059297" cy="2137054"/>
          </a:xfrm>
          <a:custGeom>
            <a:avLst/>
            <a:gdLst>
              <a:gd name="T0" fmla="*/ 6 w 2291"/>
              <a:gd name="T1" fmla="*/ 1165 h 1206"/>
              <a:gd name="T2" fmla="*/ 6 w 2291"/>
              <a:gd name="T3" fmla="*/ 1080 h 1206"/>
              <a:gd name="T4" fmla="*/ 16 w 2291"/>
              <a:gd name="T5" fmla="*/ 1033 h 1206"/>
              <a:gd name="T6" fmla="*/ 20 w 2291"/>
              <a:gd name="T7" fmla="*/ 973 h 1206"/>
              <a:gd name="T8" fmla="*/ 32 w 2291"/>
              <a:gd name="T9" fmla="*/ 914 h 1206"/>
              <a:gd name="T10" fmla="*/ 51 w 2291"/>
              <a:gd name="T11" fmla="*/ 857 h 1206"/>
              <a:gd name="T12" fmla="*/ 71 w 2291"/>
              <a:gd name="T13" fmla="*/ 776 h 1206"/>
              <a:gd name="T14" fmla="*/ 93 w 2291"/>
              <a:gd name="T15" fmla="*/ 732 h 1206"/>
              <a:gd name="T16" fmla="*/ 111 w 2291"/>
              <a:gd name="T17" fmla="*/ 675 h 1206"/>
              <a:gd name="T18" fmla="*/ 137 w 2291"/>
              <a:gd name="T19" fmla="*/ 621 h 1206"/>
              <a:gd name="T20" fmla="*/ 170 w 2291"/>
              <a:gd name="T21" fmla="*/ 570 h 1206"/>
              <a:gd name="T22" fmla="*/ 210 w 2291"/>
              <a:gd name="T23" fmla="*/ 496 h 1206"/>
              <a:gd name="T24" fmla="*/ 241 w 2291"/>
              <a:gd name="T25" fmla="*/ 460 h 1206"/>
              <a:gd name="T26" fmla="*/ 274 w 2291"/>
              <a:gd name="T27" fmla="*/ 410 h 1206"/>
              <a:gd name="T28" fmla="*/ 313 w 2291"/>
              <a:gd name="T29" fmla="*/ 364 h 1206"/>
              <a:gd name="T30" fmla="*/ 358 w 2291"/>
              <a:gd name="T31" fmla="*/ 325 h 1206"/>
              <a:gd name="T32" fmla="*/ 416 w 2291"/>
              <a:gd name="T33" fmla="*/ 264 h 1206"/>
              <a:gd name="T34" fmla="*/ 457 w 2291"/>
              <a:gd name="T35" fmla="*/ 238 h 1206"/>
              <a:gd name="T36" fmla="*/ 502 w 2291"/>
              <a:gd name="T37" fmla="*/ 198 h 1206"/>
              <a:gd name="T38" fmla="*/ 552 w 2291"/>
              <a:gd name="T39" fmla="*/ 165 h 1206"/>
              <a:gd name="T40" fmla="*/ 607 w 2291"/>
              <a:gd name="T41" fmla="*/ 139 h 1206"/>
              <a:gd name="T42" fmla="*/ 680 w 2291"/>
              <a:gd name="T43" fmla="*/ 97 h 1206"/>
              <a:gd name="T44" fmla="*/ 727 w 2291"/>
              <a:gd name="T45" fmla="*/ 84 h 1206"/>
              <a:gd name="T46" fmla="*/ 781 w 2291"/>
              <a:gd name="T47" fmla="*/ 58 h 1206"/>
              <a:gd name="T48" fmla="*/ 839 w 2291"/>
              <a:gd name="T49" fmla="*/ 41 h 1206"/>
              <a:gd name="T50" fmla="*/ 898 w 2291"/>
              <a:gd name="T51" fmla="*/ 32 h 1206"/>
              <a:gd name="T52" fmla="*/ 980 w 2291"/>
              <a:gd name="T53" fmla="*/ 12 h 1206"/>
              <a:gd name="T54" fmla="*/ 1028 w 2291"/>
              <a:gd name="T55" fmla="*/ 11 h 1206"/>
              <a:gd name="T56" fmla="*/ 1088 w 2291"/>
              <a:gd name="T57" fmla="*/ 2 h 1206"/>
              <a:gd name="T58" fmla="*/ 1145 w 2291"/>
              <a:gd name="T59" fmla="*/ 6 h 1206"/>
              <a:gd name="T60" fmla="*/ 1220 w 2291"/>
              <a:gd name="T61" fmla="*/ 3 h 1206"/>
              <a:gd name="T62" fmla="*/ 1267 w 2291"/>
              <a:gd name="T63" fmla="*/ 12 h 1206"/>
              <a:gd name="T64" fmla="*/ 1327 w 2291"/>
              <a:gd name="T65" fmla="*/ 14 h 1206"/>
              <a:gd name="T66" fmla="*/ 1387 w 2291"/>
              <a:gd name="T67" fmla="*/ 25 h 1206"/>
              <a:gd name="T68" fmla="*/ 1444 w 2291"/>
              <a:gd name="T69" fmla="*/ 44 h 1206"/>
              <a:gd name="T70" fmla="*/ 1525 w 2291"/>
              <a:gd name="T71" fmla="*/ 64 h 1206"/>
              <a:gd name="T72" fmla="*/ 1569 w 2291"/>
              <a:gd name="T73" fmla="*/ 85 h 1206"/>
              <a:gd name="T74" fmla="*/ 1626 w 2291"/>
              <a:gd name="T75" fmla="*/ 104 h 1206"/>
              <a:gd name="T76" fmla="*/ 1680 w 2291"/>
              <a:gd name="T77" fmla="*/ 131 h 1206"/>
              <a:gd name="T78" fmla="*/ 1729 w 2291"/>
              <a:gd name="T79" fmla="*/ 165 h 1206"/>
              <a:gd name="T80" fmla="*/ 1802 w 2291"/>
              <a:gd name="T81" fmla="*/ 207 h 1206"/>
              <a:gd name="T82" fmla="*/ 1837 w 2291"/>
              <a:gd name="T83" fmla="*/ 240 h 1206"/>
              <a:gd name="T84" fmla="*/ 1886 w 2291"/>
              <a:gd name="T85" fmla="*/ 274 h 1206"/>
              <a:gd name="T86" fmla="*/ 1930 w 2291"/>
              <a:gd name="T87" fmla="*/ 315 h 1206"/>
              <a:gd name="T88" fmla="*/ 1968 w 2291"/>
              <a:gd name="T89" fmla="*/ 362 h 1206"/>
              <a:gd name="T90" fmla="*/ 2027 w 2291"/>
              <a:gd name="T91" fmla="*/ 422 h 1206"/>
              <a:gd name="T92" fmla="*/ 2052 w 2291"/>
              <a:gd name="T93" fmla="*/ 464 h 1206"/>
              <a:gd name="T94" fmla="*/ 2090 w 2291"/>
              <a:gd name="T95" fmla="*/ 511 h 1206"/>
              <a:gd name="T96" fmla="*/ 2122 w 2291"/>
              <a:gd name="T97" fmla="*/ 562 h 1206"/>
              <a:gd name="T98" fmla="*/ 2146 w 2291"/>
              <a:gd name="T99" fmla="*/ 617 h 1206"/>
              <a:gd name="T100" fmla="*/ 2187 w 2291"/>
              <a:gd name="T101" fmla="*/ 691 h 1206"/>
              <a:gd name="T102" fmla="*/ 2200 w 2291"/>
              <a:gd name="T103" fmla="*/ 737 h 1206"/>
              <a:gd name="T104" fmla="*/ 2225 w 2291"/>
              <a:gd name="T105" fmla="*/ 792 h 1206"/>
              <a:gd name="T106" fmla="*/ 2243 w 2291"/>
              <a:gd name="T107" fmla="*/ 850 h 1206"/>
              <a:gd name="T108" fmla="*/ 2252 w 2291"/>
              <a:gd name="T109" fmla="*/ 909 h 1206"/>
              <a:gd name="T110" fmla="*/ 2274 w 2291"/>
              <a:gd name="T111" fmla="*/ 991 h 1206"/>
              <a:gd name="T112" fmla="*/ 2275 w 2291"/>
              <a:gd name="T113" fmla="*/ 1039 h 1206"/>
              <a:gd name="T114" fmla="*/ 2287 w 2291"/>
              <a:gd name="T115" fmla="*/ 1098 h 1206"/>
              <a:gd name="T116" fmla="*/ 2290 w 2291"/>
              <a:gd name="T117" fmla="*/ 1158 h 12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91" h="1206">
                <a:moveTo>
                  <a:pt x="0" y="1200"/>
                </a:moveTo>
                <a:cubicBezTo>
                  <a:pt x="0" y="1202"/>
                  <a:pt x="0" y="1204"/>
                  <a:pt x="0" y="1206"/>
                </a:cubicBezTo>
                <a:cubicBezTo>
                  <a:pt x="5" y="1206"/>
                  <a:pt x="5" y="1206"/>
                  <a:pt x="5" y="1206"/>
                </a:cubicBezTo>
                <a:cubicBezTo>
                  <a:pt x="5" y="1204"/>
                  <a:pt x="5" y="1202"/>
                  <a:pt x="5" y="1201"/>
                </a:cubicBezTo>
                <a:lnTo>
                  <a:pt x="0" y="1200"/>
                </a:lnTo>
                <a:close/>
                <a:moveTo>
                  <a:pt x="0" y="1176"/>
                </a:moveTo>
                <a:cubicBezTo>
                  <a:pt x="0" y="1180"/>
                  <a:pt x="0" y="1184"/>
                  <a:pt x="0" y="1188"/>
                </a:cubicBezTo>
                <a:cubicBezTo>
                  <a:pt x="5" y="1189"/>
                  <a:pt x="5" y="1189"/>
                  <a:pt x="5" y="1189"/>
                </a:cubicBezTo>
                <a:cubicBezTo>
                  <a:pt x="5" y="1185"/>
                  <a:pt x="5" y="1181"/>
                  <a:pt x="5" y="1177"/>
                </a:cubicBezTo>
                <a:lnTo>
                  <a:pt x="0" y="1176"/>
                </a:lnTo>
                <a:close/>
                <a:moveTo>
                  <a:pt x="1" y="1152"/>
                </a:moveTo>
                <a:cubicBezTo>
                  <a:pt x="1" y="1156"/>
                  <a:pt x="1" y="1160"/>
                  <a:pt x="0" y="1164"/>
                </a:cubicBezTo>
                <a:cubicBezTo>
                  <a:pt x="6" y="1165"/>
                  <a:pt x="6" y="1165"/>
                  <a:pt x="6" y="1165"/>
                </a:cubicBezTo>
                <a:cubicBezTo>
                  <a:pt x="6" y="1161"/>
                  <a:pt x="6" y="1157"/>
                  <a:pt x="6" y="1153"/>
                </a:cubicBezTo>
                <a:cubicBezTo>
                  <a:pt x="1" y="1152"/>
                  <a:pt x="1" y="1152"/>
                  <a:pt x="1" y="1152"/>
                </a:cubicBezTo>
                <a:close/>
                <a:moveTo>
                  <a:pt x="2" y="1128"/>
                </a:moveTo>
                <a:cubicBezTo>
                  <a:pt x="2" y="1132"/>
                  <a:pt x="2" y="1136"/>
                  <a:pt x="1" y="1140"/>
                </a:cubicBezTo>
                <a:cubicBezTo>
                  <a:pt x="7" y="1141"/>
                  <a:pt x="7" y="1141"/>
                  <a:pt x="7" y="1141"/>
                </a:cubicBezTo>
                <a:cubicBezTo>
                  <a:pt x="7" y="1137"/>
                  <a:pt x="7" y="1133"/>
                  <a:pt x="7" y="1129"/>
                </a:cubicBezTo>
                <a:lnTo>
                  <a:pt x="2" y="1128"/>
                </a:lnTo>
                <a:close/>
                <a:moveTo>
                  <a:pt x="4" y="1104"/>
                </a:moveTo>
                <a:cubicBezTo>
                  <a:pt x="3" y="1108"/>
                  <a:pt x="3" y="1112"/>
                  <a:pt x="3" y="1116"/>
                </a:cubicBezTo>
                <a:cubicBezTo>
                  <a:pt x="8" y="1117"/>
                  <a:pt x="8" y="1117"/>
                  <a:pt x="8" y="1117"/>
                </a:cubicBezTo>
                <a:cubicBezTo>
                  <a:pt x="8" y="1113"/>
                  <a:pt x="9" y="1109"/>
                  <a:pt x="9" y="1105"/>
                </a:cubicBezTo>
                <a:lnTo>
                  <a:pt x="4" y="1104"/>
                </a:lnTo>
                <a:close/>
                <a:moveTo>
                  <a:pt x="6" y="1080"/>
                </a:moveTo>
                <a:cubicBezTo>
                  <a:pt x="5" y="1084"/>
                  <a:pt x="5" y="1088"/>
                  <a:pt x="5" y="1092"/>
                </a:cubicBezTo>
                <a:cubicBezTo>
                  <a:pt x="10" y="1093"/>
                  <a:pt x="10" y="1093"/>
                  <a:pt x="10" y="1093"/>
                </a:cubicBezTo>
                <a:cubicBezTo>
                  <a:pt x="10" y="1089"/>
                  <a:pt x="11" y="1085"/>
                  <a:pt x="11" y="1081"/>
                </a:cubicBezTo>
                <a:lnTo>
                  <a:pt x="6" y="1080"/>
                </a:lnTo>
                <a:close/>
                <a:moveTo>
                  <a:pt x="8" y="1057"/>
                </a:moveTo>
                <a:cubicBezTo>
                  <a:pt x="8" y="1061"/>
                  <a:pt x="7" y="1065"/>
                  <a:pt x="7" y="1069"/>
                </a:cubicBezTo>
                <a:cubicBezTo>
                  <a:pt x="12" y="1069"/>
                  <a:pt x="12" y="1069"/>
                  <a:pt x="12" y="1069"/>
                </a:cubicBezTo>
                <a:cubicBezTo>
                  <a:pt x="12" y="1065"/>
                  <a:pt x="13" y="1061"/>
                  <a:pt x="13" y="1057"/>
                </a:cubicBezTo>
                <a:lnTo>
                  <a:pt x="8" y="1057"/>
                </a:lnTo>
                <a:close/>
                <a:moveTo>
                  <a:pt x="11" y="1033"/>
                </a:moveTo>
                <a:cubicBezTo>
                  <a:pt x="10" y="1037"/>
                  <a:pt x="10" y="1041"/>
                  <a:pt x="9" y="1045"/>
                </a:cubicBezTo>
                <a:cubicBezTo>
                  <a:pt x="15" y="1045"/>
                  <a:pt x="15" y="1045"/>
                  <a:pt x="15" y="1045"/>
                </a:cubicBezTo>
                <a:cubicBezTo>
                  <a:pt x="15" y="1041"/>
                  <a:pt x="16" y="1037"/>
                  <a:pt x="16" y="1033"/>
                </a:cubicBezTo>
                <a:lnTo>
                  <a:pt x="11" y="1033"/>
                </a:lnTo>
                <a:close/>
                <a:moveTo>
                  <a:pt x="14" y="1009"/>
                </a:moveTo>
                <a:cubicBezTo>
                  <a:pt x="14" y="1013"/>
                  <a:pt x="13" y="1017"/>
                  <a:pt x="12" y="1021"/>
                </a:cubicBezTo>
                <a:cubicBezTo>
                  <a:pt x="18" y="1022"/>
                  <a:pt x="18" y="1022"/>
                  <a:pt x="18" y="1022"/>
                </a:cubicBezTo>
                <a:cubicBezTo>
                  <a:pt x="18" y="1018"/>
                  <a:pt x="19" y="1014"/>
                  <a:pt x="19" y="1010"/>
                </a:cubicBezTo>
                <a:lnTo>
                  <a:pt x="14" y="1009"/>
                </a:lnTo>
                <a:close/>
                <a:moveTo>
                  <a:pt x="18" y="985"/>
                </a:moveTo>
                <a:cubicBezTo>
                  <a:pt x="17" y="989"/>
                  <a:pt x="17" y="993"/>
                  <a:pt x="16" y="997"/>
                </a:cubicBezTo>
                <a:cubicBezTo>
                  <a:pt x="21" y="998"/>
                  <a:pt x="21" y="998"/>
                  <a:pt x="21" y="998"/>
                </a:cubicBezTo>
                <a:cubicBezTo>
                  <a:pt x="22" y="994"/>
                  <a:pt x="22" y="990"/>
                  <a:pt x="23" y="986"/>
                </a:cubicBezTo>
                <a:lnTo>
                  <a:pt x="18" y="985"/>
                </a:lnTo>
                <a:close/>
                <a:moveTo>
                  <a:pt x="22" y="961"/>
                </a:moveTo>
                <a:cubicBezTo>
                  <a:pt x="21" y="965"/>
                  <a:pt x="21" y="969"/>
                  <a:pt x="20" y="973"/>
                </a:cubicBezTo>
                <a:cubicBezTo>
                  <a:pt x="25" y="974"/>
                  <a:pt x="25" y="974"/>
                  <a:pt x="25" y="974"/>
                </a:cubicBezTo>
                <a:cubicBezTo>
                  <a:pt x="26" y="970"/>
                  <a:pt x="27" y="966"/>
                  <a:pt x="27" y="962"/>
                </a:cubicBezTo>
                <a:lnTo>
                  <a:pt x="22" y="961"/>
                </a:lnTo>
                <a:close/>
                <a:moveTo>
                  <a:pt x="27" y="938"/>
                </a:moveTo>
                <a:cubicBezTo>
                  <a:pt x="26" y="942"/>
                  <a:pt x="25" y="946"/>
                  <a:pt x="24" y="950"/>
                </a:cubicBezTo>
                <a:cubicBezTo>
                  <a:pt x="30" y="951"/>
                  <a:pt x="30" y="951"/>
                  <a:pt x="30" y="951"/>
                </a:cubicBezTo>
                <a:cubicBezTo>
                  <a:pt x="30" y="947"/>
                  <a:pt x="31" y="943"/>
                  <a:pt x="32" y="939"/>
                </a:cubicBezTo>
                <a:lnTo>
                  <a:pt x="27" y="938"/>
                </a:lnTo>
                <a:close/>
                <a:moveTo>
                  <a:pt x="32" y="914"/>
                </a:moveTo>
                <a:cubicBezTo>
                  <a:pt x="31" y="918"/>
                  <a:pt x="30" y="922"/>
                  <a:pt x="29" y="926"/>
                </a:cubicBezTo>
                <a:cubicBezTo>
                  <a:pt x="34" y="927"/>
                  <a:pt x="34" y="927"/>
                  <a:pt x="34" y="927"/>
                </a:cubicBezTo>
                <a:cubicBezTo>
                  <a:pt x="35" y="923"/>
                  <a:pt x="36" y="919"/>
                  <a:pt x="37" y="915"/>
                </a:cubicBezTo>
                <a:lnTo>
                  <a:pt x="32" y="914"/>
                </a:lnTo>
                <a:close/>
                <a:moveTo>
                  <a:pt x="37" y="891"/>
                </a:moveTo>
                <a:cubicBezTo>
                  <a:pt x="36" y="895"/>
                  <a:pt x="35" y="899"/>
                  <a:pt x="34" y="903"/>
                </a:cubicBezTo>
                <a:cubicBezTo>
                  <a:pt x="40" y="904"/>
                  <a:pt x="40" y="904"/>
                  <a:pt x="40" y="904"/>
                </a:cubicBezTo>
                <a:cubicBezTo>
                  <a:pt x="40" y="900"/>
                  <a:pt x="41" y="896"/>
                  <a:pt x="42" y="892"/>
                </a:cubicBezTo>
                <a:lnTo>
                  <a:pt x="37" y="891"/>
                </a:lnTo>
                <a:close/>
                <a:moveTo>
                  <a:pt x="43" y="868"/>
                </a:moveTo>
                <a:cubicBezTo>
                  <a:pt x="42" y="871"/>
                  <a:pt x="41" y="875"/>
                  <a:pt x="40" y="879"/>
                </a:cubicBezTo>
                <a:cubicBezTo>
                  <a:pt x="45" y="881"/>
                  <a:pt x="45" y="881"/>
                  <a:pt x="45" y="881"/>
                </a:cubicBezTo>
                <a:cubicBezTo>
                  <a:pt x="46" y="877"/>
                  <a:pt x="47" y="873"/>
                  <a:pt x="48" y="869"/>
                </a:cubicBezTo>
                <a:lnTo>
                  <a:pt x="43" y="868"/>
                </a:lnTo>
                <a:close/>
                <a:moveTo>
                  <a:pt x="49" y="844"/>
                </a:moveTo>
                <a:cubicBezTo>
                  <a:pt x="48" y="848"/>
                  <a:pt x="47" y="852"/>
                  <a:pt x="46" y="856"/>
                </a:cubicBezTo>
                <a:cubicBezTo>
                  <a:pt x="51" y="857"/>
                  <a:pt x="51" y="857"/>
                  <a:pt x="51" y="857"/>
                </a:cubicBezTo>
                <a:cubicBezTo>
                  <a:pt x="52" y="854"/>
                  <a:pt x="53" y="850"/>
                  <a:pt x="54" y="846"/>
                </a:cubicBezTo>
                <a:lnTo>
                  <a:pt x="49" y="844"/>
                </a:lnTo>
                <a:close/>
                <a:moveTo>
                  <a:pt x="56" y="821"/>
                </a:moveTo>
                <a:cubicBezTo>
                  <a:pt x="55" y="825"/>
                  <a:pt x="54" y="829"/>
                  <a:pt x="53" y="833"/>
                </a:cubicBezTo>
                <a:cubicBezTo>
                  <a:pt x="58" y="834"/>
                  <a:pt x="58" y="834"/>
                  <a:pt x="58" y="834"/>
                </a:cubicBezTo>
                <a:cubicBezTo>
                  <a:pt x="59" y="831"/>
                  <a:pt x="60" y="827"/>
                  <a:pt x="61" y="823"/>
                </a:cubicBezTo>
                <a:lnTo>
                  <a:pt x="56" y="821"/>
                </a:lnTo>
                <a:close/>
                <a:moveTo>
                  <a:pt x="63" y="798"/>
                </a:moveTo>
                <a:cubicBezTo>
                  <a:pt x="62" y="802"/>
                  <a:pt x="61" y="806"/>
                  <a:pt x="60" y="810"/>
                </a:cubicBezTo>
                <a:cubicBezTo>
                  <a:pt x="65" y="811"/>
                  <a:pt x="65" y="811"/>
                  <a:pt x="65" y="811"/>
                </a:cubicBezTo>
                <a:cubicBezTo>
                  <a:pt x="66" y="808"/>
                  <a:pt x="67" y="804"/>
                  <a:pt x="68" y="800"/>
                </a:cubicBezTo>
                <a:cubicBezTo>
                  <a:pt x="63" y="798"/>
                  <a:pt x="63" y="798"/>
                  <a:pt x="63" y="798"/>
                </a:cubicBezTo>
                <a:close/>
                <a:moveTo>
                  <a:pt x="71" y="776"/>
                </a:moveTo>
                <a:cubicBezTo>
                  <a:pt x="70" y="779"/>
                  <a:pt x="68" y="783"/>
                  <a:pt x="67" y="787"/>
                </a:cubicBezTo>
                <a:cubicBezTo>
                  <a:pt x="72" y="789"/>
                  <a:pt x="72" y="789"/>
                  <a:pt x="72" y="789"/>
                </a:cubicBezTo>
                <a:cubicBezTo>
                  <a:pt x="73" y="785"/>
                  <a:pt x="75" y="781"/>
                  <a:pt x="76" y="777"/>
                </a:cubicBezTo>
                <a:lnTo>
                  <a:pt x="71" y="776"/>
                </a:lnTo>
                <a:close/>
                <a:moveTo>
                  <a:pt x="79" y="753"/>
                </a:moveTo>
                <a:cubicBezTo>
                  <a:pt x="78" y="757"/>
                  <a:pt x="76" y="760"/>
                  <a:pt x="75" y="764"/>
                </a:cubicBezTo>
                <a:cubicBezTo>
                  <a:pt x="80" y="766"/>
                  <a:pt x="80" y="766"/>
                  <a:pt x="80" y="766"/>
                </a:cubicBezTo>
                <a:cubicBezTo>
                  <a:pt x="81" y="762"/>
                  <a:pt x="83" y="759"/>
                  <a:pt x="84" y="755"/>
                </a:cubicBezTo>
                <a:lnTo>
                  <a:pt x="79" y="753"/>
                </a:lnTo>
                <a:close/>
                <a:moveTo>
                  <a:pt x="88" y="730"/>
                </a:moveTo>
                <a:cubicBezTo>
                  <a:pt x="86" y="734"/>
                  <a:pt x="85" y="738"/>
                  <a:pt x="83" y="742"/>
                </a:cubicBezTo>
                <a:cubicBezTo>
                  <a:pt x="88" y="744"/>
                  <a:pt x="88" y="744"/>
                  <a:pt x="88" y="744"/>
                </a:cubicBezTo>
                <a:cubicBezTo>
                  <a:pt x="90" y="740"/>
                  <a:pt x="91" y="736"/>
                  <a:pt x="93" y="732"/>
                </a:cubicBezTo>
                <a:lnTo>
                  <a:pt x="88" y="730"/>
                </a:lnTo>
                <a:close/>
                <a:moveTo>
                  <a:pt x="97" y="708"/>
                </a:moveTo>
                <a:cubicBezTo>
                  <a:pt x="95" y="712"/>
                  <a:pt x="94" y="716"/>
                  <a:pt x="92" y="719"/>
                </a:cubicBezTo>
                <a:cubicBezTo>
                  <a:pt x="97" y="721"/>
                  <a:pt x="97" y="721"/>
                  <a:pt x="97" y="721"/>
                </a:cubicBezTo>
                <a:cubicBezTo>
                  <a:pt x="98" y="718"/>
                  <a:pt x="100" y="714"/>
                  <a:pt x="101" y="710"/>
                </a:cubicBezTo>
                <a:lnTo>
                  <a:pt x="97" y="708"/>
                </a:lnTo>
                <a:close/>
                <a:moveTo>
                  <a:pt x="106" y="686"/>
                </a:moveTo>
                <a:cubicBezTo>
                  <a:pt x="104" y="690"/>
                  <a:pt x="103" y="693"/>
                  <a:pt x="101" y="697"/>
                </a:cubicBezTo>
                <a:cubicBezTo>
                  <a:pt x="106" y="699"/>
                  <a:pt x="106" y="699"/>
                  <a:pt x="106" y="699"/>
                </a:cubicBezTo>
                <a:cubicBezTo>
                  <a:pt x="108" y="695"/>
                  <a:pt x="109" y="692"/>
                  <a:pt x="111" y="688"/>
                </a:cubicBezTo>
                <a:lnTo>
                  <a:pt x="106" y="686"/>
                </a:lnTo>
                <a:close/>
                <a:moveTo>
                  <a:pt x="116" y="664"/>
                </a:moveTo>
                <a:cubicBezTo>
                  <a:pt x="114" y="668"/>
                  <a:pt x="112" y="671"/>
                  <a:pt x="111" y="675"/>
                </a:cubicBezTo>
                <a:cubicBezTo>
                  <a:pt x="116" y="677"/>
                  <a:pt x="116" y="677"/>
                  <a:pt x="116" y="677"/>
                </a:cubicBezTo>
                <a:cubicBezTo>
                  <a:pt x="117" y="674"/>
                  <a:pt x="119" y="670"/>
                  <a:pt x="121" y="666"/>
                </a:cubicBezTo>
                <a:cubicBezTo>
                  <a:pt x="116" y="664"/>
                  <a:pt x="116" y="664"/>
                  <a:pt x="116" y="664"/>
                </a:cubicBezTo>
                <a:close/>
                <a:moveTo>
                  <a:pt x="126" y="642"/>
                </a:moveTo>
                <a:cubicBezTo>
                  <a:pt x="124" y="646"/>
                  <a:pt x="123" y="649"/>
                  <a:pt x="121" y="653"/>
                </a:cubicBezTo>
                <a:cubicBezTo>
                  <a:pt x="126" y="655"/>
                  <a:pt x="126" y="655"/>
                  <a:pt x="126" y="655"/>
                </a:cubicBezTo>
                <a:cubicBezTo>
                  <a:pt x="127" y="652"/>
                  <a:pt x="129" y="648"/>
                  <a:pt x="131" y="645"/>
                </a:cubicBezTo>
                <a:lnTo>
                  <a:pt x="126" y="642"/>
                </a:lnTo>
                <a:close/>
                <a:moveTo>
                  <a:pt x="137" y="621"/>
                </a:moveTo>
                <a:cubicBezTo>
                  <a:pt x="135" y="624"/>
                  <a:pt x="133" y="628"/>
                  <a:pt x="131" y="631"/>
                </a:cubicBezTo>
                <a:cubicBezTo>
                  <a:pt x="136" y="634"/>
                  <a:pt x="136" y="634"/>
                  <a:pt x="136" y="634"/>
                </a:cubicBezTo>
                <a:cubicBezTo>
                  <a:pt x="138" y="630"/>
                  <a:pt x="140" y="627"/>
                  <a:pt x="141" y="623"/>
                </a:cubicBezTo>
                <a:lnTo>
                  <a:pt x="137" y="621"/>
                </a:lnTo>
                <a:close/>
                <a:moveTo>
                  <a:pt x="148" y="599"/>
                </a:moveTo>
                <a:cubicBezTo>
                  <a:pt x="146" y="603"/>
                  <a:pt x="144" y="606"/>
                  <a:pt x="142" y="610"/>
                </a:cubicBezTo>
                <a:cubicBezTo>
                  <a:pt x="147" y="612"/>
                  <a:pt x="147" y="612"/>
                  <a:pt x="147" y="612"/>
                </a:cubicBezTo>
                <a:cubicBezTo>
                  <a:pt x="149" y="609"/>
                  <a:pt x="151" y="605"/>
                  <a:pt x="153" y="602"/>
                </a:cubicBezTo>
                <a:lnTo>
                  <a:pt x="148" y="599"/>
                </a:lnTo>
                <a:close/>
                <a:moveTo>
                  <a:pt x="159" y="578"/>
                </a:moveTo>
                <a:cubicBezTo>
                  <a:pt x="157" y="582"/>
                  <a:pt x="155" y="585"/>
                  <a:pt x="153" y="589"/>
                </a:cubicBezTo>
                <a:cubicBezTo>
                  <a:pt x="158" y="591"/>
                  <a:pt x="158" y="591"/>
                  <a:pt x="158" y="591"/>
                </a:cubicBezTo>
                <a:cubicBezTo>
                  <a:pt x="160" y="588"/>
                  <a:pt x="162" y="584"/>
                  <a:pt x="164" y="581"/>
                </a:cubicBezTo>
                <a:lnTo>
                  <a:pt x="159" y="578"/>
                </a:lnTo>
                <a:close/>
                <a:moveTo>
                  <a:pt x="171" y="557"/>
                </a:moveTo>
                <a:cubicBezTo>
                  <a:pt x="169" y="561"/>
                  <a:pt x="167" y="564"/>
                  <a:pt x="165" y="568"/>
                </a:cubicBezTo>
                <a:cubicBezTo>
                  <a:pt x="170" y="570"/>
                  <a:pt x="170" y="570"/>
                  <a:pt x="170" y="570"/>
                </a:cubicBezTo>
                <a:cubicBezTo>
                  <a:pt x="172" y="567"/>
                  <a:pt x="174" y="564"/>
                  <a:pt x="176" y="560"/>
                </a:cubicBezTo>
                <a:lnTo>
                  <a:pt x="171" y="557"/>
                </a:lnTo>
                <a:close/>
                <a:moveTo>
                  <a:pt x="184" y="537"/>
                </a:moveTo>
                <a:cubicBezTo>
                  <a:pt x="182" y="540"/>
                  <a:pt x="179" y="544"/>
                  <a:pt x="177" y="547"/>
                </a:cubicBezTo>
                <a:cubicBezTo>
                  <a:pt x="182" y="550"/>
                  <a:pt x="182" y="550"/>
                  <a:pt x="182" y="550"/>
                </a:cubicBezTo>
                <a:cubicBezTo>
                  <a:pt x="184" y="546"/>
                  <a:pt x="186" y="543"/>
                  <a:pt x="188" y="540"/>
                </a:cubicBezTo>
                <a:lnTo>
                  <a:pt x="184" y="537"/>
                </a:lnTo>
                <a:close/>
                <a:moveTo>
                  <a:pt x="196" y="516"/>
                </a:moveTo>
                <a:cubicBezTo>
                  <a:pt x="194" y="520"/>
                  <a:pt x="192" y="523"/>
                  <a:pt x="190" y="527"/>
                </a:cubicBezTo>
                <a:cubicBezTo>
                  <a:pt x="195" y="529"/>
                  <a:pt x="195" y="529"/>
                  <a:pt x="195" y="529"/>
                </a:cubicBezTo>
                <a:cubicBezTo>
                  <a:pt x="197" y="526"/>
                  <a:pt x="199" y="523"/>
                  <a:pt x="201" y="519"/>
                </a:cubicBezTo>
                <a:lnTo>
                  <a:pt x="196" y="516"/>
                </a:lnTo>
                <a:close/>
                <a:moveTo>
                  <a:pt x="210" y="496"/>
                </a:moveTo>
                <a:cubicBezTo>
                  <a:pt x="207" y="500"/>
                  <a:pt x="205" y="503"/>
                  <a:pt x="203" y="506"/>
                </a:cubicBezTo>
                <a:cubicBezTo>
                  <a:pt x="207" y="509"/>
                  <a:pt x="207" y="509"/>
                  <a:pt x="207" y="509"/>
                </a:cubicBezTo>
                <a:cubicBezTo>
                  <a:pt x="210" y="506"/>
                  <a:pt x="212" y="503"/>
                  <a:pt x="214" y="499"/>
                </a:cubicBezTo>
                <a:lnTo>
                  <a:pt x="210" y="496"/>
                </a:lnTo>
                <a:close/>
                <a:moveTo>
                  <a:pt x="223" y="477"/>
                </a:moveTo>
                <a:cubicBezTo>
                  <a:pt x="221" y="480"/>
                  <a:pt x="219" y="483"/>
                  <a:pt x="216" y="486"/>
                </a:cubicBezTo>
                <a:cubicBezTo>
                  <a:pt x="221" y="490"/>
                  <a:pt x="221" y="490"/>
                  <a:pt x="221" y="490"/>
                </a:cubicBezTo>
                <a:cubicBezTo>
                  <a:pt x="223" y="486"/>
                  <a:pt x="225" y="483"/>
                  <a:pt x="228" y="480"/>
                </a:cubicBezTo>
                <a:lnTo>
                  <a:pt x="223" y="477"/>
                </a:lnTo>
                <a:close/>
                <a:moveTo>
                  <a:pt x="237" y="457"/>
                </a:moveTo>
                <a:cubicBezTo>
                  <a:pt x="235" y="460"/>
                  <a:pt x="232" y="464"/>
                  <a:pt x="230" y="467"/>
                </a:cubicBezTo>
                <a:cubicBezTo>
                  <a:pt x="234" y="470"/>
                  <a:pt x="234" y="470"/>
                  <a:pt x="234" y="470"/>
                </a:cubicBezTo>
                <a:cubicBezTo>
                  <a:pt x="237" y="467"/>
                  <a:pt x="239" y="464"/>
                  <a:pt x="241" y="460"/>
                </a:cubicBezTo>
                <a:lnTo>
                  <a:pt x="237" y="457"/>
                </a:lnTo>
                <a:close/>
                <a:moveTo>
                  <a:pt x="251" y="438"/>
                </a:moveTo>
                <a:cubicBezTo>
                  <a:pt x="249" y="441"/>
                  <a:pt x="247" y="444"/>
                  <a:pt x="244" y="448"/>
                </a:cubicBezTo>
                <a:cubicBezTo>
                  <a:pt x="249" y="451"/>
                  <a:pt x="249" y="451"/>
                  <a:pt x="249" y="451"/>
                </a:cubicBezTo>
                <a:cubicBezTo>
                  <a:pt x="251" y="448"/>
                  <a:pt x="253" y="444"/>
                  <a:pt x="256" y="441"/>
                </a:cubicBezTo>
                <a:lnTo>
                  <a:pt x="251" y="438"/>
                </a:lnTo>
                <a:close/>
                <a:moveTo>
                  <a:pt x="266" y="419"/>
                </a:moveTo>
                <a:cubicBezTo>
                  <a:pt x="264" y="422"/>
                  <a:pt x="261" y="425"/>
                  <a:pt x="259" y="429"/>
                </a:cubicBezTo>
                <a:cubicBezTo>
                  <a:pt x="263" y="432"/>
                  <a:pt x="263" y="432"/>
                  <a:pt x="263" y="432"/>
                </a:cubicBezTo>
                <a:cubicBezTo>
                  <a:pt x="265" y="429"/>
                  <a:pt x="268" y="426"/>
                  <a:pt x="270" y="422"/>
                </a:cubicBezTo>
                <a:lnTo>
                  <a:pt x="266" y="419"/>
                </a:lnTo>
                <a:close/>
                <a:moveTo>
                  <a:pt x="281" y="401"/>
                </a:moveTo>
                <a:cubicBezTo>
                  <a:pt x="279" y="404"/>
                  <a:pt x="276" y="407"/>
                  <a:pt x="274" y="410"/>
                </a:cubicBezTo>
                <a:cubicBezTo>
                  <a:pt x="278" y="413"/>
                  <a:pt x="278" y="413"/>
                  <a:pt x="278" y="413"/>
                </a:cubicBezTo>
                <a:cubicBezTo>
                  <a:pt x="280" y="410"/>
                  <a:pt x="283" y="407"/>
                  <a:pt x="285" y="404"/>
                </a:cubicBezTo>
                <a:lnTo>
                  <a:pt x="281" y="401"/>
                </a:lnTo>
                <a:close/>
                <a:moveTo>
                  <a:pt x="297" y="382"/>
                </a:moveTo>
                <a:cubicBezTo>
                  <a:pt x="294" y="385"/>
                  <a:pt x="292" y="388"/>
                  <a:pt x="289" y="391"/>
                </a:cubicBezTo>
                <a:cubicBezTo>
                  <a:pt x="293" y="395"/>
                  <a:pt x="293" y="395"/>
                  <a:pt x="293" y="395"/>
                </a:cubicBezTo>
                <a:cubicBezTo>
                  <a:pt x="296" y="392"/>
                  <a:pt x="298" y="389"/>
                  <a:pt x="301" y="386"/>
                </a:cubicBezTo>
                <a:lnTo>
                  <a:pt x="297" y="382"/>
                </a:lnTo>
                <a:close/>
                <a:moveTo>
                  <a:pt x="313" y="364"/>
                </a:moveTo>
                <a:cubicBezTo>
                  <a:pt x="310" y="367"/>
                  <a:pt x="307" y="370"/>
                  <a:pt x="305" y="373"/>
                </a:cubicBezTo>
                <a:cubicBezTo>
                  <a:pt x="309" y="377"/>
                  <a:pt x="309" y="377"/>
                  <a:pt x="309" y="377"/>
                </a:cubicBezTo>
                <a:cubicBezTo>
                  <a:pt x="311" y="374"/>
                  <a:pt x="314" y="371"/>
                  <a:pt x="317" y="368"/>
                </a:cubicBezTo>
                <a:lnTo>
                  <a:pt x="313" y="364"/>
                </a:lnTo>
                <a:close/>
                <a:moveTo>
                  <a:pt x="329" y="347"/>
                </a:moveTo>
                <a:cubicBezTo>
                  <a:pt x="326" y="350"/>
                  <a:pt x="324" y="353"/>
                  <a:pt x="321" y="355"/>
                </a:cubicBezTo>
                <a:cubicBezTo>
                  <a:pt x="325" y="359"/>
                  <a:pt x="325" y="359"/>
                  <a:pt x="325" y="359"/>
                </a:cubicBezTo>
                <a:cubicBezTo>
                  <a:pt x="328" y="356"/>
                  <a:pt x="330" y="353"/>
                  <a:pt x="333" y="350"/>
                </a:cubicBezTo>
                <a:lnTo>
                  <a:pt x="329" y="347"/>
                </a:lnTo>
                <a:close/>
                <a:moveTo>
                  <a:pt x="346" y="329"/>
                </a:moveTo>
                <a:cubicBezTo>
                  <a:pt x="343" y="332"/>
                  <a:pt x="340" y="335"/>
                  <a:pt x="337" y="338"/>
                </a:cubicBezTo>
                <a:cubicBezTo>
                  <a:pt x="341" y="342"/>
                  <a:pt x="341" y="342"/>
                  <a:pt x="341" y="342"/>
                </a:cubicBezTo>
                <a:cubicBezTo>
                  <a:pt x="344" y="339"/>
                  <a:pt x="347" y="336"/>
                  <a:pt x="350" y="333"/>
                </a:cubicBezTo>
                <a:lnTo>
                  <a:pt x="346" y="329"/>
                </a:lnTo>
                <a:close/>
                <a:moveTo>
                  <a:pt x="363" y="313"/>
                </a:moveTo>
                <a:cubicBezTo>
                  <a:pt x="360" y="315"/>
                  <a:pt x="357" y="318"/>
                  <a:pt x="354" y="321"/>
                </a:cubicBezTo>
                <a:cubicBezTo>
                  <a:pt x="358" y="325"/>
                  <a:pt x="358" y="325"/>
                  <a:pt x="358" y="325"/>
                </a:cubicBezTo>
                <a:cubicBezTo>
                  <a:pt x="361" y="322"/>
                  <a:pt x="364" y="319"/>
                  <a:pt x="367" y="316"/>
                </a:cubicBezTo>
                <a:lnTo>
                  <a:pt x="363" y="313"/>
                </a:lnTo>
                <a:close/>
                <a:moveTo>
                  <a:pt x="380" y="296"/>
                </a:moveTo>
                <a:cubicBezTo>
                  <a:pt x="377" y="299"/>
                  <a:pt x="374" y="301"/>
                  <a:pt x="372" y="304"/>
                </a:cubicBezTo>
                <a:cubicBezTo>
                  <a:pt x="375" y="308"/>
                  <a:pt x="375" y="308"/>
                  <a:pt x="375" y="308"/>
                </a:cubicBezTo>
                <a:cubicBezTo>
                  <a:pt x="378" y="305"/>
                  <a:pt x="381" y="303"/>
                  <a:pt x="384" y="300"/>
                </a:cubicBezTo>
                <a:lnTo>
                  <a:pt x="380" y="296"/>
                </a:lnTo>
                <a:close/>
                <a:moveTo>
                  <a:pt x="398" y="280"/>
                </a:moveTo>
                <a:cubicBezTo>
                  <a:pt x="395" y="282"/>
                  <a:pt x="392" y="285"/>
                  <a:pt x="389" y="288"/>
                </a:cubicBezTo>
                <a:cubicBezTo>
                  <a:pt x="393" y="292"/>
                  <a:pt x="393" y="292"/>
                  <a:pt x="393" y="292"/>
                </a:cubicBezTo>
                <a:cubicBezTo>
                  <a:pt x="396" y="289"/>
                  <a:pt x="399" y="286"/>
                  <a:pt x="402" y="284"/>
                </a:cubicBezTo>
                <a:lnTo>
                  <a:pt x="398" y="280"/>
                </a:lnTo>
                <a:close/>
                <a:moveTo>
                  <a:pt x="416" y="264"/>
                </a:moveTo>
                <a:cubicBezTo>
                  <a:pt x="413" y="267"/>
                  <a:pt x="410" y="269"/>
                  <a:pt x="407" y="272"/>
                </a:cubicBezTo>
                <a:cubicBezTo>
                  <a:pt x="411" y="276"/>
                  <a:pt x="411" y="276"/>
                  <a:pt x="411" y="276"/>
                </a:cubicBezTo>
                <a:cubicBezTo>
                  <a:pt x="414" y="273"/>
                  <a:pt x="417" y="271"/>
                  <a:pt x="420" y="268"/>
                </a:cubicBezTo>
                <a:lnTo>
                  <a:pt x="416" y="264"/>
                </a:lnTo>
                <a:close/>
                <a:moveTo>
                  <a:pt x="435" y="249"/>
                </a:moveTo>
                <a:cubicBezTo>
                  <a:pt x="432" y="251"/>
                  <a:pt x="428" y="254"/>
                  <a:pt x="425" y="256"/>
                </a:cubicBezTo>
                <a:cubicBezTo>
                  <a:pt x="429" y="260"/>
                  <a:pt x="429" y="260"/>
                  <a:pt x="429" y="260"/>
                </a:cubicBezTo>
                <a:cubicBezTo>
                  <a:pt x="432" y="258"/>
                  <a:pt x="435" y="255"/>
                  <a:pt x="438" y="253"/>
                </a:cubicBezTo>
                <a:lnTo>
                  <a:pt x="435" y="249"/>
                </a:lnTo>
                <a:close/>
                <a:moveTo>
                  <a:pt x="453" y="234"/>
                </a:moveTo>
                <a:cubicBezTo>
                  <a:pt x="450" y="236"/>
                  <a:pt x="447" y="239"/>
                  <a:pt x="444" y="241"/>
                </a:cubicBezTo>
                <a:cubicBezTo>
                  <a:pt x="447" y="245"/>
                  <a:pt x="447" y="245"/>
                  <a:pt x="447" y="245"/>
                </a:cubicBezTo>
                <a:cubicBezTo>
                  <a:pt x="451" y="243"/>
                  <a:pt x="454" y="240"/>
                  <a:pt x="457" y="238"/>
                </a:cubicBezTo>
                <a:lnTo>
                  <a:pt x="453" y="234"/>
                </a:lnTo>
                <a:close/>
                <a:moveTo>
                  <a:pt x="473" y="219"/>
                </a:moveTo>
                <a:cubicBezTo>
                  <a:pt x="469" y="221"/>
                  <a:pt x="466" y="224"/>
                  <a:pt x="463" y="226"/>
                </a:cubicBezTo>
                <a:cubicBezTo>
                  <a:pt x="466" y="231"/>
                  <a:pt x="466" y="231"/>
                  <a:pt x="466" y="231"/>
                </a:cubicBezTo>
                <a:cubicBezTo>
                  <a:pt x="469" y="228"/>
                  <a:pt x="473" y="226"/>
                  <a:pt x="476" y="223"/>
                </a:cubicBezTo>
                <a:lnTo>
                  <a:pt x="473" y="219"/>
                </a:lnTo>
                <a:close/>
                <a:moveTo>
                  <a:pt x="492" y="205"/>
                </a:moveTo>
                <a:cubicBezTo>
                  <a:pt x="489" y="207"/>
                  <a:pt x="486" y="210"/>
                  <a:pt x="482" y="212"/>
                </a:cubicBezTo>
                <a:cubicBezTo>
                  <a:pt x="485" y="216"/>
                  <a:pt x="485" y="216"/>
                  <a:pt x="485" y="216"/>
                </a:cubicBezTo>
                <a:cubicBezTo>
                  <a:pt x="489" y="214"/>
                  <a:pt x="492" y="212"/>
                  <a:pt x="495" y="209"/>
                </a:cubicBezTo>
                <a:lnTo>
                  <a:pt x="492" y="205"/>
                </a:lnTo>
                <a:close/>
                <a:moveTo>
                  <a:pt x="512" y="191"/>
                </a:moveTo>
                <a:cubicBezTo>
                  <a:pt x="509" y="193"/>
                  <a:pt x="505" y="196"/>
                  <a:pt x="502" y="198"/>
                </a:cubicBezTo>
                <a:cubicBezTo>
                  <a:pt x="505" y="202"/>
                  <a:pt x="505" y="202"/>
                  <a:pt x="505" y="202"/>
                </a:cubicBezTo>
                <a:cubicBezTo>
                  <a:pt x="508" y="200"/>
                  <a:pt x="512" y="198"/>
                  <a:pt x="515" y="196"/>
                </a:cubicBezTo>
                <a:lnTo>
                  <a:pt x="512" y="191"/>
                </a:lnTo>
                <a:close/>
                <a:moveTo>
                  <a:pt x="532" y="178"/>
                </a:moveTo>
                <a:cubicBezTo>
                  <a:pt x="529" y="180"/>
                  <a:pt x="525" y="182"/>
                  <a:pt x="522" y="184"/>
                </a:cubicBezTo>
                <a:cubicBezTo>
                  <a:pt x="525" y="189"/>
                  <a:pt x="525" y="189"/>
                  <a:pt x="525" y="189"/>
                </a:cubicBezTo>
                <a:cubicBezTo>
                  <a:pt x="528" y="187"/>
                  <a:pt x="531" y="184"/>
                  <a:pt x="535" y="182"/>
                </a:cubicBezTo>
                <a:lnTo>
                  <a:pt x="532" y="178"/>
                </a:lnTo>
                <a:close/>
                <a:moveTo>
                  <a:pt x="552" y="165"/>
                </a:moveTo>
                <a:cubicBezTo>
                  <a:pt x="549" y="167"/>
                  <a:pt x="545" y="169"/>
                  <a:pt x="542" y="171"/>
                </a:cubicBezTo>
                <a:cubicBezTo>
                  <a:pt x="545" y="176"/>
                  <a:pt x="545" y="176"/>
                  <a:pt x="545" y="176"/>
                </a:cubicBezTo>
                <a:cubicBezTo>
                  <a:pt x="548" y="174"/>
                  <a:pt x="552" y="172"/>
                  <a:pt x="555" y="169"/>
                </a:cubicBezTo>
                <a:cubicBezTo>
                  <a:pt x="552" y="165"/>
                  <a:pt x="552" y="165"/>
                  <a:pt x="552" y="165"/>
                </a:cubicBezTo>
                <a:close/>
                <a:moveTo>
                  <a:pt x="573" y="152"/>
                </a:moveTo>
                <a:cubicBezTo>
                  <a:pt x="569" y="155"/>
                  <a:pt x="566" y="157"/>
                  <a:pt x="563" y="159"/>
                </a:cubicBezTo>
                <a:cubicBezTo>
                  <a:pt x="565" y="163"/>
                  <a:pt x="565" y="163"/>
                  <a:pt x="565" y="163"/>
                </a:cubicBezTo>
                <a:cubicBezTo>
                  <a:pt x="569" y="161"/>
                  <a:pt x="572" y="159"/>
                  <a:pt x="576" y="157"/>
                </a:cubicBezTo>
                <a:lnTo>
                  <a:pt x="573" y="152"/>
                </a:lnTo>
                <a:close/>
                <a:moveTo>
                  <a:pt x="594" y="141"/>
                </a:moveTo>
                <a:cubicBezTo>
                  <a:pt x="590" y="142"/>
                  <a:pt x="587" y="144"/>
                  <a:pt x="583" y="146"/>
                </a:cubicBezTo>
                <a:cubicBezTo>
                  <a:pt x="586" y="151"/>
                  <a:pt x="586" y="151"/>
                  <a:pt x="586" y="151"/>
                </a:cubicBezTo>
                <a:cubicBezTo>
                  <a:pt x="590" y="149"/>
                  <a:pt x="593" y="147"/>
                  <a:pt x="597" y="145"/>
                </a:cubicBezTo>
                <a:lnTo>
                  <a:pt x="594" y="141"/>
                </a:lnTo>
                <a:close/>
                <a:moveTo>
                  <a:pt x="615" y="129"/>
                </a:moveTo>
                <a:cubicBezTo>
                  <a:pt x="612" y="131"/>
                  <a:pt x="608" y="133"/>
                  <a:pt x="604" y="135"/>
                </a:cubicBezTo>
                <a:cubicBezTo>
                  <a:pt x="607" y="139"/>
                  <a:pt x="607" y="139"/>
                  <a:pt x="607" y="139"/>
                </a:cubicBezTo>
                <a:cubicBezTo>
                  <a:pt x="611" y="137"/>
                  <a:pt x="614" y="136"/>
                  <a:pt x="618" y="134"/>
                </a:cubicBezTo>
                <a:lnTo>
                  <a:pt x="615" y="129"/>
                </a:lnTo>
                <a:close/>
                <a:moveTo>
                  <a:pt x="637" y="118"/>
                </a:moveTo>
                <a:cubicBezTo>
                  <a:pt x="633" y="120"/>
                  <a:pt x="629" y="122"/>
                  <a:pt x="626" y="123"/>
                </a:cubicBezTo>
                <a:cubicBezTo>
                  <a:pt x="628" y="128"/>
                  <a:pt x="628" y="128"/>
                  <a:pt x="628" y="128"/>
                </a:cubicBezTo>
                <a:cubicBezTo>
                  <a:pt x="632" y="126"/>
                  <a:pt x="635" y="125"/>
                  <a:pt x="639" y="123"/>
                </a:cubicBezTo>
                <a:lnTo>
                  <a:pt x="637" y="118"/>
                </a:lnTo>
                <a:close/>
                <a:moveTo>
                  <a:pt x="658" y="107"/>
                </a:moveTo>
                <a:cubicBezTo>
                  <a:pt x="655" y="109"/>
                  <a:pt x="651" y="111"/>
                  <a:pt x="647" y="113"/>
                </a:cubicBezTo>
                <a:cubicBezTo>
                  <a:pt x="650" y="117"/>
                  <a:pt x="650" y="117"/>
                  <a:pt x="650" y="117"/>
                </a:cubicBezTo>
                <a:cubicBezTo>
                  <a:pt x="653" y="116"/>
                  <a:pt x="657" y="114"/>
                  <a:pt x="661" y="112"/>
                </a:cubicBezTo>
                <a:lnTo>
                  <a:pt x="658" y="107"/>
                </a:lnTo>
                <a:close/>
                <a:moveTo>
                  <a:pt x="680" y="97"/>
                </a:moveTo>
                <a:cubicBezTo>
                  <a:pt x="677" y="99"/>
                  <a:pt x="673" y="101"/>
                  <a:pt x="669" y="102"/>
                </a:cubicBezTo>
                <a:cubicBezTo>
                  <a:pt x="671" y="107"/>
                  <a:pt x="671" y="107"/>
                  <a:pt x="671" y="107"/>
                </a:cubicBezTo>
                <a:cubicBezTo>
                  <a:pt x="675" y="105"/>
                  <a:pt x="679" y="104"/>
                  <a:pt x="682" y="102"/>
                </a:cubicBezTo>
                <a:lnTo>
                  <a:pt x="680" y="97"/>
                </a:lnTo>
                <a:close/>
                <a:moveTo>
                  <a:pt x="702" y="88"/>
                </a:moveTo>
                <a:cubicBezTo>
                  <a:pt x="699" y="89"/>
                  <a:pt x="695" y="91"/>
                  <a:pt x="691" y="92"/>
                </a:cubicBezTo>
                <a:cubicBezTo>
                  <a:pt x="693" y="97"/>
                  <a:pt x="693" y="97"/>
                  <a:pt x="693" y="97"/>
                </a:cubicBezTo>
                <a:cubicBezTo>
                  <a:pt x="697" y="96"/>
                  <a:pt x="701" y="94"/>
                  <a:pt x="704" y="93"/>
                </a:cubicBezTo>
                <a:lnTo>
                  <a:pt x="702" y="88"/>
                </a:lnTo>
                <a:close/>
                <a:moveTo>
                  <a:pt x="725" y="79"/>
                </a:moveTo>
                <a:cubicBezTo>
                  <a:pt x="721" y="80"/>
                  <a:pt x="717" y="82"/>
                  <a:pt x="713" y="83"/>
                </a:cubicBezTo>
                <a:cubicBezTo>
                  <a:pt x="715" y="88"/>
                  <a:pt x="715" y="88"/>
                  <a:pt x="715" y="88"/>
                </a:cubicBezTo>
                <a:cubicBezTo>
                  <a:pt x="719" y="87"/>
                  <a:pt x="723" y="85"/>
                  <a:pt x="727" y="84"/>
                </a:cubicBezTo>
                <a:lnTo>
                  <a:pt x="725" y="79"/>
                </a:lnTo>
                <a:close/>
                <a:moveTo>
                  <a:pt x="747" y="70"/>
                </a:moveTo>
                <a:cubicBezTo>
                  <a:pt x="743" y="71"/>
                  <a:pt x="740" y="73"/>
                  <a:pt x="736" y="74"/>
                </a:cubicBezTo>
                <a:cubicBezTo>
                  <a:pt x="738" y="79"/>
                  <a:pt x="738" y="79"/>
                  <a:pt x="738" y="79"/>
                </a:cubicBezTo>
                <a:cubicBezTo>
                  <a:pt x="741" y="78"/>
                  <a:pt x="745" y="76"/>
                  <a:pt x="749" y="75"/>
                </a:cubicBezTo>
                <a:lnTo>
                  <a:pt x="747" y="70"/>
                </a:lnTo>
                <a:close/>
                <a:moveTo>
                  <a:pt x="770" y="62"/>
                </a:moveTo>
                <a:cubicBezTo>
                  <a:pt x="766" y="63"/>
                  <a:pt x="762" y="65"/>
                  <a:pt x="758" y="66"/>
                </a:cubicBezTo>
                <a:cubicBezTo>
                  <a:pt x="760" y="71"/>
                  <a:pt x="760" y="71"/>
                  <a:pt x="760" y="71"/>
                </a:cubicBezTo>
                <a:cubicBezTo>
                  <a:pt x="764" y="70"/>
                  <a:pt x="768" y="68"/>
                  <a:pt x="771" y="67"/>
                </a:cubicBezTo>
                <a:lnTo>
                  <a:pt x="770" y="62"/>
                </a:lnTo>
                <a:close/>
                <a:moveTo>
                  <a:pt x="793" y="54"/>
                </a:moveTo>
                <a:cubicBezTo>
                  <a:pt x="789" y="56"/>
                  <a:pt x="785" y="57"/>
                  <a:pt x="781" y="58"/>
                </a:cubicBezTo>
                <a:cubicBezTo>
                  <a:pt x="783" y="63"/>
                  <a:pt x="783" y="63"/>
                  <a:pt x="783" y="63"/>
                </a:cubicBezTo>
                <a:cubicBezTo>
                  <a:pt x="787" y="62"/>
                  <a:pt x="790" y="61"/>
                  <a:pt x="794" y="60"/>
                </a:cubicBezTo>
                <a:lnTo>
                  <a:pt x="793" y="54"/>
                </a:lnTo>
                <a:close/>
                <a:moveTo>
                  <a:pt x="815" y="47"/>
                </a:moveTo>
                <a:cubicBezTo>
                  <a:pt x="812" y="48"/>
                  <a:pt x="808" y="50"/>
                  <a:pt x="804" y="51"/>
                </a:cubicBezTo>
                <a:cubicBezTo>
                  <a:pt x="806" y="56"/>
                  <a:pt x="806" y="56"/>
                  <a:pt x="806" y="56"/>
                </a:cubicBezTo>
                <a:cubicBezTo>
                  <a:pt x="809" y="55"/>
                  <a:pt x="813" y="54"/>
                  <a:pt x="817" y="52"/>
                </a:cubicBezTo>
                <a:lnTo>
                  <a:pt x="815" y="47"/>
                </a:lnTo>
                <a:close/>
                <a:moveTo>
                  <a:pt x="839" y="41"/>
                </a:moveTo>
                <a:cubicBezTo>
                  <a:pt x="835" y="42"/>
                  <a:pt x="831" y="43"/>
                  <a:pt x="827" y="44"/>
                </a:cubicBezTo>
                <a:cubicBezTo>
                  <a:pt x="829" y="49"/>
                  <a:pt x="829" y="49"/>
                  <a:pt x="829" y="49"/>
                </a:cubicBezTo>
                <a:cubicBezTo>
                  <a:pt x="832" y="48"/>
                  <a:pt x="836" y="47"/>
                  <a:pt x="840" y="46"/>
                </a:cubicBezTo>
                <a:lnTo>
                  <a:pt x="839" y="41"/>
                </a:lnTo>
                <a:close/>
                <a:moveTo>
                  <a:pt x="862" y="35"/>
                </a:moveTo>
                <a:cubicBezTo>
                  <a:pt x="858" y="36"/>
                  <a:pt x="854" y="37"/>
                  <a:pt x="850" y="38"/>
                </a:cubicBezTo>
                <a:cubicBezTo>
                  <a:pt x="852" y="43"/>
                  <a:pt x="852" y="43"/>
                  <a:pt x="852" y="43"/>
                </a:cubicBezTo>
                <a:cubicBezTo>
                  <a:pt x="855" y="42"/>
                  <a:pt x="859" y="41"/>
                  <a:pt x="863" y="40"/>
                </a:cubicBezTo>
                <a:lnTo>
                  <a:pt x="862" y="35"/>
                </a:lnTo>
                <a:close/>
                <a:moveTo>
                  <a:pt x="885" y="29"/>
                </a:moveTo>
                <a:cubicBezTo>
                  <a:pt x="881" y="30"/>
                  <a:pt x="877" y="31"/>
                  <a:pt x="874" y="32"/>
                </a:cubicBezTo>
                <a:cubicBezTo>
                  <a:pt x="875" y="37"/>
                  <a:pt x="875" y="37"/>
                  <a:pt x="875" y="37"/>
                </a:cubicBezTo>
                <a:cubicBezTo>
                  <a:pt x="879" y="36"/>
                  <a:pt x="883" y="35"/>
                  <a:pt x="886" y="34"/>
                </a:cubicBezTo>
                <a:lnTo>
                  <a:pt x="885" y="29"/>
                </a:lnTo>
                <a:close/>
                <a:moveTo>
                  <a:pt x="909" y="24"/>
                </a:moveTo>
                <a:cubicBezTo>
                  <a:pt x="905" y="25"/>
                  <a:pt x="901" y="26"/>
                  <a:pt x="897" y="26"/>
                </a:cubicBezTo>
                <a:cubicBezTo>
                  <a:pt x="898" y="32"/>
                  <a:pt x="898" y="32"/>
                  <a:pt x="898" y="32"/>
                </a:cubicBezTo>
                <a:cubicBezTo>
                  <a:pt x="902" y="31"/>
                  <a:pt x="906" y="30"/>
                  <a:pt x="910" y="29"/>
                </a:cubicBezTo>
                <a:lnTo>
                  <a:pt x="909" y="24"/>
                </a:lnTo>
                <a:close/>
                <a:moveTo>
                  <a:pt x="932" y="19"/>
                </a:moveTo>
                <a:cubicBezTo>
                  <a:pt x="928" y="20"/>
                  <a:pt x="925" y="21"/>
                  <a:pt x="921" y="22"/>
                </a:cubicBezTo>
                <a:cubicBezTo>
                  <a:pt x="922" y="27"/>
                  <a:pt x="922" y="27"/>
                  <a:pt x="922" y="27"/>
                </a:cubicBezTo>
                <a:cubicBezTo>
                  <a:pt x="926" y="26"/>
                  <a:pt x="929" y="25"/>
                  <a:pt x="933" y="25"/>
                </a:cubicBezTo>
                <a:lnTo>
                  <a:pt x="932" y="19"/>
                </a:lnTo>
                <a:close/>
                <a:moveTo>
                  <a:pt x="956" y="15"/>
                </a:moveTo>
                <a:cubicBezTo>
                  <a:pt x="952" y="16"/>
                  <a:pt x="948" y="17"/>
                  <a:pt x="944" y="17"/>
                </a:cubicBezTo>
                <a:cubicBezTo>
                  <a:pt x="945" y="23"/>
                  <a:pt x="945" y="23"/>
                  <a:pt x="945" y="23"/>
                </a:cubicBezTo>
                <a:cubicBezTo>
                  <a:pt x="949" y="22"/>
                  <a:pt x="953" y="21"/>
                  <a:pt x="957" y="21"/>
                </a:cubicBezTo>
                <a:lnTo>
                  <a:pt x="956" y="15"/>
                </a:lnTo>
                <a:close/>
                <a:moveTo>
                  <a:pt x="980" y="12"/>
                </a:moveTo>
                <a:cubicBezTo>
                  <a:pt x="976" y="12"/>
                  <a:pt x="972" y="13"/>
                  <a:pt x="968" y="13"/>
                </a:cubicBezTo>
                <a:cubicBezTo>
                  <a:pt x="969" y="19"/>
                  <a:pt x="969" y="19"/>
                  <a:pt x="969" y="19"/>
                </a:cubicBezTo>
                <a:cubicBezTo>
                  <a:pt x="973" y="18"/>
                  <a:pt x="977" y="18"/>
                  <a:pt x="981" y="17"/>
                </a:cubicBezTo>
                <a:lnTo>
                  <a:pt x="980" y="12"/>
                </a:lnTo>
                <a:close/>
                <a:moveTo>
                  <a:pt x="1004" y="9"/>
                </a:moveTo>
                <a:cubicBezTo>
                  <a:pt x="1000" y="9"/>
                  <a:pt x="996" y="10"/>
                  <a:pt x="992" y="10"/>
                </a:cubicBezTo>
                <a:cubicBezTo>
                  <a:pt x="993" y="15"/>
                  <a:pt x="993" y="15"/>
                  <a:pt x="993" y="15"/>
                </a:cubicBezTo>
                <a:cubicBezTo>
                  <a:pt x="996" y="15"/>
                  <a:pt x="1000" y="14"/>
                  <a:pt x="1004" y="14"/>
                </a:cubicBezTo>
                <a:lnTo>
                  <a:pt x="1004" y="9"/>
                </a:lnTo>
                <a:close/>
                <a:moveTo>
                  <a:pt x="1028" y="6"/>
                </a:moveTo>
                <a:cubicBezTo>
                  <a:pt x="1024" y="6"/>
                  <a:pt x="1020" y="7"/>
                  <a:pt x="1016" y="7"/>
                </a:cubicBezTo>
                <a:cubicBezTo>
                  <a:pt x="1016" y="13"/>
                  <a:pt x="1016" y="13"/>
                  <a:pt x="1016" y="13"/>
                </a:cubicBezTo>
                <a:cubicBezTo>
                  <a:pt x="1020" y="12"/>
                  <a:pt x="1024" y="12"/>
                  <a:pt x="1028" y="11"/>
                </a:cubicBezTo>
                <a:lnTo>
                  <a:pt x="1028" y="6"/>
                </a:lnTo>
                <a:close/>
                <a:moveTo>
                  <a:pt x="1052" y="4"/>
                </a:moveTo>
                <a:cubicBezTo>
                  <a:pt x="1048" y="4"/>
                  <a:pt x="1044" y="5"/>
                  <a:pt x="1040" y="5"/>
                </a:cubicBezTo>
                <a:cubicBezTo>
                  <a:pt x="1040" y="10"/>
                  <a:pt x="1040" y="10"/>
                  <a:pt x="1040" y="10"/>
                </a:cubicBezTo>
                <a:cubicBezTo>
                  <a:pt x="1044" y="10"/>
                  <a:pt x="1048" y="10"/>
                  <a:pt x="1052" y="9"/>
                </a:cubicBezTo>
                <a:lnTo>
                  <a:pt x="1052" y="4"/>
                </a:lnTo>
                <a:close/>
                <a:moveTo>
                  <a:pt x="1076" y="2"/>
                </a:moveTo>
                <a:cubicBezTo>
                  <a:pt x="1072" y="2"/>
                  <a:pt x="1068" y="3"/>
                  <a:pt x="1064" y="3"/>
                </a:cubicBezTo>
                <a:cubicBezTo>
                  <a:pt x="1064" y="8"/>
                  <a:pt x="1064" y="8"/>
                  <a:pt x="1064" y="8"/>
                </a:cubicBezTo>
                <a:cubicBezTo>
                  <a:pt x="1068" y="8"/>
                  <a:pt x="1072" y="8"/>
                  <a:pt x="1076" y="8"/>
                </a:cubicBezTo>
                <a:lnTo>
                  <a:pt x="1076" y="2"/>
                </a:lnTo>
                <a:close/>
                <a:moveTo>
                  <a:pt x="1100" y="1"/>
                </a:moveTo>
                <a:cubicBezTo>
                  <a:pt x="1096" y="1"/>
                  <a:pt x="1092" y="1"/>
                  <a:pt x="1088" y="2"/>
                </a:cubicBezTo>
                <a:cubicBezTo>
                  <a:pt x="1088" y="7"/>
                  <a:pt x="1088" y="7"/>
                  <a:pt x="1088" y="7"/>
                </a:cubicBezTo>
                <a:cubicBezTo>
                  <a:pt x="1092" y="7"/>
                  <a:pt x="1096" y="7"/>
                  <a:pt x="1100" y="6"/>
                </a:cubicBezTo>
                <a:lnTo>
                  <a:pt x="1100" y="1"/>
                </a:lnTo>
                <a:close/>
                <a:moveTo>
                  <a:pt x="1124" y="0"/>
                </a:moveTo>
                <a:cubicBezTo>
                  <a:pt x="1120" y="1"/>
                  <a:pt x="1116" y="1"/>
                  <a:pt x="1112" y="1"/>
                </a:cubicBezTo>
                <a:cubicBezTo>
                  <a:pt x="1112" y="6"/>
                  <a:pt x="1112" y="6"/>
                  <a:pt x="1112" y="6"/>
                </a:cubicBezTo>
                <a:cubicBezTo>
                  <a:pt x="1116" y="6"/>
                  <a:pt x="1120" y="6"/>
                  <a:pt x="1124" y="6"/>
                </a:cubicBezTo>
                <a:cubicBezTo>
                  <a:pt x="1124" y="0"/>
                  <a:pt x="1124" y="0"/>
                  <a:pt x="1124" y="0"/>
                </a:cubicBezTo>
                <a:close/>
                <a:moveTo>
                  <a:pt x="1148" y="0"/>
                </a:moveTo>
                <a:cubicBezTo>
                  <a:pt x="1147" y="0"/>
                  <a:pt x="1146" y="0"/>
                  <a:pt x="1145" y="0"/>
                </a:cubicBezTo>
                <a:cubicBezTo>
                  <a:pt x="1142" y="0"/>
                  <a:pt x="1139" y="0"/>
                  <a:pt x="1136" y="0"/>
                </a:cubicBezTo>
                <a:cubicBezTo>
                  <a:pt x="1136" y="6"/>
                  <a:pt x="1136" y="6"/>
                  <a:pt x="1136" y="6"/>
                </a:cubicBezTo>
                <a:cubicBezTo>
                  <a:pt x="1139" y="6"/>
                  <a:pt x="1142" y="6"/>
                  <a:pt x="1145" y="6"/>
                </a:cubicBezTo>
                <a:cubicBezTo>
                  <a:pt x="1146" y="6"/>
                  <a:pt x="1147" y="6"/>
                  <a:pt x="1148" y="6"/>
                </a:cubicBezTo>
                <a:lnTo>
                  <a:pt x="1148" y="0"/>
                </a:lnTo>
                <a:close/>
                <a:moveTo>
                  <a:pt x="1172" y="1"/>
                </a:moveTo>
                <a:cubicBezTo>
                  <a:pt x="1168" y="0"/>
                  <a:pt x="1164" y="0"/>
                  <a:pt x="1160" y="0"/>
                </a:cubicBezTo>
                <a:cubicBezTo>
                  <a:pt x="1160" y="6"/>
                  <a:pt x="1160" y="6"/>
                  <a:pt x="1160" y="6"/>
                </a:cubicBezTo>
                <a:cubicBezTo>
                  <a:pt x="1164" y="6"/>
                  <a:pt x="1168" y="6"/>
                  <a:pt x="1172" y="6"/>
                </a:cubicBezTo>
                <a:lnTo>
                  <a:pt x="1172" y="1"/>
                </a:lnTo>
                <a:close/>
                <a:moveTo>
                  <a:pt x="1196" y="1"/>
                </a:moveTo>
                <a:cubicBezTo>
                  <a:pt x="1192" y="1"/>
                  <a:pt x="1188" y="1"/>
                  <a:pt x="1184" y="1"/>
                </a:cubicBezTo>
                <a:cubicBezTo>
                  <a:pt x="1184" y="6"/>
                  <a:pt x="1184" y="6"/>
                  <a:pt x="1184" y="6"/>
                </a:cubicBezTo>
                <a:cubicBezTo>
                  <a:pt x="1188" y="6"/>
                  <a:pt x="1192" y="6"/>
                  <a:pt x="1196" y="7"/>
                </a:cubicBezTo>
                <a:lnTo>
                  <a:pt x="1196" y="1"/>
                </a:lnTo>
                <a:close/>
                <a:moveTo>
                  <a:pt x="1220" y="3"/>
                </a:moveTo>
                <a:cubicBezTo>
                  <a:pt x="1216" y="2"/>
                  <a:pt x="1212" y="2"/>
                  <a:pt x="1208" y="2"/>
                </a:cubicBezTo>
                <a:cubicBezTo>
                  <a:pt x="1208" y="7"/>
                  <a:pt x="1208" y="7"/>
                  <a:pt x="1208" y="7"/>
                </a:cubicBezTo>
                <a:cubicBezTo>
                  <a:pt x="1212" y="7"/>
                  <a:pt x="1215" y="8"/>
                  <a:pt x="1219" y="8"/>
                </a:cubicBezTo>
                <a:lnTo>
                  <a:pt x="1220" y="3"/>
                </a:lnTo>
                <a:close/>
                <a:moveTo>
                  <a:pt x="1244" y="4"/>
                </a:moveTo>
                <a:cubicBezTo>
                  <a:pt x="1240" y="4"/>
                  <a:pt x="1236" y="4"/>
                  <a:pt x="1232" y="3"/>
                </a:cubicBezTo>
                <a:cubicBezTo>
                  <a:pt x="1231" y="9"/>
                  <a:pt x="1231" y="9"/>
                  <a:pt x="1231" y="9"/>
                </a:cubicBezTo>
                <a:cubicBezTo>
                  <a:pt x="1235" y="9"/>
                  <a:pt x="1239" y="9"/>
                  <a:pt x="1243" y="10"/>
                </a:cubicBezTo>
                <a:lnTo>
                  <a:pt x="1244" y="4"/>
                </a:lnTo>
                <a:close/>
                <a:moveTo>
                  <a:pt x="1268" y="6"/>
                </a:moveTo>
                <a:cubicBezTo>
                  <a:pt x="1264" y="6"/>
                  <a:pt x="1260" y="6"/>
                  <a:pt x="1256" y="5"/>
                </a:cubicBezTo>
                <a:cubicBezTo>
                  <a:pt x="1255" y="11"/>
                  <a:pt x="1255" y="11"/>
                  <a:pt x="1255" y="11"/>
                </a:cubicBezTo>
                <a:cubicBezTo>
                  <a:pt x="1259" y="11"/>
                  <a:pt x="1263" y="11"/>
                  <a:pt x="1267" y="12"/>
                </a:cubicBezTo>
                <a:lnTo>
                  <a:pt x="1268" y="6"/>
                </a:lnTo>
                <a:close/>
                <a:moveTo>
                  <a:pt x="1292" y="9"/>
                </a:moveTo>
                <a:cubicBezTo>
                  <a:pt x="1288" y="9"/>
                  <a:pt x="1284" y="8"/>
                  <a:pt x="1280" y="8"/>
                </a:cubicBezTo>
                <a:cubicBezTo>
                  <a:pt x="1279" y="13"/>
                  <a:pt x="1279" y="13"/>
                  <a:pt x="1279" y="13"/>
                </a:cubicBezTo>
                <a:cubicBezTo>
                  <a:pt x="1283" y="14"/>
                  <a:pt x="1287" y="14"/>
                  <a:pt x="1291" y="14"/>
                </a:cubicBezTo>
                <a:lnTo>
                  <a:pt x="1292" y="9"/>
                </a:lnTo>
                <a:close/>
                <a:moveTo>
                  <a:pt x="1315" y="12"/>
                </a:moveTo>
                <a:cubicBezTo>
                  <a:pt x="1312" y="12"/>
                  <a:pt x="1308" y="11"/>
                  <a:pt x="1304" y="11"/>
                </a:cubicBezTo>
                <a:cubicBezTo>
                  <a:pt x="1303" y="16"/>
                  <a:pt x="1303" y="16"/>
                  <a:pt x="1303" y="16"/>
                </a:cubicBezTo>
                <a:cubicBezTo>
                  <a:pt x="1307" y="17"/>
                  <a:pt x="1311" y="17"/>
                  <a:pt x="1315" y="18"/>
                </a:cubicBezTo>
                <a:lnTo>
                  <a:pt x="1315" y="12"/>
                </a:lnTo>
                <a:close/>
                <a:moveTo>
                  <a:pt x="1339" y="16"/>
                </a:moveTo>
                <a:cubicBezTo>
                  <a:pt x="1335" y="15"/>
                  <a:pt x="1331" y="15"/>
                  <a:pt x="1327" y="14"/>
                </a:cubicBezTo>
                <a:cubicBezTo>
                  <a:pt x="1327" y="19"/>
                  <a:pt x="1327" y="19"/>
                  <a:pt x="1327" y="19"/>
                </a:cubicBezTo>
                <a:cubicBezTo>
                  <a:pt x="1330" y="20"/>
                  <a:pt x="1334" y="21"/>
                  <a:pt x="1338" y="21"/>
                </a:cubicBezTo>
                <a:lnTo>
                  <a:pt x="1339" y="16"/>
                </a:lnTo>
                <a:close/>
                <a:moveTo>
                  <a:pt x="1363" y="20"/>
                </a:moveTo>
                <a:cubicBezTo>
                  <a:pt x="1359" y="19"/>
                  <a:pt x="1355" y="19"/>
                  <a:pt x="1351" y="18"/>
                </a:cubicBezTo>
                <a:cubicBezTo>
                  <a:pt x="1350" y="23"/>
                  <a:pt x="1350" y="23"/>
                  <a:pt x="1350" y="23"/>
                </a:cubicBezTo>
                <a:cubicBezTo>
                  <a:pt x="1354" y="24"/>
                  <a:pt x="1358" y="25"/>
                  <a:pt x="1362" y="25"/>
                </a:cubicBezTo>
                <a:cubicBezTo>
                  <a:pt x="1363" y="20"/>
                  <a:pt x="1363" y="20"/>
                  <a:pt x="1363" y="20"/>
                </a:cubicBezTo>
                <a:close/>
                <a:moveTo>
                  <a:pt x="1387" y="25"/>
                </a:moveTo>
                <a:cubicBezTo>
                  <a:pt x="1383" y="24"/>
                  <a:pt x="1379" y="23"/>
                  <a:pt x="1375" y="23"/>
                </a:cubicBezTo>
                <a:cubicBezTo>
                  <a:pt x="1374" y="28"/>
                  <a:pt x="1374" y="28"/>
                  <a:pt x="1374" y="28"/>
                </a:cubicBezTo>
                <a:cubicBezTo>
                  <a:pt x="1378" y="29"/>
                  <a:pt x="1382" y="29"/>
                  <a:pt x="1385" y="30"/>
                </a:cubicBezTo>
                <a:lnTo>
                  <a:pt x="1387" y="25"/>
                </a:lnTo>
                <a:close/>
                <a:moveTo>
                  <a:pt x="1410" y="30"/>
                </a:moveTo>
                <a:cubicBezTo>
                  <a:pt x="1406" y="29"/>
                  <a:pt x="1402" y="28"/>
                  <a:pt x="1398" y="27"/>
                </a:cubicBezTo>
                <a:cubicBezTo>
                  <a:pt x="1397" y="33"/>
                  <a:pt x="1397" y="33"/>
                  <a:pt x="1397" y="33"/>
                </a:cubicBezTo>
                <a:cubicBezTo>
                  <a:pt x="1401" y="34"/>
                  <a:pt x="1405" y="34"/>
                  <a:pt x="1409" y="35"/>
                </a:cubicBezTo>
                <a:lnTo>
                  <a:pt x="1410" y="30"/>
                </a:lnTo>
                <a:close/>
                <a:moveTo>
                  <a:pt x="1433" y="36"/>
                </a:moveTo>
                <a:cubicBezTo>
                  <a:pt x="1429" y="35"/>
                  <a:pt x="1426" y="34"/>
                  <a:pt x="1422" y="33"/>
                </a:cubicBezTo>
                <a:cubicBezTo>
                  <a:pt x="1420" y="38"/>
                  <a:pt x="1420" y="38"/>
                  <a:pt x="1420" y="38"/>
                </a:cubicBezTo>
                <a:cubicBezTo>
                  <a:pt x="1424" y="39"/>
                  <a:pt x="1428" y="40"/>
                  <a:pt x="1432" y="41"/>
                </a:cubicBezTo>
                <a:lnTo>
                  <a:pt x="1433" y="36"/>
                </a:lnTo>
                <a:close/>
                <a:moveTo>
                  <a:pt x="1457" y="42"/>
                </a:moveTo>
                <a:cubicBezTo>
                  <a:pt x="1453" y="41"/>
                  <a:pt x="1449" y="40"/>
                  <a:pt x="1445" y="39"/>
                </a:cubicBezTo>
                <a:cubicBezTo>
                  <a:pt x="1444" y="44"/>
                  <a:pt x="1444" y="44"/>
                  <a:pt x="1444" y="44"/>
                </a:cubicBezTo>
                <a:cubicBezTo>
                  <a:pt x="1447" y="45"/>
                  <a:pt x="1451" y="46"/>
                  <a:pt x="1455" y="47"/>
                </a:cubicBezTo>
                <a:lnTo>
                  <a:pt x="1457" y="42"/>
                </a:lnTo>
                <a:close/>
                <a:moveTo>
                  <a:pt x="1480" y="49"/>
                </a:moveTo>
                <a:cubicBezTo>
                  <a:pt x="1476" y="48"/>
                  <a:pt x="1472" y="46"/>
                  <a:pt x="1468" y="45"/>
                </a:cubicBezTo>
                <a:cubicBezTo>
                  <a:pt x="1467" y="50"/>
                  <a:pt x="1467" y="50"/>
                  <a:pt x="1467" y="50"/>
                </a:cubicBezTo>
                <a:cubicBezTo>
                  <a:pt x="1471" y="52"/>
                  <a:pt x="1474" y="53"/>
                  <a:pt x="1478" y="54"/>
                </a:cubicBezTo>
                <a:lnTo>
                  <a:pt x="1480" y="49"/>
                </a:lnTo>
                <a:close/>
                <a:moveTo>
                  <a:pt x="1503" y="56"/>
                </a:moveTo>
                <a:cubicBezTo>
                  <a:pt x="1499" y="55"/>
                  <a:pt x="1495" y="53"/>
                  <a:pt x="1491" y="52"/>
                </a:cubicBezTo>
                <a:cubicBezTo>
                  <a:pt x="1490" y="57"/>
                  <a:pt x="1490" y="57"/>
                  <a:pt x="1490" y="57"/>
                </a:cubicBezTo>
                <a:cubicBezTo>
                  <a:pt x="1493" y="59"/>
                  <a:pt x="1497" y="60"/>
                  <a:pt x="1501" y="61"/>
                </a:cubicBezTo>
                <a:lnTo>
                  <a:pt x="1503" y="56"/>
                </a:lnTo>
                <a:close/>
                <a:moveTo>
                  <a:pt x="1525" y="64"/>
                </a:moveTo>
                <a:cubicBezTo>
                  <a:pt x="1522" y="62"/>
                  <a:pt x="1518" y="61"/>
                  <a:pt x="1514" y="60"/>
                </a:cubicBezTo>
                <a:cubicBezTo>
                  <a:pt x="1512" y="65"/>
                  <a:pt x="1512" y="65"/>
                  <a:pt x="1512" y="65"/>
                </a:cubicBezTo>
                <a:cubicBezTo>
                  <a:pt x="1516" y="66"/>
                  <a:pt x="1520" y="67"/>
                  <a:pt x="1524" y="69"/>
                </a:cubicBezTo>
                <a:lnTo>
                  <a:pt x="1525" y="64"/>
                </a:lnTo>
                <a:close/>
                <a:moveTo>
                  <a:pt x="1548" y="72"/>
                </a:moveTo>
                <a:cubicBezTo>
                  <a:pt x="1544" y="70"/>
                  <a:pt x="1541" y="69"/>
                  <a:pt x="1537" y="68"/>
                </a:cubicBezTo>
                <a:cubicBezTo>
                  <a:pt x="1535" y="73"/>
                  <a:pt x="1535" y="73"/>
                  <a:pt x="1535" y="73"/>
                </a:cubicBezTo>
                <a:cubicBezTo>
                  <a:pt x="1539" y="74"/>
                  <a:pt x="1542" y="75"/>
                  <a:pt x="1546" y="77"/>
                </a:cubicBezTo>
                <a:lnTo>
                  <a:pt x="1548" y="72"/>
                </a:lnTo>
                <a:close/>
                <a:moveTo>
                  <a:pt x="1571" y="80"/>
                </a:moveTo>
                <a:cubicBezTo>
                  <a:pt x="1567" y="79"/>
                  <a:pt x="1563" y="77"/>
                  <a:pt x="1559" y="76"/>
                </a:cubicBezTo>
                <a:cubicBezTo>
                  <a:pt x="1557" y="81"/>
                  <a:pt x="1557" y="81"/>
                  <a:pt x="1557" y="81"/>
                </a:cubicBezTo>
                <a:cubicBezTo>
                  <a:pt x="1561" y="82"/>
                  <a:pt x="1565" y="84"/>
                  <a:pt x="1569" y="85"/>
                </a:cubicBezTo>
                <a:lnTo>
                  <a:pt x="1571" y="80"/>
                </a:lnTo>
                <a:close/>
                <a:moveTo>
                  <a:pt x="1593" y="90"/>
                </a:moveTo>
                <a:cubicBezTo>
                  <a:pt x="1589" y="88"/>
                  <a:pt x="1585" y="86"/>
                  <a:pt x="1582" y="85"/>
                </a:cubicBezTo>
                <a:cubicBezTo>
                  <a:pt x="1580" y="90"/>
                  <a:pt x="1580" y="90"/>
                  <a:pt x="1580" y="90"/>
                </a:cubicBezTo>
                <a:cubicBezTo>
                  <a:pt x="1583" y="91"/>
                  <a:pt x="1587" y="93"/>
                  <a:pt x="1591" y="95"/>
                </a:cubicBezTo>
                <a:lnTo>
                  <a:pt x="1593" y="90"/>
                </a:lnTo>
                <a:close/>
                <a:moveTo>
                  <a:pt x="1615" y="99"/>
                </a:moveTo>
                <a:cubicBezTo>
                  <a:pt x="1611" y="98"/>
                  <a:pt x="1607" y="96"/>
                  <a:pt x="1604" y="94"/>
                </a:cubicBezTo>
                <a:cubicBezTo>
                  <a:pt x="1602" y="99"/>
                  <a:pt x="1602" y="99"/>
                  <a:pt x="1602" y="99"/>
                </a:cubicBezTo>
                <a:cubicBezTo>
                  <a:pt x="1605" y="101"/>
                  <a:pt x="1609" y="103"/>
                  <a:pt x="1613" y="104"/>
                </a:cubicBezTo>
                <a:lnTo>
                  <a:pt x="1615" y="99"/>
                </a:lnTo>
                <a:close/>
                <a:moveTo>
                  <a:pt x="1637" y="109"/>
                </a:moveTo>
                <a:cubicBezTo>
                  <a:pt x="1633" y="108"/>
                  <a:pt x="1629" y="106"/>
                  <a:pt x="1626" y="104"/>
                </a:cubicBezTo>
                <a:cubicBezTo>
                  <a:pt x="1623" y="109"/>
                  <a:pt x="1623" y="109"/>
                  <a:pt x="1623" y="109"/>
                </a:cubicBezTo>
                <a:cubicBezTo>
                  <a:pt x="1627" y="111"/>
                  <a:pt x="1631" y="113"/>
                  <a:pt x="1634" y="114"/>
                </a:cubicBezTo>
                <a:lnTo>
                  <a:pt x="1637" y="109"/>
                </a:lnTo>
                <a:close/>
                <a:moveTo>
                  <a:pt x="1658" y="120"/>
                </a:moveTo>
                <a:cubicBezTo>
                  <a:pt x="1655" y="118"/>
                  <a:pt x="1651" y="116"/>
                  <a:pt x="1647" y="115"/>
                </a:cubicBezTo>
                <a:cubicBezTo>
                  <a:pt x="1645" y="119"/>
                  <a:pt x="1645" y="119"/>
                  <a:pt x="1645" y="119"/>
                </a:cubicBezTo>
                <a:cubicBezTo>
                  <a:pt x="1649" y="121"/>
                  <a:pt x="1652" y="123"/>
                  <a:pt x="1656" y="125"/>
                </a:cubicBezTo>
                <a:lnTo>
                  <a:pt x="1658" y="120"/>
                </a:lnTo>
                <a:close/>
                <a:moveTo>
                  <a:pt x="1680" y="131"/>
                </a:moveTo>
                <a:cubicBezTo>
                  <a:pt x="1676" y="129"/>
                  <a:pt x="1672" y="127"/>
                  <a:pt x="1669" y="126"/>
                </a:cubicBezTo>
                <a:cubicBezTo>
                  <a:pt x="1666" y="130"/>
                  <a:pt x="1666" y="130"/>
                  <a:pt x="1666" y="130"/>
                </a:cubicBezTo>
                <a:cubicBezTo>
                  <a:pt x="1670" y="132"/>
                  <a:pt x="1673" y="134"/>
                  <a:pt x="1677" y="136"/>
                </a:cubicBezTo>
                <a:lnTo>
                  <a:pt x="1680" y="131"/>
                </a:lnTo>
                <a:close/>
                <a:moveTo>
                  <a:pt x="1701" y="143"/>
                </a:moveTo>
                <a:cubicBezTo>
                  <a:pt x="1697" y="141"/>
                  <a:pt x="1694" y="139"/>
                  <a:pt x="1690" y="137"/>
                </a:cubicBezTo>
                <a:cubicBezTo>
                  <a:pt x="1688" y="142"/>
                  <a:pt x="1688" y="142"/>
                  <a:pt x="1688" y="142"/>
                </a:cubicBezTo>
                <a:cubicBezTo>
                  <a:pt x="1691" y="143"/>
                  <a:pt x="1695" y="145"/>
                  <a:pt x="1698" y="147"/>
                </a:cubicBezTo>
                <a:lnTo>
                  <a:pt x="1701" y="143"/>
                </a:lnTo>
                <a:close/>
                <a:moveTo>
                  <a:pt x="1721" y="155"/>
                </a:moveTo>
                <a:cubicBezTo>
                  <a:pt x="1718" y="153"/>
                  <a:pt x="1715" y="151"/>
                  <a:pt x="1711" y="149"/>
                </a:cubicBezTo>
                <a:cubicBezTo>
                  <a:pt x="1708" y="153"/>
                  <a:pt x="1708" y="153"/>
                  <a:pt x="1708" y="153"/>
                </a:cubicBezTo>
                <a:cubicBezTo>
                  <a:pt x="1712" y="155"/>
                  <a:pt x="1715" y="157"/>
                  <a:pt x="1719" y="159"/>
                </a:cubicBezTo>
                <a:lnTo>
                  <a:pt x="1721" y="155"/>
                </a:lnTo>
                <a:close/>
                <a:moveTo>
                  <a:pt x="1742" y="167"/>
                </a:moveTo>
                <a:cubicBezTo>
                  <a:pt x="1738" y="165"/>
                  <a:pt x="1735" y="163"/>
                  <a:pt x="1732" y="161"/>
                </a:cubicBezTo>
                <a:cubicBezTo>
                  <a:pt x="1729" y="165"/>
                  <a:pt x="1729" y="165"/>
                  <a:pt x="1729" y="165"/>
                </a:cubicBezTo>
                <a:cubicBezTo>
                  <a:pt x="1732" y="167"/>
                  <a:pt x="1736" y="170"/>
                  <a:pt x="1739" y="172"/>
                </a:cubicBezTo>
                <a:lnTo>
                  <a:pt x="1742" y="167"/>
                </a:lnTo>
                <a:close/>
                <a:moveTo>
                  <a:pt x="1762" y="180"/>
                </a:moveTo>
                <a:cubicBezTo>
                  <a:pt x="1759" y="178"/>
                  <a:pt x="1755" y="176"/>
                  <a:pt x="1752" y="174"/>
                </a:cubicBezTo>
                <a:cubicBezTo>
                  <a:pt x="1749" y="178"/>
                  <a:pt x="1749" y="178"/>
                  <a:pt x="1749" y="178"/>
                </a:cubicBezTo>
                <a:cubicBezTo>
                  <a:pt x="1752" y="180"/>
                  <a:pt x="1756" y="182"/>
                  <a:pt x="1759" y="184"/>
                </a:cubicBezTo>
                <a:lnTo>
                  <a:pt x="1762" y="180"/>
                </a:lnTo>
                <a:close/>
                <a:moveTo>
                  <a:pt x="1782" y="193"/>
                </a:moveTo>
                <a:cubicBezTo>
                  <a:pt x="1779" y="191"/>
                  <a:pt x="1775" y="189"/>
                  <a:pt x="1772" y="187"/>
                </a:cubicBezTo>
                <a:cubicBezTo>
                  <a:pt x="1769" y="191"/>
                  <a:pt x="1769" y="191"/>
                  <a:pt x="1769" y="191"/>
                </a:cubicBezTo>
                <a:cubicBezTo>
                  <a:pt x="1772" y="193"/>
                  <a:pt x="1776" y="196"/>
                  <a:pt x="1779" y="198"/>
                </a:cubicBezTo>
                <a:cubicBezTo>
                  <a:pt x="1782" y="193"/>
                  <a:pt x="1782" y="193"/>
                  <a:pt x="1782" y="193"/>
                </a:cubicBezTo>
                <a:close/>
                <a:moveTo>
                  <a:pt x="1802" y="207"/>
                </a:moveTo>
                <a:cubicBezTo>
                  <a:pt x="1798" y="205"/>
                  <a:pt x="1795" y="202"/>
                  <a:pt x="1792" y="200"/>
                </a:cubicBezTo>
                <a:cubicBezTo>
                  <a:pt x="1789" y="205"/>
                  <a:pt x="1789" y="205"/>
                  <a:pt x="1789" y="205"/>
                </a:cubicBezTo>
                <a:cubicBezTo>
                  <a:pt x="1792" y="207"/>
                  <a:pt x="1795" y="209"/>
                  <a:pt x="1799" y="211"/>
                </a:cubicBezTo>
                <a:lnTo>
                  <a:pt x="1802" y="207"/>
                </a:lnTo>
                <a:close/>
                <a:moveTo>
                  <a:pt x="1821" y="221"/>
                </a:moveTo>
                <a:cubicBezTo>
                  <a:pt x="1818" y="219"/>
                  <a:pt x="1815" y="217"/>
                  <a:pt x="1811" y="214"/>
                </a:cubicBezTo>
                <a:cubicBezTo>
                  <a:pt x="1808" y="218"/>
                  <a:pt x="1808" y="218"/>
                  <a:pt x="1808" y="218"/>
                </a:cubicBezTo>
                <a:cubicBezTo>
                  <a:pt x="1811" y="221"/>
                  <a:pt x="1815" y="223"/>
                  <a:pt x="1818" y="226"/>
                </a:cubicBezTo>
                <a:lnTo>
                  <a:pt x="1821" y="221"/>
                </a:lnTo>
                <a:close/>
                <a:moveTo>
                  <a:pt x="1840" y="236"/>
                </a:moveTo>
                <a:cubicBezTo>
                  <a:pt x="1837" y="233"/>
                  <a:pt x="1834" y="231"/>
                  <a:pt x="1831" y="229"/>
                </a:cubicBezTo>
                <a:cubicBezTo>
                  <a:pt x="1827" y="233"/>
                  <a:pt x="1827" y="233"/>
                  <a:pt x="1827" y="233"/>
                </a:cubicBezTo>
                <a:cubicBezTo>
                  <a:pt x="1830" y="235"/>
                  <a:pt x="1834" y="238"/>
                  <a:pt x="1837" y="240"/>
                </a:cubicBezTo>
                <a:lnTo>
                  <a:pt x="1840" y="236"/>
                </a:lnTo>
                <a:close/>
                <a:moveTo>
                  <a:pt x="1859" y="251"/>
                </a:moveTo>
                <a:cubicBezTo>
                  <a:pt x="1856" y="248"/>
                  <a:pt x="1853" y="246"/>
                  <a:pt x="1849" y="243"/>
                </a:cubicBezTo>
                <a:cubicBezTo>
                  <a:pt x="1846" y="248"/>
                  <a:pt x="1846" y="248"/>
                  <a:pt x="1846" y="248"/>
                </a:cubicBezTo>
                <a:cubicBezTo>
                  <a:pt x="1849" y="250"/>
                  <a:pt x="1852" y="253"/>
                  <a:pt x="1855" y="255"/>
                </a:cubicBezTo>
                <a:lnTo>
                  <a:pt x="1859" y="251"/>
                </a:lnTo>
                <a:close/>
                <a:moveTo>
                  <a:pt x="1877" y="266"/>
                </a:moveTo>
                <a:cubicBezTo>
                  <a:pt x="1874" y="264"/>
                  <a:pt x="1871" y="261"/>
                  <a:pt x="1868" y="259"/>
                </a:cubicBezTo>
                <a:cubicBezTo>
                  <a:pt x="1865" y="263"/>
                  <a:pt x="1865" y="263"/>
                  <a:pt x="1865" y="263"/>
                </a:cubicBezTo>
                <a:cubicBezTo>
                  <a:pt x="1868" y="265"/>
                  <a:pt x="1871" y="268"/>
                  <a:pt x="1874" y="270"/>
                </a:cubicBezTo>
                <a:lnTo>
                  <a:pt x="1877" y="266"/>
                </a:lnTo>
                <a:close/>
                <a:moveTo>
                  <a:pt x="1895" y="282"/>
                </a:moveTo>
                <a:cubicBezTo>
                  <a:pt x="1892" y="280"/>
                  <a:pt x="1889" y="277"/>
                  <a:pt x="1886" y="274"/>
                </a:cubicBezTo>
                <a:cubicBezTo>
                  <a:pt x="1883" y="278"/>
                  <a:pt x="1883" y="278"/>
                  <a:pt x="1883" y="278"/>
                </a:cubicBezTo>
                <a:cubicBezTo>
                  <a:pt x="1886" y="281"/>
                  <a:pt x="1889" y="284"/>
                  <a:pt x="1892" y="286"/>
                </a:cubicBezTo>
                <a:lnTo>
                  <a:pt x="1895" y="282"/>
                </a:lnTo>
                <a:close/>
                <a:moveTo>
                  <a:pt x="1913" y="299"/>
                </a:moveTo>
                <a:cubicBezTo>
                  <a:pt x="1910" y="296"/>
                  <a:pt x="1907" y="293"/>
                  <a:pt x="1904" y="290"/>
                </a:cubicBezTo>
                <a:cubicBezTo>
                  <a:pt x="1901" y="294"/>
                  <a:pt x="1901" y="294"/>
                  <a:pt x="1901" y="294"/>
                </a:cubicBezTo>
                <a:cubicBezTo>
                  <a:pt x="1904" y="297"/>
                  <a:pt x="1906" y="300"/>
                  <a:pt x="1909" y="302"/>
                </a:cubicBezTo>
                <a:lnTo>
                  <a:pt x="1913" y="299"/>
                </a:lnTo>
                <a:close/>
                <a:moveTo>
                  <a:pt x="1930" y="315"/>
                </a:moveTo>
                <a:cubicBezTo>
                  <a:pt x="1928" y="312"/>
                  <a:pt x="1925" y="310"/>
                  <a:pt x="1922" y="307"/>
                </a:cubicBezTo>
                <a:cubicBezTo>
                  <a:pt x="1918" y="311"/>
                  <a:pt x="1918" y="311"/>
                  <a:pt x="1918" y="311"/>
                </a:cubicBezTo>
                <a:cubicBezTo>
                  <a:pt x="1921" y="313"/>
                  <a:pt x="1924" y="316"/>
                  <a:pt x="1927" y="319"/>
                </a:cubicBezTo>
                <a:lnTo>
                  <a:pt x="1930" y="315"/>
                </a:lnTo>
                <a:close/>
                <a:moveTo>
                  <a:pt x="1947" y="332"/>
                </a:moveTo>
                <a:cubicBezTo>
                  <a:pt x="1945" y="329"/>
                  <a:pt x="1942" y="326"/>
                  <a:pt x="1939" y="324"/>
                </a:cubicBezTo>
                <a:cubicBezTo>
                  <a:pt x="1935" y="327"/>
                  <a:pt x="1935" y="327"/>
                  <a:pt x="1935" y="327"/>
                </a:cubicBezTo>
                <a:cubicBezTo>
                  <a:pt x="1938" y="330"/>
                  <a:pt x="1941" y="333"/>
                  <a:pt x="1944" y="336"/>
                </a:cubicBezTo>
                <a:cubicBezTo>
                  <a:pt x="1947" y="332"/>
                  <a:pt x="1947" y="332"/>
                  <a:pt x="1947" y="332"/>
                </a:cubicBezTo>
                <a:close/>
                <a:moveTo>
                  <a:pt x="1964" y="350"/>
                </a:moveTo>
                <a:cubicBezTo>
                  <a:pt x="1961" y="347"/>
                  <a:pt x="1959" y="344"/>
                  <a:pt x="1956" y="341"/>
                </a:cubicBezTo>
                <a:cubicBezTo>
                  <a:pt x="1952" y="344"/>
                  <a:pt x="1952" y="344"/>
                  <a:pt x="1952" y="344"/>
                </a:cubicBezTo>
                <a:cubicBezTo>
                  <a:pt x="1955" y="347"/>
                  <a:pt x="1957" y="350"/>
                  <a:pt x="1960" y="353"/>
                </a:cubicBezTo>
                <a:lnTo>
                  <a:pt x="1964" y="350"/>
                </a:lnTo>
                <a:close/>
                <a:moveTo>
                  <a:pt x="1980" y="367"/>
                </a:moveTo>
                <a:cubicBezTo>
                  <a:pt x="1978" y="364"/>
                  <a:pt x="1975" y="361"/>
                  <a:pt x="1972" y="358"/>
                </a:cubicBezTo>
                <a:cubicBezTo>
                  <a:pt x="1968" y="362"/>
                  <a:pt x="1968" y="362"/>
                  <a:pt x="1968" y="362"/>
                </a:cubicBezTo>
                <a:cubicBezTo>
                  <a:pt x="1971" y="365"/>
                  <a:pt x="1974" y="368"/>
                  <a:pt x="1976" y="371"/>
                </a:cubicBezTo>
                <a:lnTo>
                  <a:pt x="1980" y="367"/>
                </a:lnTo>
                <a:close/>
                <a:moveTo>
                  <a:pt x="1996" y="385"/>
                </a:moveTo>
                <a:cubicBezTo>
                  <a:pt x="1994" y="382"/>
                  <a:pt x="1991" y="379"/>
                  <a:pt x="1988" y="376"/>
                </a:cubicBezTo>
                <a:cubicBezTo>
                  <a:pt x="1984" y="380"/>
                  <a:pt x="1984" y="380"/>
                  <a:pt x="1984" y="380"/>
                </a:cubicBezTo>
                <a:cubicBezTo>
                  <a:pt x="1987" y="383"/>
                  <a:pt x="1990" y="386"/>
                  <a:pt x="1992" y="389"/>
                </a:cubicBezTo>
                <a:lnTo>
                  <a:pt x="1996" y="385"/>
                </a:lnTo>
                <a:close/>
                <a:moveTo>
                  <a:pt x="2012" y="404"/>
                </a:moveTo>
                <a:cubicBezTo>
                  <a:pt x="2009" y="401"/>
                  <a:pt x="2007" y="398"/>
                  <a:pt x="2004" y="394"/>
                </a:cubicBezTo>
                <a:cubicBezTo>
                  <a:pt x="2000" y="398"/>
                  <a:pt x="2000" y="398"/>
                  <a:pt x="2000" y="398"/>
                </a:cubicBezTo>
                <a:cubicBezTo>
                  <a:pt x="2003" y="401"/>
                  <a:pt x="2005" y="404"/>
                  <a:pt x="2008" y="407"/>
                </a:cubicBezTo>
                <a:lnTo>
                  <a:pt x="2012" y="404"/>
                </a:lnTo>
                <a:close/>
                <a:moveTo>
                  <a:pt x="2027" y="422"/>
                </a:moveTo>
                <a:cubicBezTo>
                  <a:pt x="2025" y="419"/>
                  <a:pt x="2022" y="416"/>
                  <a:pt x="2020" y="413"/>
                </a:cubicBezTo>
                <a:cubicBezTo>
                  <a:pt x="2015" y="416"/>
                  <a:pt x="2015" y="416"/>
                  <a:pt x="2015" y="416"/>
                </a:cubicBezTo>
                <a:cubicBezTo>
                  <a:pt x="2018" y="420"/>
                  <a:pt x="2020" y="423"/>
                  <a:pt x="2023" y="426"/>
                </a:cubicBezTo>
                <a:lnTo>
                  <a:pt x="2027" y="422"/>
                </a:lnTo>
                <a:close/>
                <a:moveTo>
                  <a:pt x="2042" y="441"/>
                </a:moveTo>
                <a:cubicBezTo>
                  <a:pt x="2039" y="438"/>
                  <a:pt x="2037" y="435"/>
                  <a:pt x="2034" y="432"/>
                </a:cubicBezTo>
                <a:cubicBezTo>
                  <a:pt x="2030" y="435"/>
                  <a:pt x="2030" y="435"/>
                  <a:pt x="2030" y="435"/>
                </a:cubicBezTo>
                <a:cubicBezTo>
                  <a:pt x="2033" y="438"/>
                  <a:pt x="2035" y="442"/>
                  <a:pt x="2038" y="445"/>
                </a:cubicBezTo>
                <a:lnTo>
                  <a:pt x="2042" y="441"/>
                </a:lnTo>
                <a:close/>
                <a:moveTo>
                  <a:pt x="2056" y="461"/>
                </a:moveTo>
                <a:cubicBezTo>
                  <a:pt x="2054" y="458"/>
                  <a:pt x="2051" y="454"/>
                  <a:pt x="2049" y="451"/>
                </a:cubicBezTo>
                <a:cubicBezTo>
                  <a:pt x="2045" y="454"/>
                  <a:pt x="2045" y="454"/>
                  <a:pt x="2045" y="454"/>
                </a:cubicBezTo>
                <a:cubicBezTo>
                  <a:pt x="2047" y="458"/>
                  <a:pt x="2050" y="461"/>
                  <a:pt x="2052" y="464"/>
                </a:cubicBezTo>
                <a:lnTo>
                  <a:pt x="2056" y="461"/>
                </a:lnTo>
                <a:close/>
                <a:moveTo>
                  <a:pt x="2070" y="481"/>
                </a:moveTo>
                <a:cubicBezTo>
                  <a:pt x="2068" y="477"/>
                  <a:pt x="2066" y="474"/>
                  <a:pt x="2063" y="471"/>
                </a:cubicBezTo>
                <a:cubicBezTo>
                  <a:pt x="2059" y="474"/>
                  <a:pt x="2059" y="474"/>
                  <a:pt x="2059" y="474"/>
                </a:cubicBezTo>
                <a:cubicBezTo>
                  <a:pt x="2061" y="477"/>
                  <a:pt x="2063" y="480"/>
                  <a:pt x="2066" y="484"/>
                </a:cubicBezTo>
                <a:lnTo>
                  <a:pt x="2070" y="481"/>
                </a:lnTo>
                <a:close/>
                <a:moveTo>
                  <a:pt x="2084" y="500"/>
                </a:moveTo>
                <a:cubicBezTo>
                  <a:pt x="2082" y="497"/>
                  <a:pt x="2079" y="494"/>
                  <a:pt x="2077" y="490"/>
                </a:cubicBezTo>
                <a:cubicBezTo>
                  <a:pt x="2073" y="493"/>
                  <a:pt x="2073" y="493"/>
                  <a:pt x="2073" y="493"/>
                </a:cubicBezTo>
                <a:cubicBezTo>
                  <a:pt x="2075" y="497"/>
                  <a:pt x="2077" y="500"/>
                  <a:pt x="2079" y="503"/>
                </a:cubicBezTo>
                <a:lnTo>
                  <a:pt x="2084" y="500"/>
                </a:lnTo>
                <a:close/>
                <a:moveTo>
                  <a:pt x="2097" y="521"/>
                </a:moveTo>
                <a:cubicBezTo>
                  <a:pt x="2095" y="517"/>
                  <a:pt x="2093" y="514"/>
                  <a:pt x="2090" y="511"/>
                </a:cubicBezTo>
                <a:cubicBezTo>
                  <a:pt x="2086" y="513"/>
                  <a:pt x="2086" y="513"/>
                  <a:pt x="2086" y="513"/>
                </a:cubicBezTo>
                <a:cubicBezTo>
                  <a:pt x="2088" y="517"/>
                  <a:pt x="2090" y="520"/>
                  <a:pt x="2092" y="524"/>
                </a:cubicBezTo>
                <a:lnTo>
                  <a:pt x="2097" y="521"/>
                </a:lnTo>
                <a:close/>
                <a:moveTo>
                  <a:pt x="2110" y="541"/>
                </a:moveTo>
                <a:cubicBezTo>
                  <a:pt x="2108" y="538"/>
                  <a:pt x="2105" y="534"/>
                  <a:pt x="2103" y="531"/>
                </a:cubicBezTo>
                <a:cubicBezTo>
                  <a:pt x="2099" y="534"/>
                  <a:pt x="2099" y="534"/>
                  <a:pt x="2099" y="534"/>
                </a:cubicBezTo>
                <a:cubicBezTo>
                  <a:pt x="2101" y="537"/>
                  <a:pt x="2103" y="541"/>
                  <a:pt x="2105" y="544"/>
                </a:cubicBezTo>
                <a:lnTo>
                  <a:pt x="2110" y="541"/>
                </a:lnTo>
                <a:close/>
                <a:moveTo>
                  <a:pt x="2122" y="562"/>
                </a:moveTo>
                <a:cubicBezTo>
                  <a:pt x="2120" y="558"/>
                  <a:pt x="2118" y="555"/>
                  <a:pt x="2116" y="552"/>
                </a:cubicBezTo>
                <a:cubicBezTo>
                  <a:pt x="2111" y="554"/>
                  <a:pt x="2111" y="554"/>
                  <a:pt x="2111" y="554"/>
                </a:cubicBezTo>
                <a:cubicBezTo>
                  <a:pt x="2113" y="558"/>
                  <a:pt x="2115" y="561"/>
                  <a:pt x="2117" y="565"/>
                </a:cubicBezTo>
                <a:lnTo>
                  <a:pt x="2122" y="562"/>
                </a:lnTo>
                <a:close/>
                <a:moveTo>
                  <a:pt x="2134" y="583"/>
                </a:moveTo>
                <a:cubicBezTo>
                  <a:pt x="2132" y="579"/>
                  <a:pt x="2130" y="576"/>
                  <a:pt x="2128" y="572"/>
                </a:cubicBezTo>
                <a:cubicBezTo>
                  <a:pt x="2123" y="575"/>
                  <a:pt x="2123" y="575"/>
                  <a:pt x="2123" y="575"/>
                </a:cubicBezTo>
                <a:cubicBezTo>
                  <a:pt x="2125" y="579"/>
                  <a:pt x="2127" y="582"/>
                  <a:pt x="2129" y="586"/>
                </a:cubicBezTo>
                <a:lnTo>
                  <a:pt x="2134" y="583"/>
                </a:lnTo>
                <a:close/>
                <a:moveTo>
                  <a:pt x="2145" y="604"/>
                </a:moveTo>
                <a:cubicBezTo>
                  <a:pt x="2143" y="601"/>
                  <a:pt x="2142" y="597"/>
                  <a:pt x="2140" y="594"/>
                </a:cubicBezTo>
                <a:cubicBezTo>
                  <a:pt x="2135" y="596"/>
                  <a:pt x="2135" y="596"/>
                  <a:pt x="2135" y="596"/>
                </a:cubicBezTo>
                <a:cubicBezTo>
                  <a:pt x="2137" y="600"/>
                  <a:pt x="2139" y="603"/>
                  <a:pt x="2141" y="607"/>
                </a:cubicBezTo>
                <a:lnTo>
                  <a:pt x="2145" y="604"/>
                </a:lnTo>
                <a:close/>
                <a:moveTo>
                  <a:pt x="2156" y="626"/>
                </a:moveTo>
                <a:cubicBezTo>
                  <a:pt x="2155" y="622"/>
                  <a:pt x="2153" y="618"/>
                  <a:pt x="2151" y="615"/>
                </a:cubicBezTo>
                <a:cubicBezTo>
                  <a:pt x="2146" y="617"/>
                  <a:pt x="2146" y="617"/>
                  <a:pt x="2146" y="617"/>
                </a:cubicBezTo>
                <a:cubicBezTo>
                  <a:pt x="2148" y="621"/>
                  <a:pt x="2150" y="624"/>
                  <a:pt x="2152" y="628"/>
                </a:cubicBezTo>
                <a:lnTo>
                  <a:pt x="2156" y="626"/>
                </a:lnTo>
                <a:close/>
                <a:moveTo>
                  <a:pt x="2167" y="647"/>
                </a:moveTo>
                <a:cubicBezTo>
                  <a:pt x="2165" y="644"/>
                  <a:pt x="2164" y="640"/>
                  <a:pt x="2162" y="636"/>
                </a:cubicBezTo>
                <a:cubicBezTo>
                  <a:pt x="2157" y="639"/>
                  <a:pt x="2157" y="639"/>
                  <a:pt x="2157" y="639"/>
                </a:cubicBezTo>
                <a:cubicBezTo>
                  <a:pt x="2159" y="642"/>
                  <a:pt x="2160" y="646"/>
                  <a:pt x="2162" y="650"/>
                </a:cubicBezTo>
                <a:lnTo>
                  <a:pt x="2167" y="647"/>
                </a:lnTo>
                <a:close/>
                <a:moveTo>
                  <a:pt x="2177" y="669"/>
                </a:moveTo>
                <a:cubicBezTo>
                  <a:pt x="2175" y="665"/>
                  <a:pt x="2174" y="662"/>
                  <a:pt x="2172" y="658"/>
                </a:cubicBezTo>
                <a:cubicBezTo>
                  <a:pt x="2167" y="660"/>
                  <a:pt x="2167" y="660"/>
                  <a:pt x="2167" y="660"/>
                </a:cubicBezTo>
                <a:cubicBezTo>
                  <a:pt x="2169" y="664"/>
                  <a:pt x="2171" y="668"/>
                  <a:pt x="2172" y="671"/>
                </a:cubicBezTo>
                <a:cubicBezTo>
                  <a:pt x="2177" y="669"/>
                  <a:pt x="2177" y="669"/>
                  <a:pt x="2177" y="669"/>
                </a:cubicBezTo>
                <a:close/>
                <a:moveTo>
                  <a:pt x="2187" y="691"/>
                </a:moveTo>
                <a:cubicBezTo>
                  <a:pt x="2185" y="687"/>
                  <a:pt x="2184" y="684"/>
                  <a:pt x="2182" y="680"/>
                </a:cubicBezTo>
                <a:cubicBezTo>
                  <a:pt x="2177" y="682"/>
                  <a:pt x="2177" y="682"/>
                  <a:pt x="2177" y="682"/>
                </a:cubicBezTo>
                <a:cubicBezTo>
                  <a:pt x="2179" y="686"/>
                  <a:pt x="2180" y="689"/>
                  <a:pt x="2182" y="693"/>
                </a:cubicBezTo>
                <a:cubicBezTo>
                  <a:pt x="2187" y="691"/>
                  <a:pt x="2187" y="691"/>
                  <a:pt x="2187" y="691"/>
                </a:cubicBezTo>
                <a:close/>
                <a:moveTo>
                  <a:pt x="2196" y="713"/>
                </a:moveTo>
                <a:cubicBezTo>
                  <a:pt x="2195" y="709"/>
                  <a:pt x="2193" y="706"/>
                  <a:pt x="2192" y="702"/>
                </a:cubicBezTo>
                <a:cubicBezTo>
                  <a:pt x="2187" y="704"/>
                  <a:pt x="2187" y="704"/>
                  <a:pt x="2187" y="704"/>
                </a:cubicBezTo>
                <a:cubicBezTo>
                  <a:pt x="2188" y="708"/>
                  <a:pt x="2190" y="712"/>
                  <a:pt x="2191" y="715"/>
                </a:cubicBezTo>
                <a:lnTo>
                  <a:pt x="2196" y="713"/>
                </a:lnTo>
                <a:close/>
                <a:moveTo>
                  <a:pt x="2205" y="736"/>
                </a:moveTo>
                <a:cubicBezTo>
                  <a:pt x="2204" y="732"/>
                  <a:pt x="2202" y="728"/>
                  <a:pt x="2201" y="724"/>
                </a:cubicBezTo>
                <a:cubicBezTo>
                  <a:pt x="2196" y="726"/>
                  <a:pt x="2196" y="726"/>
                  <a:pt x="2196" y="726"/>
                </a:cubicBezTo>
                <a:cubicBezTo>
                  <a:pt x="2197" y="730"/>
                  <a:pt x="2199" y="734"/>
                  <a:pt x="2200" y="737"/>
                </a:cubicBezTo>
                <a:lnTo>
                  <a:pt x="2205" y="736"/>
                </a:lnTo>
                <a:close/>
                <a:moveTo>
                  <a:pt x="2213" y="758"/>
                </a:moveTo>
                <a:cubicBezTo>
                  <a:pt x="2212" y="754"/>
                  <a:pt x="2211" y="751"/>
                  <a:pt x="2209" y="747"/>
                </a:cubicBezTo>
                <a:cubicBezTo>
                  <a:pt x="2204" y="749"/>
                  <a:pt x="2204" y="749"/>
                  <a:pt x="2204" y="749"/>
                </a:cubicBezTo>
                <a:cubicBezTo>
                  <a:pt x="2206" y="752"/>
                  <a:pt x="2207" y="756"/>
                  <a:pt x="2208" y="760"/>
                </a:cubicBezTo>
                <a:lnTo>
                  <a:pt x="2213" y="758"/>
                </a:lnTo>
                <a:close/>
                <a:moveTo>
                  <a:pt x="2221" y="781"/>
                </a:moveTo>
                <a:cubicBezTo>
                  <a:pt x="2220" y="777"/>
                  <a:pt x="2219" y="773"/>
                  <a:pt x="2217" y="769"/>
                </a:cubicBezTo>
                <a:cubicBezTo>
                  <a:pt x="2212" y="771"/>
                  <a:pt x="2212" y="771"/>
                  <a:pt x="2212" y="771"/>
                </a:cubicBezTo>
                <a:cubicBezTo>
                  <a:pt x="2214" y="775"/>
                  <a:pt x="2215" y="779"/>
                  <a:pt x="2216" y="783"/>
                </a:cubicBezTo>
                <a:lnTo>
                  <a:pt x="2221" y="781"/>
                </a:lnTo>
                <a:close/>
                <a:moveTo>
                  <a:pt x="2229" y="804"/>
                </a:moveTo>
                <a:cubicBezTo>
                  <a:pt x="2228" y="800"/>
                  <a:pt x="2226" y="796"/>
                  <a:pt x="2225" y="792"/>
                </a:cubicBezTo>
                <a:cubicBezTo>
                  <a:pt x="2220" y="794"/>
                  <a:pt x="2220" y="794"/>
                  <a:pt x="2220" y="794"/>
                </a:cubicBezTo>
                <a:cubicBezTo>
                  <a:pt x="2221" y="798"/>
                  <a:pt x="2223" y="801"/>
                  <a:pt x="2224" y="805"/>
                </a:cubicBezTo>
                <a:lnTo>
                  <a:pt x="2229" y="804"/>
                </a:lnTo>
                <a:close/>
                <a:moveTo>
                  <a:pt x="2236" y="827"/>
                </a:moveTo>
                <a:cubicBezTo>
                  <a:pt x="2235" y="823"/>
                  <a:pt x="2234" y="819"/>
                  <a:pt x="2233" y="815"/>
                </a:cubicBezTo>
                <a:cubicBezTo>
                  <a:pt x="2227" y="817"/>
                  <a:pt x="2227" y="817"/>
                  <a:pt x="2227" y="817"/>
                </a:cubicBezTo>
                <a:cubicBezTo>
                  <a:pt x="2229" y="820"/>
                  <a:pt x="2230" y="824"/>
                  <a:pt x="2231" y="828"/>
                </a:cubicBezTo>
                <a:lnTo>
                  <a:pt x="2236" y="827"/>
                </a:lnTo>
                <a:close/>
                <a:moveTo>
                  <a:pt x="2243" y="850"/>
                </a:moveTo>
                <a:cubicBezTo>
                  <a:pt x="2242" y="846"/>
                  <a:pt x="2241" y="842"/>
                  <a:pt x="2239" y="838"/>
                </a:cubicBezTo>
                <a:cubicBezTo>
                  <a:pt x="2234" y="840"/>
                  <a:pt x="2234" y="840"/>
                  <a:pt x="2234" y="840"/>
                </a:cubicBezTo>
                <a:cubicBezTo>
                  <a:pt x="2235" y="843"/>
                  <a:pt x="2237" y="847"/>
                  <a:pt x="2238" y="851"/>
                </a:cubicBezTo>
                <a:lnTo>
                  <a:pt x="2243" y="850"/>
                </a:lnTo>
                <a:close/>
                <a:moveTo>
                  <a:pt x="2249" y="873"/>
                </a:moveTo>
                <a:cubicBezTo>
                  <a:pt x="2248" y="869"/>
                  <a:pt x="2247" y="865"/>
                  <a:pt x="2246" y="861"/>
                </a:cubicBezTo>
                <a:cubicBezTo>
                  <a:pt x="2241" y="863"/>
                  <a:pt x="2241" y="863"/>
                  <a:pt x="2241" y="863"/>
                </a:cubicBezTo>
                <a:cubicBezTo>
                  <a:pt x="2242" y="867"/>
                  <a:pt x="2243" y="870"/>
                  <a:pt x="2244" y="874"/>
                </a:cubicBezTo>
                <a:lnTo>
                  <a:pt x="2249" y="873"/>
                </a:lnTo>
                <a:close/>
                <a:moveTo>
                  <a:pt x="2255" y="896"/>
                </a:moveTo>
                <a:cubicBezTo>
                  <a:pt x="2254" y="892"/>
                  <a:pt x="2253" y="888"/>
                  <a:pt x="2252" y="885"/>
                </a:cubicBezTo>
                <a:cubicBezTo>
                  <a:pt x="2247" y="886"/>
                  <a:pt x="2247" y="886"/>
                  <a:pt x="2247" y="886"/>
                </a:cubicBezTo>
                <a:cubicBezTo>
                  <a:pt x="2248" y="890"/>
                  <a:pt x="2249" y="894"/>
                  <a:pt x="2250" y="898"/>
                </a:cubicBezTo>
                <a:cubicBezTo>
                  <a:pt x="2255" y="896"/>
                  <a:pt x="2255" y="896"/>
                  <a:pt x="2255" y="896"/>
                </a:cubicBezTo>
                <a:close/>
                <a:moveTo>
                  <a:pt x="2260" y="920"/>
                </a:moveTo>
                <a:cubicBezTo>
                  <a:pt x="2259" y="916"/>
                  <a:pt x="2258" y="912"/>
                  <a:pt x="2258" y="908"/>
                </a:cubicBezTo>
                <a:cubicBezTo>
                  <a:pt x="2252" y="909"/>
                  <a:pt x="2252" y="909"/>
                  <a:pt x="2252" y="909"/>
                </a:cubicBezTo>
                <a:cubicBezTo>
                  <a:pt x="2253" y="913"/>
                  <a:pt x="2254" y="917"/>
                  <a:pt x="2255" y="921"/>
                </a:cubicBezTo>
                <a:lnTo>
                  <a:pt x="2260" y="920"/>
                </a:lnTo>
                <a:close/>
                <a:moveTo>
                  <a:pt x="2265" y="943"/>
                </a:moveTo>
                <a:cubicBezTo>
                  <a:pt x="2264" y="939"/>
                  <a:pt x="2263" y="935"/>
                  <a:pt x="2263" y="931"/>
                </a:cubicBezTo>
                <a:cubicBezTo>
                  <a:pt x="2257" y="933"/>
                  <a:pt x="2257" y="933"/>
                  <a:pt x="2257" y="933"/>
                </a:cubicBezTo>
                <a:cubicBezTo>
                  <a:pt x="2258" y="936"/>
                  <a:pt x="2259" y="940"/>
                  <a:pt x="2260" y="944"/>
                </a:cubicBezTo>
                <a:lnTo>
                  <a:pt x="2265" y="943"/>
                </a:lnTo>
                <a:close/>
                <a:moveTo>
                  <a:pt x="2270" y="967"/>
                </a:moveTo>
                <a:cubicBezTo>
                  <a:pt x="2269" y="963"/>
                  <a:pt x="2268" y="959"/>
                  <a:pt x="2267" y="955"/>
                </a:cubicBezTo>
                <a:cubicBezTo>
                  <a:pt x="2262" y="956"/>
                  <a:pt x="2262" y="956"/>
                  <a:pt x="2262" y="956"/>
                </a:cubicBezTo>
                <a:cubicBezTo>
                  <a:pt x="2263" y="960"/>
                  <a:pt x="2264" y="964"/>
                  <a:pt x="2264" y="968"/>
                </a:cubicBezTo>
                <a:lnTo>
                  <a:pt x="2270" y="967"/>
                </a:lnTo>
                <a:close/>
                <a:moveTo>
                  <a:pt x="2274" y="991"/>
                </a:moveTo>
                <a:cubicBezTo>
                  <a:pt x="2273" y="987"/>
                  <a:pt x="2272" y="983"/>
                  <a:pt x="2272" y="979"/>
                </a:cubicBezTo>
                <a:cubicBezTo>
                  <a:pt x="2266" y="980"/>
                  <a:pt x="2266" y="980"/>
                  <a:pt x="2266" y="980"/>
                </a:cubicBezTo>
                <a:cubicBezTo>
                  <a:pt x="2267" y="984"/>
                  <a:pt x="2268" y="987"/>
                  <a:pt x="2268" y="991"/>
                </a:cubicBezTo>
                <a:lnTo>
                  <a:pt x="2274" y="991"/>
                </a:lnTo>
                <a:close/>
                <a:moveTo>
                  <a:pt x="2277" y="1014"/>
                </a:moveTo>
                <a:cubicBezTo>
                  <a:pt x="2277" y="1010"/>
                  <a:pt x="2276" y="1006"/>
                  <a:pt x="2275" y="1002"/>
                </a:cubicBezTo>
                <a:cubicBezTo>
                  <a:pt x="2270" y="1003"/>
                  <a:pt x="2270" y="1003"/>
                  <a:pt x="2270" y="1003"/>
                </a:cubicBezTo>
                <a:cubicBezTo>
                  <a:pt x="2271" y="1007"/>
                  <a:pt x="2271" y="1011"/>
                  <a:pt x="2272" y="1015"/>
                </a:cubicBezTo>
                <a:lnTo>
                  <a:pt x="2277" y="1014"/>
                </a:lnTo>
                <a:close/>
                <a:moveTo>
                  <a:pt x="2280" y="1038"/>
                </a:moveTo>
                <a:cubicBezTo>
                  <a:pt x="2280" y="1034"/>
                  <a:pt x="2279" y="1030"/>
                  <a:pt x="2279" y="1026"/>
                </a:cubicBezTo>
                <a:cubicBezTo>
                  <a:pt x="2274" y="1027"/>
                  <a:pt x="2274" y="1027"/>
                  <a:pt x="2274" y="1027"/>
                </a:cubicBezTo>
                <a:cubicBezTo>
                  <a:pt x="2274" y="1031"/>
                  <a:pt x="2275" y="1035"/>
                  <a:pt x="2275" y="1039"/>
                </a:cubicBezTo>
                <a:lnTo>
                  <a:pt x="2280" y="1038"/>
                </a:lnTo>
                <a:close/>
                <a:moveTo>
                  <a:pt x="2283" y="1062"/>
                </a:moveTo>
                <a:cubicBezTo>
                  <a:pt x="2283" y="1058"/>
                  <a:pt x="2282" y="1054"/>
                  <a:pt x="2282" y="1050"/>
                </a:cubicBezTo>
                <a:cubicBezTo>
                  <a:pt x="2277" y="1051"/>
                  <a:pt x="2277" y="1051"/>
                  <a:pt x="2277" y="1051"/>
                </a:cubicBezTo>
                <a:cubicBezTo>
                  <a:pt x="2277" y="1055"/>
                  <a:pt x="2277" y="1059"/>
                  <a:pt x="2278" y="1063"/>
                </a:cubicBezTo>
                <a:lnTo>
                  <a:pt x="2283" y="1062"/>
                </a:lnTo>
                <a:close/>
                <a:moveTo>
                  <a:pt x="2286" y="1086"/>
                </a:moveTo>
                <a:cubicBezTo>
                  <a:pt x="2285" y="1082"/>
                  <a:pt x="2285" y="1078"/>
                  <a:pt x="2284" y="1074"/>
                </a:cubicBezTo>
                <a:cubicBezTo>
                  <a:pt x="2279" y="1075"/>
                  <a:pt x="2279" y="1075"/>
                  <a:pt x="2279" y="1075"/>
                </a:cubicBezTo>
                <a:cubicBezTo>
                  <a:pt x="2279" y="1079"/>
                  <a:pt x="2280" y="1083"/>
                  <a:pt x="2280" y="1086"/>
                </a:cubicBezTo>
                <a:lnTo>
                  <a:pt x="2286" y="1086"/>
                </a:lnTo>
                <a:close/>
                <a:moveTo>
                  <a:pt x="2287" y="1110"/>
                </a:moveTo>
                <a:cubicBezTo>
                  <a:pt x="2287" y="1106"/>
                  <a:pt x="2287" y="1102"/>
                  <a:pt x="2287" y="1098"/>
                </a:cubicBezTo>
                <a:cubicBezTo>
                  <a:pt x="2281" y="1098"/>
                  <a:pt x="2281" y="1098"/>
                  <a:pt x="2281" y="1098"/>
                </a:cubicBezTo>
                <a:cubicBezTo>
                  <a:pt x="2281" y="1102"/>
                  <a:pt x="2282" y="1106"/>
                  <a:pt x="2282" y="1110"/>
                </a:cubicBezTo>
                <a:lnTo>
                  <a:pt x="2287" y="1110"/>
                </a:lnTo>
                <a:close/>
                <a:moveTo>
                  <a:pt x="2289" y="1134"/>
                </a:moveTo>
                <a:cubicBezTo>
                  <a:pt x="2289" y="1130"/>
                  <a:pt x="2288" y="1126"/>
                  <a:pt x="2288" y="1122"/>
                </a:cubicBezTo>
                <a:cubicBezTo>
                  <a:pt x="2283" y="1122"/>
                  <a:pt x="2283" y="1122"/>
                  <a:pt x="2283" y="1122"/>
                </a:cubicBezTo>
                <a:cubicBezTo>
                  <a:pt x="2283" y="1126"/>
                  <a:pt x="2283" y="1130"/>
                  <a:pt x="2284" y="1134"/>
                </a:cubicBezTo>
                <a:lnTo>
                  <a:pt x="2289" y="1134"/>
                </a:lnTo>
                <a:close/>
                <a:moveTo>
                  <a:pt x="2290" y="1158"/>
                </a:moveTo>
                <a:cubicBezTo>
                  <a:pt x="2290" y="1154"/>
                  <a:pt x="2290" y="1150"/>
                  <a:pt x="2289" y="1146"/>
                </a:cubicBezTo>
                <a:cubicBezTo>
                  <a:pt x="2284" y="1146"/>
                  <a:pt x="2284" y="1146"/>
                  <a:pt x="2284" y="1146"/>
                </a:cubicBezTo>
                <a:cubicBezTo>
                  <a:pt x="2284" y="1150"/>
                  <a:pt x="2284" y="1154"/>
                  <a:pt x="2285" y="1158"/>
                </a:cubicBezTo>
                <a:lnTo>
                  <a:pt x="2290" y="1158"/>
                </a:lnTo>
                <a:close/>
                <a:moveTo>
                  <a:pt x="2291" y="1182"/>
                </a:moveTo>
                <a:cubicBezTo>
                  <a:pt x="2290" y="1178"/>
                  <a:pt x="2290" y="1174"/>
                  <a:pt x="2290" y="1170"/>
                </a:cubicBezTo>
                <a:cubicBezTo>
                  <a:pt x="2285" y="1170"/>
                  <a:pt x="2285" y="1170"/>
                  <a:pt x="2285" y="1170"/>
                </a:cubicBezTo>
                <a:cubicBezTo>
                  <a:pt x="2285" y="1174"/>
                  <a:pt x="2285" y="1178"/>
                  <a:pt x="2285" y="1182"/>
                </a:cubicBezTo>
                <a:lnTo>
                  <a:pt x="2291" y="1182"/>
                </a:lnTo>
                <a:close/>
                <a:moveTo>
                  <a:pt x="2291" y="1206"/>
                </a:moveTo>
                <a:cubicBezTo>
                  <a:pt x="2291" y="1202"/>
                  <a:pt x="2291" y="1198"/>
                  <a:pt x="2291" y="1194"/>
                </a:cubicBezTo>
                <a:cubicBezTo>
                  <a:pt x="2285" y="1194"/>
                  <a:pt x="2285" y="1194"/>
                  <a:pt x="2285" y="1194"/>
                </a:cubicBezTo>
                <a:cubicBezTo>
                  <a:pt x="2285" y="1198"/>
                  <a:pt x="2285" y="1202"/>
                  <a:pt x="2285" y="1206"/>
                </a:cubicBezTo>
                <a:lnTo>
                  <a:pt x="2291" y="120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9" name="Oval 141"/>
          <p:cNvSpPr>
            <a:spLocks noChangeArrowheads="1"/>
          </p:cNvSpPr>
          <p:nvPr/>
        </p:nvSpPr>
        <p:spPr bwMode="auto">
          <a:xfrm>
            <a:off x="5485544" y="1972008"/>
            <a:ext cx="1027746" cy="1028063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1" name="Freeform 143"/>
          <p:cNvSpPr/>
          <p:nvPr/>
        </p:nvSpPr>
        <p:spPr bwMode="auto">
          <a:xfrm>
            <a:off x="6722285" y="2487538"/>
            <a:ext cx="1126625" cy="1028063"/>
          </a:xfrm>
          <a:custGeom>
            <a:avLst/>
            <a:gdLst>
              <a:gd name="T0" fmla="*/ 318 w 636"/>
              <a:gd name="T1" fmla="*/ 580 h 580"/>
              <a:gd name="T2" fmla="*/ 113 w 636"/>
              <a:gd name="T3" fmla="*/ 496 h 580"/>
              <a:gd name="T4" fmla="*/ 113 w 636"/>
              <a:gd name="T5" fmla="*/ 85 h 580"/>
              <a:gd name="T6" fmla="*/ 318 w 636"/>
              <a:gd name="T7" fmla="*/ 0 h 580"/>
              <a:gd name="T8" fmla="*/ 523 w 636"/>
              <a:gd name="T9" fmla="*/ 85 h 580"/>
              <a:gd name="T10" fmla="*/ 523 w 636"/>
              <a:gd name="T11" fmla="*/ 496 h 580"/>
              <a:gd name="T12" fmla="*/ 318 w 636"/>
              <a:gd name="T1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" h="580">
                <a:moveTo>
                  <a:pt x="318" y="580"/>
                </a:moveTo>
                <a:cubicBezTo>
                  <a:pt x="240" y="580"/>
                  <a:pt x="168" y="550"/>
                  <a:pt x="113" y="496"/>
                </a:cubicBezTo>
                <a:cubicBezTo>
                  <a:pt x="0" y="382"/>
                  <a:pt x="0" y="198"/>
                  <a:pt x="113" y="85"/>
                </a:cubicBezTo>
                <a:cubicBezTo>
                  <a:pt x="168" y="31"/>
                  <a:pt x="240" y="0"/>
                  <a:pt x="318" y="0"/>
                </a:cubicBezTo>
                <a:cubicBezTo>
                  <a:pt x="395" y="0"/>
                  <a:pt x="468" y="31"/>
                  <a:pt x="523" y="85"/>
                </a:cubicBezTo>
                <a:cubicBezTo>
                  <a:pt x="636" y="198"/>
                  <a:pt x="636" y="382"/>
                  <a:pt x="523" y="496"/>
                </a:cubicBezTo>
                <a:cubicBezTo>
                  <a:pt x="468" y="550"/>
                  <a:pt x="395" y="580"/>
                  <a:pt x="318" y="580"/>
                </a:cubicBez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3" name="Oval 145"/>
          <p:cNvSpPr>
            <a:spLocks noChangeArrowheads="1"/>
          </p:cNvSpPr>
          <p:nvPr/>
        </p:nvSpPr>
        <p:spPr bwMode="auto">
          <a:xfrm>
            <a:off x="7317059" y="3765124"/>
            <a:ext cx="1027746" cy="1028063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5" name="Freeform 147"/>
          <p:cNvSpPr/>
          <p:nvPr/>
        </p:nvSpPr>
        <p:spPr bwMode="auto">
          <a:xfrm>
            <a:off x="4149924" y="2487538"/>
            <a:ext cx="1126625" cy="1028063"/>
          </a:xfrm>
          <a:custGeom>
            <a:avLst/>
            <a:gdLst>
              <a:gd name="T0" fmla="*/ 318 w 636"/>
              <a:gd name="T1" fmla="*/ 580 h 580"/>
              <a:gd name="T2" fmla="*/ 113 w 636"/>
              <a:gd name="T3" fmla="*/ 496 h 580"/>
              <a:gd name="T4" fmla="*/ 113 w 636"/>
              <a:gd name="T5" fmla="*/ 85 h 580"/>
              <a:gd name="T6" fmla="*/ 318 w 636"/>
              <a:gd name="T7" fmla="*/ 0 h 580"/>
              <a:gd name="T8" fmla="*/ 523 w 636"/>
              <a:gd name="T9" fmla="*/ 85 h 580"/>
              <a:gd name="T10" fmla="*/ 523 w 636"/>
              <a:gd name="T11" fmla="*/ 496 h 580"/>
              <a:gd name="T12" fmla="*/ 318 w 636"/>
              <a:gd name="T13" fmla="*/ 580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6" h="580">
                <a:moveTo>
                  <a:pt x="318" y="580"/>
                </a:moveTo>
                <a:cubicBezTo>
                  <a:pt x="241" y="580"/>
                  <a:pt x="168" y="550"/>
                  <a:pt x="113" y="496"/>
                </a:cubicBezTo>
                <a:cubicBezTo>
                  <a:pt x="0" y="382"/>
                  <a:pt x="0" y="198"/>
                  <a:pt x="113" y="85"/>
                </a:cubicBezTo>
                <a:cubicBezTo>
                  <a:pt x="168" y="31"/>
                  <a:pt x="241" y="0"/>
                  <a:pt x="318" y="0"/>
                </a:cubicBezTo>
                <a:cubicBezTo>
                  <a:pt x="396" y="0"/>
                  <a:pt x="468" y="31"/>
                  <a:pt x="523" y="85"/>
                </a:cubicBezTo>
                <a:cubicBezTo>
                  <a:pt x="636" y="198"/>
                  <a:pt x="636" y="382"/>
                  <a:pt x="523" y="496"/>
                </a:cubicBezTo>
                <a:cubicBezTo>
                  <a:pt x="468" y="550"/>
                  <a:pt x="396" y="580"/>
                  <a:pt x="318" y="580"/>
                </a:cubicBez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7" name="Oval 149"/>
          <p:cNvSpPr>
            <a:spLocks noChangeArrowheads="1"/>
          </p:cNvSpPr>
          <p:nvPr/>
        </p:nvSpPr>
        <p:spPr bwMode="auto">
          <a:xfrm>
            <a:off x="3653280" y="3765124"/>
            <a:ext cx="1027746" cy="1028063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9" name="Freeform 151"/>
          <p:cNvSpPr>
            <a:spLocks noEditPoints="1"/>
          </p:cNvSpPr>
          <p:nvPr/>
        </p:nvSpPr>
        <p:spPr bwMode="auto">
          <a:xfrm>
            <a:off x="7455640" y="3432427"/>
            <a:ext cx="595523" cy="272751"/>
          </a:xfrm>
          <a:custGeom>
            <a:avLst/>
            <a:gdLst>
              <a:gd name="T0" fmla="*/ 795 w 795"/>
              <a:gd name="T1" fmla="*/ 16 h 364"/>
              <a:gd name="T2" fmla="*/ 778 w 795"/>
              <a:gd name="T3" fmla="*/ 5 h 364"/>
              <a:gd name="T4" fmla="*/ 733 w 795"/>
              <a:gd name="T5" fmla="*/ 45 h 364"/>
              <a:gd name="T6" fmla="*/ 752 w 795"/>
              <a:gd name="T7" fmla="*/ 14 h 364"/>
              <a:gd name="T8" fmla="*/ 733 w 795"/>
              <a:gd name="T9" fmla="*/ 45 h 364"/>
              <a:gd name="T10" fmla="*/ 707 w 795"/>
              <a:gd name="T11" fmla="*/ 54 h 364"/>
              <a:gd name="T12" fmla="*/ 674 w 795"/>
              <a:gd name="T13" fmla="*/ 49 h 364"/>
              <a:gd name="T14" fmla="*/ 629 w 795"/>
              <a:gd name="T15" fmla="*/ 90 h 364"/>
              <a:gd name="T16" fmla="*/ 648 w 795"/>
              <a:gd name="T17" fmla="*/ 61 h 364"/>
              <a:gd name="T18" fmla="*/ 629 w 795"/>
              <a:gd name="T19" fmla="*/ 90 h 364"/>
              <a:gd name="T20" fmla="*/ 603 w 795"/>
              <a:gd name="T21" fmla="*/ 102 h 364"/>
              <a:gd name="T22" fmla="*/ 570 w 795"/>
              <a:gd name="T23" fmla="*/ 94 h 364"/>
              <a:gd name="T24" fmla="*/ 527 w 795"/>
              <a:gd name="T25" fmla="*/ 135 h 364"/>
              <a:gd name="T26" fmla="*/ 544 w 795"/>
              <a:gd name="T27" fmla="*/ 106 h 364"/>
              <a:gd name="T28" fmla="*/ 527 w 795"/>
              <a:gd name="T29" fmla="*/ 135 h 364"/>
              <a:gd name="T30" fmla="*/ 501 w 795"/>
              <a:gd name="T31" fmla="*/ 146 h 364"/>
              <a:gd name="T32" fmla="*/ 466 w 795"/>
              <a:gd name="T33" fmla="*/ 142 h 364"/>
              <a:gd name="T34" fmla="*/ 423 w 795"/>
              <a:gd name="T35" fmla="*/ 182 h 364"/>
              <a:gd name="T36" fmla="*/ 440 w 795"/>
              <a:gd name="T37" fmla="*/ 154 h 364"/>
              <a:gd name="T38" fmla="*/ 423 w 795"/>
              <a:gd name="T39" fmla="*/ 182 h 364"/>
              <a:gd name="T40" fmla="*/ 397 w 795"/>
              <a:gd name="T41" fmla="*/ 194 h 364"/>
              <a:gd name="T42" fmla="*/ 362 w 795"/>
              <a:gd name="T43" fmla="*/ 187 h 364"/>
              <a:gd name="T44" fmla="*/ 319 w 795"/>
              <a:gd name="T45" fmla="*/ 227 h 364"/>
              <a:gd name="T46" fmla="*/ 336 w 795"/>
              <a:gd name="T47" fmla="*/ 198 h 364"/>
              <a:gd name="T48" fmla="*/ 319 w 795"/>
              <a:gd name="T49" fmla="*/ 227 h 364"/>
              <a:gd name="T50" fmla="*/ 293 w 795"/>
              <a:gd name="T51" fmla="*/ 239 h 364"/>
              <a:gd name="T52" fmla="*/ 260 w 795"/>
              <a:gd name="T53" fmla="*/ 232 h 364"/>
              <a:gd name="T54" fmla="*/ 215 w 795"/>
              <a:gd name="T55" fmla="*/ 272 h 364"/>
              <a:gd name="T56" fmla="*/ 234 w 795"/>
              <a:gd name="T57" fmla="*/ 243 h 364"/>
              <a:gd name="T58" fmla="*/ 215 w 795"/>
              <a:gd name="T59" fmla="*/ 272 h 364"/>
              <a:gd name="T60" fmla="*/ 189 w 795"/>
              <a:gd name="T61" fmla="*/ 284 h 364"/>
              <a:gd name="T62" fmla="*/ 156 w 795"/>
              <a:gd name="T63" fmla="*/ 279 h 364"/>
              <a:gd name="T64" fmla="*/ 111 w 795"/>
              <a:gd name="T65" fmla="*/ 319 h 364"/>
              <a:gd name="T66" fmla="*/ 130 w 795"/>
              <a:gd name="T67" fmla="*/ 291 h 364"/>
              <a:gd name="T68" fmla="*/ 111 w 795"/>
              <a:gd name="T69" fmla="*/ 319 h 364"/>
              <a:gd name="T70" fmla="*/ 85 w 795"/>
              <a:gd name="T71" fmla="*/ 331 h 364"/>
              <a:gd name="T72" fmla="*/ 52 w 795"/>
              <a:gd name="T73" fmla="*/ 324 h 364"/>
              <a:gd name="T74" fmla="*/ 7 w 795"/>
              <a:gd name="T75" fmla="*/ 364 h 364"/>
              <a:gd name="T76" fmla="*/ 26 w 795"/>
              <a:gd name="T77" fmla="*/ 336 h 364"/>
              <a:gd name="T78" fmla="*/ 7 w 795"/>
              <a:gd name="T79" fmla="*/ 364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5" h="364">
                <a:moveTo>
                  <a:pt x="785" y="21"/>
                </a:moveTo>
                <a:lnTo>
                  <a:pt x="795" y="16"/>
                </a:lnTo>
                <a:lnTo>
                  <a:pt x="785" y="0"/>
                </a:lnTo>
                <a:lnTo>
                  <a:pt x="778" y="5"/>
                </a:lnTo>
                <a:lnTo>
                  <a:pt x="785" y="21"/>
                </a:lnTo>
                <a:close/>
                <a:moveTo>
                  <a:pt x="733" y="45"/>
                </a:moveTo>
                <a:lnTo>
                  <a:pt x="759" y="33"/>
                </a:lnTo>
                <a:lnTo>
                  <a:pt x="752" y="14"/>
                </a:lnTo>
                <a:lnTo>
                  <a:pt x="726" y="26"/>
                </a:lnTo>
                <a:lnTo>
                  <a:pt x="733" y="45"/>
                </a:lnTo>
                <a:close/>
                <a:moveTo>
                  <a:pt x="681" y="66"/>
                </a:moveTo>
                <a:lnTo>
                  <a:pt x="707" y="54"/>
                </a:lnTo>
                <a:lnTo>
                  <a:pt x="700" y="38"/>
                </a:lnTo>
                <a:lnTo>
                  <a:pt x="674" y="49"/>
                </a:lnTo>
                <a:lnTo>
                  <a:pt x="681" y="66"/>
                </a:lnTo>
                <a:close/>
                <a:moveTo>
                  <a:pt x="629" y="90"/>
                </a:moveTo>
                <a:lnTo>
                  <a:pt x="655" y="78"/>
                </a:lnTo>
                <a:lnTo>
                  <a:pt x="648" y="61"/>
                </a:lnTo>
                <a:lnTo>
                  <a:pt x="622" y="73"/>
                </a:lnTo>
                <a:lnTo>
                  <a:pt x="629" y="90"/>
                </a:lnTo>
                <a:close/>
                <a:moveTo>
                  <a:pt x="579" y="113"/>
                </a:moveTo>
                <a:lnTo>
                  <a:pt x="603" y="102"/>
                </a:lnTo>
                <a:lnTo>
                  <a:pt x="596" y="83"/>
                </a:lnTo>
                <a:lnTo>
                  <a:pt x="570" y="94"/>
                </a:lnTo>
                <a:lnTo>
                  <a:pt x="579" y="113"/>
                </a:lnTo>
                <a:close/>
                <a:moveTo>
                  <a:pt x="527" y="135"/>
                </a:moveTo>
                <a:lnTo>
                  <a:pt x="553" y="123"/>
                </a:lnTo>
                <a:lnTo>
                  <a:pt x="544" y="106"/>
                </a:lnTo>
                <a:lnTo>
                  <a:pt x="518" y="118"/>
                </a:lnTo>
                <a:lnTo>
                  <a:pt x="527" y="135"/>
                </a:lnTo>
                <a:close/>
                <a:moveTo>
                  <a:pt x="475" y="158"/>
                </a:moveTo>
                <a:lnTo>
                  <a:pt x="501" y="146"/>
                </a:lnTo>
                <a:lnTo>
                  <a:pt x="492" y="130"/>
                </a:lnTo>
                <a:lnTo>
                  <a:pt x="466" y="142"/>
                </a:lnTo>
                <a:lnTo>
                  <a:pt x="475" y="158"/>
                </a:lnTo>
                <a:close/>
                <a:moveTo>
                  <a:pt x="423" y="182"/>
                </a:moveTo>
                <a:lnTo>
                  <a:pt x="449" y="170"/>
                </a:lnTo>
                <a:lnTo>
                  <a:pt x="440" y="154"/>
                </a:lnTo>
                <a:lnTo>
                  <a:pt x="414" y="163"/>
                </a:lnTo>
                <a:lnTo>
                  <a:pt x="423" y="182"/>
                </a:lnTo>
                <a:close/>
                <a:moveTo>
                  <a:pt x="371" y="203"/>
                </a:moveTo>
                <a:lnTo>
                  <a:pt x="397" y="194"/>
                </a:lnTo>
                <a:lnTo>
                  <a:pt x="388" y="175"/>
                </a:lnTo>
                <a:lnTo>
                  <a:pt x="362" y="187"/>
                </a:lnTo>
                <a:lnTo>
                  <a:pt x="371" y="203"/>
                </a:lnTo>
                <a:close/>
                <a:moveTo>
                  <a:pt x="319" y="227"/>
                </a:moveTo>
                <a:lnTo>
                  <a:pt x="345" y="215"/>
                </a:lnTo>
                <a:lnTo>
                  <a:pt x="336" y="198"/>
                </a:lnTo>
                <a:lnTo>
                  <a:pt x="312" y="210"/>
                </a:lnTo>
                <a:lnTo>
                  <a:pt x="319" y="227"/>
                </a:lnTo>
                <a:close/>
                <a:moveTo>
                  <a:pt x="267" y="251"/>
                </a:moveTo>
                <a:lnTo>
                  <a:pt x="293" y="239"/>
                </a:lnTo>
                <a:lnTo>
                  <a:pt x="286" y="222"/>
                </a:lnTo>
                <a:lnTo>
                  <a:pt x="260" y="232"/>
                </a:lnTo>
                <a:lnTo>
                  <a:pt x="267" y="251"/>
                </a:lnTo>
                <a:close/>
                <a:moveTo>
                  <a:pt x="215" y="272"/>
                </a:moveTo>
                <a:lnTo>
                  <a:pt x="241" y="262"/>
                </a:lnTo>
                <a:lnTo>
                  <a:pt x="234" y="243"/>
                </a:lnTo>
                <a:lnTo>
                  <a:pt x="208" y="255"/>
                </a:lnTo>
                <a:lnTo>
                  <a:pt x="215" y="272"/>
                </a:lnTo>
                <a:close/>
                <a:moveTo>
                  <a:pt x="163" y="295"/>
                </a:moveTo>
                <a:lnTo>
                  <a:pt x="189" y="284"/>
                </a:lnTo>
                <a:lnTo>
                  <a:pt x="182" y="267"/>
                </a:lnTo>
                <a:lnTo>
                  <a:pt x="156" y="279"/>
                </a:lnTo>
                <a:lnTo>
                  <a:pt x="163" y="295"/>
                </a:lnTo>
                <a:close/>
                <a:moveTo>
                  <a:pt x="111" y="319"/>
                </a:moveTo>
                <a:lnTo>
                  <a:pt x="137" y="307"/>
                </a:lnTo>
                <a:lnTo>
                  <a:pt x="130" y="291"/>
                </a:lnTo>
                <a:lnTo>
                  <a:pt x="104" y="303"/>
                </a:lnTo>
                <a:lnTo>
                  <a:pt x="111" y="319"/>
                </a:lnTo>
                <a:close/>
                <a:moveTo>
                  <a:pt x="59" y="343"/>
                </a:moveTo>
                <a:lnTo>
                  <a:pt x="85" y="331"/>
                </a:lnTo>
                <a:lnTo>
                  <a:pt x="78" y="312"/>
                </a:lnTo>
                <a:lnTo>
                  <a:pt x="52" y="324"/>
                </a:lnTo>
                <a:lnTo>
                  <a:pt x="59" y="343"/>
                </a:lnTo>
                <a:close/>
                <a:moveTo>
                  <a:pt x="7" y="364"/>
                </a:moveTo>
                <a:lnTo>
                  <a:pt x="33" y="352"/>
                </a:lnTo>
                <a:lnTo>
                  <a:pt x="26" y="336"/>
                </a:lnTo>
                <a:lnTo>
                  <a:pt x="0" y="347"/>
                </a:lnTo>
                <a:lnTo>
                  <a:pt x="7" y="36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0" name="Freeform 152"/>
          <p:cNvSpPr/>
          <p:nvPr/>
        </p:nvSpPr>
        <p:spPr bwMode="auto">
          <a:xfrm>
            <a:off x="7428673" y="3667712"/>
            <a:ext cx="60676" cy="60695"/>
          </a:xfrm>
          <a:custGeom>
            <a:avLst/>
            <a:gdLst>
              <a:gd name="T0" fmla="*/ 23 w 34"/>
              <a:gd name="T1" fmla="*/ 31 h 34"/>
              <a:gd name="T2" fmla="*/ 3 w 34"/>
              <a:gd name="T3" fmla="*/ 23 h 34"/>
              <a:gd name="T4" fmla="*/ 11 w 34"/>
              <a:gd name="T5" fmla="*/ 4 h 34"/>
              <a:gd name="T6" fmla="*/ 31 w 34"/>
              <a:gd name="T7" fmla="*/ 11 h 34"/>
              <a:gd name="T8" fmla="*/ 23 w 34"/>
              <a:gd name="T9" fmla="*/ 3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23" y="31"/>
                </a:moveTo>
                <a:cubicBezTo>
                  <a:pt x="16" y="34"/>
                  <a:pt x="7" y="31"/>
                  <a:pt x="3" y="23"/>
                </a:cubicBezTo>
                <a:cubicBezTo>
                  <a:pt x="0" y="16"/>
                  <a:pt x="3" y="7"/>
                  <a:pt x="11" y="4"/>
                </a:cubicBezTo>
                <a:cubicBezTo>
                  <a:pt x="19" y="0"/>
                  <a:pt x="27" y="4"/>
                  <a:pt x="31" y="11"/>
                </a:cubicBezTo>
                <a:cubicBezTo>
                  <a:pt x="34" y="19"/>
                  <a:pt x="31" y="28"/>
                  <a:pt x="23" y="3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1" name="Freeform 153"/>
          <p:cNvSpPr/>
          <p:nvPr/>
        </p:nvSpPr>
        <p:spPr bwMode="auto">
          <a:xfrm>
            <a:off x="8024195" y="3410697"/>
            <a:ext cx="68916" cy="64442"/>
          </a:xfrm>
          <a:custGeom>
            <a:avLst/>
            <a:gdLst>
              <a:gd name="T0" fmla="*/ 38 w 92"/>
              <a:gd name="T1" fmla="*/ 86 h 86"/>
              <a:gd name="T2" fmla="*/ 92 w 92"/>
              <a:gd name="T3" fmla="*/ 10 h 86"/>
              <a:gd name="T4" fmla="*/ 0 w 92"/>
              <a:gd name="T5" fmla="*/ 0 h 86"/>
              <a:gd name="T6" fmla="*/ 38 w 92"/>
              <a:gd name="T7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2" h="86">
                <a:moveTo>
                  <a:pt x="38" y="86"/>
                </a:moveTo>
                <a:lnTo>
                  <a:pt x="92" y="10"/>
                </a:lnTo>
                <a:lnTo>
                  <a:pt x="0" y="0"/>
                </a:lnTo>
                <a:lnTo>
                  <a:pt x="38" y="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2" name="Freeform 154"/>
          <p:cNvSpPr>
            <a:spLocks noEditPoints="1"/>
          </p:cNvSpPr>
          <p:nvPr/>
        </p:nvSpPr>
        <p:spPr bwMode="auto">
          <a:xfrm>
            <a:off x="6613668" y="2220032"/>
            <a:ext cx="273416" cy="595707"/>
          </a:xfrm>
          <a:custGeom>
            <a:avLst/>
            <a:gdLst>
              <a:gd name="T0" fmla="*/ 365 w 365"/>
              <a:gd name="T1" fmla="*/ 7 h 795"/>
              <a:gd name="T2" fmla="*/ 343 w 365"/>
              <a:gd name="T3" fmla="*/ 10 h 795"/>
              <a:gd name="T4" fmla="*/ 339 w 365"/>
              <a:gd name="T5" fmla="*/ 69 h 795"/>
              <a:gd name="T6" fmla="*/ 332 w 365"/>
              <a:gd name="T7" fmla="*/ 33 h 795"/>
              <a:gd name="T8" fmla="*/ 339 w 365"/>
              <a:gd name="T9" fmla="*/ 69 h 795"/>
              <a:gd name="T10" fmla="*/ 327 w 365"/>
              <a:gd name="T11" fmla="*/ 95 h 795"/>
              <a:gd name="T12" fmla="*/ 298 w 365"/>
              <a:gd name="T13" fmla="*/ 111 h 795"/>
              <a:gd name="T14" fmla="*/ 291 w 365"/>
              <a:gd name="T15" fmla="*/ 173 h 795"/>
              <a:gd name="T16" fmla="*/ 287 w 365"/>
              <a:gd name="T17" fmla="*/ 137 h 795"/>
              <a:gd name="T18" fmla="*/ 291 w 365"/>
              <a:gd name="T19" fmla="*/ 173 h 795"/>
              <a:gd name="T20" fmla="*/ 282 w 365"/>
              <a:gd name="T21" fmla="*/ 199 h 795"/>
              <a:gd name="T22" fmla="*/ 251 w 365"/>
              <a:gd name="T23" fmla="*/ 215 h 795"/>
              <a:gd name="T24" fmla="*/ 246 w 365"/>
              <a:gd name="T25" fmla="*/ 275 h 795"/>
              <a:gd name="T26" fmla="*/ 242 w 365"/>
              <a:gd name="T27" fmla="*/ 241 h 795"/>
              <a:gd name="T28" fmla="*/ 246 w 365"/>
              <a:gd name="T29" fmla="*/ 275 h 795"/>
              <a:gd name="T30" fmla="*/ 235 w 365"/>
              <a:gd name="T31" fmla="*/ 301 h 795"/>
              <a:gd name="T32" fmla="*/ 206 w 365"/>
              <a:gd name="T33" fmla="*/ 319 h 795"/>
              <a:gd name="T34" fmla="*/ 202 w 365"/>
              <a:gd name="T35" fmla="*/ 379 h 795"/>
              <a:gd name="T36" fmla="*/ 194 w 365"/>
              <a:gd name="T37" fmla="*/ 345 h 795"/>
              <a:gd name="T38" fmla="*/ 202 w 365"/>
              <a:gd name="T39" fmla="*/ 379 h 795"/>
              <a:gd name="T40" fmla="*/ 190 w 365"/>
              <a:gd name="T41" fmla="*/ 405 h 795"/>
              <a:gd name="T42" fmla="*/ 161 w 365"/>
              <a:gd name="T43" fmla="*/ 424 h 795"/>
              <a:gd name="T44" fmla="*/ 154 w 365"/>
              <a:gd name="T45" fmla="*/ 483 h 795"/>
              <a:gd name="T46" fmla="*/ 149 w 365"/>
              <a:gd name="T47" fmla="*/ 450 h 795"/>
              <a:gd name="T48" fmla="*/ 154 w 365"/>
              <a:gd name="T49" fmla="*/ 483 h 795"/>
              <a:gd name="T50" fmla="*/ 142 w 365"/>
              <a:gd name="T51" fmla="*/ 509 h 795"/>
              <a:gd name="T52" fmla="*/ 114 w 365"/>
              <a:gd name="T53" fmla="*/ 528 h 795"/>
              <a:gd name="T54" fmla="*/ 109 w 365"/>
              <a:gd name="T55" fmla="*/ 587 h 795"/>
              <a:gd name="T56" fmla="*/ 102 w 365"/>
              <a:gd name="T57" fmla="*/ 554 h 795"/>
              <a:gd name="T58" fmla="*/ 109 w 365"/>
              <a:gd name="T59" fmla="*/ 587 h 795"/>
              <a:gd name="T60" fmla="*/ 97 w 365"/>
              <a:gd name="T61" fmla="*/ 613 h 795"/>
              <a:gd name="T62" fmla="*/ 69 w 365"/>
              <a:gd name="T63" fmla="*/ 632 h 795"/>
              <a:gd name="T64" fmla="*/ 62 w 365"/>
              <a:gd name="T65" fmla="*/ 691 h 795"/>
              <a:gd name="T66" fmla="*/ 57 w 365"/>
              <a:gd name="T67" fmla="*/ 658 h 795"/>
              <a:gd name="T68" fmla="*/ 62 w 365"/>
              <a:gd name="T69" fmla="*/ 691 h 795"/>
              <a:gd name="T70" fmla="*/ 50 w 365"/>
              <a:gd name="T71" fmla="*/ 717 h 795"/>
              <a:gd name="T72" fmla="*/ 22 w 365"/>
              <a:gd name="T73" fmla="*/ 736 h 795"/>
              <a:gd name="T74" fmla="*/ 17 w 365"/>
              <a:gd name="T75" fmla="*/ 795 h 795"/>
              <a:gd name="T76" fmla="*/ 10 w 365"/>
              <a:gd name="T77" fmla="*/ 762 h 795"/>
              <a:gd name="T78" fmla="*/ 17 w 365"/>
              <a:gd name="T79" fmla="*/ 795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5" h="795">
                <a:moveTo>
                  <a:pt x="362" y="17"/>
                </a:moveTo>
                <a:lnTo>
                  <a:pt x="365" y="7"/>
                </a:lnTo>
                <a:lnTo>
                  <a:pt x="348" y="0"/>
                </a:lnTo>
                <a:lnTo>
                  <a:pt x="343" y="10"/>
                </a:lnTo>
                <a:lnTo>
                  <a:pt x="362" y="17"/>
                </a:lnTo>
                <a:close/>
                <a:moveTo>
                  <a:pt x="339" y="69"/>
                </a:moveTo>
                <a:lnTo>
                  <a:pt x="351" y="43"/>
                </a:lnTo>
                <a:lnTo>
                  <a:pt x="332" y="33"/>
                </a:lnTo>
                <a:lnTo>
                  <a:pt x="322" y="59"/>
                </a:lnTo>
                <a:lnTo>
                  <a:pt x="339" y="69"/>
                </a:lnTo>
                <a:close/>
                <a:moveTo>
                  <a:pt x="315" y="121"/>
                </a:moveTo>
                <a:lnTo>
                  <a:pt x="327" y="95"/>
                </a:lnTo>
                <a:lnTo>
                  <a:pt x="310" y="85"/>
                </a:lnTo>
                <a:lnTo>
                  <a:pt x="298" y="111"/>
                </a:lnTo>
                <a:lnTo>
                  <a:pt x="315" y="121"/>
                </a:lnTo>
                <a:close/>
                <a:moveTo>
                  <a:pt x="291" y="173"/>
                </a:moveTo>
                <a:lnTo>
                  <a:pt x="303" y="147"/>
                </a:lnTo>
                <a:lnTo>
                  <a:pt x="287" y="137"/>
                </a:lnTo>
                <a:lnTo>
                  <a:pt x="275" y="163"/>
                </a:lnTo>
                <a:lnTo>
                  <a:pt x="291" y="173"/>
                </a:lnTo>
                <a:close/>
                <a:moveTo>
                  <a:pt x="270" y="225"/>
                </a:moveTo>
                <a:lnTo>
                  <a:pt x="282" y="199"/>
                </a:lnTo>
                <a:lnTo>
                  <a:pt x="263" y="189"/>
                </a:lnTo>
                <a:lnTo>
                  <a:pt x="251" y="215"/>
                </a:lnTo>
                <a:lnTo>
                  <a:pt x="270" y="225"/>
                </a:lnTo>
                <a:close/>
                <a:moveTo>
                  <a:pt x="246" y="275"/>
                </a:moveTo>
                <a:lnTo>
                  <a:pt x="258" y="249"/>
                </a:lnTo>
                <a:lnTo>
                  <a:pt x="242" y="241"/>
                </a:lnTo>
                <a:lnTo>
                  <a:pt x="230" y="267"/>
                </a:lnTo>
                <a:lnTo>
                  <a:pt x="246" y="275"/>
                </a:lnTo>
                <a:close/>
                <a:moveTo>
                  <a:pt x="223" y="327"/>
                </a:moveTo>
                <a:lnTo>
                  <a:pt x="235" y="301"/>
                </a:lnTo>
                <a:lnTo>
                  <a:pt x="218" y="293"/>
                </a:lnTo>
                <a:lnTo>
                  <a:pt x="206" y="319"/>
                </a:lnTo>
                <a:lnTo>
                  <a:pt x="223" y="327"/>
                </a:lnTo>
                <a:close/>
                <a:moveTo>
                  <a:pt x="202" y="379"/>
                </a:moveTo>
                <a:lnTo>
                  <a:pt x="211" y="353"/>
                </a:lnTo>
                <a:lnTo>
                  <a:pt x="194" y="345"/>
                </a:lnTo>
                <a:lnTo>
                  <a:pt x="183" y="371"/>
                </a:lnTo>
                <a:lnTo>
                  <a:pt x="202" y="379"/>
                </a:lnTo>
                <a:close/>
                <a:moveTo>
                  <a:pt x="178" y="431"/>
                </a:moveTo>
                <a:lnTo>
                  <a:pt x="190" y="405"/>
                </a:lnTo>
                <a:lnTo>
                  <a:pt x="171" y="397"/>
                </a:lnTo>
                <a:lnTo>
                  <a:pt x="161" y="424"/>
                </a:lnTo>
                <a:lnTo>
                  <a:pt x="178" y="431"/>
                </a:lnTo>
                <a:close/>
                <a:moveTo>
                  <a:pt x="154" y="483"/>
                </a:moveTo>
                <a:lnTo>
                  <a:pt x="166" y="457"/>
                </a:lnTo>
                <a:lnTo>
                  <a:pt x="149" y="450"/>
                </a:lnTo>
                <a:lnTo>
                  <a:pt x="138" y="476"/>
                </a:lnTo>
                <a:lnTo>
                  <a:pt x="154" y="483"/>
                </a:lnTo>
                <a:close/>
                <a:moveTo>
                  <a:pt x="131" y="535"/>
                </a:moveTo>
                <a:lnTo>
                  <a:pt x="142" y="509"/>
                </a:lnTo>
                <a:lnTo>
                  <a:pt x="126" y="502"/>
                </a:lnTo>
                <a:lnTo>
                  <a:pt x="114" y="528"/>
                </a:lnTo>
                <a:lnTo>
                  <a:pt x="131" y="535"/>
                </a:lnTo>
                <a:close/>
                <a:moveTo>
                  <a:pt x="109" y="587"/>
                </a:moveTo>
                <a:lnTo>
                  <a:pt x="121" y="561"/>
                </a:lnTo>
                <a:lnTo>
                  <a:pt x="102" y="554"/>
                </a:lnTo>
                <a:lnTo>
                  <a:pt x="90" y="580"/>
                </a:lnTo>
                <a:lnTo>
                  <a:pt x="109" y="587"/>
                </a:lnTo>
                <a:close/>
                <a:moveTo>
                  <a:pt x="86" y="639"/>
                </a:moveTo>
                <a:lnTo>
                  <a:pt x="97" y="613"/>
                </a:lnTo>
                <a:lnTo>
                  <a:pt x="81" y="606"/>
                </a:lnTo>
                <a:lnTo>
                  <a:pt x="69" y="632"/>
                </a:lnTo>
                <a:lnTo>
                  <a:pt x="86" y="639"/>
                </a:lnTo>
                <a:close/>
                <a:moveTo>
                  <a:pt x="62" y="691"/>
                </a:moveTo>
                <a:lnTo>
                  <a:pt x="74" y="665"/>
                </a:lnTo>
                <a:lnTo>
                  <a:pt x="57" y="658"/>
                </a:lnTo>
                <a:lnTo>
                  <a:pt x="45" y="684"/>
                </a:lnTo>
                <a:lnTo>
                  <a:pt x="62" y="691"/>
                </a:lnTo>
                <a:close/>
                <a:moveTo>
                  <a:pt x="41" y="743"/>
                </a:moveTo>
                <a:lnTo>
                  <a:pt x="50" y="717"/>
                </a:lnTo>
                <a:lnTo>
                  <a:pt x="34" y="710"/>
                </a:lnTo>
                <a:lnTo>
                  <a:pt x="22" y="736"/>
                </a:lnTo>
                <a:lnTo>
                  <a:pt x="41" y="743"/>
                </a:lnTo>
                <a:close/>
                <a:moveTo>
                  <a:pt x="17" y="795"/>
                </a:moveTo>
                <a:lnTo>
                  <a:pt x="29" y="769"/>
                </a:lnTo>
                <a:lnTo>
                  <a:pt x="10" y="762"/>
                </a:lnTo>
                <a:lnTo>
                  <a:pt x="0" y="788"/>
                </a:lnTo>
                <a:lnTo>
                  <a:pt x="17" y="7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3" name="Freeform 155"/>
          <p:cNvSpPr/>
          <p:nvPr/>
        </p:nvSpPr>
        <p:spPr bwMode="auto">
          <a:xfrm>
            <a:off x="6588947" y="2780520"/>
            <a:ext cx="62174" cy="61444"/>
          </a:xfrm>
          <a:custGeom>
            <a:avLst/>
            <a:gdLst>
              <a:gd name="T0" fmla="*/ 31 w 35"/>
              <a:gd name="T1" fmla="*/ 24 h 35"/>
              <a:gd name="T2" fmla="*/ 11 w 35"/>
              <a:gd name="T3" fmla="*/ 31 h 35"/>
              <a:gd name="T4" fmla="*/ 4 w 35"/>
              <a:gd name="T5" fmla="*/ 11 h 35"/>
              <a:gd name="T6" fmla="*/ 24 w 35"/>
              <a:gd name="T7" fmla="*/ 4 h 35"/>
              <a:gd name="T8" fmla="*/ 31 w 35"/>
              <a:gd name="T9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" h="35">
                <a:moveTo>
                  <a:pt x="31" y="24"/>
                </a:moveTo>
                <a:cubicBezTo>
                  <a:pt x="28" y="31"/>
                  <a:pt x="19" y="35"/>
                  <a:pt x="11" y="31"/>
                </a:cubicBezTo>
                <a:cubicBezTo>
                  <a:pt x="4" y="28"/>
                  <a:pt x="0" y="19"/>
                  <a:pt x="4" y="11"/>
                </a:cubicBezTo>
                <a:cubicBezTo>
                  <a:pt x="7" y="4"/>
                  <a:pt x="16" y="0"/>
                  <a:pt x="24" y="4"/>
                </a:cubicBezTo>
                <a:cubicBezTo>
                  <a:pt x="31" y="7"/>
                  <a:pt x="35" y="16"/>
                  <a:pt x="31" y="2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4" name="Freeform 156"/>
          <p:cNvSpPr/>
          <p:nvPr/>
        </p:nvSpPr>
        <p:spPr bwMode="auto">
          <a:xfrm>
            <a:off x="6844386" y="2175822"/>
            <a:ext cx="63672" cy="71185"/>
          </a:xfrm>
          <a:custGeom>
            <a:avLst/>
            <a:gdLst>
              <a:gd name="T0" fmla="*/ 85 w 85"/>
              <a:gd name="T1" fmla="*/ 95 h 95"/>
              <a:gd name="T2" fmla="*/ 76 w 85"/>
              <a:gd name="T3" fmla="*/ 0 h 95"/>
              <a:gd name="T4" fmla="*/ 0 w 85"/>
              <a:gd name="T5" fmla="*/ 57 h 95"/>
              <a:gd name="T6" fmla="*/ 85 w 85"/>
              <a:gd name="T7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" h="95">
                <a:moveTo>
                  <a:pt x="85" y="95"/>
                </a:moveTo>
                <a:lnTo>
                  <a:pt x="76" y="0"/>
                </a:lnTo>
                <a:lnTo>
                  <a:pt x="0" y="57"/>
                </a:lnTo>
                <a:lnTo>
                  <a:pt x="85" y="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Freeform 157"/>
          <p:cNvSpPr>
            <a:spLocks noEditPoints="1"/>
          </p:cNvSpPr>
          <p:nvPr/>
        </p:nvSpPr>
        <p:spPr bwMode="auto">
          <a:xfrm>
            <a:off x="3963401" y="3432427"/>
            <a:ext cx="595523" cy="272751"/>
          </a:xfrm>
          <a:custGeom>
            <a:avLst/>
            <a:gdLst>
              <a:gd name="T0" fmla="*/ 10 w 795"/>
              <a:gd name="T1" fmla="*/ 0 h 364"/>
              <a:gd name="T2" fmla="*/ 10 w 795"/>
              <a:gd name="T3" fmla="*/ 21 h 364"/>
              <a:gd name="T4" fmla="*/ 69 w 795"/>
              <a:gd name="T5" fmla="*/ 26 h 364"/>
              <a:gd name="T6" fmla="*/ 36 w 795"/>
              <a:gd name="T7" fmla="*/ 33 h 364"/>
              <a:gd name="T8" fmla="*/ 69 w 795"/>
              <a:gd name="T9" fmla="*/ 26 h 364"/>
              <a:gd name="T10" fmla="*/ 95 w 795"/>
              <a:gd name="T11" fmla="*/ 38 h 364"/>
              <a:gd name="T12" fmla="*/ 114 w 795"/>
              <a:gd name="T13" fmla="*/ 66 h 364"/>
              <a:gd name="T14" fmla="*/ 173 w 795"/>
              <a:gd name="T15" fmla="*/ 73 h 364"/>
              <a:gd name="T16" fmla="*/ 140 w 795"/>
              <a:gd name="T17" fmla="*/ 78 h 364"/>
              <a:gd name="T18" fmla="*/ 173 w 795"/>
              <a:gd name="T19" fmla="*/ 73 h 364"/>
              <a:gd name="T20" fmla="*/ 199 w 795"/>
              <a:gd name="T21" fmla="*/ 83 h 364"/>
              <a:gd name="T22" fmla="*/ 218 w 795"/>
              <a:gd name="T23" fmla="*/ 113 h 364"/>
              <a:gd name="T24" fmla="*/ 277 w 795"/>
              <a:gd name="T25" fmla="*/ 118 h 364"/>
              <a:gd name="T26" fmla="*/ 244 w 795"/>
              <a:gd name="T27" fmla="*/ 123 h 364"/>
              <a:gd name="T28" fmla="*/ 277 w 795"/>
              <a:gd name="T29" fmla="*/ 118 h 364"/>
              <a:gd name="T30" fmla="*/ 303 w 795"/>
              <a:gd name="T31" fmla="*/ 130 h 364"/>
              <a:gd name="T32" fmla="*/ 322 w 795"/>
              <a:gd name="T33" fmla="*/ 158 h 364"/>
              <a:gd name="T34" fmla="*/ 381 w 795"/>
              <a:gd name="T35" fmla="*/ 163 h 364"/>
              <a:gd name="T36" fmla="*/ 348 w 795"/>
              <a:gd name="T37" fmla="*/ 170 h 364"/>
              <a:gd name="T38" fmla="*/ 381 w 795"/>
              <a:gd name="T39" fmla="*/ 163 h 364"/>
              <a:gd name="T40" fmla="*/ 407 w 795"/>
              <a:gd name="T41" fmla="*/ 175 h 364"/>
              <a:gd name="T42" fmla="*/ 424 w 795"/>
              <a:gd name="T43" fmla="*/ 203 h 364"/>
              <a:gd name="T44" fmla="*/ 485 w 795"/>
              <a:gd name="T45" fmla="*/ 210 h 364"/>
              <a:gd name="T46" fmla="*/ 450 w 795"/>
              <a:gd name="T47" fmla="*/ 215 h 364"/>
              <a:gd name="T48" fmla="*/ 485 w 795"/>
              <a:gd name="T49" fmla="*/ 210 h 364"/>
              <a:gd name="T50" fmla="*/ 511 w 795"/>
              <a:gd name="T51" fmla="*/ 222 h 364"/>
              <a:gd name="T52" fmla="*/ 528 w 795"/>
              <a:gd name="T53" fmla="*/ 251 h 364"/>
              <a:gd name="T54" fmla="*/ 589 w 795"/>
              <a:gd name="T55" fmla="*/ 255 h 364"/>
              <a:gd name="T56" fmla="*/ 554 w 795"/>
              <a:gd name="T57" fmla="*/ 262 h 364"/>
              <a:gd name="T58" fmla="*/ 589 w 795"/>
              <a:gd name="T59" fmla="*/ 255 h 364"/>
              <a:gd name="T60" fmla="*/ 615 w 795"/>
              <a:gd name="T61" fmla="*/ 267 h 364"/>
              <a:gd name="T62" fmla="*/ 632 w 795"/>
              <a:gd name="T63" fmla="*/ 295 h 364"/>
              <a:gd name="T64" fmla="*/ 691 w 795"/>
              <a:gd name="T65" fmla="*/ 303 h 364"/>
              <a:gd name="T66" fmla="*/ 658 w 795"/>
              <a:gd name="T67" fmla="*/ 307 h 364"/>
              <a:gd name="T68" fmla="*/ 691 w 795"/>
              <a:gd name="T69" fmla="*/ 303 h 364"/>
              <a:gd name="T70" fmla="*/ 717 w 795"/>
              <a:gd name="T71" fmla="*/ 312 h 364"/>
              <a:gd name="T72" fmla="*/ 736 w 795"/>
              <a:gd name="T73" fmla="*/ 343 h 364"/>
              <a:gd name="T74" fmla="*/ 795 w 795"/>
              <a:gd name="T75" fmla="*/ 347 h 364"/>
              <a:gd name="T76" fmla="*/ 762 w 795"/>
              <a:gd name="T77" fmla="*/ 352 h 364"/>
              <a:gd name="T78" fmla="*/ 795 w 795"/>
              <a:gd name="T79" fmla="*/ 347 h 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95" h="364">
                <a:moveTo>
                  <a:pt x="17" y="5"/>
                </a:moveTo>
                <a:lnTo>
                  <a:pt x="10" y="0"/>
                </a:lnTo>
                <a:lnTo>
                  <a:pt x="0" y="16"/>
                </a:lnTo>
                <a:lnTo>
                  <a:pt x="10" y="21"/>
                </a:lnTo>
                <a:lnTo>
                  <a:pt x="17" y="5"/>
                </a:lnTo>
                <a:close/>
                <a:moveTo>
                  <a:pt x="69" y="26"/>
                </a:moveTo>
                <a:lnTo>
                  <a:pt x="43" y="14"/>
                </a:lnTo>
                <a:lnTo>
                  <a:pt x="36" y="33"/>
                </a:lnTo>
                <a:lnTo>
                  <a:pt x="62" y="45"/>
                </a:lnTo>
                <a:lnTo>
                  <a:pt x="69" y="26"/>
                </a:lnTo>
                <a:close/>
                <a:moveTo>
                  <a:pt x="121" y="49"/>
                </a:moveTo>
                <a:lnTo>
                  <a:pt x="95" y="38"/>
                </a:lnTo>
                <a:lnTo>
                  <a:pt x="88" y="54"/>
                </a:lnTo>
                <a:lnTo>
                  <a:pt x="114" y="66"/>
                </a:lnTo>
                <a:lnTo>
                  <a:pt x="121" y="49"/>
                </a:lnTo>
                <a:close/>
                <a:moveTo>
                  <a:pt x="173" y="73"/>
                </a:moveTo>
                <a:lnTo>
                  <a:pt x="147" y="61"/>
                </a:lnTo>
                <a:lnTo>
                  <a:pt x="140" y="78"/>
                </a:lnTo>
                <a:lnTo>
                  <a:pt x="166" y="90"/>
                </a:lnTo>
                <a:lnTo>
                  <a:pt x="173" y="73"/>
                </a:lnTo>
                <a:close/>
                <a:moveTo>
                  <a:pt x="225" y="94"/>
                </a:moveTo>
                <a:lnTo>
                  <a:pt x="199" y="83"/>
                </a:lnTo>
                <a:lnTo>
                  <a:pt x="192" y="102"/>
                </a:lnTo>
                <a:lnTo>
                  <a:pt x="218" y="113"/>
                </a:lnTo>
                <a:lnTo>
                  <a:pt x="225" y="94"/>
                </a:lnTo>
                <a:close/>
                <a:moveTo>
                  <a:pt x="277" y="118"/>
                </a:moveTo>
                <a:lnTo>
                  <a:pt x="251" y="106"/>
                </a:lnTo>
                <a:lnTo>
                  <a:pt x="244" y="123"/>
                </a:lnTo>
                <a:lnTo>
                  <a:pt x="270" y="135"/>
                </a:lnTo>
                <a:lnTo>
                  <a:pt x="277" y="118"/>
                </a:lnTo>
                <a:close/>
                <a:moveTo>
                  <a:pt x="329" y="142"/>
                </a:moveTo>
                <a:lnTo>
                  <a:pt x="303" y="130"/>
                </a:lnTo>
                <a:lnTo>
                  <a:pt x="296" y="146"/>
                </a:lnTo>
                <a:lnTo>
                  <a:pt x="322" y="158"/>
                </a:lnTo>
                <a:lnTo>
                  <a:pt x="329" y="142"/>
                </a:lnTo>
                <a:close/>
                <a:moveTo>
                  <a:pt x="381" y="163"/>
                </a:moveTo>
                <a:lnTo>
                  <a:pt x="355" y="154"/>
                </a:lnTo>
                <a:lnTo>
                  <a:pt x="348" y="170"/>
                </a:lnTo>
                <a:lnTo>
                  <a:pt x="374" y="182"/>
                </a:lnTo>
                <a:lnTo>
                  <a:pt x="381" y="163"/>
                </a:lnTo>
                <a:close/>
                <a:moveTo>
                  <a:pt x="433" y="187"/>
                </a:moveTo>
                <a:lnTo>
                  <a:pt x="407" y="175"/>
                </a:lnTo>
                <a:lnTo>
                  <a:pt x="398" y="194"/>
                </a:lnTo>
                <a:lnTo>
                  <a:pt x="424" y="203"/>
                </a:lnTo>
                <a:lnTo>
                  <a:pt x="433" y="187"/>
                </a:lnTo>
                <a:close/>
                <a:moveTo>
                  <a:pt x="485" y="210"/>
                </a:moveTo>
                <a:lnTo>
                  <a:pt x="459" y="198"/>
                </a:lnTo>
                <a:lnTo>
                  <a:pt x="450" y="215"/>
                </a:lnTo>
                <a:lnTo>
                  <a:pt x="476" y="227"/>
                </a:lnTo>
                <a:lnTo>
                  <a:pt x="485" y="210"/>
                </a:lnTo>
                <a:close/>
                <a:moveTo>
                  <a:pt x="537" y="232"/>
                </a:moveTo>
                <a:lnTo>
                  <a:pt x="511" y="222"/>
                </a:lnTo>
                <a:lnTo>
                  <a:pt x="502" y="239"/>
                </a:lnTo>
                <a:lnTo>
                  <a:pt x="528" y="251"/>
                </a:lnTo>
                <a:lnTo>
                  <a:pt x="537" y="232"/>
                </a:lnTo>
                <a:close/>
                <a:moveTo>
                  <a:pt x="589" y="255"/>
                </a:moveTo>
                <a:lnTo>
                  <a:pt x="563" y="243"/>
                </a:lnTo>
                <a:lnTo>
                  <a:pt x="554" y="262"/>
                </a:lnTo>
                <a:lnTo>
                  <a:pt x="580" y="272"/>
                </a:lnTo>
                <a:lnTo>
                  <a:pt x="589" y="255"/>
                </a:lnTo>
                <a:close/>
                <a:moveTo>
                  <a:pt x="641" y="279"/>
                </a:moveTo>
                <a:lnTo>
                  <a:pt x="615" y="267"/>
                </a:lnTo>
                <a:lnTo>
                  <a:pt x="606" y="284"/>
                </a:lnTo>
                <a:lnTo>
                  <a:pt x="632" y="295"/>
                </a:lnTo>
                <a:lnTo>
                  <a:pt x="641" y="279"/>
                </a:lnTo>
                <a:close/>
                <a:moveTo>
                  <a:pt x="691" y="303"/>
                </a:moveTo>
                <a:lnTo>
                  <a:pt x="665" y="291"/>
                </a:lnTo>
                <a:lnTo>
                  <a:pt x="658" y="307"/>
                </a:lnTo>
                <a:lnTo>
                  <a:pt x="684" y="319"/>
                </a:lnTo>
                <a:lnTo>
                  <a:pt x="691" y="303"/>
                </a:lnTo>
                <a:close/>
                <a:moveTo>
                  <a:pt x="743" y="324"/>
                </a:moveTo>
                <a:lnTo>
                  <a:pt x="717" y="312"/>
                </a:lnTo>
                <a:lnTo>
                  <a:pt x="710" y="331"/>
                </a:lnTo>
                <a:lnTo>
                  <a:pt x="736" y="343"/>
                </a:lnTo>
                <a:lnTo>
                  <a:pt x="743" y="324"/>
                </a:lnTo>
                <a:close/>
                <a:moveTo>
                  <a:pt x="795" y="347"/>
                </a:moveTo>
                <a:lnTo>
                  <a:pt x="769" y="336"/>
                </a:lnTo>
                <a:lnTo>
                  <a:pt x="762" y="352"/>
                </a:lnTo>
                <a:lnTo>
                  <a:pt x="788" y="364"/>
                </a:lnTo>
                <a:lnTo>
                  <a:pt x="795" y="34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6" name="Freeform 158"/>
          <p:cNvSpPr/>
          <p:nvPr/>
        </p:nvSpPr>
        <p:spPr bwMode="auto">
          <a:xfrm>
            <a:off x="4525216" y="3667712"/>
            <a:ext cx="59926" cy="60695"/>
          </a:xfrm>
          <a:custGeom>
            <a:avLst/>
            <a:gdLst>
              <a:gd name="T0" fmla="*/ 23 w 34"/>
              <a:gd name="T1" fmla="*/ 4 h 34"/>
              <a:gd name="T2" fmla="*/ 31 w 34"/>
              <a:gd name="T3" fmla="*/ 23 h 34"/>
              <a:gd name="T4" fmla="*/ 11 w 34"/>
              <a:gd name="T5" fmla="*/ 31 h 34"/>
              <a:gd name="T6" fmla="*/ 3 w 34"/>
              <a:gd name="T7" fmla="*/ 11 h 34"/>
              <a:gd name="T8" fmla="*/ 23 w 34"/>
              <a:gd name="T9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4">
                <a:moveTo>
                  <a:pt x="23" y="4"/>
                </a:moveTo>
                <a:cubicBezTo>
                  <a:pt x="31" y="7"/>
                  <a:pt x="34" y="16"/>
                  <a:pt x="31" y="23"/>
                </a:cubicBezTo>
                <a:cubicBezTo>
                  <a:pt x="27" y="31"/>
                  <a:pt x="19" y="34"/>
                  <a:pt x="11" y="31"/>
                </a:cubicBezTo>
                <a:cubicBezTo>
                  <a:pt x="3" y="28"/>
                  <a:pt x="0" y="19"/>
                  <a:pt x="3" y="11"/>
                </a:cubicBezTo>
                <a:cubicBezTo>
                  <a:pt x="7" y="4"/>
                  <a:pt x="16" y="0"/>
                  <a:pt x="23" y="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7" name="Freeform 159"/>
          <p:cNvSpPr/>
          <p:nvPr/>
        </p:nvSpPr>
        <p:spPr bwMode="auto">
          <a:xfrm>
            <a:off x="3920703" y="3410697"/>
            <a:ext cx="69665" cy="64442"/>
          </a:xfrm>
          <a:custGeom>
            <a:avLst/>
            <a:gdLst>
              <a:gd name="T0" fmla="*/ 93 w 93"/>
              <a:gd name="T1" fmla="*/ 0 h 86"/>
              <a:gd name="T2" fmla="*/ 0 w 93"/>
              <a:gd name="T3" fmla="*/ 10 h 86"/>
              <a:gd name="T4" fmla="*/ 55 w 93"/>
              <a:gd name="T5" fmla="*/ 86 h 86"/>
              <a:gd name="T6" fmla="*/ 93 w 93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3" h="86">
                <a:moveTo>
                  <a:pt x="93" y="0"/>
                </a:moveTo>
                <a:lnTo>
                  <a:pt x="0" y="10"/>
                </a:lnTo>
                <a:lnTo>
                  <a:pt x="55" y="86"/>
                </a:lnTo>
                <a:lnTo>
                  <a:pt x="93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8" name="Freeform 160"/>
          <p:cNvSpPr>
            <a:spLocks noEditPoints="1"/>
          </p:cNvSpPr>
          <p:nvPr/>
        </p:nvSpPr>
        <p:spPr bwMode="auto">
          <a:xfrm>
            <a:off x="5127482" y="2220032"/>
            <a:ext cx="274915" cy="595707"/>
          </a:xfrm>
          <a:custGeom>
            <a:avLst/>
            <a:gdLst>
              <a:gd name="T0" fmla="*/ 17 w 367"/>
              <a:gd name="T1" fmla="*/ 0 h 795"/>
              <a:gd name="T2" fmla="*/ 5 w 367"/>
              <a:gd name="T3" fmla="*/ 17 h 795"/>
              <a:gd name="T4" fmla="*/ 45 w 367"/>
              <a:gd name="T5" fmla="*/ 59 h 795"/>
              <a:gd name="T6" fmla="*/ 14 w 367"/>
              <a:gd name="T7" fmla="*/ 43 h 795"/>
              <a:gd name="T8" fmla="*/ 45 w 367"/>
              <a:gd name="T9" fmla="*/ 59 h 795"/>
              <a:gd name="T10" fmla="*/ 55 w 367"/>
              <a:gd name="T11" fmla="*/ 85 h 795"/>
              <a:gd name="T12" fmla="*/ 50 w 367"/>
              <a:gd name="T13" fmla="*/ 121 h 795"/>
              <a:gd name="T14" fmla="*/ 90 w 367"/>
              <a:gd name="T15" fmla="*/ 163 h 795"/>
              <a:gd name="T16" fmla="*/ 62 w 367"/>
              <a:gd name="T17" fmla="*/ 147 h 795"/>
              <a:gd name="T18" fmla="*/ 90 w 367"/>
              <a:gd name="T19" fmla="*/ 163 h 795"/>
              <a:gd name="T20" fmla="*/ 102 w 367"/>
              <a:gd name="T21" fmla="*/ 189 h 795"/>
              <a:gd name="T22" fmla="*/ 95 w 367"/>
              <a:gd name="T23" fmla="*/ 225 h 795"/>
              <a:gd name="T24" fmla="*/ 135 w 367"/>
              <a:gd name="T25" fmla="*/ 267 h 795"/>
              <a:gd name="T26" fmla="*/ 107 w 367"/>
              <a:gd name="T27" fmla="*/ 249 h 795"/>
              <a:gd name="T28" fmla="*/ 135 w 367"/>
              <a:gd name="T29" fmla="*/ 267 h 795"/>
              <a:gd name="T30" fmla="*/ 147 w 367"/>
              <a:gd name="T31" fmla="*/ 293 h 795"/>
              <a:gd name="T32" fmla="*/ 142 w 367"/>
              <a:gd name="T33" fmla="*/ 327 h 795"/>
              <a:gd name="T34" fmla="*/ 182 w 367"/>
              <a:gd name="T35" fmla="*/ 371 h 795"/>
              <a:gd name="T36" fmla="*/ 154 w 367"/>
              <a:gd name="T37" fmla="*/ 353 h 795"/>
              <a:gd name="T38" fmla="*/ 182 w 367"/>
              <a:gd name="T39" fmla="*/ 371 h 795"/>
              <a:gd name="T40" fmla="*/ 194 w 367"/>
              <a:gd name="T41" fmla="*/ 397 h 795"/>
              <a:gd name="T42" fmla="*/ 187 w 367"/>
              <a:gd name="T43" fmla="*/ 431 h 795"/>
              <a:gd name="T44" fmla="*/ 227 w 367"/>
              <a:gd name="T45" fmla="*/ 476 h 795"/>
              <a:gd name="T46" fmla="*/ 199 w 367"/>
              <a:gd name="T47" fmla="*/ 457 h 795"/>
              <a:gd name="T48" fmla="*/ 227 w 367"/>
              <a:gd name="T49" fmla="*/ 476 h 795"/>
              <a:gd name="T50" fmla="*/ 239 w 367"/>
              <a:gd name="T51" fmla="*/ 502 h 795"/>
              <a:gd name="T52" fmla="*/ 234 w 367"/>
              <a:gd name="T53" fmla="*/ 535 h 795"/>
              <a:gd name="T54" fmla="*/ 274 w 367"/>
              <a:gd name="T55" fmla="*/ 580 h 795"/>
              <a:gd name="T56" fmla="*/ 246 w 367"/>
              <a:gd name="T57" fmla="*/ 561 h 795"/>
              <a:gd name="T58" fmla="*/ 274 w 367"/>
              <a:gd name="T59" fmla="*/ 580 h 795"/>
              <a:gd name="T60" fmla="*/ 286 w 367"/>
              <a:gd name="T61" fmla="*/ 606 h 795"/>
              <a:gd name="T62" fmla="*/ 279 w 367"/>
              <a:gd name="T63" fmla="*/ 639 h 795"/>
              <a:gd name="T64" fmla="*/ 319 w 367"/>
              <a:gd name="T65" fmla="*/ 684 h 795"/>
              <a:gd name="T66" fmla="*/ 291 w 367"/>
              <a:gd name="T67" fmla="*/ 665 h 795"/>
              <a:gd name="T68" fmla="*/ 319 w 367"/>
              <a:gd name="T69" fmla="*/ 684 h 795"/>
              <a:gd name="T70" fmla="*/ 331 w 367"/>
              <a:gd name="T71" fmla="*/ 710 h 795"/>
              <a:gd name="T72" fmla="*/ 327 w 367"/>
              <a:gd name="T73" fmla="*/ 743 h 795"/>
              <a:gd name="T74" fmla="*/ 367 w 367"/>
              <a:gd name="T75" fmla="*/ 788 h 795"/>
              <a:gd name="T76" fmla="*/ 336 w 367"/>
              <a:gd name="T77" fmla="*/ 769 h 795"/>
              <a:gd name="T78" fmla="*/ 367 w 367"/>
              <a:gd name="T79" fmla="*/ 788 h 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67" h="795">
                <a:moveTo>
                  <a:pt x="21" y="10"/>
                </a:moveTo>
                <a:lnTo>
                  <a:pt x="17" y="0"/>
                </a:lnTo>
                <a:lnTo>
                  <a:pt x="0" y="7"/>
                </a:lnTo>
                <a:lnTo>
                  <a:pt x="5" y="17"/>
                </a:lnTo>
                <a:lnTo>
                  <a:pt x="21" y="10"/>
                </a:lnTo>
                <a:close/>
                <a:moveTo>
                  <a:pt x="45" y="59"/>
                </a:moveTo>
                <a:lnTo>
                  <a:pt x="33" y="33"/>
                </a:lnTo>
                <a:lnTo>
                  <a:pt x="14" y="43"/>
                </a:lnTo>
                <a:lnTo>
                  <a:pt x="26" y="69"/>
                </a:lnTo>
                <a:lnTo>
                  <a:pt x="45" y="59"/>
                </a:lnTo>
                <a:close/>
                <a:moveTo>
                  <a:pt x="66" y="111"/>
                </a:moveTo>
                <a:lnTo>
                  <a:pt x="55" y="85"/>
                </a:lnTo>
                <a:lnTo>
                  <a:pt x="38" y="95"/>
                </a:lnTo>
                <a:lnTo>
                  <a:pt x="50" y="121"/>
                </a:lnTo>
                <a:lnTo>
                  <a:pt x="66" y="111"/>
                </a:lnTo>
                <a:close/>
                <a:moveTo>
                  <a:pt x="90" y="163"/>
                </a:moveTo>
                <a:lnTo>
                  <a:pt x="78" y="137"/>
                </a:lnTo>
                <a:lnTo>
                  <a:pt x="62" y="147"/>
                </a:lnTo>
                <a:lnTo>
                  <a:pt x="73" y="173"/>
                </a:lnTo>
                <a:lnTo>
                  <a:pt x="90" y="163"/>
                </a:lnTo>
                <a:close/>
                <a:moveTo>
                  <a:pt x="114" y="215"/>
                </a:moveTo>
                <a:lnTo>
                  <a:pt x="102" y="189"/>
                </a:lnTo>
                <a:lnTo>
                  <a:pt x="85" y="199"/>
                </a:lnTo>
                <a:lnTo>
                  <a:pt x="95" y="225"/>
                </a:lnTo>
                <a:lnTo>
                  <a:pt x="114" y="215"/>
                </a:lnTo>
                <a:close/>
                <a:moveTo>
                  <a:pt x="135" y="267"/>
                </a:moveTo>
                <a:lnTo>
                  <a:pt x="125" y="241"/>
                </a:lnTo>
                <a:lnTo>
                  <a:pt x="107" y="249"/>
                </a:lnTo>
                <a:lnTo>
                  <a:pt x="118" y="275"/>
                </a:lnTo>
                <a:lnTo>
                  <a:pt x="135" y="267"/>
                </a:lnTo>
                <a:close/>
                <a:moveTo>
                  <a:pt x="159" y="319"/>
                </a:moveTo>
                <a:lnTo>
                  <a:pt x="147" y="293"/>
                </a:lnTo>
                <a:lnTo>
                  <a:pt x="130" y="301"/>
                </a:lnTo>
                <a:lnTo>
                  <a:pt x="142" y="327"/>
                </a:lnTo>
                <a:lnTo>
                  <a:pt x="159" y="319"/>
                </a:lnTo>
                <a:close/>
                <a:moveTo>
                  <a:pt x="182" y="371"/>
                </a:moveTo>
                <a:lnTo>
                  <a:pt x="170" y="345"/>
                </a:lnTo>
                <a:lnTo>
                  <a:pt x="154" y="353"/>
                </a:lnTo>
                <a:lnTo>
                  <a:pt x="166" y="379"/>
                </a:lnTo>
                <a:lnTo>
                  <a:pt x="182" y="371"/>
                </a:lnTo>
                <a:close/>
                <a:moveTo>
                  <a:pt x="206" y="424"/>
                </a:moveTo>
                <a:lnTo>
                  <a:pt x="194" y="397"/>
                </a:lnTo>
                <a:lnTo>
                  <a:pt x="175" y="405"/>
                </a:lnTo>
                <a:lnTo>
                  <a:pt x="187" y="431"/>
                </a:lnTo>
                <a:lnTo>
                  <a:pt x="206" y="424"/>
                </a:lnTo>
                <a:close/>
                <a:moveTo>
                  <a:pt x="227" y="476"/>
                </a:moveTo>
                <a:lnTo>
                  <a:pt x="215" y="450"/>
                </a:lnTo>
                <a:lnTo>
                  <a:pt x="199" y="457"/>
                </a:lnTo>
                <a:lnTo>
                  <a:pt x="211" y="483"/>
                </a:lnTo>
                <a:lnTo>
                  <a:pt x="227" y="476"/>
                </a:lnTo>
                <a:close/>
                <a:moveTo>
                  <a:pt x="251" y="528"/>
                </a:moveTo>
                <a:lnTo>
                  <a:pt x="239" y="502"/>
                </a:lnTo>
                <a:lnTo>
                  <a:pt x="222" y="509"/>
                </a:lnTo>
                <a:lnTo>
                  <a:pt x="234" y="535"/>
                </a:lnTo>
                <a:lnTo>
                  <a:pt x="251" y="528"/>
                </a:lnTo>
                <a:close/>
                <a:moveTo>
                  <a:pt x="274" y="580"/>
                </a:moveTo>
                <a:lnTo>
                  <a:pt x="263" y="554"/>
                </a:lnTo>
                <a:lnTo>
                  <a:pt x="246" y="561"/>
                </a:lnTo>
                <a:lnTo>
                  <a:pt x="256" y="587"/>
                </a:lnTo>
                <a:lnTo>
                  <a:pt x="274" y="580"/>
                </a:lnTo>
                <a:close/>
                <a:moveTo>
                  <a:pt x="296" y="632"/>
                </a:moveTo>
                <a:lnTo>
                  <a:pt x="286" y="606"/>
                </a:lnTo>
                <a:lnTo>
                  <a:pt x="267" y="613"/>
                </a:lnTo>
                <a:lnTo>
                  <a:pt x="279" y="639"/>
                </a:lnTo>
                <a:lnTo>
                  <a:pt x="296" y="632"/>
                </a:lnTo>
                <a:close/>
                <a:moveTo>
                  <a:pt x="319" y="684"/>
                </a:moveTo>
                <a:lnTo>
                  <a:pt x="308" y="658"/>
                </a:lnTo>
                <a:lnTo>
                  <a:pt x="291" y="665"/>
                </a:lnTo>
                <a:lnTo>
                  <a:pt x="303" y="691"/>
                </a:lnTo>
                <a:lnTo>
                  <a:pt x="319" y="684"/>
                </a:lnTo>
                <a:close/>
                <a:moveTo>
                  <a:pt x="343" y="736"/>
                </a:moveTo>
                <a:lnTo>
                  <a:pt x="331" y="710"/>
                </a:lnTo>
                <a:lnTo>
                  <a:pt x="315" y="717"/>
                </a:lnTo>
                <a:lnTo>
                  <a:pt x="327" y="743"/>
                </a:lnTo>
                <a:lnTo>
                  <a:pt x="343" y="736"/>
                </a:lnTo>
                <a:close/>
                <a:moveTo>
                  <a:pt x="367" y="788"/>
                </a:moveTo>
                <a:lnTo>
                  <a:pt x="355" y="762"/>
                </a:lnTo>
                <a:lnTo>
                  <a:pt x="336" y="769"/>
                </a:lnTo>
                <a:lnTo>
                  <a:pt x="348" y="795"/>
                </a:lnTo>
                <a:lnTo>
                  <a:pt x="367" y="7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9" name="Freeform 161"/>
          <p:cNvSpPr/>
          <p:nvPr/>
        </p:nvSpPr>
        <p:spPr bwMode="auto">
          <a:xfrm>
            <a:off x="5364941" y="2780520"/>
            <a:ext cx="59926" cy="61444"/>
          </a:xfrm>
          <a:custGeom>
            <a:avLst/>
            <a:gdLst>
              <a:gd name="T0" fmla="*/ 30 w 34"/>
              <a:gd name="T1" fmla="*/ 11 h 35"/>
              <a:gd name="T2" fmla="*/ 23 w 34"/>
              <a:gd name="T3" fmla="*/ 31 h 35"/>
              <a:gd name="T4" fmla="*/ 3 w 34"/>
              <a:gd name="T5" fmla="*/ 24 h 35"/>
              <a:gd name="T6" fmla="*/ 11 w 34"/>
              <a:gd name="T7" fmla="*/ 4 h 35"/>
              <a:gd name="T8" fmla="*/ 30 w 34"/>
              <a:gd name="T9" fmla="*/ 11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" h="35">
                <a:moveTo>
                  <a:pt x="30" y="11"/>
                </a:moveTo>
                <a:cubicBezTo>
                  <a:pt x="34" y="19"/>
                  <a:pt x="30" y="28"/>
                  <a:pt x="23" y="31"/>
                </a:cubicBezTo>
                <a:cubicBezTo>
                  <a:pt x="15" y="35"/>
                  <a:pt x="6" y="31"/>
                  <a:pt x="3" y="24"/>
                </a:cubicBezTo>
                <a:cubicBezTo>
                  <a:pt x="0" y="16"/>
                  <a:pt x="3" y="7"/>
                  <a:pt x="11" y="4"/>
                </a:cubicBezTo>
                <a:cubicBezTo>
                  <a:pt x="18" y="0"/>
                  <a:pt x="27" y="4"/>
                  <a:pt x="30" y="1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0" name="Freeform 162"/>
          <p:cNvSpPr/>
          <p:nvPr/>
        </p:nvSpPr>
        <p:spPr bwMode="auto">
          <a:xfrm>
            <a:off x="5106507" y="2177321"/>
            <a:ext cx="63672" cy="69687"/>
          </a:xfrm>
          <a:custGeom>
            <a:avLst/>
            <a:gdLst>
              <a:gd name="T0" fmla="*/ 85 w 85"/>
              <a:gd name="T1" fmla="*/ 55 h 93"/>
              <a:gd name="T2" fmla="*/ 9 w 85"/>
              <a:gd name="T3" fmla="*/ 0 h 93"/>
              <a:gd name="T4" fmla="*/ 0 w 85"/>
              <a:gd name="T5" fmla="*/ 93 h 93"/>
              <a:gd name="T6" fmla="*/ 85 w 85"/>
              <a:gd name="T7" fmla="*/ 55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5" h="93">
                <a:moveTo>
                  <a:pt x="85" y="55"/>
                </a:moveTo>
                <a:lnTo>
                  <a:pt x="9" y="0"/>
                </a:lnTo>
                <a:lnTo>
                  <a:pt x="0" y="93"/>
                </a:lnTo>
                <a:lnTo>
                  <a:pt x="85" y="5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7" name="Freeform 163"/>
          <p:cNvSpPr>
            <a:spLocks noEditPoints="1"/>
          </p:cNvSpPr>
          <p:nvPr/>
        </p:nvSpPr>
        <p:spPr bwMode="auto">
          <a:xfrm>
            <a:off x="4495629" y="2750457"/>
            <a:ext cx="447203" cy="456426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Freeform 164"/>
          <p:cNvSpPr>
            <a:spLocks noEditPoints="1"/>
          </p:cNvSpPr>
          <p:nvPr/>
        </p:nvSpPr>
        <p:spPr bwMode="auto">
          <a:xfrm>
            <a:off x="3944959" y="4051164"/>
            <a:ext cx="435853" cy="463236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Freeform 165"/>
          <p:cNvSpPr>
            <a:spLocks noEditPoints="1"/>
          </p:cNvSpPr>
          <p:nvPr/>
        </p:nvSpPr>
        <p:spPr bwMode="auto">
          <a:xfrm>
            <a:off x="5732309" y="2214970"/>
            <a:ext cx="533465" cy="431446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Freeform 166"/>
          <p:cNvSpPr>
            <a:spLocks noEditPoints="1"/>
          </p:cNvSpPr>
          <p:nvPr/>
        </p:nvSpPr>
        <p:spPr bwMode="auto">
          <a:xfrm>
            <a:off x="7135251" y="2743434"/>
            <a:ext cx="329158" cy="520006"/>
          </a:xfrm>
          <a:custGeom>
            <a:avLst/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Freeform 167"/>
          <p:cNvSpPr>
            <a:spLocks noEditPoints="1"/>
          </p:cNvSpPr>
          <p:nvPr/>
        </p:nvSpPr>
        <p:spPr bwMode="auto">
          <a:xfrm>
            <a:off x="7614059" y="4116949"/>
            <a:ext cx="485794" cy="317907"/>
          </a:xfrm>
          <a:custGeom>
            <a:avLst/>
            <a:gdLst>
              <a:gd name="T0" fmla="*/ 18 w 99"/>
              <a:gd name="T1" fmla="*/ 58 h 65"/>
              <a:gd name="T2" fmla="*/ 53 w 99"/>
              <a:gd name="T3" fmla="*/ 65 h 65"/>
              <a:gd name="T4" fmla="*/ 87 w 99"/>
              <a:gd name="T5" fmla="*/ 57 h 65"/>
              <a:gd name="T6" fmla="*/ 87 w 99"/>
              <a:gd name="T7" fmla="*/ 23 h 65"/>
              <a:gd name="T8" fmla="*/ 53 w 99"/>
              <a:gd name="T9" fmla="*/ 28 h 65"/>
              <a:gd name="T10" fmla="*/ 18 w 99"/>
              <a:gd name="T11" fmla="*/ 23 h 65"/>
              <a:gd name="T12" fmla="*/ 18 w 99"/>
              <a:gd name="T13" fmla="*/ 58 h 65"/>
              <a:gd name="T14" fmla="*/ 99 w 99"/>
              <a:gd name="T15" fmla="*/ 8 h 65"/>
              <a:gd name="T16" fmla="*/ 99 w 99"/>
              <a:gd name="T17" fmla="*/ 17 h 65"/>
              <a:gd name="T18" fmla="*/ 53 w 99"/>
              <a:gd name="T19" fmla="*/ 24 h 65"/>
              <a:gd name="T20" fmla="*/ 7 w 99"/>
              <a:gd name="T21" fmla="*/ 17 h 65"/>
              <a:gd name="T22" fmla="*/ 7 w 99"/>
              <a:gd name="T23" fmla="*/ 34 h 65"/>
              <a:gd name="T24" fmla="*/ 9 w 99"/>
              <a:gd name="T25" fmla="*/ 37 h 65"/>
              <a:gd name="T26" fmla="*/ 5 w 99"/>
              <a:gd name="T27" fmla="*/ 41 h 65"/>
              <a:gd name="T28" fmla="*/ 2 w 99"/>
              <a:gd name="T29" fmla="*/ 37 h 65"/>
              <a:gd name="T30" fmla="*/ 4 w 99"/>
              <a:gd name="T31" fmla="*/ 34 h 65"/>
              <a:gd name="T32" fmla="*/ 4 w 99"/>
              <a:gd name="T33" fmla="*/ 8 h 65"/>
              <a:gd name="T34" fmla="*/ 53 w 99"/>
              <a:gd name="T35" fmla="*/ 0 h 65"/>
              <a:gd name="T36" fmla="*/ 99 w 99"/>
              <a:gd name="T37" fmla="*/ 8 h 65"/>
              <a:gd name="T38" fmla="*/ 8 w 99"/>
              <a:gd name="T39" fmla="*/ 42 h 65"/>
              <a:gd name="T40" fmla="*/ 3 w 99"/>
              <a:gd name="T41" fmla="*/ 42 h 65"/>
              <a:gd name="T42" fmla="*/ 0 w 99"/>
              <a:gd name="T43" fmla="*/ 58 h 65"/>
              <a:gd name="T44" fmla="*/ 2 w 99"/>
              <a:gd name="T45" fmla="*/ 58 h 65"/>
              <a:gd name="T46" fmla="*/ 3 w 99"/>
              <a:gd name="T47" fmla="*/ 56 h 65"/>
              <a:gd name="T48" fmla="*/ 3 w 99"/>
              <a:gd name="T49" fmla="*/ 58 h 65"/>
              <a:gd name="T50" fmla="*/ 6 w 99"/>
              <a:gd name="T51" fmla="*/ 59 h 65"/>
              <a:gd name="T52" fmla="*/ 7 w 99"/>
              <a:gd name="T53" fmla="*/ 57 h 65"/>
              <a:gd name="T54" fmla="*/ 7 w 99"/>
              <a:gd name="T55" fmla="*/ 59 h 65"/>
              <a:gd name="T56" fmla="*/ 8 w 99"/>
              <a:gd name="T57" fmla="*/ 59 h 65"/>
              <a:gd name="T58" fmla="*/ 8 w 99"/>
              <a:gd name="T59" fmla="*/ 51 h 65"/>
              <a:gd name="T60" fmla="*/ 9 w 99"/>
              <a:gd name="T61" fmla="*/ 58 h 65"/>
              <a:gd name="T62" fmla="*/ 11 w 99"/>
              <a:gd name="T63" fmla="*/ 58 h 65"/>
              <a:gd name="T64" fmla="*/ 8 w 99"/>
              <a:gd name="T65" fmla="*/ 42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65">
                <a:moveTo>
                  <a:pt x="18" y="58"/>
                </a:moveTo>
                <a:cubicBezTo>
                  <a:pt x="30" y="58"/>
                  <a:pt x="42" y="60"/>
                  <a:pt x="53" y="65"/>
                </a:cubicBezTo>
                <a:cubicBezTo>
                  <a:pt x="64" y="60"/>
                  <a:pt x="75" y="57"/>
                  <a:pt x="87" y="57"/>
                </a:cubicBezTo>
                <a:cubicBezTo>
                  <a:pt x="87" y="23"/>
                  <a:pt x="87" y="23"/>
                  <a:pt x="87" y="23"/>
                </a:cubicBezTo>
                <a:cubicBezTo>
                  <a:pt x="53" y="28"/>
                  <a:pt x="53" y="28"/>
                  <a:pt x="53" y="28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58"/>
                  <a:pt x="18" y="58"/>
                  <a:pt x="18" y="58"/>
                </a:cubicBezTo>
                <a:close/>
                <a:moveTo>
                  <a:pt x="99" y="8"/>
                </a:moveTo>
                <a:cubicBezTo>
                  <a:pt x="99" y="17"/>
                  <a:pt x="99" y="17"/>
                  <a:pt x="99" y="17"/>
                </a:cubicBezTo>
                <a:cubicBezTo>
                  <a:pt x="53" y="24"/>
                  <a:pt x="53" y="24"/>
                  <a:pt x="53" y="24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34"/>
                  <a:pt x="7" y="34"/>
                  <a:pt x="7" y="34"/>
                </a:cubicBezTo>
                <a:cubicBezTo>
                  <a:pt x="8" y="35"/>
                  <a:pt x="9" y="36"/>
                  <a:pt x="9" y="37"/>
                </a:cubicBezTo>
                <a:cubicBezTo>
                  <a:pt x="9" y="39"/>
                  <a:pt x="7" y="41"/>
                  <a:pt x="5" y="41"/>
                </a:cubicBezTo>
                <a:cubicBezTo>
                  <a:pt x="4" y="41"/>
                  <a:pt x="2" y="39"/>
                  <a:pt x="2" y="37"/>
                </a:cubicBezTo>
                <a:cubicBezTo>
                  <a:pt x="2" y="36"/>
                  <a:pt x="3" y="35"/>
                  <a:pt x="4" y="34"/>
                </a:cubicBezTo>
                <a:cubicBezTo>
                  <a:pt x="4" y="25"/>
                  <a:pt x="4" y="17"/>
                  <a:pt x="4" y="8"/>
                </a:cubicBezTo>
                <a:cubicBezTo>
                  <a:pt x="53" y="0"/>
                  <a:pt x="53" y="0"/>
                  <a:pt x="53" y="0"/>
                </a:cubicBezTo>
                <a:cubicBezTo>
                  <a:pt x="99" y="8"/>
                  <a:pt x="99" y="8"/>
                  <a:pt x="99" y="8"/>
                </a:cubicBezTo>
                <a:close/>
                <a:moveTo>
                  <a:pt x="8" y="42"/>
                </a:moveTo>
                <a:cubicBezTo>
                  <a:pt x="6" y="43"/>
                  <a:pt x="5" y="43"/>
                  <a:pt x="3" y="42"/>
                </a:cubicBezTo>
                <a:cubicBezTo>
                  <a:pt x="2" y="47"/>
                  <a:pt x="1" y="52"/>
                  <a:pt x="0" y="58"/>
                </a:cubicBezTo>
                <a:cubicBezTo>
                  <a:pt x="1" y="58"/>
                  <a:pt x="2" y="58"/>
                  <a:pt x="2" y="58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8"/>
                  <a:pt x="3" y="58"/>
                  <a:pt x="3" y="58"/>
                </a:cubicBezTo>
                <a:cubicBezTo>
                  <a:pt x="4" y="59"/>
                  <a:pt x="5" y="59"/>
                  <a:pt x="6" y="59"/>
                </a:cubicBezTo>
                <a:cubicBezTo>
                  <a:pt x="7" y="57"/>
                  <a:pt x="7" y="57"/>
                  <a:pt x="7" y="57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9"/>
                  <a:pt x="8" y="59"/>
                </a:cubicBezTo>
                <a:cubicBezTo>
                  <a:pt x="8" y="51"/>
                  <a:pt x="8" y="51"/>
                  <a:pt x="8" y="51"/>
                </a:cubicBezTo>
                <a:cubicBezTo>
                  <a:pt x="9" y="58"/>
                  <a:pt x="9" y="58"/>
                  <a:pt x="9" y="58"/>
                </a:cubicBezTo>
                <a:cubicBezTo>
                  <a:pt x="10" y="58"/>
                  <a:pt x="10" y="58"/>
                  <a:pt x="11" y="58"/>
                </a:cubicBezTo>
                <a:cubicBezTo>
                  <a:pt x="10" y="52"/>
                  <a:pt x="9" y="47"/>
                  <a:pt x="8" y="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Oval 94"/>
          <p:cNvSpPr/>
          <p:nvPr/>
        </p:nvSpPr>
        <p:spPr>
          <a:xfrm>
            <a:off x="2912180" y="4002995"/>
            <a:ext cx="315083" cy="315180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112" name="Oval 94"/>
          <p:cNvSpPr/>
          <p:nvPr/>
        </p:nvSpPr>
        <p:spPr>
          <a:xfrm>
            <a:off x="8842172" y="4058537"/>
            <a:ext cx="315083" cy="315180"/>
          </a:xfrm>
          <a:prstGeom prst="ellipse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3" name="组合 112"/>
          <p:cNvGrpSpPr/>
          <p:nvPr/>
        </p:nvGrpSpPr>
        <p:grpSpPr>
          <a:xfrm>
            <a:off x="9173967" y="4003070"/>
            <a:ext cx="2327443" cy="796519"/>
            <a:chOff x="1396730" y="1931902"/>
            <a:chExt cx="2327443" cy="796519"/>
          </a:xfrm>
        </p:grpSpPr>
        <p:sp>
          <p:nvSpPr>
            <p:cNvPr id="114" name="文本框 113"/>
            <p:cNvSpPr txBox="1"/>
            <p:nvPr/>
          </p:nvSpPr>
          <p:spPr>
            <a:xfrm>
              <a:off x="1396730" y="2247007"/>
              <a:ext cx="2191895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1396730" y="1931902"/>
              <a:ext cx="232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18" name="Oval 94"/>
          <p:cNvSpPr/>
          <p:nvPr/>
        </p:nvSpPr>
        <p:spPr>
          <a:xfrm>
            <a:off x="8293867" y="2701883"/>
            <a:ext cx="315083" cy="315180"/>
          </a:xfrm>
          <a:prstGeom prst="ellipse">
            <a:avLst/>
          </a:prstGeom>
          <a:solidFill>
            <a:srgbClr val="5B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8625662" y="2646416"/>
            <a:ext cx="2327443" cy="796519"/>
            <a:chOff x="1396730" y="1931902"/>
            <a:chExt cx="2327443" cy="796519"/>
          </a:xfrm>
        </p:grpSpPr>
        <p:sp>
          <p:nvSpPr>
            <p:cNvPr id="120" name="文本框 119"/>
            <p:cNvSpPr txBox="1"/>
            <p:nvPr/>
          </p:nvSpPr>
          <p:spPr>
            <a:xfrm>
              <a:off x="1396730" y="2247007"/>
              <a:ext cx="2191895" cy="481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396730" y="1931902"/>
              <a:ext cx="232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7" name="Oval 94"/>
          <p:cNvSpPr/>
          <p:nvPr/>
        </p:nvSpPr>
        <p:spPr>
          <a:xfrm>
            <a:off x="3504798" y="2645211"/>
            <a:ext cx="315083" cy="315180"/>
          </a:xfrm>
          <a:prstGeom prst="ellipse">
            <a:avLst/>
          </a:prstGeom>
          <a:solidFill>
            <a:srgbClr val="5B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1" name="Oval 94"/>
          <p:cNvSpPr/>
          <p:nvPr/>
        </p:nvSpPr>
        <p:spPr>
          <a:xfrm>
            <a:off x="4795687" y="1194564"/>
            <a:ext cx="315083" cy="31518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42" name="组合 141"/>
          <p:cNvGrpSpPr/>
          <p:nvPr/>
        </p:nvGrpSpPr>
        <p:grpSpPr>
          <a:xfrm>
            <a:off x="3782933" y="1139097"/>
            <a:ext cx="5237486" cy="679173"/>
            <a:chOff x="52181" y="1931902"/>
            <a:chExt cx="5237486" cy="679173"/>
          </a:xfrm>
        </p:grpSpPr>
        <p:sp>
          <p:nvSpPr>
            <p:cNvPr id="143" name="文本框 142"/>
            <p:cNvSpPr txBox="1"/>
            <p:nvPr/>
          </p:nvSpPr>
          <p:spPr>
            <a:xfrm>
              <a:off x="52181" y="2332794"/>
              <a:ext cx="5237486" cy="27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4" name="文本框 143"/>
            <p:cNvSpPr txBox="1"/>
            <p:nvPr/>
          </p:nvSpPr>
          <p:spPr>
            <a:xfrm>
              <a:off x="1396730" y="1931902"/>
              <a:ext cx="23274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4"/>
          <p:cNvSpPr>
            <a:spLocks noChangeShapeType="1"/>
          </p:cNvSpPr>
          <p:nvPr/>
        </p:nvSpPr>
        <p:spPr bwMode="auto">
          <a:xfrm rot="10800000">
            <a:off x="6110287" y="2194707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 rot="10800000">
            <a:off x="6110287" y="2194707"/>
            <a:ext cx="0" cy="0"/>
          </a:xfrm>
          <a:prstGeom prst="line">
            <a:avLst/>
          </a:prstGeom>
          <a:noFill/>
          <a:ln w="1588" cap="flat">
            <a:solidFill>
              <a:srgbClr val="88867A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endParaRPr lang="id-ID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Group 86"/>
          <p:cNvGrpSpPr/>
          <p:nvPr/>
        </p:nvGrpSpPr>
        <p:grpSpPr>
          <a:xfrm>
            <a:off x="4936238" y="1646843"/>
            <a:ext cx="2380283" cy="3868350"/>
            <a:chOff x="4649788" y="967712"/>
            <a:chExt cx="2935287" cy="4768850"/>
          </a:xfrm>
        </p:grpSpPr>
        <p:sp>
          <p:nvSpPr>
            <p:cNvPr id="11" name="Freeform 13"/>
            <p:cNvSpPr>
              <a:spLocks noEditPoints="1"/>
            </p:cNvSpPr>
            <p:nvPr/>
          </p:nvSpPr>
          <p:spPr bwMode="auto">
            <a:xfrm rot="10800000">
              <a:off x="4649788" y="2266287"/>
              <a:ext cx="2935287" cy="3470275"/>
            </a:xfrm>
            <a:custGeom>
              <a:avLst/>
              <a:gdLst>
                <a:gd name="T0" fmla="*/ 774 w 1058"/>
                <a:gd name="T1" fmla="*/ 1252 h 1252"/>
                <a:gd name="T2" fmla="*/ 283 w 1058"/>
                <a:gd name="T3" fmla="*/ 1252 h 1252"/>
                <a:gd name="T4" fmla="*/ 248 w 1058"/>
                <a:gd name="T5" fmla="*/ 1218 h 1252"/>
                <a:gd name="T6" fmla="*/ 142 w 1058"/>
                <a:gd name="T7" fmla="*/ 887 h 1252"/>
                <a:gd name="T8" fmla="*/ 110 w 1058"/>
                <a:gd name="T9" fmla="*/ 831 h 1252"/>
                <a:gd name="T10" fmla="*/ 0 w 1058"/>
                <a:gd name="T11" fmla="*/ 529 h 1252"/>
                <a:gd name="T12" fmla="*/ 529 w 1058"/>
                <a:gd name="T13" fmla="*/ 0 h 1252"/>
                <a:gd name="T14" fmla="*/ 1058 w 1058"/>
                <a:gd name="T15" fmla="*/ 529 h 1252"/>
                <a:gd name="T16" fmla="*/ 947 w 1058"/>
                <a:gd name="T17" fmla="*/ 831 h 1252"/>
                <a:gd name="T18" fmla="*/ 916 w 1058"/>
                <a:gd name="T19" fmla="*/ 887 h 1252"/>
                <a:gd name="T20" fmla="*/ 810 w 1058"/>
                <a:gd name="T21" fmla="*/ 1218 h 1252"/>
                <a:gd name="T22" fmla="*/ 774 w 1058"/>
                <a:gd name="T23" fmla="*/ 1252 h 1252"/>
                <a:gd name="T24" fmla="*/ 315 w 1058"/>
                <a:gd name="T25" fmla="*/ 1180 h 1252"/>
                <a:gd name="T26" fmla="*/ 742 w 1058"/>
                <a:gd name="T27" fmla="*/ 1180 h 1252"/>
                <a:gd name="T28" fmla="*/ 851 w 1058"/>
                <a:gd name="T29" fmla="*/ 857 h 1252"/>
                <a:gd name="T30" fmla="*/ 885 w 1058"/>
                <a:gd name="T31" fmla="*/ 794 h 1252"/>
                <a:gd name="T32" fmla="*/ 986 w 1058"/>
                <a:gd name="T33" fmla="*/ 529 h 1252"/>
                <a:gd name="T34" fmla="*/ 529 w 1058"/>
                <a:gd name="T35" fmla="*/ 72 h 1252"/>
                <a:gd name="T36" fmla="*/ 72 w 1058"/>
                <a:gd name="T37" fmla="*/ 529 h 1252"/>
                <a:gd name="T38" fmla="*/ 172 w 1058"/>
                <a:gd name="T39" fmla="*/ 794 h 1252"/>
                <a:gd name="T40" fmla="*/ 207 w 1058"/>
                <a:gd name="T41" fmla="*/ 857 h 1252"/>
                <a:gd name="T42" fmla="*/ 315 w 1058"/>
                <a:gd name="T43" fmla="*/ 118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58" h="1252">
                  <a:moveTo>
                    <a:pt x="774" y="1252"/>
                  </a:moveTo>
                  <a:cubicBezTo>
                    <a:pt x="283" y="1252"/>
                    <a:pt x="283" y="1252"/>
                    <a:pt x="283" y="1252"/>
                  </a:cubicBezTo>
                  <a:cubicBezTo>
                    <a:pt x="264" y="1252"/>
                    <a:pt x="249" y="1237"/>
                    <a:pt x="248" y="1218"/>
                  </a:cubicBezTo>
                  <a:cubicBezTo>
                    <a:pt x="247" y="1217"/>
                    <a:pt x="239" y="1097"/>
                    <a:pt x="142" y="887"/>
                  </a:cubicBezTo>
                  <a:cubicBezTo>
                    <a:pt x="135" y="873"/>
                    <a:pt x="123" y="853"/>
                    <a:pt x="110" y="831"/>
                  </a:cubicBezTo>
                  <a:cubicBezTo>
                    <a:pt x="66" y="755"/>
                    <a:pt x="0" y="640"/>
                    <a:pt x="0" y="529"/>
                  </a:cubicBezTo>
                  <a:cubicBezTo>
                    <a:pt x="0" y="238"/>
                    <a:pt x="237" y="0"/>
                    <a:pt x="529" y="0"/>
                  </a:cubicBezTo>
                  <a:cubicBezTo>
                    <a:pt x="820" y="0"/>
                    <a:pt x="1058" y="238"/>
                    <a:pt x="1058" y="529"/>
                  </a:cubicBezTo>
                  <a:cubicBezTo>
                    <a:pt x="1058" y="640"/>
                    <a:pt x="991" y="755"/>
                    <a:pt x="947" y="831"/>
                  </a:cubicBezTo>
                  <a:cubicBezTo>
                    <a:pt x="934" y="853"/>
                    <a:pt x="923" y="873"/>
                    <a:pt x="916" y="887"/>
                  </a:cubicBezTo>
                  <a:cubicBezTo>
                    <a:pt x="818" y="1097"/>
                    <a:pt x="810" y="1217"/>
                    <a:pt x="810" y="1218"/>
                  </a:cubicBezTo>
                  <a:cubicBezTo>
                    <a:pt x="809" y="1237"/>
                    <a:pt x="793" y="1252"/>
                    <a:pt x="774" y="1252"/>
                  </a:cubicBezTo>
                  <a:close/>
                  <a:moveTo>
                    <a:pt x="315" y="1180"/>
                  </a:moveTo>
                  <a:cubicBezTo>
                    <a:pt x="742" y="1180"/>
                    <a:pt x="742" y="1180"/>
                    <a:pt x="742" y="1180"/>
                  </a:cubicBezTo>
                  <a:cubicBezTo>
                    <a:pt x="751" y="1127"/>
                    <a:pt x="776" y="1017"/>
                    <a:pt x="851" y="857"/>
                  </a:cubicBezTo>
                  <a:cubicBezTo>
                    <a:pt x="859" y="840"/>
                    <a:pt x="871" y="819"/>
                    <a:pt x="885" y="794"/>
                  </a:cubicBezTo>
                  <a:cubicBezTo>
                    <a:pt x="928" y="721"/>
                    <a:pt x="986" y="621"/>
                    <a:pt x="986" y="529"/>
                  </a:cubicBezTo>
                  <a:cubicBezTo>
                    <a:pt x="986" y="277"/>
                    <a:pt x="781" y="72"/>
                    <a:pt x="529" y="72"/>
                  </a:cubicBezTo>
                  <a:cubicBezTo>
                    <a:pt x="277" y="72"/>
                    <a:pt x="72" y="277"/>
                    <a:pt x="72" y="529"/>
                  </a:cubicBezTo>
                  <a:cubicBezTo>
                    <a:pt x="72" y="621"/>
                    <a:pt x="130" y="721"/>
                    <a:pt x="172" y="794"/>
                  </a:cubicBezTo>
                  <a:cubicBezTo>
                    <a:pt x="187" y="819"/>
                    <a:pt x="199" y="840"/>
                    <a:pt x="207" y="857"/>
                  </a:cubicBezTo>
                  <a:cubicBezTo>
                    <a:pt x="281" y="1017"/>
                    <a:pt x="307" y="1127"/>
                    <a:pt x="315" y="1180"/>
                  </a:cubicBezTo>
                  <a:close/>
                </a:path>
              </a:pathLst>
            </a:custGeom>
            <a:solidFill>
              <a:srgbClr val="4E5B6F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16"/>
            <p:cNvSpPr>
              <a:spLocks noEditPoints="1"/>
            </p:cNvSpPr>
            <p:nvPr/>
          </p:nvSpPr>
          <p:spPr bwMode="auto">
            <a:xfrm rot="10800000">
              <a:off x="5346701" y="967712"/>
              <a:ext cx="1500187" cy="1203325"/>
            </a:xfrm>
            <a:custGeom>
              <a:avLst/>
              <a:gdLst>
                <a:gd name="T0" fmla="*/ 495 w 541"/>
                <a:gd name="T1" fmla="*/ 223 h 434"/>
                <a:gd name="T2" fmla="*/ 540 w 541"/>
                <a:gd name="T3" fmla="*/ 168 h 434"/>
                <a:gd name="T4" fmla="*/ 494 w 541"/>
                <a:gd name="T5" fmla="*/ 112 h 434"/>
                <a:gd name="T6" fmla="*/ 540 w 541"/>
                <a:gd name="T7" fmla="*/ 57 h 434"/>
                <a:gd name="T8" fmla="*/ 483 w 541"/>
                <a:gd name="T9" fmla="*/ 0 h 434"/>
                <a:gd name="T10" fmla="*/ 56 w 541"/>
                <a:gd name="T11" fmla="*/ 0 h 434"/>
                <a:gd name="T12" fmla="*/ 0 w 541"/>
                <a:gd name="T13" fmla="*/ 56 h 434"/>
                <a:gd name="T14" fmla="*/ 46 w 541"/>
                <a:gd name="T15" fmla="*/ 112 h 434"/>
                <a:gd name="T16" fmla="*/ 0 w 541"/>
                <a:gd name="T17" fmla="*/ 167 h 434"/>
                <a:gd name="T18" fmla="*/ 46 w 541"/>
                <a:gd name="T19" fmla="*/ 223 h 434"/>
                <a:gd name="T20" fmla="*/ 1 w 541"/>
                <a:gd name="T21" fmla="*/ 278 h 434"/>
                <a:gd name="T22" fmla="*/ 57 w 541"/>
                <a:gd name="T23" fmla="*/ 334 h 434"/>
                <a:gd name="T24" fmla="*/ 157 w 541"/>
                <a:gd name="T25" fmla="*/ 334 h 434"/>
                <a:gd name="T26" fmla="*/ 161 w 541"/>
                <a:gd name="T27" fmla="*/ 351 h 434"/>
                <a:gd name="T28" fmla="*/ 272 w 541"/>
                <a:gd name="T29" fmla="*/ 433 h 434"/>
                <a:gd name="T30" fmla="*/ 383 w 541"/>
                <a:gd name="T31" fmla="*/ 335 h 434"/>
                <a:gd name="T32" fmla="*/ 484 w 541"/>
                <a:gd name="T33" fmla="*/ 335 h 434"/>
                <a:gd name="T34" fmla="*/ 541 w 541"/>
                <a:gd name="T35" fmla="*/ 278 h 434"/>
                <a:gd name="T36" fmla="*/ 495 w 541"/>
                <a:gd name="T37" fmla="*/ 223 h 434"/>
                <a:gd name="T38" fmla="*/ 423 w 541"/>
                <a:gd name="T39" fmla="*/ 241 h 434"/>
                <a:gd name="T40" fmla="*/ 118 w 541"/>
                <a:gd name="T41" fmla="*/ 241 h 434"/>
                <a:gd name="T42" fmla="*/ 104 w 541"/>
                <a:gd name="T43" fmla="*/ 227 h 434"/>
                <a:gd name="T44" fmla="*/ 118 w 541"/>
                <a:gd name="T45" fmla="*/ 213 h 434"/>
                <a:gd name="T46" fmla="*/ 423 w 541"/>
                <a:gd name="T47" fmla="*/ 213 h 434"/>
                <a:gd name="T48" fmla="*/ 437 w 541"/>
                <a:gd name="T49" fmla="*/ 227 h 434"/>
                <a:gd name="T50" fmla="*/ 423 w 541"/>
                <a:gd name="T51" fmla="*/ 241 h 434"/>
                <a:gd name="T52" fmla="*/ 423 w 541"/>
                <a:gd name="T53" fmla="*/ 116 h 434"/>
                <a:gd name="T54" fmla="*/ 118 w 541"/>
                <a:gd name="T55" fmla="*/ 116 h 434"/>
                <a:gd name="T56" fmla="*/ 104 w 541"/>
                <a:gd name="T57" fmla="*/ 102 h 434"/>
                <a:gd name="T58" fmla="*/ 118 w 541"/>
                <a:gd name="T59" fmla="*/ 88 h 434"/>
                <a:gd name="T60" fmla="*/ 423 w 541"/>
                <a:gd name="T61" fmla="*/ 88 h 434"/>
                <a:gd name="T62" fmla="*/ 437 w 541"/>
                <a:gd name="T63" fmla="*/ 102 h 434"/>
                <a:gd name="T64" fmla="*/ 423 w 541"/>
                <a:gd name="T65" fmla="*/ 116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1" h="434">
                  <a:moveTo>
                    <a:pt x="495" y="223"/>
                  </a:moveTo>
                  <a:cubicBezTo>
                    <a:pt x="521" y="218"/>
                    <a:pt x="540" y="195"/>
                    <a:pt x="540" y="168"/>
                  </a:cubicBezTo>
                  <a:cubicBezTo>
                    <a:pt x="540" y="140"/>
                    <a:pt x="520" y="117"/>
                    <a:pt x="494" y="112"/>
                  </a:cubicBezTo>
                  <a:cubicBezTo>
                    <a:pt x="520" y="107"/>
                    <a:pt x="540" y="84"/>
                    <a:pt x="540" y="57"/>
                  </a:cubicBezTo>
                  <a:cubicBezTo>
                    <a:pt x="540" y="26"/>
                    <a:pt x="514" y="0"/>
                    <a:pt x="483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84"/>
                    <a:pt x="20" y="107"/>
                    <a:pt x="46" y="112"/>
                  </a:cubicBezTo>
                  <a:cubicBezTo>
                    <a:pt x="20" y="117"/>
                    <a:pt x="0" y="140"/>
                    <a:pt x="0" y="167"/>
                  </a:cubicBezTo>
                  <a:cubicBezTo>
                    <a:pt x="0" y="195"/>
                    <a:pt x="20" y="218"/>
                    <a:pt x="46" y="223"/>
                  </a:cubicBezTo>
                  <a:cubicBezTo>
                    <a:pt x="20" y="228"/>
                    <a:pt x="1" y="250"/>
                    <a:pt x="1" y="278"/>
                  </a:cubicBezTo>
                  <a:cubicBezTo>
                    <a:pt x="1" y="309"/>
                    <a:pt x="26" y="334"/>
                    <a:pt x="57" y="334"/>
                  </a:cubicBezTo>
                  <a:cubicBezTo>
                    <a:pt x="157" y="334"/>
                    <a:pt x="157" y="334"/>
                    <a:pt x="157" y="334"/>
                  </a:cubicBezTo>
                  <a:cubicBezTo>
                    <a:pt x="158" y="340"/>
                    <a:pt x="159" y="345"/>
                    <a:pt x="161" y="351"/>
                  </a:cubicBezTo>
                  <a:cubicBezTo>
                    <a:pt x="175" y="399"/>
                    <a:pt x="219" y="434"/>
                    <a:pt x="272" y="433"/>
                  </a:cubicBezTo>
                  <a:cubicBezTo>
                    <a:pt x="331" y="433"/>
                    <a:pt x="380" y="392"/>
                    <a:pt x="383" y="335"/>
                  </a:cubicBezTo>
                  <a:cubicBezTo>
                    <a:pt x="484" y="335"/>
                    <a:pt x="484" y="335"/>
                    <a:pt x="484" y="335"/>
                  </a:cubicBezTo>
                  <a:cubicBezTo>
                    <a:pt x="515" y="335"/>
                    <a:pt x="541" y="309"/>
                    <a:pt x="541" y="278"/>
                  </a:cubicBezTo>
                  <a:cubicBezTo>
                    <a:pt x="541" y="251"/>
                    <a:pt x="521" y="228"/>
                    <a:pt x="495" y="223"/>
                  </a:cubicBezTo>
                  <a:close/>
                  <a:moveTo>
                    <a:pt x="423" y="241"/>
                  </a:moveTo>
                  <a:cubicBezTo>
                    <a:pt x="118" y="241"/>
                    <a:pt x="118" y="241"/>
                    <a:pt x="118" y="241"/>
                  </a:cubicBezTo>
                  <a:cubicBezTo>
                    <a:pt x="110" y="241"/>
                    <a:pt x="104" y="234"/>
                    <a:pt x="104" y="227"/>
                  </a:cubicBezTo>
                  <a:cubicBezTo>
                    <a:pt x="104" y="219"/>
                    <a:pt x="110" y="213"/>
                    <a:pt x="118" y="213"/>
                  </a:cubicBezTo>
                  <a:cubicBezTo>
                    <a:pt x="423" y="213"/>
                    <a:pt x="423" y="213"/>
                    <a:pt x="423" y="213"/>
                  </a:cubicBezTo>
                  <a:cubicBezTo>
                    <a:pt x="431" y="213"/>
                    <a:pt x="437" y="219"/>
                    <a:pt x="437" y="227"/>
                  </a:cubicBezTo>
                  <a:cubicBezTo>
                    <a:pt x="437" y="234"/>
                    <a:pt x="431" y="241"/>
                    <a:pt x="423" y="241"/>
                  </a:cubicBezTo>
                  <a:close/>
                  <a:moveTo>
                    <a:pt x="423" y="116"/>
                  </a:moveTo>
                  <a:cubicBezTo>
                    <a:pt x="118" y="116"/>
                    <a:pt x="118" y="116"/>
                    <a:pt x="118" y="116"/>
                  </a:cubicBezTo>
                  <a:cubicBezTo>
                    <a:pt x="110" y="116"/>
                    <a:pt x="104" y="110"/>
                    <a:pt x="104" y="102"/>
                  </a:cubicBezTo>
                  <a:cubicBezTo>
                    <a:pt x="104" y="95"/>
                    <a:pt x="110" y="88"/>
                    <a:pt x="118" y="88"/>
                  </a:cubicBezTo>
                  <a:cubicBezTo>
                    <a:pt x="423" y="88"/>
                    <a:pt x="423" y="88"/>
                    <a:pt x="423" y="88"/>
                  </a:cubicBezTo>
                  <a:cubicBezTo>
                    <a:pt x="431" y="88"/>
                    <a:pt x="437" y="95"/>
                    <a:pt x="437" y="102"/>
                  </a:cubicBezTo>
                  <a:cubicBezTo>
                    <a:pt x="437" y="110"/>
                    <a:pt x="431" y="116"/>
                    <a:pt x="423" y="116"/>
                  </a:cubicBezTo>
                  <a:close/>
                </a:path>
              </a:pathLst>
            </a:custGeom>
            <a:solidFill>
              <a:srgbClr val="4E5B6F">
                <a:alpha val="15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>
                <a:defRPr/>
              </a:pPr>
              <a:endParaRPr lang="id-ID" sz="14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3" name="Elbow Connector 89"/>
          <p:cNvCxnSpPr>
            <a:stCxn id="18" idx="14"/>
          </p:cNvCxnSpPr>
          <p:nvPr/>
        </p:nvCxnSpPr>
        <p:spPr>
          <a:xfrm rot="10800000">
            <a:off x="4045375" y="2694121"/>
            <a:ext cx="1397058" cy="1103339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267CA0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14" name="Elbow Connector 90"/>
          <p:cNvCxnSpPr/>
          <p:nvPr/>
        </p:nvCxnSpPr>
        <p:spPr>
          <a:xfrm rot="10800000" flipV="1">
            <a:off x="3747834" y="4604404"/>
            <a:ext cx="1561932" cy="384108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5BAAA4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15" name="Elbow Connector 91"/>
          <p:cNvCxnSpPr>
            <a:stCxn id="21" idx="12"/>
          </p:cNvCxnSpPr>
          <p:nvPr/>
        </p:nvCxnSpPr>
        <p:spPr>
          <a:xfrm rot="10800000" flipH="1">
            <a:off x="6812703" y="2877790"/>
            <a:ext cx="1021762" cy="919384"/>
          </a:xfrm>
          <a:prstGeom prst="bentConnector3">
            <a:avLst>
              <a:gd name="adj1" fmla="val 54401"/>
            </a:avLst>
          </a:prstGeom>
          <a:noFill/>
          <a:ln w="31750" cap="flat" cmpd="sng" algn="ctr">
            <a:solidFill>
              <a:srgbClr val="388BA5"/>
            </a:solidFill>
            <a:prstDash val="solid"/>
            <a:miter lim="800000"/>
            <a:tailEnd type="oval" w="lg" len="lg"/>
          </a:ln>
          <a:effectLst/>
        </p:spPr>
      </p:cxnSp>
      <p:cxnSp>
        <p:nvCxnSpPr>
          <p:cNvPr id="16" name="Elbow Connector 92"/>
          <p:cNvCxnSpPr/>
          <p:nvPr/>
        </p:nvCxnSpPr>
        <p:spPr>
          <a:xfrm>
            <a:off x="6880537" y="4753203"/>
            <a:ext cx="1268495" cy="289512"/>
          </a:xfrm>
          <a:prstGeom prst="bentConnector3">
            <a:avLst>
              <a:gd name="adj1" fmla="val 50000"/>
            </a:avLst>
          </a:prstGeom>
          <a:noFill/>
          <a:ln w="31750" cap="flat" cmpd="sng" algn="ctr">
            <a:solidFill>
              <a:srgbClr val="509FA4"/>
            </a:solidFill>
            <a:prstDash val="solid"/>
            <a:miter lim="800000"/>
            <a:tailEnd type="oval" w="lg" len="lg"/>
          </a:ln>
          <a:effectLst/>
        </p:spPr>
      </p:cxnSp>
      <p:sp>
        <p:nvSpPr>
          <p:cNvPr id="18" name="Freeform 19"/>
          <p:cNvSpPr/>
          <p:nvPr/>
        </p:nvSpPr>
        <p:spPr bwMode="auto">
          <a:xfrm rot="10800000">
            <a:off x="5291541" y="2996387"/>
            <a:ext cx="952629" cy="1086847"/>
          </a:xfrm>
          <a:custGeom>
            <a:avLst/>
            <a:gdLst>
              <a:gd name="T0" fmla="*/ 336 w 423"/>
              <a:gd name="T1" fmla="*/ 0 h 483"/>
              <a:gd name="T2" fmla="*/ 313 w 423"/>
              <a:gd name="T3" fmla="*/ 42 h 483"/>
              <a:gd name="T4" fmla="*/ 262 w 423"/>
              <a:gd name="T5" fmla="*/ 62 h 483"/>
              <a:gd name="T6" fmla="*/ 210 w 423"/>
              <a:gd name="T7" fmla="*/ 42 h 483"/>
              <a:gd name="T8" fmla="*/ 187 w 423"/>
              <a:gd name="T9" fmla="*/ 0 h 483"/>
              <a:gd name="T10" fmla="*/ 63 w 423"/>
              <a:gd name="T11" fmla="*/ 0 h 483"/>
              <a:gd name="T12" fmla="*/ 63 w 423"/>
              <a:gd name="T13" fmla="*/ 190 h 483"/>
              <a:gd name="T14" fmla="*/ 55 w 423"/>
              <a:gd name="T15" fmla="*/ 190 h 483"/>
              <a:gd name="T16" fmla="*/ 0 w 423"/>
              <a:gd name="T17" fmla="*/ 250 h 483"/>
              <a:gd name="T18" fmla="*/ 55 w 423"/>
              <a:gd name="T19" fmla="*/ 309 h 483"/>
              <a:gd name="T20" fmla="*/ 63 w 423"/>
              <a:gd name="T21" fmla="*/ 310 h 483"/>
              <a:gd name="T22" fmla="*/ 63 w 423"/>
              <a:gd name="T23" fmla="*/ 483 h 483"/>
              <a:gd name="T24" fmla="*/ 216 w 423"/>
              <a:gd name="T25" fmla="*/ 483 h 483"/>
              <a:gd name="T26" fmla="*/ 319 w 423"/>
              <a:gd name="T27" fmla="*/ 195 h 483"/>
              <a:gd name="T28" fmla="*/ 356 w 423"/>
              <a:gd name="T29" fmla="*/ 127 h 483"/>
              <a:gd name="T30" fmla="*/ 423 w 423"/>
              <a:gd name="T31" fmla="*/ 0 h 483"/>
              <a:gd name="T32" fmla="*/ 336 w 423"/>
              <a:gd name="T33" fmla="*/ 0 h 4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23" h="483">
                <a:moveTo>
                  <a:pt x="336" y="0"/>
                </a:moveTo>
                <a:cubicBezTo>
                  <a:pt x="334" y="16"/>
                  <a:pt x="326" y="31"/>
                  <a:pt x="313" y="42"/>
                </a:cubicBezTo>
                <a:cubicBezTo>
                  <a:pt x="299" y="55"/>
                  <a:pt x="281" y="62"/>
                  <a:pt x="262" y="62"/>
                </a:cubicBezTo>
                <a:cubicBezTo>
                  <a:pt x="242" y="62"/>
                  <a:pt x="224" y="55"/>
                  <a:pt x="210" y="42"/>
                </a:cubicBezTo>
                <a:cubicBezTo>
                  <a:pt x="198" y="31"/>
                  <a:pt x="190" y="16"/>
                  <a:pt x="187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63" y="190"/>
                  <a:pt x="63" y="190"/>
                  <a:pt x="63" y="190"/>
                </a:cubicBezTo>
                <a:cubicBezTo>
                  <a:pt x="55" y="190"/>
                  <a:pt x="55" y="190"/>
                  <a:pt x="55" y="190"/>
                </a:cubicBezTo>
                <a:cubicBezTo>
                  <a:pt x="24" y="193"/>
                  <a:pt x="0" y="219"/>
                  <a:pt x="0" y="250"/>
                </a:cubicBezTo>
                <a:cubicBezTo>
                  <a:pt x="0" y="281"/>
                  <a:pt x="24" y="307"/>
                  <a:pt x="55" y="309"/>
                </a:cubicBezTo>
                <a:cubicBezTo>
                  <a:pt x="63" y="310"/>
                  <a:pt x="63" y="310"/>
                  <a:pt x="63" y="310"/>
                </a:cubicBezTo>
                <a:cubicBezTo>
                  <a:pt x="63" y="483"/>
                  <a:pt x="63" y="483"/>
                  <a:pt x="63" y="483"/>
                </a:cubicBezTo>
                <a:cubicBezTo>
                  <a:pt x="216" y="483"/>
                  <a:pt x="216" y="483"/>
                  <a:pt x="216" y="483"/>
                </a:cubicBezTo>
                <a:cubicBezTo>
                  <a:pt x="231" y="419"/>
                  <a:pt x="260" y="321"/>
                  <a:pt x="319" y="195"/>
                </a:cubicBezTo>
                <a:cubicBezTo>
                  <a:pt x="328" y="175"/>
                  <a:pt x="341" y="153"/>
                  <a:pt x="356" y="127"/>
                </a:cubicBezTo>
                <a:cubicBezTo>
                  <a:pt x="378" y="90"/>
                  <a:pt x="404" y="45"/>
                  <a:pt x="423" y="0"/>
                </a:cubicBezTo>
                <a:lnTo>
                  <a:pt x="336" y="0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>
              <a:defRPr/>
            </a:pPr>
            <a:endParaRPr lang="id-ID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TextBox 95"/>
          <p:cNvSpPr txBox="1"/>
          <p:nvPr/>
        </p:nvSpPr>
        <p:spPr>
          <a:xfrm>
            <a:off x="5604811" y="3503228"/>
            <a:ext cx="43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d-ID" sz="1400" kern="0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Freeform 20"/>
          <p:cNvSpPr/>
          <p:nvPr/>
        </p:nvSpPr>
        <p:spPr bwMode="auto">
          <a:xfrm rot="10800000">
            <a:off x="6139896" y="2996387"/>
            <a:ext cx="821320" cy="1225922"/>
          </a:xfrm>
          <a:custGeom>
            <a:avLst/>
            <a:gdLst>
              <a:gd name="T0" fmla="*/ 365 w 365"/>
              <a:gd name="T1" fmla="*/ 387 h 545"/>
              <a:gd name="T2" fmla="*/ 323 w 365"/>
              <a:gd name="T3" fmla="*/ 363 h 545"/>
              <a:gd name="T4" fmla="*/ 303 w 365"/>
              <a:gd name="T5" fmla="*/ 312 h 545"/>
              <a:gd name="T6" fmla="*/ 323 w 365"/>
              <a:gd name="T7" fmla="*/ 260 h 545"/>
              <a:gd name="T8" fmla="*/ 365 w 365"/>
              <a:gd name="T9" fmla="*/ 237 h 545"/>
              <a:gd name="T10" fmla="*/ 365 w 365"/>
              <a:gd name="T11" fmla="*/ 62 h 545"/>
              <a:gd name="T12" fmla="*/ 231 w 365"/>
              <a:gd name="T13" fmla="*/ 62 h 545"/>
              <a:gd name="T14" fmla="*/ 230 w 365"/>
              <a:gd name="T15" fmla="*/ 55 h 545"/>
              <a:gd name="T16" fmla="*/ 170 w 365"/>
              <a:gd name="T17" fmla="*/ 0 h 545"/>
              <a:gd name="T18" fmla="*/ 111 w 365"/>
              <a:gd name="T19" fmla="*/ 55 h 545"/>
              <a:gd name="T20" fmla="*/ 110 w 365"/>
              <a:gd name="T21" fmla="*/ 62 h 545"/>
              <a:gd name="T22" fmla="*/ 0 w 365"/>
              <a:gd name="T23" fmla="*/ 62 h 545"/>
              <a:gd name="T24" fmla="*/ 66 w 365"/>
              <a:gd name="T25" fmla="*/ 189 h 545"/>
              <a:gd name="T26" fmla="*/ 103 w 365"/>
              <a:gd name="T27" fmla="*/ 257 h 545"/>
              <a:gd name="T28" fmla="*/ 206 w 365"/>
              <a:gd name="T29" fmla="*/ 545 h 545"/>
              <a:gd name="T30" fmla="*/ 365 w 365"/>
              <a:gd name="T31" fmla="*/ 545 h 545"/>
              <a:gd name="T32" fmla="*/ 365 w 365"/>
              <a:gd name="T33" fmla="*/ 38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5" h="545">
                <a:moveTo>
                  <a:pt x="365" y="387"/>
                </a:moveTo>
                <a:cubicBezTo>
                  <a:pt x="349" y="384"/>
                  <a:pt x="335" y="376"/>
                  <a:pt x="323" y="363"/>
                </a:cubicBezTo>
                <a:cubicBezTo>
                  <a:pt x="310" y="349"/>
                  <a:pt x="303" y="331"/>
                  <a:pt x="303" y="312"/>
                </a:cubicBezTo>
                <a:cubicBezTo>
                  <a:pt x="303" y="293"/>
                  <a:pt x="310" y="274"/>
                  <a:pt x="323" y="260"/>
                </a:cubicBezTo>
                <a:cubicBezTo>
                  <a:pt x="335" y="248"/>
                  <a:pt x="349" y="240"/>
                  <a:pt x="365" y="237"/>
                </a:cubicBezTo>
                <a:cubicBezTo>
                  <a:pt x="365" y="62"/>
                  <a:pt x="365" y="62"/>
                  <a:pt x="365" y="62"/>
                </a:cubicBezTo>
                <a:cubicBezTo>
                  <a:pt x="231" y="62"/>
                  <a:pt x="231" y="62"/>
                  <a:pt x="231" y="62"/>
                </a:cubicBezTo>
                <a:cubicBezTo>
                  <a:pt x="230" y="55"/>
                  <a:pt x="230" y="55"/>
                  <a:pt x="230" y="55"/>
                </a:cubicBezTo>
                <a:cubicBezTo>
                  <a:pt x="228" y="24"/>
                  <a:pt x="201" y="0"/>
                  <a:pt x="170" y="0"/>
                </a:cubicBezTo>
                <a:cubicBezTo>
                  <a:pt x="140" y="0"/>
                  <a:pt x="113" y="24"/>
                  <a:pt x="111" y="55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0" y="62"/>
                  <a:pt x="0" y="62"/>
                  <a:pt x="0" y="62"/>
                </a:cubicBezTo>
                <a:cubicBezTo>
                  <a:pt x="19" y="107"/>
                  <a:pt x="45" y="152"/>
                  <a:pt x="66" y="189"/>
                </a:cubicBezTo>
                <a:cubicBezTo>
                  <a:pt x="81" y="215"/>
                  <a:pt x="94" y="237"/>
                  <a:pt x="103" y="257"/>
                </a:cubicBezTo>
                <a:cubicBezTo>
                  <a:pt x="162" y="383"/>
                  <a:pt x="192" y="481"/>
                  <a:pt x="206" y="545"/>
                </a:cubicBezTo>
                <a:cubicBezTo>
                  <a:pt x="365" y="545"/>
                  <a:pt x="365" y="545"/>
                  <a:pt x="365" y="545"/>
                </a:cubicBezTo>
                <a:lnTo>
                  <a:pt x="365" y="387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>
              <a:defRPr/>
            </a:pPr>
            <a:endParaRPr lang="id-ID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2" name="TextBox 98"/>
          <p:cNvSpPr txBox="1"/>
          <p:nvPr/>
        </p:nvSpPr>
        <p:spPr>
          <a:xfrm>
            <a:off x="6270201" y="3503228"/>
            <a:ext cx="43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d-ID" sz="1400" kern="0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Freeform 18"/>
          <p:cNvSpPr/>
          <p:nvPr/>
        </p:nvSpPr>
        <p:spPr bwMode="auto">
          <a:xfrm rot="10800000">
            <a:off x="5233612" y="3978928"/>
            <a:ext cx="867664" cy="1238799"/>
          </a:xfrm>
          <a:custGeom>
            <a:avLst/>
            <a:gdLst>
              <a:gd name="T0" fmla="*/ 0 w 386"/>
              <a:gd name="T1" fmla="*/ 164 h 551"/>
              <a:gd name="T2" fmla="*/ 42 w 386"/>
              <a:gd name="T3" fmla="*/ 187 h 551"/>
              <a:gd name="T4" fmla="*/ 62 w 386"/>
              <a:gd name="T5" fmla="*/ 239 h 551"/>
              <a:gd name="T6" fmla="*/ 42 w 386"/>
              <a:gd name="T7" fmla="*/ 291 h 551"/>
              <a:gd name="T8" fmla="*/ 0 w 386"/>
              <a:gd name="T9" fmla="*/ 314 h 551"/>
              <a:gd name="T10" fmla="*/ 0 w 386"/>
              <a:gd name="T11" fmla="*/ 488 h 551"/>
              <a:gd name="T12" fmla="*/ 139 w 386"/>
              <a:gd name="T13" fmla="*/ 488 h 551"/>
              <a:gd name="T14" fmla="*/ 139 w 386"/>
              <a:gd name="T15" fmla="*/ 496 h 551"/>
              <a:gd name="T16" fmla="*/ 199 w 386"/>
              <a:gd name="T17" fmla="*/ 551 h 551"/>
              <a:gd name="T18" fmla="*/ 258 w 386"/>
              <a:gd name="T19" fmla="*/ 496 h 551"/>
              <a:gd name="T20" fmla="*/ 259 w 386"/>
              <a:gd name="T21" fmla="*/ 488 h 551"/>
              <a:gd name="T22" fmla="*/ 366 w 386"/>
              <a:gd name="T23" fmla="*/ 488 h 551"/>
              <a:gd name="T24" fmla="*/ 386 w 386"/>
              <a:gd name="T25" fmla="*/ 397 h 551"/>
              <a:gd name="T26" fmla="*/ 0 w 386"/>
              <a:gd name="T27" fmla="*/ 0 h 551"/>
              <a:gd name="T28" fmla="*/ 0 w 386"/>
              <a:gd name="T29" fmla="*/ 164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6" h="551">
                <a:moveTo>
                  <a:pt x="0" y="164"/>
                </a:moveTo>
                <a:cubicBezTo>
                  <a:pt x="16" y="167"/>
                  <a:pt x="31" y="175"/>
                  <a:pt x="42" y="187"/>
                </a:cubicBezTo>
                <a:cubicBezTo>
                  <a:pt x="55" y="201"/>
                  <a:pt x="62" y="220"/>
                  <a:pt x="62" y="239"/>
                </a:cubicBezTo>
                <a:cubicBezTo>
                  <a:pt x="62" y="258"/>
                  <a:pt x="55" y="276"/>
                  <a:pt x="42" y="291"/>
                </a:cubicBezTo>
                <a:cubicBezTo>
                  <a:pt x="31" y="303"/>
                  <a:pt x="16" y="311"/>
                  <a:pt x="0" y="314"/>
                </a:cubicBezTo>
                <a:cubicBezTo>
                  <a:pt x="0" y="488"/>
                  <a:pt x="0" y="488"/>
                  <a:pt x="0" y="488"/>
                </a:cubicBezTo>
                <a:cubicBezTo>
                  <a:pt x="139" y="488"/>
                  <a:pt x="139" y="488"/>
                  <a:pt x="139" y="488"/>
                </a:cubicBezTo>
                <a:cubicBezTo>
                  <a:pt x="139" y="496"/>
                  <a:pt x="139" y="496"/>
                  <a:pt x="139" y="496"/>
                </a:cubicBezTo>
                <a:cubicBezTo>
                  <a:pt x="142" y="527"/>
                  <a:pt x="168" y="551"/>
                  <a:pt x="199" y="551"/>
                </a:cubicBezTo>
                <a:cubicBezTo>
                  <a:pt x="230" y="551"/>
                  <a:pt x="256" y="527"/>
                  <a:pt x="258" y="496"/>
                </a:cubicBezTo>
                <a:cubicBezTo>
                  <a:pt x="259" y="488"/>
                  <a:pt x="259" y="488"/>
                  <a:pt x="259" y="488"/>
                </a:cubicBezTo>
                <a:cubicBezTo>
                  <a:pt x="366" y="488"/>
                  <a:pt x="366" y="488"/>
                  <a:pt x="366" y="488"/>
                </a:cubicBezTo>
                <a:cubicBezTo>
                  <a:pt x="378" y="457"/>
                  <a:pt x="386" y="426"/>
                  <a:pt x="386" y="397"/>
                </a:cubicBezTo>
                <a:cubicBezTo>
                  <a:pt x="386" y="182"/>
                  <a:pt x="214" y="6"/>
                  <a:pt x="0" y="0"/>
                </a:cubicBezTo>
                <a:lnTo>
                  <a:pt x="0" y="16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>
              <a:defRPr/>
            </a:pPr>
            <a:endParaRPr lang="id-ID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101"/>
          <p:cNvSpPr txBox="1"/>
          <p:nvPr/>
        </p:nvSpPr>
        <p:spPr>
          <a:xfrm>
            <a:off x="5391694" y="4420428"/>
            <a:ext cx="439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d-ID" sz="1400" kern="0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Freeform 17"/>
          <p:cNvSpPr/>
          <p:nvPr/>
        </p:nvSpPr>
        <p:spPr bwMode="auto">
          <a:xfrm rot="10800000">
            <a:off x="5998289" y="4119289"/>
            <a:ext cx="1022144" cy="1098437"/>
          </a:xfrm>
          <a:custGeom>
            <a:avLst/>
            <a:gdLst>
              <a:gd name="T0" fmla="*/ 122 w 454"/>
              <a:gd name="T1" fmla="*/ 489 h 489"/>
              <a:gd name="T2" fmla="*/ 145 w 454"/>
              <a:gd name="T3" fmla="*/ 447 h 489"/>
              <a:gd name="T4" fmla="*/ 196 w 454"/>
              <a:gd name="T5" fmla="*/ 426 h 489"/>
              <a:gd name="T6" fmla="*/ 248 w 454"/>
              <a:gd name="T7" fmla="*/ 447 h 489"/>
              <a:gd name="T8" fmla="*/ 271 w 454"/>
              <a:gd name="T9" fmla="*/ 489 h 489"/>
              <a:gd name="T10" fmla="*/ 391 w 454"/>
              <a:gd name="T11" fmla="*/ 489 h 489"/>
              <a:gd name="T12" fmla="*/ 391 w 454"/>
              <a:gd name="T13" fmla="*/ 299 h 489"/>
              <a:gd name="T14" fmla="*/ 399 w 454"/>
              <a:gd name="T15" fmla="*/ 298 h 489"/>
              <a:gd name="T16" fmla="*/ 454 w 454"/>
              <a:gd name="T17" fmla="*/ 239 h 489"/>
              <a:gd name="T18" fmla="*/ 399 w 454"/>
              <a:gd name="T19" fmla="*/ 179 h 489"/>
              <a:gd name="T20" fmla="*/ 391 w 454"/>
              <a:gd name="T21" fmla="*/ 179 h 489"/>
              <a:gd name="T22" fmla="*/ 391 w 454"/>
              <a:gd name="T23" fmla="*/ 0 h 489"/>
              <a:gd name="T24" fmla="*/ 0 w 454"/>
              <a:gd name="T25" fmla="*/ 397 h 489"/>
              <a:gd name="T26" fmla="*/ 19 w 454"/>
              <a:gd name="T27" fmla="*/ 489 h 489"/>
              <a:gd name="T28" fmla="*/ 122 w 454"/>
              <a:gd name="T29" fmla="*/ 489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54" h="489">
                <a:moveTo>
                  <a:pt x="122" y="489"/>
                </a:moveTo>
                <a:cubicBezTo>
                  <a:pt x="125" y="473"/>
                  <a:pt x="133" y="458"/>
                  <a:pt x="145" y="447"/>
                </a:cubicBezTo>
                <a:cubicBezTo>
                  <a:pt x="159" y="434"/>
                  <a:pt x="177" y="426"/>
                  <a:pt x="196" y="426"/>
                </a:cubicBezTo>
                <a:cubicBezTo>
                  <a:pt x="216" y="426"/>
                  <a:pt x="234" y="434"/>
                  <a:pt x="248" y="447"/>
                </a:cubicBezTo>
                <a:cubicBezTo>
                  <a:pt x="260" y="458"/>
                  <a:pt x="268" y="473"/>
                  <a:pt x="271" y="489"/>
                </a:cubicBezTo>
                <a:cubicBezTo>
                  <a:pt x="391" y="489"/>
                  <a:pt x="391" y="489"/>
                  <a:pt x="391" y="489"/>
                </a:cubicBezTo>
                <a:cubicBezTo>
                  <a:pt x="391" y="299"/>
                  <a:pt x="391" y="299"/>
                  <a:pt x="391" y="299"/>
                </a:cubicBezTo>
                <a:cubicBezTo>
                  <a:pt x="399" y="298"/>
                  <a:pt x="399" y="298"/>
                  <a:pt x="399" y="298"/>
                </a:cubicBezTo>
                <a:cubicBezTo>
                  <a:pt x="430" y="296"/>
                  <a:pt x="454" y="270"/>
                  <a:pt x="454" y="239"/>
                </a:cubicBezTo>
                <a:cubicBezTo>
                  <a:pt x="454" y="208"/>
                  <a:pt x="430" y="182"/>
                  <a:pt x="399" y="179"/>
                </a:cubicBezTo>
                <a:cubicBezTo>
                  <a:pt x="391" y="179"/>
                  <a:pt x="391" y="179"/>
                  <a:pt x="391" y="179"/>
                </a:cubicBezTo>
                <a:cubicBezTo>
                  <a:pt x="391" y="0"/>
                  <a:pt x="391" y="0"/>
                  <a:pt x="391" y="0"/>
                </a:cubicBezTo>
                <a:cubicBezTo>
                  <a:pt x="175" y="3"/>
                  <a:pt x="0" y="180"/>
                  <a:pt x="0" y="397"/>
                </a:cubicBezTo>
                <a:cubicBezTo>
                  <a:pt x="0" y="426"/>
                  <a:pt x="7" y="457"/>
                  <a:pt x="19" y="489"/>
                </a:cubicBezTo>
                <a:lnTo>
                  <a:pt x="122" y="489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685800">
              <a:defRPr/>
            </a:pPr>
            <a:endParaRPr lang="id-ID" sz="1400" kern="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TextBox 104"/>
          <p:cNvSpPr txBox="1"/>
          <p:nvPr/>
        </p:nvSpPr>
        <p:spPr>
          <a:xfrm>
            <a:off x="6393349" y="4420426"/>
            <a:ext cx="43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id-ID" sz="1400" kern="0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7992762" y="2530672"/>
            <a:ext cx="720000" cy="720000"/>
            <a:chOff x="3691350" y="-2398772"/>
            <a:chExt cx="720000" cy="720000"/>
          </a:xfrm>
        </p:grpSpPr>
        <p:sp>
          <p:nvSpPr>
            <p:cNvPr id="74" name="椭圆 73"/>
            <p:cNvSpPr/>
            <p:nvPr/>
          </p:nvSpPr>
          <p:spPr>
            <a:xfrm>
              <a:off x="3691350" y="-2398772"/>
              <a:ext cx="720000" cy="720000"/>
            </a:xfrm>
            <a:prstGeom prst="ellipse">
              <a:avLst/>
            </a:pr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466"/>
            <p:cNvSpPr>
              <a:spLocks noEditPoints="1"/>
            </p:cNvSpPr>
            <p:nvPr/>
          </p:nvSpPr>
          <p:spPr bwMode="auto">
            <a:xfrm>
              <a:off x="3929272" y="-2181831"/>
              <a:ext cx="244926" cy="308133"/>
            </a:xfrm>
            <a:custGeom>
              <a:avLst/>
              <a:gdLst>
                <a:gd name="T0" fmla="*/ 24 w 144"/>
                <a:gd name="T1" fmla="*/ 0 h 176"/>
                <a:gd name="T2" fmla="*/ 8 w 144"/>
                <a:gd name="T3" fmla="*/ 24 h 176"/>
                <a:gd name="T4" fmla="*/ 0 w 144"/>
                <a:gd name="T5" fmla="*/ 28 h 176"/>
                <a:gd name="T6" fmla="*/ 8 w 144"/>
                <a:gd name="T7" fmla="*/ 32 h 176"/>
                <a:gd name="T8" fmla="*/ 4 w 144"/>
                <a:gd name="T9" fmla="*/ 48 h 176"/>
                <a:gd name="T10" fmla="*/ 4 w 144"/>
                <a:gd name="T11" fmla="*/ 56 h 176"/>
                <a:gd name="T12" fmla="*/ 8 w 144"/>
                <a:gd name="T13" fmla="*/ 72 h 176"/>
                <a:gd name="T14" fmla="*/ 0 w 144"/>
                <a:gd name="T15" fmla="*/ 76 h 176"/>
                <a:gd name="T16" fmla="*/ 8 w 144"/>
                <a:gd name="T17" fmla="*/ 80 h 176"/>
                <a:gd name="T18" fmla="*/ 4 w 144"/>
                <a:gd name="T19" fmla="*/ 96 h 176"/>
                <a:gd name="T20" fmla="*/ 4 w 144"/>
                <a:gd name="T21" fmla="*/ 104 h 176"/>
                <a:gd name="T22" fmla="*/ 8 w 144"/>
                <a:gd name="T23" fmla="*/ 120 h 176"/>
                <a:gd name="T24" fmla="*/ 0 w 144"/>
                <a:gd name="T25" fmla="*/ 124 h 176"/>
                <a:gd name="T26" fmla="*/ 8 w 144"/>
                <a:gd name="T27" fmla="*/ 128 h 176"/>
                <a:gd name="T28" fmla="*/ 4 w 144"/>
                <a:gd name="T29" fmla="*/ 144 h 176"/>
                <a:gd name="T30" fmla="*/ 4 w 144"/>
                <a:gd name="T31" fmla="*/ 152 h 176"/>
                <a:gd name="T32" fmla="*/ 8 w 144"/>
                <a:gd name="T33" fmla="*/ 160 h 176"/>
                <a:gd name="T34" fmla="*/ 128 w 144"/>
                <a:gd name="T35" fmla="*/ 176 h 176"/>
                <a:gd name="T36" fmla="*/ 144 w 144"/>
                <a:gd name="T37" fmla="*/ 16 h 176"/>
                <a:gd name="T38" fmla="*/ 40 w 144"/>
                <a:gd name="T39" fmla="*/ 168 h 176"/>
                <a:gd name="T40" fmla="*/ 16 w 144"/>
                <a:gd name="T41" fmla="*/ 160 h 176"/>
                <a:gd name="T42" fmla="*/ 20 w 144"/>
                <a:gd name="T43" fmla="*/ 152 h 176"/>
                <a:gd name="T44" fmla="*/ 20 w 144"/>
                <a:gd name="T45" fmla="*/ 144 h 176"/>
                <a:gd name="T46" fmla="*/ 16 w 144"/>
                <a:gd name="T47" fmla="*/ 128 h 176"/>
                <a:gd name="T48" fmla="*/ 24 w 144"/>
                <a:gd name="T49" fmla="*/ 124 h 176"/>
                <a:gd name="T50" fmla="*/ 16 w 144"/>
                <a:gd name="T51" fmla="*/ 120 h 176"/>
                <a:gd name="T52" fmla="*/ 20 w 144"/>
                <a:gd name="T53" fmla="*/ 104 h 176"/>
                <a:gd name="T54" fmla="*/ 20 w 144"/>
                <a:gd name="T55" fmla="*/ 96 h 176"/>
                <a:gd name="T56" fmla="*/ 16 w 144"/>
                <a:gd name="T57" fmla="*/ 80 h 176"/>
                <a:gd name="T58" fmla="*/ 24 w 144"/>
                <a:gd name="T59" fmla="*/ 76 h 176"/>
                <a:gd name="T60" fmla="*/ 16 w 144"/>
                <a:gd name="T61" fmla="*/ 72 h 176"/>
                <a:gd name="T62" fmla="*/ 20 w 144"/>
                <a:gd name="T63" fmla="*/ 56 h 176"/>
                <a:gd name="T64" fmla="*/ 20 w 144"/>
                <a:gd name="T65" fmla="*/ 48 h 176"/>
                <a:gd name="T66" fmla="*/ 16 w 144"/>
                <a:gd name="T67" fmla="*/ 32 h 176"/>
                <a:gd name="T68" fmla="*/ 24 w 144"/>
                <a:gd name="T69" fmla="*/ 28 h 176"/>
                <a:gd name="T70" fmla="*/ 16 w 144"/>
                <a:gd name="T71" fmla="*/ 24 h 176"/>
                <a:gd name="T72" fmla="*/ 24 w 144"/>
                <a:gd name="T73" fmla="*/ 8 h 176"/>
                <a:gd name="T74" fmla="*/ 40 w 144"/>
                <a:gd name="T75" fmla="*/ 168 h 176"/>
                <a:gd name="T76" fmla="*/ 128 w 144"/>
                <a:gd name="T77" fmla="*/ 168 h 176"/>
                <a:gd name="T78" fmla="*/ 48 w 144"/>
                <a:gd name="T79" fmla="*/ 8 h 176"/>
                <a:gd name="T80" fmla="*/ 136 w 144"/>
                <a:gd name="T8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15" y="0"/>
                    <a:pt x="8" y="7"/>
                    <a:pt x="8" y="16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30"/>
                    <a:pt x="2" y="32"/>
                    <a:pt x="4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50"/>
                    <a:pt x="0" y="52"/>
                  </a:cubicBezTo>
                  <a:cubicBezTo>
                    <a:pt x="0" y="54"/>
                    <a:pt x="2" y="56"/>
                    <a:pt x="4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8" y="96"/>
                    <a:pt x="8" y="96"/>
                    <a:pt x="8" y="96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6"/>
                    <a:pt x="0" y="98"/>
                    <a:pt x="0" y="100"/>
                  </a:cubicBezTo>
                  <a:cubicBezTo>
                    <a:pt x="0" y="102"/>
                    <a:pt x="2" y="104"/>
                    <a:pt x="4" y="104"/>
                  </a:cubicBezTo>
                  <a:cubicBezTo>
                    <a:pt x="8" y="104"/>
                    <a:pt x="8" y="104"/>
                    <a:pt x="8" y="104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4" y="120"/>
                    <a:pt x="4" y="120"/>
                    <a:pt x="4" y="120"/>
                  </a:cubicBezTo>
                  <a:cubicBezTo>
                    <a:pt x="2" y="120"/>
                    <a:pt x="0" y="122"/>
                    <a:pt x="0" y="124"/>
                  </a:cubicBezTo>
                  <a:cubicBezTo>
                    <a:pt x="0" y="126"/>
                    <a:pt x="2" y="128"/>
                    <a:pt x="4" y="128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2" y="144"/>
                    <a:pt x="0" y="146"/>
                    <a:pt x="0" y="148"/>
                  </a:cubicBezTo>
                  <a:cubicBezTo>
                    <a:pt x="0" y="150"/>
                    <a:pt x="2" y="152"/>
                    <a:pt x="4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8" y="160"/>
                    <a:pt x="8" y="160"/>
                    <a:pt x="8" y="160"/>
                  </a:cubicBezTo>
                  <a:cubicBezTo>
                    <a:pt x="8" y="169"/>
                    <a:pt x="15" y="176"/>
                    <a:pt x="24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7" y="176"/>
                    <a:pt x="144" y="169"/>
                    <a:pt x="144" y="160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close/>
                  <a:moveTo>
                    <a:pt x="40" y="168"/>
                  </a:moveTo>
                  <a:cubicBezTo>
                    <a:pt x="24" y="168"/>
                    <a:pt x="24" y="168"/>
                    <a:pt x="24" y="168"/>
                  </a:cubicBezTo>
                  <a:cubicBezTo>
                    <a:pt x="20" y="168"/>
                    <a:pt x="16" y="164"/>
                    <a:pt x="16" y="160"/>
                  </a:cubicBezTo>
                  <a:cubicBezTo>
                    <a:pt x="16" y="152"/>
                    <a:pt x="16" y="152"/>
                    <a:pt x="16" y="152"/>
                  </a:cubicBezTo>
                  <a:cubicBezTo>
                    <a:pt x="20" y="152"/>
                    <a:pt x="20" y="152"/>
                    <a:pt x="20" y="152"/>
                  </a:cubicBezTo>
                  <a:cubicBezTo>
                    <a:pt x="22" y="152"/>
                    <a:pt x="24" y="150"/>
                    <a:pt x="24" y="148"/>
                  </a:cubicBezTo>
                  <a:cubicBezTo>
                    <a:pt x="24" y="146"/>
                    <a:pt x="22" y="144"/>
                    <a:pt x="20" y="144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16" y="128"/>
                    <a:pt x="16" y="128"/>
                    <a:pt x="16" y="128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2" y="128"/>
                    <a:pt x="24" y="126"/>
                    <a:pt x="24" y="124"/>
                  </a:cubicBezTo>
                  <a:cubicBezTo>
                    <a:pt x="24" y="122"/>
                    <a:pt x="22" y="120"/>
                    <a:pt x="20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104"/>
                    <a:pt x="24" y="102"/>
                    <a:pt x="24" y="100"/>
                  </a:cubicBezTo>
                  <a:cubicBezTo>
                    <a:pt x="24" y="98"/>
                    <a:pt x="22" y="96"/>
                    <a:pt x="20" y="96"/>
                  </a:cubicBezTo>
                  <a:cubicBezTo>
                    <a:pt x="16" y="96"/>
                    <a:pt x="16" y="96"/>
                    <a:pt x="16" y="96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2" y="80"/>
                    <a:pt x="24" y="78"/>
                    <a:pt x="24" y="76"/>
                  </a:cubicBezTo>
                  <a:cubicBezTo>
                    <a:pt x="24" y="74"/>
                    <a:pt x="22" y="72"/>
                    <a:pt x="20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2" y="56"/>
                    <a:pt x="24" y="54"/>
                    <a:pt x="24" y="52"/>
                  </a:cubicBezTo>
                  <a:cubicBezTo>
                    <a:pt x="24" y="50"/>
                    <a:pt x="22" y="48"/>
                    <a:pt x="20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2"/>
                    <a:pt x="24" y="30"/>
                    <a:pt x="24" y="28"/>
                  </a:cubicBezTo>
                  <a:cubicBezTo>
                    <a:pt x="24" y="26"/>
                    <a:pt x="22" y="24"/>
                    <a:pt x="20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2"/>
                    <a:pt x="20" y="8"/>
                    <a:pt x="24" y="8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40" y="168"/>
                  </a:lnTo>
                  <a:close/>
                  <a:moveTo>
                    <a:pt x="136" y="160"/>
                  </a:moveTo>
                  <a:cubicBezTo>
                    <a:pt x="136" y="164"/>
                    <a:pt x="132" y="168"/>
                    <a:pt x="128" y="168"/>
                  </a:cubicBezTo>
                  <a:cubicBezTo>
                    <a:pt x="48" y="168"/>
                    <a:pt x="48" y="168"/>
                    <a:pt x="48" y="16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lnTo>
                    <a:pt x="13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8794499" y="2401215"/>
            <a:ext cx="2382765" cy="921421"/>
            <a:chOff x="3250524" y="-1747843"/>
            <a:chExt cx="2382765" cy="921421"/>
          </a:xfrm>
        </p:grpSpPr>
        <p:sp>
          <p:nvSpPr>
            <p:cNvPr id="86" name="文本框 85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7" name="文本框 86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8286396" y="4684550"/>
            <a:ext cx="720000" cy="720000"/>
            <a:chOff x="5748153" y="-2398772"/>
            <a:chExt cx="720000" cy="720000"/>
          </a:xfrm>
        </p:grpSpPr>
        <p:sp>
          <p:nvSpPr>
            <p:cNvPr id="75" name="椭圆 74"/>
            <p:cNvSpPr/>
            <p:nvPr/>
          </p:nvSpPr>
          <p:spPr>
            <a:xfrm>
              <a:off x="5748153" y="-2398772"/>
              <a:ext cx="720000" cy="720000"/>
            </a:xfrm>
            <a:prstGeom prst="ellipse">
              <a:avLst/>
            </a:prstGeom>
            <a:solidFill>
              <a:srgbClr val="5BAA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467"/>
            <p:cNvSpPr>
              <a:spLocks noEditPoints="1"/>
            </p:cNvSpPr>
            <p:nvPr/>
          </p:nvSpPr>
          <p:spPr bwMode="auto">
            <a:xfrm>
              <a:off x="5976473" y="-2181831"/>
              <a:ext cx="244926" cy="308133"/>
            </a:xfrm>
            <a:custGeom>
              <a:avLst/>
              <a:gdLst>
                <a:gd name="T0" fmla="*/ 84 w 144"/>
                <a:gd name="T1" fmla="*/ 132 h 176"/>
                <a:gd name="T2" fmla="*/ 36 w 144"/>
                <a:gd name="T3" fmla="*/ 132 h 176"/>
                <a:gd name="T4" fmla="*/ 32 w 144"/>
                <a:gd name="T5" fmla="*/ 136 h 176"/>
                <a:gd name="T6" fmla="*/ 36 w 144"/>
                <a:gd name="T7" fmla="*/ 140 h 176"/>
                <a:gd name="T8" fmla="*/ 84 w 144"/>
                <a:gd name="T9" fmla="*/ 140 h 176"/>
                <a:gd name="T10" fmla="*/ 88 w 144"/>
                <a:gd name="T11" fmla="*/ 136 h 176"/>
                <a:gd name="T12" fmla="*/ 84 w 144"/>
                <a:gd name="T13" fmla="*/ 132 h 176"/>
                <a:gd name="T14" fmla="*/ 36 w 144"/>
                <a:gd name="T15" fmla="*/ 44 h 176"/>
                <a:gd name="T16" fmla="*/ 56 w 144"/>
                <a:gd name="T17" fmla="*/ 44 h 176"/>
                <a:gd name="T18" fmla="*/ 60 w 144"/>
                <a:gd name="T19" fmla="*/ 40 h 176"/>
                <a:gd name="T20" fmla="*/ 56 w 144"/>
                <a:gd name="T21" fmla="*/ 36 h 176"/>
                <a:gd name="T22" fmla="*/ 36 w 144"/>
                <a:gd name="T23" fmla="*/ 36 h 176"/>
                <a:gd name="T24" fmla="*/ 32 w 144"/>
                <a:gd name="T25" fmla="*/ 40 h 176"/>
                <a:gd name="T26" fmla="*/ 36 w 144"/>
                <a:gd name="T27" fmla="*/ 44 h 176"/>
                <a:gd name="T28" fmla="*/ 108 w 144"/>
                <a:gd name="T29" fmla="*/ 100 h 176"/>
                <a:gd name="T30" fmla="*/ 36 w 144"/>
                <a:gd name="T31" fmla="*/ 100 h 176"/>
                <a:gd name="T32" fmla="*/ 32 w 144"/>
                <a:gd name="T33" fmla="*/ 104 h 176"/>
                <a:gd name="T34" fmla="*/ 36 w 144"/>
                <a:gd name="T35" fmla="*/ 108 h 176"/>
                <a:gd name="T36" fmla="*/ 108 w 144"/>
                <a:gd name="T37" fmla="*/ 108 h 176"/>
                <a:gd name="T38" fmla="*/ 112 w 144"/>
                <a:gd name="T39" fmla="*/ 104 h 176"/>
                <a:gd name="T40" fmla="*/ 108 w 144"/>
                <a:gd name="T41" fmla="*/ 100 h 176"/>
                <a:gd name="T42" fmla="*/ 32 w 144"/>
                <a:gd name="T43" fmla="*/ 72 h 176"/>
                <a:gd name="T44" fmla="*/ 36 w 144"/>
                <a:gd name="T45" fmla="*/ 76 h 176"/>
                <a:gd name="T46" fmla="*/ 108 w 144"/>
                <a:gd name="T47" fmla="*/ 76 h 176"/>
                <a:gd name="T48" fmla="*/ 112 w 144"/>
                <a:gd name="T49" fmla="*/ 72 h 176"/>
                <a:gd name="T50" fmla="*/ 108 w 144"/>
                <a:gd name="T51" fmla="*/ 68 h 176"/>
                <a:gd name="T52" fmla="*/ 36 w 144"/>
                <a:gd name="T53" fmla="*/ 68 h 176"/>
                <a:gd name="T54" fmla="*/ 32 w 144"/>
                <a:gd name="T55" fmla="*/ 72 h 176"/>
                <a:gd name="T56" fmla="*/ 104 w 144"/>
                <a:gd name="T57" fmla="*/ 0 h 176"/>
                <a:gd name="T58" fmla="*/ 16 w 144"/>
                <a:gd name="T59" fmla="*/ 0 h 176"/>
                <a:gd name="T60" fmla="*/ 0 w 144"/>
                <a:gd name="T61" fmla="*/ 16 h 176"/>
                <a:gd name="T62" fmla="*/ 0 w 144"/>
                <a:gd name="T63" fmla="*/ 160 h 176"/>
                <a:gd name="T64" fmla="*/ 16 w 144"/>
                <a:gd name="T65" fmla="*/ 176 h 176"/>
                <a:gd name="T66" fmla="*/ 128 w 144"/>
                <a:gd name="T67" fmla="*/ 176 h 176"/>
                <a:gd name="T68" fmla="*/ 144 w 144"/>
                <a:gd name="T69" fmla="*/ 160 h 176"/>
                <a:gd name="T70" fmla="*/ 144 w 144"/>
                <a:gd name="T71" fmla="*/ 44 h 176"/>
                <a:gd name="T72" fmla="*/ 104 w 144"/>
                <a:gd name="T73" fmla="*/ 0 h 176"/>
                <a:gd name="T74" fmla="*/ 136 w 144"/>
                <a:gd name="T75" fmla="*/ 160 h 176"/>
                <a:gd name="T76" fmla="*/ 128 w 144"/>
                <a:gd name="T77" fmla="*/ 168 h 176"/>
                <a:gd name="T78" fmla="*/ 16 w 144"/>
                <a:gd name="T79" fmla="*/ 168 h 176"/>
                <a:gd name="T80" fmla="*/ 8 w 144"/>
                <a:gd name="T81" fmla="*/ 160 h 176"/>
                <a:gd name="T82" fmla="*/ 8 w 144"/>
                <a:gd name="T83" fmla="*/ 16 h 176"/>
                <a:gd name="T84" fmla="*/ 16 w 144"/>
                <a:gd name="T85" fmla="*/ 8 h 176"/>
                <a:gd name="T86" fmla="*/ 88 w 144"/>
                <a:gd name="T87" fmla="*/ 8 h 176"/>
                <a:gd name="T88" fmla="*/ 88 w 144"/>
                <a:gd name="T89" fmla="*/ 48 h 176"/>
                <a:gd name="T90" fmla="*/ 96 w 144"/>
                <a:gd name="T91" fmla="*/ 56 h 176"/>
                <a:gd name="T92" fmla="*/ 136 w 144"/>
                <a:gd name="T93" fmla="*/ 56 h 176"/>
                <a:gd name="T94" fmla="*/ 136 w 144"/>
                <a:gd name="T95" fmla="*/ 160 h 176"/>
                <a:gd name="T96" fmla="*/ 96 w 144"/>
                <a:gd name="T97" fmla="*/ 48 h 176"/>
                <a:gd name="T98" fmla="*/ 96 w 144"/>
                <a:gd name="T99" fmla="*/ 8 h 176"/>
                <a:gd name="T100" fmla="*/ 100 w 144"/>
                <a:gd name="T101" fmla="*/ 8 h 176"/>
                <a:gd name="T102" fmla="*/ 136 w 144"/>
                <a:gd name="T103" fmla="*/ 48 h 176"/>
                <a:gd name="T104" fmla="*/ 96 w 144"/>
                <a:gd name="T105" fmla="*/ 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44" h="176">
                  <a:moveTo>
                    <a:pt x="84" y="132"/>
                  </a:moveTo>
                  <a:cubicBezTo>
                    <a:pt x="36" y="132"/>
                    <a:pt x="36" y="132"/>
                    <a:pt x="36" y="132"/>
                  </a:cubicBezTo>
                  <a:cubicBezTo>
                    <a:pt x="34" y="132"/>
                    <a:pt x="32" y="134"/>
                    <a:pt x="32" y="136"/>
                  </a:cubicBezTo>
                  <a:cubicBezTo>
                    <a:pt x="32" y="138"/>
                    <a:pt x="34" y="140"/>
                    <a:pt x="36" y="140"/>
                  </a:cubicBezTo>
                  <a:cubicBezTo>
                    <a:pt x="84" y="140"/>
                    <a:pt x="84" y="140"/>
                    <a:pt x="84" y="140"/>
                  </a:cubicBezTo>
                  <a:cubicBezTo>
                    <a:pt x="86" y="140"/>
                    <a:pt x="88" y="138"/>
                    <a:pt x="88" y="136"/>
                  </a:cubicBezTo>
                  <a:cubicBezTo>
                    <a:pt x="88" y="134"/>
                    <a:pt x="86" y="132"/>
                    <a:pt x="84" y="132"/>
                  </a:cubicBezTo>
                  <a:close/>
                  <a:moveTo>
                    <a:pt x="36" y="44"/>
                  </a:moveTo>
                  <a:cubicBezTo>
                    <a:pt x="56" y="44"/>
                    <a:pt x="56" y="44"/>
                    <a:pt x="56" y="44"/>
                  </a:cubicBezTo>
                  <a:cubicBezTo>
                    <a:pt x="58" y="44"/>
                    <a:pt x="60" y="42"/>
                    <a:pt x="60" y="40"/>
                  </a:cubicBezTo>
                  <a:cubicBezTo>
                    <a:pt x="60" y="38"/>
                    <a:pt x="58" y="36"/>
                    <a:pt x="5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4" y="36"/>
                    <a:pt x="32" y="38"/>
                    <a:pt x="32" y="40"/>
                  </a:cubicBezTo>
                  <a:cubicBezTo>
                    <a:pt x="32" y="42"/>
                    <a:pt x="34" y="44"/>
                    <a:pt x="36" y="44"/>
                  </a:cubicBezTo>
                  <a:close/>
                  <a:moveTo>
                    <a:pt x="108" y="100"/>
                  </a:moveTo>
                  <a:cubicBezTo>
                    <a:pt x="36" y="100"/>
                    <a:pt x="36" y="100"/>
                    <a:pt x="36" y="100"/>
                  </a:cubicBezTo>
                  <a:cubicBezTo>
                    <a:pt x="34" y="100"/>
                    <a:pt x="32" y="102"/>
                    <a:pt x="32" y="104"/>
                  </a:cubicBezTo>
                  <a:cubicBezTo>
                    <a:pt x="32" y="106"/>
                    <a:pt x="34" y="108"/>
                    <a:pt x="36" y="108"/>
                  </a:cubicBezTo>
                  <a:cubicBezTo>
                    <a:pt x="108" y="108"/>
                    <a:pt x="108" y="108"/>
                    <a:pt x="108" y="108"/>
                  </a:cubicBezTo>
                  <a:cubicBezTo>
                    <a:pt x="110" y="108"/>
                    <a:pt x="112" y="106"/>
                    <a:pt x="112" y="104"/>
                  </a:cubicBezTo>
                  <a:cubicBezTo>
                    <a:pt x="112" y="102"/>
                    <a:pt x="110" y="100"/>
                    <a:pt x="108" y="100"/>
                  </a:cubicBezTo>
                  <a:close/>
                  <a:moveTo>
                    <a:pt x="32" y="72"/>
                  </a:moveTo>
                  <a:cubicBezTo>
                    <a:pt x="32" y="74"/>
                    <a:pt x="34" y="76"/>
                    <a:pt x="36" y="76"/>
                  </a:cubicBezTo>
                  <a:cubicBezTo>
                    <a:pt x="108" y="76"/>
                    <a:pt x="108" y="76"/>
                    <a:pt x="108" y="76"/>
                  </a:cubicBezTo>
                  <a:cubicBezTo>
                    <a:pt x="110" y="76"/>
                    <a:pt x="112" y="74"/>
                    <a:pt x="112" y="72"/>
                  </a:cubicBezTo>
                  <a:cubicBezTo>
                    <a:pt x="112" y="70"/>
                    <a:pt x="110" y="68"/>
                    <a:pt x="108" y="68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34" y="68"/>
                    <a:pt x="32" y="70"/>
                    <a:pt x="32" y="72"/>
                  </a:cubicBezTo>
                  <a:close/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7" y="176"/>
                    <a:pt x="144" y="169"/>
                    <a:pt x="144" y="160"/>
                  </a:cubicBezTo>
                  <a:cubicBezTo>
                    <a:pt x="144" y="44"/>
                    <a:pt x="144" y="44"/>
                    <a:pt x="144" y="44"/>
                  </a:cubicBezTo>
                  <a:lnTo>
                    <a:pt x="104" y="0"/>
                  </a:lnTo>
                  <a:close/>
                  <a:moveTo>
                    <a:pt x="136" y="160"/>
                  </a:moveTo>
                  <a:cubicBezTo>
                    <a:pt x="136" y="164"/>
                    <a:pt x="132" y="168"/>
                    <a:pt x="128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8" y="52"/>
                    <a:pt x="92" y="56"/>
                    <a:pt x="96" y="56"/>
                  </a:cubicBezTo>
                  <a:cubicBezTo>
                    <a:pt x="136" y="56"/>
                    <a:pt x="136" y="56"/>
                    <a:pt x="136" y="56"/>
                  </a:cubicBezTo>
                  <a:lnTo>
                    <a:pt x="136" y="160"/>
                  </a:lnTo>
                  <a:close/>
                  <a:moveTo>
                    <a:pt x="96" y="48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100" y="8"/>
                    <a:pt x="100" y="8"/>
                    <a:pt x="100" y="8"/>
                  </a:cubicBezTo>
                  <a:cubicBezTo>
                    <a:pt x="136" y="48"/>
                    <a:pt x="136" y="48"/>
                    <a:pt x="136" y="48"/>
                  </a:cubicBezTo>
                  <a:lnTo>
                    <a:pt x="96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102865" y="4463101"/>
            <a:ext cx="2382765" cy="921421"/>
            <a:chOff x="3250524" y="-1747843"/>
            <a:chExt cx="2382765" cy="921421"/>
          </a:xfrm>
        </p:grpSpPr>
        <p:sp>
          <p:nvSpPr>
            <p:cNvPr id="90" name="文本框 89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文本框 90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3189814" y="2313731"/>
            <a:ext cx="720000" cy="720000"/>
            <a:chOff x="1634547" y="-2398772"/>
            <a:chExt cx="720000" cy="720000"/>
          </a:xfrm>
        </p:grpSpPr>
        <p:sp>
          <p:nvSpPr>
            <p:cNvPr id="73" name="椭圆 72"/>
            <p:cNvSpPr/>
            <p:nvPr/>
          </p:nvSpPr>
          <p:spPr>
            <a:xfrm>
              <a:off x="1634547" y="-2398772"/>
              <a:ext cx="720000" cy="720000"/>
            </a:xfrm>
            <a:prstGeom prst="ellipse">
              <a:avLst/>
            </a:prstGeom>
            <a:solidFill>
              <a:srgbClr val="3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465"/>
            <p:cNvSpPr>
              <a:spLocks noEditPoints="1"/>
            </p:cNvSpPr>
            <p:nvPr/>
          </p:nvSpPr>
          <p:spPr bwMode="auto">
            <a:xfrm>
              <a:off x="1868025" y="-2181831"/>
              <a:ext cx="252825" cy="308133"/>
            </a:xfrm>
            <a:custGeom>
              <a:avLst/>
              <a:gdLst>
                <a:gd name="T0" fmla="*/ 128 w 144"/>
                <a:gd name="T1" fmla="*/ 0 h 176"/>
                <a:gd name="T2" fmla="*/ 16 w 144"/>
                <a:gd name="T3" fmla="*/ 0 h 176"/>
                <a:gd name="T4" fmla="*/ 0 w 144"/>
                <a:gd name="T5" fmla="*/ 16 h 176"/>
                <a:gd name="T6" fmla="*/ 0 w 144"/>
                <a:gd name="T7" fmla="*/ 160 h 176"/>
                <a:gd name="T8" fmla="*/ 16 w 144"/>
                <a:gd name="T9" fmla="*/ 176 h 176"/>
                <a:gd name="T10" fmla="*/ 128 w 144"/>
                <a:gd name="T11" fmla="*/ 176 h 176"/>
                <a:gd name="T12" fmla="*/ 144 w 144"/>
                <a:gd name="T13" fmla="*/ 160 h 176"/>
                <a:gd name="T14" fmla="*/ 144 w 144"/>
                <a:gd name="T15" fmla="*/ 16 h 176"/>
                <a:gd name="T16" fmla="*/ 128 w 144"/>
                <a:gd name="T17" fmla="*/ 0 h 176"/>
                <a:gd name="T18" fmla="*/ 96 w 144"/>
                <a:gd name="T19" fmla="*/ 8 h 176"/>
                <a:gd name="T20" fmla="*/ 112 w 144"/>
                <a:gd name="T21" fmla="*/ 8 h 176"/>
                <a:gd name="T22" fmla="*/ 112 w 144"/>
                <a:gd name="T23" fmla="*/ 36 h 176"/>
                <a:gd name="T24" fmla="*/ 104 w 144"/>
                <a:gd name="T25" fmla="*/ 28 h 176"/>
                <a:gd name="T26" fmla="*/ 96 w 144"/>
                <a:gd name="T27" fmla="*/ 36 h 176"/>
                <a:gd name="T28" fmla="*/ 96 w 144"/>
                <a:gd name="T29" fmla="*/ 8 h 176"/>
                <a:gd name="T30" fmla="*/ 32 w 144"/>
                <a:gd name="T31" fmla="*/ 168 h 176"/>
                <a:gd name="T32" fmla="*/ 16 w 144"/>
                <a:gd name="T33" fmla="*/ 168 h 176"/>
                <a:gd name="T34" fmla="*/ 8 w 144"/>
                <a:gd name="T35" fmla="*/ 160 h 176"/>
                <a:gd name="T36" fmla="*/ 8 w 144"/>
                <a:gd name="T37" fmla="*/ 16 h 176"/>
                <a:gd name="T38" fmla="*/ 16 w 144"/>
                <a:gd name="T39" fmla="*/ 8 h 176"/>
                <a:gd name="T40" fmla="*/ 32 w 144"/>
                <a:gd name="T41" fmla="*/ 8 h 176"/>
                <a:gd name="T42" fmla="*/ 32 w 144"/>
                <a:gd name="T43" fmla="*/ 168 h 176"/>
                <a:gd name="T44" fmla="*/ 136 w 144"/>
                <a:gd name="T45" fmla="*/ 160 h 176"/>
                <a:gd name="T46" fmla="*/ 128 w 144"/>
                <a:gd name="T47" fmla="*/ 168 h 176"/>
                <a:gd name="T48" fmla="*/ 40 w 144"/>
                <a:gd name="T49" fmla="*/ 168 h 176"/>
                <a:gd name="T50" fmla="*/ 40 w 144"/>
                <a:gd name="T51" fmla="*/ 8 h 176"/>
                <a:gd name="T52" fmla="*/ 88 w 144"/>
                <a:gd name="T53" fmla="*/ 8 h 176"/>
                <a:gd name="T54" fmla="*/ 88 w 144"/>
                <a:gd name="T55" fmla="*/ 56 h 176"/>
                <a:gd name="T56" fmla="*/ 104 w 144"/>
                <a:gd name="T57" fmla="*/ 40 h 176"/>
                <a:gd name="T58" fmla="*/ 120 w 144"/>
                <a:gd name="T59" fmla="*/ 56 h 176"/>
                <a:gd name="T60" fmla="*/ 120 w 144"/>
                <a:gd name="T61" fmla="*/ 8 h 176"/>
                <a:gd name="T62" fmla="*/ 128 w 144"/>
                <a:gd name="T63" fmla="*/ 8 h 176"/>
                <a:gd name="T64" fmla="*/ 136 w 144"/>
                <a:gd name="T65" fmla="*/ 16 h 176"/>
                <a:gd name="T66" fmla="*/ 136 w 144"/>
                <a:gd name="T67" fmla="*/ 1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" h="176">
                  <a:moveTo>
                    <a:pt x="12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128" y="176"/>
                    <a:pt x="128" y="176"/>
                    <a:pt x="128" y="176"/>
                  </a:cubicBezTo>
                  <a:cubicBezTo>
                    <a:pt x="137" y="176"/>
                    <a:pt x="144" y="169"/>
                    <a:pt x="144" y="160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7"/>
                    <a:pt x="137" y="0"/>
                    <a:pt x="128" y="0"/>
                  </a:cubicBezTo>
                  <a:close/>
                  <a:moveTo>
                    <a:pt x="96" y="8"/>
                  </a:moveTo>
                  <a:cubicBezTo>
                    <a:pt x="112" y="8"/>
                    <a:pt x="112" y="8"/>
                    <a:pt x="112" y="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04" y="28"/>
                    <a:pt x="104" y="28"/>
                    <a:pt x="104" y="28"/>
                  </a:cubicBezTo>
                  <a:cubicBezTo>
                    <a:pt x="96" y="36"/>
                    <a:pt x="96" y="36"/>
                    <a:pt x="96" y="36"/>
                  </a:cubicBezTo>
                  <a:lnTo>
                    <a:pt x="96" y="8"/>
                  </a:lnTo>
                  <a:close/>
                  <a:moveTo>
                    <a:pt x="32" y="168"/>
                  </a:move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32" y="8"/>
                    <a:pt x="32" y="8"/>
                    <a:pt x="32" y="8"/>
                  </a:cubicBezTo>
                  <a:lnTo>
                    <a:pt x="32" y="168"/>
                  </a:lnTo>
                  <a:close/>
                  <a:moveTo>
                    <a:pt x="136" y="160"/>
                  </a:moveTo>
                  <a:cubicBezTo>
                    <a:pt x="136" y="164"/>
                    <a:pt x="132" y="168"/>
                    <a:pt x="128" y="168"/>
                  </a:cubicBezTo>
                  <a:cubicBezTo>
                    <a:pt x="40" y="168"/>
                    <a:pt x="40" y="168"/>
                    <a:pt x="40" y="168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88" y="8"/>
                    <a:pt x="88" y="8"/>
                    <a:pt x="88" y="8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104" y="40"/>
                    <a:pt x="104" y="40"/>
                    <a:pt x="104" y="40"/>
                  </a:cubicBezTo>
                  <a:cubicBezTo>
                    <a:pt x="120" y="56"/>
                    <a:pt x="120" y="56"/>
                    <a:pt x="120" y="56"/>
                  </a:cubicBezTo>
                  <a:cubicBezTo>
                    <a:pt x="120" y="8"/>
                    <a:pt x="120" y="8"/>
                    <a:pt x="120" y="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32" y="8"/>
                    <a:pt x="136" y="12"/>
                    <a:pt x="136" y="16"/>
                  </a:cubicBezTo>
                  <a:lnTo>
                    <a:pt x="136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694301" y="2108324"/>
            <a:ext cx="2400708" cy="921421"/>
            <a:chOff x="3250524" y="-1747843"/>
            <a:chExt cx="2400708" cy="921421"/>
          </a:xfrm>
        </p:grpSpPr>
        <p:sp>
          <p:nvSpPr>
            <p:cNvPr id="93" name="文本框 92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93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2886362" y="4614370"/>
            <a:ext cx="720000" cy="720000"/>
            <a:chOff x="7804956" y="-2398772"/>
            <a:chExt cx="720000" cy="720000"/>
          </a:xfrm>
        </p:grpSpPr>
        <p:sp>
          <p:nvSpPr>
            <p:cNvPr id="76" name="椭圆 75"/>
            <p:cNvSpPr/>
            <p:nvPr/>
          </p:nvSpPr>
          <p:spPr>
            <a:xfrm>
              <a:off x="7804956" y="-2398772"/>
              <a:ext cx="720000" cy="7200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468"/>
            <p:cNvSpPr>
              <a:spLocks noEditPoints="1"/>
            </p:cNvSpPr>
            <p:nvPr/>
          </p:nvSpPr>
          <p:spPr bwMode="auto">
            <a:xfrm>
              <a:off x="8038495" y="-2181831"/>
              <a:ext cx="252825" cy="308133"/>
            </a:xfrm>
            <a:custGeom>
              <a:avLst/>
              <a:gdLst>
                <a:gd name="T0" fmla="*/ 28 w 144"/>
                <a:gd name="T1" fmla="*/ 120 h 176"/>
                <a:gd name="T2" fmla="*/ 28 w 144"/>
                <a:gd name="T3" fmla="*/ 128 h 176"/>
                <a:gd name="T4" fmla="*/ 80 w 144"/>
                <a:gd name="T5" fmla="*/ 124 h 176"/>
                <a:gd name="T6" fmla="*/ 60 w 144"/>
                <a:gd name="T7" fmla="*/ 144 h 176"/>
                <a:gd name="T8" fmla="*/ 24 w 144"/>
                <a:gd name="T9" fmla="*/ 148 h 176"/>
                <a:gd name="T10" fmla="*/ 60 w 144"/>
                <a:gd name="T11" fmla="*/ 152 h 176"/>
                <a:gd name="T12" fmla="*/ 60 w 144"/>
                <a:gd name="T13" fmla="*/ 144 h 176"/>
                <a:gd name="T14" fmla="*/ 44 w 144"/>
                <a:gd name="T15" fmla="*/ 80 h 176"/>
                <a:gd name="T16" fmla="*/ 44 w 144"/>
                <a:gd name="T17" fmla="*/ 72 h 176"/>
                <a:gd name="T18" fmla="*/ 24 w 144"/>
                <a:gd name="T19" fmla="*/ 76 h 176"/>
                <a:gd name="T20" fmla="*/ 24 w 144"/>
                <a:gd name="T21" fmla="*/ 100 h 176"/>
                <a:gd name="T22" fmla="*/ 76 w 144"/>
                <a:gd name="T23" fmla="*/ 104 h 176"/>
                <a:gd name="T24" fmla="*/ 76 w 144"/>
                <a:gd name="T25" fmla="*/ 96 h 176"/>
                <a:gd name="T26" fmla="*/ 24 w 144"/>
                <a:gd name="T27" fmla="*/ 100 h 176"/>
                <a:gd name="T28" fmla="*/ 56 w 144"/>
                <a:gd name="T29" fmla="*/ 0 h 176"/>
                <a:gd name="T30" fmla="*/ 40 w 144"/>
                <a:gd name="T31" fmla="*/ 28 h 176"/>
                <a:gd name="T32" fmla="*/ 48 w 144"/>
                <a:gd name="T33" fmla="*/ 28 h 176"/>
                <a:gd name="T34" fmla="*/ 56 w 144"/>
                <a:gd name="T35" fmla="*/ 8 h 176"/>
                <a:gd name="T36" fmla="*/ 104 w 144"/>
                <a:gd name="T37" fmla="*/ 32 h 176"/>
                <a:gd name="T38" fmla="*/ 136 w 144"/>
                <a:gd name="T39" fmla="*/ 40 h 176"/>
                <a:gd name="T40" fmla="*/ 128 w 144"/>
                <a:gd name="T41" fmla="*/ 128 h 176"/>
                <a:gd name="T42" fmla="*/ 112 w 144"/>
                <a:gd name="T43" fmla="*/ 132 h 176"/>
                <a:gd name="T44" fmla="*/ 128 w 144"/>
                <a:gd name="T45" fmla="*/ 136 h 176"/>
                <a:gd name="T46" fmla="*/ 144 w 144"/>
                <a:gd name="T47" fmla="*/ 32 h 176"/>
                <a:gd name="T48" fmla="*/ 112 w 144"/>
                <a:gd name="T49" fmla="*/ 32 h 176"/>
                <a:gd name="T50" fmla="*/ 133 w 144"/>
                <a:gd name="T51" fmla="*/ 32 h 176"/>
                <a:gd name="T52" fmla="*/ 16 w 144"/>
                <a:gd name="T53" fmla="*/ 40 h 176"/>
                <a:gd name="T54" fmla="*/ 0 w 144"/>
                <a:gd name="T55" fmla="*/ 160 h 176"/>
                <a:gd name="T56" fmla="*/ 88 w 144"/>
                <a:gd name="T57" fmla="*/ 176 h 176"/>
                <a:gd name="T58" fmla="*/ 104 w 144"/>
                <a:gd name="T59" fmla="*/ 72 h 176"/>
                <a:gd name="T60" fmla="*/ 16 w 144"/>
                <a:gd name="T61" fmla="*/ 40 h 176"/>
                <a:gd name="T62" fmla="*/ 88 w 144"/>
                <a:gd name="T63" fmla="*/ 168 h 176"/>
                <a:gd name="T64" fmla="*/ 8 w 144"/>
                <a:gd name="T65" fmla="*/ 160 h 176"/>
                <a:gd name="T66" fmla="*/ 16 w 144"/>
                <a:gd name="T67" fmla="*/ 48 h 176"/>
                <a:gd name="T68" fmla="*/ 64 w 144"/>
                <a:gd name="T69" fmla="*/ 72 h 176"/>
                <a:gd name="T70" fmla="*/ 96 w 144"/>
                <a:gd name="T71" fmla="*/ 80 h 176"/>
                <a:gd name="T72" fmla="*/ 72 w 144"/>
                <a:gd name="T73" fmla="*/ 72 h 176"/>
                <a:gd name="T74" fmla="*/ 93 w 144"/>
                <a:gd name="T75" fmla="*/ 72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" h="176">
                  <a:moveTo>
                    <a:pt x="76" y="120"/>
                  </a:moveTo>
                  <a:cubicBezTo>
                    <a:pt x="28" y="120"/>
                    <a:pt x="28" y="120"/>
                    <a:pt x="28" y="120"/>
                  </a:cubicBezTo>
                  <a:cubicBezTo>
                    <a:pt x="26" y="120"/>
                    <a:pt x="24" y="122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76" y="128"/>
                    <a:pt x="76" y="128"/>
                    <a:pt x="76" y="128"/>
                  </a:cubicBezTo>
                  <a:cubicBezTo>
                    <a:pt x="78" y="128"/>
                    <a:pt x="80" y="126"/>
                    <a:pt x="80" y="124"/>
                  </a:cubicBezTo>
                  <a:cubicBezTo>
                    <a:pt x="80" y="122"/>
                    <a:pt x="78" y="120"/>
                    <a:pt x="76" y="120"/>
                  </a:cubicBezTo>
                  <a:close/>
                  <a:moveTo>
                    <a:pt x="60" y="144"/>
                  </a:moveTo>
                  <a:cubicBezTo>
                    <a:pt x="28" y="144"/>
                    <a:pt x="28" y="144"/>
                    <a:pt x="28" y="144"/>
                  </a:cubicBezTo>
                  <a:cubicBezTo>
                    <a:pt x="26" y="144"/>
                    <a:pt x="24" y="146"/>
                    <a:pt x="24" y="148"/>
                  </a:cubicBezTo>
                  <a:cubicBezTo>
                    <a:pt x="24" y="150"/>
                    <a:pt x="26" y="152"/>
                    <a:pt x="28" y="152"/>
                  </a:cubicBezTo>
                  <a:cubicBezTo>
                    <a:pt x="60" y="152"/>
                    <a:pt x="60" y="152"/>
                    <a:pt x="60" y="152"/>
                  </a:cubicBezTo>
                  <a:cubicBezTo>
                    <a:pt x="62" y="152"/>
                    <a:pt x="64" y="150"/>
                    <a:pt x="64" y="148"/>
                  </a:cubicBezTo>
                  <a:cubicBezTo>
                    <a:pt x="64" y="146"/>
                    <a:pt x="62" y="144"/>
                    <a:pt x="60" y="144"/>
                  </a:cubicBezTo>
                  <a:close/>
                  <a:moveTo>
                    <a:pt x="28" y="80"/>
                  </a:moveTo>
                  <a:cubicBezTo>
                    <a:pt x="44" y="80"/>
                    <a:pt x="44" y="80"/>
                    <a:pt x="44" y="80"/>
                  </a:cubicBezTo>
                  <a:cubicBezTo>
                    <a:pt x="46" y="80"/>
                    <a:pt x="48" y="78"/>
                    <a:pt x="48" y="76"/>
                  </a:cubicBezTo>
                  <a:cubicBezTo>
                    <a:pt x="48" y="74"/>
                    <a:pt x="46" y="72"/>
                    <a:pt x="44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6" y="72"/>
                    <a:pt x="24" y="74"/>
                    <a:pt x="24" y="76"/>
                  </a:cubicBezTo>
                  <a:cubicBezTo>
                    <a:pt x="24" y="78"/>
                    <a:pt x="26" y="80"/>
                    <a:pt x="28" y="80"/>
                  </a:cubicBezTo>
                  <a:close/>
                  <a:moveTo>
                    <a:pt x="24" y="100"/>
                  </a:moveTo>
                  <a:cubicBezTo>
                    <a:pt x="24" y="102"/>
                    <a:pt x="26" y="104"/>
                    <a:pt x="28" y="104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78" y="104"/>
                    <a:pt x="80" y="102"/>
                    <a:pt x="80" y="100"/>
                  </a:cubicBezTo>
                  <a:cubicBezTo>
                    <a:pt x="80" y="98"/>
                    <a:pt x="78" y="96"/>
                    <a:pt x="76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26" y="96"/>
                    <a:pt x="24" y="98"/>
                    <a:pt x="24" y="100"/>
                  </a:cubicBezTo>
                  <a:close/>
                  <a:moveTo>
                    <a:pt x="11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47" y="0"/>
                    <a:pt x="40" y="7"/>
                    <a:pt x="40" y="16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30"/>
                    <a:pt x="42" y="32"/>
                    <a:pt x="44" y="32"/>
                  </a:cubicBezTo>
                  <a:cubicBezTo>
                    <a:pt x="46" y="32"/>
                    <a:pt x="48" y="30"/>
                    <a:pt x="48" y="28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2"/>
                    <a:pt x="52" y="8"/>
                    <a:pt x="5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36"/>
                    <a:pt x="108" y="40"/>
                    <a:pt x="112" y="40"/>
                  </a:cubicBezTo>
                  <a:cubicBezTo>
                    <a:pt x="136" y="40"/>
                    <a:pt x="136" y="40"/>
                    <a:pt x="136" y="40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4"/>
                    <a:pt x="132" y="128"/>
                    <a:pt x="128" y="128"/>
                  </a:cubicBezTo>
                  <a:cubicBezTo>
                    <a:pt x="116" y="128"/>
                    <a:pt x="116" y="128"/>
                    <a:pt x="116" y="128"/>
                  </a:cubicBezTo>
                  <a:cubicBezTo>
                    <a:pt x="114" y="128"/>
                    <a:pt x="112" y="130"/>
                    <a:pt x="112" y="132"/>
                  </a:cubicBezTo>
                  <a:cubicBezTo>
                    <a:pt x="112" y="134"/>
                    <a:pt x="114" y="136"/>
                    <a:pt x="116" y="13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7" y="136"/>
                    <a:pt x="144" y="129"/>
                    <a:pt x="144" y="120"/>
                  </a:cubicBezTo>
                  <a:cubicBezTo>
                    <a:pt x="144" y="32"/>
                    <a:pt x="144" y="32"/>
                    <a:pt x="144" y="32"/>
                  </a:cubicBezTo>
                  <a:lnTo>
                    <a:pt x="116" y="0"/>
                  </a:lnTo>
                  <a:close/>
                  <a:moveTo>
                    <a:pt x="112" y="32"/>
                  </a:moveTo>
                  <a:cubicBezTo>
                    <a:pt x="112" y="9"/>
                    <a:pt x="112" y="9"/>
                    <a:pt x="112" y="9"/>
                  </a:cubicBezTo>
                  <a:cubicBezTo>
                    <a:pt x="133" y="32"/>
                    <a:pt x="133" y="32"/>
                    <a:pt x="133" y="32"/>
                  </a:cubicBezTo>
                  <a:lnTo>
                    <a:pt x="112" y="32"/>
                  </a:lnTo>
                  <a:close/>
                  <a:moveTo>
                    <a:pt x="16" y="40"/>
                  </a:moveTo>
                  <a:cubicBezTo>
                    <a:pt x="7" y="40"/>
                    <a:pt x="0" y="47"/>
                    <a:pt x="0" y="56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9"/>
                    <a:pt x="7" y="176"/>
                    <a:pt x="16" y="176"/>
                  </a:cubicBezTo>
                  <a:cubicBezTo>
                    <a:pt x="88" y="176"/>
                    <a:pt x="88" y="176"/>
                    <a:pt x="88" y="176"/>
                  </a:cubicBezTo>
                  <a:cubicBezTo>
                    <a:pt x="97" y="176"/>
                    <a:pt x="104" y="169"/>
                    <a:pt x="104" y="160"/>
                  </a:cubicBezTo>
                  <a:cubicBezTo>
                    <a:pt x="104" y="72"/>
                    <a:pt x="104" y="72"/>
                    <a:pt x="104" y="72"/>
                  </a:cubicBezTo>
                  <a:cubicBezTo>
                    <a:pt x="76" y="40"/>
                    <a:pt x="76" y="40"/>
                    <a:pt x="76" y="40"/>
                  </a:cubicBezTo>
                  <a:lnTo>
                    <a:pt x="16" y="40"/>
                  </a:lnTo>
                  <a:close/>
                  <a:moveTo>
                    <a:pt x="96" y="160"/>
                  </a:moveTo>
                  <a:cubicBezTo>
                    <a:pt x="96" y="164"/>
                    <a:pt x="92" y="168"/>
                    <a:pt x="88" y="168"/>
                  </a:cubicBezTo>
                  <a:cubicBezTo>
                    <a:pt x="16" y="168"/>
                    <a:pt x="16" y="168"/>
                    <a:pt x="16" y="168"/>
                  </a:cubicBezTo>
                  <a:cubicBezTo>
                    <a:pt x="12" y="168"/>
                    <a:pt x="8" y="164"/>
                    <a:pt x="8" y="160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2"/>
                    <a:pt x="12" y="48"/>
                    <a:pt x="16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72"/>
                    <a:pt x="64" y="72"/>
                    <a:pt x="64" y="72"/>
                  </a:cubicBezTo>
                  <a:cubicBezTo>
                    <a:pt x="64" y="76"/>
                    <a:pt x="68" y="80"/>
                    <a:pt x="72" y="80"/>
                  </a:cubicBezTo>
                  <a:cubicBezTo>
                    <a:pt x="96" y="80"/>
                    <a:pt x="96" y="80"/>
                    <a:pt x="96" y="80"/>
                  </a:cubicBezTo>
                  <a:lnTo>
                    <a:pt x="96" y="160"/>
                  </a:lnTo>
                  <a:close/>
                  <a:moveTo>
                    <a:pt x="72" y="72"/>
                  </a:moveTo>
                  <a:cubicBezTo>
                    <a:pt x="72" y="49"/>
                    <a:pt x="72" y="49"/>
                    <a:pt x="72" y="49"/>
                  </a:cubicBezTo>
                  <a:cubicBezTo>
                    <a:pt x="93" y="72"/>
                    <a:pt x="93" y="72"/>
                    <a:pt x="93" y="72"/>
                  </a:cubicBezTo>
                  <a:lnTo>
                    <a:pt x="72" y="7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422981" y="4423106"/>
            <a:ext cx="2395794" cy="921421"/>
            <a:chOff x="3250524" y="-1747843"/>
            <a:chExt cx="2395794" cy="921421"/>
          </a:xfrm>
        </p:grpSpPr>
        <p:sp>
          <p:nvSpPr>
            <p:cNvPr id="96" name="文本框 95"/>
            <p:cNvSpPr txBox="1"/>
            <p:nvPr/>
          </p:nvSpPr>
          <p:spPr>
            <a:xfrm>
              <a:off x="3250525" y="-1747843"/>
              <a:ext cx="23957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文本框 96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8" name="文本框 57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任意多边形: 形状 3"/>
          <p:cNvSpPr/>
          <p:nvPr/>
        </p:nvSpPr>
        <p:spPr>
          <a:xfrm>
            <a:off x="904268" y="1521479"/>
            <a:ext cx="4431851" cy="4431851"/>
          </a:xfrm>
          <a:custGeom>
            <a:avLst/>
            <a:gdLst>
              <a:gd name="connsiteX0" fmla="*/ 0 w 4093507"/>
              <a:gd name="connsiteY0" fmla="*/ 2046754 h 4093507"/>
              <a:gd name="connsiteX1" fmla="*/ 2046754 w 4093507"/>
              <a:gd name="connsiteY1" fmla="*/ 0 h 4093507"/>
              <a:gd name="connsiteX2" fmla="*/ 4093508 w 4093507"/>
              <a:gd name="connsiteY2" fmla="*/ 2046754 h 4093507"/>
              <a:gd name="connsiteX3" fmla="*/ 2046754 w 4093507"/>
              <a:gd name="connsiteY3" fmla="*/ 4093508 h 4093507"/>
              <a:gd name="connsiteX4" fmla="*/ 0 w 4093507"/>
              <a:gd name="connsiteY4" fmla="*/ 2046754 h 409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3507" h="4093507">
                <a:moveTo>
                  <a:pt x="0" y="2046754"/>
                </a:moveTo>
                <a:cubicBezTo>
                  <a:pt x="0" y="916363"/>
                  <a:pt x="916363" y="0"/>
                  <a:pt x="2046754" y="0"/>
                </a:cubicBezTo>
                <a:cubicBezTo>
                  <a:pt x="3177145" y="0"/>
                  <a:pt x="4093508" y="916363"/>
                  <a:pt x="4093508" y="2046754"/>
                </a:cubicBezTo>
                <a:cubicBezTo>
                  <a:pt x="4093508" y="3177145"/>
                  <a:pt x="3177145" y="4093508"/>
                  <a:pt x="2046754" y="4093508"/>
                </a:cubicBezTo>
                <a:cubicBezTo>
                  <a:pt x="916363" y="4093508"/>
                  <a:pt x="0" y="3177145"/>
                  <a:pt x="0" y="204675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3175" cmpd="sng">
            <a:noFill/>
          </a:ln>
          <a:effectLst>
            <a:outerShdw dist="127000" dir="10800000" algn="r" rotWithShape="0">
              <a:prstClr val="black">
                <a:alpha val="25000"/>
              </a:prstClr>
            </a:outerShdw>
          </a:effectLst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2400" dirty="0">
              <a:cs typeface="+mn-ea"/>
              <a:sym typeface="+mn-lt"/>
            </a:endParaRPr>
          </a:p>
        </p:txBody>
      </p:sp>
      <p:sp>
        <p:nvSpPr>
          <p:cNvPr id="159" name="文本框 52"/>
          <p:cNvSpPr txBox="1"/>
          <p:nvPr/>
        </p:nvSpPr>
        <p:spPr>
          <a:xfrm>
            <a:off x="1005562" y="3564422"/>
            <a:ext cx="905947" cy="390735"/>
          </a:xfrm>
          <a:prstGeom prst="rect">
            <a:avLst/>
          </a:prstGeom>
          <a:noFill/>
        </p:spPr>
        <p:txBody>
          <a:bodyPr wrap="square">
            <a:normAutofit fontScale="70000" lnSpcReduction="20000"/>
          </a:bodyPr>
          <a:lstStyle/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01</a:t>
            </a:r>
          </a:p>
        </p:txBody>
      </p:sp>
      <p:grpSp>
        <p:nvGrpSpPr>
          <p:cNvPr id="160" name="组合 159"/>
          <p:cNvGrpSpPr/>
          <p:nvPr/>
        </p:nvGrpSpPr>
        <p:grpSpPr>
          <a:xfrm>
            <a:off x="1688530" y="1964664"/>
            <a:ext cx="3545480" cy="3545480"/>
            <a:chOff x="1265201" y="1473100"/>
            <a:chExt cx="2660072" cy="2660072"/>
          </a:xfrm>
        </p:grpSpPr>
        <p:sp>
          <p:nvSpPr>
            <p:cNvPr id="161" name="任意多边形: 形状 4"/>
            <p:cNvSpPr/>
            <p:nvPr/>
          </p:nvSpPr>
          <p:spPr>
            <a:xfrm>
              <a:off x="1265201" y="1473100"/>
              <a:ext cx="2660072" cy="2660072"/>
            </a:xfrm>
            <a:custGeom>
              <a:avLst/>
              <a:gdLst>
                <a:gd name="connsiteX0" fmla="*/ 0 w 3274805"/>
                <a:gd name="connsiteY0" fmla="*/ 1637403 h 3274805"/>
                <a:gd name="connsiteX1" fmla="*/ 1637403 w 3274805"/>
                <a:gd name="connsiteY1" fmla="*/ 0 h 3274805"/>
                <a:gd name="connsiteX2" fmla="*/ 3274806 w 3274805"/>
                <a:gd name="connsiteY2" fmla="*/ 1637403 h 3274805"/>
                <a:gd name="connsiteX3" fmla="*/ 1637403 w 3274805"/>
                <a:gd name="connsiteY3" fmla="*/ 3274806 h 3274805"/>
                <a:gd name="connsiteX4" fmla="*/ 0 w 3274805"/>
                <a:gd name="connsiteY4" fmla="*/ 1637403 h 327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74805" h="3274805">
                  <a:moveTo>
                    <a:pt x="0" y="1637403"/>
                  </a:moveTo>
                  <a:cubicBezTo>
                    <a:pt x="0" y="733090"/>
                    <a:pt x="733090" y="0"/>
                    <a:pt x="1637403" y="0"/>
                  </a:cubicBezTo>
                  <a:cubicBezTo>
                    <a:pt x="2541716" y="0"/>
                    <a:pt x="3274806" y="733090"/>
                    <a:pt x="3274806" y="1637403"/>
                  </a:cubicBezTo>
                  <a:cubicBezTo>
                    <a:pt x="3274806" y="2541716"/>
                    <a:pt x="2541716" y="3274806"/>
                    <a:pt x="1637403" y="3274806"/>
                  </a:cubicBezTo>
                  <a:cubicBezTo>
                    <a:pt x="733090" y="3274806"/>
                    <a:pt x="0" y="2541716"/>
                    <a:pt x="0" y="1637403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2" name="文本框 53"/>
            <p:cNvSpPr txBox="1"/>
            <p:nvPr/>
          </p:nvSpPr>
          <p:spPr>
            <a:xfrm>
              <a:off x="1321551" y="2673353"/>
              <a:ext cx="822557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2474323" y="2407849"/>
            <a:ext cx="2659111" cy="2659111"/>
            <a:chOff x="1854759" y="1805609"/>
            <a:chExt cx="1995055" cy="1995055"/>
          </a:xfrm>
        </p:grpSpPr>
        <p:sp>
          <p:nvSpPr>
            <p:cNvPr id="164" name="任意多边形: 形状 5"/>
            <p:cNvSpPr/>
            <p:nvPr/>
          </p:nvSpPr>
          <p:spPr>
            <a:xfrm>
              <a:off x="1854759" y="1805609"/>
              <a:ext cx="1995055" cy="1995055"/>
            </a:xfrm>
            <a:custGeom>
              <a:avLst/>
              <a:gdLst>
                <a:gd name="connsiteX0" fmla="*/ 0 w 2456104"/>
                <a:gd name="connsiteY0" fmla="*/ 1228052 h 2456104"/>
                <a:gd name="connsiteX1" fmla="*/ 1228052 w 2456104"/>
                <a:gd name="connsiteY1" fmla="*/ 0 h 2456104"/>
                <a:gd name="connsiteX2" fmla="*/ 2456104 w 2456104"/>
                <a:gd name="connsiteY2" fmla="*/ 1228052 h 2456104"/>
                <a:gd name="connsiteX3" fmla="*/ 1228052 w 2456104"/>
                <a:gd name="connsiteY3" fmla="*/ 2456104 h 2456104"/>
                <a:gd name="connsiteX4" fmla="*/ 0 w 2456104"/>
                <a:gd name="connsiteY4" fmla="*/ 1228052 h 2456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6104" h="2456104">
                  <a:moveTo>
                    <a:pt x="0" y="1228052"/>
                  </a:moveTo>
                  <a:cubicBezTo>
                    <a:pt x="0" y="549818"/>
                    <a:pt x="549818" y="0"/>
                    <a:pt x="1228052" y="0"/>
                  </a:cubicBezTo>
                  <a:cubicBezTo>
                    <a:pt x="1906286" y="0"/>
                    <a:pt x="2456104" y="549818"/>
                    <a:pt x="2456104" y="1228052"/>
                  </a:cubicBezTo>
                  <a:cubicBezTo>
                    <a:pt x="2456104" y="1906286"/>
                    <a:pt x="1906286" y="2456104"/>
                    <a:pt x="1228052" y="2456104"/>
                  </a:cubicBezTo>
                  <a:cubicBezTo>
                    <a:pt x="549818" y="2456104"/>
                    <a:pt x="0" y="1906286"/>
                    <a:pt x="0" y="1228052"/>
                  </a:cubicBezTo>
                  <a:close/>
                </a:path>
              </a:pathLst>
            </a:custGeom>
            <a:solidFill>
              <a:srgbClr val="5BAAA4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65" name="文本框 54"/>
            <p:cNvSpPr txBox="1"/>
            <p:nvPr/>
          </p:nvSpPr>
          <p:spPr>
            <a:xfrm>
              <a:off x="1896441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66" name="文本框 56"/>
          <p:cNvSpPr txBox="1"/>
          <p:nvPr/>
        </p:nvSpPr>
        <p:spPr>
          <a:xfrm>
            <a:off x="6251537" y="1431872"/>
            <a:ext cx="4492284" cy="502584"/>
          </a:xfrm>
          <a:prstGeom prst="rect">
            <a:avLst/>
          </a:prstGeom>
          <a:noFill/>
        </p:spPr>
        <p:txBody>
          <a:bodyPr wrap="none">
            <a:normAutofit fontScale="85000" lnSpcReduction="20000"/>
          </a:bodyPr>
          <a:lstStyle/>
          <a:p>
            <a:r>
              <a:rPr lang="en-US" altLang="zh-CN" sz="3555" b="1" dirty="0">
                <a:cs typeface="+mn-ea"/>
                <a:sym typeface="+mn-lt"/>
              </a:rPr>
              <a:t>Add title text here</a:t>
            </a:r>
            <a:endParaRPr lang="zh-CN" altLang="en-US" sz="3555" b="1" dirty="0">
              <a:cs typeface="+mn-ea"/>
              <a:sym typeface="+mn-lt"/>
            </a:endParaRPr>
          </a:p>
        </p:txBody>
      </p:sp>
      <p:sp>
        <p:nvSpPr>
          <p:cNvPr id="169" name="任意多边形: 形状 21"/>
          <p:cNvSpPr/>
          <p:nvPr/>
        </p:nvSpPr>
        <p:spPr>
          <a:xfrm>
            <a:off x="6299714" y="3450946"/>
            <a:ext cx="331726" cy="331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353" y="11229"/>
                </a:moveTo>
                <a:lnTo>
                  <a:pt x="20356" y="11234"/>
                </a:lnTo>
                <a:lnTo>
                  <a:pt x="11029" y="16143"/>
                </a:lnTo>
                <a:lnTo>
                  <a:pt x="11026" y="16138"/>
                </a:lnTo>
                <a:cubicBezTo>
                  <a:pt x="10957" y="16174"/>
                  <a:pt x="10883" y="16200"/>
                  <a:pt x="10800" y="16200"/>
                </a:cubicBezTo>
                <a:cubicBezTo>
                  <a:pt x="10717" y="16200"/>
                  <a:pt x="10643" y="16174"/>
                  <a:pt x="10574" y="16138"/>
                </a:cubicBezTo>
                <a:lnTo>
                  <a:pt x="10571" y="16143"/>
                </a:lnTo>
                <a:lnTo>
                  <a:pt x="1244" y="11234"/>
                </a:lnTo>
                <a:lnTo>
                  <a:pt x="1247" y="11229"/>
                </a:lnTo>
                <a:cubicBezTo>
                  <a:pt x="1091" y="11147"/>
                  <a:pt x="982" y="10988"/>
                  <a:pt x="982" y="10800"/>
                </a:cubicBezTo>
                <a:cubicBezTo>
                  <a:pt x="982" y="10612"/>
                  <a:pt x="1091" y="10453"/>
                  <a:pt x="1247" y="10371"/>
                </a:cubicBezTo>
                <a:lnTo>
                  <a:pt x="1244" y="10366"/>
                </a:lnTo>
                <a:lnTo>
                  <a:pt x="3562" y="9146"/>
                </a:lnTo>
                <a:lnTo>
                  <a:pt x="10113" y="12594"/>
                </a:lnTo>
                <a:lnTo>
                  <a:pt x="10117" y="12588"/>
                </a:lnTo>
                <a:cubicBezTo>
                  <a:pt x="10322" y="12697"/>
                  <a:pt x="10552" y="12764"/>
                  <a:pt x="10800" y="12764"/>
                </a:cubicBezTo>
                <a:cubicBezTo>
                  <a:pt x="11048" y="12764"/>
                  <a:pt x="11278" y="12697"/>
                  <a:pt x="11483" y="12588"/>
                </a:cubicBezTo>
                <a:lnTo>
                  <a:pt x="11486" y="12594"/>
                </a:lnTo>
                <a:lnTo>
                  <a:pt x="18038" y="9146"/>
                </a:lnTo>
                <a:lnTo>
                  <a:pt x="20356" y="10366"/>
                </a:lnTo>
                <a:lnTo>
                  <a:pt x="20353" y="10371"/>
                </a:lnTo>
                <a:cubicBezTo>
                  <a:pt x="20509" y="10453"/>
                  <a:pt x="20618" y="10612"/>
                  <a:pt x="20618" y="10800"/>
                </a:cubicBezTo>
                <a:cubicBezTo>
                  <a:pt x="20618" y="10988"/>
                  <a:pt x="20509" y="11147"/>
                  <a:pt x="20353" y="11229"/>
                </a:cubicBezTo>
                <a:moveTo>
                  <a:pt x="20356" y="14784"/>
                </a:moveTo>
                <a:lnTo>
                  <a:pt x="20353" y="14790"/>
                </a:lnTo>
                <a:cubicBezTo>
                  <a:pt x="20509" y="14872"/>
                  <a:pt x="20618" y="15030"/>
                  <a:pt x="20618" y="15218"/>
                </a:cubicBezTo>
                <a:cubicBezTo>
                  <a:pt x="20618" y="15407"/>
                  <a:pt x="20509" y="15565"/>
                  <a:pt x="20353" y="15647"/>
                </a:cubicBezTo>
                <a:lnTo>
                  <a:pt x="20356" y="15653"/>
                </a:lnTo>
                <a:lnTo>
                  <a:pt x="11029" y="20562"/>
                </a:lnTo>
                <a:lnTo>
                  <a:pt x="11026" y="20556"/>
                </a:lnTo>
                <a:cubicBezTo>
                  <a:pt x="10957" y="20592"/>
                  <a:pt x="10883" y="20618"/>
                  <a:pt x="10800" y="20618"/>
                </a:cubicBezTo>
                <a:cubicBezTo>
                  <a:pt x="10717" y="20618"/>
                  <a:pt x="10643" y="20592"/>
                  <a:pt x="10574" y="20556"/>
                </a:cubicBezTo>
                <a:lnTo>
                  <a:pt x="10571" y="20562"/>
                </a:lnTo>
                <a:lnTo>
                  <a:pt x="1244" y="15653"/>
                </a:lnTo>
                <a:lnTo>
                  <a:pt x="1247" y="15647"/>
                </a:lnTo>
                <a:cubicBezTo>
                  <a:pt x="1091" y="15565"/>
                  <a:pt x="982" y="15407"/>
                  <a:pt x="982" y="15218"/>
                </a:cubicBezTo>
                <a:cubicBezTo>
                  <a:pt x="982" y="15030"/>
                  <a:pt x="1091" y="14872"/>
                  <a:pt x="1247" y="14790"/>
                </a:cubicBezTo>
                <a:lnTo>
                  <a:pt x="1244" y="14784"/>
                </a:lnTo>
                <a:lnTo>
                  <a:pt x="3562" y="13564"/>
                </a:lnTo>
                <a:lnTo>
                  <a:pt x="10113" y="17012"/>
                </a:lnTo>
                <a:lnTo>
                  <a:pt x="10117" y="17006"/>
                </a:lnTo>
                <a:cubicBezTo>
                  <a:pt x="10322" y="17115"/>
                  <a:pt x="10552" y="17182"/>
                  <a:pt x="10800" y="17182"/>
                </a:cubicBezTo>
                <a:cubicBezTo>
                  <a:pt x="11048" y="17182"/>
                  <a:pt x="11278" y="17115"/>
                  <a:pt x="11483" y="17006"/>
                </a:cubicBezTo>
                <a:lnTo>
                  <a:pt x="11486" y="17012"/>
                </a:lnTo>
                <a:lnTo>
                  <a:pt x="18038" y="13564"/>
                </a:lnTo>
                <a:cubicBezTo>
                  <a:pt x="18038" y="13564"/>
                  <a:pt x="20356" y="14784"/>
                  <a:pt x="20356" y="14784"/>
                </a:cubicBezTo>
                <a:close/>
                <a:moveTo>
                  <a:pt x="1244" y="6816"/>
                </a:moveTo>
                <a:lnTo>
                  <a:pt x="1247" y="6811"/>
                </a:lnTo>
                <a:cubicBezTo>
                  <a:pt x="1091" y="6728"/>
                  <a:pt x="982" y="6570"/>
                  <a:pt x="982" y="6382"/>
                </a:cubicBezTo>
                <a:cubicBezTo>
                  <a:pt x="982" y="6194"/>
                  <a:pt x="1091" y="6035"/>
                  <a:pt x="1247" y="5953"/>
                </a:cubicBezTo>
                <a:lnTo>
                  <a:pt x="1244" y="5947"/>
                </a:lnTo>
                <a:lnTo>
                  <a:pt x="10571" y="1038"/>
                </a:lnTo>
                <a:lnTo>
                  <a:pt x="10574" y="1044"/>
                </a:lnTo>
                <a:cubicBezTo>
                  <a:pt x="10643" y="1008"/>
                  <a:pt x="10717" y="982"/>
                  <a:pt x="10800" y="982"/>
                </a:cubicBezTo>
                <a:cubicBezTo>
                  <a:pt x="10883" y="982"/>
                  <a:pt x="10957" y="1008"/>
                  <a:pt x="11026" y="1044"/>
                </a:cubicBezTo>
                <a:lnTo>
                  <a:pt x="11029" y="1038"/>
                </a:lnTo>
                <a:lnTo>
                  <a:pt x="20356" y="5947"/>
                </a:lnTo>
                <a:lnTo>
                  <a:pt x="20353" y="5953"/>
                </a:lnTo>
                <a:cubicBezTo>
                  <a:pt x="20509" y="6035"/>
                  <a:pt x="20618" y="6194"/>
                  <a:pt x="20618" y="6382"/>
                </a:cubicBezTo>
                <a:cubicBezTo>
                  <a:pt x="20618" y="6570"/>
                  <a:pt x="20509" y="6728"/>
                  <a:pt x="20353" y="6811"/>
                </a:cubicBezTo>
                <a:lnTo>
                  <a:pt x="20356" y="6816"/>
                </a:lnTo>
                <a:lnTo>
                  <a:pt x="11029" y="11725"/>
                </a:lnTo>
                <a:lnTo>
                  <a:pt x="11026" y="11720"/>
                </a:lnTo>
                <a:cubicBezTo>
                  <a:pt x="10957" y="11756"/>
                  <a:pt x="10883" y="11782"/>
                  <a:pt x="10800" y="11782"/>
                </a:cubicBezTo>
                <a:cubicBezTo>
                  <a:pt x="10717" y="11782"/>
                  <a:pt x="10643" y="11756"/>
                  <a:pt x="10574" y="11720"/>
                </a:cubicBezTo>
                <a:lnTo>
                  <a:pt x="10571" y="11725"/>
                </a:lnTo>
                <a:cubicBezTo>
                  <a:pt x="10571" y="11725"/>
                  <a:pt x="1244" y="6816"/>
                  <a:pt x="1244" y="6816"/>
                </a:cubicBezTo>
                <a:close/>
                <a:moveTo>
                  <a:pt x="21600" y="10800"/>
                </a:moveTo>
                <a:cubicBezTo>
                  <a:pt x="21600" y="10234"/>
                  <a:pt x="21278" y="9749"/>
                  <a:pt x="20810" y="9503"/>
                </a:cubicBezTo>
                <a:lnTo>
                  <a:pt x="20813" y="9497"/>
                </a:lnTo>
                <a:lnTo>
                  <a:pt x="19092" y="8591"/>
                </a:lnTo>
                <a:lnTo>
                  <a:pt x="20813" y="7685"/>
                </a:lnTo>
                <a:lnTo>
                  <a:pt x="20810" y="7679"/>
                </a:lnTo>
                <a:cubicBezTo>
                  <a:pt x="21278" y="7433"/>
                  <a:pt x="21600" y="6948"/>
                  <a:pt x="21600" y="6382"/>
                </a:cubicBezTo>
                <a:cubicBezTo>
                  <a:pt x="21600" y="5816"/>
                  <a:pt x="21278" y="5331"/>
                  <a:pt x="20810" y="5085"/>
                </a:cubicBezTo>
                <a:lnTo>
                  <a:pt x="20813" y="5079"/>
                </a:lnTo>
                <a:lnTo>
                  <a:pt x="11486" y="170"/>
                </a:lnTo>
                <a:lnTo>
                  <a:pt x="11483" y="175"/>
                </a:lnTo>
                <a:cubicBezTo>
                  <a:pt x="11278" y="67"/>
                  <a:pt x="11048" y="0"/>
                  <a:pt x="10800" y="0"/>
                </a:cubicBezTo>
                <a:cubicBezTo>
                  <a:pt x="10552" y="0"/>
                  <a:pt x="10322" y="67"/>
                  <a:pt x="10117" y="175"/>
                </a:cubicBezTo>
                <a:lnTo>
                  <a:pt x="10113" y="170"/>
                </a:lnTo>
                <a:lnTo>
                  <a:pt x="786" y="5079"/>
                </a:lnTo>
                <a:lnTo>
                  <a:pt x="790" y="5085"/>
                </a:lnTo>
                <a:cubicBezTo>
                  <a:pt x="322" y="5331"/>
                  <a:pt x="0" y="5816"/>
                  <a:pt x="0" y="6382"/>
                </a:cubicBezTo>
                <a:cubicBezTo>
                  <a:pt x="0" y="6948"/>
                  <a:pt x="322" y="7433"/>
                  <a:pt x="790" y="7679"/>
                </a:cubicBezTo>
                <a:lnTo>
                  <a:pt x="786" y="7685"/>
                </a:lnTo>
                <a:lnTo>
                  <a:pt x="2508" y="8591"/>
                </a:lnTo>
                <a:lnTo>
                  <a:pt x="786" y="9497"/>
                </a:lnTo>
                <a:lnTo>
                  <a:pt x="790" y="9503"/>
                </a:lnTo>
                <a:cubicBezTo>
                  <a:pt x="322" y="9749"/>
                  <a:pt x="0" y="10234"/>
                  <a:pt x="0" y="10800"/>
                </a:cubicBezTo>
                <a:cubicBezTo>
                  <a:pt x="0" y="11366"/>
                  <a:pt x="322" y="11851"/>
                  <a:pt x="790" y="12097"/>
                </a:cubicBezTo>
                <a:lnTo>
                  <a:pt x="786" y="12103"/>
                </a:lnTo>
                <a:lnTo>
                  <a:pt x="2508" y="13009"/>
                </a:lnTo>
                <a:lnTo>
                  <a:pt x="786" y="13915"/>
                </a:lnTo>
                <a:lnTo>
                  <a:pt x="790" y="13921"/>
                </a:lnTo>
                <a:cubicBezTo>
                  <a:pt x="322" y="14167"/>
                  <a:pt x="0" y="14652"/>
                  <a:pt x="0" y="15218"/>
                </a:cubicBezTo>
                <a:cubicBezTo>
                  <a:pt x="0" y="15784"/>
                  <a:pt x="322" y="16269"/>
                  <a:pt x="790" y="16515"/>
                </a:cubicBezTo>
                <a:lnTo>
                  <a:pt x="786" y="16521"/>
                </a:lnTo>
                <a:lnTo>
                  <a:pt x="10113" y="21430"/>
                </a:lnTo>
                <a:lnTo>
                  <a:pt x="10117" y="21425"/>
                </a:lnTo>
                <a:cubicBezTo>
                  <a:pt x="10322" y="21533"/>
                  <a:pt x="10552" y="21600"/>
                  <a:pt x="10800" y="21600"/>
                </a:cubicBezTo>
                <a:cubicBezTo>
                  <a:pt x="11048" y="21600"/>
                  <a:pt x="11278" y="21533"/>
                  <a:pt x="11483" y="21425"/>
                </a:cubicBezTo>
                <a:lnTo>
                  <a:pt x="11486" y="21430"/>
                </a:lnTo>
                <a:lnTo>
                  <a:pt x="20813" y="16521"/>
                </a:lnTo>
                <a:lnTo>
                  <a:pt x="20810" y="16515"/>
                </a:lnTo>
                <a:cubicBezTo>
                  <a:pt x="21278" y="16269"/>
                  <a:pt x="21600" y="15784"/>
                  <a:pt x="21600" y="15218"/>
                </a:cubicBezTo>
                <a:cubicBezTo>
                  <a:pt x="21600" y="14652"/>
                  <a:pt x="21278" y="14167"/>
                  <a:pt x="20810" y="13921"/>
                </a:cubicBezTo>
                <a:lnTo>
                  <a:pt x="20813" y="13915"/>
                </a:lnTo>
                <a:lnTo>
                  <a:pt x="19092" y="13009"/>
                </a:lnTo>
                <a:lnTo>
                  <a:pt x="20813" y="12103"/>
                </a:lnTo>
                <a:lnTo>
                  <a:pt x="20810" y="12097"/>
                </a:lnTo>
                <a:cubicBezTo>
                  <a:pt x="21278" y="11851"/>
                  <a:pt x="21600" y="11366"/>
                  <a:pt x="21600" y="10800"/>
                </a:cubicBezTo>
              </a:path>
            </a:pathLst>
          </a:custGeom>
          <a:solidFill>
            <a:srgbClr val="009B97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2" name="任意多边形: 形状 19"/>
          <p:cNvSpPr/>
          <p:nvPr/>
        </p:nvSpPr>
        <p:spPr>
          <a:xfrm>
            <a:off x="6299715" y="4366534"/>
            <a:ext cx="331725" cy="2713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400"/>
                </a:moveTo>
                <a:cubicBezTo>
                  <a:pt x="14522" y="20400"/>
                  <a:pt x="12764" y="18251"/>
                  <a:pt x="12764" y="15600"/>
                </a:cubicBezTo>
                <a:cubicBezTo>
                  <a:pt x="12764" y="12949"/>
                  <a:pt x="14522" y="10800"/>
                  <a:pt x="16691" y="10800"/>
                </a:cubicBezTo>
                <a:cubicBezTo>
                  <a:pt x="18860" y="10800"/>
                  <a:pt x="20618" y="12949"/>
                  <a:pt x="20618" y="15600"/>
                </a:cubicBezTo>
                <a:cubicBezTo>
                  <a:pt x="20618" y="18251"/>
                  <a:pt x="18860" y="20400"/>
                  <a:pt x="16691" y="20400"/>
                </a:cubicBezTo>
                <a:moveTo>
                  <a:pt x="12762" y="3393"/>
                </a:moveTo>
                <a:lnTo>
                  <a:pt x="12781" y="3388"/>
                </a:lnTo>
                <a:cubicBezTo>
                  <a:pt x="12870" y="2164"/>
                  <a:pt x="13702" y="1200"/>
                  <a:pt x="14727" y="1200"/>
                </a:cubicBezTo>
                <a:cubicBezTo>
                  <a:pt x="15521" y="1200"/>
                  <a:pt x="16202" y="1779"/>
                  <a:pt x="16511" y="2609"/>
                </a:cubicBezTo>
                <a:lnTo>
                  <a:pt x="16509" y="2609"/>
                </a:lnTo>
                <a:lnTo>
                  <a:pt x="19162" y="10421"/>
                </a:lnTo>
                <a:cubicBezTo>
                  <a:pt x="18436" y="9902"/>
                  <a:pt x="17593" y="9600"/>
                  <a:pt x="16691" y="9600"/>
                </a:cubicBezTo>
                <a:cubicBezTo>
                  <a:pt x="15082" y="9600"/>
                  <a:pt x="13658" y="10550"/>
                  <a:pt x="12763" y="12012"/>
                </a:cubicBezTo>
                <a:cubicBezTo>
                  <a:pt x="12763" y="12012"/>
                  <a:pt x="12762" y="3393"/>
                  <a:pt x="12762" y="3393"/>
                </a:cubicBezTo>
                <a:close/>
                <a:moveTo>
                  <a:pt x="11782" y="13200"/>
                </a:moveTo>
                <a:lnTo>
                  <a:pt x="9818" y="13200"/>
                </a:lnTo>
                <a:lnTo>
                  <a:pt x="9818" y="4800"/>
                </a:lnTo>
                <a:lnTo>
                  <a:pt x="11782" y="4800"/>
                </a:lnTo>
                <a:cubicBezTo>
                  <a:pt x="11782" y="4800"/>
                  <a:pt x="11782" y="13200"/>
                  <a:pt x="11782" y="13200"/>
                </a:cubicBezTo>
                <a:close/>
                <a:moveTo>
                  <a:pt x="11782" y="15600"/>
                </a:moveTo>
                <a:lnTo>
                  <a:pt x="9818" y="156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15600"/>
                  <a:pt x="11782" y="15600"/>
                </a:cubicBezTo>
                <a:close/>
                <a:moveTo>
                  <a:pt x="8837" y="12012"/>
                </a:moveTo>
                <a:cubicBezTo>
                  <a:pt x="7942" y="10550"/>
                  <a:pt x="6518" y="9600"/>
                  <a:pt x="4909" y="9600"/>
                </a:cubicBezTo>
                <a:cubicBezTo>
                  <a:pt x="4007" y="9600"/>
                  <a:pt x="3164" y="9902"/>
                  <a:pt x="2438" y="10421"/>
                </a:cubicBezTo>
                <a:lnTo>
                  <a:pt x="5091" y="2609"/>
                </a:lnTo>
                <a:lnTo>
                  <a:pt x="5089" y="2609"/>
                </a:lnTo>
                <a:cubicBezTo>
                  <a:pt x="5398" y="1779"/>
                  <a:pt x="6079" y="1200"/>
                  <a:pt x="6873" y="1200"/>
                </a:cubicBezTo>
                <a:cubicBezTo>
                  <a:pt x="7898" y="1200"/>
                  <a:pt x="8730" y="2164"/>
                  <a:pt x="8819" y="3388"/>
                </a:cubicBezTo>
                <a:lnTo>
                  <a:pt x="8838" y="3393"/>
                </a:lnTo>
                <a:cubicBezTo>
                  <a:pt x="8838" y="3393"/>
                  <a:pt x="8837" y="12012"/>
                  <a:pt x="8837" y="12012"/>
                </a:cubicBezTo>
                <a:close/>
                <a:moveTo>
                  <a:pt x="4909" y="20400"/>
                </a:moveTo>
                <a:cubicBezTo>
                  <a:pt x="2740" y="20400"/>
                  <a:pt x="982" y="18251"/>
                  <a:pt x="982" y="15600"/>
                </a:cubicBezTo>
                <a:cubicBezTo>
                  <a:pt x="982" y="12949"/>
                  <a:pt x="2740" y="10800"/>
                  <a:pt x="4909" y="10800"/>
                </a:cubicBezTo>
                <a:cubicBezTo>
                  <a:pt x="7078" y="10800"/>
                  <a:pt x="8836" y="12949"/>
                  <a:pt x="8836" y="15600"/>
                </a:cubicBezTo>
                <a:cubicBezTo>
                  <a:pt x="8836" y="18251"/>
                  <a:pt x="7078" y="20400"/>
                  <a:pt x="4909" y="20400"/>
                </a:cubicBezTo>
                <a:moveTo>
                  <a:pt x="21102" y="12980"/>
                </a:moveTo>
                <a:lnTo>
                  <a:pt x="17504" y="2400"/>
                </a:lnTo>
                <a:lnTo>
                  <a:pt x="17493" y="2402"/>
                </a:lnTo>
                <a:cubicBezTo>
                  <a:pt x="17088" y="1006"/>
                  <a:pt x="16009" y="0"/>
                  <a:pt x="14727" y="0"/>
                </a:cubicBezTo>
                <a:cubicBezTo>
                  <a:pt x="13101" y="0"/>
                  <a:pt x="11782" y="1612"/>
                  <a:pt x="11782" y="3600"/>
                </a:cubicBezTo>
                <a:lnTo>
                  <a:pt x="9818" y="3600"/>
                </a:lnTo>
                <a:cubicBezTo>
                  <a:pt x="9818" y="1612"/>
                  <a:pt x="8499" y="0"/>
                  <a:pt x="6873" y="0"/>
                </a:cubicBezTo>
                <a:cubicBezTo>
                  <a:pt x="5592" y="0"/>
                  <a:pt x="4512" y="1006"/>
                  <a:pt x="4107" y="2402"/>
                </a:cubicBezTo>
                <a:lnTo>
                  <a:pt x="4096" y="2400"/>
                </a:lnTo>
                <a:lnTo>
                  <a:pt x="498" y="12980"/>
                </a:lnTo>
                <a:cubicBezTo>
                  <a:pt x="182" y="13772"/>
                  <a:pt x="0" y="14659"/>
                  <a:pt x="0" y="15600"/>
                </a:cubicBezTo>
                <a:cubicBezTo>
                  <a:pt x="0" y="18914"/>
                  <a:pt x="2198" y="21600"/>
                  <a:pt x="4909" y="21600"/>
                </a:cubicBezTo>
                <a:cubicBezTo>
                  <a:pt x="7284" y="21600"/>
                  <a:pt x="9265" y="19539"/>
                  <a:pt x="9719" y="16800"/>
                </a:cubicBezTo>
                <a:lnTo>
                  <a:pt x="11881" y="16800"/>
                </a:lnTo>
                <a:cubicBezTo>
                  <a:pt x="12335" y="19539"/>
                  <a:pt x="14316" y="21600"/>
                  <a:pt x="16691" y="21600"/>
                </a:cubicBezTo>
                <a:cubicBezTo>
                  <a:pt x="19402" y="21600"/>
                  <a:pt x="21600" y="18914"/>
                  <a:pt x="21600" y="15600"/>
                </a:cubicBezTo>
                <a:cubicBezTo>
                  <a:pt x="21600" y="14659"/>
                  <a:pt x="21418" y="13772"/>
                  <a:pt x="21102" y="12980"/>
                </a:cubicBezTo>
                <a:moveTo>
                  <a:pt x="16691" y="12000"/>
                </a:moveTo>
                <a:cubicBezTo>
                  <a:pt x="15064" y="12000"/>
                  <a:pt x="13745" y="13612"/>
                  <a:pt x="13745" y="15600"/>
                </a:cubicBezTo>
                <a:cubicBezTo>
                  <a:pt x="13745" y="15932"/>
                  <a:pt x="13965" y="16200"/>
                  <a:pt x="14236" y="16200"/>
                </a:cubicBezTo>
                <a:cubicBezTo>
                  <a:pt x="14508" y="16200"/>
                  <a:pt x="14727" y="15932"/>
                  <a:pt x="14727" y="15600"/>
                </a:cubicBezTo>
                <a:cubicBezTo>
                  <a:pt x="14727" y="14275"/>
                  <a:pt x="15606" y="13200"/>
                  <a:pt x="16691" y="13200"/>
                </a:cubicBezTo>
                <a:cubicBezTo>
                  <a:pt x="16962" y="13200"/>
                  <a:pt x="17182" y="12932"/>
                  <a:pt x="17182" y="12600"/>
                </a:cubicBezTo>
                <a:cubicBezTo>
                  <a:pt x="17182" y="12268"/>
                  <a:pt x="16962" y="12000"/>
                  <a:pt x="16691" y="12000"/>
                </a:cubicBezTo>
                <a:moveTo>
                  <a:pt x="4909" y="12000"/>
                </a:moveTo>
                <a:cubicBezTo>
                  <a:pt x="3282" y="12000"/>
                  <a:pt x="1964" y="13612"/>
                  <a:pt x="1964" y="15600"/>
                </a:cubicBezTo>
                <a:cubicBezTo>
                  <a:pt x="1964" y="15932"/>
                  <a:pt x="2183" y="16200"/>
                  <a:pt x="2455" y="16200"/>
                </a:cubicBezTo>
                <a:cubicBezTo>
                  <a:pt x="2726" y="16200"/>
                  <a:pt x="2945" y="15932"/>
                  <a:pt x="2945" y="15600"/>
                </a:cubicBezTo>
                <a:cubicBezTo>
                  <a:pt x="2945" y="14275"/>
                  <a:pt x="3825" y="13200"/>
                  <a:pt x="4909" y="13200"/>
                </a:cubicBezTo>
                <a:cubicBezTo>
                  <a:pt x="5180" y="13200"/>
                  <a:pt x="5400" y="12932"/>
                  <a:pt x="5400" y="12600"/>
                </a:cubicBezTo>
                <a:cubicBezTo>
                  <a:pt x="5400" y="12268"/>
                  <a:pt x="5180" y="12000"/>
                  <a:pt x="4909" y="12000"/>
                </a:cubicBezTo>
              </a:path>
            </a:pathLst>
          </a:custGeom>
          <a:solidFill>
            <a:srgbClr val="009B97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5" name="任意多边形: 形状 17"/>
          <p:cNvSpPr/>
          <p:nvPr/>
        </p:nvSpPr>
        <p:spPr>
          <a:xfrm>
            <a:off x="6299714" y="5221806"/>
            <a:ext cx="331520" cy="331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86" h="21600" extrusionOk="0">
                <a:moveTo>
                  <a:pt x="11502" y="10309"/>
                </a:moveTo>
                <a:cubicBezTo>
                  <a:pt x="11767" y="10309"/>
                  <a:pt x="11981" y="10090"/>
                  <a:pt x="11981" y="9818"/>
                </a:cubicBezTo>
                <a:cubicBezTo>
                  <a:pt x="11981" y="9547"/>
                  <a:pt x="11767" y="9327"/>
                  <a:pt x="11502" y="9327"/>
                </a:cubicBezTo>
                <a:cubicBezTo>
                  <a:pt x="11237" y="9327"/>
                  <a:pt x="11022" y="9547"/>
                  <a:pt x="11022" y="9818"/>
                </a:cubicBezTo>
                <a:cubicBezTo>
                  <a:pt x="11022" y="10090"/>
                  <a:pt x="11237" y="10309"/>
                  <a:pt x="11502" y="10309"/>
                </a:cubicBezTo>
                <a:moveTo>
                  <a:pt x="15818" y="4909"/>
                </a:moveTo>
                <a:cubicBezTo>
                  <a:pt x="16083" y="4909"/>
                  <a:pt x="16297" y="5129"/>
                  <a:pt x="16297" y="5400"/>
                </a:cubicBezTo>
                <a:cubicBezTo>
                  <a:pt x="16297" y="5672"/>
                  <a:pt x="16083" y="5891"/>
                  <a:pt x="15818" y="5891"/>
                </a:cubicBezTo>
                <a:cubicBezTo>
                  <a:pt x="15553" y="5891"/>
                  <a:pt x="15338" y="5672"/>
                  <a:pt x="15338" y="5400"/>
                </a:cubicBezTo>
                <a:cubicBezTo>
                  <a:pt x="15338" y="5129"/>
                  <a:pt x="15553" y="4909"/>
                  <a:pt x="15818" y="4909"/>
                </a:cubicBezTo>
                <a:moveTo>
                  <a:pt x="15818" y="6873"/>
                </a:moveTo>
                <a:cubicBezTo>
                  <a:pt x="16612" y="6873"/>
                  <a:pt x="17256" y="6213"/>
                  <a:pt x="17256" y="5400"/>
                </a:cubicBezTo>
                <a:cubicBezTo>
                  <a:pt x="17256" y="4587"/>
                  <a:pt x="16612" y="3928"/>
                  <a:pt x="15818" y="3928"/>
                </a:cubicBezTo>
                <a:cubicBezTo>
                  <a:pt x="15023" y="3928"/>
                  <a:pt x="14379" y="4587"/>
                  <a:pt x="14379" y="5400"/>
                </a:cubicBezTo>
                <a:cubicBezTo>
                  <a:pt x="14379" y="6213"/>
                  <a:pt x="15023" y="6873"/>
                  <a:pt x="15818" y="6873"/>
                </a:cubicBezTo>
                <a:moveTo>
                  <a:pt x="12941" y="11782"/>
                </a:moveTo>
                <a:cubicBezTo>
                  <a:pt x="13206" y="11782"/>
                  <a:pt x="13420" y="11562"/>
                  <a:pt x="13420" y="11291"/>
                </a:cubicBezTo>
                <a:cubicBezTo>
                  <a:pt x="13420" y="11020"/>
                  <a:pt x="13206" y="10800"/>
                  <a:pt x="12941" y="10800"/>
                </a:cubicBezTo>
                <a:cubicBezTo>
                  <a:pt x="12675" y="10800"/>
                  <a:pt x="12461" y="11020"/>
                  <a:pt x="12461" y="11291"/>
                </a:cubicBezTo>
                <a:cubicBezTo>
                  <a:pt x="12461" y="11562"/>
                  <a:pt x="12675" y="11782"/>
                  <a:pt x="12941" y="11782"/>
                </a:cubicBezTo>
                <a:moveTo>
                  <a:pt x="10063" y="7855"/>
                </a:moveTo>
                <a:cubicBezTo>
                  <a:pt x="9798" y="7855"/>
                  <a:pt x="9584" y="8074"/>
                  <a:pt x="9584" y="8346"/>
                </a:cubicBezTo>
                <a:cubicBezTo>
                  <a:pt x="9584" y="8617"/>
                  <a:pt x="9798" y="8836"/>
                  <a:pt x="10063" y="8836"/>
                </a:cubicBezTo>
                <a:cubicBezTo>
                  <a:pt x="10328" y="8836"/>
                  <a:pt x="10543" y="8617"/>
                  <a:pt x="10543" y="8346"/>
                </a:cubicBezTo>
                <a:cubicBezTo>
                  <a:pt x="10543" y="8074"/>
                  <a:pt x="10328" y="7855"/>
                  <a:pt x="10063" y="7855"/>
                </a:cubicBezTo>
                <a:moveTo>
                  <a:pt x="1718" y="19842"/>
                </a:moveTo>
                <a:lnTo>
                  <a:pt x="3451" y="15392"/>
                </a:lnTo>
                <a:cubicBezTo>
                  <a:pt x="3684" y="15834"/>
                  <a:pt x="3973" y="16253"/>
                  <a:pt x="4312" y="16642"/>
                </a:cubicBezTo>
                <a:cubicBezTo>
                  <a:pt x="4824" y="17230"/>
                  <a:pt x="5418" y="17711"/>
                  <a:pt x="6061" y="18068"/>
                </a:cubicBezTo>
                <a:cubicBezTo>
                  <a:pt x="6061" y="18068"/>
                  <a:pt x="1718" y="19842"/>
                  <a:pt x="1718" y="19842"/>
                </a:cubicBezTo>
                <a:close/>
                <a:moveTo>
                  <a:pt x="3717" y="12060"/>
                </a:moveTo>
                <a:lnTo>
                  <a:pt x="0" y="21600"/>
                </a:lnTo>
                <a:lnTo>
                  <a:pt x="9319" y="17795"/>
                </a:lnTo>
                <a:cubicBezTo>
                  <a:pt x="9153" y="17815"/>
                  <a:pt x="8987" y="17824"/>
                  <a:pt x="8822" y="17824"/>
                </a:cubicBezTo>
                <a:cubicBezTo>
                  <a:pt x="5971" y="17824"/>
                  <a:pt x="3389" y="15002"/>
                  <a:pt x="3717" y="12060"/>
                </a:cubicBezTo>
                <a:moveTo>
                  <a:pt x="16115" y="10657"/>
                </a:moveTo>
                <a:cubicBezTo>
                  <a:pt x="15925" y="10851"/>
                  <a:pt x="15627" y="11171"/>
                  <a:pt x="15280" y="11542"/>
                </a:cubicBezTo>
                <a:cubicBezTo>
                  <a:pt x="14662" y="12204"/>
                  <a:pt x="13712" y="13221"/>
                  <a:pt x="13147" y="13753"/>
                </a:cubicBezTo>
                <a:lnTo>
                  <a:pt x="7665" y="8141"/>
                </a:lnTo>
                <a:cubicBezTo>
                  <a:pt x="8185" y="7563"/>
                  <a:pt x="9179" y="6590"/>
                  <a:pt x="9825" y="5958"/>
                </a:cubicBezTo>
                <a:cubicBezTo>
                  <a:pt x="10188" y="5603"/>
                  <a:pt x="10500" y="5298"/>
                  <a:pt x="10690" y="5103"/>
                </a:cubicBezTo>
                <a:cubicBezTo>
                  <a:pt x="13284" y="2447"/>
                  <a:pt x="18271" y="993"/>
                  <a:pt x="20136" y="982"/>
                </a:cubicBezTo>
                <a:cubicBezTo>
                  <a:pt x="20132" y="2572"/>
                  <a:pt x="18824" y="7884"/>
                  <a:pt x="16115" y="10657"/>
                </a:cubicBezTo>
                <a:moveTo>
                  <a:pt x="12477" y="14563"/>
                </a:moveTo>
                <a:cubicBezTo>
                  <a:pt x="12127" y="15873"/>
                  <a:pt x="11665" y="17072"/>
                  <a:pt x="11154" y="18035"/>
                </a:cubicBezTo>
                <a:cubicBezTo>
                  <a:pt x="10943" y="17454"/>
                  <a:pt x="10642" y="16798"/>
                  <a:pt x="10214" y="16110"/>
                </a:cubicBezTo>
                <a:cubicBezTo>
                  <a:pt x="10035" y="15823"/>
                  <a:pt x="9728" y="15656"/>
                  <a:pt x="9405" y="15656"/>
                </a:cubicBezTo>
                <a:cubicBezTo>
                  <a:pt x="9329" y="15656"/>
                  <a:pt x="9252" y="15665"/>
                  <a:pt x="9176" y="15684"/>
                </a:cubicBezTo>
                <a:cubicBezTo>
                  <a:pt x="8990" y="15731"/>
                  <a:pt x="8799" y="15755"/>
                  <a:pt x="8610" y="15755"/>
                </a:cubicBezTo>
                <a:cubicBezTo>
                  <a:pt x="7905" y="15755"/>
                  <a:pt x="7217" y="15432"/>
                  <a:pt x="6621" y="14822"/>
                </a:cubicBezTo>
                <a:cubicBezTo>
                  <a:pt x="5861" y="14044"/>
                  <a:pt x="5561" y="13114"/>
                  <a:pt x="5779" y="12206"/>
                </a:cubicBezTo>
                <a:cubicBezTo>
                  <a:pt x="5877" y="11797"/>
                  <a:pt x="5709" y="11370"/>
                  <a:pt x="5363" y="11144"/>
                </a:cubicBezTo>
                <a:cubicBezTo>
                  <a:pt x="4690" y="10706"/>
                  <a:pt x="4050" y="10398"/>
                  <a:pt x="3482" y="10183"/>
                </a:cubicBezTo>
                <a:cubicBezTo>
                  <a:pt x="4423" y="9658"/>
                  <a:pt x="5594" y="9186"/>
                  <a:pt x="6874" y="8827"/>
                </a:cubicBezTo>
                <a:cubicBezTo>
                  <a:pt x="6900" y="8820"/>
                  <a:pt x="6921" y="8803"/>
                  <a:pt x="6946" y="8793"/>
                </a:cubicBezTo>
                <a:lnTo>
                  <a:pt x="12510" y="14490"/>
                </a:lnTo>
                <a:cubicBezTo>
                  <a:pt x="12501" y="14515"/>
                  <a:pt x="12484" y="14536"/>
                  <a:pt x="12477" y="14563"/>
                </a:cubicBezTo>
                <a:moveTo>
                  <a:pt x="20922" y="167"/>
                </a:moveTo>
                <a:cubicBezTo>
                  <a:pt x="20813" y="55"/>
                  <a:pt x="20545" y="0"/>
                  <a:pt x="20157" y="0"/>
                </a:cubicBezTo>
                <a:cubicBezTo>
                  <a:pt x="18131" y="0"/>
                  <a:pt x="12842" y="1511"/>
                  <a:pt x="10012" y="4409"/>
                </a:cubicBezTo>
                <a:cubicBezTo>
                  <a:pt x="9345" y="5092"/>
                  <a:pt x="7134" y="7175"/>
                  <a:pt x="6621" y="7880"/>
                </a:cubicBezTo>
                <a:cubicBezTo>
                  <a:pt x="4961" y="8346"/>
                  <a:pt x="2544" y="9277"/>
                  <a:pt x="1196" y="10657"/>
                </a:cubicBezTo>
                <a:cubicBezTo>
                  <a:pt x="1196" y="10657"/>
                  <a:pt x="2841" y="10663"/>
                  <a:pt x="4848" y="11972"/>
                </a:cubicBezTo>
                <a:cubicBezTo>
                  <a:pt x="4556" y="13190"/>
                  <a:pt x="4926" y="14475"/>
                  <a:pt x="5943" y="15516"/>
                </a:cubicBezTo>
                <a:cubicBezTo>
                  <a:pt x="6735" y="16327"/>
                  <a:pt x="7672" y="16737"/>
                  <a:pt x="8610" y="16737"/>
                </a:cubicBezTo>
                <a:cubicBezTo>
                  <a:pt x="8876" y="16737"/>
                  <a:pt x="9142" y="16704"/>
                  <a:pt x="9405" y="16637"/>
                </a:cubicBezTo>
                <a:cubicBezTo>
                  <a:pt x="10683" y="18692"/>
                  <a:pt x="10690" y="20376"/>
                  <a:pt x="10690" y="20376"/>
                </a:cubicBezTo>
                <a:cubicBezTo>
                  <a:pt x="12038" y="18996"/>
                  <a:pt x="12948" y="16521"/>
                  <a:pt x="13402" y="14822"/>
                </a:cubicBezTo>
                <a:cubicBezTo>
                  <a:pt x="14091" y="14297"/>
                  <a:pt x="16126" y="12034"/>
                  <a:pt x="16793" y="11351"/>
                </a:cubicBezTo>
                <a:cubicBezTo>
                  <a:pt x="20164" y="7900"/>
                  <a:pt x="21600" y="861"/>
                  <a:pt x="20922" y="167"/>
                </a:cubicBezTo>
              </a:path>
            </a:pathLst>
          </a:custGeom>
          <a:solidFill>
            <a:srgbClr val="009B97"/>
          </a:solidFill>
          <a:ln w="12700">
            <a:miter lim="400000"/>
          </a:ln>
        </p:spPr>
        <p:txBody>
          <a:bodyPr anchor="ctr"/>
          <a:lstStyle/>
          <a:p>
            <a:pPr algn="ctr"/>
            <a:endParaRPr sz="20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77" name="组合 176"/>
          <p:cNvGrpSpPr/>
          <p:nvPr/>
        </p:nvGrpSpPr>
        <p:grpSpPr>
          <a:xfrm>
            <a:off x="3260046" y="2851035"/>
            <a:ext cx="1772740" cy="1772740"/>
            <a:chOff x="2444265" y="2138119"/>
            <a:chExt cx="1330036" cy="1330036"/>
          </a:xfrm>
        </p:grpSpPr>
        <p:sp>
          <p:nvSpPr>
            <p:cNvPr id="178" name="任意多边形: 形状 6"/>
            <p:cNvSpPr/>
            <p:nvPr/>
          </p:nvSpPr>
          <p:spPr>
            <a:xfrm>
              <a:off x="2444265" y="2138119"/>
              <a:ext cx="1330036" cy="1330036"/>
            </a:xfrm>
            <a:custGeom>
              <a:avLst/>
              <a:gdLst>
                <a:gd name="connsiteX0" fmla="*/ 0 w 1637402"/>
                <a:gd name="connsiteY0" fmla="*/ 818701 h 1637402"/>
                <a:gd name="connsiteX1" fmla="*/ 818701 w 1637402"/>
                <a:gd name="connsiteY1" fmla="*/ 0 h 1637402"/>
                <a:gd name="connsiteX2" fmla="*/ 1637402 w 1637402"/>
                <a:gd name="connsiteY2" fmla="*/ 818701 h 1637402"/>
                <a:gd name="connsiteX3" fmla="*/ 818701 w 1637402"/>
                <a:gd name="connsiteY3" fmla="*/ 1637402 h 1637402"/>
                <a:gd name="connsiteX4" fmla="*/ 0 w 1637402"/>
                <a:gd name="connsiteY4" fmla="*/ 818701 h 1637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7402" h="1637402">
                  <a:moveTo>
                    <a:pt x="0" y="818701"/>
                  </a:moveTo>
                  <a:cubicBezTo>
                    <a:pt x="0" y="366545"/>
                    <a:pt x="366545" y="0"/>
                    <a:pt x="818701" y="0"/>
                  </a:cubicBezTo>
                  <a:cubicBezTo>
                    <a:pt x="1270857" y="0"/>
                    <a:pt x="1637402" y="366545"/>
                    <a:pt x="1637402" y="818701"/>
                  </a:cubicBezTo>
                  <a:cubicBezTo>
                    <a:pt x="1637402" y="1270857"/>
                    <a:pt x="1270857" y="1637402"/>
                    <a:pt x="818701" y="1637402"/>
                  </a:cubicBezTo>
                  <a:cubicBezTo>
                    <a:pt x="366545" y="1637402"/>
                    <a:pt x="0" y="1270857"/>
                    <a:pt x="0" y="818701"/>
                  </a:cubicBezTo>
                  <a:close/>
                </a:path>
              </a:pathLst>
            </a:custGeom>
            <a:solidFill>
              <a:srgbClr val="388BA5"/>
            </a:solidFill>
            <a:ln w="3175" cmpd="sng">
              <a:noFill/>
            </a:ln>
            <a:effectLst>
              <a:outerShdw dist="127000" dir="10800000" algn="r" rotWithShape="0">
                <a:prstClr val="black">
                  <a:alpha val="25000"/>
                </a:prstClr>
              </a:outerShdw>
            </a:effectLst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  <p:sp>
          <p:nvSpPr>
            <p:cNvPr id="179" name="文本框 55"/>
            <p:cNvSpPr txBox="1"/>
            <p:nvPr/>
          </p:nvSpPr>
          <p:spPr>
            <a:xfrm>
              <a:off x="2484849" y="2673353"/>
              <a:ext cx="679706" cy="29315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r>
                <a:rPr lang="en-US" sz="3200" b="1" dirty="0">
                  <a:solidFill>
                    <a:schemeClr val="bg2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80" name="任意多边形: 形状 16"/>
            <p:cNvSpPr/>
            <p:nvPr/>
          </p:nvSpPr>
          <p:spPr>
            <a:xfrm>
              <a:off x="2958582" y="2528866"/>
              <a:ext cx="585969" cy="548540"/>
            </a:xfrm>
            <a:custGeom>
              <a:avLst/>
              <a:gdLst>
                <a:gd name="connsiteX0" fmla="*/ 241311 w 331352"/>
                <a:gd name="connsiteY0" fmla="*/ 265737 h 310187"/>
                <a:gd name="connsiteX1" fmla="*/ 227023 w 331352"/>
                <a:gd name="connsiteY1" fmla="*/ 280025 h 310187"/>
                <a:gd name="connsiteX2" fmla="*/ 241311 w 331352"/>
                <a:gd name="connsiteY2" fmla="*/ 294313 h 310187"/>
                <a:gd name="connsiteX3" fmla="*/ 255599 w 331352"/>
                <a:gd name="connsiteY3" fmla="*/ 280025 h 310187"/>
                <a:gd name="connsiteX4" fmla="*/ 241311 w 331352"/>
                <a:gd name="connsiteY4" fmla="*/ 265737 h 310187"/>
                <a:gd name="connsiteX5" fmla="*/ 125424 w 331352"/>
                <a:gd name="connsiteY5" fmla="*/ 265737 h 310187"/>
                <a:gd name="connsiteX6" fmla="*/ 111136 w 331352"/>
                <a:gd name="connsiteY6" fmla="*/ 280025 h 310187"/>
                <a:gd name="connsiteX7" fmla="*/ 125424 w 331352"/>
                <a:gd name="connsiteY7" fmla="*/ 294313 h 310187"/>
                <a:gd name="connsiteX8" fmla="*/ 139712 w 331352"/>
                <a:gd name="connsiteY8" fmla="*/ 280025 h 310187"/>
                <a:gd name="connsiteX9" fmla="*/ 125424 w 331352"/>
                <a:gd name="connsiteY9" fmla="*/ 265737 h 310187"/>
                <a:gd name="connsiteX10" fmla="*/ 242898 w 331352"/>
                <a:gd name="connsiteY10" fmla="*/ 168899 h 310187"/>
                <a:gd name="connsiteX11" fmla="*/ 242898 w 331352"/>
                <a:gd name="connsiteY11" fmla="*/ 192712 h 310187"/>
                <a:gd name="connsiteX12" fmla="*/ 268298 w 331352"/>
                <a:gd name="connsiteY12" fmla="*/ 192712 h 310187"/>
                <a:gd name="connsiteX13" fmla="*/ 276236 w 331352"/>
                <a:gd name="connsiteY13" fmla="*/ 168899 h 310187"/>
                <a:gd name="connsiteX14" fmla="*/ 173048 w 331352"/>
                <a:gd name="connsiteY14" fmla="*/ 168899 h 310187"/>
                <a:gd name="connsiteX15" fmla="*/ 173048 w 331352"/>
                <a:gd name="connsiteY15" fmla="*/ 192712 h 310187"/>
                <a:gd name="connsiteX16" fmla="*/ 222261 w 331352"/>
                <a:gd name="connsiteY16" fmla="*/ 192712 h 310187"/>
                <a:gd name="connsiteX17" fmla="*/ 222261 w 331352"/>
                <a:gd name="connsiteY17" fmla="*/ 168899 h 310187"/>
                <a:gd name="connsiteX18" fmla="*/ 120661 w 331352"/>
                <a:gd name="connsiteY18" fmla="*/ 168899 h 310187"/>
                <a:gd name="connsiteX19" fmla="*/ 128598 w 331352"/>
                <a:gd name="connsiteY19" fmla="*/ 192712 h 310187"/>
                <a:gd name="connsiteX20" fmla="*/ 152411 w 331352"/>
                <a:gd name="connsiteY20" fmla="*/ 192712 h 310187"/>
                <a:gd name="connsiteX21" fmla="*/ 152411 w 331352"/>
                <a:gd name="connsiteY21" fmla="*/ 168899 h 310187"/>
                <a:gd name="connsiteX22" fmla="*/ 242898 w 331352"/>
                <a:gd name="connsiteY22" fmla="*/ 119687 h 310187"/>
                <a:gd name="connsiteX23" fmla="*/ 242898 w 331352"/>
                <a:gd name="connsiteY23" fmla="*/ 148262 h 310187"/>
                <a:gd name="connsiteX24" fmla="*/ 282586 w 331352"/>
                <a:gd name="connsiteY24" fmla="*/ 148262 h 310187"/>
                <a:gd name="connsiteX25" fmla="*/ 290523 w 331352"/>
                <a:gd name="connsiteY25" fmla="*/ 119687 h 310187"/>
                <a:gd name="connsiteX26" fmla="*/ 173048 w 331352"/>
                <a:gd name="connsiteY26" fmla="*/ 119687 h 310187"/>
                <a:gd name="connsiteX27" fmla="*/ 173048 w 331352"/>
                <a:gd name="connsiteY27" fmla="*/ 148262 h 310187"/>
                <a:gd name="connsiteX28" fmla="*/ 222261 w 331352"/>
                <a:gd name="connsiteY28" fmla="*/ 148262 h 310187"/>
                <a:gd name="connsiteX29" fmla="*/ 222261 w 331352"/>
                <a:gd name="connsiteY29" fmla="*/ 119687 h 310187"/>
                <a:gd name="connsiteX30" fmla="*/ 103198 w 331352"/>
                <a:gd name="connsiteY30" fmla="*/ 119687 h 310187"/>
                <a:gd name="connsiteX31" fmla="*/ 112723 w 331352"/>
                <a:gd name="connsiteY31" fmla="*/ 148262 h 310187"/>
                <a:gd name="connsiteX32" fmla="*/ 152411 w 331352"/>
                <a:gd name="connsiteY32" fmla="*/ 148262 h 310187"/>
                <a:gd name="connsiteX33" fmla="*/ 152411 w 331352"/>
                <a:gd name="connsiteY33" fmla="*/ 119687 h 310187"/>
                <a:gd name="connsiteX34" fmla="*/ 242898 w 331352"/>
                <a:gd name="connsiteY34" fmla="*/ 75237 h 310187"/>
                <a:gd name="connsiteX35" fmla="*/ 242898 w 331352"/>
                <a:gd name="connsiteY35" fmla="*/ 99050 h 310187"/>
                <a:gd name="connsiteX36" fmla="*/ 296873 w 331352"/>
                <a:gd name="connsiteY36" fmla="*/ 99050 h 310187"/>
                <a:gd name="connsiteX37" fmla="*/ 304811 w 331352"/>
                <a:gd name="connsiteY37" fmla="*/ 75237 h 310187"/>
                <a:gd name="connsiteX38" fmla="*/ 173048 w 331352"/>
                <a:gd name="connsiteY38" fmla="*/ 75237 h 310187"/>
                <a:gd name="connsiteX39" fmla="*/ 173048 w 331352"/>
                <a:gd name="connsiteY39" fmla="*/ 99050 h 310187"/>
                <a:gd name="connsiteX40" fmla="*/ 222261 w 331352"/>
                <a:gd name="connsiteY40" fmla="*/ 99050 h 310187"/>
                <a:gd name="connsiteX41" fmla="*/ 222261 w 331352"/>
                <a:gd name="connsiteY41" fmla="*/ 75237 h 310187"/>
                <a:gd name="connsiteX42" fmla="*/ 87323 w 331352"/>
                <a:gd name="connsiteY42" fmla="*/ 75237 h 310187"/>
                <a:gd name="connsiteX43" fmla="*/ 95261 w 331352"/>
                <a:gd name="connsiteY43" fmla="*/ 99050 h 310187"/>
                <a:gd name="connsiteX44" fmla="*/ 152411 w 331352"/>
                <a:gd name="connsiteY44" fmla="*/ 99050 h 310187"/>
                <a:gd name="connsiteX45" fmla="*/ 152411 w 331352"/>
                <a:gd name="connsiteY45" fmla="*/ 75237 h 310187"/>
                <a:gd name="connsiteX46" fmla="*/ 13989 w 331352"/>
                <a:gd name="connsiteY46" fmla="*/ 328 h 310187"/>
                <a:gd name="connsiteX47" fmla="*/ 64579 w 331352"/>
                <a:gd name="connsiteY47" fmla="*/ 19694 h 310187"/>
                <a:gd name="connsiteX48" fmla="*/ 69768 w 331352"/>
                <a:gd name="connsiteY48" fmla="*/ 26149 h 310187"/>
                <a:gd name="connsiteX49" fmla="*/ 80145 w 331352"/>
                <a:gd name="connsiteY49" fmla="*/ 54553 h 310187"/>
                <a:gd name="connsiteX50" fmla="*/ 81442 w 331352"/>
                <a:gd name="connsiteY50" fmla="*/ 54553 h 310187"/>
                <a:gd name="connsiteX51" fmla="*/ 321421 w 331352"/>
                <a:gd name="connsiteY51" fmla="*/ 54553 h 310187"/>
                <a:gd name="connsiteX52" fmla="*/ 329204 w 331352"/>
                <a:gd name="connsiteY52" fmla="*/ 58426 h 310187"/>
                <a:gd name="connsiteX53" fmla="*/ 330501 w 331352"/>
                <a:gd name="connsiteY53" fmla="*/ 68755 h 310187"/>
                <a:gd name="connsiteX54" fmla="*/ 286397 w 331352"/>
                <a:gd name="connsiteY54" fmla="*/ 205610 h 310187"/>
                <a:gd name="connsiteX55" fmla="*/ 276019 w 331352"/>
                <a:gd name="connsiteY55" fmla="*/ 213356 h 310187"/>
                <a:gd name="connsiteX56" fmla="*/ 120358 w 331352"/>
                <a:gd name="connsiteY56" fmla="*/ 213356 h 310187"/>
                <a:gd name="connsiteX57" fmla="*/ 116466 w 331352"/>
                <a:gd name="connsiteY57" fmla="*/ 212065 h 310187"/>
                <a:gd name="connsiteX58" fmla="*/ 106089 w 331352"/>
                <a:gd name="connsiteY58" fmla="*/ 240469 h 310187"/>
                <a:gd name="connsiteX59" fmla="*/ 276019 w 331352"/>
                <a:gd name="connsiteY59" fmla="*/ 240469 h 310187"/>
                <a:gd name="connsiteX60" fmla="*/ 285100 w 331352"/>
                <a:gd name="connsiteY60" fmla="*/ 248215 h 310187"/>
                <a:gd name="connsiteX61" fmla="*/ 276019 w 331352"/>
                <a:gd name="connsiteY61" fmla="*/ 257253 h 310187"/>
                <a:gd name="connsiteX62" fmla="*/ 266939 w 331352"/>
                <a:gd name="connsiteY62" fmla="*/ 257253 h 310187"/>
                <a:gd name="connsiteX63" fmla="*/ 274722 w 331352"/>
                <a:gd name="connsiteY63" fmla="*/ 279201 h 310187"/>
                <a:gd name="connsiteX64" fmla="*/ 242293 w 331352"/>
                <a:gd name="connsiteY64" fmla="*/ 310187 h 310187"/>
                <a:gd name="connsiteX65" fmla="*/ 211160 w 331352"/>
                <a:gd name="connsiteY65" fmla="*/ 279201 h 310187"/>
                <a:gd name="connsiteX66" fmla="*/ 218943 w 331352"/>
                <a:gd name="connsiteY66" fmla="*/ 257253 h 310187"/>
                <a:gd name="connsiteX67" fmla="*/ 148896 w 331352"/>
                <a:gd name="connsiteY67" fmla="*/ 257253 h 310187"/>
                <a:gd name="connsiteX68" fmla="*/ 157976 w 331352"/>
                <a:gd name="connsiteY68" fmla="*/ 279201 h 310187"/>
                <a:gd name="connsiteX69" fmla="*/ 125547 w 331352"/>
                <a:gd name="connsiteY69" fmla="*/ 310187 h 310187"/>
                <a:gd name="connsiteX70" fmla="*/ 93117 w 331352"/>
                <a:gd name="connsiteY70" fmla="*/ 279201 h 310187"/>
                <a:gd name="connsiteX71" fmla="*/ 102197 w 331352"/>
                <a:gd name="connsiteY71" fmla="*/ 257253 h 310187"/>
                <a:gd name="connsiteX72" fmla="*/ 93117 w 331352"/>
                <a:gd name="connsiteY72" fmla="*/ 257253 h 310187"/>
                <a:gd name="connsiteX73" fmla="*/ 86631 w 331352"/>
                <a:gd name="connsiteY73" fmla="*/ 253380 h 310187"/>
                <a:gd name="connsiteX74" fmla="*/ 85334 w 331352"/>
                <a:gd name="connsiteY74" fmla="*/ 245633 h 310187"/>
                <a:gd name="connsiteX75" fmla="*/ 100900 w 331352"/>
                <a:gd name="connsiteY75" fmla="*/ 201737 h 310187"/>
                <a:gd name="connsiteX76" fmla="*/ 107386 w 331352"/>
                <a:gd name="connsiteY76" fmla="*/ 196572 h 310187"/>
                <a:gd name="connsiteX77" fmla="*/ 51607 w 331352"/>
                <a:gd name="connsiteY77" fmla="*/ 37769 h 310187"/>
                <a:gd name="connsiteX78" fmla="*/ 6206 w 331352"/>
                <a:gd name="connsiteY78" fmla="*/ 19694 h 310187"/>
                <a:gd name="connsiteX79" fmla="*/ 1017 w 331352"/>
                <a:gd name="connsiteY79" fmla="*/ 6783 h 310187"/>
                <a:gd name="connsiteX80" fmla="*/ 13989 w 331352"/>
                <a:gd name="connsiteY80" fmla="*/ 328 h 31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331352" h="310187">
                  <a:moveTo>
                    <a:pt x="241311" y="265737"/>
                  </a:moveTo>
                  <a:cubicBezTo>
                    <a:pt x="233420" y="265737"/>
                    <a:pt x="227023" y="272134"/>
                    <a:pt x="227023" y="280025"/>
                  </a:cubicBezTo>
                  <a:cubicBezTo>
                    <a:pt x="227023" y="287916"/>
                    <a:pt x="233420" y="294313"/>
                    <a:pt x="241311" y="294313"/>
                  </a:cubicBezTo>
                  <a:cubicBezTo>
                    <a:pt x="249202" y="294313"/>
                    <a:pt x="255599" y="287916"/>
                    <a:pt x="255599" y="280025"/>
                  </a:cubicBezTo>
                  <a:cubicBezTo>
                    <a:pt x="255599" y="272134"/>
                    <a:pt x="249202" y="265737"/>
                    <a:pt x="241311" y="265737"/>
                  </a:cubicBezTo>
                  <a:close/>
                  <a:moveTo>
                    <a:pt x="125424" y="265737"/>
                  </a:moveTo>
                  <a:cubicBezTo>
                    <a:pt x="117533" y="265737"/>
                    <a:pt x="111136" y="272134"/>
                    <a:pt x="111136" y="280025"/>
                  </a:cubicBezTo>
                  <a:cubicBezTo>
                    <a:pt x="111136" y="287916"/>
                    <a:pt x="117533" y="294313"/>
                    <a:pt x="125424" y="294313"/>
                  </a:cubicBezTo>
                  <a:cubicBezTo>
                    <a:pt x="133315" y="294313"/>
                    <a:pt x="139712" y="287916"/>
                    <a:pt x="139712" y="280025"/>
                  </a:cubicBezTo>
                  <a:cubicBezTo>
                    <a:pt x="139712" y="272134"/>
                    <a:pt x="133315" y="265737"/>
                    <a:pt x="125424" y="265737"/>
                  </a:cubicBezTo>
                  <a:close/>
                  <a:moveTo>
                    <a:pt x="242898" y="168899"/>
                  </a:moveTo>
                  <a:lnTo>
                    <a:pt x="242898" y="192712"/>
                  </a:lnTo>
                  <a:lnTo>
                    <a:pt x="268298" y="192712"/>
                  </a:lnTo>
                  <a:lnTo>
                    <a:pt x="276236" y="168899"/>
                  </a:lnTo>
                  <a:close/>
                  <a:moveTo>
                    <a:pt x="173048" y="168899"/>
                  </a:moveTo>
                  <a:lnTo>
                    <a:pt x="173048" y="192712"/>
                  </a:lnTo>
                  <a:lnTo>
                    <a:pt x="222261" y="192712"/>
                  </a:lnTo>
                  <a:lnTo>
                    <a:pt x="222261" y="168899"/>
                  </a:lnTo>
                  <a:close/>
                  <a:moveTo>
                    <a:pt x="120661" y="168899"/>
                  </a:moveTo>
                  <a:lnTo>
                    <a:pt x="128598" y="192712"/>
                  </a:lnTo>
                  <a:lnTo>
                    <a:pt x="152411" y="192712"/>
                  </a:lnTo>
                  <a:lnTo>
                    <a:pt x="152411" y="168899"/>
                  </a:lnTo>
                  <a:close/>
                  <a:moveTo>
                    <a:pt x="242898" y="119687"/>
                  </a:moveTo>
                  <a:lnTo>
                    <a:pt x="242898" y="148262"/>
                  </a:lnTo>
                  <a:lnTo>
                    <a:pt x="282586" y="148262"/>
                  </a:lnTo>
                  <a:lnTo>
                    <a:pt x="290523" y="119687"/>
                  </a:lnTo>
                  <a:close/>
                  <a:moveTo>
                    <a:pt x="173048" y="119687"/>
                  </a:moveTo>
                  <a:lnTo>
                    <a:pt x="173048" y="148262"/>
                  </a:lnTo>
                  <a:lnTo>
                    <a:pt x="222261" y="148262"/>
                  </a:lnTo>
                  <a:lnTo>
                    <a:pt x="222261" y="119687"/>
                  </a:lnTo>
                  <a:close/>
                  <a:moveTo>
                    <a:pt x="103198" y="119687"/>
                  </a:moveTo>
                  <a:lnTo>
                    <a:pt x="112723" y="148262"/>
                  </a:lnTo>
                  <a:lnTo>
                    <a:pt x="152411" y="148262"/>
                  </a:lnTo>
                  <a:lnTo>
                    <a:pt x="152411" y="119687"/>
                  </a:lnTo>
                  <a:close/>
                  <a:moveTo>
                    <a:pt x="242898" y="75237"/>
                  </a:moveTo>
                  <a:lnTo>
                    <a:pt x="242898" y="99050"/>
                  </a:lnTo>
                  <a:lnTo>
                    <a:pt x="296873" y="99050"/>
                  </a:lnTo>
                  <a:lnTo>
                    <a:pt x="304811" y="75237"/>
                  </a:lnTo>
                  <a:close/>
                  <a:moveTo>
                    <a:pt x="173048" y="75237"/>
                  </a:moveTo>
                  <a:lnTo>
                    <a:pt x="173048" y="99050"/>
                  </a:lnTo>
                  <a:lnTo>
                    <a:pt x="222261" y="99050"/>
                  </a:lnTo>
                  <a:lnTo>
                    <a:pt x="222261" y="75237"/>
                  </a:lnTo>
                  <a:close/>
                  <a:moveTo>
                    <a:pt x="87323" y="75237"/>
                  </a:moveTo>
                  <a:lnTo>
                    <a:pt x="95261" y="99050"/>
                  </a:lnTo>
                  <a:lnTo>
                    <a:pt x="152411" y="99050"/>
                  </a:lnTo>
                  <a:lnTo>
                    <a:pt x="152411" y="75237"/>
                  </a:lnTo>
                  <a:close/>
                  <a:moveTo>
                    <a:pt x="13989" y="328"/>
                  </a:moveTo>
                  <a:cubicBezTo>
                    <a:pt x="13989" y="328"/>
                    <a:pt x="13989" y="328"/>
                    <a:pt x="64579" y="19694"/>
                  </a:cubicBezTo>
                  <a:cubicBezTo>
                    <a:pt x="67173" y="20985"/>
                    <a:pt x="68471" y="23567"/>
                    <a:pt x="69768" y="26149"/>
                  </a:cubicBezTo>
                  <a:cubicBezTo>
                    <a:pt x="69768" y="26149"/>
                    <a:pt x="69768" y="26149"/>
                    <a:pt x="80145" y="54553"/>
                  </a:cubicBezTo>
                  <a:cubicBezTo>
                    <a:pt x="80145" y="54553"/>
                    <a:pt x="81442" y="54553"/>
                    <a:pt x="81442" y="54553"/>
                  </a:cubicBezTo>
                  <a:cubicBezTo>
                    <a:pt x="81442" y="54553"/>
                    <a:pt x="81442" y="54553"/>
                    <a:pt x="321421" y="54553"/>
                  </a:cubicBezTo>
                  <a:cubicBezTo>
                    <a:pt x="324015" y="54553"/>
                    <a:pt x="327907" y="55844"/>
                    <a:pt x="329204" y="58426"/>
                  </a:cubicBezTo>
                  <a:cubicBezTo>
                    <a:pt x="331798" y="62300"/>
                    <a:pt x="331798" y="64882"/>
                    <a:pt x="330501" y="68755"/>
                  </a:cubicBezTo>
                  <a:cubicBezTo>
                    <a:pt x="330501" y="68755"/>
                    <a:pt x="330501" y="68755"/>
                    <a:pt x="286397" y="205610"/>
                  </a:cubicBezTo>
                  <a:cubicBezTo>
                    <a:pt x="285100" y="210774"/>
                    <a:pt x="281208" y="213356"/>
                    <a:pt x="276019" y="213356"/>
                  </a:cubicBezTo>
                  <a:cubicBezTo>
                    <a:pt x="276019" y="213356"/>
                    <a:pt x="276019" y="213356"/>
                    <a:pt x="120358" y="213356"/>
                  </a:cubicBezTo>
                  <a:cubicBezTo>
                    <a:pt x="119061" y="213356"/>
                    <a:pt x="117763" y="213356"/>
                    <a:pt x="116466" y="212065"/>
                  </a:cubicBezTo>
                  <a:cubicBezTo>
                    <a:pt x="116466" y="212065"/>
                    <a:pt x="116466" y="212065"/>
                    <a:pt x="106089" y="240469"/>
                  </a:cubicBezTo>
                  <a:cubicBezTo>
                    <a:pt x="106089" y="240469"/>
                    <a:pt x="106089" y="240469"/>
                    <a:pt x="276019" y="240469"/>
                  </a:cubicBezTo>
                  <a:cubicBezTo>
                    <a:pt x="281208" y="240469"/>
                    <a:pt x="285100" y="244342"/>
                    <a:pt x="285100" y="248215"/>
                  </a:cubicBezTo>
                  <a:cubicBezTo>
                    <a:pt x="285100" y="253380"/>
                    <a:pt x="281208" y="257253"/>
                    <a:pt x="276019" y="257253"/>
                  </a:cubicBezTo>
                  <a:cubicBezTo>
                    <a:pt x="276019" y="257253"/>
                    <a:pt x="276019" y="257253"/>
                    <a:pt x="266939" y="257253"/>
                  </a:cubicBezTo>
                  <a:cubicBezTo>
                    <a:pt x="272128" y="263708"/>
                    <a:pt x="274722" y="270164"/>
                    <a:pt x="274722" y="279201"/>
                  </a:cubicBezTo>
                  <a:cubicBezTo>
                    <a:pt x="274722" y="295985"/>
                    <a:pt x="260453" y="310187"/>
                    <a:pt x="242293" y="310187"/>
                  </a:cubicBezTo>
                  <a:cubicBezTo>
                    <a:pt x="225429" y="310187"/>
                    <a:pt x="211160" y="295985"/>
                    <a:pt x="211160" y="279201"/>
                  </a:cubicBezTo>
                  <a:cubicBezTo>
                    <a:pt x="211160" y="270164"/>
                    <a:pt x="213755" y="263708"/>
                    <a:pt x="218943" y="257253"/>
                  </a:cubicBezTo>
                  <a:cubicBezTo>
                    <a:pt x="218943" y="257253"/>
                    <a:pt x="218943" y="257253"/>
                    <a:pt x="148896" y="257253"/>
                  </a:cubicBezTo>
                  <a:cubicBezTo>
                    <a:pt x="154084" y="263708"/>
                    <a:pt x="157976" y="270164"/>
                    <a:pt x="157976" y="279201"/>
                  </a:cubicBezTo>
                  <a:cubicBezTo>
                    <a:pt x="157976" y="295985"/>
                    <a:pt x="143707" y="310187"/>
                    <a:pt x="125547" y="310187"/>
                  </a:cubicBezTo>
                  <a:cubicBezTo>
                    <a:pt x="108683" y="310187"/>
                    <a:pt x="93117" y="295985"/>
                    <a:pt x="93117" y="279201"/>
                  </a:cubicBezTo>
                  <a:cubicBezTo>
                    <a:pt x="93117" y="270164"/>
                    <a:pt x="97009" y="263708"/>
                    <a:pt x="102197" y="257253"/>
                  </a:cubicBezTo>
                  <a:cubicBezTo>
                    <a:pt x="102197" y="257253"/>
                    <a:pt x="102197" y="257253"/>
                    <a:pt x="93117" y="257253"/>
                  </a:cubicBezTo>
                  <a:cubicBezTo>
                    <a:pt x="90523" y="257253"/>
                    <a:pt x="87928" y="255962"/>
                    <a:pt x="86631" y="253380"/>
                  </a:cubicBezTo>
                  <a:cubicBezTo>
                    <a:pt x="85334" y="252089"/>
                    <a:pt x="84037" y="248215"/>
                    <a:pt x="85334" y="245633"/>
                  </a:cubicBezTo>
                  <a:cubicBezTo>
                    <a:pt x="85334" y="245633"/>
                    <a:pt x="85334" y="245633"/>
                    <a:pt x="100900" y="201737"/>
                  </a:cubicBezTo>
                  <a:cubicBezTo>
                    <a:pt x="102197" y="199154"/>
                    <a:pt x="104792" y="196572"/>
                    <a:pt x="107386" y="196572"/>
                  </a:cubicBezTo>
                  <a:cubicBezTo>
                    <a:pt x="107386" y="196572"/>
                    <a:pt x="107386" y="196572"/>
                    <a:pt x="51607" y="37769"/>
                  </a:cubicBezTo>
                  <a:cubicBezTo>
                    <a:pt x="51607" y="37769"/>
                    <a:pt x="51607" y="37769"/>
                    <a:pt x="6206" y="19694"/>
                  </a:cubicBezTo>
                  <a:cubicBezTo>
                    <a:pt x="1017" y="18403"/>
                    <a:pt x="-1577" y="11948"/>
                    <a:pt x="1017" y="6783"/>
                  </a:cubicBezTo>
                  <a:cubicBezTo>
                    <a:pt x="2315" y="1619"/>
                    <a:pt x="8800" y="-963"/>
                    <a:pt x="13989" y="328"/>
                  </a:cubicBezTo>
                  <a:close/>
                </a:path>
              </a:pathLst>
            </a:custGeom>
            <a:solidFill>
              <a:schemeClr val="bg1"/>
            </a:solidFill>
            <a:ln w="3175" cmpd="sng"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2400" dirty="0">
                <a:cs typeface="+mn-ea"/>
                <a:sym typeface="+mn-lt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6251536" y="1939186"/>
            <a:ext cx="4408321" cy="731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30" dirty="0">
                <a:solidFill>
                  <a:srgbClr val="388BA5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100" spc="13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710924" y="3362851"/>
            <a:ext cx="3801978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3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710925" y="4223568"/>
            <a:ext cx="380197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3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710925" y="5095683"/>
            <a:ext cx="3801977" cy="51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3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3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3"/>
          <p:cNvSpPr/>
          <p:nvPr/>
        </p:nvSpPr>
        <p:spPr>
          <a:xfrm>
            <a:off x="2309823" y="2162420"/>
            <a:ext cx="8323991" cy="1476911"/>
          </a:xfrm>
          <a:custGeom>
            <a:avLst/>
            <a:gdLst>
              <a:gd name="connsiteX0" fmla="*/ 0 w 5688632"/>
              <a:gd name="connsiteY0" fmla="*/ 0 h 2053062"/>
              <a:gd name="connsiteX1" fmla="*/ 5688632 w 5688632"/>
              <a:gd name="connsiteY1" fmla="*/ 0 h 2053062"/>
              <a:gd name="connsiteX2" fmla="*/ 5688632 w 5688632"/>
              <a:gd name="connsiteY2" fmla="*/ 2053062 h 2053062"/>
              <a:gd name="connsiteX3" fmla="*/ 0 w 5688632"/>
              <a:gd name="connsiteY3" fmla="*/ 2053062 h 2053062"/>
              <a:gd name="connsiteX4" fmla="*/ 0 w 5688632"/>
              <a:gd name="connsiteY4" fmla="*/ 0 h 2053062"/>
              <a:gd name="connsiteX0-1" fmla="*/ 433137 w 5688632"/>
              <a:gd name="connsiteY0-2" fmla="*/ 12032 h 2053062"/>
              <a:gd name="connsiteX1-3" fmla="*/ 5688632 w 5688632"/>
              <a:gd name="connsiteY1-4" fmla="*/ 0 h 2053062"/>
              <a:gd name="connsiteX2-5" fmla="*/ 5688632 w 5688632"/>
              <a:gd name="connsiteY2-6" fmla="*/ 2053062 h 2053062"/>
              <a:gd name="connsiteX3-7" fmla="*/ 0 w 5688632"/>
              <a:gd name="connsiteY3-8" fmla="*/ 2053062 h 2053062"/>
              <a:gd name="connsiteX4-9" fmla="*/ 433137 w 5688632"/>
              <a:gd name="connsiteY4-10" fmla="*/ 12032 h 2053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88632" h="205306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w="25400" cap="flat" cmpd="sng" algn="ctr">
            <a:noFill/>
            <a:prstDash val="solid"/>
          </a:ln>
          <a:effectLst/>
        </p:spPr>
        <p:txBody>
          <a:bodyPr lIns="1785668" tIns="51586" rIns="79363" bIns="51586" anchor="ctr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直角三角形 2"/>
          <p:cNvSpPr/>
          <p:nvPr/>
        </p:nvSpPr>
        <p:spPr>
          <a:xfrm rot="17117050" flipH="1">
            <a:off x="2562389" y="2506794"/>
            <a:ext cx="1050490" cy="1507166"/>
          </a:xfrm>
          <a:custGeom>
            <a:avLst/>
            <a:gdLst>
              <a:gd name="connsiteX0" fmla="*/ 0 w 2088232"/>
              <a:gd name="connsiteY0" fmla="*/ 1842558 h 1842558"/>
              <a:gd name="connsiteX1" fmla="*/ 0 w 2088232"/>
              <a:gd name="connsiteY1" fmla="*/ 0 h 1842558"/>
              <a:gd name="connsiteX2" fmla="*/ 2088232 w 2088232"/>
              <a:gd name="connsiteY2" fmla="*/ 1842558 h 1842558"/>
              <a:gd name="connsiteX3" fmla="*/ 0 w 2088232"/>
              <a:gd name="connsiteY3" fmla="*/ 1842558 h 1842558"/>
              <a:gd name="connsiteX0-1" fmla="*/ 0 w 1625488"/>
              <a:gd name="connsiteY0-2" fmla="*/ 1842558 h 1842558"/>
              <a:gd name="connsiteX1-3" fmla="*/ 0 w 1625488"/>
              <a:gd name="connsiteY1-4" fmla="*/ 0 h 1842558"/>
              <a:gd name="connsiteX2-5" fmla="*/ 1625488 w 1625488"/>
              <a:gd name="connsiteY2-6" fmla="*/ 843012 h 1842558"/>
              <a:gd name="connsiteX3-7" fmla="*/ 0 w 1625488"/>
              <a:gd name="connsiteY3-8" fmla="*/ 1842558 h 1842558"/>
              <a:gd name="connsiteX0-9" fmla="*/ 0 w 1690209"/>
              <a:gd name="connsiteY0-10" fmla="*/ 1842558 h 1842558"/>
              <a:gd name="connsiteX1-11" fmla="*/ 0 w 1690209"/>
              <a:gd name="connsiteY1-12" fmla="*/ 0 h 1842558"/>
              <a:gd name="connsiteX2-13" fmla="*/ 1690209 w 1690209"/>
              <a:gd name="connsiteY2-14" fmla="*/ 149753 h 1842558"/>
              <a:gd name="connsiteX3-15" fmla="*/ 0 w 1690209"/>
              <a:gd name="connsiteY3-16" fmla="*/ 1842558 h 1842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0209" h="1842558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0790" tIns="50396" rIns="100790" bIns="50396" anchor="ctr"/>
          <a:lstStyle/>
          <a:p>
            <a:pPr algn="ctr">
              <a:defRPr/>
            </a:pPr>
            <a:endParaRPr lang="zh-CN" altLang="en-US" sz="15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2" name="任意多边形 11"/>
          <p:cNvSpPr/>
          <p:nvPr/>
        </p:nvSpPr>
        <p:spPr>
          <a:xfrm>
            <a:off x="1465399" y="1598882"/>
            <a:ext cx="2522901" cy="1343071"/>
          </a:xfrm>
          <a:custGeom>
            <a:avLst/>
            <a:gdLst>
              <a:gd name="connsiteX0" fmla="*/ 271763 w 2315387"/>
              <a:gd name="connsiteY0" fmla="*/ 0 h 1620180"/>
              <a:gd name="connsiteX1" fmla="*/ 1824103 w 2315387"/>
              <a:gd name="connsiteY1" fmla="*/ 232317 h 1620180"/>
              <a:gd name="connsiteX2" fmla="*/ 2315387 w 2315387"/>
              <a:gd name="connsiteY2" fmla="*/ 1620180 h 1620180"/>
              <a:gd name="connsiteX3" fmla="*/ 0 w 2315387"/>
              <a:gd name="connsiteY3" fmla="*/ 1528412 h 162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387" h="1620180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矩形 3"/>
          <p:cNvSpPr/>
          <p:nvPr/>
        </p:nvSpPr>
        <p:spPr>
          <a:xfrm>
            <a:off x="2309823" y="4339576"/>
            <a:ext cx="8323991" cy="1476911"/>
          </a:xfrm>
          <a:custGeom>
            <a:avLst/>
            <a:gdLst>
              <a:gd name="connsiteX0" fmla="*/ 0 w 5688632"/>
              <a:gd name="connsiteY0" fmla="*/ 0 h 2053062"/>
              <a:gd name="connsiteX1" fmla="*/ 5688632 w 5688632"/>
              <a:gd name="connsiteY1" fmla="*/ 0 h 2053062"/>
              <a:gd name="connsiteX2" fmla="*/ 5688632 w 5688632"/>
              <a:gd name="connsiteY2" fmla="*/ 2053062 h 2053062"/>
              <a:gd name="connsiteX3" fmla="*/ 0 w 5688632"/>
              <a:gd name="connsiteY3" fmla="*/ 2053062 h 2053062"/>
              <a:gd name="connsiteX4" fmla="*/ 0 w 5688632"/>
              <a:gd name="connsiteY4" fmla="*/ 0 h 2053062"/>
              <a:gd name="connsiteX0-1" fmla="*/ 433137 w 5688632"/>
              <a:gd name="connsiteY0-2" fmla="*/ 12032 h 2053062"/>
              <a:gd name="connsiteX1-3" fmla="*/ 5688632 w 5688632"/>
              <a:gd name="connsiteY1-4" fmla="*/ 0 h 2053062"/>
              <a:gd name="connsiteX2-5" fmla="*/ 5688632 w 5688632"/>
              <a:gd name="connsiteY2-6" fmla="*/ 2053062 h 2053062"/>
              <a:gd name="connsiteX3-7" fmla="*/ 0 w 5688632"/>
              <a:gd name="connsiteY3-8" fmla="*/ 2053062 h 2053062"/>
              <a:gd name="connsiteX4-9" fmla="*/ 433137 w 5688632"/>
              <a:gd name="connsiteY4-10" fmla="*/ 12032 h 20530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688632" h="2053062">
                <a:moveTo>
                  <a:pt x="433137" y="12032"/>
                </a:moveTo>
                <a:lnTo>
                  <a:pt x="5688632" y="0"/>
                </a:lnTo>
                <a:lnTo>
                  <a:pt x="5688632" y="2053062"/>
                </a:lnTo>
                <a:lnTo>
                  <a:pt x="0" y="2053062"/>
                </a:lnTo>
                <a:lnTo>
                  <a:pt x="433137" y="12032"/>
                </a:lnTo>
                <a:close/>
              </a:path>
            </a:pathLst>
          </a:custGeom>
          <a:solidFill>
            <a:srgbClr val="5BAAA4"/>
          </a:solidFill>
          <a:ln w="25400" cap="flat" cmpd="sng" algn="ctr">
            <a:noFill/>
            <a:prstDash val="solid"/>
          </a:ln>
          <a:effectLst/>
        </p:spPr>
        <p:txBody>
          <a:bodyPr lIns="1785668" tIns="51586" rIns="79363" bIns="51586" anchor="ctr"/>
          <a:lstStyle/>
          <a:p>
            <a:pPr lvl="0">
              <a:lnSpc>
                <a:spcPct val="150000"/>
              </a:lnSpc>
              <a:spcBef>
                <a:spcPts val="660"/>
              </a:spcBef>
              <a:spcAft>
                <a:spcPts val="660"/>
              </a:spcAft>
              <a:defRPr/>
            </a:pP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直角三角形 2"/>
          <p:cNvSpPr/>
          <p:nvPr/>
        </p:nvSpPr>
        <p:spPr>
          <a:xfrm rot="17117050" flipH="1">
            <a:off x="2562389" y="4683949"/>
            <a:ext cx="1050490" cy="1507166"/>
          </a:xfrm>
          <a:custGeom>
            <a:avLst/>
            <a:gdLst>
              <a:gd name="connsiteX0" fmla="*/ 0 w 2088232"/>
              <a:gd name="connsiteY0" fmla="*/ 1842558 h 1842558"/>
              <a:gd name="connsiteX1" fmla="*/ 0 w 2088232"/>
              <a:gd name="connsiteY1" fmla="*/ 0 h 1842558"/>
              <a:gd name="connsiteX2" fmla="*/ 2088232 w 2088232"/>
              <a:gd name="connsiteY2" fmla="*/ 1842558 h 1842558"/>
              <a:gd name="connsiteX3" fmla="*/ 0 w 2088232"/>
              <a:gd name="connsiteY3" fmla="*/ 1842558 h 1842558"/>
              <a:gd name="connsiteX0-1" fmla="*/ 0 w 1625488"/>
              <a:gd name="connsiteY0-2" fmla="*/ 1842558 h 1842558"/>
              <a:gd name="connsiteX1-3" fmla="*/ 0 w 1625488"/>
              <a:gd name="connsiteY1-4" fmla="*/ 0 h 1842558"/>
              <a:gd name="connsiteX2-5" fmla="*/ 1625488 w 1625488"/>
              <a:gd name="connsiteY2-6" fmla="*/ 843012 h 1842558"/>
              <a:gd name="connsiteX3-7" fmla="*/ 0 w 1625488"/>
              <a:gd name="connsiteY3-8" fmla="*/ 1842558 h 1842558"/>
              <a:gd name="connsiteX0-9" fmla="*/ 0 w 1690209"/>
              <a:gd name="connsiteY0-10" fmla="*/ 1842558 h 1842558"/>
              <a:gd name="connsiteX1-11" fmla="*/ 0 w 1690209"/>
              <a:gd name="connsiteY1-12" fmla="*/ 0 h 1842558"/>
              <a:gd name="connsiteX2-13" fmla="*/ 1690209 w 1690209"/>
              <a:gd name="connsiteY2-14" fmla="*/ 149753 h 1842558"/>
              <a:gd name="connsiteX3-15" fmla="*/ 0 w 1690209"/>
              <a:gd name="connsiteY3-16" fmla="*/ 1842558 h 18425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690209" h="1842558">
                <a:moveTo>
                  <a:pt x="0" y="1842558"/>
                </a:moveTo>
                <a:lnTo>
                  <a:pt x="0" y="0"/>
                </a:lnTo>
                <a:lnTo>
                  <a:pt x="1690209" y="149753"/>
                </a:lnTo>
                <a:lnTo>
                  <a:pt x="0" y="184255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100790" tIns="50396" rIns="100790" bIns="50396" anchor="ctr"/>
          <a:lstStyle/>
          <a:p>
            <a:pPr algn="ctr">
              <a:defRPr/>
            </a:pPr>
            <a:endParaRPr lang="zh-CN" altLang="en-US" sz="1500" kern="0">
              <a:solidFill>
                <a:sysClr val="window" lastClr="FFFFFF"/>
              </a:solidFill>
              <a:cs typeface="+mn-ea"/>
              <a:sym typeface="+mn-lt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1465399" y="3776037"/>
            <a:ext cx="2522901" cy="1343071"/>
          </a:xfrm>
          <a:custGeom>
            <a:avLst/>
            <a:gdLst>
              <a:gd name="connsiteX0" fmla="*/ 271763 w 2315387"/>
              <a:gd name="connsiteY0" fmla="*/ 0 h 1620180"/>
              <a:gd name="connsiteX1" fmla="*/ 1824103 w 2315387"/>
              <a:gd name="connsiteY1" fmla="*/ 232317 h 1620180"/>
              <a:gd name="connsiteX2" fmla="*/ 2315387 w 2315387"/>
              <a:gd name="connsiteY2" fmla="*/ 1620180 h 1620180"/>
              <a:gd name="connsiteX3" fmla="*/ 0 w 2315387"/>
              <a:gd name="connsiteY3" fmla="*/ 1528412 h 1620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5387" h="1620180">
                <a:moveTo>
                  <a:pt x="271763" y="0"/>
                </a:moveTo>
                <a:lnTo>
                  <a:pt x="1824103" y="232317"/>
                </a:lnTo>
                <a:lnTo>
                  <a:pt x="2315387" y="1620180"/>
                </a:lnTo>
                <a:lnTo>
                  <a:pt x="0" y="1528412"/>
                </a:lnTo>
                <a:close/>
              </a:path>
            </a:pathLst>
          </a:custGeom>
          <a:solidFill>
            <a:srgbClr val="388BA5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endParaRPr lang="zh-CN" altLang="en-US" sz="1400" kern="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259263" y="2507863"/>
            <a:ext cx="605398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3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69444" y="2088625"/>
            <a:ext cx="17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5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259263" y="4705387"/>
            <a:ext cx="6053984" cy="290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spc="13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3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769444" y="4295714"/>
            <a:ext cx="1713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spc="15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b="1" spc="1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3" y="1088494"/>
            <a:ext cx="1047957" cy="3432995"/>
          </a:xfrm>
          <a:prstGeom prst="rect">
            <a:avLst/>
          </a:prstGeom>
          <a:effectLst/>
        </p:spPr>
      </p:pic>
      <p:sp>
        <p:nvSpPr>
          <p:cNvPr id="40" name="文本框 7"/>
          <p:cNvSpPr txBox="1"/>
          <p:nvPr/>
        </p:nvSpPr>
        <p:spPr bwMode="auto">
          <a:xfrm>
            <a:off x="1051941" y="1528337"/>
            <a:ext cx="738660" cy="2662326"/>
          </a:xfrm>
          <a:prstGeom prst="rect">
            <a:avLst/>
          </a:prstGeom>
          <a:noFill/>
        </p:spPr>
        <p:txBody>
          <a:bodyPr vert="eaVert"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88BA5"/>
                </a:solidFill>
                <a:cs typeface="+mn-ea"/>
                <a:sym typeface="+mn-lt"/>
              </a:rPr>
              <a:t>CONTENTS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944243"/>
            <a:ext cx="6828830" cy="10842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52716" y="1259977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Add title text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11195" y="1067623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1775238"/>
            <a:ext cx="6828830" cy="1084262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5252716" y="2090972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Add title text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4011195" y="1898618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88BA5"/>
                </a:solidFill>
                <a:cs typeface="+mn-ea"/>
                <a:sym typeface="+mn-lt"/>
              </a:rPr>
              <a:t>2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2606233"/>
            <a:ext cx="6828830" cy="1084262"/>
          </a:xfrm>
          <a:prstGeom prst="rect">
            <a:avLst/>
          </a:prstGeom>
        </p:spPr>
      </p:pic>
      <p:sp>
        <p:nvSpPr>
          <p:cNvPr id="54" name="矩形 53"/>
          <p:cNvSpPr/>
          <p:nvPr/>
        </p:nvSpPr>
        <p:spPr>
          <a:xfrm>
            <a:off x="5252716" y="2921967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Add title text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4011195" y="2729613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88BA5"/>
                </a:solidFill>
                <a:cs typeface="+mn-ea"/>
                <a:sym typeface="+mn-lt"/>
              </a:rPr>
              <a:t>3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3437228"/>
            <a:ext cx="6828830" cy="1084262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5252716" y="3752962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Add title text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4011195" y="3560608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88BA5"/>
                </a:solidFill>
                <a:cs typeface="+mn-ea"/>
                <a:sym typeface="+mn-lt"/>
              </a:rPr>
              <a:t>4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485" y="4268223"/>
            <a:ext cx="6828830" cy="1084262"/>
          </a:xfrm>
          <a:prstGeom prst="rect">
            <a:avLst/>
          </a:prstGeom>
        </p:spPr>
      </p:pic>
      <p:sp>
        <p:nvSpPr>
          <p:cNvPr id="60" name="矩形 59"/>
          <p:cNvSpPr/>
          <p:nvPr/>
        </p:nvSpPr>
        <p:spPr>
          <a:xfrm>
            <a:off x="5252716" y="4583957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Add title text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4011195" y="4391603"/>
            <a:ext cx="5229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388BA5"/>
                </a:solidFill>
                <a:cs typeface="+mn-ea"/>
                <a:sym typeface="+mn-lt"/>
              </a:rPr>
              <a:t>5</a:t>
            </a:r>
            <a:endParaRPr lang="zh-CN" altLang="en-US" sz="44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任意多边形 101"/>
          <p:cNvSpPr/>
          <p:nvPr/>
        </p:nvSpPr>
        <p:spPr>
          <a:xfrm>
            <a:off x="3441588" y="1642161"/>
            <a:ext cx="85694" cy="3027855"/>
          </a:xfrm>
          <a:custGeom>
            <a:avLst/>
            <a:gdLst>
              <a:gd name="connsiteX0" fmla="*/ 0 w 0"/>
              <a:gd name="connsiteY0" fmla="*/ 2314575 h 2314575"/>
              <a:gd name="connsiteX1" fmla="*/ 0 w 0"/>
              <a:gd name="connsiteY1" fmla="*/ 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3" name="任意多边形 102"/>
          <p:cNvSpPr/>
          <p:nvPr/>
        </p:nvSpPr>
        <p:spPr>
          <a:xfrm>
            <a:off x="6962890" y="1642161"/>
            <a:ext cx="172619" cy="1895399"/>
          </a:xfrm>
          <a:custGeom>
            <a:avLst/>
            <a:gdLst>
              <a:gd name="connsiteX0" fmla="*/ 0 w 0"/>
              <a:gd name="connsiteY0" fmla="*/ 2314575 h 2314575"/>
              <a:gd name="connsiteX1" fmla="*/ 0 w 0"/>
              <a:gd name="connsiteY1" fmla="*/ 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4" name="任意多边形 103"/>
          <p:cNvSpPr/>
          <p:nvPr/>
        </p:nvSpPr>
        <p:spPr>
          <a:xfrm>
            <a:off x="6103512" y="4595807"/>
            <a:ext cx="240169" cy="1481859"/>
          </a:xfrm>
          <a:custGeom>
            <a:avLst/>
            <a:gdLst>
              <a:gd name="connsiteX0" fmla="*/ 0 w 0"/>
              <a:gd name="connsiteY0" fmla="*/ 2314575 h 2314575"/>
              <a:gd name="connsiteX1" fmla="*/ 0 w 0"/>
              <a:gd name="connsiteY1" fmla="*/ 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5" name="任意多边形 104"/>
          <p:cNvSpPr/>
          <p:nvPr/>
        </p:nvSpPr>
        <p:spPr>
          <a:xfrm>
            <a:off x="8825631" y="2938479"/>
            <a:ext cx="240169" cy="3139188"/>
          </a:xfrm>
          <a:custGeom>
            <a:avLst/>
            <a:gdLst>
              <a:gd name="connsiteX0" fmla="*/ 0 w 0"/>
              <a:gd name="connsiteY0" fmla="*/ 2314575 h 2314575"/>
              <a:gd name="connsiteX1" fmla="*/ 0 w 0"/>
              <a:gd name="connsiteY1" fmla="*/ 0 h 2314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314575">
                <a:moveTo>
                  <a:pt x="0" y="2314575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  <a:headEnd type="oval" w="med" len="med"/>
            <a:tailEnd type="oval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6" name="Freeform 5"/>
          <p:cNvSpPr/>
          <p:nvPr/>
        </p:nvSpPr>
        <p:spPr bwMode="auto">
          <a:xfrm>
            <a:off x="6824341" y="2850332"/>
            <a:ext cx="1460432" cy="1535384"/>
          </a:xfrm>
          <a:custGeom>
            <a:avLst/>
            <a:gdLst>
              <a:gd name="T0" fmla="*/ 350 w 643"/>
              <a:gd name="T1" fmla="*/ 0 h 676"/>
              <a:gd name="T2" fmla="*/ 643 w 643"/>
              <a:gd name="T3" fmla="*/ 676 h 676"/>
              <a:gd name="T4" fmla="*/ 291 w 643"/>
              <a:gd name="T5" fmla="*/ 676 h 676"/>
              <a:gd name="T6" fmla="*/ 0 w 643"/>
              <a:gd name="T7" fmla="*/ 0 h 676"/>
              <a:gd name="T8" fmla="*/ 163 w 643"/>
              <a:gd name="T9" fmla="*/ 0 h 676"/>
              <a:gd name="T10" fmla="*/ 350 w 643"/>
              <a:gd name="T11" fmla="*/ 0 h 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3" h="676">
                <a:moveTo>
                  <a:pt x="350" y="0"/>
                </a:moveTo>
                <a:lnTo>
                  <a:pt x="643" y="676"/>
                </a:lnTo>
                <a:lnTo>
                  <a:pt x="291" y="676"/>
                </a:lnTo>
                <a:lnTo>
                  <a:pt x="0" y="0"/>
                </a:lnTo>
                <a:lnTo>
                  <a:pt x="163" y="0"/>
                </a:lnTo>
                <a:lnTo>
                  <a:pt x="350" y="0"/>
                </a:lnTo>
                <a:close/>
              </a:path>
            </a:pathLst>
          </a:custGeom>
          <a:solidFill>
            <a:srgbClr val="267C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7" name="Freeform 6"/>
          <p:cNvSpPr/>
          <p:nvPr/>
        </p:nvSpPr>
        <p:spPr bwMode="auto">
          <a:xfrm>
            <a:off x="5284416" y="3340928"/>
            <a:ext cx="1469517" cy="1528570"/>
          </a:xfrm>
          <a:custGeom>
            <a:avLst/>
            <a:gdLst>
              <a:gd name="T0" fmla="*/ 353 w 647"/>
              <a:gd name="T1" fmla="*/ 0 h 673"/>
              <a:gd name="T2" fmla="*/ 647 w 647"/>
              <a:gd name="T3" fmla="*/ 673 h 673"/>
              <a:gd name="T4" fmla="*/ 294 w 647"/>
              <a:gd name="T5" fmla="*/ 673 h 673"/>
              <a:gd name="T6" fmla="*/ 0 w 647"/>
              <a:gd name="T7" fmla="*/ 0 h 673"/>
              <a:gd name="T8" fmla="*/ 353 w 647"/>
              <a:gd name="T9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7" h="673">
                <a:moveTo>
                  <a:pt x="353" y="0"/>
                </a:moveTo>
                <a:lnTo>
                  <a:pt x="647" y="673"/>
                </a:lnTo>
                <a:lnTo>
                  <a:pt x="294" y="673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rgbClr val="267C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8" name="Freeform 7"/>
          <p:cNvSpPr/>
          <p:nvPr/>
        </p:nvSpPr>
        <p:spPr bwMode="auto">
          <a:xfrm>
            <a:off x="3753576" y="3831523"/>
            <a:ext cx="1462702" cy="1528570"/>
          </a:xfrm>
          <a:custGeom>
            <a:avLst/>
            <a:gdLst>
              <a:gd name="T0" fmla="*/ 352 w 644"/>
              <a:gd name="T1" fmla="*/ 0 h 673"/>
              <a:gd name="T2" fmla="*/ 644 w 644"/>
              <a:gd name="T3" fmla="*/ 673 h 673"/>
              <a:gd name="T4" fmla="*/ 291 w 644"/>
              <a:gd name="T5" fmla="*/ 673 h 673"/>
              <a:gd name="T6" fmla="*/ 0 w 644"/>
              <a:gd name="T7" fmla="*/ 0 h 673"/>
              <a:gd name="T8" fmla="*/ 352 w 644"/>
              <a:gd name="T9" fmla="*/ 0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4" h="673">
                <a:moveTo>
                  <a:pt x="352" y="0"/>
                </a:moveTo>
                <a:lnTo>
                  <a:pt x="644" y="673"/>
                </a:lnTo>
                <a:lnTo>
                  <a:pt x="291" y="673"/>
                </a:lnTo>
                <a:lnTo>
                  <a:pt x="0" y="0"/>
                </a:lnTo>
                <a:lnTo>
                  <a:pt x="352" y="0"/>
                </a:lnTo>
                <a:close/>
              </a:path>
            </a:pathLst>
          </a:custGeom>
          <a:solidFill>
            <a:srgbClr val="267C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0" name="Freeform 13"/>
          <p:cNvSpPr/>
          <p:nvPr/>
        </p:nvSpPr>
        <p:spPr bwMode="auto">
          <a:xfrm>
            <a:off x="2881405" y="3831523"/>
            <a:ext cx="1671660" cy="2019166"/>
          </a:xfrm>
          <a:custGeom>
            <a:avLst/>
            <a:gdLst>
              <a:gd name="T0" fmla="*/ 384 w 736"/>
              <a:gd name="T1" fmla="*/ 0 h 889"/>
              <a:gd name="T2" fmla="*/ 0 w 736"/>
              <a:gd name="T3" fmla="*/ 889 h 889"/>
              <a:gd name="T4" fmla="*/ 353 w 736"/>
              <a:gd name="T5" fmla="*/ 889 h 889"/>
              <a:gd name="T6" fmla="*/ 736 w 736"/>
              <a:gd name="T7" fmla="*/ 0 h 889"/>
              <a:gd name="T8" fmla="*/ 384 w 736"/>
              <a:gd name="T9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6" h="889">
                <a:moveTo>
                  <a:pt x="384" y="0"/>
                </a:moveTo>
                <a:lnTo>
                  <a:pt x="0" y="889"/>
                </a:lnTo>
                <a:lnTo>
                  <a:pt x="353" y="889"/>
                </a:lnTo>
                <a:lnTo>
                  <a:pt x="736" y="0"/>
                </a:lnTo>
                <a:lnTo>
                  <a:pt x="384" y="0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3299394" y="4562455"/>
            <a:ext cx="890194" cy="5230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3" name="Freeform 11"/>
          <p:cNvSpPr/>
          <p:nvPr/>
        </p:nvSpPr>
        <p:spPr bwMode="auto">
          <a:xfrm>
            <a:off x="4414517" y="3340927"/>
            <a:ext cx="1671660" cy="2019166"/>
          </a:xfrm>
          <a:custGeom>
            <a:avLst/>
            <a:gdLst>
              <a:gd name="T0" fmla="*/ 383 w 736"/>
              <a:gd name="T1" fmla="*/ 0 h 889"/>
              <a:gd name="T2" fmla="*/ 0 w 736"/>
              <a:gd name="T3" fmla="*/ 889 h 889"/>
              <a:gd name="T4" fmla="*/ 353 w 736"/>
              <a:gd name="T5" fmla="*/ 889 h 889"/>
              <a:gd name="T6" fmla="*/ 736 w 736"/>
              <a:gd name="T7" fmla="*/ 0 h 889"/>
              <a:gd name="T8" fmla="*/ 383 w 736"/>
              <a:gd name="T9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6" h="889">
                <a:moveTo>
                  <a:pt x="383" y="0"/>
                </a:moveTo>
                <a:lnTo>
                  <a:pt x="0" y="889"/>
                </a:lnTo>
                <a:lnTo>
                  <a:pt x="353" y="889"/>
                </a:lnTo>
                <a:lnTo>
                  <a:pt x="736" y="0"/>
                </a:lnTo>
                <a:lnTo>
                  <a:pt x="383" y="0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4" name="矩形 113"/>
          <p:cNvSpPr/>
          <p:nvPr/>
        </p:nvSpPr>
        <p:spPr>
          <a:xfrm>
            <a:off x="4905272" y="3804990"/>
            <a:ext cx="890194" cy="5230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6" name="Freeform 9"/>
          <p:cNvSpPr/>
          <p:nvPr/>
        </p:nvSpPr>
        <p:spPr bwMode="auto">
          <a:xfrm>
            <a:off x="5947629" y="2850331"/>
            <a:ext cx="1667118" cy="2019166"/>
          </a:xfrm>
          <a:custGeom>
            <a:avLst/>
            <a:gdLst>
              <a:gd name="T0" fmla="*/ 381 w 734"/>
              <a:gd name="T1" fmla="*/ 0 h 889"/>
              <a:gd name="T2" fmla="*/ 0 w 734"/>
              <a:gd name="T3" fmla="*/ 889 h 889"/>
              <a:gd name="T4" fmla="*/ 352 w 734"/>
              <a:gd name="T5" fmla="*/ 889 h 889"/>
              <a:gd name="T6" fmla="*/ 734 w 734"/>
              <a:gd name="T7" fmla="*/ 0 h 889"/>
              <a:gd name="T8" fmla="*/ 381 w 734"/>
              <a:gd name="T9" fmla="*/ 0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4" h="889">
                <a:moveTo>
                  <a:pt x="381" y="0"/>
                </a:moveTo>
                <a:lnTo>
                  <a:pt x="0" y="889"/>
                </a:lnTo>
                <a:lnTo>
                  <a:pt x="352" y="889"/>
                </a:lnTo>
                <a:lnTo>
                  <a:pt x="734" y="0"/>
                </a:lnTo>
                <a:lnTo>
                  <a:pt x="381" y="0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7" name="矩形 116"/>
          <p:cNvSpPr/>
          <p:nvPr/>
        </p:nvSpPr>
        <p:spPr>
          <a:xfrm>
            <a:off x="6386218" y="3439028"/>
            <a:ext cx="890194" cy="5230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9" name="Freeform 15"/>
          <p:cNvSpPr/>
          <p:nvPr/>
        </p:nvSpPr>
        <p:spPr bwMode="auto">
          <a:xfrm>
            <a:off x="7485285" y="1358101"/>
            <a:ext cx="2119102" cy="3027613"/>
          </a:xfrm>
          <a:custGeom>
            <a:avLst/>
            <a:gdLst>
              <a:gd name="T0" fmla="*/ 933 w 933"/>
              <a:gd name="T1" fmla="*/ 396 h 1333"/>
              <a:gd name="T2" fmla="*/ 757 w 933"/>
              <a:gd name="T3" fmla="*/ 0 h 1333"/>
              <a:gd name="T4" fmla="*/ 239 w 933"/>
              <a:gd name="T5" fmla="*/ 396 h 1333"/>
              <a:gd name="T6" fmla="*/ 409 w 933"/>
              <a:gd name="T7" fmla="*/ 396 h 1333"/>
              <a:gd name="T8" fmla="*/ 0 w 933"/>
              <a:gd name="T9" fmla="*/ 1333 h 1333"/>
              <a:gd name="T10" fmla="*/ 352 w 933"/>
              <a:gd name="T11" fmla="*/ 1333 h 1333"/>
              <a:gd name="T12" fmla="*/ 762 w 933"/>
              <a:gd name="T13" fmla="*/ 396 h 1333"/>
              <a:gd name="T14" fmla="*/ 933 w 933"/>
              <a:gd name="T15" fmla="*/ 396 h 13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33" h="1333">
                <a:moveTo>
                  <a:pt x="933" y="396"/>
                </a:moveTo>
                <a:lnTo>
                  <a:pt x="757" y="0"/>
                </a:lnTo>
                <a:lnTo>
                  <a:pt x="239" y="396"/>
                </a:lnTo>
                <a:lnTo>
                  <a:pt x="409" y="396"/>
                </a:lnTo>
                <a:lnTo>
                  <a:pt x="0" y="1333"/>
                </a:lnTo>
                <a:lnTo>
                  <a:pt x="352" y="1333"/>
                </a:lnTo>
                <a:lnTo>
                  <a:pt x="762" y="396"/>
                </a:lnTo>
                <a:lnTo>
                  <a:pt x="933" y="396"/>
                </a:lnTo>
                <a:close/>
              </a:path>
            </a:pathLst>
          </a:custGeom>
          <a:solidFill>
            <a:srgbClr val="5BAA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8014565" y="2842642"/>
            <a:ext cx="890194" cy="523031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21" name="图片 120"/>
          <p:cNvPicPr>
            <a:picLocks noChangeAspect="1"/>
          </p:cNvPicPr>
          <p:nvPr/>
        </p:nvPicPr>
        <p:blipFill rotWithShape="1">
          <a:blip r:embed="rId3">
            <a:biLevel thresh="75000"/>
          </a:blip>
          <a:srcRect t="76775"/>
          <a:stretch>
            <a:fillRect/>
          </a:stretch>
        </p:blipFill>
        <p:spPr>
          <a:xfrm flipV="1">
            <a:off x="2500202" y="5647272"/>
            <a:ext cx="1589646" cy="203417"/>
          </a:xfrm>
          <a:prstGeom prst="rect">
            <a:avLst/>
          </a:prstGeom>
          <a:effectLst/>
        </p:spPr>
      </p:pic>
      <p:grpSp>
        <p:nvGrpSpPr>
          <p:cNvPr id="125" name="组合 124"/>
          <p:cNvGrpSpPr/>
          <p:nvPr/>
        </p:nvGrpSpPr>
        <p:grpSpPr>
          <a:xfrm>
            <a:off x="3668189" y="1752142"/>
            <a:ext cx="2437681" cy="921421"/>
            <a:chOff x="3250524" y="-1747843"/>
            <a:chExt cx="2382765" cy="921421"/>
          </a:xfrm>
        </p:grpSpPr>
        <p:sp>
          <p:nvSpPr>
            <p:cNvPr id="126" name="文本框 125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组合 127"/>
          <p:cNvGrpSpPr/>
          <p:nvPr/>
        </p:nvGrpSpPr>
        <p:grpSpPr>
          <a:xfrm>
            <a:off x="6395906" y="5058953"/>
            <a:ext cx="2437681" cy="921421"/>
            <a:chOff x="3250524" y="-1747843"/>
            <a:chExt cx="2382765" cy="921421"/>
          </a:xfrm>
        </p:grpSpPr>
        <p:sp>
          <p:nvSpPr>
            <p:cNvPr id="129" name="文本框 128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9134933" y="5058953"/>
            <a:ext cx="2437681" cy="921421"/>
            <a:chOff x="3250524" y="-1747843"/>
            <a:chExt cx="2382765" cy="921421"/>
          </a:xfrm>
        </p:grpSpPr>
        <p:sp>
          <p:nvSpPr>
            <p:cNvPr id="132" name="文本框 131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804785" y="1752142"/>
            <a:ext cx="2437681" cy="921421"/>
            <a:chOff x="3250524" y="-1747843"/>
            <a:chExt cx="2382765" cy="921421"/>
          </a:xfrm>
        </p:grpSpPr>
        <p:sp>
          <p:nvSpPr>
            <p:cNvPr id="135" name="文本框 134"/>
            <p:cNvSpPr txBox="1"/>
            <p:nvPr/>
          </p:nvSpPr>
          <p:spPr>
            <a:xfrm>
              <a:off x="3250525" y="-1747843"/>
              <a:ext cx="23827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6" name="文本框 135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  <p:sp>
        <p:nvSpPr>
          <p:cNvPr id="15" name="圆角矩形 44">
            <a:extLst>
              <a:ext uri="{FF2B5EF4-FFF2-40B4-BE49-F238E27FC236}">
                <a16:creationId xmlns:a16="http://schemas.microsoft.com/office/drawing/2014/main" id="{68A298F5-CCF4-4A46-909F-FB5FF18BCCF8}"/>
              </a:ext>
            </a:extLst>
          </p:cNvPr>
          <p:cNvSpPr/>
          <p:nvPr/>
        </p:nvSpPr>
        <p:spPr>
          <a:xfrm>
            <a:off x="4925789" y="3802452"/>
            <a:ext cx="2340413" cy="388234"/>
          </a:xfrm>
          <a:prstGeom prst="roundRect">
            <a:avLst>
              <a:gd name="adj" fmla="val 25072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Report </a:t>
            </a:r>
            <a:r>
              <a: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：</a:t>
            </a:r>
            <a:r>
              <a:rPr lang="en-US" altLang="zh-CN" sz="1200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www.freeppt7.com</a:t>
            </a:r>
            <a:endParaRPr lang="zh-CN" altLang="en-US" sz="1200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文本框 7">
            <a:extLst>
              <a:ext uri="{FF2B5EF4-FFF2-40B4-BE49-F238E27FC236}">
                <a16:creationId xmlns:a16="http://schemas.microsoft.com/office/drawing/2014/main" id="{0DFE64AF-817C-4E20-B7B5-02470D46EA11}"/>
              </a:ext>
            </a:extLst>
          </p:cNvPr>
          <p:cNvSpPr txBox="1"/>
          <p:nvPr/>
        </p:nvSpPr>
        <p:spPr bwMode="auto">
          <a:xfrm>
            <a:off x="2392170" y="1875128"/>
            <a:ext cx="7857814" cy="144654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defRPr/>
            </a:pPr>
            <a:r>
              <a:rPr lang="en-US" altLang="zh-CN" sz="8800" dirty="0">
                <a:solidFill>
                  <a:srgbClr val="388B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Thank you!</a:t>
            </a:r>
            <a:endParaRPr lang="zh-CN" altLang="en-US" sz="8800" dirty="0">
              <a:solidFill>
                <a:srgbClr val="388B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9" name="Rounded Rectangle 7">
            <a:extLst>
              <a:ext uri="{FF2B5EF4-FFF2-40B4-BE49-F238E27FC236}">
                <a16:creationId xmlns:a16="http://schemas.microsoft.com/office/drawing/2014/main" id="{01E535CA-999E-43E8-B362-47AC06E8E841}"/>
              </a:ext>
            </a:extLst>
          </p:cNvPr>
          <p:cNvSpPr/>
          <p:nvPr/>
        </p:nvSpPr>
        <p:spPr>
          <a:xfrm>
            <a:off x="9811803" y="48153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20" name="TextBox 3">
            <a:hlinkClick r:id="rId5"/>
            <a:extLst>
              <a:ext uri="{FF2B5EF4-FFF2-40B4-BE49-F238E27FC236}">
                <a16:creationId xmlns:a16="http://schemas.microsoft.com/office/drawing/2014/main" id="{95328A71-663C-491D-A71E-6EA9FFE78FAE}"/>
              </a:ext>
            </a:extLst>
          </p:cNvPr>
          <p:cNvSpPr txBox="1"/>
          <p:nvPr/>
        </p:nvSpPr>
        <p:spPr>
          <a:xfrm>
            <a:off x="3511188" y="583669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224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2"/>
              </a:rPr>
              <a:t>https://www.jpppt.com/ 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www.freeppt7.com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252" y="2093434"/>
            <a:ext cx="7196034" cy="114256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28267" y="2464662"/>
            <a:ext cx="31354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2000" dirty="0">
                <a:cs typeface="+mn-ea"/>
                <a:sym typeface="+mn-lt"/>
              </a:rPr>
              <a:t>Add title text here</a:t>
            </a:r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785657" y="1018112"/>
            <a:ext cx="8611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8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88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847400" y="3199643"/>
            <a:ext cx="4497198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>
                <a:cs typeface="+mn-ea"/>
                <a:sym typeface="+mn-lt"/>
              </a:rPr>
              <a:t>Click here to add content that matches the title.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716" y="3321676"/>
            <a:ext cx="2431424" cy="243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43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-17601" y="1572161"/>
            <a:ext cx="12209601" cy="2492882"/>
          </a:xfrm>
          <a:prstGeom prst="rect">
            <a:avLst/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75220" y="2023107"/>
            <a:ext cx="9653309" cy="930275"/>
            <a:chOff x="1275220" y="2023107"/>
            <a:chExt cx="9653309" cy="930275"/>
          </a:xfrm>
        </p:grpSpPr>
        <p:sp>
          <p:nvSpPr>
            <p:cNvPr id="36" name="文本框 35"/>
            <p:cNvSpPr txBox="1"/>
            <p:nvPr/>
          </p:nvSpPr>
          <p:spPr>
            <a:xfrm>
              <a:off x="1275221" y="2442345"/>
              <a:ext cx="9653308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3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100" spc="13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1275220" y="2023107"/>
              <a:ext cx="314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spc="150" dirty="0">
                  <a:solidFill>
                    <a:schemeClr val="bg1"/>
                  </a:solidFill>
                  <a:cs typeface="+mn-ea"/>
                  <a:sym typeface="+mn-lt"/>
                </a:rPr>
                <a:t>Add title text here</a:t>
              </a:r>
              <a:endParaRPr lang="zh-CN" altLang="en-US" b="1" spc="15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285400" y="3429969"/>
            <a:ext cx="2868149" cy="2104628"/>
            <a:chOff x="8717966" y="3866260"/>
            <a:chExt cx="2868149" cy="2104628"/>
          </a:xfrm>
        </p:grpSpPr>
        <p:sp>
          <p:nvSpPr>
            <p:cNvPr id="17" name="圆角矩形 5"/>
            <p:cNvSpPr/>
            <p:nvPr/>
          </p:nvSpPr>
          <p:spPr>
            <a:xfrm>
              <a:off x="8717966" y="3866260"/>
              <a:ext cx="2868149" cy="2104628"/>
            </a:xfrm>
            <a:prstGeom prst="roundRect">
              <a:avLst>
                <a:gd name="adj" fmla="val 825"/>
              </a:avLst>
            </a:prstGeom>
            <a:solidFill>
              <a:srgbClr val="F1F3F2"/>
            </a:solidFill>
            <a:ln>
              <a:noFill/>
            </a:ln>
            <a:effectLst>
              <a:outerShdw blurRad="50800" dist="254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673240" y="4372313"/>
              <a:ext cx="936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Freeform 505"/>
          <p:cNvSpPr>
            <a:spLocks noEditPoints="1"/>
          </p:cNvSpPr>
          <p:nvPr/>
        </p:nvSpPr>
        <p:spPr bwMode="auto">
          <a:xfrm>
            <a:off x="9589195" y="5100387"/>
            <a:ext cx="260558" cy="260556"/>
          </a:xfrm>
          <a:custGeom>
            <a:avLst/>
            <a:gdLst>
              <a:gd name="T0" fmla="*/ 112 w 176"/>
              <a:gd name="T1" fmla="*/ 118 h 174"/>
              <a:gd name="T2" fmla="*/ 120 w 176"/>
              <a:gd name="T3" fmla="*/ 102 h 174"/>
              <a:gd name="T4" fmla="*/ 64 w 176"/>
              <a:gd name="T5" fmla="*/ 94 h 174"/>
              <a:gd name="T6" fmla="*/ 56 w 176"/>
              <a:gd name="T7" fmla="*/ 110 h 174"/>
              <a:gd name="T8" fmla="*/ 64 w 176"/>
              <a:gd name="T9" fmla="*/ 102 h 174"/>
              <a:gd name="T10" fmla="*/ 112 w 176"/>
              <a:gd name="T11" fmla="*/ 110 h 174"/>
              <a:gd name="T12" fmla="*/ 64 w 176"/>
              <a:gd name="T13" fmla="*/ 102 h 174"/>
              <a:gd name="T14" fmla="*/ 152 w 176"/>
              <a:gd name="T15" fmla="*/ 46 h 174"/>
              <a:gd name="T16" fmla="*/ 128 w 176"/>
              <a:gd name="T17" fmla="*/ 17 h 174"/>
              <a:gd name="T18" fmla="*/ 70 w 176"/>
              <a:gd name="T19" fmla="*/ 4 h 174"/>
              <a:gd name="T20" fmla="*/ 28 w 176"/>
              <a:gd name="T21" fmla="*/ 46 h 174"/>
              <a:gd name="T22" fmla="*/ 0 w 176"/>
              <a:gd name="T23" fmla="*/ 54 h 174"/>
              <a:gd name="T24" fmla="*/ 8 w 176"/>
              <a:gd name="T25" fmla="*/ 78 h 174"/>
              <a:gd name="T26" fmla="*/ 16 w 176"/>
              <a:gd name="T27" fmla="*/ 166 h 174"/>
              <a:gd name="T28" fmla="*/ 152 w 176"/>
              <a:gd name="T29" fmla="*/ 174 h 174"/>
              <a:gd name="T30" fmla="*/ 160 w 176"/>
              <a:gd name="T31" fmla="*/ 78 h 174"/>
              <a:gd name="T32" fmla="*/ 176 w 176"/>
              <a:gd name="T33" fmla="*/ 70 h 174"/>
              <a:gd name="T34" fmla="*/ 168 w 176"/>
              <a:gd name="T35" fmla="*/ 46 h 174"/>
              <a:gd name="T36" fmla="*/ 140 w 176"/>
              <a:gd name="T37" fmla="*/ 30 h 174"/>
              <a:gd name="T38" fmla="*/ 143 w 176"/>
              <a:gd name="T39" fmla="*/ 46 h 174"/>
              <a:gd name="T40" fmla="*/ 134 w 176"/>
              <a:gd name="T41" fmla="*/ 40 h 174"/>
              <a:gd name="T42" fmla="*/ 124 w 176"/>
              <a:gd name="T43" fmla="*/ 34 h 174"/>
              <a:gd name="T44" fmla="*/ 115 w 176"/>
              <a:gd name="T45" fmla="*/ 30 h 174"/>
              <a:gd name="T46" fmla="*/ 130 w 176"/>
              <a:gd name="T47" fmla="*/ 24 h 174"/>
              <a:gd name="T48" fmla="*/ 74 w 176"/>
              <a:gd name="T49" fmla="*/ 46 h 174"/>
              <a:gd name="T50" fmla="*/ 127 w 176"/>
              <a:gd name="T51" fmla="*/ 46 h 174"/>
              <a:gd name="T52" fmla="*/ 66 w 176"/>
              <a:gd name="T53" fmla="*/ 11 h 174"/>
              <a:gd name="T54" fmla="*/ 65 w 176"/>
              <a:gd name="T55" fmla="*/ 46 h 174"/>
              <a:gd name="T56" fmla="*/ 46 w 176"/>
              <a:gd name="T57" fmla="*/ 46 h 174"/>
              <a:gd name="T58" fmla="*/ 37 w 176"/>
              <a:gd name="T59" fmla="*/ 46 h 174"/>
              <a:gd name="T60" fmla="*/ 152 w 176"/>
              <a:gd name="T61" fmla="*/ 166 h 174"/>
              <a:gd name="T62" fmla="*/ 24 w 176"/>
              <a:gd name="T63" fmla="*/ 78 h 174"/>
              <a:gd name="T64" fmla="*/ 152 w 176"/>
              <a:gd name="T65" fmla="*/ 166 h 174"/>
              <a:gd name="T66" fmla="*/ 8 w 176"/>
              <a:gd name="T67" fmla="*/ 70 h 174"/>
              <a:gd name="T68" fmla="*/ 168 w 176"/>
              <a:gd name="T69" fmla="*/ 54 h 174"/>
              <a:gd name="T70" fmla="*/ 69 w 176"/>
              <a:gd name="T71" fmla="*/ 22 h 174"/>
              <a:gd name="T72" fmla="*/ 58 w 176"/>
              <a:gd name="T73" fmla="*/ 25 h 174"/>
              <a:gd name="T74" fmla="*/ 69 w 176"/>
              <a:gd name="T75" fmla="*/ 22 h 174"/>
              <a:gd name="T76" fmla="*/ 54 w 176"/>
              <a:gd name="T77" fmla="*/ 32 h 174"/>
              <a:gd name="T78" fmla="*/ 57 w 176"/>
              <a:gd name="T79" fmla="*/ 4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76" h="174">
                <a:moveTo>
                  <a:pt x="64" y="118"/>
                </a:moveTo>
                <a:cubicBezTo>
                  <a:pt x="112" y="118"/>
                  <a:pt x="112" y="118"/>
                  <a:pt x="112" y="118"/>
                </a:cubicBezTo>
                <a:cubicBezTo>
                  <a:pt x="116" y="118"/>
                  <a:pt x="120" y="114"/>
                  <a:pt x="120" y="110"/>
                </a:cubicBezTo>
                <a:cubicBezTo>
                  <a:pt x="120" y="102"/>
                  <a:pt x="120" y="102"/>
                  <a:pt x="120" y="102"/>
                </a:cubicBezTo>
                <a:cubicBezTo>
                  <a:pt x="120" y="98"/>
                  <a:pt x="116" y="94"/>
                  <a:pt x="112" y="94"/>
                </a:cubicBezTo>
                <a:cubicBezTo>
                  <a:pt x="64" y="94"/>
                  <a:pt x="64" y="94"/>
                  <a:pt x="64" y="94"/>
                </a:cubicBezTo>
                <a:cubicBezTo>
                  <a:pt x="60" y="94"/>
                  <a:pt x="56" y="98"/>
                  <a:pt x="56" y="102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4"/>
                  <a:pt x="60" y="118"/>
                  <a:pt x="64" y="118"/>
                </a:cubicBezTo>
                <a:close/>
                <a:moveTo>
                  <a:pt x="64" y="102"/>
                </a:moveTo>
                <a:cubicBezTo>
                  <a:pt x="112" y="102"/>
                  <a:pt x="112" y="102"/>
                  <a:pt x="112" y="102"/>
                </a:cubicBezTo>
                <a:cubicBezTo>
                  <a:pt x="112" y="110"/>
                  <a:pt x="112" y="110"/>
                  <a:pt x="112" y="110"/>
                </a:cubicBezTo>
                <a:cubicBezTo>
                  <a:pt x="64" y="110"/>
                  <a:pt x="64" y="110"/>
                  <a:pt x="64" y="110"/>
                </a:cubicBezTo>
                <a:lnTo>
                  <a:pt x="64" y="102"/>
                </a:lnTo>
                <a:close/>
                <a:moveTo>
                  <a:pt x="168" y="46"/>
                </a:moveTo>
                <a:cubicBezTo>
                  <a:pt x="152" y="46"/>
                  <a:pt x="152" y="46"/>
                  <a:pt x="152" y="46"/>
                </a:cubicBezTo>
                <a:cubicBezTo>
                  <a:pt x="147" y="28"/>
                  <a:pt x="147" y="28"/>
                  <a:pt x="147" y="28"/>
                </a:cubicBezTo>
                <a:cubicBezTo>
                  <a:pt x="145" y="19"/>
                  <a:pt x="136" y="14"/>
                  <a:pt x="128" y="17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0" y="4"/>
                  <a:pt x="70" y="4"/>
                  <a:pt x="70" y="4"/>
                </a:cubicBezTo>
                <a:cubicBezTo>
                  <a:pt x="63" y="0"/>
                  <a:pt x="53" y="2"/>
                  <a:pt x="49" y="10"/>
                </a:cubicBezTo>
                <a:cubicBezTo>
                  <a:pt x="28" y="46"/>
                  <a:pt x="28" y="46"/>
                  <a:pt x="2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4" y="46"/>
                  <a:pt x="0" y="50"/>
                  <a:pt x="0" y="5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4" y="78"/>
                  <a:pt x="8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6" y="166"/>
                  <a:pt x="16" y="166"/>
                  <a:pt x="16" y="166"/>
                </a:cubicBezTo>
                <a:cubicBezTo>
                  <a:pt x="16" y="170"/>
                  <a:pt x="20" y="174"/>
                  <a:pt x="24" y="174"/>
                </a:cubicBezTo>
                <a:cubicBezTo>
                  <a:pt x="152" y="174"/>
                  <a:pt x="152" y="174"/>
                  <a:pt x="152" y="174"/>
                </a:cubicBezTo>
                <a:cubicBezTo>
                  <a:pt x="156" y="174"/>
                  <a:pt x="160" y="170"/>
                  <a:pt x="160" y="166"/>
                </a:cubicBezTo>
                <a:cubicBezTo>
                  <a:pt x="160" y="78"/>
                  <a:pt x="160" y="78"/>
                  <a:pt x="160" y="78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2" y="78"/>
                  <a:pt x="176" y="74"/>
                  <a:pt x="176" y="70"/>
                </a:cubicBezTo>
                <a:cubicBezTo>
                  <a:pt x="176" y="54"/>
                  <a:pt x="176" y="54"/>
                  <a:pt x="176" y="54"/>
                </a:cubicBezTo>
                <a:cubicBezTo>
                  <a:pt x="176" y="50"/>
                  <a:pt x="172" y="46"/>
                  <a:pt x="168" y="46"/>
                </a:cubicBezTo>
                <a:close/>
                <a:moveTo>
                  <a:pt x="130" y="24"/>
                </a:moveTo>
                <a:cubicBezTo>
                  <a:pt x="134" y="23"/>
                  <a:pt x="138" y="26"/>
                  <a:pt x="140" y="30"/>
                </a:cubicBezTo>
                <a:cubicBezTo>
                  <a:pt x="144" y="46"/>
                  <a:pt x="144" y="46"/>
                  <a:pt x="144" y="46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33" y="40"/>
                  <a:pt x="133" y="40"/>
                  <a:pt x="133" y="40"/>
                </a:cubicBezTo>
                <a:cubicBezTo>
                  <a:pt x="134" y="40"/>
                  <a:pt x="134" y="40"/>
                  <a:pt x="134" y="40"/>
                </a:cubicBezTo>
                <a:cubicBezTo>
                  <a:pt x="132" y="32"/>
                  <a:pt x="132" y="32"/>
                  <a:pt x="132" y="32"/>
                </a:cubicBezTo>
                <a:cubicBezTo>
                  <a:pt x="124" y="34"/>
                  <a:pt x="124" y="34"/>
                  <a:pt x="124" y="34"/>
                </a:cubicBezTo>
                <a:cubicBezTo>
                  <a:pt x="124" y="35"/>
                  <a:pt x="124" y="35"/>
                  <a:pt x="124" y="35"/>
                </a:cubicBezTo>
                <a:cubicBezTo>
                  <a:pt x="115" y="30"/>
                  <a:pt x="115" y="30"/>
                  <a:pt x="115" y="30"/>
                </a:cubicBezTo>
                <a:cubicBezTo>
                  <a:pt x="114" y="28"/>
                  <a:pt x="114" y="28"/>
                  <a:pt x="114" y="28"/>
                </a:cubicBezTo>
                <a:lnTo>
                  <a:pt x="130" y="24"/>
                </a:lnTo>
                <a:close/>
                <a:moveTo>
                  <a:pt x="127" y="46"/>
                </a:moveTo>
                <a:cubicBezTo>
                  <a:pt x="74" y="46"/>
                  <a:pt x="74" y="46"/>
                  <a:pt x="74" y="46"/>
                </a:cubicBezTo>
                <a:cubicBezTo>
                  <a:pt x="87" y="23"/>
                  <a:pt x="87" y="23"/>
                  <a:pt x="87" y="23"/>
                </a:cubicBezTo>
                <a:lnTo>
                  <a:pt x="127" y="46"/>
                </a:lnTo>
                <a:close/>
                <a:moveTo>
                  <a:pt x="56" y="14"/>
                </a:moveTo>
                <a:cubicBezTo>
                  <a:pt x="58" y="10"/>
                  <a:pt x="63" y="9"/>
                  <a:pt x="66" y="11"/>
                </a:cubicBezTo>
                <a:cubicBezTo>
                  <a:pt x="80" y="19"/>
                  <a:pt x="80" y="19"/>
                  <a:pt x="80" y="19"/>
                </a:cubicBezTo>
                <a:cubicBezTo>
                  <a:pt x="65" y="46"/>
                  <a:pt x="65" y="46"/>
                  <a:pt x="65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46" y="46"/>
                  <a:pt x="46" y="46"/>
                  <a:pt x="46" y="46"/>
                </a:cubicBezTo>
                <a:cubicBezTo>
                  <a:pt x="37" y="46"/>
                  <a:pt x="37" y="46"/>
                  <a:pt x="37" y="46"/>
                </a:cubicBezTo>
                <a:lnTo>
                  <a:pt x="56" y="14"/>
                </a:lnTo>
                <a:close/>
                <a:moveTo>
                  <a:pt x="152" y="166"/>
                </a:moveTo>
                <a:cubicBezTo>
                  <a:pt x="24" y="166"/>
                  <a:pt x="24" y="166"/>
                  <a:pt x="24" y="166"/>
                </a:cubicBezTo>
                <a:cubicBezTo>
                  <a:pt x="24" y="78"/>
                  <a:pt x="24" y="78"/>
                  <a:pt x="24" y="78"/>
                </a:cubicBezTo>
                <a:cubicBezTo>
                  <a:pt x="152" y="78"/>
                  <a:pt x="152" y="78"/>
                  <a:pt x="152" y="78"/>
                </a:cubicBezTo>
                <a:lnTo>
                  <a:pt x="152" y="166"/>
                </a:lnTo>
                <a:close/>
                <a:moveTo>
                  <a:pt x="168" y="70"/>
                </a:moveTo>
                <a:cubicBezTo>
                  <a:pt x="8" y="70"/>
                  <a:pt x="8" y="70"/>
                  <a:pt x="8" y="70"/>
                </a:cubicBezTo>
                <a:cubicBezTo>
                  <a:pt x="8" y="54"/>
                  <a:pt x="8" y="54"/>
                  <a:pt x="8" y="54"/>
                </a:cubicBezTo>
                <a:cubicBezTo>
                  <a:pt x="168" y="54"/>
                  <a:pt x="168" y="54"/>
                  <a:pt x="168" y="54"/>
                </a:cubicBezTo>
                <a:lnTo>
                  <a:pt x="168" y="70"/>
                </a:lnTo>
                <a:close/>
                <a:moveTo>
                  <a:pt x="69" y="22"/>
                </a:moveTo>
                <a:cubicBezTo>
                  <a:pt x="62" y="18"/>
                  <a:pt x="62" y="18"/>
                  <a:pt x="62" y="18"/>
                </a:cubicBezTo>
                <a:cubicBezTo>
                  <a:pt x="58" y="25"/>
                  <a:pt x="58" y="25"/>
                  <a:pt x="58" y="25"/>
                </a:cubicBezTo>
                <a:cubicBezTo>
                  <a:pt x="65" y="29"/>
                  <a:pt x="65" y="29"/>
                  <a:pt x="65" y="29"/>
                </a:cubicBezTo>
                <a:lnTo>
                  <a:pt x="69" y="22"/>
                </a:lnTo>
                <a:close/>
                <a:moveTo>
                  <a:pt x="61" y="36"/>
                </a:moveTo>
                <a:cubicBezTo>
                  <a:pt x="54" y="32"/>
                  <a:pt x="54" y="32"/>
                  <a:pt x="54" y="32"/>
                </a:cubicBezTo>
                <a:cubicBezTo>
                  <a:pt x="50" y="39"/>
                  <a:pt x="50" y="39"/>
                  <a:pt x="50" y="39"/>
                </a:cubicBezTo>
                <a:cubicBezTo>
                  <a:pt x="57" y="43"/>
                  <a:pt x="57" y="43"/>
                  <a:pt x="57" y="43"/>
                </a:cubicBezTo>
                <a:lnTo>
                  <a:pt x="61" y="36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984290" y="3567930"/>
            <a:ext cx="1480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50" dirty="0">
                <a:solidFill>
                  <a:srgbClr val="009B97"/>
                </a:solidFill>
                <a:cs typeface="+mn-ea"/>
                <a:sym typeface="+mn-lt"/>
              </a:rPr>
              <a:t>Add title3</a:t>
            </a:r>
            <a:endParaRPr lang="zh-CN" altLang="en-US" spc="150" dirty="0">
              <a:solidFill>
                <a:srgbClr val="009B97"/>
              </a:solidFill>
              <a:cs typeface="+mn-ea"/>
              <a:sym typeface="+mn-lt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545078" y="4103335"/>
            <a:ext cx="232719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spc="100" dirty="0">
                <a:solidFill>
                  <a:srgbClr val="388BA5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4653124" y="3429969"/>
            <a:ext cx="2868149" cy="2104628"/>
            <a:chOff x="4653124" y="3866260"/>
            <a:chExt cx="2868149" cy="2104628"/>
          </a:xfrm>
        </p:grpSpPr>
        <p:sp>
          <p:nvSpPr>
            <p:cNvPr id="16" name="圆角矩形 5"/>
            <p:cNvSpPr/>
            <p:nvPr/>
          </p:nvSpPr>
          <p:spPr>
            <a:xfrm>
              <a:off x="4653124" y="3866260"/>
              <a:ext cx="2868149" cy="2104628"/>
            </a:xfrm>
            <a:prstGeom prst="roundRect">
              <a:avLst>
                <a:gd name="adj" fmla="val 825"/>
              </a:avLst>
            </a:prstGeom>
            <a:solidFill>
              <a:srgbClr val="F1F3F2"/>
            </a:solidFill>
            <a:ln>
              <a:noFill/>
            </a:ln>
            <a:effectLst>
              <a:outerShdw blurRad="50800" dist="254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2" name="直接连接符 21"/>
            <p:cNvCxnSpPr/>
            <p:nvPr/>
          </p:nvCxnSpPr>
          <p:spPr>
            <a:xfrm>
              <a:off x="5628630" y="4372313"/>
              <a:ext cx="936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504"/>
          <p:cNvSpPr>
            <a:spLocks noEditPoints="1"/>
          </p:cNvSpPr>
          <p:nvPr/>
        </p:nvSpPr>
        <p:spPr bwMode="auto">
          <a:xfrm>
            <a:off x="5953489" y="5102602"/>
            <a:ext cx="267418" cy="267416"/>
          </a:xfrm>
          <a:custGeom>
            <a:avLst/>
            <a:gdLst>
              <a:gd name="T0" fmla="*/ 112 w 176"/>
              <a:gd name="T1" fmla="*/ 120 h 176"/>
              <a:gd name="T2" fmla="*/ 120 w 176"/>
              <a:gd name="T3" fmla="*/ 104 h 176"/>
              <a:gd name="T4" fmla="*/ 64 w 176"/>
              <a:gd name="T5" fmla="*/ 96 h 176"/>
              <a:gd name="T6" fmla="*/ 56 w 176"/>
              <a:gd name="T7" fmla="*/ 112 h 176"/>
              <a:gd name="T8" fmla="*/ 64 w 176"/>
              <a:gd name="T9" fmla="*/ 104 h 176"/>
              <a:gd name="T10" fmla="*/ 112 w 176"/>
              <a:gd name="T11" fmla="*/ 112 h 176"/>
              <a:gd name="T12" fmla="*/ 64 w 176"/>
              <a:gd name="T13" fmla="*/ 104 h 176"/>
              <a:gd name="T14" fmla="*/ 152 w 176"/>
              <a:gd name="T15" fmla="*/ 48 h 176"/>
              <a:gd name="T16" fmla="*/ 144 w 176"/>
              <a:gd name="T17" fmla="*/ 8 h 176"/>
              <a:gd name="T18" fmla="*/ 104 w 176"/>
              <a:gd name="T19" fmla="*/ 0 h 176"/>
              <a:gd name="T20" fmla="*/ 24 w 176"/>
              <a:gd name="T21" fmla="*/ 8 h 176"/>
              <a:gd name="T22" fmla="*/ 8 w 176"/>
              <a:gd name="T23" fmla="*/ 48 h 176"/>
              <a:gd name="T24" fmla="*/ 0 w 176"/>
              <a:gd name="T25" fmla="*/ 72 h 176"/>
              <a:gd name="T26" fmla="*/ 16 w 176"/>
              <a:gd name="T27" fmla="*/ 80 h 176"/>
              <a:gd name="T28" fmla="*/ 24 w 176"/>
              <a:gd name="T29" fmla="*/ 176 h 176"/>
              <a:gd name="T30" fmla="*/ 160 w 176"/>
              <a:gd name="T31" fmla="*/ 168 h 176"/>
              <a:gd name="T32" fmla="*/ 168 w 176"/>
              <a:gd name="T33" fmla="*/ 80 h 176"/>
              <a:gd name="T34" fmla="*/ 176 w 176"/>
              <a:gd name="T35" fmla="*/ 56 h 176"/>
              <a:gd name="T36" fmla="*/ 144 w 176"/>
              <a:gd name="T37" fmla="*/ 16 h 176"/>
              <a:gd name="T38" fmla="*/ 128 w 176"/>
              <a:gd name="T39" fmla="*/ 48 h 176"/>
              <a:gd name="T40" fmla="*/ 120 w 176"/>
              <a:gd name="T41" fmla="*/ 16 h 176"/>
              <a:gd name="T42" fmla="*/ 104 w 176"/>
              <a:gd name="T43" fmla="*/ 12 h 176"/>
              <a:gd name="T44" fmla="*/ 104 w 176"/>
              <a:gd name="T45" fmla="*/ 24 h 176"/>
              <a:gd name="T46" fmla="*/ 32 w 176"/>
              <a:gd name="T47" fmla="*/ 8 h 176"/>
              <a:gd name="T48" fmla="*/ 96 w 176"/>
              <a:gd name="T49" fmla="*/ 28 h 176"/>
              <a:gd name="T50" fmla="*/ 120 w 176"/>
              <a:gd name="T51" fmla="*/ 32 h 176"/>
              <a:gd name="T52" fmla="*/ 32 w 176"/>
              <a:gd name="T53" fmla="*/ 48 h 176"/>
              <a:gd name="T54" fmla="*/ 152 w 176"/>
              <a:gd name="T55" fmla="*/ 168 h 176"/>
              <a:gd name="T56" fmla="*/ 24 w 176"/>
              <a:gd name="T57" fmla="*/ 80 h 176"/>
              <a:gd name="T58" fmla="*/ 152 w 176"/>
              <a:gd name="T59" fmla="*/ 168 h 176"/>
              <a:gd name="T60" fmla="*/ 8 w 176"/>
              <a:gd name="T61" fmla="*/ 72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64" y="120"/>
                </a:moveTo>
                <a:cubicBezTo>
                  <a:pt x="112" y="120"/>
                  <a:pt x="112" y="120"/>
                  <a:pt x="112" y="120"/>
                </a:cubicBezTo>
                <a:cubicBezTo>
                  <a:pt x="116" y="120"/>
                  <a:pt x="120" y="116"/>
                  <a:pt x="120" y="112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0" y="100"/>
                  <a:pt x="116" y="96"/>
                  <a:pt x="11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0" y="96"/>
                  <a:pt x="56" y="100"/>
                  <a:pt x="56" y="104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6" y="116"/>
                  <a:pt x="60" y="120"/>
                  <a:pt x="64" y="120"/>
                </a:cubicBezTo>
                <a:close/>
                <a:moveTo>
                  <a:pt x="64" y="104"/>
                </a:moveTo>
                <a:cubicBezTo>
                  <a:pt x="112" y="104"/>
                  <a:pt x="112" y="104"/>
                  <a:pt x="112" y="104"/>
                </a:cubicBezTo>
                <a:cubicBezTo>
                  <a:pt x="112" y="112"/>
                  <a:pt x="112" y="112"/>
                  <a:pt x="112" y="112"/>
                </a:cubicBezTo>
                <a:cubicBezTo>
                  <a:pt x="64" y="112"/>
                  <a:pt x="64" y="112"/>
                  <a:pt x="64" y="112"/>
                </a:cubicBezTo>
                <a:lnTo>
                  <a:pt x="64" y="104"/>
                </a:lnTo>
                <a:close/>
                <a:moveTo>
                  <a:pt x="168" y="48"/>
                </a:moveTo>
                <a:cubicBezTo>
                  <a:pt x="152" y="48"/>
                  <a:pt x="152" y="48"/>
                  <a:pt x="152" y="48"/>
                </a:cubicBezTo>
                <a:cubicBezTo>
                  <a:pt x="152" y="16"/>
                  <a:pt x="152" y="16"/>
                  <a:pt x="152" y="16"/>
                </a:cubicBezTo>
                <a:cubicBezTo>
                  <a:pt x="152" y="12"/>
                  <a:pt x="148" y="8"/>
                  <a:pt x="144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04" y="0"/>
                  <a:pt x="104" y="0"/>
                  <a:pt x="104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28" y="0"/>
                  <a:pt x="24" y="4"/>
                  <a:pt x="24" y="8"/>
                </a:cubicBezTo>
                <a:cubicBezTo>
                  <a:pt x="24" y="48"/>
                  <a:pt x="24" y="48"/>
                  <a:pt x="24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4" y="48"/>
                  <a:pt x="0" y="52"/>
                  <a:pt x="0" y="56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6"/>
                  <a:pt x="4" y="80"/>
                  <a:pt x="8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80"/>
                  <a:pt x="160" y="80"/>
                  <a:pt x="160" y="80"/>
                </a:cubicBezTo>
                <a:cubicBezTo>
                  <a:pt x="168" y="80"/>
                  <a:pt x="168" y="80"/>
                  <a:pt x="168" y="80"/>
                </a:cubicBezTo>
                <a:cubicBezTo>
                  <a:pt x="172" y="80"/>
                  <a:pt x="176" y="76"/>
                  <a:pt x="176" y="72"/>
                </a:cubicBezTo>
                <a:cubicBezTo>
                  <a:pt x="176" y="56"/>
                  <a:pt x="176" y="56"/>
                  <a:pt x="176" y="56"/>
                </a:cubicBezTo>
                <a:cubicBezTo>
                  <a:pt x="176" y="52"/>
                  <a:pt x="172" y="48"/>
                  <a:pt x="168" y="48"/>
                </a:cubicBezTo>
                <a:close/>
                <a:moveTo>
                  <a:pt x="144" y="16"/>
                </a:moveTo>
                <a:cubicBezTo>
                  <a:pt x="144" y="48"/>
                  <a:pt x="144" y="48"/>
                  <a:pt x="144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20" y="16"/>
                  <a:pt x="120" y="16"/>
                  <a:pt x="120" y="16"/>
                </a:cubicBezTo>
                <a:lnTo>
                  <a:pt x="144" y="16"/>
                </a:lnTo>
                <a:close/>
                <a:moveTo>
                  <a:pt x="104" y="12"/>
                </a:moveTo>
                <a:cubicBezTo>
                  <a:pt x="116" y="24"/>
                  <a:pt x="116" y="24"/>
                  <a:pt x="116" y="24"/>
                </a:cubicBezTo>
                <a:cubicBezTo>
                  <a:pt x="104" y="24"/>
                  <a:pt x="104" y="24"/>
                  <a:pt x="104" y="24"/>
                </a:cubicBezTo>
                <a:lnTo>
                  <a:pt x="104" y="12"/>
                </a:lnTo>
                <a:close/>
                <a:moveTo>
                  <a:pt x="32" y="8"/>
                </a:moveTo>
                <a:cubicBezTo>
                  <a:pt x="96" y="8"/>
                  <a:pt x="96" y="8"/>
                  <a:pt x="96" y="8"/>
                </a:cubicBezTo>
                <a:cubicBezTo>
                  <a:pt x="96" y="28"/>
                  <a:pt x="96" y="28"/>
                  <a:pt x="96" y="28"/>
                </a:cubicBezTo>
                <a:cubicBezTo>
                  <a:pt x="96" y="30"/>
                  <a:pt x="98" y="32"/>
                  <a:pt x="100" y="32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32" y="48"/>
                  <a:pt x="32" y="48"/>
                  <a:pt x="32" y="48"/>
                </a:cubicBezTo>
                <a:lnTo>
                  <a:pt x="32" y="8"/>
                </a:lnTo>
                <a:close/>
                <a:moveTo>
                  <a:pt x="152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80"/>
                  <a:pt x="24" y="80"/>
                  <a:pt x="24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168"/>
                </a:lnTo>
                <a:close/>
                <a:moveTo>
                  <a:pt x="168" y="72"/>
                </a:moveTo>
                <a:cubicBezTo>
                  <a:pt x="8" y="72"/>
                  <a:pt x="8" y="72"/>
                  <a:pt x="8" y="72"/>
                </a:cubicBezTo>
                <a:cubicBezTo>
                  <a:pt x="8" y="56"/>
                  <a:pt x="8" y="56"/>
                  <a:pt x="8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72"/>
                </a:ln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261317" y="3567930"/>
            <a:ext cx="154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50" dirty="0">
                <a:solidFill>
                  <a:srgbClr val="009B97"/>
                </a:solidFill>
                <a:cs typeface="+mn-ea"/>
                <a:sym typeface="+mn-lt"/>
              </a:rPr>
              <a:t>Add title2</a:t>
            </a:r>
            <a:endParaRPr lang="zh-CN" altLang="en-US" spc="150" dirty="0">
              <a:solidFill>
                <a:srgbClr val="009B97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931538" y="4103335"/>
            <a:ext cx="232719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spc="100" dirty="0">
                <a:solidFill>
                  <a:srgbClr val="388BA5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1020848" y="3429969"/>
            <a:ext cx="2868149" cy="2104628"/>
            <a:chOff x="588282" y="3866260"/>
            <a:chExt cx="2868149" cy="2104628"/>
          </a:xfrm>
        </p:grpSpPr>
        <p:sp>
          <p:nvSpPr>
            <p:cNvPr id="15" name="圆角矩形 5"/>
            <p:cNvSpPr/>
            <p:nvPr/>
          </p:nvSpPr>
          <p:spPr>
            <a:xfrm>
              <a:off x="588282" y="3866260"/>
              <a:ext cx="2868149" cy="2104628"/>
            </a:xfrm>
            <a:prstGeom prst="roundRect">
              <a:avLst>
                <a:gd name="adj" fmla="val 825"/>
              </a:avLst>
            </a:prstGeom>
            <a:solidFill>
              <a:srgbClr val="F1F3F2"/>
            </a:solidFill>
            <a:ln>
              <a:noFill/>
            </a:ln>
            <a:effectLst>
              <a:outerShdw blurRad="50800" dist="254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530865" y="4372313"/>
              <a:ext cx="936000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>
              <a:outerShdw blurRad="38100" dist="12700" dir="2700000" algn="tl" rotWithShape="0">
                <a:prstClr val="black">
                  <a:alpha val="2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Freeform 503"/>
          <p:cNvSpPr>
            <a:spLocks noEditPoints="1"/>
          </p:cNvSpPr>
          <p:nvPr/>
        </p:nvSpPr>
        <p:spPr bwMode="auto">
          <a:xfrm>
            <a:off x="2297722" y="5102602"/>
            <a:ext cx="267418" cy="267416"/>
          </a:xfrm>
          <a:custGeom>
            <a:avLst/>
            <a:gdLst>
              <a:gd name="T0" fmla="*/ 64 w 176"/>
              <a:gd name="T1" fmla="*/ 32 h 176"/>
              <a:gd name="T2" fmla="*/ 67 w 176"/>
              <a:gd name="T3" fmla="*/ 31 h 176"/>
              <a:gd name="T4" fmla="*/ 84 w 176"/>
              <a:gd name="T5" fmla="*/ 14 h 176"/>
              <a:gd name="T6" fmla="*/ 84 w 176"/>
              <a:gd name="T7" fmla="*/ 124 h 176"/>
              <a:gd name="T8" fmla="*/ 84 w 176"/>
              <a:gd name="T9" fmla="*/ 124 h 176"/>
              <a:gd name="T10" fmla="*/ 88 w 176"/>
              <a:gd name="T11" fmla="*/ 128 h 176"/>
              <a:gd name="T12" fmla="*/ 92 w 176"/>
              <a:gd name="T13" fmla="*/ 124 h 176"/>
              <a:gd name="T14" fmla="*/ 92 w 176"/>
              <a:gd name="T15" fmla="*/ 14 h 176"/>
              <a:gd name="T16" fmla="*/ 109 w 176"/>
              <a:gd name="T17" fmla="*/ 31 h 176"/>
              <a:gd name="T18" fmla="*/ 112 w 176"/>
              <a:gd name="T19" fmla="*/ 32 h 176"/>
              <a:gd name="T20" fmla="*/ 116 w 176"/>
              <a:gd name="T21" fmla="*/ 28 h 176"/>
              <a:gd name="T22" fmla="*/ 115 w 176"/>
              <a:gd name="T23" fmla="*/ 25 h 176"/>
              <a:gd name="T24" fmla="*/ 91 w 176"/>
              <a:gd name="T25" fmla="*/ 1 h 176"/>
              <a:gd name="T26" fmla="*/ 88 w 176"/>
              <a:gd name="T27" fmla="*/ 0 h 176"/>
              <a:gd name="T28" fmla="*/ 85 w 176"/>
              <a:gd name="T29" fmla="*/ 1 h 176"/>
              <a:gd name="T30" fmla="*/ 61 w 176"/>
              <a:gd name="T31" fmla="*/ 25 h 176"/>
              <a:gd name="T32" fmla="*/ 60 w 176"/>
              <a:gd name="T33" fmla="*/ 28 h 176"/>
              <a:gd name="T34" fmla="*/ 64 w 176"/>
              <a:gd name="T35" fmla="*/ 32 h 176"/>
              <a:gd name="T36" fmla="*/ 168 w 176"/>
              <a:gd name="T37" fmla="*/ 40 h 176"/>
              <a:gd name="T38" fmla="*/ 104 w 176"/>
              <a:gd name="T39" fmla="*/ 40 h 176"/>
              <a:gd name="T40" fmla="*/ 100 w 176"/>
              <a:gd name="T41" fmla="*/ 44 h 176"/>
              <a:gd name="T42" fmla="*/ 104 w 176"/>
              <a:gd name="T43" fmla="*/ 48 h 176"/>
              <a:gd name="T44" fmla="*/ 168 w 176"/>
              <a:gd name="T45" fmla="*/ 48 h 176"/>
              <a:gd name="T46" fmla="*/ 168 w 176"/>
              <a:gd name="T47" fmla="*/ 64 h 176"/>
              <a:gd name="T48" fmla="*/ 104 w 176"/>
              <a:gd name="T49" fmla="*/ 64 h 176"/>
              <a:gd name="T50" fmla="*/ 100 w 176"/>
              <a:gd name="T51" fmla="*/ 68 h 176"/>
              <a:gd name="T52" fmla="*/ 104 w 176"/>
              <a:gd name="T53" fmla="*/ 72 h 176"/>
              <a:gd name="T54" fmla="*/ 152 w 176"/>
              <a:gd name="T55" fmla="*/ 72 h 176"/>
              <a:gd name="T56" fmla="*/ 152 w 176"/>
              <a:gd name="T57" fmla="*/ 168 h 176"/>
              <a:gd name="T58" fmla="*/ 24 w 176"/>
              <a:gd name="T59" fmla="*/ 168 h 176"/>
              <a:gd name="T60" fmla="*/ 24 w 176"/>
              <a:gd name="T61" fmla="*/ 72 h 176"/>
              <a:gd name="T62" fmla="*/ 72 w 176"/>
              <a:gd name="T63" fmla="*/ 72 h 176"/>
              <a:gd name="T64" fmla="*/ 76 w 176"/>
              <a:gd name="T65" fmla="*/ 68 h 176"/>
              <a:gd name="T66" fmla="*/ 72 w 176"/>
              <a:gd name="T67" fmla="*/ 64 h 176"/>
              <a:gd name="T68" fmla="*/ 8 w 176"/>
              <a:gd name="T69" fmla="*/ 64 h 176"/>
              <a:gd name="T70" fmla="*/ 8 w 176"/>
              <a:gd name="T71" fmla="*/ 48 h 176"/>
              <a:gd name="T72" fmla="*/ 72 w 176"/>
              <a:gd name="T73" fmla="*/ 48 h 176"/>
              <a:gd name="T74" fmla="*/ 76 w 176"/>
              <a:gd name="T75" fmla="*/ 44 h 176"/>
              <a:gd name="T76" fmla="*/ 72 w 176"/>
              <a:gd name="T77" fmla="*/ 40 h 176"/>
              <a:gd name="T78" fmla="*/ 8 w 176"/>
              <a:gd name="T79" fmla="*/ 40 h 176"/>
              <a:gd name="T80" fmla="*/ 0 w 176"/>
              <a:gd name="T81" fmla="*/ 48 h 176"/>
              <a:gd name="T82" fmla="*/ 0 w 176"/>
              <a:gd name="T83" fmla="*/ 64 h 176"/>
              <a:gd name="T84" fmla="*/ 8 w 176"/>
              <a:gd name="T85" fmla="*/ 72 h 176"/>
              <a:gd name="T86" fmla="*/ 16 w 176"/>
              <a:gd name="T87" fmla="*/ 72 h 176"/>
              <a:gd name="T88" fmla="*/ 16 w 176"/>
              <a:gd name="T89" fmla="*/ 168 h 176"/>
              <a:gd name="T90" fmla="*/ 24 w 176"/>
              <a:gd name="T91" fmla="*/ 176 h 176"/>
              <a:gd name="T92" fmla="*/ 152 w 176"/>
              <a:gd name="T93" fmla="*/ 176 h 176"/>
              <a:gd name="T94" fmla="*/ 160 w 176"/>
              <a:gd name="T95" fmla="*/ 168 h 176"/>
              <a:gd name="T96" fmla="*/ 160 w 176"/>
              <a:gd name="T97" fmla="*/ 72 h 176"/>
              <a:gd name="T98" fmla="*/ 168 w 176"/>
              <a:gd name="T99" fmla="*/ 72 h 176"/>
              <a:gd name="T100" fmla="*/ 176 w 176"/>
              <a:gd name="T101" fmla="*/ 64 h 176"/>
              <a:gd name="T102" fmla="*/ 176 w 176"/>
              <a:gd name="T103" fmla="*/ 48 h 176"/>
              <a:gd name="T104" fmla="*/ 168 w 176"/>
              <a:gd name="T105" fmla="*/ 4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64" y="32"/>
                </a:moveTo>
                <a:cubicBezTo>
                  <a:pt x="65" y="32"/>
                  <a:pt x="66" y="32"/>
                  <a:pt x="67" y="31"/>
                </a:cubicBezTo>
                <a:cubicBezTo>
                  <a:pt x="84" y="14"/>
                  <a:pt x="84" y="14"/>
                  <a:pt x="84" y="1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4"/>
                  <a:pt x="84" y="124"/>
                  <a:pt x="84" y="124"/>
                </a:cubicBezTo>
                <a:cubicBezTo>
                  <a:pt x="84" y="126"/>
                  <a:pt x="86" y="128"/>
                  <a:pt x="88" y="128"/>
                </a:cubicBezTo>
                <a:cubicBezTo>
                  <a:pt x="90" y="128"/>
                  <a:pt x="92" y="126"/>
                  <a:pt x="92" y="124"/>
                </a:cubicBezTo>
                <a:cubicBezTo>
                  <a:pt x="92" y="14"/>
                  <a:pt x="92" y="14"/>
                  <a:pt x="92" y="14"/>
                </a:cubicBezTo>
                <a:cubicBezTo>
                  <a:pt x="109" y="31"/>
                  <a:pt x="109" y="31"/>
                  <a:pt x="109" y="31"/>
                </a:cubicBezTo>
                <a:cubicBezTo>
                  <a:pt x="110" y="32"/>
                  <a:pt x="111" y="32"/>
                  <a:pt x="112" y="32"/>
                </a:cubicBezTo>
                <a:cubicBezTo>
                  <a:pt x="114" y="32"/>
                  <a:pt x="116" y="30"/>
                  <a:pt x="116" y="28"/>
                </a:cubicBezTo>
                <a:cubicBezTo>
                  <a:pt x="116" y="27"/>
                  <a:pt x="116" y="26"/>
                  <a:pt x="115" y="25"/>
                </a:cubicBezTo>
                <a:cubicBezTo>
                  <a:pt x="91" y="1"/>
                  <a:pt x="91" y="1"/>
                  <a:pt x="91" y="1"/>
                </a:cubicBezTo>
                <a:cubicBezTo>
                  <a:pt x="90" y="0"/>
                  <a:pt x="89" y="0"/>
                  <a:pt x="88" y="0"/>
                </a:cubicBezTo>
                <a:cubicBezTo>
                  <a:pt x="87" y="0"/>
                  <a:pt x="86" y="0"/>
                  <a:pt x="85" y="1"/>
                </a:cubicBezTo>
                <a:cubicBezTo>
                  <a:pt x="61" y="25"/>
                  <a:pt x="61" y="25"/>
                  <a:pt x="61" y="25"/>
                </a:cubicBezTo>
                <a:cubicBezTo>
                  <a:pt x="60" y="26"/>
                  <a:pt x="60" y="27"/>
                  <a:pt x="60" y="28"/>
                </a:cubicBezTo>
                <a:cubicBezTo>
                  <a:pt x="60" y="30"/>
                  <a:pt x="62" y="32"/>
                  <a:pt x="64" y="32"/>
                </a:cubicBezTo>
                <a:close/>
                <a:moveTo>
                  <a:pt x="168" y="40"/>
                </a:moveTo>
                <a:cubicBezTo>
                  <a:pt x="104" y="40"/>
                  <a:pt x="104" y="40"/>
                  <a:pt x="104" y="40"/>
                </a:cubicBezTo>
                <a:cubicBezTo>
                  <a:pt x="102" y="40"/>
                  <a:pt x="100" y="42"/>
                  <a:pt x="100" y="44"/>
                </a:cubicBezTo>
                <a:cubicBezTo>
                  <a:pt x="100" y="46"/>
                  <a:pt x="102" y="48"/>
                  <a:pt x="104" y="48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2" y="64"/>
                  <a:pt x="100" y="66"/>
                  <a:pt x="100" y="68"/>
                </a:cubicBezTo>
                <a:cubicBezTo>
                  <a:pt x="100" y="70"/>
                  <a:pt x="102" y="72"/>
                  <a:pt x="104" y="72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168"/>
                  <a:pt x="152" y="168"/>
                  <a:pt x="152" y="168"/>
                </a:cubicBezTo>
                <a:cubicBezTo>
                  <a:pt x="24" y="168"/>
                  <a:pt x="24" y="168"/>
                  <a:pt x="24" y="168"/>
                </a:cubicBezTo>
                <a:cubicBezTo>
                  <a:pt x="24" y="72"/>
                  <a:pt x="24" y="72"/>
                  <a:pt x="24" y="72"/>
                </a:cubicBezTo>
                <a:cubicBezTo>
                  <a:pt x="72" y="72"/>
                  <a:pt x="72" y="72"/>
                  <a:pt x="72" y="72"/>
                </a:cubicBezTo>
                <a:cubicBezTo>
                  <a:pt x="74" y="72"/>
                  <a:pt x="76" y="70"/>
                  <a:pt x="76" y="68"/>
                </a:cubicBezTo>
                <a:cubicBezTo>
                  <a:pt x="76" y="66"/>
                  <a:pt x="74" y="64"/>
                  <a:pt x="72" y="64"/>
                </a:cubicBezTo>
                <a:cubicBezTo>
                  <a:pt x="8" y="64"/>
                  <a:pt x="8" y="64"/>
                  <a:pt x="8" y="64"/>
                </a:cubicBezTo>
                <a:cubicBezTo>
                  <a:pt x="8" y="48"/>
                  <a:pt x="8" y="48"/>
                  <a:pt x="8" y="48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48"/>
                  <a:pt x="76" y="46"/>
                  <a:pt x="76" y="44"/>
                </a:cubicBezTo>
                <a:cubicBezTo>
                  <a:pt x="76" y="42"/>
                  <a:pt x="74" y="40"/>
                  <a:pt x="72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4" y="40"/>
                  <a:pt x="0" y="44"/>
                  <a:pt x="0" y="48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8"/>
                  <a:pt x="4" y="72"/>
                  <a:pt x="8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68"/>
                  <a:pt x="16" y="168"/>
                  <a:pt x="16" y="168"/>
                </a:cubicBezTo>
                <a:cubicBezTo>
                  <a:pt x="16" y="172"/>
                  <a:pt x="20" y="176"/>
                  <a:pt x="24" y="176"/>
                </a:cubicBezTo>
                <a:cubicBezTo>
                  <a:pt x="152" y="176"/>
                  <a:pt x="152" y="176"/>
                  <a:pt x="152" y="176"/>
                </a:cubicBezTo>
                <a:cubicBezTo>
                  <a:pt x="156" y="176"/>
                  <a:pt x="160" y="172"/>
                  <a:pt x="160" y="168"/>
                </a:cubicBezTo>
                <a:cubicBezTo>
                  <a:pt x="160" y="72"/>
                  <a:pt x="160" y="72"/>
                  <a:pt x="160" y="72"/>
                </a:cubicBezTo>
                <a:cubicBezTo>
                  <a:pt x="168" y="72"/>
                  <a:pt x="168" y="72"/>
                  <a:pt x="168" y="72"/>
                </a:cubicBezTo>
                <a:cubicBezTo>
                  <a:pt x="172" y="72"/>
                  <a:pt x="176" y="68"/>
                  <a:pt x="176" y="64"/>
                </a:cubicBezTo>
                <a:cubicBezTo>
                  <a:pt x="176" y="48"/>
                  <a:pt x="176" y="48"/>
                  <a:pt x="176" y="48"/>
                </a:cubicBezTo>
                <a:cubicBezTo>
                  <a:pt x="176" y="44"/>
                  <a:pt x="172" y="40"/>
                  <a:pt x="168" y="40"/>
                </a:cubicBezTo>
                <a:close/>
              </a:path>
            </a:pathLst>
          </a:custGeom>
          <a:solidFill>
            <a:srgbClr val="388BA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605304" y="3550371"/>
            <a:ext cx="1683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pc="150" dirty="0">
                <a:solidFill>
                  <a:srgbClr val="009B97"/>
                </a:solidFill>
                <a:cs typeface="+mn-ea"/>
                <a:sym typeface="+mn-lt"/>
              </a:rPr>
              <a:t>Add title1</a:t>
            </a:r>
            <a:endParaRPr lang="zh-CN" altLang="en-US" spc="150" dirty="0">
              <a:solidFill>
                <a:srgbClr val="009B97"/>
              </a:solidFill>
              <a:cs typeface="+mn-ea"/>
              <a:sym typeface="+mn-lt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87483" y="4103335"/>
            <a:ext cx="2327191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spc="100" dirty="0">
                <a:solidFill>
                  <a:srgbClr val="388BA5"/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100" spc="1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AA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43"/>
          <p:cNvSpPr/>
          <p:nvPr/>
        </p:nvSpPr>
        <p:spPr>
          <a:xfrm>
            <a:off x="7932738" y="2236056"/>
            <a:ext cx="557943" cy="558116"/>
          </a:xfrm>
          <a:prstGeom prst="roundRect">
            <a:avLst>
              <a:gd name="adj" fmla="val 16554"/>
            </a:avLst>
          </a:prstGeom>
          <a:solidFill>
            <a:srgbClr val="3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Rounded Rectangle 44"/>
          <p:cNvSpPr/>
          <p:nvPr/>
        </p:nvSpPr>
        <p:spPr>
          <a:xfrm>
            <a:off x="7932738" y="3481519"/>
            <a:ext cx="557943" cy="558116"/>
          </a:xfrm>
          <a:prstGeom prst="roundRect">
            <a:avLst>
              <a:gd name="adj" fmla="val 16554"/>
            </a:avLst>
          </a:prstGeom>
          <a:solidFill>
            <a:srgbClr val="468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Rounded Rectangle 45"/>
          <p:cNvSpPr/>
          <p:nvPr/>
        </p:nvSpPr>
        <p:spPr>
          <a:xfrm>
            <a:off x="7932738" y="4726981"/>
            <a:ext cx="557943" cy="558116"/>
          </a:xfrm>
          <a:prstGeom prst="roundRect">
            <a:avLst>
              <a:gd name="adj" fmla="val 165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8" name="Rounded Rectangle 70"/>
          <p:cNvSpPr/>
          <p:nvPr/>
        </p:nvSpPr>
        <p:spPr>
          <a:xfrm flipH="1">
            <a:off x="3716230" y="2236056"/>
            <a:ext cx="557943" cy="558116"/>
          </a:xfrm>
          <a:prstGeom prst="roundRect">
            <a:avLst>
              <a:gd name="adj" fmla="val 16554"/>
            </a:avLst>
          </a:prstGeom>
          <a:solidFill>
            <a:srgbClr val="267C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AU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Rounded Rectangle 71"/>
          <p:cNvSpPr/>
          <p:nvPr/>
        </p:nvSpPr>
        <p:spPr>
          <a:xfrm flipH="1">
            <a:off x="3716230" y="3481519"/>
            <a:ext cx="557943" cy="558116"/>
          </a:xfrm>
          <a:prstGeom prst="roundRect">
            <a:avLst>
              <a:gd name="adj" fmla="val 16554"/>
            </a:avLst>
          </a:prstGeom>
          <a:solidFill>
            <a:srgbClr val="5B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Rounded Rectangle 72"/>
          <p:cNvSpPr/>
          <p:nvPr/>
        </p:nvSpPr>
        <p:spPr>
          <a:xfrm flipH="1">
            <a:off x="3716230" y="4726981"/>
            <a:ext cx="557943" cy="558116"/>
          </a:xfrm>
          <a:prstGeom prst="roundRect">
            <a:avLst>
              <a:gd name="adj" fmla="val 165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1" name="组合 80"/>
          <p:cNvGrpSpPr/>
          <p:nvPr/>
        </p:nvGrpSpPr>
        <p:grpSpPr>
          <a:xfrm>
            <a:off x="4740639" y="2139291"/>
            <a:ext cx="2710999" cy="3129970"/>
            <a:chOff x="4740639" y="2139291"/>
            <a:chExt cx="2710999" cy="3129970"/>
          </a:xfrm>
        </p:grpSpPr>
        <p:sp>
          <p:nvSpPr>
            <p:cNvPr id="7" name="Freeform 23"/>
            <p:cNvSpPr/>
            <p:nvPr/>
          </p:nvSpPr>
          <p:spPr bwMode="auto">
            <a:xfrm>
              <a:off x="4740639" y="2139291"/>
              <a:ext cx="1354495" cy="1563980"/>
            </a:xfrm>
            <a:custGeom>
              <a:avLst/>
              <a:gdLst>
                <a:gd name="T0" fmla="*/ 1348 w 1348"/>
                <a:gd name="T1" fmla="*/ 0 h 1556"/>
                <a:gd name="T2" fmla="*/ 0 w 1348"/>
                <a:gd name="T3" fmla="*/ 779 h 1556"/>
                <a:gd name="T4" fmla="*/ 1348 w 1348"/>
                <a:gd name="T5" fmla="*/ 1556 h 1556"/>
                <a:gd name="T6" fmla="*/ 1348 w 1348"/>
                <a:gd name="T7" fmla="*/ 0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" h="1556">
                  <a:moveTo>
                    <a:pt x="1348" y="0"/>
                  </a:moveTo>
                  <a:lnTo>
                    <a:pt x="0" y="779"/>
                  </a:lnTo>
                  <a:lnTo>
                    <a:pt x="1348" y="1556"/>
                  </a:lnTo>
                  <a:lnTo>
                    <a:pt x="1348" y="0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Freeform 24"/>
            <p:cNvSpPr/>
            <p:nvPr/>
          </p:nvSpPr>
          <p:spPr bwMode="auto">
            <a:xfrm>
              <a:off x="6095133" y="2139291"/>
              <a:ext cx="1356505" cy="1563980"/>
            </a:xfrm>
            <a:custGeom>
              <a:avLst/>
              <a:gdLst>
                <a:gd name="T0" fmla="*/ 1350 w 1350"/>
                <a:gd name="T1" fmla="*/ 779 h 1556"/>
                <a:gd name="T2" fmla="*/ 1350 w 1350"/>
                <a:gd name="T3" fmla="*/ 779 h 1556"/>
                <a:gd name="T4" fmla="*/ 0 w 1350"/>
                <a:gd name="T5" fmla="*/ 0 h 1556"/>
                <a:gd name="T6" fmla="*/ 0 w 1350"/>
                <a:gd name="T7" fmla="*/ 1556 h 1556"/>
                <a:gd name="T8" fmla="*/ 1350 w 1350"/>
                <a:gd name="T9" fmla="*/ 779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1556">
                  <a:moveTo>
                    <a:pt x="1350" y="779"/>
                  </a:moveTo>
                  <a:lnTo>
                    <a:pt x="1350" y="779"/>
                  </a:lnTo>
                  <a:lnTo>
                    <a:pt x="0" y="0"/>
                  </a:lnTo>
                  <a:lnTo>
                    <a:pt x="0" y="1556"/>
                  </a:lnTo>
                  <a:lnTo>
                    <a:pt x="1350" y="779"/>
                  </a:ln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Freeform 25"/>
            <p:cNvSpPr/>
            <p:nvPr/>
          </p:nvSpPr>
          <p:spPr bwMode="auto">
            <a:xfrm>
              <a:off x="6095133" y="2922286"/>
              <a:ext cx="1356505" cy="1563980"/>
            </a:xfrm>
            <a:custGeom>
              <a:avLst/>
              <a:gdLst>
                <a:gd name="T0" fmla="*/ 1350 w 1350"/>
                <a:gd name="T1" fmla="*/ 1556 h 1556"/>
                <a:gd name="T2" fmla="*/ 1350 w 1350"/>
                <a:gd name="T3" fmla="*/ 0 h 1556"/>
                <a:gd name="T4" fmla="*/ 0 w 1350"/>
                <a:gd name="T5" fmla="*/ 777 h 1556"/>
                <a:gd name="T6" fmla="*/ 1350 w 1350"/>
                <a:gd name="T7" fmla="*/ 1556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556">
                  <a:moveTo>
                    <a:pt x="1350" y="1556"/>
                  </a:moveTo>
                  <a:lnTo>
                    <a:pt x="1350" y="0"/>
                  </a:lnTo>
                  <a:lnTo>
                    <a:pt x="0" y="777"/>
                  </a:lnTo>
                  <a:lnTo>
                    <a:pt x="1350" y="1556"/>
                  </a:lnTo>
                  <a:close/>
                </a:path>
              </a:pathLst>
            </a:custGeom>
            <a:solidFill>
              <a:srgbClr val="468B90"/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Freeform 26"/>
            <p:cNvSpPr/>
            <p:nvPr/>
          </p:nvSpPr>
          <p:spPr bwMode="auto">
            <a:xfrm>
              <a:off x="6095133" y="3703271"/>
              <a:ext cx="1356505" cy="1565990"/>
            </a:xfrm>
            <a:custGeom>
              <a:avLst/>
              <a:gdLst>
                <a:gd name="T0" fmla="*/ 0 w 1350"/>
                <a:gd name="T1" fmla="*/ 0 h 1558"/>
                <a:gd name="T2" fmla="*/ 0 w 1350"/>
                <a:gd name="T3" fmla="*/ 1558 h 1558"/>
                <a:gd name="T4" fmla="*/ 1350 w 1350"/>
                <a:gd name="T5" fmla="*/ 779 h 1558"/>
                <a:gd name="T6" fmla="*/ 1350 w 1350"/>
                <a:gd name="T7" fmla="*/ 779 h 1558"/>
                <a:gd name="T8" fmla="*/ 0 w 1350"/>
                <a:gd name="T9" fmla="*/ 0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" h="1558">
                  <a:moveTo>
                    <a:pt x="0" y="0"/>
                  </a:moveTo>
                  <a:lnTo>
                    <a:pt x="0" y="155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27"/>
            <p:cNvSpPr/>
            <p:nvPr/>
          </p:nvSpPr>
          <p:spPr bwMode="auto">
            <a:xfrm>
              <a:off x="4740639" y="3703271"/>
              <a:ext cx="1354495" cy="1565990"/>
            </a:xfrm>
            <a:custGeom>
              <a:avLst/>
              <a:gdLst>
                <a:gd name="T0" fmla="*/ 0 w 1348"/>
                <a:gd name="T1" fmla="*/ 779 h 1558"/>
                <a:gd name="T2" fmla="*/ 0 w 1348"/>
                <a:gd name="T3" fmla="*/ 779 h 1558"/>
                <a:gd name="T4" fmla="*/ 1348 w 1348"/>
                <a:gd name="T5" fmla="*/ 1558 h 1558"/>
                <a:gd name="T6" fmla="*/ 1348 w 1348"/>
                <a:gd name="T7" fmla="*/ 0 h 1558"/>
                <a:gd name="T8" fmla="*/ 0 w 1348"/>
                <a:gd name="T9" fmla="*/ 779 h 1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558">
                  <a:moveTo>
                    <a:pt x="0" y="779"/>
                  </a:moveTo>
                  <a:lnTo>
                    <a:pt x="0" y="779"/>
                  </a:lnTo>
                  <a:lnTo>
                    <a:pt x="1348" y="1558"/>
                  </a:lnTo>
                  <a:lnTo>
                    <a:pt x="1348" y="0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4740639" y="2922286"/>
              <a:ext cx="1354495" cy="1563980"/>
            </a:xfrm>
            <a:custGeom>
              <a:avLst/>
              <a:gdLst>
                <a:gd name="T0" fmla="*/ 0 w 1348"/>
                <a:gd name="T1" fmla="*/ 0 h 1556"/>
                <a:gd name="T2" fmla="*/ 0 w 1348"/>
                <a:gd name="T3" fmla="*/ 0 h 1556"/>
                <a:gd name="T4" fmla="*/ 0 w 1348"/>
                <a:gd name="T5" fmla="*/ 1556 h 1556"/>
                <a:gd name="T6" fmla="*/ 1348 w 1348"/>
                <a:gd name="T7" fmla="*/ 777 h 1556"/>
                <a:gd name="T8" fmla="*/ 0 w 1348"/>
                <a:gd name="T9" fmla="*/ 0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556">
                  <a:moveTo>
                    <a:pt x="0" y="0"/>
                  </a:moveTo>
                  <a:lnTo>
                    <a:pt x="0" y="0"/>
                  </a:lnTo>
                  <a:lnTo>
                    <a:pt x="0" y="1556"/>
                  </a:lnTo>
                  <a:lnTo>
                    <a:pt x="1348" y="7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5101937" y="2557498"/>
              <a:ext cx="1984381" cy="2293557"/>
            </a:xfrm>
            <a:custGeom>
              <a:avLst/>
              <a:gdLst>
                <a:gd name="T0" fmla="*/ 1248 w 1248"/>
                <a:gd name="T1" fmla="*/ 1082 h 1442"/>
                <a:gd name="T2" fmla="*/ 623 w 1248"/>
                <a:gd name="T3" fmla="*/ 1442 h 1442"/>
                <a:gd name="T4" fmla="*/ 0 w 1248"/>
                <a:gd name="T5" fmla="*/ 1082 h 1442"/>
                <a:gd name="T6" fmla="*/ 0 w 1248"/>
                <a:gd name="T7" fmla="*/ 360 h 1442"/>
                <a:gd name="T8" fmla="*/ 623 w 1248"/>
                <a:gd name="T9" fmla="*/ 0 h 1442"/>
                <a:gd name="T10" fmla="*/ 1248 w 1248"/>
                <a:gd name="T11" fmla="*/ 360 h 1442"/>
                <a:gd name="T12" fmla="*/ 1248 w 1248"/>
                <a:gd name="T13" fmla="*/ 108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8" h="1442">
                  <a:moveTo>
                    <a:pt x="1248" y="1082"/>
                  </a:moveTo>
                  <a:lnTo>
                    <a:pt x="623" y="1442"/>
                  </a:lnTo>
                  <a:lnTo>
                    <a:pt x="0" y="1082"/>
                  </a:lnTo>
                  <a:lnTo>
                    <a:pt x="0" y="360"/>
                  </a:lnTo>
                  <a:lnTo>
                    <a:pt x="623" y="0"/>
                  </a:lnTo>
                  <a:lnTo>
                    <a:pt x="1248" y="360"/>
                  </a:lnTo>
                  <a:lnTo>
                    <a:pt x="1248" y="1082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  <a:alpha val="10000"/>
              </a:schemeClr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29"/>
            <p:cNvSpPr/>
            <p:nvPr/>
          </p:nvSpPr>
          <p:spPr bwMode="auto">
            <a:xfrm>
              <a:off x="5469131" y="2979580"/>
              <a:ext cx="1254014" cy="1449396"/>
            </a:xfrm>
            <a:custGeom>
              <a:avLst/>
              <a:gdLst>
                <a:gd name="T0" fmla="*/ 1248 w 1248"/>
                <a:gd name="T1" fmla="*/ 1082 h 1442"/>
                <a:gd name="T2" fmla="*/ 623 w 1248"/>
                <a:gd name="T3" fmla="*/ 1442 h 1442"/>
                <a:gd name="T4" fmla="*/ 0 w 1248"/>
                <a:gd name="T5" fmla="*/ 1082 h 1442"/>
                <a:gd name="T6" fmla="*/ 0 w 1248"/>
                <a:gd name="T7" fmla="*/ 360 h 1442"/>
                <a:gd name="T8" fmla="*/ 623 w 1248"/>
                <a:gd name="T9" fmla="*/ 0 h 1442"/>
                <a:gd name="T10" fmla="*/ 1248 w 1248"/>
                <a:gd name="T11" fmla="*/ 360 h 1442"/>
                <a:gd name="T12" fmla="*/ 1248 w 1248"/>
                <a:gd name="T13" fmla="*/ 108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8" h="1442">
                  <a:moveTo>
                    <a:pt x="1248" y="1082"/>
                  </a:moveTo>
                  <a:lnTo>
                    <a:pt x="623" y="1442"/>
                  </a:lnTo>
                  <a:lnTo>
                    <a:pt x="0" y="1082"/>
                  </a:lnTo>
                  <a:lnTo>
                    <a:pt x="0" y="360"/>
                  </a:lnTo>
                  <a:lnTo>
                    <a:pt x="623" y="0"/>
                  </a:lnTo>
                  <a:lnTo>
                    <a:pt x="1248" y="360"/>
                  </a:lnTo>
                  <a:lnTo>
                    <a:pt x="1248" y="10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42"/>
            <p:cNvSpPr/>
            <p:nvPr/>
          </p:nvSpPr>
          <p:spPr bwMode="auto">
            <a:xfrm>
              <a:off x="5490028" y="2693208"/>
              <a:ext cx="269700" cy="220232"/>
            </a:xfrm>
            <a:custGeom>
              <a:avLst/>
              <a:gdLst>
                <a:gd name="T0" fmla="*/ 135 w 135"/>
                <a:gd name="T1" fmla="*/ 49 h 110"/>
                <a:gd name="T2" fmla="*/ 68 w 135"/>
                <a:gd name="T3" fmla="*/ 0 h 110"/>
                <a:gd name="T4" fmla="*/ 0 w 135"/>
                <a:gd name="T5" fmla="*/ 49 h 110"/>
                <a:gd name="T6" fmla="*/ 68 w 135"/>
                <a:gd name="T7" fmla="*/ 99 h 110"/>
                <a:gd name="T8" fmla="*/ 93 w 135"/>
                <a:gd name="T9" fmla="*/ 96 h 110"/>
                <a:gd name="T10" fmla="*/ 121 w 135"/>
                <a:gd name="T11" fmla="*/ 110 h 110"/>
                <a:gd name="T12" fmla="*/ 113 w 135"/>
                <a:gd name="T13" fmla="*/ 86 h 110"/>
                <a:gd name="T14" fmla="*/ 135 w 135"/>
                <a:gd name="T15" fmla="*/ 4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5" h="110">
                  <a:moveTo>
                    <a:pt x="135" y="49"/>
                  </a:moveTo>
                  <a:cubicBezTo>
                    <a:pt x="135" y="22"/>
                    <a:pt x="105" y="0"/>
                    <a:pt x="68" y="0"/>
                  </a:cubicBezTo>
                  <a:cubicBezTo>
                    <a:pt x="30" y="0"/>
                    <a:pt x="0" y="22"/>
                    <a:pt x="0" y="49"/>
                  </a:cubicBezTo>
                  <a:cubicBezTo>
                    <a:pt x="0" y="77"/>
                    <a:pt x="30" y="99"/>
                    <a:pt x="68" y="99"/>
                  </a:cubicBezTo>
                  <a:cubicBezTo>
                    <a:pt x="76" y="99"/>
                    <a:pt x="85" y="98"/>
                    <a:pt x="93" y="96"/>
                  </a:cubicBezTo>
                  <a:cubicBezTo>
                    <a:pt x="95" y="95"/>
                    <a:pt x="121" y="110"/>
                    <a:pt x="121" y="110"/>
                  </a:cubicBezTo>
                  <a:cubicBezTo>
                    <a:pt x="113" y="86"/>
                    <a:pt x="113" y="86"/>
                    <a:pt x="113" y="86"/>
                  </a:cubicBezTo>
                  <a:cubicBezTo>
                    <a:pt x="126" y="77"/>
                    <a:pt x="135" y="64"/>
                    <a:pt x="135" y="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Freeform 149"/>
            <p:cNvSpPr/>
            <p:nvPr/>
          </p:nvSpPr>
          <p:spPr bwMode="auto">
            <a:xfrm>
              <a:off x="4909016" y="3549125"/>
              <a:ext cx="283460" cy="278042"/>
            </a:xfrm>
            <a:custGeom>
              <a:avLst/>
              <a:gdLst>
                <a:gd name="T0" fmla="*/ 133 w 142"/>
                <a:gd name="T1" fmla="*/ 95 h 139"/>
                <a:gd name="T2" fmla="*/ 106 w 142"/>
                <a:gd name="T3" fmla="*/ 89 h 139"/>
                <a:gd name="T4" fmla="*/ 83 w 142"/>
                <a:gd name="T5" fmla="*/ 67 h 139"/>
                <a:gd name="T6" fmla="*/ 111 w 142"/>
                <a:gd name="T7" fmla="*/ 39 h 139"/>
                <a:gd name="T8" fmla="*/ 119 w 142"/>
                <a:gd name="T9" fmla="*/ 38 h 139"/>
                <a:gd name="T10" fmla="*/ 133 w 142"/>
                <a:gd name="T11" fmla="*/ 16 h 139"/>
                <a:gd name="T12" fmla="*/ 125 w 142"/>
                <a:gd name="T13" fmla="*/ 9 h 139"/>
                <a:gd name="T14" fmla="*/ 104 w 142"/>
                <a:gd name="T15" fmla="*/ 23 h 139"/>
                <a:gd name="T16" fmla="*/ 103 w 142"/>
                <a:gd name="T17" fmla="*/ 30 h 139"/>
                <a:gd name="T18" fmla="*/ 75 w 142"/>
                <a:gd name="T19" fmla="*/ 58 h 139"/>
                <a:gd name="T20" fmla="*/ 51 w 142"/>
                <a:gd name="T21" fmla="*/ 34 h 139"/>
                <a:gd name="T22" fmla="*/ 45 w 142"/>
                <a:gd name="T23" fmla="*/ 7 h 139"/>
                <a:gd name="T24" fmla="*/ 29 w 142"/>
                <a:gd name="T25" fmla="*/ 0 h 139"/>
                <a:gd name="T26" fmla="*/ 39 w 142"/>
                <a:gd name="T27" fmla="*/ 10 h 139"/>
                <a:gd name="T28" fmla="*/ 35 w 142"/>
                <a:gd name="T29" fmla="*/ 27 h 139"/>
                <a:gd name="T30" fmla="*/ 18 w 142"/>
                <a:gd name="T31" fmla="*/ 32 h 139"/>
                <a:gd name="T32" fmla="*/ 3 w 142"/>
                <a:gd name="T33" fmla="*/ 17 h 139"/>
                <a:gd name="T34" fmla="*/ 9 w 142"/>
                <a:gd name="T35" fmla="*/ 43 h 139"/>
                <a:gd name="T36" fmla="*/ 37 w 142"/>
                <a:gd name="T37" fmla="*/ 48 h 139"/>
                <a:gd name="T38" fmla="*/ 58 w 142"/>
                <a:gd name="T39" fmla="*/ 70 h 139"/>
                <a:gd name="T40" fmla="*/ 12 w 142"/>
                <a:gd name="T41" fmla="*/ 115 h 139"/>
                <a:gd name="T42" fmla="*/ 12 w 142"/>
                <a:gd name="T43" fmla="*/ 129 h 139"/>
                <a:gd name="T44" fmla="*/ 13 w 142"/>
                <a:gd name="T45" fmla="*/ 130 h 139"/>
                <a:gd name="T46" fmla="*/ 26 w 142"/>
                <a:gd name="T47" fmla="*/ 130 h 139"/>
                <a:gd name="T48" fmla="*/ 72 w 142"/>
                <a:gd name="T49" fmla="*/ 84 h 139"/>
                <a:gd name="T50" fmla="*/ 92 w 142"/>
                <a:gd name="T51" fmla="*/ 103 h 139"/>
                <a:gd name="T52" fmla="*/ 97 w 142"/>
                <a:gd name="T53" fmla="*/ 131 h 139"/>
                <a:gd name="T54" fmla="*/ 119 w 142"/>
                <a:gd name="T55" fmla="*/ 138 h 139"/>
                <a:gd name="T56" fmla="*/ 105 w 142"/>
                <a:gd name="T57" fmla="*/ 124 h 139"/>
                <a:gd name="T58" fmla="*/ 109 w 142"/>
                <a:gd name="T59" fmla="*/ 110 h 139"/>
                <a:gd name="T60" fmla="*/ 123 w 142"/>
                <a:gd name="T61" fmla="*/ 106 h 139"/>
                <a:gd name="T62" fmla="*/ 139 w 142"/>
                <a:gd name="T63" fmla="*/ 122 h 139"/>
                <a:gd name="T64" fmla="*/ 133 w 142"/>
                <a:gd name="T65" fmla="*/ 9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39">
                  <a:moveTo>
                    <a:pt x="133" y="95"/>
                  </a:moveTo>
                  <a:cubicBezTo>
                    <a:pt x="126" y="87"/>
                    <a:pt x="115" y="86"/>
                    <a:pt x="106" y="89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111" y="39"/>
                    <a:pt x="111" y="39"/>
                    <a:pt x="111" y="39"/>
                  </a:cubicBezTo>
                  <a:cubicBezTo>
                    <a:pt x="119" y="38"/>
                    <a:pt x="119" y="38"/>
                    <a:pt x="119" y="38"/>
                  </a:cubicBezTo>
                  <a:cubicBezTo>
                    <a:pt x="133" y="16"/>
                    <a:pt x="133" y="16"/>
                    <a:pt x="133" y="16"/>
                  </a:cubicBezTo>
                  <a:cubicBezTo>
                    <a:pt x="125" y="9"/>
                    <a:pt x="125" y="9"/>
                    <a:pt x="125" y="9"/>
                  </a:cubicBezTo>
                  <a:cubicBezTo>
                    <a:pt x="104" y="23"/>
                    <a:pt x="104" y="23"/>
                    <a:pt x="104" y="23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4" y="25"/>
                    <a:pt x="52" y="14"/>
                    <a:pt x="45" y="7"/>
                  </a:cubicBezTo>
                  <a:cubicBezTo>
                    <a:pt x="41" y="2"/>
                    <a:pt x="35" y="0"/>
                    <a:pt x="29" y="0"/>
                  </a:cubicBezTo>
                  <a:cubicBezTo>
                    <a:pt x="39" y="10"/>
                    <a:pt x="39" y="10"/>
                    <a:pt x="39" y="10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0" y="26"/>
                    <a:pt x="3" y="36"/>
                    <a:pt x="9" y="43"/>
                  </a:cubicBezTo>
                  <a:cubicBezTo>
                    <a:pt x="17" y="50"/>
                    <a:pt x="28" y="52"/>
                    <a:pt x="37" y="48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9" y="119"/>
                    <a:pt x="9" y="125"/>
                    <a:pt x="12" y="129"/>
                  </a:cubicBezTo>
                  <a:cubicBezTo>
                    <a:pt x="13" y="130"/>
                    <a:pt x="13" y="130"/>
                    <a:pt x="13" y="130"/>
                  </a:cubicBezTo>
                  <a:cubicBezTo>
                    <a:pt x="17" y="133"/>
                    <a:pt x="23" y="133"/>
                    <a:pt x="26" y="130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92" y="103"/>
                    <a:pt x="92" y="103"/>
                    <a:pt x="92" y="103"/>
                  </a:cubicBezTo>
                  <a:cubicBezTo>
                    <a:pt x="88" y="112"/>
                    <a:pt x="90" y="123"/>
                    <a:pt x="97" y="131"/>
                  </a:cubicBezTo>
                  <a:cubicBezTo>
                    <a:pt x="103" y="136"/>
                    <a:pt x="111" y="139"/>
                    <a:pt x="119" y="138"/>
                  </a:cubicBezTo>
                  <a:cubicBezTo>
                    <a:pt x="105" y="124"/>
                    <a:pt x="105" y="124"/>
                    <a:pt x="105" y="124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23" y="106"/>
                    <a:pt x="123" y="106"/>
                    <a:pt x="123" y="106"/>
                  </a:cubicBezTo>
                  <a:cubicBezTo>
                    <a:pt x="139" y="122"/>
                    <a:pt x="139" y="122"/>
                    <a:pt x="139" y="122"/>
                  </a:cubicBezTo>
                  <a:cubicBezTo>
                    <a:pt x="142" y="113"/>
                    <a:pt x="140" y="102"/>
                    <a:pt x="133" y="9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116"/>
            <p:cNvSpPr>
              <a:spLocks noEditPoints="1"/>
            </p:cNvSpPr>
            <p:nvPr/>
          </p:nvSpPr>
          <p:spPr bwMode="auto">
            <a:xfrm>
              <a:off x="5430003" y="4453422"/>
              <a:ext cx="304101" cy="268408"/>
            </a:xfrm>
            <a:custGeom>
              <a:avLst/>
              <a:gdLst>
                <a:gd name="T0" fmla="*/ 209 w 221"/>
                <a:gd name="T1" fmla="*/ 95 h 195"/>
                <a:gd name="T2" fmla="*/ 209 w 221"/>
                <a:gd name="T3" fmla="*/ 82 h 195"/>
                <a:gd name="T4" fmla="*/ 221 w 221"/>
                <a:gd name="T5" fmla="*/ 82 h 195"/>
                <a:gd name="T6" fmla="*/ 221 w 221"/>
                <a:gd name="T7" fmla="*/ 74 h 195"/>
                <a:gd name="T8" fmla="*/ 110 w 221"/>
                <a:gd name="T9" fmla="*/ 0 h 195"/>
                <a:gd name="T10" fmla="*/ 0 w 221"/>
                <a:gd name="T11" fmla="*/ 74 h 195"/>
                <a:gd name="T12" fmla="*/ 0 w 221"/>
                <a:gd name="T13" fmla="*/ 82 h 195"/>
                <a:gd name="T14" fmla="*/ 10 w 221"/>
                <a:gd name="T15" fmla="*/ 82 h 195"/>
                <a:gd name="T16" fmla="*/ 10 w 221"/>
                <a:gd name="T17" fmla="*/ 95 h 195"/>
                <a:gd name="T18" fmla="*/ 23 w 221"/>
                <a:gd name="T19" fmla="*/ 95 h 195"/>
                <a:gd name="T20" fmla="*/ 23 w 221"/>
                <a:gd name="T21" fmla="*/ 166 h 195"/>
                <a:gd name="T22" fmla="*/ 10 w 221"/>
                <a:gd name="T23" fmla="*/ 166 h 195"/>
                <a:gd name="T24" fmla="*/ 10 w 221"/>
                <a:gd name="T25" fmla="*/ 179 h 195"/>
                <a:gd name="T26" fmla="*/ 0 w 221"/>
                <a:gd name="T27" fmla="*/ 179 h 195"/>
                <a:gd name="T28" fmla="*/ 0 w 221"/>
                <a:gd name="T29" fmla="*/ 195 h 195"/>
                <a:gd name="T30" fmla="*/ 221 w 221"/>
                <a:gd name="T31" fmla="*/ 195 h 195"/>
                <a:gd name="T32" fmla="*/ 221 w 221"/>
                <a:gd name="T33" fmla="*/ 179 h 195"/>
                <a:gd name="T34" fmla="*/ 209 w 221"/>
                <a:gd name="T35" fmla="*/ 179 h 195"/>
                <a:gd name="T36" fmla="*/ 209 w 221"/>
                <a:gd name="T37" fmla="*/ 166 h 195"/>
                <a:gd name="T38" fmla="*/ 197 w 221"/>
                <a:gd name="T39" fmla="*/ 166 h 195"/>
                <a:gd name="T40" fmla="*/ 197 w 221"/>
                <a:gd name="T41" fmla="*/ 95 h 195"/>
                <a:gd name="T42" fmla="*/ 209 w 221"/>
                <a:gd name="T43" fmla="*/ 95 h 195"/>
                <a:gd name="T44" fmla="*/ 73 w 221"/>
                <a:gd name="T45" fmla="*/ 166 h 195"/>
                <a:gd name="T46" fmla="*/ 49 w 221"/>
                <a:gd name="T47" fmla="*/ 166 h 195"/>
                <a:gd name="T48" fmla="*/ 49 w 221"/>
                <a:gd name="T49" fmla="*/ 95 h 195"/>
                <a:gd name="T50" fmla="*/ 73 w 221"/>
                <a:gd name="T51" fmla="*/ 95 h 195"/>
                <a:gd name="T52" fmla="*/ 73 w 221"/>
                <a:gd name="T53" fmla="*/ 166 h 195"/>
                <a:gd name="T54" fmla="*/ 122 w 221"/>
                <a:gd name="T55" fmla="*/ 166 h 195"/>
                <a:gd name="T56" fmla="*/ 99 w 221"/>
                <a:gd name="T57" fmla="*/ 166 h 195"/>
                <a:gd name="T58" fmla="*/ 99 w 221"/>
                <a:gd name="T59" fmla="*/ 95 h 195"/>
                <a:gd name="T60" fmla="*/ 122 w 221"/>
                <a:gd name="T61" fmla="*/ 95 h 195"/>
                <a:gd name="T62" fmla="*/ 122 w 221"/>
                <a:gd name="T63" fmla="*/ 166 h 195"/>
                <a:gd name="T64" fmla="*/ 171 w 221"/>
                <a:gd name="T65" fmla="*/ 166 h 195"/>
                <a:gd name="T66" fmla="*/ 148 w 221"/>
                <a:gd name="T67" fmla="*/ 166 h 195"/>
                <a:gd name="T68" fmla="*/ 148 w 221"/>
                <a:gd name="T69" fmla="*/ 95 h 195"/>
                <a:gd name="T70" fmla="*/ 171 w 221"/>
                <a:gd name="T71" fmla="*/ 95 h 195"/>
                <a:gd name="T72" fmla="*/ 171 w 221"/>
                <a:gd name="T73" fmla="*/ 166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1" h="195">
                  <a:moveTo>
                    <a:pt x="209" y="95"/>
                  </a:moveTo>
                  <a:lnTo>
                    <a:pt x="209" y="82"/>
                  </a:lnTo>
                  <a:lnTo>
                    <a:pt x="221" y="82"/>
                  </a:lnTo>
                  <a:lnTo>
                    <a:pt x="221" y="74"/>
                  </a:lnTo>
                  <a:lnTo>
                    <a:pt x="110" y="0"/>
                  </a:lnTo>
                  <a:lnTo>
                    <a:pt x="0" y="74"/>
                  </a:lnTo>
                  <a:lnTo>
                    <a:pt x="0" y="82"/>
                  </a:lnTo>
                  <a:lnTo>
                    <a:pt x="10" y="82"/>
                  </a:lnTo>
                  <a:lnTo>
                    <a:pt x="10" y="95"/>
                  </a:lnTo>
                  <a:lnTo>
                    <a:pt x="23" y="95"/>
                  </a:lnTo>
                  <a:lnTo>
                    <a:pt x="23" y="166"/>
                  </a:lnTo>
                  <a:lnTo>
                    <a:pt x="10" y="166"/>
                  </a:lnTo>
                  <a:lnTo>
                    <a:pt x="10" y="179"/>
                  </a:lnTo>
                  <a:lnTo>
                    <a:pt x="0" y="179"/>
                  </a:lnTo>
                  <a:lnTo>
                    <a:pt x="0" y="195"/>
                  </a:lnTo>
                  <a:lnTo>
                    <a:pt x="221" y="195"/>
                  </a:lnTo>
                  <a:lnTo>
                    <a:pt x="221" y="179"/>
                  </a:lnTo>
                  <a:lnTo>
                    <a:pt x="209" y="179"/>
                  </a:lnTo>
                  <a:lnTo>
                    <a:pt x="209" y="166"/>
                  </a:lnTo>
                  <a:lnTo>
                    <a:pt x="197" y="166"/>
                  </a:lnTo>
                  <a:lnTo>
                    <a:pt x="197" y="95"/>
                  </a:lnTo>
                  <a:lnTo>
                    <a:pt x="209" y="95"/>
                  </a:lnTo>
                  <a:close/>
                  <a:moveTo>
                    <a:pt x="73" y="166"/>
                  </a:moveTo>
                  <a:lnTo>
                    <a:pt x="49" y="166"/>
                  </a:lnTo>
                  <a:lnTo>
                    <a:pt x="49" y="95"/>
                  </a:lnTo>
                  <a:lnTo>
                    <a:pt x="73" y="95"/>
                  </a:lnTo>
                  <a:lnTo>
                    <a:pt x="73" y="166"/>
                  </a:lnTo>
                  <a:close/>
                  <a:moveTo>
                    <a:pt x="122" y="166"/>
                  </a:moveTo>
                  <a:lnTo>
                    <a:pt x="99" y="166"/>
                  </a:lnTo>
                  <a:lnTo>
                    <a:pt x="99" y="95"/>
                  </a:lnTo>
                  <a:lnTo>
                    <a:pt x="122" y="95"/>
                  </a:lnTo>
                  <a:lnTo>
                    <a:pt x="122" y="166"/>
                  </a:lnTo>
                  <a:close/>
                  <a:moveTo>
                    <a:pt x="171" y="166"/>
                  </a:moveTo>
                  <a:lnTo>
                    <a:pt x="148" y="166"/>
                  </a:lnTo>
                  <a:lnTo>
                    <a:pt x="148" y="95"/>
                  </a:lnTo>
                  <a:lnTo>
                    <a:pt x="171" y="95"/>
                  </a:lnTo>
                  <a:lnTo>
                    <a:pt x="171" y="1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84" tIns="34292" rIns="68584" bIns="34292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49"/>
            <p:cNvGrpSpPr/>
            <p:nvPr/>
          </p:nvGrpSpPr>
          <p:grpSpPr>
            <a:xfrm>
              <a:off x="6948607" y="3553445"/>
              <a:ext cx="283462" cy="283548"/>
              <a:chOff x="11121822" y="1145785"/>
              <a:chExt cx="307214" cy="307212"/>
            </a:xfrm>
            <a:solidFill>
              <a:schemeClr val="bg1"/>
            </a:solidFill>
          </p:grpSpPr>
          <p:sp>
            <p:nvSpPr>
              <p:cNvPr id="25" name="Freeform 140"/>
              <p:cNvSpPr>
                <a:spLocks noEditPoints="1"/>
              </p:cNvSpPr>
              <p:nvPr/>
            </p:nvSpPr>
            <p:spPr bwMode="auto">
              <a:xfrm>
                <a:off x="11121822" y="1211403"/>
                <a:ext cx="241594" cy="241594"/>
              </a:xfrm>
              <a:custGeom>
                <a:avLst/>
                <a:gdLst>
                  <a:gd name="T0" fmla="*/ 103 w 112"/>
                  <a:gd name="T1" fmla="*/ 47 h 112"/>
                  <a:gd name="T2" fmla="*/ 106 w 112"/>
                  <a:gd name="T3" fmla="*/ 36 h 112"/>
                  <a:gd name="T4" fmla="*/ 102 w 112"/>
                  <a:gd name="T5" fmla="*/ 22 h 112"/>
                  <a:gd name="T6" fmla="*/ 92 w 112"/>
                  <a:gd name="T7" fmla="*/ 25 h 112"/>
                  <a:gd name="T8" fmla="*/ 90 w 112"/>
                  <a:gd name="T9" fmla="*/ 14 h 112"/>
                  <a:gd name="T10" fmla="*/ 79 w 112"/>
                  <a:gd name="T11" fmla="*/ 4 h 112"/>
                  <a:gd name="T12" fmla="*/ 71 w 112"/>
                  <a:gd name="T13" fmla="*/ 11 h 112"/>
                  <a:gd name="T14" fmla="*/ 64 w 112"/>
                  <a:gd name="T15" fmla="*/ 3 h 112"/>
                  <a:gd name="T16" fmla="*/ 50 w 112"/>
                  <a:gd name="T17" fmla="*/ 0 h 112"/>
                  <a:gd name="T18" fmla="*/ 47 w 112"/>
                  <a:gd name="T19" fmla="*/ 10 h 112"/>
                  <a:gd name="T20" fmla="*/ 37 w 112"/>
                  <a:gd name="T21" fmla="*/ 6 h 112"/>
                  <a:gd name="T22" fmla="*/ 23 w 112"/>
                  <a:gd name="T23" fmla="*/ 11 h 112"/>
                  <a:gd name="T24" fmla="*/ 25 w 112"/>
                  <a:gd name="T25" fmla="*/ 20 h 112"/>
                  <a:gd name="T26" fmla="*/ 14 w 112"/>
                  <a:gd name="T27" fmla="*/ 22 h 112"/>
                  <a:gd name="T28" fmla="*/ 5 w 112"/>
                  <a:gd name="T29" fmla="*/ 33 h 112"/>
                  <a:gd name="T30" fmla="*/ 12 w 112"/>
                  <a:gd name="T31" fmla="*/ 41 h 112"/>
                  <a:gd name="T32" fmla="*/ 3 w 112"/>
                  <a:gd name="T33" fmla="*/ 48 h 112"/>
                  <a:gd name="T34" fmla="*/ 0 w 112"/>
                  <a:gd name="T35" fmla="*/ 62 h 112"/>
                  <a:gd name="T36" fmla="*/ 10 w 112"/>
                  <a:gd name="T37" fmla="*/ 65 h 112"/>
                  <a:gd name="T38" fmla="*/ 6 w 112"/>
                  <a:gd name="T39" fmla="*/ 75 h 112"/>
                  <a:gd name="T40" fmla="*/ 11 w 112"/>
                  <a:gd name="T41" fmla="*/ 89 h 112"/>
                  <a:gd name="T42" fmla="*/ 21 w 112"/>
                  <a:gd name="T43" fmla="*/ 87 h 112"/>
                  <a:gd name="T44" fmla="*/ 23 w 112"/>
                  <a:gd name="T45" fmla="*/ 98 h 112"/>
                  <a:gd name="T46" fmla="*/ 34 w 112"/>
                  <a:gd name="T47" fmla="*/ 108 h 112"/>
                  <a:gd name="T48" fmla="*/ 41 w 112"/>
                  <a:gd name="T49" fmla="*/ 101 h 112"/>
                  <a:gd name="T50" fmla="*/ 48 w 112"/>
                  <a:gd name="T51" fmla="*/ 109 h 112"/>
                  <a:gd name="T52" fmla="*/ 63 w 112"/>
                  <a:gd name="T53" fmla="*/ 112 h 112"/>
                  <a:gd name="T54" fmla="*/ 66 w 112"/>
                  <a:gd name="T55" fmla="*/ 102 h 112"/>
                  <a:gd name="T56" fmla="*/ 76 w 112"/>
                  <a:gd name="T57" fmla="*/ 106 h 112"/>
                  <a:gd name="T58" fmla="*/ 90 w 112"/>
                  <a:gd name="T59" fmla="*/ 101 h 112"/>
                  <a:gd name="T60" fmla="*/ 88 w 112"/>
                  <a:gd name="T61" fmla="*/ 91 h 112"/>
                  <a:gd name="T62" fmla="*/ 98 w 112"/>
                  <a:gd name="T63" fmla="*/ 89 h 112"/>
                  <a:gd name="T64" fmla="*/ 108 w 112"/>
                  <a:gd name="T65" fmla="*/ 78 h 112"/>
                  <a:gd name="T66" fmla="*/ 101 w 112"/>
                  <a:gd name="T67" fmla="*/ 71 h 112"/>
                  <a:gd name="T68" fmla="*/ 110 w 112"/>
                  <a:gd name="T69" fmla="*/ 64 h 112"/>
                  <a:gd name="T70" fmla="*/ 112 w 112"/>
                  <a:gd name="T71" fmla="*/ 49 h 112"/>
                  <a:gd name="T72" fmla="*/ 56 w 112"/>
                  <a:gd name="T73" fmla="*/ 86 h 112"/>
                  <a:gd name="T74" fmla="*/ 56 w 112"/>
                  <a:gd name="T75" fmla="*/ 26 h 112"/>
                  <a:gd name="T76" fmla="*/ 56 w 112"/>
                  <a:gd name="T77" fmla="*/ 8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2" h="112">
                    <a:moveTo>
                      <a:pt x="110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4"/>
                      <a:pt x="101" y="42"/>
                      <a:pt x="101" y="39"/>
                    </a:cubicBezTo>
                    <a:cubicBezTo>
                      <a:pt x="106" y="36"/>
                      <a:pt x="106" y="36"/>
                      <a:pt x="106" y="36"/>
                    </a:cubicBezTo>
                    <a:cubicBezTo>
                      <a:pt x="108" y="35"/>
                      <a:pt x="108" y="34"/>
                      <a:pt x="107" y="32"/>
                    </a:cubicBezTo>
                    <a:cubicBezTo>
                      <a:pt x="102" y="22"/>
                      <a:pt x="102" y="22"/>
                      <a:pt x="102" y="22"/>
                    </a:cubicBezTo>
                    <a:cubicBezTo>
                      <a:pt x="101" y="21"/>
                      <a:pt x="99" y="20"/>
                      <a:pt x="98" y="21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0" y="23"/>
                      <a:pt x="88" y="21"/>
                      <a:pt x="87" y="20"/>
                    </a:cubicBezTo>
                    <a:cubicBezTo>
                      <a:pt x="90" y="14"/>
                      <a:pt x="90" y="14"/>
                      <a:pt x="90" y="14"/>
                    </a:cubicBezTo>
                    <a:cubicBezTo>
                      <a:pt x="91" y="12"/>
                      <a:pt x="90" y="11"/>
                      <a:pt x="89" y="10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7" y="3"/>
                      <a:pt x="76" y="4"/>
                      <a:pt x="75" y="5"/>
                    </a:cubicBezTo>
                    <a:cubicBezTo>
                      <a:pt x="71" y="11"/>
                      <a:pt x="71" y="11"/>
                      <a:pt x="71" y="11"/>
                    </a:cubicBezTo>
                    <a:cubicBezTo>
                      <a:pt x="69" y="10"/>
                      <a:pt x="67" y="10"/>
                      <a:pt x="64" y="9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4" y="1"/>
                      <a:pt x="63" y="0"/>
                      <a:pt x="61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48" y="0"/>
                      <a:pt x="47" y="1"/>
                      <a:pt x="47" y="3"/>
                    </a:cubicBezTo>
                    <a:cubicBezTo>
                      <a:pt x="47" y="10"/>
                      <a:pt x="47" y="10"/>
                      <a:pt x="47" y="10"/>
                    </a:cubicBezTo>
                    <a:cubicBezTo>
                      <a:pt x="45" y="10"/>
                      <a:pt x="42" y="11"/>
                      <a:pt x="40" y="12"/>
                    </a:cubicBezTo>
                    <a:cubicBezTo>
                      <a:pt x="37" y="6"/>
                      <a:pt x="37" y="6"/>
                      <a:pt x="37" y="6"/>
                    </a:cubicBezTo>
                    <a:cubicBezTo>
                      <a:pt x="36" y="4"/>
                      <a:pt x="34" y="4"/>
                      <a:pt x="33" y="5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1" y="11"/>
                      <a:pt x="21" y="13"/>
                      <a:pt x="22" y="14"/>
                    </a:cubicBezTo>
                    <a:cubicBezTo>
                      <a:pt x="25" y="20"/>
                      <a:pt x="25" y="20"/>
                      <a:pt x="25" y="20"/>
                    </a:cubicBezTo>
                    <a:cubicBezTo>
                      <a:pt x="23" y="22"/>
                      <a:pt x="22" y="24"/>
                      <a:pt x="20" y="26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2"/>
                      <a:pt x="11" y="22"/>
                      <a:pt x="10" y="2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4" y="35"/>
                      <a:pt x="4" y="36"/>
                      <a:pt x="6" y="37"/>
                    </a:cubicBezTo>
                    <a:cubicBezTo>
                      <a:pt x="12" y="41"/>
                      <a:pt x="12" y="41"/>
                      <a:pt x="12" y="41"/>
                    </a:cubicBezTo>
                    <a:cubicBezTo>
                      <a:pt x="11" y="43"/>
                      <a:pt x="10" y="45"/>
                      <a:pt x="10" y="48"/>
                    </a:cubicBezTo>
                    <a:cubicBezTo>
                      <a:pt x="3" y="48"/>
                      <a:pt x="3" y="48"/>
                      <a:pt x="3" y="48"/>
                    </a:cubicBezTo>
                    <a:cubicBezTo>
                      <a:pt x="2" y="48"/>
                      <a:pt x="0" y="49"/>
                      <a:pt x="0" y="51"/>
                    </a:cubicBezTo>
                    <a:cubicBezTo>
                      <a:pt x="0" y="62"/>
                      <a:pt x="0" y="62"/>
                      <a:pt x="0" y="62"/>
                    </a:cubicBezTo>
                    <a:cubicBezTo>
                      <a:pt x="0" y="64"/>
                      <a:pt x="2" y="65"/>
                      <a:pt x="3" y="65"/>
                    </a:cubicBezTo>
                    <a:cubicBezTo>
                      <a:pt x="10" y="65"/>
                      <a:pt x="10" y="65"/>
                      <a:pt x="10" y="65"/>
                    </a:cubicBezTo>
                    <a:cubicBezTo>
                      <a:pt x="11" y="68"/>
                      <a:pt x="11" y="70"/>
                      <a:pt x="12" y="72"/>
                    </a:cubicBezTo>
                    <a:cubicBezTo>
                      <a:pt x="6" y="75"/>
                      <a:pt x="6" y="75"/>
                      <a:pt x="6" y="75"/>
                    </a:cubicBezTo>
                    <a:cubicBezTo>
                      <a:pt x="5" y="76"/>
                      <a:pt x="5" y="78"/>
                      <a:pt x="5" y="79"/>
                    </a:cubicBezTo>
                    <a:cubicBezTo>
                      <a:pt x="11" y="89"/>
                      <a:pt x="11" y="89"/>
                      <a:pt x="11" y="89"/>
                    </a:cubicBezTo>
                    <a:cubicBezTo>
                      <a:pt x="12" y="91"/>
                      <a:pt x="14" y="91"/>
                      <a:pt x="15" y="90"/>
                    </a:cubicBezTo>
                    <a:cubicBezTo>
                      <a:pt x="21" y="87"/>
                      <a:pt x="21" y="87"/>
                      <a:pt x="21" y="87"/>
                    </a:cubicBezTo>
                    <a:cubicBezTo>
                      <a:pt x="23" y="89"/>
                      <a:pt x="24" y="91"/>
                      <a:pt x="26" y="92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9"/>
                      <a:pt x="23" y="101"/>
                      <a:pt x="24" y="102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5" y="108"/>
                      <a:pt x="37" y="108"/>
                      <a:pt x="38" y="106"/>
                    </a:cubicBezTo>
                    <a:cubicBezTo>
                      <a:pt x="41" y="101"/>
                      <a:pt x="41" y="101"/>
                      <a:pt x="41" y="101"/>
                    </a:cubicBezTo>
                    <a:cubicBezTo>
                      <a:pt x="44" y="101"/>
                      <a:pt x="46" y="102"/>
                      <a:pt x="48" y="102"/>
                    </a:cubicBezTo>
                    <a:cubicBezTo>
                      <a:pt x="48" y="109"/>
                      <a:pt x="48" y="109"/>
                      <a:pt x="48" y="109"/>
                    </a:cubicBezTo>
                    <a:cubicBezTo>
                      <a:pt x="48" y="111"/>
                      <a:pt x="50" y="112"/>
                      <a:pt x="51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4" y="112"/>
                      <a:pt x="66" y="111"/>
                      <a:pt x="66" y="109"/>
                    </a:cubicBezTo>
                    <a:cubicBezTo>
                      <a:pt x="66" y="102"/>
                      <a:pt x="66" y="102"/>
                      <a:pt x="66" y="102"/>
                    </a:cubicBezTo>
                    <a:cubicBezTo>
                      <a:pt x="68" y="102"/>
                      <a:pt x="70" y="101"/>
                      <a:pt x="73" y="100"/>
                    </a:cubicBezTo>
                    <a:cubicBezTo>
                      <a:pt x="76" y="106"/>
                      <a:pt x="76" y="106"/>
                      <a:pt x="76" y="106"/>
                    </a:cubicBezTo>
                    <a:cubicBezTo>
                      <a:pt x="77" y="107"/>
                      <a:pt x="79" y="108"/>
                      <a:pt x="80" y="107"/>
                    </a:cubicBezTo>
                    <a:cubicBezTo>
                      <a:pt x="90" y="101"/>
                      <a:pt x="90" y="101"/>
                      <a:pt x="90" y="101"/>
                    </a:cubicBezTo>
                    <a:cubicBezTo>
                      <a:pt x="91" y="100"/>
                      <a:pt x="92" y="99"/>
                      <a:pt x="91" y="97"/>
                    </a:cubicBezTo>
                    <a:cubicBezTo>
                      <a:pt x="88" y="91"/>
                      <a:pt x="88" y="91"/>
                      <a:pt x="88" y="91"/>
                    </a:cubicBezTo>
                    <a:cubicBezTo>
                      <a:pt x="89" y="90"/>
                      <a:pt x="91" y="88"/>
                      <a:pt x="93" y="86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100" y="90"/>
                      <a:pt x="102" y="90"/>
                      <a:pt x="102" y="88"/>
                    </a:cubicBezTo>
                    <a:cubicBezTo>
                      <a:pt x="108" y="78"/>
                      <a:pt x="108" y="78"/>
                      <a:pt x="108" y="78"/>
                    </a:cubicBezTo>
                    <a:cubicBezTo>
                      <a:pt x="109" y="77"/>
                      <a:pt x="108" y="75"/>
                      <a:pt x="107" y="74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102" y="69"/>
                      <a:pt x="102" y="66"/>
                      <a:pt x="103" y="64"/>
                    </a:cubicBezTo>
                    <a:cubicBezTo>
                      <a:pt x="110" y="64"/>
                      <a:pt x="110" y="64"/>
                      <a:pt x="110" y="64"/>
                    </a:cubicBezTo>
                    <a:cubicBezTo>
                      <a:pt x="111" y="64"/>
                      <a:pt x="112" y="63"/>
                      <a:pt x="112" y="61"/>
                    </a:cubicBezTo>
                    <a:cubicBezTo>
                      <a:pt x="112" y="49"/>
                      <a:pt x="112" y="49"/>
                      <a:pt x="112" y="49"/>
                    </a:cubicBezTo>
                    <a:cubicBezTo>
                      <a:pt x="112" y="48"/>
                      <a:pt x="111" y="47"/>
                      <a:pt x="110" y="47"/>
                    </a:cubicBezTo>
                    <a:close/>
                    <a:moveTo>
                      <a:pt x="56" y="86"/>
                    </a:moveTo>
                    <a:cubicBezTo>
                      <a:pt x="40" y="86"/>
                      <a:pt x="26" y="72"/>
                      <a:pt x="26" y="56"/>
                    </a:cubicBezTo>
                    <a:cubicBezTo>
                      <a:pt x="26" y="39"/>
                      <a:pt x="40" y="26"/>
                      <a:pt x="56" y="26"/>
                    </a:cubicBezTo>
                    <a:cubicBezTo>
                      <a:pt x="73" y="26"/>
                      <a:pt x="86" y="39"/>
                      <a:pt x="86" y="56"/>
                    </a:cubicBezTo>
                    <a:cubicBezTo>
                      <a:pt x="86" y="72"/>
                      <a:pt x="73" y="86"/>
                      <a:pt x="56" y="8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141"/>
              <p:cNvSpPr>
                <a:spLocks noEditPoints="1"/>
              </p:cNvSpPr>
              <p:nvPr/>
            </p:nvSpPr>
            <p:spPr bwMode="auto">
              <a:xfrm>
                <a:off x="11317186" y="1145785"/>
                <a:ext cx="111850" cy="113341"/>
              </a:xfrm>
              <a:custGeom>
                <a:avLst/>
                <a:gdLst>
                  <a:gd name="T0" fmla="*/ 48 w 52"/>
                  <a:gd name="T1" fmla="*/ 23 h 52"/>
                  <a:gd name="T2" fmla="*/ 50 w 52"/>
                  <a:gd name="T3" fmla="*/ 17 h 52"/>
                  <a:gd name="T4" fmla="*/ 48 w 52"/>
                  <a:gd name="T5" fmla="*/ 11 h 52"/>
                  <a:gd name="T6" fmla="*/ 44 w 52"/>
                  <a:gd name="T7" fmla="*/ 12 h 52"/>
                  <a:gd name="T8" fmla="*/ 42 w 52"/>
                  <a:gd name="T9" fmla="*/ 6 h 52"/>
                  <a:gd name="T10" fmla="*/ 38 w 52"/>
                  <a:gd name="T11" fmla="*/ 2 h 52"/>
                  <a:gd name="T12" fmla="*/ 34 w 52"/>
                  <a:gd name="T13" fmla="*/ 5 h 52"/>
                  <a:gd name="T14" fmla="*/ 30 w 52"/>
                  <a:gd name="T15" fmla="*/ 1 h 52"/>
                  <a:gd name="T16" fmla="*/ 24 w 52"/>
                  <a:gd name="T17" fmla="*/ 0 h 52"/>
                  <a:gd name="T18" fmla="*/ 23 w 52"/>
                  <a:gd name="T19" fmla="*/ 4 h 52"/>
                  <a:gd name="T20" fmla="*/ 17 w 52"/>
                  <a:gd name="T21" fmla="*/ 2 h 52"/>
                  <a:gd name="T22" fmla="*/ 11 w 52"/>
                  <a:gd name="T23" fmla="*/ 4 h 52"/>
                  <a:gd name="T24" fmla="*/ 12 w 52"/>
                  <a:gd name="T25" fmla="*/ 8 h 52"/>
                  <a:gd name="T26" fmla="*/ 6 w 52"/>
                  <a:gd name="T27" fmla="*/ 10 h 52"/>
                  <a:gd name="T28" fmla="*/ 2 w 52"/>
                  <a:gd name="T29" fmla="*/ 14 h 52"/>
                  <a:gd name="T30" fmla="*/ 6 w 52"/>
                  <a:gd name="T31" fmla="*/ 18 h 52"/>
                  <a:gd name="T32" fmla="*/ 1 w 52"/>
                  <a:gd name="T33" fmla="*/ 22 h 52"/>
                  <a:gd name="T34" fmla="*/ 0 w 52"/>
                  <a:gd name="T35" fmla="*/ 28 h 52"/>
                  <a:gd name="T36" fmla="*/ 4 w 52"/>
                  <a:gd name="T37" fmla="*/ 29 h 52"/>
                  <a:gd name="T38" fmla="*/ 2 w 52"/>
                  <a:gd name="T39" fmla="*/ 35 h 52"/>
                  <a:gd name="T40" fmla="*/ 4 w 52"/>
                  <a:gd name="T41" fmla="*/ 41 h 52"/>
                  <a:gd name="T42" fmla="*/ 9 w 52"/>
                  <a:gd name="T43" fmla="*/ 40 h 52"/>
                  <a:gd name="T44" fmla="*/ 10 w 52"/>
                  <a:gd name="T45" fmla="*/ 46 h 52"/>
                  <a:gd name="T46" fmla="*/ 15 w 52"/>
                  <a:gd name="T47" fmla="*/ 50 h 52"/>
                  <a:gd name="T48" fmla="*/ 18 w 52"/>
                  <a:gd name="T49" fmla="*/ 47 h 52"/>
                  <a:gd name="T50" fmla="*/ 22 w 52"/>
                  <a:gd name="T51" fmla="*/ 51 h 52"/>
                  <a:gd name="T52" fmla="*/ 28 w 52"/>
                  <a:gd name="T53" fmla="*/ 52 h 52"/>
                  <a:gd name="T54" fmla="*/ 29 w 52"/>
                  <a:gd name="T55" fmla="*/ 48 h 52"/>
                  <a:gd name="T56" fmla="*/ 35 w 52"/>
                  <a:gd name="T57" fmla="*/ 50 h 52"/>
                  <a:gd name="T58" fmla="*/ 41 w 52"/>
                  <a:gd name="T59" fmla="*/ 48 h 52"/>
                  <a:gd name="T60" fmla="*/ 40 w 52"/>
                  <a:gd name="T61" fmla="*/ 43 h 52"/>
                  <a:gd name="T62" fmla="*/ 46 w 52"/>
                  <a:gd name="T63" fmla="*/ 42 h 52"/>
                  <a:gd name="T64" fmla="*/ 50 w 52"/>
                  <a:gd name="T65" fmla="*/ 37 h 52"/>
                  <a:gd name="T66" fmla="*/ 47 w 52"/>
                  <a:gd name="T67" fmla="*/ 34 h 52"/>
                  <a:gd name="T68" fmla="*/ 51 w 52"/>
                  <a:gd name="T69" fmla="*/ 30 h 52"/>
                  <a:gd name="T70" fmla="*/ 52 w 52"/>
                  <a:gd name="T71" fmla="*/ 24 h 52"/>
                  <a:gd name="T72" fmla="*/ 26 w 52"/>
                  <a:gd name="T73" fmla="*/ 40 h 52"/>
                  <a:gd name="T74" fmla="*/ 26 w 52"/>
                  <a:gd name="T75" fmla="*/ 12 h 52"/>
                  <a:gd name="T76" fmla="*/ 26 w 52"/>
                  <a:gd name="T77" fmla="*/ 4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" h="52">
                    <a:moveTo>
                      <a:pt x="51" y="23"/>
                    </a:moveTo>
                    <a:cubicBezTo>
                      <a:pt x="48" y="23"/>
                      <a:pt x="48" y="23"/>
                      <a:pt x="48" y="23"/>
                    </a:cubicBezTo>
                    <a:cubicBezTo>
                      <a:pt x="48" y="21"/>
                      <a:pt x="48" y="20"/>
                      <a:pt x="47" y="18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6"/>
                      <a:pt x="51" y="16"/>
                      <a:pt x="50" y="15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10"/>
                      <a:pt x="47" y="10"/>
                      <a:pt x="46" y="11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3" y="11"/>
                      <a:pt x="42" y="10"/>
                      <a:pt x="40" y="9"/>
                    </a:cubicBezTo>
                    <a:cubicBezTo>
                      <a:pt x="42" y="6"/>
                      <a:pt x="42" y="6"/>
                      <a:pt x="42" y="6"/>
                    </a:cubicBezTo>
                    <a:cubicBezTo>
                      <a:pt x="42" y="6"/>
                      <a:pt x="42" y="5"/>
                      <a:pt x="42" y="4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7" y="2"/>
                      <a:pt x="36" y="2"/>
                      <a:pt x="36" y="3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2" y="4"/>
                      <a:pt x="30" y="4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23" y="4"/>
                      <a:pt x="23" y="4"/>
                      <a:pt x="23" y="4"/>
                    </a:cubicBezTo>
                    <a:cubicBezTo>
                      <a:pt x="21" y="4"/>
                      <a:pt x="20" y="5"/>
                      <a:pt x="19" y="5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5" y="2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5"/>
                      <a:pt x="11" y="6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9"/>
                      <a:pt x="10" y="10"/>
                      <a:pt x="9" y="12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5"/>
                      <a:pt x="2" y="16"/>
                      <a:pt x="3" y="16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5" y="19"/>
                      <a:pt x="5" y="21"/>
                      <a:pt x="4" y="22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2"/>
                      <a:pt x="0" y="23"/>
                      <a:pt x="0" y="23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1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1"/>
                      <a:pt x="5" y="32"/>
                      <a:pt x="5" y="34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2" y="36"/>
                      <a:pt x="2" y="36"/>
                      <a:pt x="2" y="37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5" y="41"/>
                      <a:pt x="5" y="42"/>
                      <a:pt x="6" y="41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10" y="41"/>
                      <a:pt x="11" y="42"/>
                      <a:pt x="12" y="43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7"/>
                      <a:pt x="11" y="47"/>
                    </a:cubicBezTo>
                    <a:cubicBezTo>
                      <a:pt x="15" y="50"/>
                      <a:pt x="15" y="50"/>
                      <a:pt x="15" y="50"/>
                    </a:cubicBezTo>
                    <a:cubicBezTo>
                      <a:pt x="15" y="50"/>
                      <a:pt x="16" y="50"/>
                      <a:pt x="16" y="49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1" y="48"/>
                      <a:pt x="22" y="48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2" y="52"/>
                      <a:pt x="23" y="52"/>
                      <a:pt x="24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9" y="52"/>
                      <a:pt x="29" y="52"/>
                      <a:pt x="29" y="51"/>
                    </a:cubicBezTo>
                    <a:cubicBezTo>
                      <a:pt x="29" y="48"/>
                      <a:pt x="29" y="48"/>
                      <a:pt x="29" y="48"/>
                    </a:cubicBezTo>
                    <a:cubicBezTo>
                      <a:pt x="31" y="48"/>
                      <a:pt x="32" y="47"/>
                      <a:pt x="34" y="47"/>
                    </a:cubicBezTo>
                    <a:cubicBezTo>
                      <a:pt x="35" y="50"/>
                      <a:pt x="35" y="50"/>
                      <a:pt x="35" y="50"/>
                    </a:cubicBezTo>
                    <a:cubicBezTo>
                      <a:pt x="36" y="50"/>
                      <a:pt x="36" y="50"/>
                      <a:pt x="37" y="50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1" y="46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2" y="41"/>
                      <a:pt x="43" y="40"/>
                    </a:cubicBezTo>
                    <a:cubicBezTo>
                      <a:pt x="46" y="42"/>
                      <a:pt x="46" y="42"/>
                      <a:pt x="46" y="42"/>
                    </a:cubicBezTo>
                    <a:cubicBezTo>
                      <a:pt x="47" y="42"/>
                      <a:pt x="47" y="42"/>
                      <a:pt x="48" y="41"/>
                    </a:cubicBezTo>
                    <a:cubicBezTo>
                      <a:pt x="50" y="37"/>
                      <a:pt x="50" y="37"/>
                      <a:pt x="50" y="37"/>
                    </a:cubicBezTo>
                    <a:cubicBezTo>
                      <a:pt x="50" y="37"/>
                      <a:pt x="50" y="36"/>
                      <a:pt x="50" y="36"/>
                    </a:cubicBezTo>
                    <a:cubicBezTo>
                      <a:pt x="47" y="34"/>
                      <a:pt x="47" y="34"/>
                      <a:pt x="47" y="34"/>
                    </a:cubicBezTo>
                    <a:cubicBezTo>
                      <a:pt x="47" y="33"/>
                      <a:pt x="48" y="31"/>
                      <a:pt x="48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2" y="30"/>
                      <a:pt x="52" y="29"/>
                      <a:pt x="52" y="29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2" y="23"/>
                      <a:pt x="51" y="23"/>
                    </a:cubicBezTo>
                    <a:close/>
                    <a:moveTo>
                      <a:pt x="26" y="40"/>
                    </a:moveTo>
                    <a:cubicBezTo>
                      <a:pt x="18" y="40"/>
                      <a:pt x="12" y="34"/>
                      <a:pt x="12" y="26"/>
                    </a:cubicBezTo>
                    <a:cubicBezTo>
                      <a:pt x="12" y="18"/>
                      <a:pt x="18" y="12"/>
                      <a:pt x="26" y="12"/>
                    </a:cubicBezTo>
                    <a:cubicBezTo>
                      <a:pt x="34" y="12"/>
                      <a:pt x="40" y="18"/>
                      <a:pt x="40" y="26"/>
                    </a:cubicBezTo>
                    <a:cubicBezTo>
                      <a:pt x="40" y="34"/>
                      <a:pt x="34" y="40"/>
                      <a:pt x="2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52"/>
            <p:cNvGrpSpPr/>
            <p:nvPr/>
          </p:nvGrpSpPr>
          <p:grpSpPr>
            <a:xfrm>
              <a:off x="6496244" y="2736086"/>
              <a:ext cx="287589" cy="178938"/>
              <a:chOff x="8292784" y="1202455"/>
              <a:chExt cx="311687" cy="193872"/>
            </a:xfrm>
          </p:grpSpPr>
          <p:sp>
            <p:nvSpPr>
              <p:cNvPr id="28" name="Freeform 151"/>
              <p:cNvSpPr/>
              <p:nvPr/>
            </p:nvSpPr>
            <p:spPr bwMode="auto">
              <a:xfrm>
                <a:off x="8297258" y="1202455"/>
                <a:ext cx="299756" cy="123780"/>
              </a:xfrm>
              <a:custGeom>
                <a:avLst/>
                <a:gdLst>
                  <a:gd name="T0" fmla="*/ 135 w 139"/>
                  <a:gd name="T1" fmla="*/ 0 h 57"/>
                  <a:gd name="T2" fmla="*/ 4 w 139"/>
                  <a:gd name="T3" fmla="*/ 0 h 57"/>
                  <a:gd name="T4" fmla="*/ 0 w 139"/>
                  <a:gd name="T5" fmla="*/ 1 h 57"/>
                  <a:gd name="T6" fmla="*/ 65 w 139"/>
                  <a:gd name="T7" fmla="*/ 55 h 57"/>
                  <a:gd name="T8" fmla="*/ 74 w 139"/>
                  <a:gd name="T9" fmla="*/ 55 h 57"/>
                  <a:gd name="T10" fmla="*/ 139 w 139"/>
                  <a:gd name="T11" fmla="*/ 1 h 57"/>
                  <a:gd name="T12" fmla="*/ 135 w 139"/>
                  <a:gd name="T1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57">
                    <a:moveTo>
                      <a:pt x="135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0"/>
                      <a:pt x="0" y="1"/>
                    </a:cubicBezTo>
                    <a:cubicBezTo>
                      <a:pt x="65" y="55"/>
                      <a:pt x="65" y="55"/>
                      <a:pt x="65" y="55"/>
                    </a:cubicBezTo>
                    <a:cubicBezTo>
                      <a:pt x="68" y="57"/>
                      <a:pt x="72" y="57"/>
                      <a:pt x="74" y="55"/>
                    </a:cubicBezTo>
                    <a:cubicBezTo>
                      <a:pt x="139" y="1"/>
                      <a:pt x="139" y="1"/>
                      <a:pt x="139" y="1"/>
                    </a:cubicBezTo>
                    <a:cubicBezTo>
                      <a:pt x="138" y="0"/>
                      <a:pt x="137" y="0"/>
                      <a:pt x="13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 152"/>
              <p:cNvSpPr>
                <a:spLocks noEditPoints="1"/>
              </p:cNvSpPr>
              <p:nvPr/>
            </p:nvSpPr>
            <p:spPr bwMode="auto">
              <a:xfrm>
                <a:off x="8292784" y="1221842"/>
                <a:ext cx="311687" cy="174485"/>
              </a:xfrm>
              <a:custGeom>
                <a:avLst/>
                <a:gdLst>
                  <a:gd name="T0" fmla="*/ 77 w 144"/>
                  <a:gd name="T1" fmla="*/ 55 h 81"/>
                  <a:gd name="T2" fmla="*/ 67 w 144"/>
                  <a:gd name="T3" fmla="*/ 55 h 81"/>
                  <a:gd name="T4" fmla="*/ 0 w 144"/>
                  <a:gd name="T5" fmla="*/ 0 h 81"/>
                  <a:gd name="T6" fmla="*/ 0 w 144"/>
                  <a:gd name="T7" fmla="*/ 74 h 81"/>
                  <a:gd name="T8" fmla="*/ 6 w 144"/>
                  <a:gd name="T9" fmla="*/ 81 h 81"/>
                  <a:gd name="T10" fmla="*/ 137 w 144"/>
                  <a:gd name="T11" fmla="*/ 81 h 81"/>
                  <a:gd name="T12" fmla="*/ 144 w 144"/>
                  <a:gd name="T13" fmla="*/ 74 h 81"/>
                  <a:gd name="T14" fmla="*/ 144 w 144"/>
                  <a:gd name="T15" fmla="*/ 0 h 81"/>
                  <a:gd name="T16" fmla="*/ 77 w 144"/>
                  <a:gd name="T17" fmla="*/ 55 h 81"/>
                  <a:gd name="T18" fmla="*/ 41 w 144"/>
                  <a:gd name="T19" fmla="*/ 45 h 81"/>
                  <a:gd name="T20" fmla="*/ 10 w 144"/>
                  <a:gd name="T21" fmla="*/ 75 h 81"/>
                  <a:gd name="T22" fmla="*/ 8 w 144"/>
                  <a:gd name="T23" fmla="*/ 76 h 81"/>
                  <a:gd name="T24" fmla="*/ 6 w 144"/>
                  <a:gd name="T25" fmla="*/ 75 h 81"/>
                  <a:gd name="T26" fmla="*/ 6 w 144"/>
                  <a:gd name="T27" fmla="*/ 71 h 81"/>
                  <a:gd name="T28" fmla="*/ 37 w 144"/>
                  <a:gd name="T29" fmla="*/ 41 h 81"/>
                  <a:gd name="T30" fmla="*/ 41 w 144"/>
                  <a:gd name="T31" fmla="*/ 41 h 81"/>
                  <a:gd name="T32" fmla="*/ 41 w 144"/>
                  <a:gd name="T33" fmla="*/ 45 h 81"/>
                  <a:gd name="T34" fmla="*/ 138 w 144"/>
                  <a:gd name="T35" fmla="*/ 75 h 81"/>
                  <a:gd name="T36" fmla="*/ 136 w 144"/>
                  <a:gd name="T37" fmla="*/ 76 h 81"/>
                  <a:gd name="T38" fmla="*/ 134 w 144"/>
                  <a:gd name="T39" fmla="*/ 75 h 81"/>
                  <a:gd name="T40" fmla="*/ 102 w 144"/>
                  <a:gd name="T41" fmla="*/ 45 h 81"/>
                  <a:gd name="T42" fmla="*/ 102 w 144"/>
                  <a:gd name="T43" fmla="*/ 41 h 81"/>
                  <a:gd name="T44" fmla="*/ 106 w 144"/>
                  <a:gd name="T45" fmla="*/ 41 h 81"/>
                  <a:gd name="T46" fmla="*/ 138 w 144"/>
                  <a:gd name="T47" fmla="*/ 71 h 81"/>
                  <a:gd name="T48" fmla="*/ 138 w 144"/>
                  <a:gd name="T49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4" h="81">
                    <a:moveTo>
                      <a:pt x="77" y="55"/>
                    </a:moveTo>
                    <a:cubicBezTo>
                      <a:pt x="74" y="57"/>
                      <a:pt x="69" y="57"/>
                      <a:pt x="67" y="5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8"/>
                      <a:pt x="3" y="81"/>
                      <a:pt x="6" y="81"/>
                    </a:cubicBezTo>
                    <a:cubicBezTo>
                      <a:pt x="137" y="81"/>
                      <a:pt x="137" y="81"/>
                      <a:pt x="137" y="81"/>
                    </a:cubicBezTo>
                    <a:cubicBezTo>
                      <a:pt x="141" y="81"/>
                      <a:pt x="144" y="78"/>
                      <a:pt x="144" y="74"/>
                    </a:cubicBezTo>
                    <a:cubicBezTo>
                      <a:pt x="144" y="0"/>
                      <a:pt x="144" y="0"/>
                      <a:pt x="144" y="0"/>
                    </a:cubicBezTo>
                    <a:lnTo>
                      <a:pt x="77" y="55"/>
                    </a:lnTo>
                    <a:close/>
                    <a:moveTo>
                      <a:pt x="41" y="45"/>
                    </a:moveTo>
                    <a:cubicBezTo>
                      <a:pt x="10" y="75"/>
                      <a:pt x="10" y="75"/>
                      <a:pt x="10" y="75"/>
                    </a:cubicBezTo>
                    <a:cubicBezTo>
                      <a:pt x="9" y="75"/>
                      <a:pt x="8" y="76"/>
                      <a:pt x="8" y="76"/>
                    </a:cubicBezTo>
                    <a:cubicBezTo>
                      <a:pt x="7" y="76"/>
                      <a:pt x="6" y="75"/>
                      <a:pt x="6" y="75"/>
                    </a:cubicBezTo>
                    <a:cubicBezTo>
                      <a:pt x="5" y="74"/>
                      <a:pt x="5" y="72"/>
                      <a:pt x="6" y="7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8" y="40"/>
                      <a:pt x="40" y="40"/>
                      <a:pt x="41" y="41"/>
                    </a:cubicBezTo>
                    <a:cubicBezTo>
                      <a:pt x="42" y="42"/>
                      <a:pt x="42" y="44"/>
                      <a:pt x="41" y="45"/>
                    </a:cubicBezTo>
                    <a:close/>
                    <a:moveTo>
                      <a:pt x="138" y="75"/>
                    </a:moveTo>
                    <a:cubicBezTo>
                      <a:pt x="137" y="75"/>
                      <a:pt x="136" y="76"/>
                      <a:pt x="136" y="76"/>
                    </a:cubicBezTo>
                    <a:cubicBezTo>
                      <a:pt x="135" y="76"/>
                      <a:pt x="134" y="75"/>
                      <a:pt x="134" y="75"/>
                    </a:cubicBezTo>
                    <a:cubicBezTo>
                      <a:pt x="102" y="45"/>
                      <a:pt x="102" y="45"/>
                      <a:pt x="102" y="45"/>
                    </a:cubicBezTo>
                    <a:cubicBezTo>
                      <a:pt x="101" y="44"/>
                      <a:pt x="101" y="42"/>
                      <a:pt x="102" y="41"/>
                    </a:cubicBezTo>
                    <a:cubicBezTo>
                      <a:pt x="103" y="40"/>
                      <a:pt x="105" y="40"/>
                      <a:pt x="106" y="41"/>
                    </a:cubicBezTo>
                    <a:cubicBezTo>
                      <a:pt x="138" y="71"/>
                      <a:pt x="138" y="71"/>
                      <a:pt x="138" y="71"/>
                    </a:cubicBezTo>
                    <a:cubicBezTo>
                      <a:pt x="139" y="72"/>
                      <a:pt x="139" y="74"/>
                      <a:pt x="138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组合 55"/>
            <p:cNvGrpSpPr/>
            <p:nvPr/>
          </p:nvGrpSpPr>
          <p:grpSpPr>
            <a:xfrm>
              <a:off x="6448345" y="4427991"/>
              <a:ext cx="371526" cy="305573"/>
              <a:chOff x="5108575" y="3992563"/>
              <a:chExt cx="428625" cy="352426"/>
            </a:xfrm>
            <a:solidFill>
              <a:schemeClr val="bg1"/>
            </a:solidFill>
          </p:grpSpPr>
          <p:sp>
            <p:nvSpPr>
              <p:cNvPr id="31" name="Freeform 223"/>
              <p:cNvSpPr/>
              <p:nvPr/>
            </p:nvSpPr>
            <p:spPr bwMode="auto">
              <a:xfrm>
                <a:off x="5108575" y="3998913"/>
                <a:ext cx="201613" cy="106363"/>
              </a:xfrm>
              <a:custGeom>
                <a:avLst/>
                <a:gdLst>
                  <a:gd name="T0" fmla="*/ 127 w 127"/>
                  <a:gd name="T1" fmla="*/ 30 h 67"/>
                  <a:gd name="T2" fmla="*/ 93 w 127"/>
                  <a:gd name="T3" fmla="*/ 0 h 67"/>
                  <a:gd name="T4" fmla="*/ 0 w 127"/>
                  <a:gd name="T5" fmla="*/ 36 h 67"/>
                  <a:gd name="T6" fmla="*/ 35 w 127"/>
                  <a:gd name="T7" fmla="*/ 67 h 67"/>
                  <a:gd name="T8" fmla="*/ 127 w 127"/>
                  <a:gd name="T9" fmla="*/ 3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67">
                    <a:moveTo>
                      <a:pt x="127" y="30"/>
                    </a:moveTo>
                    <a:lnTo>
                      <a:pt x="93" y="0"/>
                    </a:lnTo>
                    <a:lnTo>
                      <a:pt x="0" y="36"/>
                    </a:lnTo>
                    <a:lnTo>
                      <a:pt x="35" y="67"/>
                    </a:lnTo>
                    <a:lnTo>
                      <a:pt x="127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24"/>
              <p:cNvSpPr/>
              <p:nvPr/>
            </p:nvSpPr>
            <p:spPr bwMode="auto">
              <a:xfrm>
                <a:off x="5324475" y="4168776"/>
                <a:ext cx="147638" cy="176213"/>
              </a:xfrm>
              <a:custGeom>
                <a:avLst/>
                <a:gdLst>
                  <a:gd name="T0" fmla="*/ 0 w 93"/>
                  <a:gd name="T1" fmla="*/ 0 h 111"/>
                  <a:gd name="T2" fmla="*/ 0 w 93"/>
                  <a:gd name="T3" fmla="*/ 111 h 111"/>
                  <a:gd name="T4" fmla="*/ 93 w 93"/>
                  <a:gd name="T5" fmla="*/ 73 h 111"/>
                  <a:gd name="T6" fmla="*/ 93 w 93"/>
                  <a:gd name="T7" fmla="*/ 15 h 111"/>
                  <a:gd name="T8" fmla="*/ 41 w 93"/>
                  <a:gd name="T9" fmla="*/ 37 h 111"/>
                  <a:gd name="T10" fmla="*/ 0 w 93"/>
                  <a:gd name="T11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11">
                    <a:moveTo>
                      <a:pt x="0" y="0"/>
                    </a:moveTo>
                    <a:lnTo>
                      <a:pt x="0" y="111"/>
                    </a:lnTo>
                    <a:lnTo>
                      <a:pt x="93" y="73"/>
                    </a:lnTo>
                    <a:lnTo>
                      <a:pt x="93" y="15"/>
                    </a:lnTo>
                    <a:lnTo>
                      <a:pt x="41" y="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 225"/>
              <p:cNvSpPr/>
              <p:nvPr/>
            </p:nvSpPr>
            <p:spPr bwMode="auto">
              <a:xfrm>
                <a:off x="5334000" y="4110038"/>
                <a:ext cx="203200" cy="104775"/>
              </a:xfrm>
              <a:custGeom>
                <a:avLst/>
                <a:gdLst>
                  <a:gd name="T0" fmla="*/ 0 w 128"/>
                  <a:gd name="T1" fmla="*/ 36 h 66"/>
                  <a:gd name="T2" fmla="*/ 36 w 128"/>
                  <a:gd name="T3" fmla="*/ 66 h 66"/>
                  <a:gd name="T4" fmla="*/ 128 w 128"/>
                  <a:gd name="T5" fmla="*/ 29 h 66"/>
                  <a:gd name="T6" fmla="*/ 93 w 128"/>
                  <a:gd name="T7" fmla="*/ 0 h 66"/>
                  <a:gd name="T8" fmla="*/ 0 w 128"/>
                  <a:gd name="T9" fmla="*/ 3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6">
                    <a:moveTo>
                      <a:pt x="0" y="36"/>
                    </a:moveTo>
                    <a:lnTo>
                      <a:pt x="36" y="66"/>
                    </a:lnTo>
                    <a:lnTo>
                      <a:pt x="128" y="29"/>
                    </a:lnTo>
                    <a:lnTo>
                      <a:pt x="93" y="0"/>
                    </a:lnTo>
                    <a:lnTo>
                      <a:pt x="0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226"/>
              <p:cNvSpPr/>
              <p:nvPr/>
            </p:nvSpPr>
            <p:spPr bwMode="auto">
              <a:xfrm>
                <a:off x="5319713" y="3992563"/>
                <a:ext cx="203200" cy="109538"/>
              </a:xfrm>
              <a:custGeom>
                <a:avLst/>
                <a:gdLst>
                  <a:gd name="T0" fmla="*/ 128 w 128"/>
                  <a:gd name="T1" fmla="*/ 36 h 69"/>
                  <a:gd name="T2" fmla="*/ 35 w 128"/>
                  <a:gd name="T3" fmla="*/ 0 h 69"/>
                  <a:gd name="T4" fmla="*/ 0 w 128"/>
                  <a:gd name="T5" fmla="*/ 32 h 69"/>
                  <a:gd name="T6" fmla="*/ 93 w 128"/>
                  <a:gd name="T7" fmla="*/ 69 h 69"/>
                  <a:gd name="T8" fmla="*/ 128 w 128"/>
                  <a:gd name="T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69">
                    <a:moveTo>
                      <a:pt x="128" y="36"/>
                    </a:moveTo>
                    <a:lnTo>
                      <a:pt x="35" y="0"/>
                    </a:lnTo>
                    <a:lnTo>
                      <a:pt x="0" y="32"/>
                    </a:lnTo>
                    <a:lnTo>
                      <a:pt x="93" y="69"/>
                    </a:lnTo>
                    <a:lnTo>
                      <a:pt x="12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27"/>
              <p:cNvSpPr/>
              <p:nvPr/>
            </p:nvSpPr>
            <p:spPr bwMode="auto">
              <a:xfrm>
                <a:off x="5165725" y="4181476"/>
                <a:ext cx="147638" cy="163513"/>
              </a:xfrm>
              <a:custGeom>
                <a:avLst/>
                <a:gdLst>
                  <a:gd name="T0" fmla="*/ 0 w 93"/>
                  <a:gd name="T1" fmla="*/ 11 h 103"/>
                  <a:gd name="T2" fmla="*/ 0 w 93"/>
                  <a:gd name="T3" fmla="*/ 65 h 103"/>
                  <a:gd name="T4" fmla="*/ 93 w 93"/>
                  <a:gd name="T5" fmla="*/ 103 h 103"/>
                  <a:gd name="T6" fmla="*/ 93 w 93"/>
                  <a:gd name="T7" fmla="*/ 0 h 103"/>
                  <a:gd name="T8" fmla="*/ 57 w 93"/>
                  <a:gd name="T9" fmla="*/ 34 h 103"/>
                  <a:gd name="T10" fmla="*/ 0 w 93"/>
                  <a:gd name="T11" fmla="*/ 1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3" h="103">
                    <a:moveTo>
                      <a:pt x="0" y="11"/>
                    </a:moveTo>
                    <a:lnTo>
                      <a:pt x="0" y="65"/>
                    </a:lnTo>
                    <a:lnTo>
                      <a:pt x="93" y="103"/>
                    </a:lnTo>
                    <a:lnTo>
                      <a:pt x="93" y="0"/>
                    </a:lnTo>
                    <a:lnTo>
                      <a:pt x="57" y="34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228"/>
              <p:cNvSpPr/>
              <p:nvPr/>
            </p:nvSpPr>
            <p:spPr bwMode="auto">
              <a:xfrm>
                <a:off x="5108575" y="4114801"/>
                <a:ext cx="200025" cy="109538"/>
              </a:xfrm>
              <a:custGeom>
                <a:avLst/>
                <a:gdLst>
                  <a:gd name="T0" fmla="*/ 126 w 126"/>
                  <a:gd name="T1" fmla="*/ 36 h 69"/>
                  <a:gd name="T2" fmla="*/ 33 w 126"/>
                  <a:gd name="T3" fmla="*/ 0 h 69"/>
                  <a:gd name="T4" fmla="*/ 0 w 126"/>
                  <a:gd name="T5" fmla="*/ 31 h 69"/>
                  <a:gd name="T6" fmla="*/ 91 w 126"/>
                  <a:gd name="T7" fmla="*/ 69 h 69"/>
                  <a:gd name="T8" fmla="*/ 126 w 126"/>
                  <a:gd name="T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6" h="69">
                    <a:moveTo>
                      <a:pt x="126" y="36"/>
                    </a:moveTo>
                    <a:lnTo>
                      <a:pt x="33" y="0"/>
                    </a:lnTo>
                    <a:lnTo>
                      <a:pt x="0" y="31"/>
                    </a:lnTo>
                    <a:lnTo>
                      <a:pt x="91" y="69"/>
                    </a:lnTo>
                    <a:lnTo>
                      <a:pt x="126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685800"/>
                <a:endParaRPr lang="en-US" sz="13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62"/>
          <p:cNvGrpSpPr/>
          <p:nvPr/>
        </p:nvGrpSpPr>
        <p:grpSpPr>
          <a:xfrm>
            <a:off x="8090804" y="3620010"/>
            <a:ext cx="283462" cy="283548"/>
            <a:chOff x="11121822" y="1145785"/>
            <a:chExt cx="307214" cy="307212"/>
          </a:xfrm>
          <a:solidFill>
            <a:schemeClr val="bg1"/>
          </a:solidFill>
        </p:grpSpPr>
        <p:sp>
          <p:nvSpPr>
            <p:cNvPr id="38" name="Freeform 140"/>
            <p:cNvSpPr>
              <a:spLocks noEditPoints="1"/>
            </p:cNvSpPr>
            <p:nvPr/>
          </p:nvSpPr>
          <p:spPr bwMode="auto">
            <a:xfrm>
              <a:off x="11121822" y="1211403"/>
              <a:ext cx="241594" cy="241594"/>
            </a:xfrm>
            <a:custGeom>
              <a:avLst/>
              <a:gdLst>
                <a:gd name="T0" fmla="*/ 103 w 112"/>
                <a:gd name="T1" fmla="*/ 47 h 112"/>
                <a:gd name="T2" fmla="*/ 106 w 112"/>
                <a:gd name="T3" fmla="*/ 36 h 112"/>
                <a:gd name="T4" fmla="*/ 102 w 112"/>
                <a:gd name="T5" fmla="*/ 22 h 112"/>
                <a:gd name="T6" fmla="*/ 92 w 112"/>
                <a:gd name="T7" fmla="*/ 25 h 112"/>
                <a:gd name="T8" fmla="*/ 90 w 112"/>
                <a:gd name="T9" fmla="*/ 14 h 112"/>
                <a:gd name="T10" fmla="*/ 79 w 112"/>
                <a:gd name="T11" fmla="*/ 4 h 112"/>
                <a:gd name="T12" fmla="*/ 71 w 112"/>
                <a:gd name="T13" fmla="*/ 11 h 112"/>
                <a:gd name="T14" fmla="*/ 64 w 112"/>
                <a:gd name="T15" fmla="*/ 3 h 112"/>
                <a:gd name="T16" fmla="*/ 50 w 112"/>
                <a:gd name="T17" fmla="*/ 0 h 112"/>
                <a:gd name="T18" fmla="*/ 47 w 112"/>
                <a:gd name="T19" fmla="*/ 10 h 112"/>
                <a:gd name="T20" fmla="*/ 37 w 112"/>
                <a:gd name="T21" fmla="*/ 6 h 112"/>
                <a:gd name="T22" fmla="*/ 23 w 112"/>
                <a:gd name="T23" fmla="*/ 11 h 112"/>
                <a:gd name="T24" fmla="*/ 25 w 112"/>
                <a:gd name="T25" fmla="*/ 20 h 112"/>
                <a:gd name="T26" fmla="*/ 14 w 112"/>
                <a:gd name="T27" fmla="*/ 22 h 112"/>
                <a:gd name="T28" fmla="*/ 5 w 112"/>
                <a:gd name="T29" fmla="*/ 33 h 112"/>
                <a:gd name="T30" fmla="*/ 12 w 112"/>
                <a:gd name="T31" fmla="*/ 41 h 112"/>
                <a:gd name="T32" fmla="*/ 3 w 112"/>
                <a:gd name="T33" fmla="*/ 48 h 112"/>
                <a:gd name="T34" fmla="*/ 0 w 112"/>
                <a:gd name="T35" fmla="*/ 62 h 112"/>
                <a:gd name="T36" fmla="*/ 10 w 112"/>
                <a:gd name="T37" fmla="*/ 65 h 112"/>
                <a:gd name="T38" fmla="*/ 6 w 112"/>
                <a:gd name="T39" fmla="*/ 75 h 112"/>
                <a:gd name="T40" fmla="*/ 11 w 112"/>
                <a:gd name="T41" fmla="*/ 89 h 112"/>
                <a:gd name="T42" fmla="*/ 21 w 112"/>
                <a:gd name="T43" fmla="*/ 87 h 112"/>
                <a:gd name="T44" fmla="*/ 23 w 112"/>
                <a:gd name="T45" fmla="*/ 98 h 112"/>
                <a:gd name="T46" fmla="*/ 34 w 112"/>
                <a:gd name="T47" fmla="*/ 108 h 112"/>
                <a:gd name="T48" fmla="*/ 41 w 112"/>
                <a:gd name="T49" fmla="*/ 101 h 112"/>
                <a:gd name="T50" fmla="*/ 48 w 112"/>
                <a:gd name="T51" fmla="*/ 109 h 112"/>
                <a:gd name="T52" fmla="*/ 63 w 112"/>
                <a:gd name="T53" fmla="*/ 112 h 112"/>
                <a:gd name="T54" fmla="*/ 66 w 112"/>
                <a:gd name="T55" fmla="*/ 102 h 112"/>
                <a:gd name="T56" fmla="*/ 76 w 112"/>
                <a:gd name="T57" fmla="*/ 106 h 112"/>
                <a:gd name="T58" fmla="*/ 90 w 112"/>
                <a:gd name="T59" fmla="*/ 101 h 112"/>
                <a:gd name="T60" fmla="*/ 88 w 112"/>
                <a:gd name="T61" fmla="*/ 91 h 112"/>
                <a:gd name="T62" fmla="*/ 98 w 112"/>
                <a:gd name="T63" fmla="*/ 89 h 112"/>
                <a:gd name="T64" fmla="*/ 108 w 112"/>
                <a:gd name="T65" fmla="*/ 78 h 112"/>
                <a:gd name="T66" fmla="*/ 101 w 112"/>
                <a:gd name="T67" fmla="*/ 71 h 112"/>
                <a:gd name="T68" fmla="*/ 110 w 112"/>
                <a:gd name="T69" fmla="*/ 64 h 112"/>
                <a:gd name="T70" fmla="*/ 112 w 112"/>
                <a:gd name="T71" fmla="*/ 49 h 112"/>
                <a:gd name="T72" fmla="*/ 56 w 112"/>
                <a:gd name="T73" fmla="*/ 86 h 112"/>
                <a:gd name="T74" fmla="*/ 56 w 112"/>
                <a:gd name="T75" fmla="*/ 26 h 112"/>
                <a:gd name="T76" fmla="*/ 56 w 112"/>
                <a:gd name="T77" fmla="*/ 8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12" h="112">
                  <a:moveTo>
                    <a:pt x="110" y="47"/>
                  </a:moveTo>
                  <a:cubicBezTo>
                    <a:pt x="103" y="47"/>
                    <a:pt x="103" y="47"/>
                    <a:pt x="103" y="47"/>
                  </a:cubicBezTo>
                  <a:cubicBezTo>
                    <a:pt x="102" y="44"/>
                    <a:pt x="101" y="42"/>
                    <a:pt x="101" y="39"/>
                  </a:cubicBezTo>
                  <a:cubicBezTo>
                    <a:pt x="106" y="36"/>
                    <a:pt x="106" y="36"/>
                    <a:pt x="106" y="36"/>
                  </a:cubicBezTo>
                  <a:cubicBezTo>
                    <a:pt x="108" y="35"/>
                    <a:pt x="108" y="34"/>
                    <a:pt x="107" y="32"/>
                  </a:cubicBezTo>
                  <a:cubicBezTo>
                    <a:pt x="102" y="22"/>
                    <a:pt x="102" y="22"/>
                    <a:pt x="102" y="22"/>
                  </a:cubicBezTo>
                  <a:cubicBezTo>
                    <a:pt x="101" y="21"/>
                    <a:pt x="99" y="20"/>
                    <a:pt x="98" y="21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0" y="23"/>
                    <a:pt x="88" y="21"/>
                    <a:pt x="87" y="20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2"/>
                    <a:pt x="90" y="11"/>
                    <a:pt x="89" y="10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7" y="3"/>
                    <a:pt x="76" y="4"/>
                    <a:pt x="75" y="5"/>
                  </a:cubicBezTo>
                  <a:cubicBezTo>
                    <a:pt x="71" y="11"/>
                    <a:pt x="71" y="11"/>
                    <a:pt x="71" y="11"/>
                  </a:cubicBezTo>
                  <a:cubicBezTo>
                    <a:pt x="69" y="10"/>
                    <a:pt x="67" y="10"/>
                    <a:pt x="64" y="9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48" y="0"/>
                    <a:pt x="47" y="1"/>
                    <a:pt x="47" y="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10"/>
                    <a:pt x="42" y="11"/>
                    <a:pt x="40" y="12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4"/>
                    <a:pt x="34" y="4"/>
                    <a:pt x="33" y="5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1" y="11"/>
                    <a:pt x="21" y="13"/>
                    <a:pt x="22" y="1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3" y="22"/>
                    <a:pt x="22" y="24"/>
                    <a:pt x="20" y="26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2"/>
                    <a:pt x="11" y="22"/>
                    <a:pt x="10" y="2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4" y="35"/>
                    <a:pt x="4" y="36"/>
                    <a:pt x="6" y="37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1" y="43"/>
                    <a:pt x="10" y="45"/>
                    <a:pt x="10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64"/>
                    <a:pt x="2" y="65"/>
                    <a:pt x="3" y="65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1" y="68"/>
                    <a:pt x="11" y="70"/>
                    <a:pt x="12" y="72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5" y="76"/>
                    <a:pt x="5" y="78"/>
                    <a:pt x="5" y="7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2" y="91"/>
                    <a:pt x="14" y="91"/>
                    <a:pt x="15" y="90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3" y="89"/>
                    <a:pt x="24" y="91"/>
                    <a:pt x="26" y="92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9"/>
                    <a:pt x="23" y="101"/>
                    <a:pt x="24" y="102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5" y="108"/>
                    <a:pt x="37" y="108"/>
                    <a:pt x="38" y="106"/>
                  </a:cubicBezTo>
                  <a:cubicBezTo>
                    <a:pt x="41" y="101"/>
                    <a:pt x="41" y="101"/>
                    <a:pt x="41" y="101"/>
                  </a:cubicBezTo>
                  <a:cubicBezTo>
                    <a:pt x="44" y="101"/>
                    <a:pt x="46" y="102"/>
                    <a:pt x="48" y="102"/>
                  </a:cubicBezTo>
                  <a:cubicBezTo>
                    <a:pt x="48" y="109"/>
                    <a:pt x="48" y="109"/>
                    <a:pt x="48" y="109"/>
                  </a:cubicBezTo>
                  <a:cubicBezTo>
                    <a:pt x="48" y="111"/>
                    <a:pt x="50" y="112"/>
                    <a:pt x="51" y="112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4" y="112"/>
                    <a:pt x="66" y="111"/>
                    <a:pt x="66" y="109"/>
                  </a:cubicBezTo>
                  <a:cubicBezTo>
                    <a:pt x="66" y="102"/>
                    <a:pt x="66" y="102"/>
                    <a:pt x="66" y="102"/>
                  </a:cubicBezTo>
                  <a:cubicBezTo>
                    <a:pt x="68" y="102"/>
                    <a:pt x="70" y="101"/>
                    <a:pt x="73" y="100"/>
                  </a:cubicBezTo>
                  <a:cubicBezTo>
                    <a:pt x="76" y="106"/>
                    <a:pt x="76" y="106"/>
                    <a:pt x="76" y="106"/>
                  </a:cubicBezTo>
                  <a:cubicBezTo>
                    <a:pt x="77" y="107"/>
                    <a:pt x="79" y="108"/>
                    <a:pt x="80" y="107"/>
                  </a:cubicBezTo>
                  <a:cubicBezTo>
                    <a:pt x="90" y="101"/>
                    <a:pt x="90" y="101"/>
                    <a:pt x="90" y="101"/>
                  </a:cubicBezTo>
                  <a:cubicBezTo>
                    <a:pt x="91" y="100"/>
                    <a:pt x="92" y="99"/>
                    <a:pt x="91" y="97"/>
                  </a:cubicBezTo>
                  <a:cubicBezTo>
                    <a:pt x="88" y="91"/>
                    <a:pt x="88" y="91"/>
                    <a:pt x="88" y="91"/>
                  </a:cubicBezTo>
                  <a:cubicBezTo>
                    <a:pt x="89" y="90"/>
                    <a:pt x="91" y="88"/>
                    <a:pt x="93" y="86"/>
                  </a:cubicBezTo>
                  <a:cubicBezTo>
                    <a:pt x="98" y="89"/>
                    <a:pt x="98" y="89"/>
                    <a:pt x="98" y="89"/>
                  </a:cubicBezTo>
                  <a:cubicBezTo>
                    <a:pt x="100" y="90"/>
                    <a:pt x="102" y="90"/>
                    <a:pt x="102" y="88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9" y="77"/>
                    <a:pt x="108" y="75"/>
                    <a:pt x="107" y="74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02" y="69"/>
                    <a:pt x="102" y="66"/>
                    <a:pt x="103" y="64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1" y="64"/>
                    <a:pt x="112" y="63"/>
                    <a:pt x="112" y="61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12" y="48"/>
                    <a:pt x="111" y="47"/>
                    <a:pt x="110" y="47"/>
                  </a:cubicBezTo>
                  <a:close/>
                  <a:moveTo>
                    <a:pt x="56" y="86"/>
                  </a:moveTo>
                  <a:cubicBezTo>
                    <a:pt x="40" y="86"/>
                    <a:pt x="26" y="72"/>
                    <a:pt x="26" y="56"/>
                  </a:cubicBezTo>
                  <a:cubicBezTo>
                    <a:pt x="26" y="39"/>
                    <a:pt x="40" y="26"/>
                    <a:pt x="56" y="26"/>
                  </a:cubicBezTo>
                  <a:cubicBezTo>
                    <a:pt x="73" y="26"/>
                    <a:pt x="86" y="39"/>
                    <a:pt x="86" y="56"/>
                  </a:cubicBezTo>
                  <a:cubicBezTo>
                    <a:pt x="86" y="72"/>
                    <a:pt x="73" y="86"/>
                    <a:pt x="56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141"/>
            <p:cNvSpPr>
              <a:spLocks noEditPoints="1"/>
            </p:cNvSpPr>
            <p:nvPr/>
          </p:nvSpPr>
          <p:spPr bwMode="auto">
            <a:xfrm>
              <a:off x="11317186" y="1145785"/>
              <a:ext cx="111850" cy="113341"/>
            </a:xfrm>
            <a:custGeom>
              <a:avLst/>
              <a:gdLst>
                <a:gd name="T0" fmla="*/ 48 w 52"/>
                <a:gd name="T1" fmla="*/ 23 h 52"/>
                <a:gd name="T2" fmla="*/ 50 w 52"/>
                <a:gd name="T3" fmla="*/ 17 h 52"/>
                <a:gd name="T4" fmla="*/ 48 w 52"/>
                <a:gd name="T5" fmla="*/ 11 h 52"/>
                <a:gd name="T6" fmla="*/ 44 w 52"/>
                <a:gd name="T7" fmla="*/ 12 h 52"/>
                <a:gd name="T8" fmla="*/ 42 w 52"/>
                <a:gd name="T9" fmla="*/ 6 h 52"/>
                <a:gd name="T10" fmla="*/ 38 w 52"/>
                <a:gd name="T11" fmla="*/ 2 h 52"/>
                <a:gd name="T12" fmla="*/ 34 w 52"/>
                <a:gd name="T13" fmla="*/ 5 h 52"/>
                <a:gd name="T14" fmla="*/ 30 w 52"/>
                <a:gd name="T15" fmla="*/ 1 h 52"/>
                <a:gd name="T16" fmla="*/ 24 w 52"/>
                <a:gd name="T17" fmla="*/ 0 h 52"/>
                <a:gd name="T18" fmla="*/ 23 w 52"/>
                <a:gd name="T19" fmla="*/ 4 h 52"/>
                <a:gd name="T20" fmla="*/ 17 w 52"/>
                <a:gd name="T21" fmla="*/ 2 h 52"/>
                <a:gd name="T22" fmla="*/ 11 w 52"/>
                <a:gd name="T23" fmla="*/ 4 h 52"/>
                <a:gd name="T24" fmla="*/ 12 w 52"/>
                <a:gd name="T25" fmla="*/ 8 h 52"/>
                <a:gd name="T26" fmla="*/ 6 w 52"/>
                <a:gd name="T27" fmla="*/ 10 h 52"/>
                <a:gd name="T28" fmla="*/ 2 w 52"/>
                <a:gd name="T29" fmla="*/ 14 h 52"/>
                <a:gd name="T30" fmla="*/ 6 w 52"/>
                <a:gd name="T31" fmla="*/ 18 h 52"/>
                <a:gd name="T32" fmla="*/ 1 w 52"/>
                <a:gd name="T33" fmla="*/ 22 h 52"/>
                <a:gd name="T34" fmla="*/ 0 w 52"/>
                <a:gd name="T35" fmla="*/ 28 h 52"/>
                <a:gd name="T36" fmla="*/ 4 w 52"/>
                <a:gd name="T37" fmla="*/ 29 h 52"/>
                <a:gd name="T38" fmla="*/ 2 w 52"/>
                <a:gd name="T39" fmla="*/ 35 h 52"/>
                <a:gd name="T40" fmla="*/ 4 w 52"/>
                <a:gd name="T41" fmla="*/ 41 h 52"/>
                <a:gd name="T42" fmla="*/ 9 w 52"/>
                <a:gd name="T43" fmla="*/ 40 h 52"/>
                <a:gd name="T44" fmla="*/ 10 w 52"/>
                <a:gd name="T45" fmla="*/ 46 h 52"/>
                <a:gd name="T46" fmla="*/ 15 w 52"/>
                <a:gd name="T47" fmla="*/ 50 h 52"/>
                <a:gd name="T48" fmla="*/ 18 w 52"/>
                <a:gd name="T49" fmla="*/ 47 h 52"/>
                <a:gd name="T50" fmla="*/ 22 w 52"/>
                <a:gd name="T51" fmla="*/ 51 h 52"/>
                <a:gd name="T52" fmla="*/ 28 w 52"/>
                <a:gd name="T53" fmla="*/ 52 h 52"/>
                <a:gd name="T54" fmla="*/ 29 w 52"/>
                <a:gd name="T55" fmla="*/ 48 h 52"/>
                <a:gd name="T56" fmla="*/ 35 w 52"/>
                <a:gd name="T57" fmla="*/ 50 h 52"/>
                <a:gd name="T58" fmla="*/ 41 w 52"/>
                <a:gd name="T59" fmla="*/ 48 h 52"/>
                <a:gd name="T60" fmla="*/ 40 w 52"/>
                <a:gd name="T61" fmla="*/ 43 h 52"/>
                <a:gd name="T62" fmla="*/ 46 w 52"/>
                <a:gd name="T63" fmla="*/ 42 h 52"/>
                <a:gd name="T64" fmla="*/ 50 w 52"/>
                <a:gd name="T65" fmla="*/ 37 h 52"/>
                <a:gd name="T66" fmla="*/ 47 w 52"/>
                <a:gd name="T67" fmla="*/ 34 h 52"/>
                <a:gd name="T68" fmla="*/ 51 w 52"/>
                <a:gd name="T69" fmla="*/ 30 h 52"/>
                <a:gd name="T70" fmla="*/ 52 w 52"/>
                <a:gd name="T71" fmla="*/ 24 h 52"/>
                <a:gd name="T72" fmla="*/ 26 w 52"/>
                <a:gd name="T73" fmla="*/ 40 h 52"/>
                <a:gd name="T74" fmla="*/ 26 w 52"/>
                <a:gd name="T75" fmla="*/ 12 h 52"/>
                <a:gd name="T76" fmla="*/ 26 w 52"/>
                <a:gd name="T7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48" y="23"/>
                    <a:pt x="48" y="23"/>
                    <a:pt x="48" y="23"/>
                  </a:cubicBezTo>
                  <a:cubicBezTo>
                    <a:pt x="48" y="21"/>
                    <a:pt x="48" y="20"/>
                    <a:pt x="47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0" y="16"/>
                    <a:pt x="51" y="16"/>
                    <a:pt x="50" y="1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48" y="10"/>
                    <a:pt x="47" y="10"/>
                    <a:pt x="46" y="11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3" y="11"/>
                    <a:pt x="42" y="10"/>
                    <a:pt x="40" y="9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2" y="6"/>
                    <a:pt x="42" y="5"/>
                    <a:pt x="42" y="4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2"/>
                    <a:pt x="36" y="2"/>
                    <a:pt x="36" y="3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4"/>
                    <a:pt x="30" y="4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3" y="1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1" y="4"/>
                    <a:pt x="20" y="5"/>
                    <a:pt x="19" y="5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6" y="1"/>
                    <a:pt x="15" y="2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5"/>
                    <a:pt x="11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9"/>
                    <a:pt x="10" y="10"/>
                    <a:pt x="9" y="12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5" y="10"/>
                    <a:pt x="5" y="10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6"/>
                    <a:pt x="3" y="16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5" y="19"/>
                    <a:pt x="5" y="21"/>
                    <a:pt x="4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9"/>
                    <a:pt x="0" y="29"/>
                    <a:pt x="1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1"/>
                    <a:pt x="5" y="32"/>
                    <a:pt x="5" y="34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7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1"/>
                    <a:pt x="5" y="42"/>
                    <a:pt x="6" y="41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1"/>
                    <a:pt x="11" y="42"/>
                    <a:pt x="12" y="43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7"/>
                    <a:pt x="11" y="47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6" y="50"/>
                    <a:pt x="16" y="49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1" y="48"/>
                    <a:pt x="22" y="48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2" y="52"/>
                    <a:pt x="23" y="52"/>
                    <a:pt x="24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1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31" y="48"/>
                    <a:pt x="32" y="47"/>
                    <a:pt x="34" y="47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6" y="50"/>
                    <a:pt x="36" y="50"/>
                    <a:pt x="37" y="50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7"/>
                    <a:pt x="42" y="47"/>
                    <a:pt x="41" y="46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2"/>
                    <a:pt x="42" y="41"/>
                    <a:pt x="43" y="40"/>
                  </a:cubicBezTo>
                  <a:cubicBezTo>
                    <a:pt x="46" y="42"/>
                    <a:pt x="46" y="42"/>
                    <a:pt x="46" y="42"/>
                  </a:cubicBezTo>
                  <a:cubicBezTo>
                    <a:pt x="47" y="42"/>
                    <a:pt x="47" y="42"/>
                    <a:pt x="48" y="41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0" y="37"/>
                    <a:pt x="50" y="36"/>
                    <a:pt x="50" y="36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3"/>
                    <a:pt x="48" y="31"/>
                    <a:pt x="48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2" y="30"/>
                    <a:pt x="52" y="29"/>
                    <a:pt x="52" y="29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2" y="23"/>
                    <a:pt x="52" y="23"/>
                    <a:pt x="51" y="23"/>
                  </a:cubicBezTo>
                  <a:close/>
                  <a:moveTo>
                    <a:pt x="26" y="40"/>
                  </a:moveTo>
                  <a:cubicBezTo>
                    <a:pt x="18" y="40"/>
                    <a:pt x="12" y="34"/>
                    <a:pt x="12" y="26"/>
                  </a:cubicBezTo>
                  <a:cubicBezTo>
                    <a:pt x="12" y="18"/>
                    <a:pt x="18" y="12"/>
                    <a:pt x="26" y="12"/>
                  </a:cubicBezTo>
                  <a:cubicBezTo>
                    <a:pt x="34" y="12"/>
                    <a:pt x="40" y="18"/>
                    <a:pt x="40" y="26"/>
                  </a:cubicBezTo>
                  <a:cubicBezTo>
                    <a:pt x="40" y="34"/>
                    <a:pt x="34" y="40"/>
                    <a:pt x="26" y="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Freeform 142"/>
          <p:cNvSpPr/>
          <p:nvPr/>
        </p:nvSpPr>
        <p:spPr bwMode="auto">
          <a:xfrm>
            <a:off x="3862579" y="4908140"/>
            <a:ext cx="269700" cy="220232"/>
          </a:xfrm>
          <a:custGeom>
            <a:avLst/>
            <a:gdLst>
              <a:gd name="T0" fmla="*/ 135 w 135"/>
              <a:gd name="T1" fmla="*/ 49 h 110"/>
              <a:gd name="T2" fmla="*/ 68 w 135"/>
              <a:gd name="T3" fmla="*/ 0 h 110"/>
              <a:gd name="T4" fmla="*/ 0 w 135"/>
              <a:gd name="T5" fmla="*/ 49 h 110"/>
              <a:gd name="T6" fmla="*/ 68 w 135"/>
              <a:gd name="T7" fmla="*/ 99 h 110"/>
              <a:gd name="T8" fmla="*/ 93 w 135"/>
              <a:gd name="T9" fmla="*/ 96 h 110"/>
              <a:gd name="T10" fmla="*/ 121 w 135"/>
              <a:gd name="T11" fmla="*/ 110 h 110"/>
              <a:gd name="T12" fmla="*/ 113 w 135"/>
              <a:gd name="T13" fmla="*/ 86 h 110"/>
              <a:gd name="T14" fmla="*/ 135 w 135"/>
              <a:gd name="T15" fmla="*/ 4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5" h="110">
                <a:moveTo>
                  <a:pt x="135" y="49"/>
                </a:moveTo>
                <a:cubicBezTo>
                  <a:pt x="135" y="22"/>
                  <a:pt x="105" y="0"/>
                  <a:pt x="68" y="0"/>
                </a:cubicBezTo>
                <a:cubicBezTo>
                  <a:pt x="30" y="0"/>
                  <a:pt x="0" y="22"/>
                  <a:pt x="0" y="49"/>
                </a:cubicBezTo>
                <a:cubicBezTo>
                  <a:pt x="0" y="77"/>
                  <a:pt x="30" y="99"/>
                  <a:pt x="68" y="99"/>
                </a:cubicBezTo>
                <a:cubicBezTo>
                  <a:pt x="76" y="99"/>
                  <a:pt x="85" y="98"/>
                  <a:pt x="93" y="96"/>
                </a:cubicBezTo>
                <a:cubicBezTo>
                  <a:pt x="95" y="95"/>
                  <a:pt x="121" y="110"/>
                  <a:pt x="121" y="110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126" y="77"/>
                  <a:pt x="135" y="64"/>
                  <a:pt x="135" y="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4" tIns="34292" rIns="68584" bIns="34292" numCol="1" anchor="t" anchorCtr="0" compatLnSpc="1"/>
          <a:lstStyle/>
          <a:p>
            <a:pPr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Freeform 149"/>
          <p:cNvSpPr/>
          <p:nvPr/>
        </p:nvSpPr>
        <p:spPr bwMode="auto">
          <a:xfrm>
            <a:off x="3851004" y="3633773"/>
            <a:ext cx="283460" cy="278042"/>
          </a:xfrm>
          <a:custGeom>
            <a:avLst/>
            <a:gdLst>
              <a:gd name="T0" fmla="*/ 133 w 142"/>
              <a:gd name="T1" fmla="*/ 95 h 139"/>
              <a:gd name="T2" fmla="*/ 106 w 142"/>
              <a:gd name="T3" fmla="*/ 89 h 139"/>
              <a:gd name="T4" fmla="*/ 83 w 142"/>
              <a:gd name="T5" fmla="*/ 67 h 139"/>
              <a:gd name="T6" fmla="*/ 111 w 142"/>
              <a:gd name="T7" fmla="*/ 39 h 139"/>
              <a:gd name="T8" fmla="*/ 119 w 142"/>
              <a:gd name="T9" fmla="*/ 38 h 139"/>
              <a:gd name="T10" fmla="*/ 133 w 142"/>
              <a:gd name="T11" fmla="*/ 16 h 139"/>
              <a:gd name="T12" fmla="*/ 125 w 142"/>
              <a:gd name="T13" fmla="*/ 9 h 139"/>
              <a:gd name="T14" fmla="*/ 104 w 142"/>
              <a:gd name="T15" fmla="*/ 23 h 139"/>
              <a:gd name="T16" fmla="*/ 103 w 142"/>
              <a:gd name="T17" fmla="*/ 30 h 139"/>
              <a:gd name="T18" fmla="*/ 75 w 142"/>
              <a:gd name="T19" fmla="*/ 58 h 139"/>
              <a:gd name="T20" fmla="*/ 51 w 142"/>
              <a:gd name="T21" fmla="*/ 34 h 139"/>
              <a:gd name="T22" fmla="*/ 45 w 142"/>
              <a:gd name="T23" fmla="*/ 7 h 139"/>
              <a:gd name="T24" fmla="*/ 29 w 142"/>
              <a:gd name="T25" fmla="*/ 0 h 139"/>
              <a:gd name="T26" fmla="*/ 39 w 142"/>
              <a:gd name="T27" fmla="*/ 10 h 139"/>
              <a:gd name="T28" fmla="*/ 35 w 142"/>
              <a:gd name="T29" fmla="*/ 27 h 139"/>
              <a:gd name="T30" fmla="*/ 18 w 142"/>
              <a:gd name="T31" fmla="*/ 32 h 139"/>
              <a:gd name="T32" fmla="*/ 3 w 142"/>
              <a:gd name="T33" fmla="*/ 17 h 139"/>
              <a:gd name="T34" fmla="*/ 9 w 142"/>
              <a:gd name="T35" fmla="*/ 43 h 139"/>
              <a:gd name="T36" fmla="*/ 37 w 142"/>
              <a:gd name="T37" fmla="*/ 48 h 139"/>
              <a:gd name="T38" fmla="*/ 58 w 142"/>
              <a:gd name="T39" fmla="*/ 70 h 139"/>
              <a:gd name="T40" fmla="*/ 12 w 142"/>
              <a:gd name="T41" fmla="*/ 115 h 139"/>
              <a:gd name="T42" fmla="*/ 12 w 142"/>
              <a:gd name="T43" fmla="*/ 129 h 139"/>
              <a:gd name="T44" fmla="*/ 13 w 142"/>
              <a:gd name="T45" fmla="*/ 130 h 139"/>
              <a:gd name="T46" fmla="*/ 26 w 142"/>
              <a:gd name="T47" fmla="*/ 130 h 139"/>
              <a:gd name="T48" fmla="*/ 72 w 142"/>
              <a:gd name="T49" fmla="*/ 84 h 139"/>
              <a:gd name="T50" fmla="*/ 92 w 142"/>
              <a:gd name="T51" fmla="*/ 103 h 139"/>
              <a:gd name="T52" fmla="*/ 97 w 142"/>
              <a:gd name="T53" fmla="*/ 131 h 139"/>
              <a:gd name="T54" fmla="*/ 119 w 142"/>
              <a:gd name="T55" fmla="*/ 138 h 139"/>
              <a:gd name="T56" fmla="*/ 105 w 142"/>
              <a:gd name="T57" fmla="*/ 124 h 139"/>
              <a:gd name="T58" fmla="*/ 109 w 142"/>
              <a:gd name="T59" fmla="*/ 110 h 139"/>
              <a:gd name="T60" fmla="*/ 123 w 142"/>
              <a:gd name="T61" fmla="*/ 106 h 139"/>
              <a:gd name="T62" fmla="*/ 139 w 142"/>
              <a:gd name="T63" fmla="*/ 122 h 139"/>
              <a:gd name="T64" fmla="*/ 133 w 142"/>
              <a:gd name="T65" fmla="*/ 95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2" h="139">
                <a:moveTo>
                  <a:pt x="133" y="95"/>
                </a:moveTo>
                <a:cubicBezTo>
                  <a:pt x="126" y="87"/>
                  <a:pt x="115" y="86"/>
                  <a:pt x="106" y="89"/>
                </a:cubicBezTo>
                <a:cubicBezTo>
                  <a:pt x="83" y="67"/>
                  <a:pt x="83" y="67"/>
                  <a:pt x="83" y="67"/>
                </a:cubicBezTo>
                <a:cubicBezTo>
                  <a:pt x="111" y="39"/>
                  <a:pt x="111" y="39"/>
                  <a:pt x="111" y="39"/>
                </a:cubicBezTo>
                <a:cubicBezTo>
                  <a:pt x="119" y="38"/>
                  <a:pt x="119" y="38"/>
                  <a:pt x="119" y="38"/>
                </a:cubicBezTo>
                <a:cubicBezTo>
                  <a:pt x="133" y="16"/>
                  <a:pt x="133" y="16"/>
                  <a:pt x="133" y="16"/>
                </a:cubicBezTo>
                <a:cubicBezTo>
                  <a:pt x="125" y="9"/>
                  <a:pt x="125" y="9"/>
                  <a:pt x="125" y="9"/>
                </a:cubicBezTo>
                <a:cubicBezTo>
                  <a:pt x="104" y="23"/>
                  <a:pt x="104" y="23"/>
                  <a:pt x="104" y="2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75" y="58"/>
                  <a:pt x="75" y="58"/>
                  <a:pt x="75" y="58"/>
                </a:cubicBezTo>
                <a:cubicBezTo>
                  <a:pt x="51" y="34"/>
                  <a:pt x="51" y="34"/>
                  <a:pt x="51" y="34"/>
                </a:cubicBezTo>
                <a:cubicBezTo>
                  <a:pt x="54" y="25"/>
                  <a:pt x="52" y="14"/>
                  <a:pt x="45" y="7"/>
                </a:cubicBezTo>
                <a:cubicBezTo>
                  <a:pt x="41" y="2"/>
                  <a:pt x="35" y="0"/>
                  <a:pt x="29" y="0"/>
                </a:cubicBezTo>
                <a:cubicBezTo>
                  <a:pt x="39" y="10"/>
                  <a:pt x="39" y="10"/>
                  <a:pt x="39" y="10"/>
                </a:cubicBezTo>
                <a:cubicBezTo>
                  <a:pt x="35" y="27"/>
                  <a:pt x="35" y="27"/>
                  <a:pt x="35" y="27"/>
                </a:cubicBezTo>
                <a:cubicBezTo>
                  <a:pt x="18" y="32"/>
                  <a:pt x="18" y="32"/>
                  <a:pt x="18" y="32"/>
                </a:cubicBezTo>
                <a:cubicBezTo>
                  <a:pt x="3" y="17"/>
                  <a:pt x="3" y="17"/>
                  <a:pt x="3" y="17"/>
                </a:cubicBezTo>
                <a:cubicBezTo>
                  <a:pt x="0" y="26"/>
                  <a:pt x="3" y="36"/>
                  <a:pt x="9" y="43"/>
                </a:cubicBezTo>
                <a:cubicBezTo>
                  <a:pt x="17" y="50"/>
                  <a:pt x="28" y="52"/>
                  <a:pt x="37" y="48"/>
                </a:cubicBezTo>
                <a:cubicBezTo>
                  <a:pt x="58" y="70"/>
                  <a:pt x="58" y="70"/>
                  <a:pt x="58" y="70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9" y="119"/>
                  <a:pt x="9" y="125"/>
                  <a:pt x="12" y="129"/>
                </a:cubicBezTo>
                <a:cubicBezTo>
                  <a:pt x="13" y="130"/>
                  <a:pt x="13" y="130"/>
                  <a:pt x="13" y="130"/>
                </a:cubicBezTo>
                <a:cubicBezTo>
                  <a:pt x="17" y="133"/>
                  <a:pt x="23" y="133"/>
                  <a:pt x="26" y="130"/>
                </a:cubicBezTo>
                <a:cubicBezTo>
                  <a:pt x="72" y="84"/>
                  <a:pt x="72" y="84"/>
                  <a:pt x="72" y="84"/>
                </a:cubicBezTo>
                <a:cubicBezTo>
                  <a:pt x="92" y="103"/>
                  <a:pt x="92" y="103"/>
                  <a:pt x="92" y="103"/>
                </a:cubicBezTo>
                <a:cubicBezTo>
                  <a:pt x="88" y="112"/>
                  <a:pt x="90" y="123"/>
                  <a:pt x="97" y="131"/>
                </a:cubicBezTo>
                <a:cubicBezTo>
                  <a:pt x="103" y="136"/>
                  <a:pt x="111" y="139"/>
                  <a:pt x="119" y="138"/>
                </a:cubicBezTo>
                <a:cubicBezTo>
                  <a:pt x="105" y="124"/>
                  <a:pt x="105" y="124"/>
                  <a:pt x="105" y="124"/>
                </a:cubicBezTo>
                <a:cubicBezTo>
                  <a:pt x="109" y="110"/>
                  <a:pt x="109" y="110"/>
                  <a:pt x="109" y="110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39" y="122"/>
                  <a:pt x="139" y="122"/>
                  <a:pt x="139" y="122"/>
                </a:cubicBezTo>
                <a:cubicBezTo>
                  <a:pt x="142" y="113"/>
                  <a:pt x="140" y="102"/>
                  <a:pt x="133" y="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4" tIns="34292" rIns="68584" bIns="34292" numCol="1" anchor="t" anchorCtr="0" compatLnSpc="1"/>
          <a:lstStyle/>
          <a:p>
            <a:pPr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2" name="组合 81"/>
          <p:cNvGrpSpPr/>
          <p:nvPr/>
        </p:nvGrpSpPr>
        <p:grpSpPr>
          <a:xfrm>
            <a:off x="8066126" y="2431187"/>
            <a:ext cx="287589" cy="178938"/>
            <a:chOff x="8292784" y="1202455"/>
            <a:chExt cx="311687" cy="193872"/>
          </a:xfrm>
        </p:grpSpPr>
        <p:sp>
          <p:nvSpPr>
            <p:cNvPr id="43" name="Freeform 151"/>
            <p:cNvSpPr/>
            <p:nvPr/>
          </p:nvSpPr>
          <p:spPr bwMode="auto">
            <a:xfrm>
              <a:off x="8297258" y="1202455"/>
              <a:ext cx="299756" cy="123780"/>
            </a:xfrm>
            <a:custGeom>
              <a:avLst/>
              <a:gdLst>
                <a:gd name="T0" fmla="*/ 135 w 139"/>
                <a:gd name="T1" fmla="*/ 0 h 57"/>
                <a:gd name="T2" fmla="*/ 4 w 139"/>
                <a:gd name="T3" fmla="*/ 0 h 57"/>
                <a:gd name="T4" fmla="*/ 0 w 139"/>
                <a:gd name="T5" fmla="*/ 1 h 57"/>
                <a:gd name="T6" fmla="*/ 65 w 139"/>
                <a:gd name="T7" fmla="*/ 55 h 57"/>
                <a:gd name="T8" fmla="*/ 74 w 139"/>
                <a:gd name="T9" fmla="*/ 55 h 57"/>
                <a:gd name="T10" fmla="*/ 139 w 139"/>
                <a:gd name="T11" fmla="*/ 1 h 57"/>
                <a:gd name="T12" fmla="*/ 135 w 139"/>
                <a:gd name="T1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57">
                  <a:moveTo>
                    <a:pt x="135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1" y="0"/>
                    <a:pt x="0" y="1"/>
                  </a:cubicBezTo>
                  <a:cubicBezTo>
                    <a:pt x="65" y="55"/>
                    <a:pt x="65" y="55"/>
                    <a:pt x="65" y="55"/>
                  </a:cubicBezTo>
                  <a:cubicBezTo>
                    <a:pt x="68" y="57"/>
                    <a:pt x="72" y="57"/>
                    <a:pt x="74" y="55"/>
                  </a:cubicBezTo>
                  <a:cubicBezTo>
                    <a:pt x="139" y="1"/>
                    <a:pt x="139" y="1"/>
                    <a:pt x="139" y="1"/>
                  </a:cubicBezTo>
                  <a:cubicBezTo>
                    <a:pt x="138" y="0"/>
                    <a:pt x="137" y="0"/>
                    <a:pt x="1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52"/>
            <p:cNvSpPr>
              <a:spLocks noEditPoints="1"/>
            </p:cNvSpPr>
            <p:nvPr/>
          </p:nvSpPr>
          <p:spPr bwMode="auto">
            <a:xfrm>
              <a:off x="8292784" y="1221842"/>
              <a:ext cx="311687" cy="174485"/>
            </a:xfrm>
            <a:custGeom>
              <a:avLst/>
              <a:gdLst>
                <a:gd name="T0" fmla="*/ 77 w 144"/>
                <a:gd name="T1" fmla="*/ 55 h 81"/>
                <a:gd name="T2" fmla="*/ 67 w 144"/>
                <a:gd name="T3" fmla="*/ 55 h 81"/>
                <a:gd name="T4" fmla="*/ 0 w 144"/>
                <a:gd name="T5" fmla="*/ 0 h 81"/>
                <a:gd name="T6" fmla="*/ 0 w 144"/>
                <a:gd name="T7" fmla="*/ 74 h 81"/>
                <a:gd name="T8" fmla="*/ 6 w 144"/>
                <a:gd name="T9" fmla="*/ 81 h 81"/>
                <a:gd name="T10" fmla="*/ 137 w 144"/>
                <a:gd name="T11" fmla="*/ 81 h 81"/>
                <a:gd name="T12" fmla="*/ 144 w 144"/>
                <a:gd name="T13" fmla="*/ 74 h 81"/>
                <a:gd name="T14" fmla="*/ 144 w 144"/>
                <a:gd name="T15" fmla="*/ 0 h 81"/>
                <a:gd name="T16" fmla="*/ 77 w 144"/>
                <a:gd name="T17" fmla="*/ 55 h 81"/>
                <a:gd name="T18" fmla="*/ 41 w 144"/>
                <a:gd name="T19" fmla="*/ 45 h 81"/>
                <a:gd name="T20" fmla="*/ 10 w 144"/>
                <a:gd name="T21" fmla="*/ 75 h 81"/>
                <a:gd name="T22" fmla="*/ 8 w 144"/>
                <a:gd name="T23" fmla="*/ 76 h 81"/>
                <a:gd name="T24" fmla="*/ 6 w 144"/>
                <a:gd name="T25" fmla="*/ 75 h 81"/>
                <a:gd name="T26" fmla="*/ 6 w 144"/>
                <a:gd name="T27" fmla="*/ 71 h 81"/>
                <a:gd name="T28" fmla="*/ 37 w 144"/>
                <a:gd name="T29" fmla="*/ 41 h 81"/>
                <a:gd name="T30" fmla="*/ 41 w 144"/>
                <a:gd name="T31" fmla="*/ 41 h 81"/>
                <a:gd name="T32" fmla="*/ 41 w 144"/>
                <a:gd name="T33" fmla="*/ 45 h 81"/>
                <a:gd name="T34" fmla="*/ 138 w 144"/>
                <a:gd name="T35" fmla="*/ 75 h 81"/>
                <a:gd name="T36" fmla="*/ 136 w 144"/>
                <a:gd name="T37" fmla="*/ 76 h 81"/>
                <a:gd name="T38" fmla="*/ 134 w 144"/>
                <a:gd name="T39" fmla="*/ 75 h 81"/>
                <a:gd name="T40" fmla="*/ 102 w 144"/>
                <a:gd name="T41" fmla="*/ 45 h 81"/>
                <a:gd name="T42" fmla="*/ 102 w 144"/>
                <a:gd name="T43" fmla="*/ 41 h 81"/>
                <a:gd name="T44" fmla="*/ 106 w 144"/>
                <a:gd name="T45" fmla="*/ 41 h 81"/>
                <a:gd name="T46" fmla="*/ 138 w 144"/>
                <a:gd name="T47" fmla="*/ 71 h 81"/>
                <a:gd name="T48" fmla="*/ 138 w 144"/>
                <a:gd name="T49" fmla="*/ 7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4" h="81">
                  <a:moveTo>
                    <a:pt x="77" y="55"/>
                  </a:moveTo>
                  <a:cubicBezTo>
                    <a:pt x="74" y="57"/>
                    <a:pt x="69" y="57"/>
                    <a:pt x="67" y="5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1"/>
                    <a:pt x="6" y="81"/>
                  </a:cubicBezTo>
                  <a:cubicBezTo>
                    <a:pt x="137" y="81"/>
                    <a:pt x="137" y="81"/>
                    <a:pt x="137" y="81"/>
                  </a:cubicBezTo>
                  <a:cubicBezTo>
                    <a:pt x="141" y="81"/>
                    <a:pt x="144" y="78"/>
                    <a:pt x="144" y="74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77" y="55"/>
                  </a:lnTo>
                  <a:close/>
                  <a:moveTo>
                    <a:pt x="41" y="45"/>
                  </a:moveTo>
                  <a:cubicBezTo>
                    <a:pt x="10" y="75"/>
                    <a:pt x="10" y="75"/>
                    <a:pt x="10" y="75"/>
                  </a:cubicBezTo>
                  <a:cubicBezTo>
                    <a:pt x="9" y="75"/>
                    <a:pt x="8" y="76"/>
                    <a:pt x="8" y="76"/>
                  </a:cubicBezTo>
                  <a:cubicBezTo>
                    <a:pt x="7" y="76"/>
                    <a:pt x="6" y="75"/>
                    <a:pt x="6" y="75"/>
                  </a:cubicBezTo>
                  <a:cubicBezTo>
                    <a:pt x="5" y="74"/>
                    <a:pt x="5" y="72"/>
                    <a:pt x="6" y="71"/>
                  </a:cubicBezTo>
                  <a:cubicBezTo>
                    <a:pt x="37" y="41"/>
                    <a:pt x="37" y="41"/>
                    <a:pt x="37" y="41"/>
                  </a:cubicBezTo>
                  <a:cubicBezTo>
                    <a:pt x="38" y="40"/>
                    <a:pt x="40" y="40"/>
                    <a:pt x="41" y="41"/>
                  </a:cubicBezTo>
                  <a:cubicBezTo>
                    <a:pt x="42" y="42"/>
                    <a:pt x="42" y="44"/>
                    <a:pt x="41" y="45"/>
                  </a:cubicBezTo>
                  <a:close/>
                  <a:moveTo>
                    <a:pt x="138" y="75"/>
                  </a:moveTo>
                  <a:cubicBezTo>
                    <a:pt x="137" y="75"/>
                    <a:pt x="136" y="76"/>
                    <a:pt x="136" y="76"/>
                  </a:cubicBezTo>
                  <a:cubicBezTo>
                    <a:pt x="135" y="76"/>
                    <a:pt x="134" y="75"/>
                    <a:pt x="134" y="7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1" y="44"/>
                    <a:pt x="101" y="42"/>
                    <a:pt x="102" y="41"/>
                  </a:cubicBezTo>
                  <a:cubicBezTo>
                    <a:pt x="103" y="40"/>
                    <a:pt x="105" y="40"/>
                    <a:pt x="106" y="41"/>
                  </a:cubicBezTo>
                  <a:cubicBezTo>
                    <a:pt x="138" y="71"/>
                    <a:pt x="138" y="71"/>
                    <a:pt x="138" y="71"/>
                  </a:cubicBezTo>
                  <a:cubicBezTo>
                    <a:pt x="139" y="72"/>
                    <a:pt x="139" y="74"/>
                    <a:pt x="138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5" name="Freeform 116"/>
          <p:cNvSpPr>
            <a:spLocks noEditPoints="1"/>
          </p:cNvSpPr>
          <p:nvPr/>
        </p:nvSpPr>
        <p:spPr bwMode="auto">
          <a:xfrm>
            <a:off x="3857430" y="2369696"/>
            <a:ext cx="304101" cy="268408"/>
          </a:xfrm>
          <a:custGeom>
            <a:avLst/>
            <a:gdLst>
              <a:gd name="T0" fmla="*/ 209 w 221"/>
              <a:gd name="T1" fmla="*/ 95 h 195"/>
              <a:gd name="T2" fmla="*/ 209 w 221"/>
              <a:gd name="T3" fmla="*/ 82 h 195"/>
              <a:gd name="T4" fmla="*/ 221 w 221"/>
              <a:gd name="T5" fmla="*/ 82 h 195"/>
              <a:gd name="T6" fmla="*/ 221 w 221"/>
              <a:gd name="T7" fmla="*/ 74 h 195"/>
              <a:gd name="T8" fmla="*/ 110 w 221"/>
              <a:gd name="T9" fmla="*/ 0 h 195"/>
              <a:gd name="T10" fmla="*/ 0 w 221"/>
              <a:gd name="T11" fmla="*/ 74 h 195"/>
              <a:gd name="T12" fmla="*/ 0 w 221"/>
              <a:gd name="T13" fmla="*/ 82 h 195"/>
              <a:gd name="T14" fmla="*/ 10 w 221"/>
              <a:gd name="T15" fmla="*/ 82 h 195"/>
              <a:gd name="T16" fmla="*/ 10 w 221"/>
              <a:gd name="T17" fmla="*/ 95 h 195"/>
              <a:gd name="T18" fmla="*/ 23 w 221"/>
              <a:gd name="T19" fmla="*/ 95 h 195"/>
              <a:gd name="T20" fmla="*/ 23 w 221"/>
              <a:gd name="T21" fmla="*/ 166 h 195"/>
              <a:gd name="T22" fmla="*/ 10 w 221"/>
              <a:gd name="T23" fmla="*/ 166 h 195"/>
              <a:gd name="T24" fmla="*/ 10 w 221"/>
              <a:gd name="T25" fmla="*/ 179 h 195"/>
              <a:gd name="T26" fmla="*/ 0 w 221"/>
              <a:gd name="T27" fmla="*/ 179 h 195"/>
              <a:gd name="T28" fmla="*/ 0 w 221"/>
              <a:gd name="T29" fmla="*/ 195 h 195"/>
              <a:gd name="T30" fmla="*/ 221 w 221"/>
              <a:gd name="T31" fmla="*/ 195 h 195"/>
              <a:gd name="T32" fmla="*/ 221 w 221"/>
              <a:gd name="T33" fmla="*/ 179 h 195"/>
              <a:gd name="T34" fmla="*/ 209 w 221"/>
              <a:gd name="T35" fmla="*/ 179 h 195"/>
              <a:gd name="T36" fmla="*/ 209 w 221"/>
              <a:gd name="T37" fmla="*/ 166 h 195"/>
              <a:gd name="T38" fmla="*/ 197 w 221"/>
              <a:gd name="T39" fmla="*/ 166 h 195"/>
              <a:gd name="T40" fmla="*/ 197 w 221"/>
              <a:gd name="T41" fmla="*/ 95 h 195"/>
              <a:gd name="T42" fmla="*/ 209 w 221"/>
              <a:gd name="T43" fmla="*/ 95 h 195"/>
              <a:gd name="T44" fmla="*/ 73 w 221"/>
              <a:gd name="T45" fmla="*/ 166 h 195"/>
              <a:gd name="T46" fmla="*/ 49 w 221"/>
              <a:gd name="T47" fmla="*/ 166 h 195"/>
              <a:gd name="T48" fmla="*/ 49 w 221"/>
              <a:gd name="T49" fmla="*/ 95 h 195"/>
              <a:gd name="T50" fmla="*/ 73 w 221"/>
              <a:gd name="T51" fmla="*/ 95 h 195"/>
              <a:gd name="T52" fmla="*/ 73 w 221"/>
              <a:gd name="T53" fmla="*/ 166 h 195"/>
              <a:gd name="T54" fmla="*/ 122 w 221"/>
              <a:gd name="T55" fmla="*/ 166 h 195"/>
              <a:gd name="T56" fmla="*/ 99 w 221"/>
              <a:gd name="T57" fmla="*/ 166 h 195"/>
              <a:gd name="T58" fmla="*/ 99 w 221"/>
              <a:gd name="T59" fmla="*/ 95 h 195"/>
              <a:gd name="T60" fmla="*/ 122 w 221"/>
              <a:gd name="T61" fmla="*/ 95 h 195"/>
              <a:gd name="T62" fmla="*/ 122 w 221"/>
              <a:gd name="T63" fmla="*/ 166 h 195"/>
              <a:gd name="T64" fmla="*/ 171 w 221"/>
              <a:gd name="T65" fmla="*/ 166 h 195"/>
              <a:gd name="T66" fmla="*/ 148 w 221"/>
              <a:gd name="T67" fmla="*/ 166 h 195"/>
              <a:gd name="T68" fmla="*/ 148 w 221"/>
              <a:gd name="T69" fmla="*/ 95 h 195"/>
              <a:gd name="T70" fmla="*/ 171 w 221"/>
              <a:gd name="T71" fmla="*/ 95 h 195"/>
              <a:gd name="T72" fmla="*/ 171 w 221"/>
              <a:gd name="T73" fmla="*/ 166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1" h="195">
                <a:moveTo>
                  <a:pt x="209" y="95"/>
                </a:moveTo>
                <a:lnTo>
                  <a:pt x="209" y="82"/>
                </a:lnTo>
                <a:lnTo>
                  <a:pt x="221" y="82"/>
                </a:lnTo>
                <a:lnTo>
                  <a:pt x="221" y="74"/>
                </a:lnTo>
                <a:lnTo>
                  <a:pt x="110" y="0"/>
                </a:lnTo>
                <a:lnTo>
                  <a:pt x="0" y="74"/>
                </a:lnTo>
                <a:lnTo>
                  <a:pt x="0" y="82"/>
                </a:lnTo>
                <a:lnTo>
                  <a:pt x="10" y="82"/>
                </a:lnTo>
                <a:lnTo>
                  <a:pt x="10" y="95"/>
                </a:lnTo>
                <a:lnTo>
                  <a:pt x="23" y="95"/>
                </a:lnTo>
                <a:lnTo>
                  <a:pt x="23" y="166"/>
                </a:lnTo>
                <a:lnTo>
                  <a:pt x="10" y="166"/>
                </a:lnTo>
                <a:lnTo>
                  <a:pt x="10" y="179"/>
                </a:lnTo>
                <a:lnTo>
                  <a:pt x="0" y="179"/>
                </a:lnTo>
                <a:lnTo>
                  <a:pt x="0" y="195"/>
                </a:lnTo>
                <a:lnTo>
                  <a:pt x="221" y="195"/>
                </a:lnTo>
                <a:lnTo>
                  <a:pt x="221" y="179"/>
                </a:lnTo>
                <a:lnTo>
                  <a:pt x="209" y="179"/>
                </a:lnTo>
                <a:lnTo>
                  <a:pt x="209" y="166"/>
                </a:lnTo>
                <a:lnTo>
                  <a:pt x="197" y="166"/>
                </a:lnTo>
                <a:lnTo>
                  <a:pt x="197" y="95"/>
                </a:lnTo>
                <a:lnTo>
                  <a:pt x="209" y="95"/>
                </a:lnTo>
                <a:close/>
                <a:moveTo>
                  <a:pt x="73" y="166"/>
                </a:moveTo>
                <a:lnTo>
                  <a:pt x="49" y="166"/>
                </a:lnTo>
                <a:lnTo>
                  <a:pt x="49" y="95"/>
                </a:lnTo>
                <a:lnTo>
                  <a:pt x="73" y="95"/>
                </a:lnTo>
                <a:lnTo>
                  <a:pt x="73" y="166"/>
                </a:lnTo>
                <a:close/>
                <a:moveTo>
                  <a:pt x="122" y="166"/>
                </a:moveTo>
                <a:lnTo>
                  <a:pt x="99" y="166"/>
                </a:lnTo>
                <a:lnTo>
                  <a:pt x="99" y="95"/>
                </a:lnTo>
                <a:lnTo>
                  <a:pt x="122" y="95"/>
                </a:lnTo>
                <a:lnTo>
                  <a:pt x="122" y="166"/>
                </a:lnTo>
                <a:close/>
                <a:moveTo>
                  <a:pt x="171" y="166"/>
                </a:moveTo>
                <a:lnTo>
                  <a:pt x="148" y="166"/>
                </a:lnTo>
                <a:lnTo>
                  <a:pt x="148" y="95"/>
                </a:lnTo>
                <a:lnTo>
                  <a:pt x="171" y="95"/>
                </a:lnTo>
                <a:lnTo>
                  <a:pt x="171" y="1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4" tIns="34292" rIns="68584" bIns="34292" numCol="1" anchor="t" anchorCtr="0" compatLnSpc="1"/>
          <a:lstStyle/>
          <a:p>
            <a:pPr defTabSz="685800"/>
            <a:endParaRPr lang="en-US" sz="13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85"/>
          <p:cNvGrpSpPr/>
          <p:nvPr/>
        </p:nvGrpSpPr>
        <p:grpSpPr>
          <a:xfrm>
            <a:off x="8030567" y="4854460"/>
            <a:ext cx="371526" cy="305573"/>
            <a:chOff x="5108575" y="3992563"/>
            <a:chExt cx="428625" cy="352426"/>
          </a:xfrm>
          <a:solidFill>
            <a:schemeClr val="bg1"/>
          </a:solidFill>
        </p:grpSpPr>
        <p:sp>
          <p:nvSpPr>
            <p:cNvPr id="47" name="Freeform 223"/>
            <p:cNvSpPr/>
            <p:nvPr/>
          </p:nvSpPr>
          <p:spPr bwMode="auto">
            <a:xfrm>
              <a:off x="5108575" y="3998913"/>
              <a:ext cx="201613" cy="106363"/>
            </a:xfrm>
            <a:custGeom>
              <a:avLst/>
              <a:gdLst>
                <a:gd name="T0" fmla="*/ 127 w 127"/>
                <a:gd name="T1" fmla="*/ 30 h 67"/>
                <a:gd name="T2" fmla="*/ 93 w 127"/>
                <a:gd name="T3" fmla="*/ 0 h 67"/>
                <a:gd name="T4" fmla="*/ 0 w 127"/>
                <a:gd name="T5" fmla="*/ 36 h 67"/>
                <a:gd name="T6" fmla="*/ 35 w 127"/>
                <a:gd name="T7" fmla="*/ 67 h 67"/>
                <a:gd name="T8" fmla="*/ 127 w 127"/>
                <a:gd name="T9" fmla="*/ 3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7">
                  <a:moveTo>
                    <a:pt x="127" y="30"/>
                  </a:moveTo>
                  <a:lnTo>
                    <a:pt x="93" y="0"/>
                  </a:lnTo>
                  <a:lnTo>
                    <a:pt x="0" y="36"/>
                  </a:lnTo>
                  <a:lnTo>
                    <a:pt x="35" y="67"/>
                  </a:lnTo>
                  <a:lnTo>
                    <a:pt x="127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224"/>
            <p:cNvSpPr/>
            <p:nvPr/>
          </p:nvSpPr>
          <p:spPr bwMode="auto">
            <a:xfrm>
              <a:off x="5324475" y="4168776"/>
              <a:ext cx="147638" cy="176213"/>
            </a:xfrm>
            <a:custGeom>
              <a:avLst/>
              <a:gdLst>
                <a:gd name="T0" fmla="*/ 0 w 93"/>
                <a:gd name="T1" fmla="*/ 0 h 111"/>
                <a:gd name="T2" fmla="*/ 0 w 93"/>
                <a:gd name="T3" fmla="*/ 111 h 111"/>
                <a:gd name="T4" fmla="*/ 93 w 93"/>
                <a:gd name="T5" fmla="*/ 73 h 111"/>
                <a:gd name="T6" fmla="*/ 93 w 93"/>
                <a:gd name="T7" fmla="*/ 15 h 111"/>
                <a:gd name="T8" fmla="*/ 41 w 93"/>
                <a:gd name="T9" fmla="*/ 37 h 111"/>
                <a:gd name="T10" fmla="*/ 0 w 93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11">
                  <a:moveTo>
                    <a:pt x="0" y="0"/>
                  </a:moveTo>
                  <a:lnTo>
                    <a:pt x="0" y="111"/>
                  </a:lnTo>
                  <a:lnTo>
                    <a:pt x="93" y="73"/>
                  </a:lnTo>
                  <a:lnTo>
                    <a:pt x="93" y="15"/>
                  </a:lnTo>
                  <a:lnTo>
                    <a:pt x="41" y="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225"/>
            <p:cNvSpPr/>
            <p:nvPr/>
          </p:nvSpPr>
          <p:spPr bwMode="auto">
            <a:xfrm>
              <a:off x="5334000" y="4110038"/>
              <a:ext cx="203200" cy="104775"/>
            </a:xfrm>
            <a:custGeom>
              <a:avLst/>
              <a:gdLst>
                <a:gd name="T0" fmla="*/ 0 w 128"/>
                <a:gd name="T1" fmla="*/ 36 h 66"/>
                <a:gd name="T2" fmla="*/ 36 w 128"/>
                <a:gd name="T3" fmla="*/ 66 h 66"/>
                <a:gd name="T4" fmla="*/ 128 w 128"/>
                <a:gd name="T5" fmla="*/ 29 h 66"/>
                <a:gd name="T6" fmla="*/ 93 w 128"/>
                <a:gd name="T7" fmla="*/ 0 h 66"/>
                <a:gd name="T8" fmla="*/ 0 w 128"/>
                <a:gd name="T9" fmla="*/ 3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6">
                  <a:moveTo>
                    <a:pt x="0" y="36"/>
                  </a:moveTo>
                  <a:lnTo>
                    <a:pt x="36" y="66"/>
                  </a:lnTo>
                  <a:lnTo>
                    <a:pt x="128" y="29"/>
                  </a:lnTo>
                  <a:lnTo>
                    <a:pt x="93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226"/>
            <p:cNvSpPr/>
            <p:nvPr/>
          </p:nvSpPr>
          <p:spPr bwMode="auto">
            <a:xfrm>
              <a:off x="5319713" y="3992563"/>
              <a:ext cx="203200" cy="109538"/>
            </a:xfrm>
            <a:custGeom>
              <a:avLst/>
              <a:gdLst>
                <a:gd name="T0" fmla="*/ 128 w 128"/>
                <a:gd name="T1" fmla="*/ 36 h 69"/>
                <a:gd name="T2" fmla="*/ 35 w 128"/>
                <a:gd name="T3" fmla="*/ 0 h 69"/>
                <a:gd name="T4" fmla="*/ 0 w 128"/>
                <a:gd name="T5" fmla="*/ 32 h 69"/>
                <a:gd name="T6" fmla="*/ 93 w 128"/>
                <a:gd name="T7" fmla="*/ 69 h 69"/>
                <a:gd name="T8" fmla="*/ 128 w 128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69">
                  <a:moveTo>
                    <a:pt x="128" y="36"/>
                  </a:moveTo>
                  <a:lnTo>
                    <a:pt x="35" y="0"/>
                  </a:lnTo>
                  <a:lnTo>
                    <a:pt x="0" y="32"/>
                  </a:lnTo>
                  <a:lnTo>
                    <a:pt x="93" y="69"/>
                  </a:lnTo>
                  <a:lnTo>
                    <a:pt x="12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227"/>
            <p:cNvSpPr/>
            <p:nvPr/>
          </p:nvSpPr>
          <p:spPr bwMode="auto">
            <a:xfrm>
              <a:off x="5165725" y="4181476"/>
              <a:ext cx="147638" cy="163513"/>
            </a:xfrm>
            <a:custGeom>
              <a:avLst/>
              <a:gdLst>
                <a:gd name="T0" fmla="*/ 0 w 93"/>
                <a:gd name="T1" fmla="*/ 11 h 103"/>
                <a:gd name="T2" fmla="*/ 0 w 93"/>
                <a:gd name="T3" fmla="*/ 65 h 103"/>
                <a:gd name="T4" fmla="*/ 93 w 93"/>
                <a:gd name="T5" fmla="*/ 103 h 103"/>
                <a:gd name="T6" fmla="*/ 93 w 93"/>
                <a:gd name="T7" fmla="*/ 0 h 103"/>
                <a:gd name="T8" fmla="*/ 57 w 93"/>
                <a:gd name="T9" fmla="*/ 34 h 103"/>
                <a:gd name="T10" fmla="*/ 0 w 93"/>
                <a:gd name="T11" fmla="*/ 1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03">
                  <a:moveTo>
                    <a:pt x="0" y="11"/>
                  </a:moveTo>
                  <a:lnTo>
                    <a:pt x="0" y="65"/>
                  </a:lnTo>
                  <a:lnTo>
                    <a:pt x="93" y="103"/>
                  </a:lnTo>
                  <a:lnTo>
                    <a:pt x="93" y="0"/>
                  </a:lnTo>
                  <a:lnTo>
                    <a:pt x="57" y="34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228"/>
            <p:cNvSpPr/>
            <p:nvPr/>
          </p:nvSpPr>
          <p:spPr bwMode="auto">
            <a:xfrm>
              <a:off x="5108575" y="4114801"/>
              <a:ext cx="200025" cy="109538"/>
            </a:xfrm>
            <a:custGeom>
              <a:avLst/>
              <a:gdLst>
                <a:gd name="T0" fmla="*/ 126 w 126"/>
                <a:gd name="T1" fmla="*/ 36 h 69"/>
                <a:gd name="T2" fmla="*/ 33 w 126"/>
                <a:gd name="T3" fmla="*/ 0 h 69"/>
                <a:gd name="T4" fmla="*/ 0 w 126"/>
                <a:gd name="T5" fmla="*/ 31 h 69"/>
                <a:gd name="T6" fmla="*/ 91 w 126"/>
                <a:gd name="T7" fmla="*/ 69 h 69"/>
                <a:gd name="T8" fmla="*/ 126 w 126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69">
                  <a:moveTo>
                    <a:pt x="126" y="36"/>
                  </a:moveTo>
                  <a:lnTo>
                    <a:pt x="33" y="0"/>
                  </a:lnTo>
                  <a:lnTo>
                    <a:pt x="0" y="31"/>
                  </a:lnTo>
                  <a:lnTo>
                    <a:pt x="91" y="69"/>
                  </a:lnTo>
                  <a:lnTo>
                    <a:pt x="12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defTabSz="685800"/>
              <a:endPara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8585680" y="2047935"/>
            <a:ext cx="3038606" cy="921421"/>
            <a:chOff x="3250524" y="-1747843"/>
            <a:chExt cx="2382765" cy="921421"/>
          </a:xfrm>
        </p:grpSpPr>
        <p:sp>
          <p:nvSpPr>
            <p:cNvPr id="64" name="文本框 63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807220" y="2051731"/>
            <a:ext cx="2815090" cy="921421"/>
            <a:chOff x="3250524" y="-1747843"/>
            <a:chExt cx="2400708" cy="921421"/>
          </a:xfrm>
        </p:grpSpPr>
        <p:sp>
          <p:nvSpPr>
            <p:cNvPr id="67" name="文本框 66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组合 68"/>
          <p:cNvGrpSpPr/>
          <p:nvPr/>
        </p:nvGrpSpPr>
        <p:grpSpPr>
          <a:xfrm>
            <a:off x="8585680" y="3315057"/>
            <a:ext cx="3038606" cy="921421"/>
            <a:chOff x="3250524" y="-1747843"/>
            <a:chExt cx="2382765" cy="921421"/>
          </a:xfrm>
        </p:grpSpPr>
        <p:sp>
          <p:nvSpPr>
            <p:cNvPr id="70" name="文本框 69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807220" y="3318853"/>
            <a:ext cx="2815090" cy="921421"/>
            <a:chOff x="3250524" y="-1747843"/>
            <a:chExt cx="2400708" cy="921421"/>
          </a:xfrm>
        </p:grpSpPr>
        <p:sp>
          <p:nvSpPr>
            <p:cNvPr id="73" name="文本框 72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585680" y="4599135"/>
            <a:ext cx="3038606" cy="921421"/>
            <a:chOff x="3250524" y="-1747843"/>
            <a:chExt cx="2382765" cy="921421"/>
          </a:xfrm>
        </p:grpSpPr>
        <p:sp>
          <p:nvSpPr>
            <p:cNvPr id="76" name="文本框 75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807220" y="4602931"/>
            <a:ext cx="2815090" cy="921421"/>
            <a:chOff x="3250524" y="-1747843"/>
            <a:chExt cx="2400708" cy="921421"/>
          </a:xfrm>
        </p:grpSpPr>
        <p:sp>
          <p:nvSpPr>
            <p:cNvPr id="79" name="文本框 78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文本框 79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82" name="文本框 81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3" name="文本框 82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图表 13"/>
          <p:cNvGraphicFramePr/>
          <p:nvPr>
            <p:extLst>
              <p:ext uri="{D42A27DB-BD31-4B8C-83A1-F6EECF244321}">
                <p14:modId xmlns:p14="http://schemas.microsoft.com/office/powerpoint/2010/main" val="836604868"/>
              </p:ext>
            </p:extLst>
          </p:nvPr>
        </p:nvGraphicFramePr>
        <p:xfrm>
          <a:off x="1028417" y="1839095"/>
          <a:ext cx="5054286" cy="387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组合 9"/>
          <p:cNvGrpSpPr/>
          <p:nvPr/>
        </p:nvGrpSpPr>
        <p:grpSpPr>
          <a:xfrm>
            <a:off x="6463649" y="1839095"/>
            <a:ext cx="4820164" cy="921421"/>
            <a:chOff x="6463649" y="1839095"/>
            <a:chExt cx="4820164" cy="921421"/>
          </a:xfrm>
        </p:grpSpPr>
        <p:grpSp>
          <p:nvGrpSpPr>
            <p:cNvPr id="18" name="组合 71"/>
            <p:cNvGrpSpPr/>
            <p:nvPr/>
          </p:nvGrpSpPr>
          <p:grpSpPr>
            <a:xfrm>
              <a:off x="6463649" y="1891113"/>
              <a:ext cx="948562" cy="840166"/>
              <a:chOff x="7690365" y="2099060"/>
              <a:chExt cx="984369" cy="871612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7756215" y="2099060"/>
                <a:ext cx="871612" cy="871612"/>
              </a:xfrm>
              <a:prstGeom prst="ellipse">
                <a:avLst/>
              </a:prstGeom>
              <a:solidFill>
                <a:srgbClr val="388BA5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7690365" y="2289686"/>
                <a:ext cx="984369" cy="47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629805" y="1839095"/>
              <a:ext cx="3654008" cy="921421"/>
              <a:chOff x="3250524" y="-1747843"/>
              <a:chExt cx="2382765" cy="921421"/>
            </a:xfrm>
          </p:grpSpPr>
          <p:sp>
            <p:nvSpPr>
              <p:cNvPr id="40" name="文本框 39"/>
              <p:cNvSpPr txBox="1"/>
              <p:nvPr/>
            </p:nvSpPr>
            <p:spPr>
              <a:xfrm>
                <a:off x="3250525" y="-1747843"/>
                <a:ext cx="23274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spc="1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3250524" y="-1337459"/>
                <a:ext cx="2382765" cy="511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463649" y="3303396"/>
            <a:ext cx="4820164" cy="921421"/>
            <a:chOff x="6463649" y="3303396"/>
            <a:chExt cx="4820164" cy="921421"/>
          </a:xfrm>
        </p:grpSpPr>
        <p:grpSp>
          <p:nvGrpSpPr>
            <p:cNvPr id="24" name="组合 72"/>
            <p:cNvGrpSpPr/>
            <p:nvPr/>
          </p:nvGrpSpPr>
          <p:grpSpPr>
            <a:xfrm>
              <a:off x="6463649" y="3303396"/>
              <a:ext cx="948562" cy="840166"/>
              <a:chOff x="7690365" y="3564204"/>
              <a:chExt cx="984369" cy="871612"/>
            </a:xfrm>
          </p:grpSpPr>
          <p:sp>
            <p:nvSpPr>
              <p:cNvPr id="25" name="椭圆 24"/>
              <p:cNvSpPr/>
              <p:nvPr/>
            </p:nvSpPr>
            <p:spPr>
              <a:xfrm>
                <a:off x="7756215" y="3564204"/>
                <a:ext cx="871612" cy="871612"/>
              </a:xfrm>
              <a:prstGeom prst="ellipse">
                <a:avLst/>
              </a:prstGeom>
              <a:solidFill>
                <a:srgbClr val="5BAAA4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7690365" y="3754830"/>
                <a:ext cx="984369" cy="47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/>
            <p:cNvGrpSpPr/>
            <p:nvPr/>
          </p:nvGrpSpPr>
          <p:grpSpPr>
            <a:xfrm>
              <a:off x="7629805" y="3303396"/>
              <a:ext cx="3654008" cy="921421"/>
              <a:chOff x="3250524" y="-1747843"/>
              <a:chExt cx="2382765" cy="921421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3250525" y="-1747843"/>
                <a:ext cx="23274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spc="1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250524" y="-1337459"/>
                <a:ext cx="2382765" cy="511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6463649" y="4744316"/>
            <a:ext cx="4820164" cy="936661"/>
            <a:chOff x="6463649" y="4744316"/>
            <a:chExt cx="4820164" cy="936661"/>
          </a:xfrm>
        </p:grpSpPr>
        <p:grpSp>
          <p:nvGrpSpPr>
            <p:cNvPr id="30" name="组合 73"/>
            <p:cNvGrpSpPr/>
            <p:nvPr/>
          </p:nvGrpSpPr>
          <p:grpSpPr>
            <a:xfrm>
              <a:off x="6463649" y="4744316"/>
              <a:ext cx="948562" cy="840166"/>
              <a:chOff x="7690365" y="5059056"/>
              <a:chExt cx="984369" cy="871612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7756215" y="5059056"/>
                <a:ext cx="871612" cy="871612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 sz="16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7690365" y="5258781"/>
                <a:ext cx="984369" cy="47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7629805" y="4759556"/>
              <a:ext cx="3654008" cy="921421"/>
              <a:chOff x="3250524" y="-1732603"/>
              <a:chExt cx="2382765" cy="921421"/>
            </a:xfrm>
          </p:grpSpPr>
          <p:sp>
            <p:nvSpPr>
              <p:cNvPr id="46" name="文本框 45"/>
              <p:cNvSpPr txBox="1"/>
              <p:nvPr/>
            </p:nvSpPr>
            <p:spPr>
              <a:xfrm>
                <a:off x="3250525" y="-1732603"/>
                <a:ext cx="23274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spc="15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文本框 46"/>
              <p:cNvSpPr txBox="1"/>
              <p:nvPr/>
            </p:nvSpPr>
            <p:spPr>
              <a:xfrm>
                <a:off x="3250524" y="-1322219"/>
                <a:ext cx="2382765" cy="511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3" name="文本框 32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29"/>
          <p:cNvSpPr/>
          <p:nvPr/>
        </p:nvSpPr>
        <p:spPr bwMode="auto">
          <a:xfrm>
            <a:off x="3353799" y="2947732"/>
            <a:ext cx="4149783" cy="2981695"/>
          </a:xfrm>
          <a:custGeom>
            <a:avLst/>
            <a:gdLst>
              <a:gd name="T0" fmla="*/ 1453 w 1542"/>
              <a:gd name="T1" fmla="*/ 0 h 1107"/>
              <a:gd name="T2" fmla="*/ 1050 w 1542"/>
              <a:gd name="T3" fmla="*/ 457 h 1107"/>
              <a:gd name="T4" fmla="*/ 1035 w 1542"/>
              <a:gd name="T5" fmla="*/ 429 h 1107"/>
              <a:gd name="T6" fmla="*/ 1019 w 1542"/>
              <a:gd name="T7" fmla="*/ 398 h 1107"/>
              <a:gd name="T8" fmla="*/ 1003 w 1542"/>
              <a:gd name="T9" fmla="*/ 368 h 1107"/>
              <a:gd name="T10" fmla="*/ 987 w 1542"/>
              <a:gd name="T11" fmla="*/ 338 h 1107"/>
              <a:gd name="T12" fmla="*/ 970 w 1542"/>
              <a:gd name="T13" fmla="*/ 308 h 1107"/>
              <a:gd name="T14" fmla="*/ 953 w 1542"/>
              <a:gd name="T15" fmla="*/ 278 h 1107"/>
              <a:gd name="T16" fmla="*/ 908 w 1542"/>
              <a:gd name="T17" fmla="*/ 200 h 1107"/>
              <a:gd name="T18" fmla="*/ 863 w 1542"/>
              <a:gd name="T19" fmla="*/ 275 h 1107"/>
              <a:gd name="T20" fmla="*/ 840 w 1542"/>
              <a:gd name="T21" fmla="*/ 312 h 1107"/>
              <a:gd name="T22" fmla="*/ 817 w 1542"/>
              <a:gd name="T23" fmla="*/ 350 h 1107"/>
              <a:gd name="T24" fmla="*/ 772 w 1542"/>
              <a:gd name="T25" fmla="*/ 426 h 1107"/>
              <a:gd name="T26" fmla="*/ 727 w 1542"/>
              <a:gd name="T27" fmla="*/ 501 h 1107"/>
              <a:gd name="T28" fmla="*/ 704 w 1542"/>
              <a:gd name="T29" fmla="*/ 539 h 1107"/>
              <a:gd name="T30" fmla="*/ 681 w 1542"/>
              <a:gd name="T31" fmla="*/ 576 h 1107"/>
              <a:gd name="T32" fmla="*/ 590 w 1542"/>
              <a:gd name="T33" fmla="*/ 726 h 1107"/>
              <a:gd name="T34" fmla="*/ 544 w 1542"/>
              <a:gd name="T35" fmla="*/ 801 h 1107"/>
              <a:gd name="T36" fmla="*/ 524 w 1542"/>
              <a:gd name="T37" fmla="*/ 834 h 1107"/>
              <a:gd name="T38" fmla="*/ 398 w 1542"/>
              <a:gd name="T39" fmla="*/ 658 h 1107"/>
              <a:gd name="T40" fmla="*/ 379 w 1542"/>
              <a:gd name="T41" fmla="*/ 630 h 1107"/>
              <a:gd name="T42" fmla="*/ 359 w 1542"/>
              <a:gd name="T43" fmla="*/ 655 h 1107"/>
              <a:gd name="T44" fmla="*/ 269 w 1542"/>
              <a:gd name="T45" fmla="*/ 766 h 1107"/>
              <a:gd name="T46" fmla="*/ 179 w 1542"/>
              <a:gd name="T47" fmla="*/ 877 h 1107"/>
              <a:gd name="T48" fmla="*/ 89 w 1542"/>
              <a:gd name="T49" fmla="*/ 987 h 1107"/>
              <a:gd name="T50" fmla="*/ 0 w 1542"/>
              <a:gd name="T51" fmla="*/ 1096 h 1107"/>
              <a:gd name="T52" fmla="*/ 0 w 1542"/>
              <a:gd name="T53" fmla="*/ 1107 h 1107"/>
              <a:gd name="T54" fmla="*/ 8 w 1542"/>
              <a:gd name="T55" fmla="*/ 1107 h 1107"/>
              <a:gd name="T56" fmla="*/ 105 w 1542"/>
              <a:gd name="T57" fmla="*/ 1001 h 1107"/>
              <a:gd name="T58" fmla="*/ 203 w 1542"/>
              <a:gd name="T59" fmla="*/ 897 h 1107"/>
              <a:gd name="T60" fmla="*/ 300 w 1542"/>
              <a:gd name="T61" fmla="*/ 793 h 1107"/>
              <a:gd name="T62" fmla="*/ 374 w 1542"/>
              <a:gd name="T63" fmla="*/ 713 h 1107"/>
              <a:gd name="T64" fmla="*/ 498 w 1542"/>
              <a:gd name="T65" fmla="*/ 912 h 1107"/>
              <a:gd name="T66" fmla="*/ 524 w 1542"/>
              <a:gd name="T67" fmla="*/ 953 h 1107"/>
              <a:gd name="T68" fmla="*/ 553 w 1542"/>
              <a:gd name="T69" fmla="*/ 911 h 1107"/>
              <a:gd name="T70" fmla="*/ 603 w 1542"/>
              <a:gd name="T71" fmla="*/ 839 h 1107"/>
              <a:gd name="T72" fmla="*/ 652 w 1542"/>
              <a:gd name="T73" fmla="*/ 766 h 1107"/>
              <a:gd name="T74" fmla="*/ 751 w 1542"/>
              <a:gd name="T75" fmla="*/ 621 h 1107"/>
              <a:gd name="T76" fmla="*/ 776 w 1542"/>
              <a:gd name="T77" fmla="*/ 585 h 1107"/>
              <a:gd name="T78" fmla="*/ 801 w 1542"/>
              <a:gd name="T79" fmla="*/ 549 h 1107"/>
              <a:gd name="T80" fmla="*/ 851 w 1542"/>
              <a:gd name="T81" fmla="*/ 476 h 1107"/>
              <a:gd name="T82" fmla="*/ 901 w 1542"/>
              <a:gd name="T83" fmla="*/ 405 h 1107"/>
              <a:gd name="T84" fmla="*/ 909 w 1542"/>
              <a:gd name="T85" fmla="*/ 419 h 1107"/>
              <a:gd name="T86" fmla="*/ 925 w 1542"/>
              <a:gd name="T87" fmla="*/ 449 h 1107"/>
              <a:gd name="T88" fmla="*/ 942 w 1542"/>
              <a:gd name="T89" fmla="*/ 479 h 1107"/>
              <a:gd name="T90" fmla="*/ 959 w 1542"/>
              <a:gd name="T91" fmla="*/ 509 h 1107"/>
              <a:gd name="T92" fmla="*/ 976 w 1542"/>
              <a:gd name="T93" fmla="*/ 539 h 1107"/>
              <a:gd name="T94" fmla="*/ 993 w 1542"/>
              <a:gd name="T95" fmla="*/ 568 h 1107"/>
              <a:gd name="T96" fmla="*/ 1029 w 1542"/>
              <a:gd name="T97" fmla="*/ 630 h 1107"/>
              <a:gd name="T98" fmla="*/ 1542 w 1542"/>
              <a:gd name="T99" fmla="*/ 89 h 1107"/>
              <a:gd name="T100" fmla="*/ 1453 w 1542"/>
              <a:gd name="T101" fmla="*/ 0 h 1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542" h="1107">
                <a:moveTo>
                  <a:pt x="1453" y="0"/>
                </a:moveTo>
                <a:cubicBezTo>
                  <a:pt x="1443" y="8"/>
                  <a:pt x="1133" y="362"/>
                  <a:pt x="1050" y="457"/>
                </a:cubicBezTo>
                <a:cubicBezTo>
                  <a:pt x="1045" y="448"/>
                  <a:pt x="1040" y="438"/>
                  <a:pt x="1035" y="429"/>
                </a:cubicBezTo>
                <a:cubicBezTo>
                  <a:pt x="1030" y="419"/>
                  <a:pt x="1025" y="408"/>
                  <a:pt x="1019" y="398"/>
                </a:cubicBezTo>
                <a:cubicBezTo>
                  <a:pt x="1014" y="388"/>
                  <a:pt x="1009" y="378"/>
                  <a:pt x="1003" y="368"/>
                </a:cubicBezTo>
                <a:cubicBezTo>
                  <a:pt x="998" y="358"/>
                  <a:pt x="992" y="348"/>
                  <a:pt x="987" y="338"/>
                </a:cubicBezTo>
                <a:cubicBezTo>
                  <a:pt x="970" y="308"/>
                  <a:pt x="970" y="308"/>
                  <a:pt x="970" y="308"/>
                </a:cubicBezTo>
                <a:cubicBezTo>
                  <a:pt x="964" y="298"/>
                  <a:pt x="959" y="288"/>
                  <a:pt x="953" y="278"/>
                </a:cubicBezTo>
                <a:cubicBezTo>
                  <a:pt x="908" y="200"/>
                  <a:pt x="908" y="200"/>
                  <a:pt x="908" y="200"/>
                </a:cubicBezTo>
                <a:cubicBezTo>
                  <a:pt x="863" y="275"/>
                  <a:pt x="863" y="275"/>
                  <a:pt x="863" y="275"/>
                </a:cubicBezTo>
                <a:cubicBezTo>
                  <a:pt x="840" y="312"/>
                  <a:pt x="840" y="312"/>
                  <a:pt x="840" y="312"/>
                </a:cubicBezTo>
                <a:cubicBezTo>
                  <a:pt x="832" y="325"/>
                  <a:pt x="825" y="338"/>
                  <a:pt x="817" y="350"/>
                </a:cubicBezTo>
                <a:cubicBezTo>
                  <a:pt x="772" y="426"/>
                  <a:pt x="772" y="426"/>
                  <a:pt x="772" y="426"/>
                </a:cubicBezTo>
                <a:cubicBezTo>
                  <a:pt x="727" y="501"/>
                  <a:pt x="727" y="501"/>
                  <a:pt x="727" y="501"/>
                </a:cubicBezTo>
                <a:cubicBezTo>
                  <a:pt x="704" y="539"/>
                  <a:pt x="704" y="539"/>
                  <a:pt x="704" y="539"/>
                </a:cubicBezTo>
                <a:cubicBezTo>
                  <a:pt x="681" y="576"/>
                  <a:pt x="681" y="576"/>
                  <a:pt x="681" y="576"/>
                </a:cubicBezTo>
                <a:cubicBezTo>
                  <a:pt x="590" y="726"/>
                  <a:pt x="590" y="726"/>
                  <a:pt x="590" y="726"/>
                </a:cubicBezTo>
                <a:cubicBezTo>
                  <a:pt x="544" y="801"/>
                  <a:pt x="544" y="801"/>
                  <a:pt x="544" y="801"/>
                </a:cubicBezTo>
                <a:cubicBezTo>
                  <a:pt x="537" y="812"/>
                  <a:pt x="530" y="823"/>
                  <a:pt x="524" y="834"/>
                </a:cubicBezTo>
                <a:cubicBezTo>
                  <a:pt x="398" y="658"/>
                  <a:pt x="398" y="658"/>
                  <a:pt x="398" y="658"/>
                </a:cubicBezTo>
                <a:cubicBezTo>
                  <a:pt x="379" y="630"/>
                  <a:pt x="379" y="630"/>
                  <a:pt x="379" y="630"/>
                </a:cubicBezTo>
                <a:cubicBezTo>
                  <a:pt x="359" y="655"/>
                  <a:pt x="359" y="655"/>
                  <a:pt x="359" y="655"/>
                </a:cubicBezTo>
                <a:cubicBezTo>
                  <a:pt x="269" y="766"/>
                  <a:pt x="269" y="766"/>
                  <a:pt x="269" y="766"/>
                </a:cubicBezTo>
                <a:cubicBezTo>
                  <a:pt x="179" y="877"/>
                  <a:pt x="179" y="877"/>
                  <a:pt x="179" y="877"/>
                </a:cubicBezTo>
                <a:cubicBezTo>
                  <a:pt x="89" y="987"/>
                  <a:pt x="89" y="987"/>
                  <a:pt x="89" y="987"/>
                </a:cubicBezTo>
                <a:cubicBezTo>
                  <a:pt x="0" y="1096"/>
                  <a:pt x="0" y="1096"/>
                  <a:pt x="0" y="1096"/>
                </a:cubicBezTo>
                <a:cubicBezTo>
                  <a:pt x="0" y="1107"/>
                  <a:pt x="0" y="1107"/>
                  <a:pt x="0" y="1107"/>
                </a:cubicBezTo>
                <a:cubicBezTo>
                  <a:pt x="8" y="1107"/>
                  <a:pt x="8" y="1107"/>
                  <a:pt x="8" y="1107"/>
                </a:cubicBezTo>
                <a:cubicBezTo>
                  <a:pt x="105" y="1001"/>
                  <a:pt x="105" y="1001"/>
                  <a:pt x="105" y="1001"/>
                </a:cubicBezTo>
                <a:cubicBezTo>
                  <a:pt x="203" y="897"/>
                  <a:pt x="203" y="897"/>
                  <a:pt x="203" y="897"/>
                </a:cubicBezTo>
                <a:cubicBezTo>
                  <a:pt x="300" y="793"/>
                  <a:pt x="300" y="793"/>
                  <a:pt x="300" y="793"/>
                </a:cubicBezTo>
                <a:cubicBezTo>
                  <a:pt x="374" y="713"/>
                  <a:pt x="374" y="713"/>
                  <a:pt x="374" y="713"/>
                </a:cubicBezTo>
                <a:cubicBezTo>
                  <a:pt x="498" y="912"/>
                  <a:pt x="498" y="912"/>
                  <a:pt x="498" y="912"/>
                </a:cubicBezTo>
                <a:cubicBezTo>
                  <a:pt x="524" y="953"/>
                  <a:pt x="524" y="953"/>
                  <a:pt x="524" y="953"/>
                </a:cubicBezTo>
                <a:cubicBezTo>
                  <a:pt x="553" y="911"/>
                  <a:pt x="553" y="911"/>
                  <a:pt x="553" y="911"/>
                </a:cubicBezTo>
                <a:cubicBezTo>
                  <a:pt x="570" y="887"/>
                  <a:pt x="586" y="863"/>
                  <a:pt x="603" y="839"/>
                </a:cubicBezTo>
                <a:cubicBezTo>
                  <a:pt x="652" y="766"/>
                  <a:pt x="652" y="766"/>
                  <a:pt x="652" y="766"/>
                </a:cubicBezTo>
                <a:cubicBezTo>
                  <a:pt x="751" y="621"/>
                  <a:pt x="751" y="621"/>
                  <a:pt x="751" y="621"/>
                </a:cubicBezTo>
                <a:cubicBezTo>
                  <a:pt x="776" y="585"/>
                  <a:pt x="776" y="585"/>
                  <a:pt x="776" y="585"/>
                </a:cubicBezTo>
                <a:cubicBezTo>
                  <a:pt x="801" y="549"/>
                  <a:pt x="801" y="549"/>
                  <a:pt x="801" y="549"/>
                </a:cubicBezTo>
                <a:cubicBezTo>
                  <a:pt x="851" y="476"/>
                  <a:pt x="851" y="476"/>
                  <a:pt x="851" y="476"/>
                </a:cubicBezTo>
                <a:cubicBezTo>
                  <a:pt x="901" y="405"/>
                  <a:pt x="901" y="405"/>
                  <a:pt x="901" y="405"/>
                </a:cubicBezTo>
                <a:cubicBezTo>
                  <a:pt x="903" y="410"/>
                  <a:pt x="906" y="415"/>
                  <a:pt x="909" y="419"/>
                </a:cubicBezTo>
                <a:cubicBezTo>
                  <a:pt x="914" y="430"/>
                  <a:pt x="919" y="439"/>
                  <a:pt x="925" y="449"/>
                </a:cubicBezTo>
                <a:cubicBezTo>
                  <a:pt x="930" y="459"/>
                  <a:pt x="936" y="469"/>
                  <a:pt x="942" y="479"/>
                </a:cubicBezTo>
                <a:cubicBezTo>
                  <a:pt x="947" y="489"/>
                  <a:pt x="953" y="499"/>
                  <a:pt x="959" y="509"/>
                </a:cubicBezTo>
                <a:cubicBezTo>
                  <a:pt x="976" y="539"/>
                  <a:pt x="976" y="539"/>
                  <a:pt x="976" y="539"/>
                </a:cubicBezTo>
                <a:cubicBezTo>
                  <a:pt x="993" y="568"/>
                  <a:pt x="993" y="568"/>
                  <a:pt x="993" y="568"/>
                </a:cubicBezTo>
                <a:cubicBezTo>
                  <a:pt x="1029" y="630"/>
                  <a:pt x="1029" y="630"/>
                  <a:pt x="1029" y="630"/>
                </a:cubicBezTo>
                <a:cubicBezTo>
                  <a:pt x="1029" y="630"/>
                  <a:pt x="1534" y="101"/>
                  <a:pt x="1542" y="89"/>
                </a:cubicBezTo>
                <a:lnTo>
                  <a:pt x="1453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Freeform 30"/>
          <p:cNvSpPr/>
          <p:nvPr/>
        </p:nvSpPr>
        <p:spPr bwMode="auto">
          <a:xfrm>
            <a:off x="6814798" y="2470707"/>
            <a:ext cx="708138" cy="390501"/>
          </a:xfrm>
          <a:custGeom>
            <a:avLst/>
            <a:gdLst>
              <a:gd name="T0" fmla="*/ 194 w 263"/>
              <a:gd name="T1" fmla="*/ 144 h 145"/>
              <a:gd name="T2" fmla="*/ 0 w 263"/>
              <a:gd name="T3" fmla="*/ 138 h 145"/>
              <a:gd name="T4" fmla="*/ 72 w 263"/>
              <a:gd name="T5" fmla="*/ 57 h 145"/>
              <a:gd name="T6" fmla="*/ 212 w 263"/>
              <a:gd name="T7" fmla="*/ 15 h 145"/>
              <a:gd name="T8" fmla="*/ 237 w 263"/>
              <a:gd name="T9" fmla="*/ 8 h 145"/>
              <a:gd name="T10" fmla="*/ 238 w 263"/>
              <a:gd name="T11" fmla="*/ 7 h 145"/>
              <a:gd name="T12" fmla="*/ 263 w 263"/>
              <a:gd name="T13" fmla="*/ 0 h 145"/>
              <a:gd name="T14" fmla="*/ 212 w 263"/>
              <a:gd name="T15" fmla="*/ 145 h 145"/>
              <a:gd name="T16" fmla="*/ 194 w 263"/>
              <a:gd name="T17" fmla="*/ 144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3" h="145">
                <a:moveTo>
                  <a:pt x="194" y="144"/>
                </a:moveTo>
                <a:cubicBezTo>
                  <a:pt x="0" y="138"/>
                  <a:pt x="0" y="138"/>
                  <a:pt x="0" y="138"/>
                </a:cubicBezTo>
                <a:cubicBezTo>
                  <a:pt x="72" y="57"/>
                  <a:pt x="72" y="57"/>
                  <a:pt x="72" y="57"/>
                </a:cubicBezTo>
                <a:cubicBezTo>
                  <a:pt x="212" y="15"/>
                  <a:pt x="212" y="15"/>
                  <a:pt x="212" y="15"/>
                </a:cubicBezTo>
                <a:cubicBezTo>
                  <a:pt x="218" y="14"/>
                  <a:pt x="227" y="11"/>
                  <a:pt x="237" y="8"/>
                </a:cubicBezTo>
                <a:cubicBezTo>
                  <a:pt x="238" y="7"/>
                  <a:pt x="238" y="7"/>
                  <a:pt x="238" y="7"/>
                </a:cubicBezTo>
                <a:cubicBezTo>
                  <a:pt x="247" y="4"/>
                  <a:pt x="257" y="1"/>
                  <a:pt x="263" y="0"/>
                </a:cubicBezTo>
                <a:cubicBezTo>
                  <a:pt x="212" y="145"/>
                  <a:pt x="212" y="145"/>
                  <a:pt x="212" y="145"/>
                </a:cubicBezTo>
                <a:cubicBezTo>
                  <a:pt x="204" y="144"/>
                  <a:pt x="196" y="144"/>
                  <a:pt x="194" y="144"/>
                </a:cubicBez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Freeform 31"/>
          <p:cNvSpPr/>
          <p:nvPr/>
        </p:nvSpPr>
        <p:spPr bwMode="auto">
          <a:xfrm>
            <a:off x="7592384" y="2829330"/>
            <a:ext cx="368870" cy="745709"/>
          </a:xfrm>
          <a:custGeom>
            <a:avLst/>
            <a:gdLst>
              <a:gd name="T0" fmla="*/ 0 w 137"/>
              <a:gd name="T1" fmla="*/ 68 h 277"/>
              <a:gd name="T2" fmla="*/ 137 w 137"/>
              <a:gd name="T3" fmla="*/ 0 h 277"/>
              <a:gd name="T4" fmla="*/ 132 w 137"/>
              <a:gd name="T5" fmla="*/ 30 h 277"/>
              <a:gd name="T6" fmla="*/ 131 w 137"/>
              <a:gd name="T7" fmla="*/ 30 h 277"/>
              <a:gd name="T8" fmla="*/ 128 w 137"/>
              <a:gd name="T9" fmla="*/ 46 h 277"/>
              <a:gd name="T10" fmla="*/ 126 w 137"/>
              <a:gd name="T11" fmla="*/ 59 h 277"/>
              <a:gd name="T12" fmla="*/ 109 w 137"/>
              <a:gd name="T13" fmla="*/ 192 h 277"/>
              <a:gd name="T14" fmla="*/ 41 w 137"/>
              <a:gd name="T15" fmla="*/ 277 h 277"/>
              <a:gd name="T16" fmla="*/ 0 w 137"/>
              <a:gd name="T17" fmla="*/ 68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7" h="277">
                <a:moveTo>
                  <a:pt x="0" y="68"/>
                </a:moveTo>
                <a:cubicBezTo>
                  <a:pt x="137" y="0"/>
                  <a:pt x="137" y="0"/>
                  <a:pt x="137" y="0"/>
                </a:cubicBezTo>
                <a:cubicBezTo>
                  <a:pt x="136" y="9"/>
                  <a:pt x="134" y="19"/>
                  <a:pt x="132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30" y="36"/>
                  <a:pt x="129" y="41"/>
                  <a:pt x="128" y="46"/>
                </a:cubicBezTo>
                <a:cubicBezTo>
                  <a:pt x="127" y="51"/>
                  <a:pt x="126" y="56"/>
                  <a:pt x="126" y="59"/>
                </a:cubicBezTo>
                <a:cubicBezTo>
                  <a:pt x="109" y="192"/>
                  <a:pt x="109" y="192"/>
                  <a:pt x="109" y="192"/>
                </a:cubicBezTo>
                <a:cubicBezTo>
                  <a:pt x="41" y="277"/>
                  <a:pt x="41" y="277"/>
                  <a:pt x="41" y="277"/>
                </a:cubicBezTo>
                <a:lnTo>
                  <a:pt x="0" y="68"/>
                </a:ln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Freeform 32"/>
          <p:cNvSpPr/>
          <p:nvPr/>
        </p:nvSpPr>
        <p:spPr bwMode="auto">
          <a:xfrm>
            <a:off x="7195052" y="1590656"/>
            <a:ext cx="1495971" cy="1661051"/>
          </a:xfrm>
          <a:custGeom>
            <a:avLst/>
            <a:gdLst>
              <a:gd name="T0" fmla="*/ 50 w 556"/>
              <a:gd name="T1" fmla="*/ 617 h 617"/>
              <a:gd name="T2" fmla="*/ 14 w 556"/>
              <a:gd name="T3" fmla="*/ 603 h 617"/>
              <a:gd name="T4" fmla="*/ 3 w 556"/>
              <a:gd name="T5" fmla="*/ 550 h 617"/>
              <a:gd name="T6" fmla="*/ 37 w 556"/>
              <a:gd name="T7" fmla="*/ 451 h 617"/>
              <a:gd name="T8" fmla="*/ 184 w 556"/>
              <a:gd name="T9" fmla="*/ 247 h 617"/>
              <a:gd name="T10" fmla="*/ 506 w 556"/>
              <a:gd name="T11" fmla="*/ 7 h 617"/>
              <a:gd name="T12" fmla="*/ 537 w 556"/>
              <a:gd name="T13" fmla="*/ 0 h 617"/>
              <a:gd name="T14" fmla="*/ 547 w 556"/>
              <a:gd name="T15" fmla="*/ 2 h 617"/>
              <a:gd name="T16" fmla="*/ 547 w 556"/>
              <a:gd name="T17" fmla="*/ 3 h 617"/>
              <a:gd name="T18" fmla="*/ 549 w 556"/>
              <a:gd name="T19" fmla="*/ 48 h 617"/>
              <a:gd name="T20" fmla="*/ 350 w 556"/>
              <a:gd name="T21" fmla="*/ 397 h 617"/>
              <a:gd name="T22" fmla="*/ 165 w 556"/>
              <a:gd name="T23" fmla="*/ 568 h 617"/>
              <a:gd name="T24" fmla="*/ 72 w 556"/>
              <a:gd name="T25" fmla="*/ 614 h 617"/>
              <a:gd name="T26" fmla="*/ 50 w 556"/>
              <a:gd name="T27" fmla="*/ 61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6" h="617">
                <a:moveTo>
                  <a:pt x="50" y="617"/>
                </a:moveTo>
                <a:cubicBezTo>
                  <a:pt x="35" y="617"/>
                  <a:pt x="23" y="612"/>
                  <a:pt x="14" y="603"/>
                </a:cubicBezTo>
                <a:cubicBezTo>
                  <a:pt x="4" y="591"/>
                  <a:pt x="0" y="574"/>
                  <a:pt x="3" y="550"/>
                </a:cubicBezTo>
                <a:cubicBezTo>
                  <a:pt x="6" y="523"/>
                  <a:pt x="17" y="490"/>
                  <a:pt x="37" y="451"/>
                </a:cubicBezTo>
                <a:cubicBezTo>
                  <a:pt x="69" y="391"/>
                  <a:pt x="119" y="320"/>
                  <a:pt x="184" y="247"/>
                </a:cubicBezTo>
                <a:cubicBezTo>
                  <a:pt x="292" y="124"/>
                  <a:pt x="427" y="33"/>
                  <a:pt x="506" y="7"/>
                </a:cubicBezTo>
                <a:cubicBezTo>
                  <a:pt x="519" y="2"/>
                  <a:pt x="529" y="0"/>
                  <a:pt x="537" y="0"/>
                </a:cubicBezTo>
                <a:cubicBezTo>
                  <a:pt x="541" y="0"/>
                  <a:pt x="545" y="1"/>
                  <a:pt x="547" y="2"/>
                </a:cubicBezTo>
                <a:cubicBezTo>
                  <a:pt x="547" y="3"/>
                  <a:pt x="547" y="3"/>
                  <a:pt x="547" y="3"/>
                </a:cubicBezTo>
                <a:cubicBezTo>
                  <a:pt x="550" y="5"/>
                  <a:pt x="556" y="15"/>
                  <a:pt x="549" y="48"/>
                </a:cubicBezTo>
                <a:cubicBezTo>
                  <a:pt x="532" y="126"/>
                  <a:pt x="463" y="269"/>
                  <a:pt x="350" y="397"/>
                </a:cubicBezTo>
                <a:cubicBezTo>
                  <a:pt x="285" y="471"/>
                  <a:pt x="221" y="530"/>
                  <a:pt x="165" y="568"/>
                </a:cubicBezTo>
                <a:cubicBezTo>
                  <a:pt x="129" y="593"/>
                  <a:pt x="98" y="609"/>
                  <a:pt x="72" y="614"/>
                </a:cubicBezTo>
                <a:cubicBezTo>
                  <a:pt x="64" y="616"/>
                  <a:pt x="57" y="617"/>
                  <a:pt x="50" y="61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Freeform 33"/>
          <p:cNvSpPr/>
          <p:nvPr/>
        </p:nvSpPr>
        <p:spPr bwMode="auto">
          <a:xfrm>
            <a:off x="7321424" y="2616433"/>
            <a:ext cx="507764" cy="463364"/>
          </a:xfrm>
          <a:custGeom>
            <a:avLst/>
            <a:gdLst>
              <a:gd name="T0" fmla="*/ 32 w 189"/>
              <a:gd name="T1" fmla="*/ 0 h 172"/>
              <a:gd name="T2" fmla="*/ 0 w 189"/>
              <a:gd name="T3" fmla="*/ 53 h 172"/>
              <a:gd name="T4" fmla="*/ 139 w 189"/>
              <a:gd name="T5" fmla="*/ 172 h 172"/>
              <a:gd name="T6" fmla="*/ 189 w 189"/>
              <a:gd name="T7" fmla="*/ 132 h 172"/>
              <a:gd name="T8" fmla="*/ 32 w 189"/>
              <a:gd name="T9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9" h="172">
                <a:moveTo>
                  <a:pt x="32" y="0"/>
                </a:moveTo>
                <a:cubicBezTo>
                  <a:pt x="32" y="0"/>
                  <a:pt x="3" y="41"/>
                  <a:pt x="0" y="53"/>
                </a:cubicBezTo>
                <a:cubicBezTo>
                  <a:pt x="139" y="172"/>
                  <a:pt x="139" y="172"/>
                  <a:pt x="139" y="172"/>
                </a:cubicBezTo>
                <a:cubicBezTo>
                  <a:pt x="139" y="172"/>
                  <a:pt x="160" y="159"/>
                  <a:pt x="189" y="132"/>
                </a:cubicBezTo>
                <a:lnTo>
                  <a:pt x="32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Freeform 34"/>
          <p:cNvSpPr/>
          <p:nvPr/>
        </p:nvSpPr>
        <p:spPr bwMode="auto">
          <a:xfrm>
            <a:off x="7286131" y="2789483"/>
            <a:ext cx="382532" cy="331300"/>
          </a:xfrm>
          <a:custGeom>
            <a:avLst/>
            <a:gdLst>
              <a:gd name="T0" fmla="*/ 7 w 142"/>
              <a:gd name="T1" fmla="*/ 0 h 123"/>
              <a:gd name="T2" fmla="*/ 0 w 142"/>
              <a:gd name="T3" fmla="*/ 12 h 123"/>
              <a:gd name="T4" fmla="*/ 131 w 142"/>
              <a:gd name="T5" fmla="*/ 123 h 123"/>
              <a:gd name="T6" fmla="*/ 142 w 142"/>
              <a:gd name="T7" fmla="*/ 116 h 123"/>
              <a:gd name="T8" fmla="*/ 7 w 142"/>
              <a:gd name="T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2" h="123">
                <a:moveTo>
                  <a:pt x="7" y="0"/>
                </a:moveTo>
                <a:cubicBezTo>
                  <a:pt x="7" y="0"/>
                  <a:pt x="1" y="9"/>
                  <a:pt x="0" y="12"/>
                </a:cubicBezTo>
                <a:cubicBezTo>
                  <a:pt x="131" y="123"/>
                  <a:pt x="131" y="123"/>
                  <a:pt x="131" y="123"/>
                </a:cubicBezTo>
                <a:cubicBezTo>
                  <a:pt x="131" y="123"/>
                  <a:pt x="142" y="117"/>
                  <a:pt x="142" y="116"/>
                </a:cubicBezTo>
                <a:lnTo>
                  <a:pt x="7" y="0"/>
                </a:ln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Freeform 35"/>
          <p:cNvSpPr/>
          <p:nvPr/>
        </p:nvSpPr>
        <p:spPr bwMode="auto">
          <a:xfrm>
            <a:off x="8249290" y="1563333"/>
            <a:ext cx="471333" cy="477026"/>
          </a:xfrm>
          <a:custGeom>
            <a:avLst/>
            <a:gdLst>
              <a:gd name="T0" fmla="*/ 112 w 175"/>
              <a:gd name="T1" fmla="*/ 177 h 177"/>
              <a:gd name="T2" fmla="*/ 155 w 175"/>
              <a:gd name="T3" fmla="*/ 12 h 177"/>
              <a:gd name="T4" fmla="*/ 0 w 175"/>
              <a:gd name="T5" fmla="*/ 75 h 177"/>
              <a:gd name="T6" fmla="*/ 112 w 175"/>
              <a:gd name="T7" fmla="*/ 177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" h="177">
                <a:moveTo>
                  <a:pt x="112" y="177"/>
                </a:moveTo>
                <a:cubicBezTo>
                  <a:pt x="151" y="100"/>
                  <a:pt x="175" y="27"/>
                  <a:pt x="155" y="12"/>
                </a:cubicBezTo>
                <a:cubicBezTo>
                  <a:pt x="137" y="0"/>
                  <a:pt x="69" y="26"/>
                  <a:pt x="0" y="75"/>
                </a:cubicBezTo>
                <a:lnTo>
                  <a:pt x="112" y="177"/>
                </a:ln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Freeform 36"/>
          <p:cNvSpPr/>
          <p:nvPr/>
        </p:nvSpPr>
        <p:spPr bwMode="auto">
          <a:xfrm>
            <a:off x="7076650" y="2961393"/>
            <a:ext cx="434901" cy="396193"/>
          </a:xfrm>
          <a:custGeom>
            <a:avLst/>
            <a:gdLst>
              <a:gd name="T0" fmla="*/ 131 w 162"/>
              <a:gd name="T1" fmla="*/ 147 h 147"/>
              <a:gd name="T2" fmla="*/ 127 w 162"/>
              <a:gd name="T3" fmla="*/ 146 h 147"/>
              <a:gd name="T4" fmla="*/ 121 w 162"/>
              <a:gd name="T5" fmla="*/ 145 h 147"/>
              <a:gd name="T6" fmla="*/ 24 w 162"/>
              <a:gd name="T7" fmla="*/ 70 h 147"/>
              <a:gd name="T8" fmla="*/ 14 w 162"/>
              <a:gd name="T9" fmla="*/ 56 h 147"/>
              <a:gd name="T10" fmla="*/ 13 w 162"/>
              <a:gd name="T11" fmla="*/ 54 h 147"/>
              <a:gd name="T12" fmla="*/ 7 w 162"/>
              <a:gd name="T13" fmla="*/ 43 h 147"/>
              <a:gd name="T14" fmla="*/ 21 w 162"/>
              <a:gd name="T15" fmla="*/ 13 h 147"/>
              <a:gd name="T16" fmla="*/ 56 w 162"/>
              <a:gd name="T17" fmla="*/ 0 h 147"/>
              <a:gd name="T18" fmla="*/ 56 w 162"/>
              <a:gd name="T19" fmla="*/ 0 h 147"/>
              <a:gd name="T20" fmla="*/ 57 w 162"/>
              <a:gd name="T21" fmla="*/ 2 h 147"/>
              <a:gd name="T22" fmla="*/ 59 w 162"/>
              <a:gd name="T23" fmla="*/ 8 h 147"/>
              <a:gd name="T24" fmla="*/ 162 w 162"/>
              <a:gd name="T25" fmla="*/ 88 h 147"/>
              <a:gd name="T26" fmla="*/ 162 w 162"/>
              <a:gd name="T27" fmla="*/ 88 h 147"/>
              <a:gd name="T28" fmla="*/ 161 w 162"/>
              <a:gd name="T29" fmla="*/ 103 h 147"/>
              <a:gd name="T30" fmla="*/ 131 w 162"/>
              <a:gd name="T31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62" h="147">
                <a:moveTo>
                  <a:pt x="131" y="147"/>
                </a:moveTo>
                <a:cubicBezTo>
                  <a:pt x="130" y="147"/>
                  <a:pt x="128" y="147"/>
                  <a:pt x="127" y="146"/>
                </a:cubicBezTo>
                <a:cubicBezTo>
                  <a:pt x="125" y="146"/>
                  <a:pt x="123" y="145"/>
                  <a:pt x="121" y="145"/>
                </a:cubicBezTo>
                <a:cubicBezTo>
                  <a:pt x="98" y="136"/>
                  <a:pt x="51" y="104"/>
                  <a:pt x="24" y="70"/>
                </a:cubicBezTo>
                <a:cubicBezTo>
                  <a:pt x="20" y="65"/>
                  <a:pt x="16" y="60"/>
                  <a:pt x="14" y="56"/>
                </a:cubicBezTo>
                <a:cubicBezTo>
                  <a:pt x="13" y="54"/>
                  <a:pt x="13" y="54"/>
                  <a:pt x="13" y="54"/>
                </a:cubicBezTo>
                <a:cubicBezTo>
                  <a:pt x="11" y="51"/>
                  <a:pt x="8" y="47"/>
                  <a:pt x="7" y="43"/>
                </a:cubicBezTo>
                <a:cubicBezTo>
                  <a:pt x="0" y="25"/>
                  <a:pt x="16" y="16"/>
                  <a:pt x="21" y="13"/>
                </a:cubicBezTo>
                <a:cubicBezTo>
                  <a:pt x="29" y="8"/>
                  <a:pt x="41" y="4"/>
                  <a:pt x="5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7" y="2"/>
                  <a:pt x="57" y="2"/>
                  <a:pt x="57" y="2"/>
                </a:cubicBezTo>
                <a:cubicBezTo>
                  <a:pt x="57" y="3"/>
                  <a:pt x="58" y="5"/>
                  <a:pt x="59" y="8"/>
                </a:cubicBezTo>
                <a:cubicBezTo>
                  <a:pt x="68" y="26"/>
                  <a:pt x="97" y="70"/>
                  <a:pt x="162" y="88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162" y="88"/>
                  <a:pt x="162" y="94"/>
                  <a:pt x="161" y="103"/>
                </a:cubicBezTo>
                <a:cubicBezTo>
                  <a:pt x="157" y="131"/>
                  <a:pt x="147" y="147"/>
                  <a:pt x="131" y="147"/>
                </a:cubicBezTo>
                <a:close/>
              </a:path>
            </a:pathLst>
          </a:custGeom>
          <a:solidFill>
            <a:srgbClr val="009B97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Freeform 37"/>
          <p:cNvSpPr/>
          <p:nvPr/>
        </p:nvSpPr>
        <p:spPr bwMode="auto">
          <a:xfrm>
            <a:off x="7840574" y="2158761"/>
            <a:ext cx="373423" cy="374562"/>
          </a:xfrm>
          <a:custGeom>
            <a:avLst/>
            <a:gdLst>
              <a:gd name="T0" fmla="*/ 117 w 139"/>
              <a:gd name="T1" fmla="*/ 109 h 139"/>
              <a:gd name="T2" fmla="*/ 30 w 139"/>
              <a:gd name="T3" fmla="*/ 117 h 139"/>
              <a:gd name="T4" fmla="*/ 22 w 139"/>
              <a:gd name="T5" fmla="*/ 30 h 139"/>
              <a:gd name="T6" fmla="*/ 109 w 139"/>
              <a:gd name="T7" fmla="*/ 22 h 139"/>
              <a:gd name="T8" fmla="*/ 117 w 139"/>
              <a:gd name="T9" fmla="*/ 10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9" h="139">
                <a:moveTo>
                  <a:pt x="117" y="109"/>
                </a:moveTo>
                <a:cubicBezTo>
                  <a:pt x="95" y="135"/>
                  <a:pt x="56" y="139"/>
                  <a:pt x="30" y="117"/>
                </a:cubicBezTo>
                <a:cubicBezTo>
                  <a:pt x="4" y="95"/>
                  <a:pt x="0" y="56"/>
                  <a:pt x="22" y="30"/>
                </a:cubicBezTo>
                <a:cubicBezTo>
                  <a:pt x="44" y="4"/>
                  <a:pt x="83" y="0"/>
                  <a:pt x="109" y="22"/>
                </a:cubicBezTo>
                <a:cubicBezTo>
                  <a:pt x="135" y="44"/>
                  <a:pt x="139" y="83"/>
                  <a:pt x="117" y="109"/>
                </a:cubicBezTo>
                <a:close/>
              </a:path>
            </a:pathLst>
          </a:custGeom>
          <a:solidFill>
            <a:srgbClr val="267CA0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Freeform 38"/>
          <p:cNvSpPr/>
          <p:nvPr/>
        </p:nvSpPr>
        <p:spPr bwMode="auto">
          <a:xfrm>
            <a:off x="7883837" y="2202023"/>
            <a:ext cx="288037" cy="288037"/>
          </a:xfrm>
          <a:custGeom>
            <a:avLst/>
            <a:gdLst>
              <a:gd name="T0" fmla="*/ 90 w 107"/>
              <a:gd name="T1" fmla="*/ 84 h 107"/>
              <a:gd name="T2" fmla="*/ 23 w 107"/>
              <a:gd name="T3" fmla="*/ 90 h 107"/>
              <a:gd name="T4" fmla="*/ 17 w 107"/>
              <a:gd name="T5" fmla="*/ 23 h 107"/>
              <a:gd name="T6" fmla="*/ 84 w 107"/>
              <a:gd name="T7" fmla="*/ 17 h 107"/>
              <a:gd name="T8" fmla="*/ 90 w 107"/>
              <a:gd name="T9" fmla="*/ 8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107">
                <a:moveTo>
                  <a:pt x="90" y="84"/>
                </a:moveTo>
                <a:cubicBezTo>
                  <a:pt x="73" y="104"/>
                  <a:pt x="43" y="107"/>
                  <a:pt x="23" y="90"/>
                </a:cubicBezTo>
                <a:cubicBezTo>
                  <a:pt x="3" y="73"/>
                  <a:pt x="0" y="43"/>
                  <a:pt x="17" y="23"/>
                </a:cubicBezTo>
                <a:cubicBezTo>
                  <a:pt x="34" y="3"/>
                  <a:pt x="64" y="0"/>
                  <a:pt x="84" y="17"/>
                </a:cubicBezTo>
                <a:cubicBezTo>
                  <a:pt x="104" y="34"/>
                  <a:pt x="107" y="64"/>
                  <a:pt x="90" y="84"/>
                </a:cubicBezTo>
                <a:close/>
              </a:path>
            </a:pathLst>
          </a:custGeom>
          <a:solidFill>
            <a:srgbClr val="509FA4"/>
          </a:solidFill>
          <a:ln>
            <a:noFill/>
          </a:ln>
        </p:spPr>
        <p:txBody>
          <a:bodyPr vert="horz" wrap="square" lIns="91407" tIns="45703" rIns="91407" bIns="45703" numCol="1" anchor="t" anchorCtr="0" compatLnSpc="1"/>
          <a:lstStyle/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1" name="Group 49"/>
          <p:cNvGrpSpPr/>
          <p:nvPr/>
        </p:nvGrpSpPr>
        <p:grpSpPr>
          <a:xfrm>
            <a:off x="3203584" y="5763301"/>
            <a:ext cx="305796" cy="304883"/>
            <a:chOff x="2138511" y="2464802"/>
            <a:chExt cx="354012" cy="352956"/>
          </a:xfrm>
          <a:solidFill>
            <a:srgbClr val="5BAAA4"/>
          </a:solidFill>
        </p:grpSpPr>
        <p:sp>
          <p:nvSpPr>
            <p:cNvPr id="72" name="Oval 50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51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4" name="Group 52"/>
          <p:cNvGrpSpPr>
            <a:grpSpLocks noChangeAspect="1"/>
          </p:cNvGrpSpPr>
          <p:nvPr/>
        </p:nvGrpSpPr>
        <p:grpSpPr>
          <a:xfrm>
            <a:off x="4207079" y="4518085"/>
            <a:ext cx="333339" cy="332345"/>
            <a:chOff x="2138511" y="2464802"/>
            <a:chExt cx="354012" cy="352956"/>
          </a:xfrm>
          <a:solidFill>
            <a:srgbClr val="195269"/>
          </a:solidFill>
        </p:grpSpPr>
        <p:sp>
          <p:nvSpPr>
            <p:cNvPr id="75" name="Oval 5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7" name="Group 55"/>
          <p:cNvGrpSpPr>
            <a:grpSpLocks noChangeAspect="1"/>
          </p:cNvGrpSpPr>
          <p:nvPr/>
        </p:nvGrpSpPr>
        <p:grpSpPr>
          <a:xfrm>
            <a:off x="4580744" y="5270035"/>
            <a:ext cx="363643" cy="362558"/>
            <a:chOff x="2138511" y="2464802"/>
            <a:chExt cx="354012" cy="352956"/>
          </a:xfrm>
          <a:solidFill>
            <a:schemeClr val="bg1">
              <a:lumMod val="50000"/>
            </a:schemeClr>
          </a:solidFill>
        </p:grpSpPr>
        <p:sp>
          <p:nvSpPr>
            <p:cNvPr id="78" name="Oval 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58"/>
          <p:cNvGrpSpPr>
            <a:grpSpLocks noChangeAspect="1"/>
          </p:cNvGrpSpPr>
          <p:nvPr/>
        </p:nvGrpSpPr>
        <p:grpSpPr>
          <a:xfrm>
            <a:off x="5593882" y="3344797"/>
            <a:ext cx="393947" cy="392771"/>
            <a:chOff x="2138511" y="2464802"/>
            <a:chExt cx="354012" cy="352956"/>
          </a:xfrm>
          <a:solidFill>
            <a:srgbClr val="388BA5"/>
          </a:solidFill>
        </p:grpSpPr>
        <p:sp>
          <p:nvSpPr>
            <p:cNvPr id="81" name="Oval 5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6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3" name="Group 61"/>
          <p:cNvGrpSpPr>
            <a:grpSpLocks noChangeAspect="1"/>
          </p:cNvGrpSpPr>
          <p:nvPr/>
        </p:nvGrpSpPr>
        <p:grpSpPr>
          <a:xfrm>
            <a:off x="5923530" y="4360966"/>
            <a:ext cx="424250" cy="422984"/>
            <a:chOff x="2138511" y="2464802"/>
            <a:chExt cx="354012" cy="352956"/>
          </a:xfrm>
          <a:solidFill>
            <a:srgbClr val="5BAAA4"/>
          </a:solidFill>
        </p:grpSpPr>
        <p:sp>
          <p:nvSpPr>
            <p:cNvPr id="84" name="Oval 6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6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07" tIns="45703" rIns="91407" bIns="45703" numCol="1" anchor="t" anchorCtr="0" compatLnSpc="1"/>
            <a:lstStyle/>
            <a:p>
              <a:endParaRPr lang="id-ID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5086" y="1705954"/>
            <a:ext cx="2149778" cy="1638843"/>
            <a:chOff x="865086" y="2198831"/>
            <a:chExt cx="2149778" cy="1638843"/>
          </a:xfrm>
        </p:grpSpPr>
        <p:sp>
          <p:nvSpPr>
            <p:cNvPr id="105" name="Freeform 70"/>
            <p:cNvSpPr>
              <a:spLocks noChangeArrowheads="1"/>
            </p:cNvSpPr>
            <p:nvPr/>
          </p:nvSpPr>
          <p:spPr bwMode="auto">
            <a:xfrm>
              <a:off x="1723944" y="2198831"/>
              <a:ext cx="426574" cy="381196"/>
            </a:xfrm>
            <a:custGeom>
              <a:avLst/>
              <a:gdLst>
                <a:gd name="T0" fmla="*/ 63953 w 497"/>
                <a:gd name="T1" fmla="*/ 123611 h 445"/>
                <a:gd name="T2" fmla="*/ 63953 w 497"/>
                <a:gd name="T3" fmla="*/ 123611 h 445"/>
                <a:gd name="T4" fmla="*/ 63953 w 497"/>
                <a:gd name="T5" fmla="*/ 56187 h 445"/>
                <a:gd name="T6" fmla="*/ 23870 w 497"/>
                <a:gd name="T7" fmla="*/ 56187 h 445"/>
                <a:gd name="T8" fmla="*/ 0 w 497"/>
                <a:gd name="T9" fmla="*/ 80010 h 445"/>
                <a:gd name="T10" fmla="*/ 0 w 497"/>
                <a:gd name="T11" fmla="*/ 143389 h 445"/>
                <a:gd name="T12" fmla="*/ 23870 w 497"/>
                <a:gd name="T13" fmla="*/ 167661 h 445"/>
                <a:gd name="T14" fmla="*/ 31977 w 497"/>
                <a:gd name="T15" fmla="*/ 167661 h 445"/>
                <a:gd name="T16" fmla="*/ 31977 w 497"/>
                <a:gd name="T17" fmla="*/ 199576 h 445"/>
                <a:gd name="T18" fmla="*/ 68007 w 497"/>
                <a:gd name="T19" fmla="*/ 167661 h 445"/>
                <a:gd name="T20" fmla="*/ 123403 w 497"/>
                <a:gd name="T21" fmla="*/ 167661 h 445"/>
                <a:gd name="T22" fmla="*/ 143670 w 497"/>
                <a:gd name="T23" fmla="*/ 143389 h 445"/>
                <a:gd name="T24" fmla="*/ 143670 w 497"/>
                <a:gd name="T25" fmla="*/ 123611 h 445"/>
                <a:gd name="T26" fmla="*/ 143670 w 497"/>
                <a:gd name="T27" fmla="*/ 123611 h 445"/>
                <a:gd name="T28" fmla="*/ 63953 w 497"/>
                <a:gd name="T29" fmla="*/ 123611 h 445"/>
                <a:gd name="T30" fmla="*/ 199517 w 497"/>
                <a:gd name="T31" fmla="*/ 0 h 445"/>
                <a:gd name="T32" fmla="*/ 199517 w 497"/>
                <a:gd name="T33" fmla="*/ 0 h 445"/>
                <a:gd name="T34" fmla="*/ 99533 w 497"/>
                <a:gd name="T35" fmla="*/ 0 h 445"/>
                <a:gd name="T36" fmla="*/ 79717 w 497"/>
                <a:gd name="T37" fmla="*/ 24273 h 445"/>
                <a:gd name="T38" fmla="*/ 79717 w 497"/>
                <a:gd name="T39" fmla="*/ 111475 h 445"/>
                <a:gd name="T40" fmla="*/ 155830 w 497"/>
                <a:gd name="T41" fmla="*/ 111475 h 445"/>
                <a:gd name="T42" fmla="*/ 191410 w 497"/>
                <a:gd name="T43" fmla="*/ 143389 h 445"/>
                <a:gd name="T44" fmla="*/ 191410 w 497"/>
                <a:gd name="T45" fmla="*/ 111475 h 445"/>
                <a:gd name="T46" fmla="*/ 199517 w 497"/>
                <a:gd name="T47" fmla="*/ 111475 h 445"/>
                <a:gd name="T48" fmla="*/ 223387 w 497"/>
                <a:gd name="T49" fmla="*/ 87651 h 445"/>
                <a:gd name="T50" fmla="*/ 223387 w 497"/>
                <a:gd name="T51" fmla="*/ 24273 h 445"/>
                <a:gd name="T52" fmla="*/ 199517 w 497"/>
                <a:gd name="T53" fmla="*/ 0 h 44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7" h="445">
                  <a:moveTo>
                    <a:pt x="142" y="275"/>
                  </a:moveTo>
                  <a:lnTo>
                    <a:pt x="142" y="275"/>
                  </a:lnTo>
                  <a:cubicBezTo>
                    <a:pt x="142" y="125"/>
                    <a:pt x="142" y="125"/>
                    <a:pt x="142" y="125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18" y="125"/>
                    <a:pt x="0" y="151"/>
                    <a:pt x="0" y="178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0" y="354"/>
                    <a:pt x="18" y="373"/>
                    <a:pt x="53" y="373"/>
                  </a:cubicBezTo>
                  <a:cubicBezTo>
                    <a:pt x="71" y="373"/>
                    <a:pt x="71" y="373"/>
                    <a:pt x="71" y="373"/>
                  </a:cubicBezTo>
                  <a:cubicBezTo>
                    <a:pt x="71" y="444"/>
                    <a:pt x="71" y="444"/>
                    <a:pt x="71" y="444"/>
                  </a:cubicBezTo>
                  <a:cubicBezTo>
                    <a:pt x="151" y="373"/>
                    <a:pt x="151" y="373"/>
                    <a:pt x="151" y="373"/>
                  </a:cubicBezTo>
                  <a:cubicBezTo>
                    <a:pt x="274" y="373"/>
                    <a:pt x="274" y="373"/>
                    <a:pt x="274" y="373"/>
                  </a:cubicBezTo>
                  <a:cubicBezTo>
                    <a:pt x="302" y="373"/>
                    <a:pt x="319" y="354"/>
                    <a:pt x="319" y="319"/>
                  </a:cubicBezTo>
                  <a:cubicBezTo>
                    <a:pt x="319" y="275"/>
                    <a:pt x="319" y="275"/>
                    <a:pt x="319" y="275"/>
                  </a:cubicBezTo>
                  <a:lnTo>
                    <a:pt x="142" y="275"/>
                  </a:lnTo>
                  <a:close/>
                  <a:moveTo>
                    <a:pt x="443" y="0"/>
                  </a:moveTo>
                  <a:lnTo>
                    <a:pt x="443" y="0"/>
                  </a:lnTo>
                  <a:cubicBezTo>
                    <a:pt x="221" y="0"/>
                    <a:pt x="221" y="0"/>
                    <a:pt x="221" y="0"/>
                  </a:cubicBezTo>
                  <a:cubicBezTo>
                    <a:pt x="195" y="0"/>
                    <a:pt x="177" y="27"/>
                    <a:pt x="177" y="54"/>
                  </a:cubicBezTo>
                  <a:cubicBezTo>
                    <a:pt x="177" y="248"/>
                    <a:pt x="177" y="248"/>
                    <a:pt x="177" y="248"/>
                  </a:cubicBezTo>
                  <a:cubicBezTo>
                    <a:pt x="346" y="248"/>
                    <a:pt x="346" y="248"/>
                    <a:pt x="346" y="248"/>
                  </a:cubicBezTo>
                  <a:cubicBezTo>
                    <a:pt x="425" y="319"/>
                    <a:pt x="425" y="319"/>
                    <a:pt x="425" y="319"/>
                  </a:cubicBezTo>
                  <a:cubicBezTo>
                    <a:pt x="425" y="248"/>
                    <a:pt x="425" y="248"/>
                    <a:pt x="425" y="248"/>
                  </a:cubicBezTo>
                  <a:cubicBezTo>
                    <a:pt x="443" y="248"/>
                    <a:pt x="443" y="248"/>
                    <a:pt x="443" y="248"/>
                  </a:cubicBezTo>
                  <a:cubicBezTo>
                    <a:pt x="470" y="248"/>
                    <a:pt x="496" y="231"/>
                    <a:pt x="496" y="195"/>
                  </a:cubicBezTo>
                  <a:cubicBezTo>
                    <a:pt x="496" y="54"/>
                    <a:pt x="496" y="54"/>
                    <a:pt x="496" y="54"/>
                  </a:cubicBezTo>
                  <a:cubicBezTo>
                    <a:pt x="496" y="27"/>
                    <a:pt x="470" y="0"/>
                    <a:pt x="443" y="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865086" y="2674776"/>
              <a:ext cx="2149778" cy="1162898"/>
              <a:chOff x="3250524" y="-1747843"/>
              <a:chExt cx="2400708" cy="1162898"/>
            </a:xfrm>
          </p:grpSpPr>
          <p:sp>
            <p:nvSpPr>
              <p:cNvPr id="118" name="文本框 117"/>
              <p:cNvSpPr txBox="1"/>
              <p:nvPr/>
            </p:nvSpPr>
            <p:spPr>
              <a:xfrm>
                <a:off x="3250525" y="-1747843"/>
                <a:ext cx="2400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spc="1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9" name="文本框 118"/>
              <p:cNvSpPr txBox="1"/>
              <p:nvPr/>
            </p:nvSpPr>
            <p:spPr>
              <a:xfrm>
                <a:off x="3250524" y="-1337459"/>
                <a:ext cx="2382765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3154685" y="1774024"/>
            <a:ext cx="2149778" cy="1570773"/>
            <a:chOff x="3154685" y="2266901"/>
            <a:chExt cx="2149778" cy="1570773"/>
          </a:xfrm>
        </p:grpSpPr>
        <p:sp>
          <p:nvSpPr>
            <p:cNvPr id="106" name="Freeform 51"/>
            <p:cNvSpPr>
              <a:spLocks noChangeArrowheads="1"/>
            </p:cNvSpPr>
            <p:nvPr/>
          </p:nvSpPr>
          <p:spPr bwMode="auto">
            <a:xfrm>
              <a:off x="4026450" y="2266901"/>
              <a:ext cx="396324" cy="245056"/>
            </a:xfrm>
            <a:custGeom>
              <a:avLst/>
              <a:gdLst>
                <a:gd name="T0" fmla="*/ 8120 w 461"/>
                <a:gd name="T1" fmla="*/ 12182 h 285"/>
                <a:gd name="T2" fmla="*/ 8120 w 461"/>
                <a:gd name="T3" fmla="*/ 12182 h 285"/>
                <a:gd name="T4" fmla="*/ 91576 w 461"/>
                <a:gd name="T5" fmla="*/ 56398 h 285"/>
                <a:gd name="T6" fmla="*/ 104207 w 461"/>
                <a:gd name="T7" fmla="*/ 60008 h 285"/>
                <a:gd name="T8" fmla="*/ 111876 w 461"/>
                <a:gd name="T9" fmla="*/ 56398 h 285"/>
                <a:gd name="T10" fmla="*/ 195783 w 461"/>
                <a:gd name="T11" fmla="*/ 12182 h 285"/>
                <a:gd name="T12" fmla="*/ 199843 w 461"/>
                <a:gd name="T13" fmla="*/ 0 h 285"/>
                <a:gd name="T14" fmla="*/ 8120 w 461"/>
                <a:gd name="T15" fmla="*/ 0 h 285"/>
                <a:gd name="T16" fmla="*/ 8120 w 461"/>
                <a:gd name="T17" fmla="*/ 12182 h 285"/>
                <a:gd name="T18" fmla="*/ 199843 w 461"/>
                <a:gd name="T19" fmla="*/ 36095 h 285"/>
                <a:gd name="T20" fmla="*/ 199843 w 461"/>
                <a:gd name="T21" fmla="*/ 36095 h 285"/>
                <a:gd name="T22" fmla="*/ 111876 w 461"/>
                <a:gd name="T23" fmla="*/ 80311 h 285"/>
                <a:gd name="T24" fmla="*/ 104207 w 461"/>
                <a:gd name="T25" fmla="*/ 80311 h 285"/>
                <a:gd name="T26" fmla="*/ 91576 w 461"/>
                <a:gd name="T27" fmla="*/ 80311 h 285"/>
                <a:gd name="T28" fmla="*/ 8120 w 461"/>
                <a:gd name="T29" fmla="*/ 36095 h 285"/>
                <a:gd name="T30" fmla="*/ 4060 w 461"/>
                <a:gd name="T31" fmla="*/ 36095 h 285"/>
                <a:gd name="T32" fmla="*/ 4060 w 461"/>
                <a:gd name="T33" fmla="*/ 120015 h 285"/>
                <a:gd name="T34" fmla="*/ 15789 w 461"/>
                <a:gd name="T35" fmla="*/ 128137 h 285"/>
                <a:gd name="T36" fmla="*/ 191723 w 461"/>
                <a:gd name="T37" fmla="*/ 128137 h 285"/>
                <a:gd name="T38" fmla="*/ 203903 w 461"/>
                <a:gd name="T39" fmla="*/ 120015 h 285"/>
                <a:gd name="T40" fmla="*/ 203903 w 461"/>
                <a:gd name="T41" fmla="*/ 36095 h 285"/>
                <a:gd name="T42" fmla="*/ 199843 w 461"/>
                <a:gd name="T43" fmla="*/ 36095 h 28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1" h="285">
                  <a:moveTo>
                    <a:pt x="18" y="27"/>
                  </a:moveTo>
                  <a:lnTo>
                    <a:pt x="18" y="27"/>
                  </a:lnTo>
                  <a:cubicBezTo>
                    <a:pt x="35" y="35"/>
                    <a:pt x="203" y="125"/>
                    <a:pt x="203" y="125"/>
                  </a:cubicBezTo>
                  <a:cubicBezTo>
                    <a:pt x="212" y="133"/>
                    <a:pt x="221" y="133"/>
                    <a:pt x="231" y="133"/>
                  </a:cubicBezTo>
                  <a:cubicBezTo>
                    <a:pt x="239" y="133"/>
                    <a:pt x="248" y="133"/>
                    <a:pt x="248" y="125"/>
                  </a:cubicBezTo>
                  <a:cubicBezTo>
                    <a:pt x="256" y="125"/>
                    <a:pt x="425" y="35"/>
                    <a:pt x="434" y="27"/>
                  </a:cubicBezTo>
                  <a:cubicBezTo>
                    <a:pt x="452" y="18"/>
                    <a:pt x="460" y="0"/>
                    <a:pt x="44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0"/>
                    <a:pt x="9" y="18"/>
                    <a:pt x="18" y="27"/>
                  </a:cubicBezTo>
                  <a:close/>
                  <a:moveTo>
                    <a:pt x="443" y="80"/>
                  </a:moveTo>
                  <a:lnTo>
                    <a:pt x="443" y="80"/>
                  </a:lnTo>
                  <a:cubicBezTo>
                    <a:pt x="434" y="80"/>
                    <a:pt x="256" y="169"/>
                    <a:pt x="248" y="178"/>
                  </a:cubicBezTo>
                  <a:cubicBezTo>
                    <a:pt x="248" y="178"/>
                    <a:pt x="239" y="178"/>
                    <a:pt x="231" y="178"/>
                  </a:cubicBezTo>
                  <a:cubicBezTo>
                    <a:pt x="221" y="178"/>
                    <a:pt x="212" y="178"/>
                    <a:pt x="203" y="178"/>
                  </a:cubicBezTo>
                  <a:cubicBezTo>
                    <a:pt x="194" y="169"/>
                    <a:pt x="27" y="80"/>
                    <a:pt x="18" y="80"/>
                  </a:cubicBezTo>
                  <a:cubicBezTo>
                    <a:pt x="9" y="72"/>
                    <a:pt x="9" y="80"/>
                    <a:pt x="9" y="80"/>
                  </a:cubicBezTo>
                  <a:cubicBezTo>
                    <a:pt x="9" y="88"/>
                    <a:pt x="9" y="266"/>
                    <a:pt x="9" y="266"/>
                  </a:cubicBezTo>
                  <a:cubicBezTo>
                    <a:pt x="9" y="275"/>
                    <a:pt x="18" y="284"/>
                    <a:pt x="35" y="284"/>
                  </a:cubicBezTo>
                  <a:cubicBezTo>
                    <a:pt x="425" y="284"/>
                    <a:pt x="425" y="284"/>
                    <a:pt x="425" y="284"/>
                  </a:cubicBezTo>
                  <a:cubicBezTo>
                    <a:pt x="443" y="284"/>
                    <a:pt x="452" y="275"/>
                    <a:pt x="452" y="266"/>
                  </a:cubicBezTo>
                  <a:cubicBezTo>
                    <a:pt x="452" y="266"/>
                    <a:pt x="452" y="88"/>
                    <a:pt x="452" y="80"/>
                  </a:cubicBezTo>
                  <a:cubicBezTo>
                    <a:pt x="452" y="80"/>
                    <a:pt x="452" y="72"/>
                    <a:pt x="443" y="80"/>
                  </a:cubicBezTo>
                  <a:close/>
                </a:path>
              </a:pathLst>
            </a:custGeom>
            <a:solidFill>
              <a:srgbClr val="388BA5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2" name="组合 121"/>
            <p:cNvGrpSpPr/>
            <p:nvPr/>
          </p:nvGrpSpPr>
          <p:grpSpPr>
            <a:xfrm>
              <a:off x="3154685" y="2674776"/>
              <a:ext cx="2149778" cy="1162898"/>
              <a:chOff x="3250524" y="-1747843"/>
              <a:chExt cx="2400708" cy="1162898"/>
            </a:xfrm>
          </p:grpSpPr>
          <p:sp>
            <p:nvSpPr>
              <p:cNvPr id="123" name="文本框 122"/>
              <p:cNvSpPr txBox="1"/>
              <p:nvPr/>
            </p:nvSpPr>
            <p:spPr>
              <a:xfrm>
                <a:off x="3250525" y="-1747843"/>
                <a:ext cx="2400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spc="1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4" name="文本框 123"/>
              <p:cNvSpPr txBox="1"/>
              <p:nvPr/>
            </p:nvSpPr>
            <p:spPr>
              <a:xfrm>
                <a:off x="3250524" y="-1337459"/>
                <a:ext cx="2382765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858422" y="4191178"/>
            <a:ext cx="2149778" cy="1650396"/>
            <a:chOff x="998025" y="4563646"/>
            <a:chExt cx="2149778" cy="1650396"/>
          </a:xfrm>
        </p:grpSpPr>
        <p:sp>
          <p:nvSpPr>
            <p:cNvPr id="104" name="Freeform 47"/>
            <p:cNvSpPr>
              <a:spLocks noChangeArrowheads="1"/>
            </p:cNvSpPr>
            <p:nvPr/>
          </p:nvSpPr>
          <p:spPr bwMode="auto">
            <a:xfrm>
              <a:off x="1875706" y="4563646"/>
              <a:ext cx="423550" cy="372118"/>
            </a:xfrm>
            <a:custGeom>
              <a:avLst/>
              <a:gdLst>
                <a:gd name="T0" fmla="*/ 221804 w 498"/>
                <a:gd name="T1" fmla="*/ 194813 h 435"/>
                <a:gd name="T2" fmla="*/ 221804 w 498"/>
                <a:gd name="T3" fmla="*/ 194813 h 435"/>
                <a:gd name="T4" fmla="*/ 217341 w 498"/>
                <a:gd name="T5" fmla="*/ 147232 h 435"/>
                <a:gd name="T6" fmla="*/ 189671 w 498"/>
                <a:gd name="T7" fmla="*/ 131521 h 435"/>
                <a:gd name="T8" fmla="*/ 166018 w 498"/>
                <a:gd name="T9" fmla="*/ 103691 h 435"/>
                <a:gd name="T10" fmla="*/ 174051 w 498"/>
                <a:gd name="T11" fmla="*/ 87980 h 435"/>
                <a:gd name="T12" fmla="*/ 182084 w 498"/>
                <a:gd name="T13" fmla="*/ 71372 h 435"/>
                <a:gd name="T14" fmla="*/ 178068 w 498"/>
                <a:gd name="T15" fmla="*/ 67781 h 435"/>
                <a:gd name="T16" fmla="*/ 182084 w 498"/>
                <a:gd name="T17" fmla="*/ 51621 h 435"/>
                <a:gd name="T18" fmla="*/ 154415 w 498"/>
                <a:gd name="T19" fmla="*/ 27830 h 435"/>
                <a:gd name="T20" fmla="*/ 126745 w 498"/>
                <a:gd name="T21" fmla="*/ 51621 h 435"/>
                <a:gd name="T22" fmla="*/ 130762 w 498"/>
                <a:gd name="T23" fmla="*/ 67781 h 435"/>
                <a:gd name="T24" fmla="*/ 126745 w 498"/>
                <a:gd name="T25" fmla="*/ 71372 h 435"/>
                <a:gd name="T26" fmla="*/ 134778 w 498"/>
                <a:gd name="T27" fmla="*/ 87980 h 435"/>
                <a:gd name="T28" fmla="*/ 138795 w 498"/>
                <a:gd name="T29" fmla="*/ 103691 h 435"/>
                <a:gd name="T30" fmla="*/ 130762 w 498"/>
                <a:gd name="T31" fmla="*/ 123441 h 435"/>
                <a:gd name="T32" fmla="*/ 170035 w 498"/>
                <a:gd name="T33" fmla="*/ 163392 h 435"/>
                <a:gd name="T34" fmla="*/ 170035 w 498"/>
                <a:gd name="T35" fmla="*/ 194813 h 435"/>
                <a:gd name="T36" fmla="*/ 221804 w 498"/>
                <a:gd name="T37" fmla="*/ 194813 h 435"/>
                <a:gd name="T38" fmla="*/ 115142 w 498"/>
                <a:gd name="T39" fmla="*/ 135561 h 435"/>
                <a:gd name="T40" fmla="*/ 115142 w 498"/>
                <a:gd name="T41" fmla="*/ 135561 h 435"/>
                <a:gd name="T42" fmla="*/ 83455 w 498"/>
                <a:gd name="T43" fmla="*/ 103691 h 435"/>
                <a:gd name="T44" fmla="*/ 95059 w 498"/>
                <a:gd name="T45" fmla="*/ 75412 h 435"/>
                <a:gd name="T46" fmla="*/ 103092 w 498"/>
                <a:gd name="T47" fmla="*/ 59701 h 435"/>
                <a:gd name="T48" fmla="*/ 99075 w 498"/>
                <a:gd name="T49" fmla="*/ 51621 h 435"/>
                <a:gd name="T50" fmla="*/ 103092 w 498"/>
                <a:gd name="T51" fmla="*/ 31870 h 435"/>
                <a:gd name="T52" fmla="*/ 67389 w 498"/>
                <a:gd name="T53" fmla="*/ 0 h 435"/>
                <a:gd name="T54" fmla="*/ 31686 w 498"/>
                <a:gd name="T55" fmla="*/ 31870 h 435"/>
                <a:gd name="T56" fmla="*/ 31686 w 498"/>
                <a:gd name="T57" fmla="*/ 51621 h 435"/>
                <a:gd name="T58" fmla="*/ 31686 w 498"/>
                <a:gd name="T59" fmla="*/ 59701 h 435"/>
                <a:gd name="T60" fmla="*/ 39719 w 498"/>
                <a:gd name="T61" fmla="*/ 75412 h 435"/>
                <a:gd name="T62" fmla="*/ 47753 w 498"/>
                <a:gd name="T63" fmla="*/ 103691 h 435"/>
                <a:gd name="T64" fmla="*/ 20083 w 498"/>
                <a:gd name="T65" fmla="*/ 135561 h 435"/>
                <a:gd name="T66" fmla="*/ 0 w 498"/>
                <a:gd name="T67" fmla="*/ 155312 h 435"/>
                <a:gd name="T68" fmla="*/ 0 w 498"/>
                <a:gd name="T69" fmla="*/ 194813 h 435"/>
                <a:gd name="T70" fmla="*/ 154415 w 498"/>
                <a:gd name="T71" fmla="*/ 194813 h 435"/>
                <a:gd name="T72" fmla="*/ 154415 w 498"/>
                <a:gd name="T73" fmla="*/ 163392 h 435"/>
                <a:gd name="T74" fmla="*/ 115142 w 498"/>
                <a:gd name="T75" fmla="*/ 135561 h 4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8" h="435">
                  <a:moveTo>
                    <a:pt x="497" y="434"/>
                  </a:moveTo>
                  <a:lnTo>
                    <a:pt x="497" y="434"/>
                  </a:lnTo>
                  <a:cubicBezTo>
                    <a:pt x="497" y="434"/>
                    <a:pt x="497" y="337"/>
                    <a:pt x="487" y="328"/>
                  </a:cubicBezTo>
                  <a:cubicBezTo>
                    <a:pt x="479" y="319"/>
                    <a:pt x="462" y="302"/>
                    <a:pt x="425" y="293"/>
                  </a:cubicBezTo>
                  <a:cubicBezTo>
                    <a:pt x="390" y="275"/>
                    <a:pt x="372" y="257"/>
                    <a:pt x="372" y="231"/>
                  </a:cubicBezTo>
                  <a:cubicBezTo>
                    <a:pt x="372" y="213"/>
                    <a:pt x="390" y="222"/>
                    <a:pt x="390" y="196"/>
                  </a:cubicBezTo>
                  <a:cubicBezTo>
                    <a:pt x="390" y="178"/>
                    <a:pt x="408" y="196"/>
                    <a:pt x="408" y="159"/>
                  </a:cubicBezTo>
                  <a:cubicBezTo>
                    <a:pt x="408" y="151"/>
                    <a:pt x="399" y="151"/>
                    <a:pt x="399" y="151"/>
                  </a:cubicBezTo>
                  <a:cubicBezTo>
                    <a:pt x="399" y="151"/>
                    <a:pt x="408" y="133"/>
                    <a:pt x="408" y="115"/>
                  </a:cubicBezTo>
                  <a:cubicBezTo>
                    <a:pt x="408" y="98"/>
                    <a:pt x="399" y="62"/>
                    <a:pt x="346" y="62"/>
                  </a:cubicBezTo>
                  <a:cubicBezTo>
                    <a:pt x="293" y="62"/>
                    <a:pt x="284" y="98"/>
                    <a:pt x="284" y="115"/>
                  </a:cubicBezTo>
                  <a:cubicBezTo>
                    <a:pt x="284" y="133"/>
                    <a:pt x="293" y="151"/>
                    <a:pt x="293" y="151"/>
                  </a:cubicBezTo>
                  <a:cubicBezTo>
                    <a:pt x="293" y="151"/>
                    <a:pt x="284" y="151"/>
                    <a:pt x="284" y="159"/>
                  </a:cubicBezTo>
                  <a:cubicBezTo>
                    <a:pt x="284" y="196"/>
                    <a:pt x="293" y="178"/>
                    <a:pt x="302" y="196"/>
                  </a:cubicBezTo>
                  <a:cubicBezTo>
                    <a:pt x="302" y="222"/>
                    <a:pt x="311" y="213"/>
                    <a:pt x="311" y="231"/>
                  </a:cubicBezTo>
                  <a:cubicBezTo>
                    <a:pt x="311" y="249"/>
                    <a:pt x="311" y="266"/>
                    <a:pt x="293" y="275"/>
                  </a:cubicBezTo>
                  <a:cubicBezTo>
                    <a:pt x="372" y="319"/>
                    <a:pt x="381" y="319"/>
                    <a:pt x="381" y="364"/>
                  </a:cubicBezTo>
                  <a:cubicBezTo>
                    <a:pt x="381" y="434"/>
                    <a:pt x="381" y="434"/>
                    <a:pt x="381" y="434"/>
                  </a:cubicBezTo>
                  <a:lnTo>
                    <a:pt x="497" y="434"/>
                  </a:lnTo>
                  <a:close/>
                  <a:moveTo>
                    <a:pt x="258" y="302"/>
                  </a:moveTo>
                  <a:lnTo>
                    <a:pt x="258" y="302"/>
                  </a:lnTo>
                  <a:cubicBezTo>
                    <a:pt x="204" y="284"/>
                    <a:pt x="187" y="266"/>
                    <a:pt x="187" y="231"/>
                  </a:cubicBezTo>
                  <a:cubicBezTo>
                    <a:pt x="187" y="204"/>
                    <a:pt x="204" y="213"/>
                    <a:pt x="213" y="168"/>
                  </a:cubicBezTo>
                  <a:cubicBezTo>
                    <a:pt x="213" y="159"/>
                    <a:pt x="231" y="168"/>
                    <a:pt x="231" y="133"/>
                  </a:cubicBezTo>
                  <a:cubicBezTo>
                    <a:pt x="231" y="115"/>
                    <a:pt x="222" y="115"/>
                    <a:pt x="222" y="115"/>
                  </a:cubicBezTo>
                  <a:cubicBezTo>
                    <a:pt x="222" y="115"/>
                    <a:pt x="222" y="89"/>
                    <a:pt x="231" y="71"/>
                  </a:cubicBezTo>
                  <a:cubicBezTo>
                    <a:pt x="231" y="53"/>
                    <a:pt x="213" y="0"/>
                    <a:pt x="151" y="0"/>
                  </a:cubicBezTo>
                  <a:cubicBezTo>
                    <a:pt x="80" y="0"/>
                    <a:pt x="71" y="53"/>
                    <a:pt x="71" y="71"/>
                  </a:cubicBezTo>
                  <a:cubicBezTo>
                    <a:pt x="71" y="89"/>
                    <a:pt x="71" y="115"/>
                    <a:pt x="71" y="115"/>
                  </a:cubicBezTo>
                  <a:cubicBezTo>
                    <a:pt x="71" y="115"/>
                    <a:pt x="71" y="115"/>
                    <a:pt x="71" y="133"/>
                  </a:cubicBezTo>
                  <a:cubicBezTo>
                    <a:pt x="71" y="168"/>
                    <a:pt x="80" y="159"/>
                    <a:pt x="89" y="168"/>
                  </a:cubicBezTo>
                  <a:cubicBezTo>
                    <a:pt x="89" y="213"/>
                    <a:pt x="107" y="204"/>
                    <a:pt x="107" y="231"/>
                  </a:cubicBezTo>
                  <a:cubicBezTo>
                    <a:pt x="107" y="266"/>
                    <a:pt x="89" y="284"/>
                    <a:pt x="45" y="302"/>
                  </a:cubicBezTo>
                  <a:cubicBezTo>
                    <a:pt x="27" y="310"/>
                    <a:pt x="0" y="319"/>
                    <a:pt x="0" y="346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346" y="434"/>
                    <a:pt x="346" y="434"/>
                    <a:pt x="346" y="434"/>
                  </a:cubicBezTo>
                  <a:cubicBezTo>
                    <a:pt x="346" y="434"/>
                    <a:pt x="346" y="381"/>
                    <a:pt x="346" y="364"/>
                  </a:cubicBezTo>
                  <a:cubicBezTo>
                    <a:pt x="346" y="346"/>
                    <a:pt x="302" y="328"/>
                    <a:pt x="258" y="302"/>
                  </a:cubicBezTo>
                  <a:close/>
                </a:path>
              </a:pathLst>
            </a:custGeom>
            <a:solidFill>
              <a:srgbClr val="267CA0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5" name="组合 124"/>
            <p:cNvGrpSpPr/>
            <p:nvPr/>
          </p:nvGrpSpPr>
          <p:grpSpPr>
            <a:xfrm>
              <a:off x="998025" y="5051144"/>
              <a:ext cx="2149778" cy="1162898"/>
              <a:chOff x="3250524" y="-1747843"/>
              <a:chExt cx="2400708" cy="1162898"/>
            </a:xfrm>
          </p:grpSpPr>
          <p:sp>
            <p:nvSpPr>
              <p:cNvPr id="126" name="文本框 125"/>
              <p:cNvSpPr txBox="1"/>
              <p:nvPr/>
            </p:nvSpPr>
            <p:spPr>
              <a:xfrm>
                <a:off x="3250525" y="-1747843"/>
                <a:ext cx="2400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spc="1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文本框 126"/>
              <p:cNvSpPr txBox="1"/>
              <p:nvPr/>
            </p:nvSpPr>
            <p:spPr>
              <a:xfrm>
                <a:off x="3250524" y="-1337459"/>
                <a:ext cx="2382765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6171332" y="4436002"/>
            <a:ext cx="2149778" cy="1662499"/>
            <a:chOff x="7053493" y="4551543"/>
            <a:chExt cx="2149778" cy="1662499"/>
          </a:xfrm>
        </p:grpSpPr>
        <p:sp>
          <p:nvSpPr>
            <p:cNvPr id="109" name="Freeform 123"/>
            <p:cNvSpPr>
              <a:spLocks noChangeArrowheads="1"/>
            </p:cNvSpPr>
            <p:nvPr/>
          </p:nvSpPr>
          <p:spPr bwMode="auto">
            <a:xfrm>
              <a:off x="7934761" y="4551543"/>
              <a:ext cx="387246" cy="396322"/>
            </a:xfrm>
            <a:custGeom>
              <a:avLst/>
              <a:gdLst>
                <a:gd name="T0" fmla="*/ 123628 w 452"/>
                <a:gd name="T1" fmla="*/ 135490 h 462"/>
                <a:gd name="T2" fmla="*/ 123628 w 452"/>
                <a:gd name="T3" fmla="*/ 135490 h 462"/>
                <a:gd name="T4" fmla="*/ 195108 w 452"/>
                <a:gd name="T5" fmla="*/ 11703 h 462"/>
                <a:gd name="T6" fmla="*/ 195108 w 452"/>
                <a:gd name="T7" fmla="*/ 8102 h 462"/>
                <a:gd name="T8" fmla="*/ 191062 w 452"/>
                <a:gd name="T9" fmla="*/ 8102 h 462"/>
                <a:gd name="T10" fmla="*/ 71480 w 452"/>
                <a:gd name="T11" fmla="*/ 80124 h 462"/>
                <a:gd name="T12" fmla="*/ 4046 w 452"/>
                <a:gd name="T13" fmla="*/ 135490 h 462"/>
                <a:gd name="T14" fmla="*/ 15735 w 452"/>
                <a:gd name="T15" fmla="*/ 147644 h 462"/>
                <a:gd name="T16" fmla="*/ 39561 w 452"/>
                <a:gd name="T17" fmla="*/ 139542 h 462"/>
                <a:gd name="T18" fmla="*/ 67883 w 452"/>
                <a:gd name="T19" fmla="*/ 167450 h 462"/>
                <a:gd name="T20" fmla="*/ 59791 w 452"/>
                <a:gd name="T21" fmla="*/ 191307 h 462"/>
                <a:gd name="T22" fmla="*/ 67883 w 452"/>
                <a:gd name="T23" fmla="*/ 203461 h 462"/>
                <a:gd name="T24" fmla="*/ 123628 w 452"/>
                <a:gd name="T25" fmla="*/ 135490 h 462"/>
                <a:gd name="T26" fmla="*/ 135317 w 452"/>
                <a:gd name="T27" fmla="*/ 67520 h 462"/>
                <a:gd name="T28" fmla="*/ 135317 w 452"/>
                <a:gd name="T29" fmla="*/ 67520 h 462"/>
                <a:gd name="T30" fmla="*/ 135317 w 452"/>
                <a:gd name="T31" fmla="*/ 43663 h 462"/>
                <a:gd name="T32" fmla="*/ 159143 w 452"/>
                <a:gd name="T33" fmla="*/ 43663 h 462"/>
                <a:gd name="T34" fmla="*/ 159143 w 452"/>
                <a:gd name="T35" fmla="*/ 67520 h 462"/>
                <a:gd name="T36" fmla="*/ 135317 w 452"/>
                <a:gd name="T37" fmla="*/ 67520 h 46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452" h="462">
                  <a:moveTo>
                    <a:pt x="275" y="301"/>
                  </a:moveTo>
                  <a:lnTo>
                    <a:pt x="275" y="301"/>
                  </a:lnTo>
                  <a:cubicBezTo>
                    <a:pt x="275" y="301"/>
                    <a:pt x="451" y="169"/>
                    <a:pt x="434" y="26"/>
                  </a:cubicBezTo>
                  <a:lnTo>
                    <a:pt x="434" y="18"/>
                  </a:lnTo>
                  <a:cubicBezTo>
                    <a:pt x="425" y="18"/>
                    <a:pt x="425" y="18"/>
                    <a:pt x="425" y="18"/>
                  </a:cubicBezTo>
                  <a:cubicBezTo>
                    <a:pt x="284" y="0"/>
                    <a:pt x="159" y="178"/>
                    <a:pt x="159" y="178"/>
                  </a:cubicBezTo>
                  <a:cubicBezTo>
                    <a:pt x="53" y="159"/>
                    <a:pt x="62" y="186"/>
                    <a:pt x="9" y="301"/>
                  </a:cubicBezTo>
                  <a:cubicBezTo>
                    <a:pt x="0" y="328"/>
                    <a:pt x="18" y="328"/>
                    <a:pt x="35" y="328"/>
                  </a:cubicBezTo>
                  <a:cubicBezTo>
                    <a:pt x="53" y="319"/>
                    <a:pt x="88" y="310"/>
                    <a:pt x="88" y="310"/>
                  </a:cubicBezTo>
                  <a:cubicBezTo>
                    <a:pt x="151" y="372"/>
                    <a:pt x="151" y="372"/>
                    <a:pt x="151" y="372"/>
                  </a:cubicBezTo>
                  <a:cubicBezTo>
                    <a:pt x="151" y="372"/>
                    <a:pt x="141" y="407"/>
                    <a:pt x="133" y="425"/>
                  </a:cubicBezTo>
                  <a:cubicBezTo>
                    <a:pt x="124" y="443"/>
                    <a:pt x="133" y="461"/>
                    <a:pt x="151" y="452"/>
                  </a:cubicBezTo>
                  <a:cubicBezTo>
                    <a:pt x="266" y="398"/>
                    <a:pt x="292" y="407"/>
                    <a:pt x="275" y="301"/>
                  </a:cubicBezTo>
                  <a:close/>
                  <a:moveTo>
                    <a:pt x="301" y="150"/>
                  </a:moveTo>
                  <a:lnTo>
                    <a:pt x="301" y="150"/>
                  </a:lnTo>
                  <a:cubicBezTo>
                    <a:pt x="284" y="133"/>
                    <a:pt x="284" y="115"/>
                    <a:pt x="301" y="97"/>
                  </a:cubicBezTo>
                  <a:cubicBezTo>
                    <a:pt x="319" y="80"/>
                    <a:pt x="345" y="80"/>
                    <a:pt x="354" y="97"/>
                  </a:cubicBezTo>
                  <a:cubicBezTo>
                    <a:pt x="372" y="115"/>
                    <a:pt x="372" y="133"/>
                    <a:pt x="354" y="150"/>
                  </a:cubicBezTo>
                  <a:cubicBezTo>
                    <a:pt x="345" y="169"/>
                    <a:pt x="319" y="169"/>
                    <a:pt x="301" y="150"/>
                  </a:cubicBezTo>
                  <a:close/>
                </a:path>
              </a:pathLst>
            </a:custGeom>
            <a:solidFill>
              <a:srgbClr val="5BAAA4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8" name="组合 127"/>
            <p:cNvGrpSpPr/>
            <p:nvPr/>
          </p:nvGrpSpPr>
          <p:grpSpPr>
            <a:xfrm>
              <a:off x="7053493" y="5051144"/>
              <a:ext cx="2149778" cy="1162898"/>
              <a:chOff x="3250524" y="-1747843"/>
              <a:chExt cx="2400708" cy="1162898"/>
            </a:xfrm>
          </p:grpSpPr>
          <p:sp>
            <p:nvSpPr>
              <p:cNvPr id="129" name="文本框 128"/>
              <p:cNvSpPr txBox="1"/>
              <p:nvPr/>
            </p:nvSpPr>
            <p:spPr>
              <a:xfrm>
                <a:off x="3250525" y="-1747843"/>
                <a:ext cx="2400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spc="1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0" name="文本框 129"/>
              <p:cNvSpPr txBox="1"/>
              <p:nvPr/>
            </p:nvSpPr>
            <p:spPr>
              <a:xfrm>
                <a:off x="3250524" y="-1337459"/>
                <a:ext cx="2382765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8886694" y="2961778"/>
            <a:ext cx="2149778" cy="1660986"/>
            <a:chOff x="9190624" y="4553056"/>
            <a:chExt cx="2149778" cy="1660986"/>
          </a:xfrm>
        </p:grpSpPr>
        <p:sp>
          <p:nvSpPr>
            <p:cNvPr id="107" name="Freeform 29"/>
            <p:cNvSpPr>
              <a:spLocks noChangeArrowheads="1"/>
            </p:cNvSpPr>
            <p:nvPr/>
          </p:nvSpPr>
          <p:spPr bwMode="auto">
            <a:xfrm>
              <a:off x="10074915" y="4553056"/>
              <a:ext cx="381196" cy="393298"/>
            </a:xfrm>
            <a:custGeom>
              <a:avLst/>
              <a:gdLst>
                <a:gd name="T0" fmla="*/ 111726 w 444"/>
                <a:gd name="T1" fmla="*/ 150538 h 462"/>
                <a:gd name="T2" fmla="*/ 111726 w 444"/>
                <a:gd name="T3" fmla="*/ 150538 h 462"/>
                <a:gd name="T4" fmla="*/ 144162 w 444"/>
                <a:gd name="T5" fmla="*/ 114802 h 462"/>
                <a:gd name="T6" fmla="*/ 199574 w 444"/>
                <a:gd name="T7" fmla="*/ 31716 h 462"/>
                <a:gd name="T8" fmla="*/ 191916 w 444"/>
                <a:gd name="T9" fmla="*/ 23675 h 462"/>
                <a:gd name="T10" fmla="*/ 155875 w 444"/>
                <a:gd name="T11" fmla="*/ 23675 h 462"/>
                <a:gd name="T12" fmla="*/ 100013 w 444"/>
                <a:gd name="T13" fmla="*/ 0 h 462"/>
                <a:gd name="T14" fmla="*/ 44150 w 444"/>
                <a:gd name="T15" fmla="*/ 23675 h 462"/>
                <a:gd name="T16" fmla="*/ 8109 w 444"/>
                <a:gd name="T17" fmla="*/ 23675 h 462"/>
                <a:gd name="T18" fmla="*/ 0 w 444"/>
                <a:gd name="T19" fmla="*/ 31716 h 462"/>
                <a:gd name="T20" fmla="*/ 55863 w 444"/>
                <a:gd name="T21" fmla="*/ 114802 h 462"/>
                <a:gd name="T22" fmla="*/ 87849 w 444"/>
                <a:gd name="T23" fmla="*/ 150538 h 462"/>
                <a:gd name="T24" fmla="*/ 87849 w 444"/>
                <a:gd name="T25" fmla="*/ 166172 h 462"/>
                <a:gd name="T26" fmla="*/ 48204 w 444"/>
                <a:gd name="T27" fmla="*/ 185827 h 462"/>
                <a:gd name="T28" fmla="*/ 100013 w 444"/>
                <a:gd name="T29" fmla="*/ 205928 h 462"/>
                <a:gd name="T30" fmla="*/ 147766 w 444"/>
                <a:gd name="T31" fmla="*/ 185827 h 462"/>
                <a:gd name="T32" fmla="*/ 111726 w 444"/>
                <a:gd name="T33" fmla="*/ 166172 h 462"/>
                <a:gd name="T34" fmla="*/ 111726 w 444"/>
                <a:gd name="T35" fmla="*/ 150538 h 462"/>
                <a:gd name="T36" fmla="*/ 144162 w 444"/>
                <a:gd name="T37" fmla="*/ 94700 h 462"/>
                <a:gd name="T38" fmla="*/ 144162 w 444"/>
                <a:gd name="T39" fmla="*/ 94700 h 462"/>
                <a:gd name="T40" fmla="*/ 155875 w 444"/>
                <a:gd name="T41" fmla="*/ 39756 h 462"/>
                <a:gd name="T42" fmla="*/ 183807 w 444"/>
                <a:gd name="T43" fmla="*/ 39756 h 462"/>
                <a:gd name="T44" fmla="*/ 144162 w 444"/>
                <a:gd name="T45" fmla="*/ 94700 h 462"/>
                <a:gd name="T46" fmla="*/ 100013 w 444"/>
                <a:gd name="T47" fmla="*/ 16081 h 462"/>
                <a:gd name="T48" fmla="*/ 100013 w 444"/>
                <a:gd name="T49" fmla="*/ 16081 h 462"/>
                <a:gd name="T50" fmla="*/ 144162 w 444"/>
                <a:gd name="T51" fmla="*/ 31716 h 462"/>
                <a:gd name="T52" fmla="*/ 100013 w 444"/>
                <a:gd name="T53" fmla="*/ 51370 h 462"/>
                <a:gd name="T54" fmla="*/ 55863 w 444"/>
                <a:gd name="T55" fmla="*/ 31716 h 462"/>
                <a:gd name="T56" fmla="*/ 100013 w 444"/>
                <a:gd name="T57" fmla="*/ 16081 h 462"/>
                <a:gd name="T58" fmla="*/ 16218 w 444"/>
                <a:gd name="T59" fmla="*/ 39756 h 462"/>
                <a:gd name="T60" fmla="*/ 16218 w 444"/>
                <a:gd name="T61" fmla="*/ 39756 h 462"/>
                <a:gd name="T62" fmla="*/ 44150 w 444"/>
                <a:gd name="T63" fmla="*/ 39756 h 462"/>
                <a:gd name="T64" fmla="*/ 55863 w 444"/>
                <a:gd name="T65" fmla="*/ 94700 h 462"/>
                <a:gd name="T66" fmla="*/ 16218 w 444"/>
                <a:gd name="T67" fmla="*/ 39756 h 46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4" h="462">
                  <a:moveTo>
                    <a:pt x="248" y="337"/>
                  </a:moveTo>
                  <a:lnTo>
                    <a:pt x="248" y="337"/>
                  </a:lnTo>
                  <a:cubicBezTo>
                    <a:pt x="248" y="302"/>
                    <a:pt x="275" y="283"/>
                    <a:pt x="320" y="257"/>
                  </a:cubicBezTo>
                  <a:cubicBezTo>
                    <a:pt x="373" y="221"/>
                    <a:pt x="443" y="177"/>
                    <a:pt x="443" y="71"/>
                  </a:cubicBezTo>
                  <a:cubicBezTo>
                    <a:pt x="443" y="62"/>
                    <a:pt x="434" y="53"/>
                    <a:pt x="426" y="53"/>
                  </a:cubicBezTo>
                  <a:cubicBezTo>
                    <a:pt x="346" y="53"/>
                    <a:pt x="346" y="53"/>
                    <a:pt x="346" y="53"/>
                  </a:cubicBezTo>
                  <a:cubicBezTo>
                    <a:pt x="328" y="27"/>
                    <a:pt x="293" y="0"/>
                    <a:pt x="222" y="0"/>
                  </a:cubicBezTo>
                  <a:cubicBezTo>
                    <a:pt x="151" y="0"/>
                    <a:pt x="116" y="27"/>
                    <a:pt x="98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9" y="53"/>
                    <a:pt x="0" y="62"/>
                    <a:pt x="0" y="71"/>
                  </a:cubicBezTo>
                  <a:cubicBezTo>
                    <a:pt x="0" y="177"/>
                    <a:pt x="62" y="221"/>
                    <a:pt x="124" y="257"/>
                  </a:cubicBezTo>
                  <a:cubicBezTo>
                    <a:pt x="169" y="283"/>
                    <a:pt x="195" y="302"/>
                    <a:pt x="195" y="337"/>
                  </a:cubicBezTo>
                  <a:cubicBezTo>
                    <a:pt x="195" y="372"/>
                    <a:pt x="195" y="372"/>
                    <a:pt x="195" y="372"/>
                  </a:cubicBezTo>
                  <a:cubicBezTo>
                    <a:pt x="142" y="381"/>
                    <a:pt x="107" y="399"/>
                    <a:pt x="107" y="416"/>
                  </a:cubicBezTo>
                  <a:cubicBezTo>
                    <a:pt x="107" y="443"/>
                    <a:pt x="160" y="461"/>
                    <a:pt x="222" y="461"/>
                  </a:cubicBezTo>
                  <a:cubicBezTo>
                    <a:pt x="283" y="461"/>
                    <a:pt x="328" y="443"/>
                    <a:pt x="328" y="416"/>
                  </a:cubicBezTo>
                  <a:cubicBezTo>
                    <a:pt x="328" y="399"/>
                    <a:pt x="302" y="381"/>
                    <a:pt x="248" y="372"/>
                  </a:cubicBezTo>
                  <a:lnTo>
                    <a:pt x="248" y="337"/>
                  </a:lnTo>
                  <a:close/>
                  <a:moveTo>
                    <a:pt x="320" y="212"/>
                  </a:moveTo>
                  <a:lnTo>
                    <a:pt x="320" y="212"/>
                  </a:lnTo>
                  <a:cubicBezTo>
                    <a:pt x="337" y="186"/>
                    <a:pt x="346" y="142"/>
                    <a:pt x="346" y="89"/>
                  </a:cubicBezTo>
                  <a:cubicBezTo>
                    <a:pt x="408" y="89"/>
                    <a:pt x="408" y="89"/>
                    <a:pt x="408" y="89"/>
                  </a:cubicBezTo>
                  <a:cubicBezTo>
                    <a:pt x="399" y="151"/>
                    <a:pt x="364" y="186"/>
                    <a:pt x="320" y="212"/>
                  </a:cubicBezTo>
                  <a:close/>
                  <a:moveTo>
                    <a:pt x="222" y="36"/>
                  </a:moveTo>
                  <a:lnTo>
                    <a:pt x="222" y="36"/>
                  </a:lnTo>
                  <a:cubicBezTo>
                    <a:pt x="293" y="36"/>
                    <a:pt x="320" y="62"/>
                    <a:pt x="320" y="71"/>
                  </a:cubicBezTo>
                  <a:cubicBezTo>
                    <a:pt x="320" y="80"/>
                    <a:pt x="293" y="106"/>
                    <a:pt x="222" y="115"/>
                  </a:cubicBezTo>
                  <a:cubicBezTo>
                    <a:pt x="151" y="106"/>
                    <a:pt x="124" y="80"/>
                    <a:pt x="124" y="71"/>
                  </a:cubicBezTo>
                  <a:cubicBezTo>
                    <a:pt x="124" y="62"/>
                    <a:pt x="151" y="36"/>
                    <a:pt x="222" y="36"/>
                  </a:cubicBezTo>
                  <a:close/>
                  <a:moveTo>
                    <a:pt x="36" y="89"/>
                  </a:moveTo>
                  <a:lnTo>
                    <a:pt x="36" y="89"/>
                  </a:lnTo>
                  <a:cubicBezTo>
                    <a:pt x="98" y="89"/>
                    <a:pt x="98" y="89"/>
                    <a:pt x="98" y="89"/>
                  </a:cubicBezTo>
                  <a:cubicBezTo>
                    <a:pt x="98" y="142"/>
                    <a:pt x="107" y="186"/>
                    <a:pt x="124" y="212"/>
                  </a:cubicBezTo>
                  <a:cubicBezTo>
                    <a:pt x="80" y="186"/>
                    <a:pt x="36" y="151"/>
                    <a:pt x="36" y="89"/>
                  </a:cubicBezTo>
                  <a:close/>
                </a:path>
              </a:pathLst>
            </a:custGeom>
            <a:solidFill>
              <a:srgbClr val="509FA4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1" name="组合 130"/>
            <p:cNvGrpSpPr/>
            <p:nvPr/>
          </p:nvGrpSpPr>
          <p:grpSpPr>
            <a:xfrm>
              <a:off x="9190624" y="5051144"/>
              <a:ext cx="2149778" cy="1162898"/>
              <a:chOff x="3250524" y="-1747843"/>
              <a:chExt cx="2400708" cy="1162898"/>
            </a:xfrm>
          </p:grpSpPr>
          <p:sp>
            <p:nvSpPr>
              <p:cNvPr id="132" name="文本框 131"/>
              <p:cNvSpPr txBox="1"/>
              <p:nvPr/>
            </p:nvSpPr>
            <p:spPr>
              <a:xfrm>
                <a:off x="3250525" y="-1747843"/>
                <a:ext cx="2400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spc="1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3" name="文本框 132"/>
              <p:cNvSpPr txBox="1"/>
              <p:nvPr/>
            </p:nvSpPr>
            <p:spPr>
              <a:xfrm>
                <a:off x="3250524" y="-1337459"/>
                <a:ext cx="2382765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/>
          <p:cNvGrpSpPr/>
          <p:nvPr/>
        </p:nvGrpSpPr>
        <p:grpSpPr>
          <a:xfrm>
            <a:off x="8888930" y="940343"/>
            <a:ext cx="2149778" cy="1626739"/>
            <a:chOff x="9190624" y="2210935"/>
            <a:chExt cx="2149778" cy="1626739"/>
          </a:xfrm>
        </p:grpSpPr>
        <p:sp>
          <p:nvSpPr>
            <p:cNvPr id="108" name="Freeform 100"/>
            <p:cNvSpPr>
              <a:spLocks noChangeArrowheads="1"/>
            </p:cNvSpPr>
            <p:nvPr/>
          </p:nvSpPr>
          <p:spPr bwMode="auto">
            <a:xfrm>
              <a:off x="10085506" y="2210935"/>
              <a:ext cx="360018" cy="356992"/>
            </a:xfrm>
            <a:custGeom>
              <a:avLst/>
              <a:gdLst>
                <a:gd name="T0" fmla="*/ 172604 w 417"/>
                <a:gd name="T1" fmla="*/ 91192 h 417"/>
                <a:gd name="T2" fmla="*/ 172604 w 417"/>
                <a:gd name="T3" fmla="*/ 91192 h 417"/>
                <a:gd name="T4" fmla="*/ 188460 w 417"/>
                <a:gd name="T5" fmla="*/ 63340 h 417"/>
                <a:gd name="T6" fmla="*/ 184836 w 417"/>
                <a:gd name="T7" fmla="*/ 47617 h 417"/>
                <a:gd name="T8" fmla="*/ 152671 w 417"/>
                <a:gd name="T9" fmla="*/ 35488 h 417"/>
                <a:gd name="T10" fmla="*/ 144516 w 417"/>
                <a:gd name="T11" fmla="*/ 7637 h 417"/>
                <a:gd name="T12" fmla="*/ 124583 w 417"/>
                <a:gd name="T13" fmla="*/ 0 h 417"/>
                <a:gd name="T14" fmla="*/ 96495 w 417"/>
                <a:gd name="T15" fmla="*/ 15723 h 417"/>
                <a:gd name="T16" fmla="*/ 68407 w 417"/>
                <a:gd name="T17" fmla="*/ 0 h 417"/>
                <a:gd name="T18" fmla="*/ 48474 w 417"/>
                <a:gd name="T19" fmla="*/ 7637 h 417"/>
                <a:gd name="T20" fmla="*/ 40320 w 417"/>
                <a:gd name="T21" fmla="*/ 35488 h 417"/>
                <a:gd name="T22" fmla="*/ 8155 w 417"/>
                <a:gd name="T23" fmla="*/ 47617 h 417"/>
                <a:gd name="T24" fmla="*/ 0 w 417"/>
                <a:gd name="T25" fmla="*/ 63340 h 417"/>
                <a:gd name="T26" fmla="*/ 19933 w 417"/>
                <a:gd name="T27" fmla="*/ 91192 h 417"/>
                <a:gd name="T28" fmla="*/ 0 w 417"/>
                <a:gd name="T29" fmla="*/ 123536 h 417"/>
                <a:gd name="T30" fmla="*/ 8155 w 417"/>
                <a:gd name="T31" fmla="*/ 139258 h 417"/>
                <a:gd name="T32" fmla="*/ 40320 w 417"/>
                <a:gd name="T33" fmla="*/ 147344 h 417"/>
                <a:gd name="T34" fmla="*/ 48474 w 417"/>
                <a:gd name="T35" fmla="*/ 178790 h 417"/>
                <a:gd name="T36" fmla="*/ 68407 w 417"/>
                <a:gd name="T37" fmla="*/ 186876 h 417"/>
                <a:gd name="T38" fmla="*/ 96495 w 417"/>
                <a:gd name="T39" fmla="*/ 167110 h 417"/>
                <a:gd name="T40" fmla="*/ 124583 w 417"/>
                <a:gd name="T41" fmla="*/ 186876 h 417"/>
                <a:gd name="T42" fmla="*/ 144516 w 417"/>
                <a:gd name="T43" fmla="*/ 178790 h 417"/>
                <a:gd name="T44" fmla="*/ 152671 w 417"/>
                <a:gd name="T45" fmla="*/ 147344 h 417"/>
                <a:gd name="T46" fmla="*/ 184836 w 417"/>
                <a:gd name="T47" fmla="*/ 139258 h 417"/>
                <a:gd name="T48" fmla="*/ 188460 w 417"/>
                <a:gd name="T49" fmla="*/ 119043 h 417"/>
                <a:gd name="T50" fmla="*/ 172604 w 417"/>
                <a:gd name="T51" fmla="*/ 91192 h 417"/>
                <a:gd name="T52" fmla="*/ 96495 w 417"/>
                <a:gd name="T53" fmla="*/ 131172 h 417"/>
                <a:gd name="T54" fmla="*/ 96495 w 417"/>
                <a:gd name="T55" fmla="*/ 131172 h 417"/>
                <a:gd name="T56" fmla="*/ 56629 w 417"/>
                <a:gd name="T57" fmla="*/ 91192 h 417"/>
                <a:gd name="T58" fmla="*/ 96495 w 417"/>
                <a:gd name="T59" fmla="*/ 51660 h 417"/>
                <a:gd name="T60" fmla="*/ 136362 w 417"/>
                <a:gd name="T61" fmla="*/ 91192 h 417"/>
                <a:gd name="T62" fmla="*/ 96495 w 417"/>
                <a:gd name="T63" fmla="*/ 131172 h 4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417" h="417">
                  <a:moveTo>
                    <a:pt x="381" y="203"/>
                  </a:moveTo>
                  <a:lnTo>
                    <a:pt x="381" y="203"/>
                  </a:lnTo>
                  <a:cubicBezTo>
                    <a:pt x="381" y="177"/>
                    <a:pt x="399" y="159"/>
                    <a:pt x="416" y="141"/>
                  </a:cubicBezTo>
                  <a:cubicBezTo>
                    <a:pt x="416" y="132"/>
                    <a:pt x="408" y="115"/>
                    <a:pt x="408" y="106"/>
                  </a:cubicBezTo>
                  <a:cubicBezTo>
                    <a:pt x="372" y="115"/>
                    <a:pt x="354" y="97"/>
                    <a:pt x="337" y="79"/>
                  </a:cubicBezTo>
                  <a:cubicBezTo>
                    <a:pt x="319" y="62"/>
                    <a:pt x="310" y="44"/>
                    <a:pt x="319" y="17"/>
                  </a:cubicBezTo>
                  <a:cubicBezTo>
                    <a:pt x="310" y="9"/>
                    <a:pt x="293" y="0"/>
                    <a:pt x="275" y="0"/>
                  </a:cubicBezTo>
                  <a:cubicBezTo>
                    <a:pt x="266" y="17"/>
                    <a:pt x="240" y="35"/>
                    <a:pt x="213" y="35"/>
                  </a:cubicBezTo>
                  <a:cubicBezTo>
                    <a:pt x="187" y="35"/>
                    <a:pt x="160" y="17"/>
                    <a:pt x="151" y="0"/>
                  </a:cubicBezTo>
                  <a:cubicBezTo>
                    <a:pt x="133" y="0"/>
                    <a:pt x="116" y="9"/>
                    <a:pt x="107" y="17"/>
                  </a:cubicBezTo>
                  <a:cubicBezTo>
                    <a:pt x="116" y="44"/>
                    <a:pt x="107" y="62"/>
                    <a:pt x="89" y="79"/>
                  </a:cubicBezTo>
                  <a:cubicBezTo>
                    <a:pt x="72" y="97"/>
                    <a:pt x="44" y="115"/>
                    <a:pt x="18" y="106"/>
                  </a:cubicBezTo>
                  <a:cubicBezTo>
                    <a:pt x="18" y="115"/>
                    <a:pt x="9" y="132"/>
                    <a:pt x="0" y="141"/>
                  </a:cubicBezTo>
                  <a:cubicBezTo>
                    <a:pt x="27" y="159"/>
                    <a:pt x="44" y="177"/>
                    <a:pt x="44" y="203"/>
                  </a:cubicBezTo>
                  <a:cubicBezTo>
                    <a:pt x="44" y="230"/>
                    <a:pt x="27" y="256"/>
                    <a:pt x="0" y="275"/>
                  </a:cubicBezTo>
                  <a:cubicBezTo>
                    <a:pt x="9" y="283"/>
                    <a:pt x="18" y="301"/>
                    <a:pt x="18" y="310"/>
                  </a:cubicBezTo>
                  <a:cubicBezTo>
                    <a:pt x="44" y="310"/>
                    <a:pt x="72" y="310"/>
                    <a:pt x="89" y="328"/>
                  </a:cubicBezTo>
                  <a:cubicBezTo>
                    <a:pt x="107" y="345"/>
                    <a:pt x="116" y="372"/>
                    <a:pt x="107" y="398"/>
                  </a:cubicBezTo>
                  <a:cubicBezTo>
                    <a:pt x="116" y="407"/>
                    <a:pt x="133" y="407"/>
                    <a:pt x="151" y="416"/>
                  </a:cubicBezTo>
                  <a:cubicBezTo>
                    <a:pt x="160" y="389"/>
                    <a:pt x="187" y="372"/>
                    <a:pt x="213" y="372"/>
                  </a:cubicBezTo>
                  <a:cubicBezTo>
                    <a:pt x="240" y="372"/>
                    <a:pt x="266" y="389"/>
                    <a:pt x="275" y="416"/>
                  </a:cubicBezTo>
                  <a:cubicBezTo>
                    <a:pt x="293" y="407"/>
                    <a:pt x="310" y="407"/>
                    <a:pt x="319" y="398"/>
                  </a:cubicBezTo>
                  <a:cubicBezTo>
                    <a:pt x="310" y="372"/>
                    <a:pt x="319" y="345"/>
                    <a:pt x="337" y="328"/>
                  </a:cubicBezTo>
                  <a:cubicBezTo>
                    <a:pt x="354" y="310"/>
                    <a:pt x="372" y="301"/>
                    <a:pt x="408" y="310"/>
                  </a:cubicBezTo>
                  <a:cubicBezTo>
                    <a:pt x="408" y="292"/>
                    <a:pt x="416" y="283"/>
                    <a:pt x="416" y="265"/>
                  </a:cubicBezTo>
                  <a:cubicBezTo>
                    <a:pt x="399" y="256"/>
                    <a:pt x="381" y="230"/>
                    <a:pt x="381" y="203"/>
                  </a:cubicBezTo>
                  <a:close/>
                  <a:moveTo>
                    <a:pt x="213" y="292"/>
                  </a:moveTo>
                  <a:lnTo>
                    <a:pt x="213" y="292"/>
                  </a:lnTo>
                  <a:cubicBezTo>
                    <a:pt x="160" y="292"/>
                    <a:pt x="125" y="256"/>
                    <a:pt x="125" y="203"/>
                  </a:cubicBezTo>
                  <a:cubicBezTo>
                    <a:pt x="125" y="159"/>
                    <a:pt x="160" y="115"/>
                    <a:pt x="213" y="115"/>
                  </a:cubicBezTo>
                  <a:cubicBezTo>
                    <a:pt x="266" y="115"/>
                    <a:pt x="301" y="159"/>
                    <a:pt x="301" y="203"/>
                  </a:cubicBezTo>
                  <a:cubicBezTo>
                    <a:pt x="301" y="256"/>
                    <a:pt x="266" y="292"/>
                    <a:pt x="213" y="292"/>
                  </a:cubicBezTo>
                  <a:close/>
                </a:path>
              </a:pathLst>
            </a:custGeom>
            <a:solidFill>
              <a:srgbClr val="267CA0"/>
            </a:solidFill>
            <a:ln>
              <a:noFill/>
            </a:ln>
            <a:effectLst/>
          </p:spPr>
          <p:txBody>
            <a:bodyPr wrap="none" lIns="34278" tIns="17139" rIns="34278" bIns="17139" anchor="ctr"/>
            <a:lstStyle/>
            <a:p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34" name="组合 133"/>
            <p:cNvGrpSpPr/>
            <p:nvPr/>
          </p:nvGrpSpPr>
          <p:grpSpPr>
            <a:xfrm>
              <a:off x="9190624" y="2674776"/>
              <a:ext cx="2149778" cy="1162898"/>
              <a:chOff x="3250524" y="-1747843"/>
              <a:chExt cx="2400708" cy="1162898"/>
            </a:xfrm>
          </p:grpSpPr>
          <p:sp>
            <p:nvSpPr>
              <p:cNvPr id="135" name="文本框 134"/>
              <p:cNvSpPr txBox="1"/>
              <p:nvPr/>
            </p:nvSpPr>
            <p:spPr>
              <a:xfrm>
                <a:off x="3250525" y="-1747843"/>
                <a:ext cx="240070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000" b="1" spc="15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b="1" spc="15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文本框 135"/>
              <p:cNvSpPr txBox="1"/>
              <p:nvPr/>
            </p:nvSpPr>
            <p:spPr>
              <a:xfrm>
                <a:off x="3250524" y="-1337459"/>
                <a:ext cx="2382765" cy="752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altLang="zh-CN" sz="11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86" name="文本框 8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85857" y="6714170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Straight Connector 3"/>
          <p:cNvCxnSpPr/>
          <p:nvPr/>
        </p:nvCxnSpPr>
        <p:spPr>
          <a:xfrm>
            <a:off x="918086" y="3836432"/>
            <a:ext cx="10223240" cy="0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85000"/>
              </a:schemeClr>
            </a:solidFill>
            <a:prstDash val="solid"/>
            <a:miter lim="800000"/>
          </a:ln>
          <a:effectLst/>
        </p:spPr>
      </p:cxnSp>
      <p:sp>
        <p:nvSpPr>
          <p:cNvPr id="85" name="Oval 4"/>
          <p:cNvSpPr/>
          <p:nvPr/>
        </p:nvSpPr>
        <p:spPr>
          <a:xfrm>
            <a:off x="760259" y="3719722"/>
            <a:ext cx="233419" cy="233419"/>
          </a:xfrm>
          <a:prstGeom prst="ellipse">
            <a:avLst/>
          </a:prstGeom>
          <a:solidFill>
            <a:srgbClr val="009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Oval 5"/>
          <p:cNvSpPr/>
          <p:nvPr/>
        </p:nvSpPr>
        <p:spPr>
          <a:xfrm>
            <a:off x="11119612" y="3719722"/>
            <a:ext cx="233419" cy="233419"/>
          </a:xfrm>
          <a:prstGeom prst="ellipse">
            <a:avLst/>
          </a:prstGeom>
          <a:solidFill>
            <a:srgbClr val="009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00" kern="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87" name="Oval 6"/>
          <p:cNvSpPr/>
          <p:nvPr/>
        </p:nvSpPr>
        <p:spPr>
          <a:xfrm>
            <a:off x="5944730" y="3733153"/>
            <a:ext cx="233419" cy="2334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8" name="Oval 7"/>
          <p:cNvSpPr/>
          <p:nvPr/>
        </p:nvSpPr>
        <p:spPr>
          <a:xfrm>
            <a:off x="2488416" y="3719722"/>
            <a:ext cx="233419" cy="2334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Oval 8"/>
          <p:cNvSpPr/>
          <p:nvPr/>
        </p:nvSpPr>
        <p:spPr>
          <a:xfrm>
            <a:off x="7669690" y="3733154"/>
            <a:ext cx="233419" cy="233419"/>
          </a:xfrm>
          <a:prstGeom prst="ellipse">
            <a:avLst/>
          </a:prstGeom>
          <a:solidFill>
            <a:srgbClr val="009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00" kern="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90" name="Oval 9"/>
          <p:cNvSpPr/>
          <p:nvPr/>
        </p:nvSpPr>
        <p:spPr>
          <a:xfrm>
            <a:off x="4216573" y="3733153"/>
            <a:ext cx="233419" cy="233419"/>
          </a:xfrm>
          <a:prstGeom prst="ellipse">
            <a:avLst/>
          </a:prstGeom>
          <a:solidFill>
            <a:srgbClr val="009B9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00" kern="0" dirty="0">
              <a:solidFill>
                <a:sysClr val="window" lastClr="FFFFFF">
                  <a:lumMod val="65000"/>
                </a:sysClr>
              </a:solidFill>
              <a:cs typeface="+mn-ea"/>
              <a:sym typeface="+mn-lt"/>
            </a:endParaRPr>
          </a:p>
        </p:txBody>
      </p:sp>
      <p:sp>
        <p:nvSpPr>
          <p:cNvPr id="91" name="Oval 10"/>
          <p:cNvSpPr/>
          <p:nvPr/>
        </p:nvSpPr>
        <p:spPr>
          <a:xfrm>
            <a:off x="9394652" y="3733153"/>
            <a:ext cx="233419" cy="2334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" name="Rectangle 11"/>
          <p:cNvSpPr/>
          <p:nvPr/>
        </p:nvSpPr>
        <p:spPr>
          <a:xfrm>
            <a:off x="760259" y="3178340"/>
            <a:ext cx="3689732" cy="241748"/>
          </a:xfrm>
          <a:prstGeom prst="roundRect">
            <a:avLst>
              <a:gd name="adj" fmla="val 50000"/>
            </a:avLst>
          </a:prstGeom>
          <a:solidFill>
            <a:srgbClr val="267CA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3" name="Rectangle 12"/>
          <p:cNvSpPr/>
          <p:nvPr/>
        </p:nvSpPr>
        <p:spPr>
          <a:xfrm>
            <a:off x="2605126" y="2641122"/>
            <a:ext cx="3573025" cy="240796"/>
          </a:xfrm>
          <a:prstGeom prst="roundRect">
            <a:avLst>
              <a:gd name="adj" fmla="val 50000"/>
            </a:avLst>
          </a:prstGeom>
          <a:solidFill>
            <a:srgbClr val="388B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4" name="Rectangle 13"/>
          <p:cNvSpPr/>
          <p:nvPr/>
        </p:nvSpPr>
        <p:spPr>
          <a:xfrm>
            <a:off x="5944730" y="2112217"/>
            <a:ext cx="3683341" cy="240796"/>
          </a:xfrm>
          <a:prstGeom prst="roundRect">
            <a:avLst>
              <a:gd name="adj" fmla="val 50000"/>
            </a:avLst>
          </a:prstGeom>
          <a:solidFill>
            <a:srgbClr val="509F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5" name="Rectangle 14"/>
          <p:cNvSpPr/>
          <p:nvPr/>
        </p:nvSpPr>
        <p:spPr>
          <a:xfrm>
            <a:off x="7780007" y="1598984"/>
            <a:ext cx="3573025" cy="240796"/>
          </a:xfrm>
          <a:prstGeom prst="roundRect">
            <a:avLst>
              <a:gd name="adj" fmla="val 50000"/>
            </a:avLst>
          </a:prstGeom>
          <a:solidFill>
            <a:srgbClr val="5BAA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6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6" name="TextBox 139"/>
          <p:cNvSpPr txBox="1"/>
          <p:nvPr/>
        </p:nvSpPr>
        <p:spPr>
          <a:xfrm>
            <a:off x="10980714" y="3965091"/>
            <a:ext cx="423193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2022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9B9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7" name="TextBox 140"/>
          <p:cNvSpPr txBox="1"/>
          <p:nvPr/>
        </p:nvSpPr>
        <p:spPr>
          <a:xfrm>
            <a:off x="9293576" y="3969909"/>
            <a:ext cx="423193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2020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8" name="TextBox 141"/>
          <p:cNvSpPr txBox="1"/>
          <p:nvPr/>
        </p:nvSpPr>
        <p:spPr>
          <a:xfrm>
            <a:off x="7589231" y="3969909"/>
            <a:ext cx="423193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2019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9B9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9" name="TextBox 142"/>
          <p:cNvSpPr txBox="1"/>
          <p:nvPr/>
        </p:nvSpPr>
        <p:spPr>
          <a:xfrm>
            <a:off x="5863674" y="3965939"/>
            <a:ext cx="423193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2018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0" name="TextBox 143"/>
          <p:cNvSpPr txBox="1"/>
          <p:nvPr/>
        </p:nvSpPr>
        <p:spPr>
          <a:xfrm>
            <a:off x="4123032" y="3960124"/>
            <a:ext cx="423193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2017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9B9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1" name="TextBox 144"/>
          <p:cNvSpPr txBox="1"/>
          <p:nvPr/>
        </p:nvSpPr>
        <p:spPr>
          <a:xfrm>
            <a:off x="2374785" y="3967585"/>
            <a:ext cx="423193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2016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2" name="TextBox 145"/>
          <p:cNvSpPr txBox="1"/>
          <p:nvPr/>
        </p:nvSpPr>
        <p:spPr>
          <a:xfrm>
            <a:off x="639622" y="3965091"/>
            <a:ext cx="423193" cy="23660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9B97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2015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009B97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5" name="Oval 17"/>
          <p:cNvSpPr/>
          <p:nvPr/>
        </p:nvSpPr>
        <p:spPr>
          <a:xfrm>
            <a:off x="5979450" y="4541508"/>
            <a:ext cx="501270" cy="50127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7" name="图形 25" descr="耳机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76741" y="4637899"/>
            <a:ext cx="306689" cy="306689"/>
          </a:xfrm>
          <a:prstGeom prst="rect">
            <a:avLst/>
          </a:prstGeom>
        </p:spPr>
      </p:pic>
      <p:sp>
        <p:nvSpPr>
          <p:cNvPr id="104" name="Oval 16"/>
          <p:cNvSpPr/>
          <p:nvPr/>
        </p:nvSpPr>
        <p:spPr>
          <a:xfrm>
            <a:off x="3274283" y="4541508"/>
            <a:ext cx="501270" cy="501272"/>
          </a:xfrm>
          <a:prstGeom prst="ellipse">
            <a:avLst/>
          </a:prstGeom>
          <a:solidFill>
            <a:srgbClr val="5BAA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8" name="图形 26" descr="唱片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1574" y="4637899"/>
            <a:ext cx="306689" cy="306689"/>
          </a:xfrm>
          <a:prstGeom prst="rect">
            <a:avLst/>
          </a:prstGeom>
        </p:spPr>
      </p:pic>
      <p:sp>
        <p:nvSpPr>
          <p:cNvPr id="106" name="Oval 18"/>
          <p:cNvSpPr/>
          <p:nvPr/>
        </p:nvSpPr>
        <p:spPr>
          <a:xfrm>
            <a:off x="8837472" y="4541508"/>
            <a:ext cx="501270" cy="501272"/>
          </a:xfrm>
          <a:prstGeom prst="ellipse">
            <a:avLst/>
          </a:prstGeom>
          <a:solidFill>
            <a:srgbClr val="5BAAA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09" name="图形 27" descr="无线路由器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34763" y="4637899"/>
            <a:ext cx="306689" cy="306689"/>
          </a:xfrm>
          <a:prstGeom prst="rect">
            <a:avLst/>
          </a:prstGeom>
        </p:spPr>
      </p:pic>
      <p:sp>
        <p:nvSpPr>
          <p:cNvPr id="120" name="Oval 15"/>
          <p:cNvSpPr/>
          <p:nvPr/>
        </p:nvSpPr>
        <p:spPr>
          <a:xfrm>
            <a:off x="732404" y="4541508"/>
            <a:ext cx="501270" cy="501272"/>
          </a:xfrm>
          <a:prstGeom prst="ellipse">
            <a:avLst/>
          </a:prstGeom>
          <a:solidFill>
            <a:srgbClr val="388BA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21" name="图形 39" descr="Web 摄像头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9695" y="4637899"/>
            <a:ext cx="306689" cy="306689"/>
          </a:xfrm>
          <a:prstGeom prst="rect">
            <a:avLst/>
          </a:prstGeom>
        </p:spPr>
      </p:pic>
      <p:grpSp>
        <p:nvGrpSpPr>
          <p:cNvPr id="53" name="组合 52"/>
          <p:cNvGrpSpPr/>
          <p:nvPr/>
        </p:nvGrpSpPr>
        <p:grpSpPr>
          <a:xfrm>
            <a:off x="1120454" y="4903507"/>
            <a:ext cx="2277609" cy="1162898"/>
            <a:chOff x="3250524" y="-1747843"/>
            <a:chExt cx="2538477" cy="1162898"/>
          </a:xfrm>
        </p:grpSpPr>
        <p:sp>
          <p:nvSpPr>
            <p:cNvPr id="54" name="文本框 53"/>
            <p:cNvSpPr txBox="1"/>
            <p:nvPr/>
          </p:nvSpPr>
          <p:spPr>
            <a:xfrm>
              <a:off x="3250525" y="-1747843"/>
              <a:ext cx="25384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3250524" y="-1337459"/>
              <a:ext cx="2382765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644625" y="4903507"/>
            <a:ext cx="2235189" cy="1162898"/>
            <a:chOff x="3250524" y="-1747843"/>
            <a:chExt cx="2491198" cy="1162898"/>
          </a:xfrm>
        </p:grpSpPr>
        <p:sp>
          <p:nvSpPr>
            <p:cNvPr id="59" name="文本框 58"/>
            <p:cNvSpPr txBox="1"/>
            <p:nvPr/>
          </p:nvSpPr>
          <p:spPr>
            <a:xfrm>
              <a:off x="3250524" y="-1747843"/>
              <a:ext cx="24911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3250524" y="-1337459"/>
              <a:ext cx="2382765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383431" y="4903507"/>
            <a:ext cx="2144321" cy="1162898"/>
            <a:chOff x="3250524" y="-1747843"/>
            <a:chExt cx="2389922" cy="1162898"/>
          </a:xfrm>
        </p:grpSpPr>
        <p:sp>
          <p:nvSpPr>
            <p:cNvPr id="62" name="文本框 61"/>
            <p:cNvSpPr txBox="1"/>
            <p:nvPr/>
          </p:nvSpPr>
          <p:spPr>
            <a:xfrm>
              <a:off x="3250525" y="-1747843"/>
              <a:ext cx="23899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3250524" y="-1337459"/>
              <a:ext cx="2382765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9225946" y="4903507"/>
            <a:ext cx="2277607" cy="1162898"/>
            <a:chOff x="3250524" y="-1747843"/>
            <a:chExt cx="2538475" cy="1162898"/>
          </a:xfrm>
        </p:grpSpPr>
        <p:sp>
          <p:nvSpPr>
            <p:cNvPr id="65" name="文本框 64"/>
            <p:cNvSpPr txBox="1"/>
            <p:nvPr/>
          </p:nvSpPr>
          <p:spPr>
            <a:xfrm>
              <a:off x="3250524" y="-1747843"/>
              <a:ext cx="25384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3250524" y="-1337459"/>
              <a:ext cx="2382765" cy="7525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7" name="文本框 46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8"/>
          <p:cNvGrpSpPr/>
          <p:nvPr/>
        </p:nvGrpSpPr>
        <p:grpSpPr>
          <a:xfrm>
            <a:off x="1830997" y="1732549"/>
            <a:ext cx="3891587" cy="1942084"/>
            <a:chOff x="1728282" y="2057398"/>
            <a:chExt cx="3968710" cy="1979962"/>
          </a:xfrm>
        </p:grpSpPr>
        <p:grpSp>
          <p:nvGrpSpPr>
            <p:cNvPr id="11" name="组合 9"/>
            <p:cNvGrpSpPr/>
            <p:nvPr/>
          </p:nvGrpSpPr>
          <p:grpSpPr>
            <a:xfrm>
              <a:off x="1728282" y="2057398"/>
              <a:ext cx="3968710" cy="1979962"/>
              <a:chOff x="1728282" y="2057398"/>
              <a:chExt cx="3968710" cy="1979962"/>
            </a:xfrm>
          </p:grpSpPr>
          <p:sp>
            <p:nvSpPr>
              <p:cNvPr id="14" name="任意多边形 13"/>
              <p:cNvSpPr/>
              <p:nvPr/>
            </p:nvSpPr>
            <p:spPr>
              <a:xfrm>
                <a:off x="1728282" y="3144743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388B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五边形 14"/>
              <p:cNvSpPr/>
              <p:nvPr/>
            </p:nvSpPr>
            <p:spPr>
              <a:xfrm rot="16200000">
                <a:off x="4707012" y="2154762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rgbClr val="388BA5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48"/>
            <p:cNvSpPr>
              <a:spLocks noEditPoints="1"/>
            </p:cNvSpPr>
            <p:nvPr/>
          </p:nvSpPr>
          <p:spPr bwMode="auto">
            <a:xfrm>
              <a:off x="5025633" y="2426673"/>
              <a:ext cx="450099" cy="430834"/>
            </a:xfrm>
            <a:custGeom>
              <a:avLst/>
              <a:gdLst>
                <a:gd name="T0" fmla="*/ 419 w 628"/>
                <a:gd name="T1" fmla="*/ 232 h 600"/>
                <a:gd name="T2" fmla="*/ 411 w 628"/>
                <a:gd name="T3" fmla="*/ 249 h 600"/>
                <a:gd name="T4" fmla="*/ 408 w 628"/>
                <a:gd name="T5" fmla="*/ 261 h 600"/>
                <a:gd name="T6" fmla="*/ 409 w 628"/>
                <a:gd name="T7" fmla="*/ 283 h 600"/>
                <a:gd name="T8" fmla="*/ 417 w 628"/>
                <a:gd name="T9" fmla="*/ 304 h 600"/>
                <a:gd name="T10" fmla="*/ 424 w 628"/>
                <a:gd name="T11" fmla="*/ 315 h 600"/>
                <a:gd name="T12" fmla="*/ 441 w 628"/>
                <a:gd name="T13" fmla="*/ 330 h 600"/>
                <a:gd name="T14" fmla="*/ 453 w 628"/>
                <a:gd name="T15" fmla="*/ 335 h 600"/>
                <a:gd name="T16" fmla="*/ 478 w 628"/>
                <a:gd name="T17" fmla="*/ 200 h 600"/>
                <a:gd name="T18" fmla="*/ 449 w 628"/>
                <a:gd name="T19" fmla="*/ 206 h 600"/>
                <a:gd name="T20" fmla="*/ 433 w 628"/>
                <a:gd name="T21" fmla="*/ 216 h 600"/>
                <a:gd name="T22" fmla="*/ 425 w 628"/>
                <a:gd name="T23" fmla="*/ 224 h 600"/>
                <a:gd name="T24" fmla="*/ 384 w 628"/>
                <a:gd name="T25" fmla="*/ 70 h 600"/>
                <a:gd name="T26" fmla="*/ 314 w 628"/>
                <a:gd name="T27" fmla="*/ 140 h 600"/>
                <a:gd name="T28" fmla="*/ 379 w 628"/>
                <a:gd name="T29" fmla="*/ 283 h 600"/>
                <a:gd name="T30" fmla="*/ 379 w 628"/>
                <a:gd name="T31" fmla="*/ 254 h 600"/>
                <a:gd name="T32" fmla="*/ 359 w 628"/>
                <a:gd name="T33" fmla="*/ 154 h 600"/>
                <a:gd name="T34" fmla="*/ 250 w 628"/>
                <a:gd name="T35" fmla="*/ 270 h 600"/>
                <a:gd name="T36" fmla="*/ 314 w 628"/>
                <a:gd name="T37" fmla="*/ 396 h 600"/>
                <a:gd name="T38" fmla="*/ 282 w 628"/>
                <a:gd name="T39" fmla="*/ 400 h 600"/>
                <a:gd name="T40" fmla="*/ 267 w 628"/>
                <a:gd name="T41" fmla="*/ 382 h 600"/>
                <a:gd name="T42" fmla="*/ 257 w 628"/>
                <a:gd name="T43" fmla="*/ 374 h 600"/>
                <a:gd name="T44" fmla="*/ 214 w 628"/>
                <a:gd name="T45" fmla="*/ 356 h 600"/>
                <a:gd name="T46" fmla="*/ 195 w 628"/>
                <a:gd name="T47" fmla="*/ 354 h 600"/>
                <a:gd name="T48" fmla="*/ 0 w 628"/>
                <a:gd name="T49" fmla="*/ 600 h 600"/>
                <a:gd name="T50" fmla="*/ 83 w 628"/>
                <a:gd name="T51" fmla="*/ 454 h 600"/>
                <a:gd name="T52" fmla="*/ 216 w 628"/>
                <a:gd name="T53" fmla="*/ 454 h 600"/>
                <a:gd name="T54" fmla="*/ 301 w 628"/>
                <a:gd name="T55" fmla="*/ 600 h 600"/>
                <a:gd name="T56" fmla="*/ 282 w 628"/>
                <a:gd name="T57" fmla="*/ 400 h 600"/>
                <a:gd name="T58" fmla="*/ 433 w 628"/>
                <a:gd name="T59" fmla="*/ 354 h 600"/>
                <a:gd name="T60" fmla="*/ 413 w 628"/>
                <a:gd name="T61" fmla="*/ 356 h 600"/>
                <a:gd name="T62" fmla="*/ 361 w 628"/>
                <a:gd name="T63" fmla="*/ 382 h 600"/>
                <a:gd name="T64" fmla="*/ 353 w 628"/>
                <a:gd name="T65" fmla="*/ 391 h 600"/>
                <a:gd name="T66" fmla="*/ 389 w 628"/>
                <a:gd name="T67" fmla="*/ 600 h 600"/>
                <a:gd name="T68" fmla="*/ 410 w 628"/>
                <a:gd name="T69" fmla="*/ 600 h 600"/>
                <a:gd name="T70" fmla="*/ 564 w 628"/>
                <a:gd name="T71" fmla="*/ 454 h 600"/>
                <a:gd name="T72" fmla="*/ 628 w 628"/>
                <a:gd name="T73" fmla="*/ 460 h 600"/>
                <a:gd name="T74" fmla="*/ 151 w 628"/>
                <a:gd name="T75" fmla="*/ 340 h 600"/>
                <a:gd name="T76" fmla="*/ 186 w 628"/>
                <a:gd name="T77" fmla="*/ 330 h 600"/>
                <a:gd name="T78" fmla="*/ 196 w 628"/>
                <a:gd name="T79" fmla="*/ 323 h 600"/>
                <a:gd name="T80" fmla="*/ 216 w 628"/>
                <a:gd name="T81" fmla="*/ 295 h 600"/>
                <a:gd name="T82" fmla="*/ 219 w 628"/>
                <a:gd name="T83" fmla="*/ 281 h 600"/>
                <a:gd name="T84" fmla="*/ 219 w 628"/>
                <a:gd name="T85" fmla="*/ 258 h 600"/>
                <a:gd name="T86" fmla="*/ 214 w 628"/>
                <a:gd name="T87" fmla="*/ 241 h 600"/>
                <a:gd name="T88" fmla="*/ 208 w 628"/>
                <a:gd name="T89" fmla="*/ 231 h 600"/>
                <a:gd name="T90" fmla="*/ 195 w 628"/>
                <a:gd name="T91" fmla="*/ 217 h 600"/>
                <a:gd name="T92" fmla="*/ 186 w 628"/>
                <a:gd name="T93" fmla="*/ 210 h 600"/>
                <a:gd name="T94" fmla="*/ 151 w 628"/>
                <a:gd name="T95" fmla="*/ 2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28" h="600">
                  <a:moveTo>
                    <a:pt x="425" y="224"/>
                  </a:moveTo>
                  <a:cubicBezTo>
                    <a:pt x="423" y="226"/>
                    <a:pt x="421" y="229"/>
                    <a:pt x="420" y="231"/>
                  </a:cubicBezTo>
                  <a:cubicBezTo>
                    <a:pt x="419" y="231"/>
                    <a:pt x="419" y="232"/>
                    <a:pt x="419" y="232"/>
                  </a:cubicBezTo>
                  <a:cubicBezTo>
                    <a:pt x="418" y="234"/>
                    <a:pt x="416" y="236"/>
                    <a:pt x="415" y="239"/>
                  </a:cubicBezTo>
                  <a:cubicBezTo>
                    <a:pt x="415" y="240"/>
                    <a:pt x="414" y="240"/>
                    <a:pt x="414" y="241"/>
                  </a:cubicBezTo>
                  <a:cubicBezTo>
                    <a:pt x="413" y="244"/>
                    <a:pt x="412" y="246"/>
                    <a:pt x="411" y="249"/>
                  </a:cubicBezTo>
                  <a:cubicBezTo>
                    <a:pt x="411" y="249"/>
                    <a:pt x="411" y="250"/>
                    <a:pt x="411" y="250"/>
                  </a:cubicBezTo>
                  <a:cubicBezTo>
                    <a:pt x="410" y="253"/>
                    <a:pt x="409" y="255"/>
                    <a:pt x="409" y="258"/>
                  </a:cubicBezTo>
                  <a:cubicBezTo>
                    <a:pt x="409" y="259"/>
                    <a:pt x="409" y="260"/>
                    <a:pt x="408" y="261"/>
                  </a:cubicBezTo>
                  <a:cubicBezTo>
                    <a:pt x="408" y="264"/>
                    <a:pt x="408" y="267"/>
                    <a:pt x="408" y="270"/>
                  </a:cubicBezTo>
                  <a:cubicBezTo>
                    <a:pt x="408" y="274"/>
                    <a:pt x="408" y="278"/>
                    <a:pt x="409" y="281"/>
                  </a:cubicBezTo>
                  <a:cubicBezTo>
                    <a:pt x="409" y="282"/>
                    <a:pt x="409" y="283"/>
                    <a:pt x="409" y="283"/>
                  </a:cubicBezTo>
                  <a:cubicBezTo>
                    <a:pt x="410" y="287"/>
                    <a:pt x="411" y="290"/>
                    <a:pt x="412" y="293"/>
                  </a:cubicBezTo>
                  <a:cubicBezTo>
                    <a:pt x="412" y="294"/>
                    <a:pt x="412" y="294"/>
                    <a:pt x="412" y="295"/>
                  </a:cubicBezTo>
                  <a:cubicBezTo>
                    <a:pt x="414" y="298"/>
                    <a:pt x="415" y="301"/>
                    <a:pt x="417" y="304"/>
                  </a:cubicBezTo>
                  <a:cubicBezTo>
                    <a:pt x="417" y="305"/>
                    <a:pt x="417" y="305"/>
                    <a:pt x="418" y="306"/>
                  </a:cubicBezTo>
                  <a:cubicBezTo>
                    <a:pt x="420" y="309"/>
                    <a:pt x="422" y="312"/>
                    <a:pt x="424" y="315"/>
                  </a:cubicBezTo>
                  <a:cubicBezTo>
                    <a:pt x="424" y="315"/>
                    <a:pt x="424" y="315"/>
                    <a:pt x="424" y="315"/>
                  </a:cubicBezTo>
                  <a:cubicBezTo>
                    <a:pt x="427" y="318"/>
                    <a:pt x="429" y="320"/>
                    <a:pt x="432" y="323"/>
                  </a:cubicBezTo>
                  <a:cubicBezTo>
                    <a:pt x="432" y="323"/>
                    <a:pt x="432" y="323"/>
                    <a:pt x="432" y="323"/>
                  </a:cubicBezTo>
                  <a:cubicBezTo>
                    <a:pt x="435" y="326"/>
                    <a:pt x="438" y="328"/>
                    <a:pt x="441" y="330"/>
                  </a:cubicBezTo>
                  <a:cubicBezTo>
                    <a:pt x="442" y="330"/>
                    <a:pt x="442" y="330"/>
                    <a:pt x="442" y="330"/>
                  </a:cubicBezTo>
                  <a:cubicBezTo>
                    <a:pt x="446" y="332"/>
                    <a:pt x="449" y="334"/>
                    <a:pt x="452" y="335"/>
                  </a:cubicBezTo>
                  <a:cubicBezTo>
                    <a:pt x="453" y="335"/>
                    <a:pt x="453" y="335"/>
                    <a:pt x="453" y="335"/>
                  </a:cubicBezTo>
                  <a:cubicBezTo>
                    <a:pt x="461" y="338"/>
                    <a:pt x="469" y="340"/>
                    <a:pt x="478" y="340"/>
                  </a:cubicBezTo>
                  <a:cubicBezTo>
                    <a:pt x="516" y="340"/>
                    <a:pt x="547" y="309"/>
                    <a:pt x="547" y="270"/>
                  </a:cubicBezTo>
                  <a:cubicBezTo>
                    <a:pt x="547" y="231"/>
                    <a:pt x="516" y="200"/>
                    <a:pt x="478" y="200"/>
                  </a:cubicBezTo>
                  <a:cubicBezTo>
                    <a:pt x="468" y="200"/>
                    <a:pt x="458" y="202"/>
                    <a:pt x="450" y="206"/>
                  </a:cubicBezTo>
                  <a:cubicBezTo>
                    <a:pt x="450" y="206"/>
                    <a:pt x="450" y="206"/>
                    <a:pt x="450" y="206"/>
                  </a:cubicBezTo>
                  <a:cubicBezTo>
                    <a:pt x="449" y="206"/>
                    <a:pt x="449" y="206"/>
                    <a:pt x="449" y="206"/>
                  </a:cubicBezTo>
                  <a:cubicBezTo>
                    <a:pt x="446" y="208"/>
                    <a:pt x="444" y="209"/>
                    <a:pt x="442" y="210"/>
                  </a:cubicBezTo>
                  <a:cubicBezTo>
                    <a:pt x="441" y="210"/>
                    <a:pt x="441" y="211"/>
                    <a:pt x="440" y="211"/>
                  </a:cubicBezTo>
                  <a:cubicBezTo>
                    <a:pt x="438" y="213"/>
                    <a:pt x="435" y="215"/>
                    <a:pt x="433" y="216"/>
                  </a:cubicBezTo>
                  <a:cubicBezTo>
                    <a:pt x="433" y="217"/>
                    <a:pt x="432" y="217"/>
                    <a:pt x="432" y="217"/>
                  </a:cubicBezTo>
                  <a:cubicBezTo>
                    <a:pt x="430" y="219"/>
                    <a:pt x="428" y="221"/>
                    <a:pt x="426" y="223"/>
                  </a:cubicBezTo>
                  <a:cubicBezTo>
                    <a:pt x="426" y="223"/>
                    <a:pt x="425" y="224"/>
                    <a:pt x="425" y="224"/>
                  </a:cubicBezTo>
                  <a:close/>
                  <a:moveTo>
                    <a:pt x="314" y="140"/>
                  </a:moveTo>
                  <a:lnTo>
                    <a:pt x="314" y="140"/>
                  </a:lnTo>
                  <a:cubicBezTo>
                    <a:pt x="353" y="140"/>
                    <a:pt x="384" y="108"/>
                    <a:pt x="384" y="70"/>
                  </a:cubicBezTo>
                  <a:cubicBezTo>
                    <a:pt x="384" y="31"/>
                    <a:pt x="353" y="0"/>
                    <a:pt x="314" y="0"/>
                  </a:cubicBezTo>
                  <a:cubicBezTo>
                    <a:pt x="275" y="0"/>
                    <a:pt x="244" y="31"/>
                    <a:pt x="244" y="70"/>
                  </a:cubicBezTo>
                  <a:cubicBezTo>
                    <a:pt x="244" y="108"/>
                    <a:pt x="275" y="140"/>
                    <a:pt x="314" y="140"/>
                  </a:cubicBezTo>
                  <a:close/>
                  <a:moveTo>
                    <a:pt x="379" y="336"/>
                  </a:moveTo>
                  <a:lnTo>
                    <a:pt x="379" y="336"/>
                  </a:lnTo>
                  <a:lnTo>
                    <a:pt x="379" y="283"/>
                  </a:lnTo>
                  <a:cubicBezTo>
                    <a:pt x="379" y="279"/>
                    <a:pt x="378" y="274"/>
                    <a:pt x="378" y="270"/>
                  </a:cubicBezTo>
                  <a:cubicBezTo>
                    <a:pt x="378" y="266"/>
                    <a:pt x="379" y="262"/>
                    <a:pt x="379" y="257"/>
                  </a:cubicBezTo>
                  <a:lnTo>
                    <a:pt x="379" y="254"/>
                  </a:lnTo>
                  <a:lnTo>
                    <a:pt x="380" y="254"/>
                  </a:lnTo>
                  <a:cubicBezTo>
                    <a:pt x="385" y="223"/>
                    <a:pt x="404" y="197"/>
                    <a:pt x="431" y="183"/>
                  </a:cubicBezTo>
                  <a:cubicBezTo>
                    <a:pt x="412" y="165"/>
                    <a:pt x="387" y="154"/>
                    <a:pt x="359" y="154"/>
                  </a:cubicBezTo>
                  <a:lnTo>
                    <a:pt x="269" y="154"/>
                  </a:lnTo>
                  <a:cubicBezTo>
                    <a:pt x="241" y="154"/>
                    <a:pt x="216" y="165"/>
                    <a:pt x="197" y="183"/>
                  </a:cubicBezTo>
                  <a:cubicBezTo>
                    <a:pt x="228" y="199"/>
                    <a:pt x="250" y="232"/>
                    <a:pt x="250" y="270"/>
                  </a:cubicBezTo>
                  <a:cubicBezTo>
                    <a:pt x="250" y="278"/>
                    <a:pt x="249" y="285"/>
                    <a:pt x="247" y="293"/>
                  </a:cubicBezTo>
                  <a:lnTo>
                    <a:pt x="247" y="335"/>
                  </a:lnTo>
                  <a:cubicBezTo>
                    <a:pt x="276" y="347"/>
                    <a:pt x="299" y="369"/>
                    <a:pt x="314" y="396"/>
                  </a:cubicBezTo>
                  <a:cubicBezTo>
                    <a:pt x="328" y="369"/>
                    <a:pt x="352" y="348"/>
                    <a:pt x="379" y="336"/>
                  </a:cubicBezTo>
                  <a:close/>
                  <a:moveTo>
                    <a:pt x="282" y="400"/>
                  </a:moveTo>
                  <a:lnTo>
                    <a:pt x="282" y="400"/>
                  </a:lnTo>
                  <a:cubicBezTo>
                    <a:pt x="280" y="397"/>
                    <a:pt x="278" y="394"/>
                    <a:pt x="275" y="391"/>
                  </a:cubicBezTo>
                  <a:cubicBezTo>
                    <a:pt x="275" y="390"/>
                    <a:pt x="274" y="390"/>
                    <a:pt x="274" y="390"/>
                  </a:cubicBezTo>
                  <a:cubicBezTo>
                    <a:pt x="272" y="387"/>
                    <a:pt x="270" y="385"/>
                    <a:pt x="267" y="382"/>
                  </a:cubicBezTo>
                  <a:cubicBezTo>
                    <a:pt x="267" y="382"/>
                    <a:pt x="266" y="382"/>
                    <a:pt x="266" y="381"/>
                  </a:cubicBezTo>
                  <a:cubicBezTo>
                    <a:pt x="263" y="379"/>
                    <a:pt x="261" y="377"/>
                    <a:pt x="258" y="375"/>
                  </a:cubicBezTo>
                  <a:cubicBezTo>
                    <a:pt x="257" y="374"/>
                    <a:pt x="257" y="374"/>
                    <a:pt x="257" y="374"/>
                  </a:cubicBezTo>
                  <a:cubicBezTo>
                    <a:pt x="247" y="367"/>
                    <a:pt x="237" y="362"/>
                    <a:pt x="225" y="359"/>
                  </a:cubicBezTo>
                  <a:cubicBezTo>
                    <a:pt x="223" y="358"/>
                    <a:pt x="220" y="357"/>
                    <a:pt x="218" y="357"/>
                  </a:cubicBezTo>
                  <a:cubicBezTo>
                    <a:pt x="217" y="356"/>
                    <a:pt x="215" y="356"/>
                    <a:pt x="214" y="356"/>
                  </a:cubicBezTo>
                  <a:cubicBezTo>
                    <a:pt x="212" y="356"/>
                    <a:pt x="210" y="355"/>
                    <a:pt x="208" y="355"/>
                  </a:cubicBezTo>
                  <a:cubicBezTo>
                    <a:pt x="207" y="355"/>
                    <a:pt x="206" y="355"/>
                    <a:pt x="205" y="355"/>
                  </a:cubicBezTo>
                  <a:cubicBezTo>
                    <a:pt x="202" y="354"/>
                    <a:pt x="199" y="354"/>
                    <a:pt x="195" y="354"/>
                  </a:cubicBezTo>
                  <a:lnTo>
                    <a:pt x="105" y="354"/>
                  </a:lnTo>
                  <a:cubicBezTo>
                    <a:pt x="47" y="354"/>
                    <a:pt x="0" y="401"/>
                    <a:pt x="0" y="460"/>
                  </a:cubicBezTo>
                  <a:lnTo>
                    <a:pt x="0" y="600"/>
                  </a:lnTo>
                  <a:lnTo>
                    <a:pt x="62" y="600"/>
                  </a:lnTo>
                  <a:lnTo>
                    <a:pt x="62" y="454"/>
                  </a:lnTo>
                  <a:lnTo>
                    <a:pt x="83" y="454"/>
                  </a:lnTo>
                  <a:lnTo>
                    <a:pt x="83" y="600"/>
                  </a:lnTo>
                  <a:lnTo>
                    <a:pt x="216" y="600"/>
                  </a:lnTo>
                  <a:lnTo>
                    <a:pt x="216" y="454"/>
                  </a:lnTo>
                  <a:lnTo>
                    <a:pt x="237" y="454"/>
                  </a:lnTo>
                  <a:lnTo>
                    <a:pt x="237" y="600"/>
                  </a:lnTo>
                  <a:lnTo>
                    <a:pt x="301" y="600"/>
                  </a:lnTo>
                  <a:lnTo>
                    <a:pt x="301" y="460"/>
                  </a:lnTo>
                  <a:cubicBezTo>
                    <a:pt x="301" y="437"/>
                    <a:pt x="294" y="417"/>
                    <a:pt x="282" y="400"/>
                  </a:cubicBezTo>
                  <a:cubicBezTo>
                    <a:pt x="282" y="400"/>
                    <a:pt x="282" y="400"/>
                    <a:pt x="282" y="400"/>
                  </a:cubicBezTo>
                  <a:close/>
                  <a:moveTo>
                    <a:pt x="523" y="354"/>
                  </a:moveTo>
                  <a:lnTo>
                    <a:pt x="523" y="354"/>
                  </a:lnTo>
                  <a:lnTo>
                    <a:pt x="433" y="354"/>
                  </a:lnTo>
                  <a:cubicBezTo>
                    <a:pt x="429" y="354"/>
                    <a:pt x="426" y="354"/>
                    <a:pt x="423" y="355"/>
                  </a:cubicBezTo>
                  <a:cubicBezTo>
                    <a:pt x="422" y="355"/>
                    <a:pt x="421" y="355"/>
                    <a:pt x="420" y="355"/>
                  </a:cubicBezTo>
                  <a:cubicBezTo>
                    <a:pt x="418" y="355"/>
                    <a:pt x="415" y="356"/>
                    <a:pt x="413" y="356"/>
                  </a:cubicBezTo>
                  <a:cubicBezTo>
                    <a:pt x="412" y="356"/>
                    <a:pt x="411" y="356"/>
                    <a:pt x="410" y="357"/>
                  </a:cubicBezTo>
                  <a:cubicBezTo>
                    <a:pt x="408" y="357"/>
                    <a:pt x="405" y="358"/>
                    <a:pt x="403" y="358"/>
                  </a:cubicBezTo>
                  <a:cubicBezTo>
                    <a:pt x="387" y="363"/>
                    <a:pt x="373" y="371"/>
                    <a:pt x="361" y="382"/>
                  </a:cubicBezTo>
                  <a:cubicBezTo>
                    <a:pt x="361" y="382"/>
                    <a:pt x="361" y="382"/>
                    <a:pt x="361" y="383"/>
                  </a:cubicBezTo>
                  <a:cubicBezTo>
                    <a:pt x="358" y="385"/>
                    <a:pt x="356" y="388"/>
                    <a:pt x="353" y="390"/>
                  </a:cubicBezTo>
                  <a:cubicBezTo>
                    <a:pt x="353" y="390"/>
                    <a:pt x="353" y="391"/>
                    <a:pt x="353" y="391"/>
                  </a:cubicBezTo>
                  <a:cubicBezTo>
                    <a:pt x="337" y="409"/>
                    <a:pt x="327" y="433"/>
                    <a:pt x="327" y="460"/>
                  </a:cubicBezTo>
                  <a:lnTo>
                    <a:pt x="327" y="600"/>
                  </a:lnTo>
                  <a:lnTo>
                    <a:pt x="389" y="600"/>
                  </a:lnTo>
                  <a:lnTo>
                    <a:pt x="389" y="454"/>
                  </a:lnTo>
                  <a:lnTo>
                    <a:pt x="410" y="454"/>
                  </a:lnTo>
                  <a:lnTo>
                    <a:pt x="410" y="600"/>
                  </a:lnTo>
                  <a:lnTo>
                    <a:pt x="543" y="600"/>
                  </a:lnTo>
                  <a:lnTo>
                    <a:pt x="543" y="454"/>
                  </a:lnTo>
                  <a:lnTo>
                    <a:pt x="564" y="454"/>
                  </a:lnTo>
                  <a:lnTo>
                    <a:pt x="564" y="600"/>
                  </a:lnTo>
                  <a:lnTo>
                    <a:pt x="628" y="600"/>
                  </a:lnTo>
                  <a:lnTo>
                    <a:pt x="628" y="460"/>
                  </a:lnTo>
                  <a:cubicBezTo>
                    <a:pt x="628" y="401"/>
                    <a:pt x="581" y="354"/>
                    <a:pt x="523" y="354"/>
                  </a:cubicBezTo>
                  <a:close/>
                  <a:moveTo>
                    <a:pt x="151" y="340"/>
                  </a:moveTo>
                  <a:lnTo>
                    <a:pt x="151" y="340"/>
                  </a:lnTo>
                  <a:cubicBezTo>
                    <a:pt x="159" y="340"/>
                    <a:pt x="167" y="338"/>
                    <a:pt x="175" y="335"/>
                  </a:cubicBezTo>
                  <a:cubicBezTo>
                    <a:pt x="175" y="335"/>
                    <a:pt x="175" y="335"/>
                    <a:pt x="176" y="335"/>
                  </a:cubicBezTo>
                  <a:cubicBezTo>
                    <a:pt x="179" y="334"/>
                    <a:pt x="183" y="332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90" y="328"/>
                    <a:pt x="193" y="326"/>
                    <a:pt x="196" y="323"/>
                  </a:cubicBezTo>
                  <a:cubicBezTo>
                    <a:pt x="196" y="323"/>
                    <a:pt x="196" y="323"/>
                    <a:pt x="196" y="323"/>
                  </a:cubicBezTo>
                  <a:cubicBezTo>
                    <a:pt x="202" y="318"/>
                    <a:pt x="206" y="312"/>
                    <a:pt x="210" y="306"/>
                  </a:cubicBezTo>
                  <a:cubicBezTo>
                    <a:pt x="211" y="305"/>
                    <a:pt x="211" y="305"/>
                    <a:pt x="211" y="304"/>
                  </a:cubicBezTo>
                  <a:cubicBezTo>
                    <a:pt x="213" y="301"/>
                    <a:pt x="214" y="298"/>
                    <a:pt x="216" y="295"/>
                  </a:cubicBezTo>
                  <a:cubicBezTo>
                    <a:pt x="216" y="294"/>
                    <a:pt x="216" y="294"/>
                    <a:pt x="216" y="293"/>
                  </a:cubicBezTo>
                  <a:cubicBezTo>
                    <a:pt x="217" y="290"/>
                    <a:pt x="218" y="287"/>
                    <a:pt x="219" y="283"/>
                  </a:cubicBezTo>
                  <a:cubicBezTo>
                    <a:pt x="219" y="282"/>
                    <a:pt x="219" y="282"/>
                    <a:pt x="219" y="281"/>
                  </a:cubicBezTo>
                  <a:cubicBezTo>
                    <a:pt x="220" y="278"/>
                    <a:pt x="220" y="274"/>
                    <a:pt x="220" y="270"/>
                  </a:cubicBezTo>
                  <a:cubicBezTo>
                    <a:pt x="220" y="267"/>
                    <a:pt x="220" y="264"/>
                    <a:pt x="220" y="261"/>
                  </a:cubicBezTo>
                  <a:cubicBezTo>
                    <a:pt x="219" y="260"/>
                    <a:pt x="219" y="259"/>
                    <a:pt x="219" y="258"/>
                  </a:cubicBezTo>
                  <a:cubicBezTo>
                    <a:pt x="219" y="255"/>
                    <a:pt x="218" y="252"/>
                    <a:pt x="217" y="250"/>
                  </a:cubicBezTo>
                  <a:cubicBezTo>
                    <a:pt x="217" y="249"/>
                    <a:pt x="217" y="249"/>
                    <a:pt x="217" y="249"/>
                  </a:cubicBezTo>
                  <a:cubicBezTo>
                    <a:pt x="216" y="246"/>
                    <a:pt x="215" y="244"/>
                    <a:pt x="214" y="241"/>
                  </a:cubicBezTo>
                  <a:cubicBezTo>
                    <a:pt x="214" y="240"/>
                    <a:pt x="213" y="240"/>
                    <a:pt x="213" y="239"/>
                  </a:cubicBezTo>
                  <a:cubicBezTo>
                    <a:pt x="212" y="236"/>
                    <a:pt x="210" y="234"/>
                    <a:pt x="209" y="231"/>
                  </a:cubicBezTo>
                  <a:lnTo>
                    <a:pt x="208" y="231"/>
                  </a:lnTo>
                  <a:cubicBezTo>
                    <a:pt x="207" y="229"/>
                    <a:pt x="205" y="226"/>
                    <a:pt x="203" y="224"/>
                  </a:cubicBezTo>
                  <a:cubicBezTo>
                    <a:pt x="203" y="224"/>
                    <a:pt x="202" y="223"/>
                    <a:pt x="202" y="223"/>
                  </a:cubicBezTo>
                  <a:cubicBezTo>
                    <a:pt x="200" y="221"/>
                    <a:pt x="198" y="219"/>
                    <a:pt x="195" y="217"/>
                  </a:cubicBezTo>
                  <a:cubicBezTo>
                    <a:pt x="195" y="217"/>
                    <a:pt x="195" y="217"/>
                    <a:pt x="195" y="216"/>
                  </a:cubicBezTo>
                  <a:cubicBezTo>
                    <a:pt x="193" y="215"/>
                    <a:pt x="190" y="213"/>
                    <a:pt x="188" y="211"/>
                  </a:cubicBezTo>
                  <a:cubicBezTo>
                    <a:pt x="187" y="211"/>
                    <a:pt x="187" y="210"/>
                    <a:pt x="186" y="210"/>
                  </a:cubicBezTo>
                  <a:cubicBezTo>
                    <a:pt x="184" y="209"/>
                    <a:pt x="181" y="207"/>
                    <a:pt x="179" y="206"/>
                  </a:cubicBezTo>
                  <a:cubicBezTo>
                    <a:pt x="179" y="206"/>
                    <a:pt x="178" y="206"/>
                    <a:pt x="178" y="206"/>
                  </a:cubicBezTo>
                  <a:cubicBezTo>
                    <a:pt x="170" y="202"/>
                    <a:pt x="160" y="200"/>
                    <a:pt x="151" y="200"/>
                  </a:cubicBezTo>
                  <a:cubicBezTo>
                    <a:pt x="112" y="200"/>
                    <a:pt x="81" y="231"/>
                    <a:pt x="81" y="270"/>
                  </a:cubicBezTo>
                  <a:cubicBezTo>
                    <a:pt x="81" y="309"/>
                    <a:pt x="112" y="340"/>
                    <a:pt x="151" y="34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 flipH="1">
              <a:off x="2020981" y="339099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01</a:t>
              </a:r>
            </a:p>
          </p:txBody>
        </p:sp>
      </p:grpSp>
      <p:grpSp>
        <p:nvGrpSpPr>
          <p:cNvPr id="16" name="组合 14"/>
          <p:cNvGrpSpPr/>
          <p:nvPr/>
        </p:nvGrpSpPr>
        <p:grpSpPr>
          <a:xfrm>
            <a:off x="1830997" y="3905686"/>
            <a:ext cx="3891587" cy="1942083"/>
            <a:chOff x="1728281" y="4272919"/>
            <a:chExt cx="3968710" cy="1979961"/>
          </a:xfrm>
        </p:grpSpPr>
        <p:grpSp>
          <p:nvGrpSpPr>
            <p:cNvPr id="17" name="组合 15"/>
            <p:cNvGrpSpPr/>
            <p:nvPr/>
          </p:nvGrpSpPr>
          <p:grpSpPr>
            <a:xfrm>
              <a:off x="1728281" y="4272919"/>
              <a:ext cx="3968710" cy="1979961"/>
              <a:chOff x="1728281" y="4272919"/>
              <a:chExt cx="3968710" cy="1979961"/>
            </a:xfrm>
          </p:grpSpPr>
          <p:sp>
            <p:nvSpPr>
              <p:cNvPr id="20" name="任意多边形 19"/>
              <p:cNvSpPr/>
              <p:nvPr/>
            </p:nvSpPr>
            <p:spPr>
              <a:xfrm flipV="1">
                <a:off x="1728281" y="4272919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5BA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五边形 20"/>
              <p:cNvSpPr/>
              <p:nvPr/>
            </p:nvSpPr>
            <p:spPr>
              <a:xfrm rot="5400000" flipV="1">
                <a:off x="4707011" y="5262900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rgbClr val="5BAAA4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4995592" y="5475422"/>
              <a:ext cx="510180" cy="406852"/>
            </a:xfrm>
            <a:custGeom>
              <a:avLst/>
              <a:gdLst>
                <a:gd name="T0" fmla="*/ 1238 w 1238"/>
                <a:gd name="T1" fmla="*/ 579 h 986"/>
                <a:gd name="T2" fmla="*/ 424 w 1238"/>
                <a:gd name="T3" fmla="*/ 579 h 986"/>
                <a:gd name="T4" fmla="*/ 443 w 1238"/>
                <a:gd name="T5" fmla="*/ 209 h 986"/>
                <a:gd name="T6" fmla="*/ 357 w 1238"/>
                <a:gd name="T7" fmla="*/ 223 h 986"/>
                <a:gd name="T8" fmla="*/ 329 w 1238"/>
                <a:gd name="T9" fmla="*/ 254 h 986"/>
                <a:gd name="T10" fmla="*/ 441 w 1238"/>
                <a:gd name="T11" fmla="*/ 316 h 986"/>
                <a:gd name="T12" fmla="*/ 311 w 1238"/>
                <a:gd name="T13" fmla="*/ 0 h 986"/>
                <a:gd name="T14" fmla="*/ 311 w 1238"/>
                <a:gd name="T15" fmla="*/ 620 h 986"/>
                <a:gd name="T16" fmla="*/ 367 w 1238"/>
                <a:gd name="T17" fmla="*/ 550 h 986"/>
                <a:gd name="T18" fmla="*/ 329 w 1238"/>
                <a:gd name="T19" fmla="*/ 473 h 986"/>
                <a:gd name="T20" fmla="*/ 295 w 1238"/>
                <a:gd name="T21" fmla="*/ 516 h 986"/>
                <a:gd name="T22" fmla="*/ 168 w 1238"/>
                <a:gd name="T23" fmla="*/ 370 h 986"/>
                <a:gd name="T24" fmla="*/ 295 w 1238"/>
                <a:gd name="T25" fmla="*/ 410 h 986"/>
                <a:gd name="T26" fmla="*/ 229 w 1238"/>
                <a:gd name="T27" fmla="*/ 307 h 986"/>
                <a:gd name="T28" fmla="*/ 295 w 1238"/>
                <a:gd name="T29" fmla="*/ 127 h 986"/>
                <a:gd name="T30" fmla="*/ 329 w 1238"/>
                <a:gd name="T31" fmla="*/ 104 h 986"/>
                <a:gd name="T32" fmla="*/ 443 w 1238"/>
                <a:gd name="T33" fmla="*/ 209 h 986"/>
                <a:gd name="T34" fmla="*/ 295 w 1238"/>
                <a:gd name="T35" fmla="*/ 186 h 986"/>
                <a:gd name="T36" fmla="*/ 295 w 1238"/>
                <a:gd name="T37" fmla="*/ 245 h 986"/>
                <a:gd name="T38" fmla="*/ 329 w 1238"/>
                <a:gd name="T39" fmla="*/ 413 h 986"/>
                <a:gd name="T40" fmla="*/ 357 w 1238"/>
                <a:gd name="T41" fmla="*/ 398 h 986"/>
                <a:gd name="T42" fmla="*/ 359 w 1238"/>
                <a:gd name="T43" fmla="*/ 356 h 986"/>
                <a:gd name="T44" fmla="*/ 329 w 1238"/>
                <a:gd name="T45" fmla="*/ 413 h 986"/>
                <a:gd name="T46" fmla="*/ 854 w 1238"/>
                <a:gd name="T47" fmla="*/ 713 h 986"/>
                <a:gd name="T48" fmla="*/ 904 w 1238"/>
                <a:gd name="T49" fmla="*/ 665 h 986"/>
                <a:gd name="T50" fmla="*/ 854 w 1238"/>
                <a:gd name="T51" fmla="*/ 617 h 986"/>
                <a:gd name="T52" fmla="*/ 810 w 1238"/>
                <a:gd name="T53" fmla="*/ 416 h 986"/>
                <a:gd name="T54" fmla="*/ 784 w 1238"/>
                <a:gd name="T55" fmla="*/ 477 h 986"/>
                <a:gd name="T56" fmla="*/ 810 w 1238"/>
                <a:gd name="T57" fmla="*/ 416 h 986"/>
                <a:gd name="T58" fmla="*/ 1004 w 1238"/>
                <a:gd name="T59" fmla="*/ 447 h 986"/>
                <a:gd name="T60" fmla="*/ 854 w 1238"/>
                <a:gd name="T61" fmla="*/ 418 h 986"/>
                <a:gd name="T62" fmla="*/ 977 w 1238"/>
                <a:gd name="T63" fmla="*/ 557 h 986"/>
                <a:gd name="T64" fmla="*/ 854 w 1238"/>
                <a:gd name="T65" fmla="*/ 792 h 986"/>
                <a:gd name="T66" fmla="*/ 810 w 1238"/>
                <a:gd name="T67" fmla="*/ 849 h 986"/>
                <a:gd name="T68" fmla="*/ 643 w 1238"/>
                <a:gd name="T69" fmla="*/ 658 h 986"/>
                <a:gd name="T70" fmla="*/ 810 w 1238"/>
                <a:gd name="T71" fmla="*/ 710 h 986"/>
                <a:gd name="T72" fmla="*/ 724 w 1238"/>
                <a:gd name="T73" fmla="*/ 575 h 986"/>
                <a:gd name="T74" fmla="*/ 810 w 1238"/>
                <a:gd name="T75" fmla="*/ 339 h 986"/>
                <a:gd name="T76" fmla="*/ 854 w 1238"/>
                <a:gd name="T77" fmla="*/ 309 h 986"/>
                <a:gd name="T78" fmla="*/ 1004 w 1238"/>
                <a:gd name="T79" fmla="*/ 44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38" h="986">
                  <a:moveTo>
                    <a:pt x="831" y="172"/>
                  </a:moveTo>
                  <a:cubicBezTo>
                    <a:pt x="1055" y="172"/>
                    <a:pt x="1238" y="354"/>
                    <a:pt x="1238" y="579"/>
                  </a:cubicBezTo>
                  <a:cubicBezTo>
                    <a:pt x="1238" y="804"/>
                    <a:pt x="1055" y="986"/>
                    <a:pt x="831" y="986"/>
                  </a:cubicBezTo>
                  <a:cubicBezTo>
                    <a:pt x="606" y="986"/>
                    <a:pt x="424" y="804"/>
                    <a:pt x="424" y="579"/>
                  </a:cubicBezTo>
                  <a:cubicBezTo>
                    <a:pt x="424" y="354"/>
                    <a:pt x="606" y="172"/>
                    <a:pt x="831" y="172"/>
                  </a:cubicBezTo>
                  <a:close/>
                  <a:moveTo>
                    <a:pt x="443" y="209"/>
                  </a:moveTo>
                  <a:lnTo>
                    <a:pt x="443" y="209"/>
                  </a:lnTo>
                  <a:lnTo>
                    <a:pt x="357" y="223"/>
                  </a:lnTo>
                  <a:cubicBezTo>
                    <a:pt x="350" y="204"/>
                    <a:pt x="346" y="197"/>
                    <a:pt x="329" y="187"/>
                  </a:cubicBezTo>
                  <a:lnTo>
                    <a:pt x="329" y="254"/>
                  </a:lnTo>
                  <a:cubicBezTo>
                    <a:pt x="375" y="266"/>
                    <a:pt x="406" y="279"/>
                    <a:pt x="422" y="293"/>
                  </a:cubicBezTo>
                  <a:cubicBezTo>
                    <a:pt x="430" y="300"/>
                    <a:pt x="436" y="308"/>
                    <a:pt x="441" y="316"/>
                  </a:cubicBezTo>
                  <a:cubicBezTo>
                    <a:pt x="480" y="260"/>
                    <a:pt x="533" y="215"/>
                    <a:pt x="594" y="185"/>
                  </a:cubicBezTo>
                  <a:cubicBezTo>
                    <a:pt x="546" y="76"/>
                    <a:pt x="437" y="0"/>
                    <a:pt x="311" y="0"/>
                  </a:cubicBezTo>
                  <a:cubicBezTo>
                    <a:pt x="139" y="0"/>
                    <a:pt x="0" y="139"/>
                    <a:pt x="0" y="310"/>
                  </a:cubicBezTo>
                  <a:cubicBezTo>
                    <a:pt x="0" y="481"/>
                    <a:pt x="139" y="620"/>
                    <a:pt x="311" y="620"/>
                  </a:cubicBezTo>
                  <a:cubicBezTo>
                    <a:pt x="331" y="620"/>
                    <a:pt x="352" y="618"/>
                    <a:pt x="372" y="614"/>
                  </a:cubicBezTo>
                  <a:cubicBezTo>
                    <a:pt x="368" y="593"/>
                    <a:pt x="367" y="572"/>
                    <a:pt x="367" y="550"/>
                  </a:cubicBezTo>
                  <a:cubicBezTo>
                    <a:pt x="367" y="521"/>
                    <a:pt x="370" y="493"/>
                    <a:pt x="376" y="465"/>
                  </a:cubicBezTo>
                  <a:cubicBezTo>
                    <a:pt x="361" y="470"/>
                    <a:pt x="345" y="472"/>
                    <a:pt x="329" y="473"/>
                  </a:cubicBezTo>
                  <a:lnTo>
                    <a:pt x="329" y="516"/>
                  </a:lnTo>
                  <a:lnTo>
                    <a:pt x="295" y="516"/>
                  </a:lnTo>
                  <a:lnTo>
                    <a:pt x="295" y="473"/>
                  </a:lnTo>
                  <a:cubicBezTo>
                    <a:pt x="226" y="467"/>
                    <a:pt x="180" y="440"/>
                    <a:pt x="168" y="370"/>
                  </a:cubicBezTo>
                  <a:lnTo>
                    <a:pt x="261" y="359"/>
                  </a:lnTo>
                  <a:cubicBezTo>
                    <a:pt x="265" y="385"/>
                    <a:pt x="271" y="398"/>
                    <a:pt x="295" y="410"/>
                  </a:cubicBezTo>
                  <a:lnTo>
                    <a:pt x="295" y="329"/>
                  </a:lnTo>
                  <a:cubicBezTo>
                    <a:pt x="264" y="320"/>
                    <a:pt x="242" y="313"/>
                    <a:pt x="229" y="307"/>
                  </a:cubicBezTo>
                  <a:cubicBezTo>
                    <a:pt x="173" y="279"/>
                    <a:pt x="166" y="200"/>
                    <a:pt x="210" y="157"/>
                  </a:cubicBezTo>
                  <a:cubicBezTo>
                    <a:pt x="229" y="139"/>
                    <a:pt x="257" y="129"/>
                    <a:pt x="295" y="127"/>
                  </a:cubicBezTo>
                  <a:lnTo>
                    <a:pt x="295" y="104"/>
                  </a:lnTo>
                  <a:lnTo>
                    <a:pt x="329" y="104"/>
                  </a:lnTo>
                  <a:lnTo>
                    <a:pt x="329" y="127"/>
                  </a:lnTo>
                  <a:cubicBezTo>
                    <a:pt x="384" y="130"/>
                    <a:pt x="430" y="151"/>
                    <a:pt x="443" y="209"/>
                  </a:cubicBezTo>
                  <a:close/>
                  <a:moveTo>
                    <a:pt x="295" y="186"/>
                  </a:moveTo>
                  <a:lnTo>
                    <a:pt x="295" y="186"/>
                  </a:lnTo>
                  <a:cubicBezTo>
                    <a:pt x="274" y="193"/>
                    <a:pt x="259" y="212"/>
                    <a:pt x="275" y="233"/>
                  </a:cubicBezTo>
                  <a:cubicBezTo>
                    <a:pt x="279" y="238"/>
                    <a:pt x="285" y="242"/>
                    <a:pt x="295" y="245"/>
                  </a:cubicBezTo>
                  <a:lnTo>
                    <a:pt x="295" y="186"/>
                  </a:lnTo>
                  <a:close/>
                  <a:moveTo>
                    <a:pt x="329" y="413"/>
                  </a:moveTo>
                  <a:lnTo>
                    <a:pt x="329" y="413"/>
                  </a:lnTo>
                  <a:cubicBezTo>
                    <a:pt x="342" y="410"/>
                    <a:pt x="351" y="405"/>
                    <a:pt x="357" y="398"/>
                  </a:cubicBezTo>
                  <a:cubicBezTo>
                    <a:pt x="363" y="392"/>
                    <a:pt x="366" y="384"/>
                    <a:pt x="366" y="376"/>
                  </a:cubicBezTo>
                  <a:cubicBezTo>
                    <a:pt x="366" y="368"/>
                    <a:pt x="364" y="362"/>
                    <a:pt x="359" y="356"/>
                  </a:cubicBezTo>
                  <a:cubicBezTo>
                    <a:pt x="354" y="350"/>
                    <a:pt x="344" y="344"/>
                    <a:pt x="329" y="339"/>
                  </a:cubicBezTo>
                  <a:lnTo>
                    <a:pt x="329" y="413"/>
                  </a:lnTo>
                  <a:close/>
                  <a:moveTo>
                    <a:pt x="854" y="713"/>
                  </a:moveTo>
                  <a:lnTo>
                    <a:pt x="854" y="713"/>
                  </a:lnTo>
                  <a:cubicBezTo>
                    <a:pt x="871" y="710"/>
                    <a:pt x="884" y="703"/>
                    <a:pt x="892" y="695"/>
                  </a:cubicBezTo>
                  <a:cubicBezTo>
                    <a:pt x="900" y="686"/>
                    <a:pt x="904" y="676"/>
                    <a:pt x="904" y="665"/>
                  </a:cubicBezTo>
                  <a:cubicBezTo>
                    <a:pt x="904" y="656"/>
                    <a:pt x="901" y="647"/>
                    <a:pt x="894" y="639"/>
                  </a:cubicBezTo>
                  <a:cubicBezTo>
                    <a:pt x="887" y="631"/>
                    <a:pt x="874" y="624"/>
                    <a:pt x="854" y="617"/>
                  </a:cubicBezTo>
                  <a:lnTo>
                    <a:pt x="854" y="713"/>
                  </a:lnTo>
                  <a:close/>
                  <a:moveTo>
                    <a:pt x="810" y="416"/>
                  </a:moveTo>
                  <a:lnTo>
                    <a:pt x="810" y="416"/>
                  </a:lnTo>
                  <a:cubicBezTo>
                    <a:pt x="783" y="426"/>
                    <a:pt x="763" y="451"/>
                    <a:pt x="784" y="477"/>
                  </a:cubicBezTo>
                  <a:cubicBezTo>
                    <a:pt x="789" y="484"/>
                    <a:pt x="798" y="489"/>
                    <a:pt x="810" y="494"/>
                  </a:cubicBezTo>
                  <a:lnTo>
                    <a:pt x="810" y="416"/>
                  </a:lnTo>
                  <a:close/>
                  <a:moveTo>
                    <a:pt x="1004" y="447"/>
                  </a:moveTo>
                  <a:lnTo>
                    <a:pt x="1004" y="447"/>
                  </a:lnTo>
                  <a:lnTo>
                    <a:pt x="892" y="464"/>
                  </a:lnTo>
                  <a:cubicBezTo>
                    <a:pt x="883" y="440"/>
                    <a:pt x="877" y="430"/>
                    <a:pt x="854" y="418"/>
                  </a:cubicBezTo>
                  <a:lnTo>
                    <a:pt x="854" y="505"/>
                  </a:lnTo>
                  <a:cubicBezTo>
                    <a:pt x="916" y="521"/>
                    <a:pt x="956" y="539"/>
                    <a:pt x="977" y="557"/>
                  </a:cubicBezTo>
                  <a:cubicBezTo>
                    <a:pt x="1043" y="616"/>
                    <a:pt x="1024" y="719"/>
                    <a:pt x="953" y="765"/>
                  </a:cubicBezTo>
                  <a:cubicBezTo>
                    <a:pt x="925" y="783"/>
                    <a:pt x="892" y="791"/>
                    <a:pt x="854" y="792"/>
                  </a:cubicBezTo>
                  <a:lnTo>
                    <a:pt x="854" y="849"/>
                  </a:lnTo>
                  <a:lnTo>
                    <a:pt x="810" y="849"/>
                  </a:lnTo>
                  <a:lnTo>
                    <a:pt x="810" y="792"/>
                  </a:lnTo>
                  <a:cubicBezTo>
                    <a:pt x="720" y="784"/>
                    <a:pt x="660" y="750"/>
                    <a:pt x="643" y="658"/>
                  </a:cubicBezTo>
                  <a:lnTo>
                    <a:pt x="765" y="644"/>
                  </a:lnTo>
                  <a:cubicBezTo>
                    <a:pt x="772" y="677"/>
                    <a:pt x="779" y="695"/>
                    <a:pt x="810" y="710"/>
                  </a:cubicBezTo>
                  <a:lnTo>
                    <a:pt x="810" y="604"/>
                  </a:lnTo>
                  <a:cubicBezTo>
                    <a:pt x="770" y="593"/>
                    <a:pt x="741" y="583"/>
                    <a:pt x="724" y="575"/>
                  </a:cubicBezTo>
                  <a:cubicBezTo>
                    <a:pt x="650" y="539"/>
                    <a:pt x="641" y="434"/>
                    <a:pt x="699" y="379"/>
                  </a:cubicBezTo>
                  <a:cubicBezTo>
                    <a:pt x="724" y="355"/>
                    <a:pt x="761" y="341"/>
                    <a:pt x="810" y="339"/>
                  </a:cubicBezTo>
                  <a:lnTo>
                    <a:pt x="810" y="309"/>
                  </a:lnTo>
                  <a:lnTo>
                    <a:pt x="854" y="309"/>
                  </a:lnTo>
                  <a:lnTo>
                    <a:pt x="854" y="339"/>
                  </a:lnTo>
                  <a:cubicBezTo>
                    <a:pt x="927" y="343"/>
                    <a:pt x="987" y="370"/>
                    <a:pt x="1004" y="447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 flipH="1">
              <a:off x="2020980" y="454550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03</a:t>
              </a:r>
            </a:p>
          </p:txBody>
        </p:sp>
      </p:grpSp>
      <p:grpSp>
        <p:nvGrpSpPr>
          <p:cNvPr id="22" name="组合 20"/>
          <p:cNvGrpSpPr/>
          <p:nvPr/>
        </p:nvGrpSpPr>
        <p:grpSpPr>
          <a:xfrm>
            <a:off x="6467683" y="1732549"/>
            <a:ext cx="3891587" cy="1942084"/>
            <a:chOff x="6456858" y="2057398"/>
            <a:chExt cx="3968710" cy="1979962"/>
          </a:xfrm>
        </p:grpSpPr>
        <p:grpSp>
          <p:nvGrpSpPr>
            <p:cNvPr id="23" name="组合 25"/>
            <p:cNvGrpSpPr/>
            <p:nvPr/>
          </p:nvGrpSpPr>
          <p:grpSpPr>
            <a:xfrm>
              <a:off x="6456858" y="2057398"/>
              <a:ext cx="3968710" cy="1979962"/>
              <a:chOff x="6456858" y="2057398"/>
              <a:chExt cx="3968710" cy="1979962"/>
            </a:xfrm>
          </p:grpSpPr>
          <p:sp>
            <p:nvSpPr>
              <p:cNvPr id="26" name="任意多边形 25"/>
              <p:cNvSpPr/>
              <p:nvPr/>
            </p:nvSpPr>
            <p:spPr>
              <a:xfrm rot="10800000" flipV="1">
                <a:off x="6456858" y="3144743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rgbClr val="5BAA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五边形 26"/>
              <p:cNvSpPr/>
              <p:nvPr/>
            </p:nvSpPr>
            <p:spPr>
              <a:xfrm rot="16200000" flipV="1">
                <a:off x="6359494" y="2154762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rgbClr val="388BA5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6767113" y="2443819"/>
              <a:ext cx="377431" cy="396542"/>
            </a:xfrm>
            <a:custGeom>
              <a:avLst/>
              <a:gdLst>
                <a:gd name="T0" fmla="*/ 139 w 577"/>
                <a:gd name="T1" fmla="*/ 87 h 609"/>
                <a:gd name="T2" fmla="*/ 27 w 577"/>
                <a:gd name="T3" fmla="*/ 87 h 609"/>
                <a:gd name="T4" fmla="*/ 27 w 577"/>
                <a:gd name="T5" fmla="*/ 48 h 609"/>
                <a:gd name="T6" fmla="*/ 139 w 577"/>
                <a:gd name="T7" fmla="*/ 48 h 609"/>
                <a:gd name="T8" fmla="*/ 139 w 577"/>
                <a:gd name="T9" fmla="*/ 87 h 609"/>
                <a:gd name="T10" fmla="*/ 139 w 577"/>
                <a:gd name="T11" fmla="*/ 179 h 609"/>
                <a:gd name="T12" fmla="*/ 27 w 577"/>
                <a:gd name="T13" fmla="*/ 179 h 609"/>
                <a:gd name="T14" fmla="*/ 27 w 577"/>
                <a:gd name="T15" fmla="*/ 140 h 609"/>
                <a:gd name="T16" fmla="*/ 139 w 577"/>
                <a:gd name="T17" fmla="*/ 140 h 609"/>
                <a:gd name="T18" fmla="*/ 139 w 577"/>
                <a:gd name="T19" fmla="*/ 179 h 609"/>
                <a:gd name="T20" fmla="*/ 139 w 577"/>
                <a:gd name="T21" fmla="*/ 271 h 609"/>
                <a:gd name="T22" fmla="*/ 27 w 577"/>
                <a:gd name="T23" fmla="*/ 271 h 609"/>
                <a:gd name="T24" fmla="*/ 27 w 577"/>
                <a:gd name="T25" fmla="*/ 232 h 609"/>
                <a:gd name="T26" fmla="*/ 139 w 577"/>
                <a:gd name="T27" fmla="*/ 232 h 609"/>
                <a:gd name="T28" fmla="*/ 139 w 577"/>
                <a:gd name="T29" fmla="*/ 271 h 609"/>
                <a:gd name="T30" fmla="*/ 0 w 577"/>
                <a:gd name="T31" fmla="*/ 609 h 609"/>
                <a:gd name="T32" fmla="*/ 166 w 577"/>
                <a:gd name="T33" fmla="*/ 609 h 609"/>
                <a:gd name="T34" fmla="*/ 166 w 577"/>
                <a:gd name="T35" fmla="*/ 0 h 609"/>
                <a:gd name="T36" fmla="*/ 0 w 577"/>
                <a:gd name="T37" fmla="*/ 0 h 609"/>
                <a:gd name="T38" fmla="*/ 0 w 577"/>
                <a:gd name="T39" fmla="*/ 609 h 609"/>
                <a:gd name="T40" fmla="*/ 344 w 577"/>
                <a:gd name="T41" fmla="*/ 87 h 609"/>
                <a:gd name="T42" fmla="*/ 232 w 577"/>
                <a:gd name="T43" fmla="*/ 87 h 609"/>
                <a:gd name="T44" fmla="*/ 232 w 577"/>
                <a:gd name="T45" fmla="*/ 48 h 609"/>
                <a:gd name="T46" fmla="*/ 344 w 577"/>
                <a:gd name="T47" fmla="*/ 48 h 609"/>
                <a:gd name="T48" fmla="*/ 344 w 577"/>
                <a:gd name="T49" fmla="*/ 87 h 609"/>
                <a:gd name="T50" fmla="*/ 344 w 577"/>
                <a:gd name="T51" fmla="*/ 179 h 609"/>
                <a:gd name="T52" fmla="*/ 232 w 577"/>
                <a:gd name="T53" fmla="*/ 179 h 609"/>
                <a:gd name="T54" fmla="*/ 232 w 577"/>
                <a:gd name="T55" fmla="*/ 140 h 609"/>
                <a:gd name="T56" fmla="*/ 344 w 577"/>
                <a:gd name="T57" fmla="*/ 140 h 609"/>
                <a:gd name="T58" fmla="*/ 344 w 577"/>
                <a:gd name="T59" fmla="*/ 179 h 609"/>
                <a:gd name="T60" fmla="*/ 344 w 577"/>
                <a:gd name="T61" fmla="*/ 271 h 609"/>
                <a:gd name="T62" fmla="*/ 232 w 577"/>
                <a:gd name="T63" fmla="*/ 271 h 609"/>
                <a:gd name="T64" fmla="*/ 232 w 577"/>
                <a:gd name="T65" fmla="*/ 232 h 609"/>
                <a:gd name="T66" fmla="*/ 344 w 577"/>
                <a:gd name="T67" fmla="*/ 232 h 609"/>
                <a:gd name="T68" fmla="*/ 344 w 577"/>
                <a:gd name="T69" fmla="*/ 271 h 609"/>
                <a:gd name="T70" fmla="*/ 205 w 577"/>
                <a:gd name="T71" fmla="*/ 609 h 609"/>
                <a:gd name="T72" fmla="*/ 371 w 577"/>
                <a:gd name="T73" fmla="*/ 609 h 609"/>
                <a:gd name="T74" fmla="*/ 371 w 577"/>
                <a:gd name="T75" fmla="*/ 0 h 609"/>
                <a:gd name="T76" fmla="*/ 205 w 577"/>
                <a:gd name="T77" fmla="*/ 0 h 609"/>
                <a:gd name="T78" fmla="*/ 205 w 577"/>
                <a:gd name="T79" fmla="*/ 609 h 609"/>
                <a:gd name="T80" fmla="*/ 549 w 577"/>
                <a:gd name="T81" fmla="*/ 87 h 609"/>
                <a:gd name="T82" fmla="*/ 437 w 577"/>
                <a:gd name="T83" fmla="*/ 87 h 609"/>
                <a:gd name="T84" fmla="*/ 437 w 577"/>
                <a:gd name="T85" fmla="*/ 48 h 609"/>
                <a:gd name="T86" fmla="*/ 549 w 577"/>
                <a:gd name="T87" fmla="*/ 48 h 609"/>
                <a:gd name="T88" fmla="*/ 549 w 577"/>
                <a:gd name="T89" fmla="*/ 87 h 609"/>
                <a:gd name="T90" fmla="*/ 549 w 577"/>
                <a:gd name="T91" fmla="*/ 179 h 609"/>
                <a:gd name="T92" fmla="*/ 437 w 577"/>
                <a:gd name="T93" fmla="*/ 179 h 609"/>
                <a:gd name="T94" fmla="*/ 437 w 577"/>
                <a:gd name="T95" fmla="*/ 140 h 609"/>
                <a:gd name="T96" fmla="*/ 549 w 577"/>
                <a:gd name="T97" fmla="*/ 140 h 609"/>
                <a:gd name="T98" fmla="*/ 549 w 577"/>
                <a:gd name="T99" fmla="*/ 179 h 609"/>
                <a:gd name="T100" fmla="*/ 549 w 577"/>
                <a:gd name="T101" fmla="*/ 271 h 609"/>
                <a:gd name="T102" fmla="*/ 437 w 577"/>
                <a:gd name="T103" fmla="*/ 271 h 609"/>
                <a:gd name="T104" fmla="*/ 437 w 577"/>
                <a:gd name="T105" fmla="*/ 232 h 609"/>
                <a:gd name="T106" fmla="*/ 549 w 577"/>
                <a:gd name="T107" fmla="*/ 232 h 609"/>
                <a:gd name="T108" fmla="*/ 549 w 577"/>
                <a:gd name="T109" fmla="*/ 271 h 609"/>
                <a:gd name="T110" fmla="*/ 410 w 577"/>
                <a:gd name="T111" fmla="*/ 609 h 609"/>
                <a:gd name="T112" fmla="*/ 577 w 577"/>
                <a:gd name="T113" fmla="*/ 609 h 609"/>
                <a:gd name="T114" fmla="*/ 577 w 577"/>
                <a:gd name="T115" fmla="*/ 0 h 609"/>
                <a:gd name="T116" fmla="*/ 410 w 577"/>
                <a:gd name="T117" fmla="*/ 0 h 609"/>
                <a:gd name="T118" fmla="*/ 410 w 577"/>
                <a:gd name="T119" fmla="*/ 609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77" h="609">
                  <a:moveTo>
                    <a:pt x="139" y="87"/>
                  </a:moveTo>
                  <a:lnTo>
                    <a:pt x="27" y="87"/>
                  </a:lnTo>
                  <a:lnTo>
                    <a:pt x="27" y="48"/>
                  </a:lnTo>
                  <a:lnTo>
                    <a:pt x="139" y="48"/>
                  </a:lnTo>
                  <a:lnTo>
                    <a:pt x="139" y="87"/>
                  </a:lnTo>
                  <a:close/>
                  <a:moveTo>
                    <a:pt x="139" y="179"/>
                  </a:moveTo>
                  <a:lnTo>
                    <a:pt x="27" y="179"/>
                  </a:lnTo>
                  <a:lnTo>
                    <a:pt x="27" y="140"/>
                  </a:lnTo>
                  <a:lnTo>
                    <a:pt x="139" y="140"/>
                  </a:lnTo>
                  <a:lnTo>
                    <a:pt x="139" y="179"/>
                  </a:lnTo>
                  <a:close/>
                  <a:moveTo>
                    <a:pt x="139" y="271"/>
                  </a:moveTo>
                  <a:lnTo>
                    <a:pt x="27" y="271"/>
                  </a:lnTo>
                  <a:lnTo>
                    <a:pt x="27" y="232"/>
                  </a:lnTo>
                  <a:lnTo>
                    <a:pt x="139" y="232"/>
                  </a:lnTo>
                  <a:lnTo>
                    <a:pt x="139" y="271"/>
                  </a:lnTo>
                  <a:close/>
                  <a:moveTo>
                    <a:pt x="0" y="609"/>
                  </a:moveTo>
                  <a:lnTo>
                    <a:pt x="166" y="609"/>
                  </a:lnTo>
                  <a:lnTo>
                    <a:pt x="166" y="0"/>
                  </a:lnTo>
                  <a:lnTo>
                    <a:pt x="0" y="0"/>
                  </a:lnTo>
                  <a:lnTo>
                    <a:pt x="0" y="609"/>
                  </a:lnTo>
                  <a:close/>
                  <a:moveTo>
                    <a:pt x="344" y="87"/>
                  </a:moveTo>
                  <a:lnTo>
                    <a:pt x="232" y="87"/>
                  </a:lnTo>
                  <a:lnTo>
                    <a:pt x="232" y="48"/>
                  </a:lnTo>
                  <a:lnTo>
                    <a:pt x="344" y="48"/>
                  </a:lnTo>
                  <a:lnTo>
                    <a:pt x="344" y="87"/>
                  </a:lnTo>
                  <a:close/>
                  <a:moveTo>
                    <a:pt x="344" y="179"/>
                  </a:moveTo>
                  <a:lnTo>
                    <a:pt x="232" y="179"/>
                  </a:lnTo>
                  <a:lnTo>
                    <a:pt x="232" y="140"/>
                  </a:lnTo>
                  <a:lnTo>
                    <a:pt x="344" y="140"/>
                  </a:lnTo>
                  <a:lnTo>
                    <a:pt x="344" y="179"/>
                  </a:lnTo>
                  <a:close/>
                  <a:moveTo>
                    <a:pt x="344" y="271"/>
                  </a:moveTo>
                  <a:lnTo>
                    <a:pt x="232" y="271"/>
                  </a:lnTo>
                  <a:lnTo>
                    <a:pt x="232" y="232"/>
                  </a:lnTo>
                  <a:lnTo>
                    <a:pt x="344" y="232"/>
                  </a:lnTo>
                  <a:lnTo>
                    <a:pt x="344" y="271"/>
                  </a:lnTo>
                  <a:close/>
                  <a:moveTo>
                    <a:pt x="205" y="609"/>
                  </a:moveTo>
                  <a:lnTo>
                    <a:pt x="371" y="609"/>
                  </a:lnTo>
                  <a:lnTo>
                    <a:pt x="371" y="0"/>
                  </a:lnTo>
                  <a:lnTo>
                    <a:pt x="205" y="0"/>
                  </a:lnTo>
                  <a:lnTo>
                    <a:pt x="205" y="609"/>
                  </a:lnTo>
                  <a:close/>
                  <a:moveTo>
                    <a:pt x="549" y="87"/>
                  </a:moveTo>
                  <a:lnTo>
                    <a:pt x="437" y="87"/>
                  </a:lnTo>
                  <a:lnTo>
                    <a:pt x="437" y="48"/>
                  </a:lnTo>
                  <a:lnTo>
                    <a:pt x="549" y="48"/>
                  </a:lnTo>
                  <a:lnTo>
                    <a:pt x="549" y="87"/>
                  </a:lnTo>
                  <a:close/>
                  <a:moveTo>
                    <a:pt x="549" y="179"/>
                  </a:moveTo>
                  <a:lnTo>
                    <a:pt x="437" y="179"/>
                  </a:lnTo>
                  <a:lnTo>
                    <a:pt x="437" y="140"/>
                  </a:lnTo>
                  <a:lnTo>
                    <a:pt x="549" y="140"/>
                  </a:lnTo>
                  <a:lnTo>
                    <a:pt x="549" y="179"/>
                  </a:lnTo>
                  <a:close/>
                  <a:moveTo>
                    <a:pt x="549" y="271"/>
                  </a:moveTo>
                  <a:lnTo>
                    <a:pt x="437" y="271"/>
                  </a:lnTo>
                  <a:lnTo>
                    <a:pt x="437" y="232"/>
                  </a:lnTo>
                  <a:lnTo>
                    <a:pt x="549" y="232"/>
                  </a:lnTo>
                  <a:lnTo>
                    <a:pt x="549" y="271"/>
                  </a:lnTo>
                  <a:close/>
                  <a:moveTo>
                    <a:pt x="410" y="609"/>
                  </a:moveTo>
                  <a:lnTo>
                    <a:pt x="577" y="609"/>
                  </a:lnTo>
                  <a:lnTo>
                    <a:pt x="577" y="0"/>
                  </a:lnTo>
                  <a:lnTo>
                    <a:pt x="410" y="0"/>
                  </a:lnTo>
                  <a:lnTo>
                    <a:pt x="410" y="60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 flipH="1">
              <a:off x="7129213" y="339099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02</a:t>
              </a:r>
            </a:p>
          </p:txBody>
        </p:sp>
      </p:grpSp>
      <p:grpSp>
        <p:nvGrpSpPr>
          <p:cNvPr id="28" name="组合 30"/>
          <p:cNvGrpSpPr/>
          <p:nvPr/>
        </p:nvGrpSpPr>
        <p:grpSpPr>
          <a:xfrm>
            <a:off x="6467684" y="3905685"/>
            <a:ext cx="3891587" cy="1942083"/>
            <a:chOff x="6456859" y="4272918"/>
            <a:chExt cx="3968710" cy="1979961"/>
          </a:xfrm>
        </p:grpSpPr>
        <p:grpSp>
          <p:nvGrpSpPr>
            <p:cNvPr id="29" name="组合 31"/>
            <p:cNvGrpSpPr/>
            <p:nvPr/>
          </p:nvGrpSpPr>
          <p:grpSpPr>
            <a:xfrm>
              <a:off x="6456859" y="4272918"/>
              <a:ext cx="3968710" cy="1979961"/>
              <a:chOff x="6456859" y="4272918"/>
              <a:chExt cx="3968710" cy="1979961"/>
            </a:xfrm>
          </p:grpSpPr>
          <p:sp>
            <p:nvSpPr>
              <p:cNvPr id="32" name="任意多边形 31"/>
              <p:cNvSpPr/>
              <p:nvPr/>
            </p:nvSpPr>
            <p:spPr>
              <a:xfrm rot="10800000">
                <a:off x="6456859" y="4272918"/>
                <a:ext cx="3968710" cy="892617"/>
              </a:xfrm>
              <a:custGeom>
                <a:avLst/>
                <a:gdLst>
                  <a:gd name="connsiteX0" fmla="*/ 3571103 w 3571103"/>
                  <a:gd name="connsiteY0" fmla="*/ 0 h 803190"/>
                  <a:gd name="connsiteX1" fmla="*/ 259492 w 3571103"/>
                  <a:gd name="connsiteY1" fmla="*/ 0 h 803190"/>
                  <a:gd name="connsiteX2" fmla="*/ 0 w 3571103"/>
                  <a:gd name="connsiteY2" fmla="*/ 420130 h 803190"/>
                  <a:gd name="connsiteX3" fmla="*/ 271849 w 3571103"/>
                  <a:gd name="connsiteY3" fmla="*/ 803190 h 803190"/>
                  <a:gd name="connsiteX4" fmla="*/ 2842054 w 3571103"/>
                  <a:gd name="connsiteY4" fmla="*/ 803190 h 803190"/>
                  <a:gd name="connsiteX5" fmla="*/ 3571103 w 3571103"/>
                  <a:gd name="connsiteY5" fmla="*/ 0 h 803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71103" h="803190">
                    <a:moveTo>
                      <a:pt x="3571103" y="0"/>
                    </a:moveTo>
                    <a:lnTo>
                      <a:pt x="259492" y="0"/>
                    </a:lnTo>
                    <a:lnTo>
                      <a:pt x="0" y="420130"/>
                    </a:lnTo>
                    <a:lnTo>
                      <a:pt x="271849" y="803190"/>
                    </a:lnTo>
                    <a:lnTo>
                      <a:pt x="2842054" y="803190"/>
                    </a:lnTo>
                    <a:lnTo>
                      <a:pt x="3571103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五边形 32"/>
              <p:cNvSpPr/>
              <p:nvPr/>
            </p:nvSpPr>
            <p:spPr>
              <a:xfrm rot="5400000">
                <a:off x="6359495" y="5262899"/>
                <a:ext cx="1087344" cy="892616"/>
              </a:xfrm>
              <a:prstGeom prst="homePlate">
                <a:avLst>
                  <a:gd name="adj" fmla="val 31538"/>
                </a:avLst>
              </a:prstGeom>
              <a:solidFill>
                <a:schemeClr val="bg1">
                  <a:lumMod val="7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 31"/>
            <p:cNvSpPr>
              <a:spLocks noEditPoints="1"/>
            </p:cNvSpPr>
            <p:nvPr/>
          </p:nvSpPr>
          <p:spPr bwMode="auto">
            <a:xfrm>
              <a:off x="6782443" y="5404335"/>
              <a:ext cx="346769" cy="436089"/>
            </a:xfrm>
            <a:custGeom>
              <a:avLst/>
              <a:gdLst>
                <a:gd name="T0" fmla="*/ 82 w 484"/>
                <a:gd name="T1" fmla="*/ 166 h 606"/>
                <a:gd name="T2" fmla="*/ 82 w 484"/>
                <a:gd name="T3" fmla="*/ 186 h 606"/>
                <a:gd name="T4" fmla="*/ 331 w 484"/>
                <a:gd name="T5" fmla="*/ 193 h 606"/>
                <a:gd name="T6" fmla="*/ 331 w 484"/>
                <a:gd name="T7" fmla="*/ 173 h 606"/>
                <a:gd name="T8" fmla="*/ 387 w 484"/>
                <a:gd name="T9" fmla="*/ 556 h 606"/>
                <a:gd name="T10" fmla="*/ 388 w 484"/>
                <a:gd name="T11" fmla="*/ 564 h 606"/>
                <a:gd name="T12" fmla="*/ 418 w 484"/>
                <a:gd name="T13" fmla="*/ 594 h 606"/>
                <a:gd name="T14" fmla="*/ 474 w 484"/>
                <a:gd name="T15" fmla="*/ 581 h 606"/>
                <a:gd name="T16" fmla="*/ 474 w 484"/>
                <a:gd name="T17" fmla="*/ 531 h 606"/>
                <a:gd name="T18" fmla="*/ 444 w 484"/>
                <a:gd name="T19" fmla="*/ 501 h 606"/>
                <a:gd name="T20" fmla="*/ 418 w 484"/>
                <a:gd name="T21" fmla="*/ 519 h 606"/>
                <a:gd name="T22" fmla="*/ 384 w 484"/>
                <a:gd name="T23" fmla="*/ 553 h 606"/>
                <a:gd name="T24" fmla="*/ 218 w 484"/>
                <a:gd name="T25" fmla="*/ 354 h 606"/>
                <a:gd name="T26" fmla="*/ 229 w 484"/>
                <a:gd name="T27" fmla="*/ 336 h 606"/>
                <a:gd name="T28" fmla="*/ 207 w 484"/>
                <a:gd name="T29" fmla="*/ 320 h 606"/>
                <a:gd name="T30" fmla="*/ 207 w 484"/>
                <a:gd name="T31" fmla="*/ 327 h 606"/>
                <a:gd name="T32" fmla="*/ 246 w 484"/>
                <a:gd name="T33" fmla="*/ 422 h 606"/>
                <a:gd name="T34" fmla="*/ 297 w 484"/>
                <a:gd name="T35" fmla="*/ 364 h 606"/>
                <a:gd name="T36" fmla="*/ 296 w 484"/>
                <a:gd name="T37" fmla="*/ 357 h 606"/>
                <a:gd name="T38" fmla="*/ 224 w 484"/>
                <a:gd name="T39" fmla="*/ 362 h 606"/>
                <a:gd name="T40" fmla="*/ 224 w 484"/>
                <a:gd name="T41" fmla="*/ 368 h 606"/>
                <a:gd name="T42" fmla="*/ 246 w 484"/>
                <a:gd name="T43" fmla="*/ 422 h 606"/>
                <a:gd name="T44" fmla="*/ 429 w 484"/>
                <a:gd name="T45" fmla="*/ 493 h 606"/>
                <a:gd name="T46" fmla="*/ 429 w 484"/>
                <a:gd name="T47" fmla="*/ 487 h 606"/>
                <a:gd name="T48" fmla="*/ 394 w 484"/>
                <a:gd name="T49" fmla="*/ 451 h 606"/>
                <a:gd name="T50" fmla="*/ 256 w 484"/>
                <a:gd name="T51" fmla="*/ 425 h 606"/>
                <a:gd name="T52" fmla="*/ 256 w 484"/>
                <a:gd name="T53" fmla="*/ 432 h 606"/>
                <a:gd name="T54" fmla="*/ 354 w 484"/>
                <a:gd name="T55" fmla="*/ 530 h 606"/>
                <a:gd name="T56" fmla="*/ 395 w 484"/>
                <a:gd name="T57" fmla="*/ 528 h 606"/>
                <a:gd name="T58" fmla="*/ 20 w 484"/>
                <a:gd name="T59" fmla="*/ 150 h 606"/>
                <a:gd name="T60" fmla="*/ 89 w 484"/>
                <a:gd name="T61" fmla="*/ 152 h 606"/>
                <a:gd name="T62" fmla="*/ 141 w 484"/>
                <a:gd name="T63" fmla="*/ 100 h 606"/>
                <a:gd name="T64" fmla="*/ 141 w 484"/>
                <a:gd name="T65" fmla="*/ 93 h 606"/>
                <a:gd name="T66" fmla="*/ 383 w 484"/>
                <a:gd name="T67" fmla="*/ 27 h 606"/>
                <a:gd name="T68" fmla="*/ 394 w 484"/>
                <a:gd name="T69" fmla="*/ 422 h 606"/>
                <a:gd name="T70" fmla="*/ 414 w 484"/>
                <a:gd name="T71" fmla="*/ 449 h 606"/>
                <a:gd name="T72" fmla="*/ 414 w 484"/>
                <a:gd name="T73" fmla="*/ 39 h 606"/>
                <a:gd name="T74" fmla="*/ 383 w 484"/>
                <a:gd name="T75" fmla="*/ 0 h 606"/>
                <a:gd name="T76" fmla="*/ 121 w 484"/>
                <a:gd name="T77" fmla="*/ 2 h 606"/>
                <a:gd name="T78" fmla="*/ 0 w 484"/>
                <a:gd name="T79" fmla="*/ 123 h 606"/>
                <a:gd name="T80" fmla="*/ 0 w 484"/>
                <a:gd name="T81" fmla="*/ 492 h 606"/>
                <a:gd name="T82" fmla="*/ 32 w 484"/>
                <a:gd name="T83" fmla="*/ 530 h 606"/>
                <a:gd name="T84" fmla="*/ 319 w 484"/>
                <a:gd name="T85" fmla="*/ 524 h 606"/>
                <a:gd name="T86" fmla="*/ 305 w 484"/>
                <a:gd name="T87" fmla="*/ 503 h 606"/>
                <a:gd name="T88" fmla="*/ 20 w 484"/>
                <a:gd name="T89" fmla="*/ 492 h 606"/>
                <a:gd name="T90" fmla="*/ 20 w 484"/>
                <a:gd name="T91" fmla="*/ 150 h 606"/>
                <a:gd name="T92" fmla="*/ 156 w 484"/>
                <a:gd name="T93" fmla="*/ 321 h 606"/>
                <a:gd name="T94" fmla="*/ 156 w 484"/>
                <a:gd name="T95" fmla="*/ 301 h 606"/>
                <a:gd name="T96" fmla="*/ 82 w 484"/>
                <a:gd name="T97" fmla="*/ 294 h 606"/>
                <a:gd name="T98" fmla="*/ 82 w 484"/>
                <a:gd name="T99" fmla="*/ 315 h 606"/>
                <a:gd name="T100" fmla="*/ 82 w 484"/>
                <a:gd name="T101" fmla="*/ 272 h 606"/>
                <a:gd name="T102" fmla="*/ 331 w 484"/>
                <a:gd name="T103" fmla="*/ 279 h 606"/>
                <a:gd name="T104" fmla="*/ 331 w 484"/>
                <a:gd name="T105" fmla="*/ 258 h 606"/>
                <a:gd name="T106" fmla="*/ 82 w 484"/>
                <a:gd name="T107" fmla="*/ 252 h 606"/>
                <a:gd name="T108" fmla="*/ 82 w 484"/>
                <a:gd name="T109" fmla="*/ 272 h 606"/>
                <a:gd name="T110" fmla="*/ 82 w 484"/>
                <a:gd name="T111" fmla="*/ 236 h 606"/>
                <a:gd name="T112" fmla="*/ 331 w 484"/>
                <a:gd name="T113" fmla="*/ 229 h 606"/>
                <a:gd name="T114" fmla="*/ 331 w 484"/>
                <a:gd name="T115" fmla="*/ 209 h 606"/>
                <a:gd name="T116" fmla="*/ 82 w 484"/>
                <a:gd name="T117" fmla="*/ 216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4" h="606">
                  <a:moveTo>
                    <a:pt x="331" y="166"/>
                  </a:moveTo>
                  <a:lnTo>
                    <a:pt x="82" y="166"/>
                  </a:lnTo>
                  <a:lnTo>
                    <a:pt x="82" y="173"/>
                  </a:lnTo>
                  <a:lnTo>
                    <a:pt x="82" y="186"/>
                  </a:lnTo>
                  <a:lnTo>
                    <a:pt x="82" y="193"/>
                  </a:lnTo>
                  <a:lnTo>
                    <a:pt x="331" y="193"/>
                  </a:lnTo>
                  <a:lnTo>
                    <a:pt x="331" y="186"/>
                  </a:lnTo>
                  <a:lnTo>
                    <a:pt x="331" y="173"/>
                  </a:lnTo>
                  <a:lnTo>
                    <a:pt x="331" y="166"/>
                  </a:lnTo>
                  <a:close/>
                  <a:moveTo>
                    <a:pt x="387" y="556"/>
                  </a:moveTo>
                  <a:lnTo>
                    <a:pt x="384" y="560"/>
                  </a:lnTo>
                  <a:lnTo>
                    <a:pt x="388" y="564"/>
                  </a:lnTo>
                  <a:lnTo>
                    <a:pt x="408" y="583"/>
                  </a:lnTo>
                  <a:lnTo>
                    <a:pt x="418" y="594"/>
                  </a:lnTo>
                  <a:cubicBezTo>
                    <a:pt x="430" y="606"/>
                    <a:pt x="450" y="606"/>
                    <a:pt x="462" y="594"/>
                  </a:cubicBezTo>
                  <a:lnTo>
                    <a:pt x="474" y="581"/>
                  </a:lnTo>
                  <a:cubicBezTo>
                    <a:pt x="481" y="575"/>
                    <a:pt x="484" y="565"/>
                    <a:pt x="483" y="556"/>
                  </a:cubicBezTo>
                  <a:cubicBezTo>
                    <a:pt x="484" y="547"/>
                    <a:pt x="481" y="538"/>
                    <a:pt x="474" y="531"/>
                  </a:cubicBezTo>
                  <a:lnTo>
                    <a:pt x="462" y="519"/>
                  </a:lnTo>
                  <a:lnTo>
                    <a:pt x="444" y="501"/>
                  </a:lnTo>
                  <a:lnTo>
                    <a:pt x="440" y="497"/>
                  </a:lnTo>
                  <a:lnTo>
                    <a:pt x="418" y="519"/>
                  </a:lnTo>
                  <a:lnTo>
                    <a:pt x="412" y="525"/>
                  </a:lnTo>
                  <a:lnTo>
                    <a:pt x="384" y="553"/>
                  </a:lnTo>
                  <a:lnTo>
                    <a:pt x="387" y="556"/>
                  </a:lnTo>
                  <a:close/>
                  <a:moveTo>
                    <a:pt x="218" y="354"/>
                  </a:moveTo>
                  <a:lnTo>
                    <a:pt x="234" y="338"/>
                  </a:lnTo>
                  <a:lnTo>
                    <a:pt x="229" y="336"/>
                  </a:lnTo>
                  <a:lnTo>
                    <a:pt x="234" y="331"/>
                  </a:lnTo>
                  <a:lnTo>
                    <a:pt x="207" y="320"/>
                  </a:lnTo>
                  <a:lnTo>
                    <a:pt x="211" y="328"/>
                  </a:lnTo>
                  <a:lnTo>
                    <a:pt x="207" y="327"/>
                  </a:lnTo>
                  <a:lnTo>
                    <a:pt x="218" y="354"/>
                  </a:lnTo>
                  <a:close/>
                  <a:moveTo>
                    <a:pt x="246" y="422"/>
                  </a:moveTo>
                  <a:lnTo>
                    <a:pt x="302" y="366"/>
                  </a:lnTo>
                  <a:lnTo>
                    <a:pt x="297" y="364"/>
                  </a:lnTo>
                  <a:lnTo>
                    <a:pt x="302" y="359"/>
                  </a:lnTo>
                  <a:lnTo>
                    <a:pt x="296" y="357"/>
                  </a:lnTo>
                  <a:lnTo>
                    <a:pt x="249" y="337"/>
                  </a:lnTo>
                  <a:lnTo>
                    <a:pt x="224" y="362"/>
                  </a:lnTo>
                  <a:lnTo>
                    <a:pt x="226" y="366"/>
                  </a:lnTo>
                  <a:lnTo>
                    <a:pt x="224" y="368"/>
                  </a:lnTo>
                  <a:lnTo>
                    <a:pt x="243" y="416"/>
                  </a:lnTo>
                  <a:lnTo>
                    <a:pt x="246" y="422"/>
                  </a:lnTo>
                  <a:close/>
                  <a:moveTo>
                    <a:pt x="412" y="511"/>
                  </a:moveTo>
                  <a:lnTo>
                    <a:pt x="429" y="493"/>
                  </a:lnTo>
                  <a:lnTo>
                    <a:pt x="426" y="490"/>
                  </a:lnTo>
                  <a:lnTo>
                    <a:pt x="429" y="487"/>
                  </a:lnTo>
                  <a:lnTo>
                    <a:pt x="414" y="472"/>
                  </a:lnTo>
                  <a:lnTo>
                    <a:pt x="394" y="451"/>
                  </a:lnTo>
                  <a:lnTo>
                    <a:pt x="312" y="369"/>
                  </a:lnTo>
                  <a:lnTo>
                    <a:pt x="256" y="425"/>
                  </a:lnTo>
                  <a:lnTo>
                    <a:pt x="260" y="429"/>
                  </a:lnTo>
                  <a:lnTo>
                    <a:pt x="256" y="432"/>
                  </a:lnTo>
                  <a:lnTo>
                    <a:pt x="334" y="510"/>
                  </a:lnTo>
                  <a:lnTo>
                    <a:pt x="354" y="530"/>
                  </a:lnTo>
                  <a:lnTo>
                    <a:pt x="374" y="549"/>
                  </a:lnTo>
                  <a:lnTo>
                    <a:pt x="395" y="528"/>
                  </a:lnTo>
                  <a:lnTo>
                    <a:pt x="412" y="511"/>
                  </a:lnTo>
                  <a:close/>
                  <a:moveTo>
                    <a:pt x="20" y="150"/>
                  </a:moveTo>
                  <a:lnTo>
                    <a:pt x="89" y="152"/>
                  </a:lnTo>
                  <a:lnTo>
                    <a:pt x="89" y="152"/>
                  </a:lnTo>
                  <a:lnTo>
                    <a:pt x="89" y="152"/>
                  </a:lnTo>
                  <a:cubicBezTo>
                    <a:pt x="118" y="152"/>
                    <a:pt x="141" y="129"/>
                    <a:pt x="141" y="100"/>
                  </a:cubicBezTo>
                  <a:lnTo>
                    <a:pt x="141" y="94"/>
                  </a:lnTo>
                  <a:lnTo>
                    <a:pt x="141" y="93"/>
                  </a:lnTo>
                  <a:lnTo>
                    <a:pt x="141" y="27"/>
                  </a:lnTo>
                  <a:lnTo>
                    <a:pt x="383" y="27"/>
                  </a:lnTo>
                  <a:cubicBezTo>
                    <a:pt x="389" y="27"/>
                    <a:pt x="394" y="32"/>
                    <a:pt x="394" y="38"/>
                  </a:cubicBezTo>
                  <a:lnTo>
                    <a:pt x="394" y="422"/>
                  </a:lnTo>
                  <a:lnTo>
                    <a:pt x="394" y="429"/>
                  </a:lnTo>
                  <a:lnTo>
                    <a:pt x="414" y="449"/>
                  </a:lnTo>
                  <a:lnTo>
                    <a:pt x="414" y="443"/>
                  </a:lnTo>
                  <a:lnTo>
                    <a:pt x="414" y="39"/>
                  </a:lnTo>
                  <a:lnTo>
                    <a:pt x="414" y="32"/>
                  </a:lnTo>
                  <a:cubicBezTo>
                    <a:pt x="414" y="14"/>
                    <a:pt x="400" y="0"/>
                    <a:pt x="383" y="0"/>
                  </a:cubicBezTo>
                  <a:lnTo>
                    <a:pt x="123" y="0"/>
                  </a:lnTo>
                  <a:lnTo>
                    <a:pt x="121" y="2"/>
                  </a:lnTo>
                  <a:lnTo>
                    <a:pt x="1" y="122"/>
                  </a:lnTo>
                  <a:lnTo>
                    <a:pt x="0" y="123"/>
                  </a:lnTo>
                  <a:lnTo>
                    <a:pt x="0" y="130"/>
                  </a:lnTo>
                  <a:lnTo>
                    <a:pt x="0" y="492"/>
                  </a:lnTo>
                  <a:lnTo>
                    <a:pt x="0" y="499"/>
                  </a:lnTo>
                  <a:cubicBezTo>
                    <a:pt x="0" y="516"/>
                    <a:pt x="14" y="530"/>
                    <a:pt x="32" y="530"/>
                  </a:cubicBezTo>
                  <a:lnTo>
                    <a:pt x="326" y="530"/>
                  </a:lnTo>
                  <a:lnTo>
                    <a:pt x="319" y="524"/>
                  </a:lnTo>
                  <a:lnTo>
                    <a:pt x="326" y="524"/>
                  </a:lnTo>
                  <a:lnTo>
                    <a:pt x="305" y="503"/>
                  </a:lnTo>
                  <a:lnTo>
                    <a:pt x="32" y="503"/>
                  </a:lnTo>
                  <a:cubicBezTo>
                    <a:pt x="25" y="503"/>
                    <a:pt x="21" y="498"/>
                    <a:pt x="20" y="492"/>
                  </a:cubicBezTo>
                  <a:lnTo>
                    <a:pt x="20" y="492"/>
                  </a:lnTo>
                  <a:lnTo>
                    <a:pt x="20" y="150"/>
                  </a:lnTo>
                  <a:close/>
                  <a:moveTo>
                    <a:pt x="82" y="321"/>
                  </a:moveTo>
                  <a:lnTo>
                    <a:pt x="156" y="321"/>
                  </a:lnTo>
                  <a:lnTo>
                    <a:pt x="156" y="315"/>
                  </a:lnTo>
                  <a:lnTo>
                    <a:pt x="156" y="301"/>
                  </a:lnTo>
                  <a:lnTo>
                    <a:pt x="156" y="294"/>
                  </a:lnTo>
                  <a:lnTo>
                    <a:pt x="82" y="294"/>
                  </a:lnTo>
                  <a:lnTo>
                    <a:pt x="82" y="301"/>
                  </a:lnTo>
                  <a:lnTo>
                    <a:pt x="82" y="315"/>
                  </a:lnTo>
                  <a:lnTo>
                    <a:pt x="82" y="321"/>
                  </a:lnTo>
                  <a:close/>
                  <a:moveTo>
                    <a:pt x="82" y="272"/>
                  </a:moveTo>
                  <a:lnTo>
                    <a:pt x="82" y="279"/>
                  </a:lnTo>
                  <a:lnTo>
                    <a:pt x="331" y="279"/>
                  </a:lnTo>
                  <a:lnTo>
                    <a:pt x="331" y="272"/>
                  </a:lnTo>
                  <a:lnTo>
                    <a:pt x="331" y="258"/>
                  </a:lnTo>
                  <a:lnTo>
                    <a:pt x="331" y="252"/>
                  </a:lnTo>
                  <a:lnTo>
                    <a:pt x="82" y="252"/>
                  </a:lnTo>
                  <a:lnTo>
                    <a:pt x="82" y="258"/>
                  </a:lnTo>
                  <a:lnTo>
                    <a:pt x="82" y="272"/>
                  </a:lnTo>
                  <a:close/>
                  <a:moveTo>
                    <a:pt x="82" y="229"/>
                  </a:moveTo>
                  <a:lnTo>
                    <a:pt x="82" y="236"/>
                  </a:lnTo>
                  <a:lnTo>
                    <a:pt x="331" y="236"/>
                  </a:lnTo>
                  <a:lnTo>
                    <a:pt x="331" y="229"/>
                  </a:lnTo>
                  <a:lnTo>
                    <a:pt x="331" y="216"/>
                  </a:lnTo>
                  <a:lnTo>
                    <a:pt x="331" y="209"/>
                  </a:lnTo>
                  <a:lnTo>
                    <a:pt x="82" y="209"/>
                  </a:lnTo>
                  <a:lnTo>
                    <a:pt x="82" y="216"/>
                  </a:lnTo>
                  <a:lnTo>
                    <a:pt x="82" y="229"/>
                  </a:ln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 flipH="1">
              <a:off x="7158442" y="4526626"/>
              <a:ext cx="3086706" cy="32946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rgbClr val="FCFCFC"/>
                  </a:solidFill>
                  <a:cs typeface="+mn-ea"/>
                  <a:sym typeface="+mn-lt"/>
                </a:rPr>
                <a:t>STEP     04</a:t>
              </a:r>
            </a:p>
          </p:txBody>
        </p:sp>
      </p:grpSp>
      <p:sp>
        <p:nvSpPr>
          <p:cNvPr id="35" name="矩形 34"/>
          <p:cNvSpPr/>
          <p:nvPr/>
        </p:nvSpPr>
        <p:spPr>
          <a:xfrm rot="2700000">
            <a:off x="5476389" y="3182666"/>
            <a:ext cx="1244790" cy="1244407"/>
          </a:xfrm>
          <a:prstGeom prst="rect">
            <a:avLst/>
          </a:prstGeom>
          <a:solidFill>
            <a:srgbClr val="009B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7" name="Freeform 164"/>
          <p:cNvSpPr>
            <a:spLocks noEditPoints="1"/>
          </p:cNvSpPr>
          <p:nvPr/>
        </p:nvSpPr>
        <p:spPr bwMode="auto">
          <a:xfrm>
            <a:off x="5905768" y="3602685"/>
            <a:ext cx="380464" cy="404367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7555311" y="1692191"/>
            <a:ext cx="3038606" cy="921421"/>
            <a:chOff x="3250524" y="-1747843"/>
            <a:chExt cx="2382765" cy="921421"/>
          </a:xfrm>
        </p:grpSpPr>
        <p:sp>
          <p:nvSpPr>
            <p:cNvPr id="49" name="文本框 48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7555311" y="4965360"/>
            <a:ext cx="3038606" cy="921421"/>
            <a:chOff x="3250524" y="-1747843"/>
            <a:chExt cx="2382765" cy="921421"/>
          </a:xfrm>
        </p:grpSpPr>
        <p:sp>
          <p:nvSpPr>
            <p:cNvPr id="52" name="文本框 51"/>
            <p:cNvSpPr txBox="1"/>
            <p:nvPr/>
          </p:nvSpPr>
          <p:spPr>
            <a:xfrm>
              <a:off x="3250525" y="-1747843"/>
              <a:ext cx="23274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815263" y="1692191"/>
            <a:ext cx="2815090" cy="921421"/>
            <a:chOff x="3250524" y="-1747843"/>
            <a:chExt cx="2400708" cy="921421"/>
          </a:xfrm>
        </p:grpSpPr>
        <p:sp>
          <p:nvSpPr>
            <p:cNvPr id="55" name="文本框 54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1815263" y="4965360"/>
            <a:ext cx="2815090" cy="921421"/>
            <a:chOff x="3250524" y="-1747843"/>
            <a:chExt cx="2400708" cy="921421"/>
          </a:xfrm>
        </p:grpSpPr>
        <p:sp>
          <p:nvSpPr>
            <p:cNvPr id="58" name="文本框 57"/>
            <p:cNvSpPr txBox="1"/>
            <p:nvPr/>
          </p:nvSpPr>
          <p:spPr>
            <a:xfrm>
              <a:off x="3250525" y="-1747843"/>
              <a:ext cx="240070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000" b="1" spc="15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spc="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3250524" y="-1337459"/>
              <a:ext cx="2382765" cy="511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100" spc="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spc="1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283233" y="214158"/>
            <a:ext cx="4345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267CA0"/>
                </a:solidFill>
                <a:latin typeface="包图粗黑体" panose="02000800000000000000" pitchFamily="2" charset="-122"/>
                <a:ea typeface="包图粗黑体" panose="02000800000000000000" pitchFamily="2" charset="-122"/>
              </a:defRPr>
            </a:lvl1pPr>
          </a:lstStyle>
          <a:p>
            <a:pPr algn="dist"/>
            <a:r>
              <a:rPr lang="en-US" altLang="zh-CN" b="0" dirty="0">
                <a:latin typeface="+mn-lt"/>
                <a:ea typeface="+mn-ea"/>
                <a:cs typeface="+mn-ea"/>
                <a:sym typeface="+mn-lt"/>
              </a:rPr>
              <a:t>Add title text here</a:t>
            </a:r>
            <a:endParaRPr lang="zh-CN" altLang="en-US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39626" y="-71384"/>
            <a:ext cx="6463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solidFill>
                  <a:srgbClr val="388BA5"/>
                </a:solidFill>
                <a:cs typeface="+mn-ea"/>
                <a:sym typeface="+mn-lt"/>
              </a:rPr>
              <a:t>1</a:t>
            </a:r>
            <a:endParaRPr lang="zh-CN" altLang="en-US" sz="6000" dirty="0">
              <a:solidFill>
                <a:srgbClr val="388BA5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sh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商务风简约工作汇报述职报告PPT模板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ikxwzf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1254</Words>
  <Application>Microsoft Office PowerPoint</Application>
  <PresentationFormat>宽屏</PresentationFormat>
  <Paragraphs>256</Paragraphs>
  <Slides>25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190</cp:revision>
  <dcterms:created xsi:type="dcterms:W3CDTF">2019-07-22T01:12:00Z</dcterms:created>
  <dcterms:modified xsi:type="dcterms:W3CDTF">2022-01-04T09:49:45Z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