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306" r:id="rId3"/>
    <p:sldId id="307" r:id="rId4"/>
    <p:sldId id="308" r:id="rId5"/>
    <p:sldId id="274" r:id="rId6"/>
    <p:sldId id="258" r:id="rId7"/>
    <p:sldId id="309" r:id="rId8"/>
    <p:sldId id="259" r:id="rId9"/>
    <p:sldId id="277" r:id="rId10"/>
    <p:sldId id="317" r:id="rId11"/>
    <p:sldId id="267" r:id="rId12"/>
    <p:sldId id="268" r:id="rId13"/>
    <p:sldId id="280" r:id="rId14"/>
    <p:sldId id="311" r:id="rId15"/>
    <p:sldId id="313" r:id="rId16"/>
    <p:sldId id="318" r:id="rId17"/>
    <p:sldId id="314" r:id="rId18"/>
    <p:sldId id="316" r:id="rId19"/>
    <p:sldId id="315" r:id="rId20"/>
    <p:sldId id="319" r:id="rId21"/>
    <p:sldId id="310" r:id="rId22"/>
    <p:sldId id="312" r:id="rId23"/>
    <p:sldId id="289" r:id="rId24"/>
    <p:sldId id="320" r:id="rId25"/>
    <p:sldId id="1774" r:id="rId26"/>
    <p:sldId id="304" r:id="rId27"/>
    <p:sldId id="305" r:id="rId28"/>
    <p:sldId id="177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A6B"/>
    <a:srgbClr val="92A46F"/>
    <a:srgbClr val="F2F2F2"/>
    <a:srgbClr val="AACB94"/>
    <a:srgbClr val="91A68C"/>
    <a:srgbClr val="B1C0AD"/>
    <a:srgbClr val="BECABB"/>
    <a:srgbClr val="60554A"/>
    <a:srgbClr val="B9C78D"/>
    <a:srgbClr val="A8C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7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98951862823186E-2"/>
          <c:y val="5.1251556153279948E-2"/>
          <c:w val="0.77951244066535619"/>
          <c:h val="0.83310476432796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ACB94">
                <a:alpha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3.2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6-4559-A510-9DE50D39994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6EAA6B"/>
            </a:solidFill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6-4559-A510-9DE50D399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68800"/>
        <c:axId val="50291072"/>
      </c:barChart>
      <c:catAx>
        <c:axId val="5026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291072"/>
        <c:crosses val="autoZero"/>
        <c:auto val="1"/>
        <c:lblAlgn val="ctr"/>
        <c:lblOffset val="100"/>
        <c:noMultiLvlLbl val="0"/>
      </c:catAx>
      <c:valAx>
        <c:axId val="50291072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rgbClr val="A49B84">
                  <a:alpha val="30000"/>
                </a:srgb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crossAx val="5026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69894983389472"/>
          <c:y val="5.9570701589869754E-2"/>
          <c:w val="6.1122986799246277E-2"/>
          <c:h val="0.25042354630294333"/>
        </c:manualLayout>
      </c:layout>
      <c:overlay val="0"/>
      <c:spPr>
        <a:noFill/>
      </c:spPr>
    </c:legend>
    <c:plotVisOnly val="1"/>
    <c:dispBlanksAs val="zero"/>
    <c:showDLblsOverMax val="0"/>
  </c:chart>
  <c:txPr>
    <a:bodyPr/>
    <a:lstStyle/>
    <a:p>
      <a:pPr>
        <a:defRPr sz="8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DC955-B7F7-4C94-80BE-70CCBD70EB3D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C4AB-6B0F-46CA-8F5D-6CB85C61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58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C4AB-6B0F-46CA-8F5D-6CB85C61C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9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70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5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88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C4AB-6B0F-46CA-8F5D-6CB85C61C59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59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8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49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648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C4AB-6B0F-46CA-8F5D-6CB85C61C59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0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15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87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C4AB-6B0F-46CA-8F5D-6CB85C61C59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57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C4AB-6B0F-46CA-8F5D-6CB85C61C59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96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C4AB-6B0F-46CA-8F5D-6CB85C61C5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00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3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C4AB-6B0F-46CA-8F5D-6CB85C61C59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64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7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C4AB-6B0F-46CA-8F5D-6CB85C61C5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5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6C89-D08C-4BD6-90F7-617B06D7DB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48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AB86E-B361-4D4C-84FB-3A5382FBD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AAC9EE-C067-4E5C-BCCB-C03E48E9A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CF3AC9-A638-4E71-AAEA-97924935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374FD-D250-44D2-8197-7FC223F4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64CE3A-111C-4F15-858C-40291B40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7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52582-3AC2-4C59-A2C6-A18728F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C13E2D5-054F-47C7-95C4-D7226D95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268E3C-43C9-43BF-BC25-25A5B6AC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C1FD78-7658-41D3-8414-23AFF99D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10F65A-A5F7-4B1B-981C-849D41D4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563BC1-BB88-4DF5-968B-1C71181E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836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B7509-7D14-4477-B771-537EF3E2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A61244-D536-4844-8924-366D446D9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857F77-4F56-4AD4-B93A-F026D80D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2F8E1D-8CF9-4863-A2A1-AD452060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77F61C-918D-4ED7-BD79-9E6C3246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39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0A56E1A-4762-4A6E-A753-082112961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4E83A3-A86C-4D2F-B591-2CB8A61E6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C5D5BC-DA46-4E42-95C3-FB8B901C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FBD98-8A7B-46FA-BE57-E303BEC9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F38E34-C8CC-4592-80B8-54CCC6C7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843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68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42645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4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1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79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BC2B6-E271-4AC3-9597-19CEA950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30E758-D719-4463-95CC-82FD01AA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DEB7A2-3121-4E35-B3E8-A7D38030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BF3386-F86C-4362-9B48-883159FC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C86D2D-AB91-47E8-A6F0-6BA72F4E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40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76E77-B2A8-48A7-ADC9-EA90A224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C7FA90-A584-420A-82AB-7FE23A26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67D9C6-8807-41E9-8E73-11F76C2C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0DC700-4B84-46D9-8AC4-B779FD1C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59FDBB-2104-4171-8363-7B31106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62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EDC99-FCE4-4854-B90F-73DB6AA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D5CAE-F467-49BD-9380-9B4ECFC2D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30AC04-0B78-4444-88A3-B51059571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CBCE0E-217F-4B77-9BCA-9A74EE5E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4D6514-35E6-49B6-8CD6-B69DFB48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669BE7-4CC3-47F7-810F-9A7A02ED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32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4DF3E7-D03F-4E67-93F2-5AFD4928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90BF42-FCF0-4BA0-BC26-A425858F6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B01062-7641-4C4B-ABC9-59EEE1E52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78343B-137F-4025-A462-C9BF62F22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B50F24-52BE-4106-B887-1D431AFE4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0455D4-6FC9-4EF4-8B44-60029186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308584-21F5-4108-BD24-19F60258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AAC0E4-29DB-4BCE-A39F-CF9EFD30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54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4DF3E7-D03F-4E67-93F2-5AFD4928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90BF42-FCF0-4BA0-BC26-A425858F6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B01062-7641-4C4B-ABC9-59EEE1E52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78343B-137F-4025-A462-C9BF62F22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B50F24-52BE-4106-B887-1D431AFE4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0455D4-6FC9-4EF4-8B44-60029186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308584-21F5-4108-BD24-19F60258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AAC0E4-29DB-4BCE-A39F-CF9EFD30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9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28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E5E9F-960F-494A-AA2E-316F1151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F6EE9E-6DFC-4C2B-8FAB-1C555AC3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6CFDD1-54DB-4823-93DE-A832E667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BC88A6-EE41-4585-8DD2-56BEB890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2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9F27F5-6840-4E83-A169-D1EFBCD2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2C18D8-A204-4D5F-B9B9-9B6951DB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B19C69-3441-488A-BF2E-45E5F5CE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43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C5671-BCAE-4A3A-A91D-300BB1F1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ACA731-A69E-46A6-B8E3-FCA03310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F1C203-D855-4B3C-937A-83E2D205E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5FFCF8-A280-4479-B1C2-35D93419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528B-915A-498E-AEFB-8D8C45C85529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4AF487-AADC-40E2-BB0A-F8CF1362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36D333-74F0-44EE-8F96-3D17299C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8526AE-E89F-4FF3-A731-52F5B912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4EF455-73CA-47E6-BC8D-F0501713F068}"/>
              </a:ext>
            </a:extLst>
          </p:cNvPr>
          <p:cNvSpPr/>
          <p:nvPr userDrawn="1"/>
        </p:nvSpPr>
        <p:spPr>
          <a:xfrm>
            <a:off x="276181" y="762000"/>
            <a:ext cx="11677650" cy="584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2.0 55 Regular" panose="00020600040101010101" pitchFamily="18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阿里巴巴普惠体 2.0 55 Regular" panose="00020600040101010101" pitchFamily="18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 rot="20593956">
            <a:off x="327257" y="339331"/>
            <a:ext cx="867849" cy="679794"/>
            <a:chOff x="715735" y="406400"/>
            <a:chExt cx="10666456" cy="647802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阿里巴巴普惠体 2.0 55 Regular" panose="00020600040101010101" pitchFamily="18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5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  <a:sym typeface="阿里巴巴普惠体 2.0 55 Regular" panose="00020600040101010101" pitchFamily="18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1713" y="4769215"/>
            <a:ext cx="1390287" cy="20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8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5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68E96F4-C914-42FC-B7EB-D36B16EDE656}"/>
              </a:ext>
            </a:extLst>
          </p:cNvPr>
          <p:cNvSpPr txBox="1"/>
          <p:nvPr/>
        </p:nvSpPr>
        <p:spPr>
          <a:xfrm>
            <a:off x="1274562" y="2295476"/>
            <a:ext cx="6560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dirty="0">
                <a:solidFill>
                  <a:srgbClr val="6EAA6B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4400" dirty="0">
              <a:solidFill>
                <a:srgbClr val="6EAA6B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574195" y="3045422"/>
            <a:ext cx="4168140" cy="158550"/>
            <a:chOff x="4244339" y="2791422"/>
            <a:chExt cx="4168140" cy="158550"/>
          </a:xfrm>
        </p:grpSpPr>
        <p:sp>
          <p:nvSpPr>
            <p:cNvPr id="15" name="矩形 14"/>
            <p:cNvSpPr/>
            <p:nvPr/>
          </p:nvSpPr>
          <p:spPr>
            <a:xfrm rot="2700000">
              <a:off x="6258025" y="2791422"/>
              <a:ext cx="158550" cy="158550"/>
            </a:xfrm>
            <a:prstGeom prst="rect">
              <a:avLst/>
            </a:prstGeom>
            <a:noFill/>
            <a:ln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244339" y="2870697"/>
              <a:ext cx="1851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560819" y="2870697"/>
              <a:ext cx="1851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425512" y="3229571"/>
            <a:ext cx="448328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02870" y="4160332"/>
            <a:ext cx="2316480" cy="406400"/>
            <a:chOff x="3301269" y="5444678"/>
            <a:chExt cx="2316480" cy="406400"/>
          </a:xfrm>
        </p:grpSpPr>
        <p:sp>
          <p:nvSpPr>
            <p:cNvPr id="19" name="矩形 18"/>
            <p:cNvSpPr/>
            <p:nvPr/>
          </p:nvSpPr>
          <p:spPr>
            <a:xfrm>
              <a:off x="3301269" y="5444678"/>
              <a:ext cx="2316480" cy="406400"/>
            </a:xfrm>
            <a:prstGeom prst="rect">
              <a:avLst/>
            </a:prstGeom>
            <a:solidFill>
              <a:srgbClr val="6EAA6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B55733-409A-4B46-B698-81E80194431A}"/>
                </a:ext>
              </a:extLst>
            </p:cNvPr>
            <p:cNvSpPr/>
            <p:nvPr/>
          </p:nvSpPr>
          <p:spPr>
            <a:xfrm>
              <a:off x="3694261" y="5493989"/>
              <a:ext cx="15183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www.jpppt.com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46E528E-09A3-4D35-967B-A23DA2EC9C1C}"/>
              </a:ext>
            </a:extLst>
          </p:cNvPr>
          <p:cNvSpPr/>
          <p:nvPr/>
        </p:nvSpPr>
        <p:spPr>
          <a:xfrm>
            <a:off x="9709940" y="1855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92A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2" name="TextBox 3">
            <a:hlinkClick r:id="rId4"/>
            <a:extLst>
              <a:ext uri="{FF2B5EF4-FFF2-40B4-BE49-F238E27FC236}">
                <a16:creationId xmlns:a16="http://schemas.microsoft.com/office/drawing/2014/main" id="{FF55723C-2F6F-4E50-A948-EBB6393AF005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494696" y="2304625"/>
            <a:ext cx="2322286" cy="2322286"/>
            <a:chOff x="5938886" y="1794331"/>
            <a:chExt cx="1885360" cy="1885360"/>
          </a:xfrm>
        </p:grpSpPr>
        <p:sp>
          <p:nvSpPr>
            <p:cNvPr id="32" name="椭圆 31"/>
            <p:cNvSpPr/>
            <p:nvPr/>
          </p:nvSpPr>
          <p:spPr>
            <a:xfrm>
              <a:off x="5938886" y="1794331"/>
              <a:ext cx="1885360" cy="1885360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167282" y="2022726"/>
              <a:ext cx="1428570" cy="142857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854147" y="3066716"/>
            <a:ext cx="160338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729744" y="2045237"/>
            <a:ext cx="2967958" cy="2967958"/>
            <a:chOff x="5938887" y="1765744"/>
            <a:chExt cx="1885360" cy="188536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5" name="椭圆 34"/>
            <p:cNvSpPr/>
            <p:nvPr/>
          </p:nvSpPr>
          <p:spPr>
            <a:xfrm>
              <a:off x="6167282" y="2022726"/>
              <a:ext cx="1428570" cy="1428570"/>
            </a:xfrm>
            <a:prstGeom prst="ellipse">
              <a:avLst/>
            </a:prstGeom>
            <a:grpFill/>
            <a:ln w="762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938887" y="1765744"/>
              <a:ext cx="1885360" cy="1885360"/>
            </a:xfrm>
            <a:prstGeom prst="ellipse">
              <a:avLst/>
            </a:prstGeom>
            <a:grpFill/>
            <a:ln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394679" y="3407224"/>
            <a:ext cx="1603384" cy="43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431249" y="2984685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555896" y="2304625"/>
            <a:ext cx="2322286" cy="2322286"/>
            <a:chOff x="5938886" y="1794331"/>
            <a:chExt cx="1885360" cy="1885360"/>
          </a:xfrm>
        </p:grpSpPr>
        <p:sp>
          <p:nvSpPr>
            <p:cNvPr id="26" name="椭圆 25"/>
            <p:cNvSpPr/>
            <p:nvPr/>
          </p:nvSpPr>
          <p:spPr>
            <a:xfrm>
              <a:off x="5938886" y="1794331"/>
              <a:ext cx="1885360" cy="1885360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167282" y="2022726"/>
              <a:ext cx="1428570" cy="142857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8915347" y="3066716"/>
            <a:ext cx="160338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670" y="6437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66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Chart 137"/>
          <p:cNvGraphicFramePr/>
          <p:nvPr>
            <p:extLst>
              <p:ext uri="{D42A27DB-BD31-4B8C-83A1-F6EECF244321}">
                <p14:modId xmlns:p14="http://schemas.microsoft.com/office/powerpoint/2010/main" val="2244010185"/>
              </p:ext>
            </p:extLst>
          </p:nvPr>
        </p:nvGraphicFramePr>
        <p:xfrm>
          <a:off x="1343817" y="1738557"/>
          <a:ext cx="10109564" cy="2888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446" y="1835305"/>
            <a:ext cx="2565079" cy="248888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105" y="2070100"/>
            <a:ext cx="1951608" cy="16063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997" y="1460500"/>
            <a:ext cx="2181194" cy="1911046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1574507" y="5118903"/>
            <a:ext cx="8808035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1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entry.Click</a:t>
            </a:r>
            <a:r>
              <a:rPr lang="en-US" altLang="zh-CN" sz="11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61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81467" y="1184605"/>
            <a:ext cx="7960935" cy="3731614"/>
            <a:chOff x="1781467" y="524205"/>
            <a:chExt cx="7960935" cy="3731614"/>
          </a:xfrm>
        </p:grpSpPr>
        <p:pic>
          <p:nvPicPr>
            <p:cNvPr id="24" name="淘宝店chenying0907出品 57">
              <a:extLst>
                <a:ext uri="{FF2B5EF4-FFF2-40B4-BE49-F238E27FC236}">
                  <a16:creationId xmlns:a16="http://schemas.microsoft.com/office/drawing/2014/main" id="{A36AD40F-18B7-41CA-9A9F-7CF68FE7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27328" y="3036702"/>
              <a:ext cx="1573256" cy="864977"/>
            </a:xfrm>
            <a:prstGeom prst="rect">
              <a:avLst/>
            </a:prstGeom>
          </p:spPr>
        </p:pic>
        <p:sp>
          <p:nvSpPr>
            <p:cNvPr id="25" name="圆角淘宝店chenying0907出品 23">
              <a:extLst>
                <a:ext uri="{FF2B5EF4-FFF2-40B4-BE49-F238E27FC236}">
                  <a16:creationId xmlns:a16="http://schemas.microsoft.com/office/drawing/2014/main" id="{91E349FB-7350-457E-AA10-0A1F27281929}"/>
                </a:ext>
              </a:extLst>
            </p:cNvPr>
            <p:cNvSpPr/>
            <p:nvPr/>
          </p:nvSpPr>
          <p:spPr>
            <a:xfrm>
              <a:off x="3305807" y="1754878"/>
              <a:ext cx="300396" cy="2455268"/>
            </a:xfrm>
            <a:prstGeom prst="roundRect">
              <a:avLst>
                <a:gd name="adj" fmla="val 50000"/>
              </a:avLst>
            </a:prstGeom>
            <a:solidFill>
              <a:srgbClr val="82A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圆角淘宝店chenying0907出品 24">
              <a:extLst>
                <a:ext uri="{FF2B5EF4-FFF2-40B4-BE49-F238E27FC236}">
                  <a16:creationId xmlns:a16="http://schemas.microsoft.com/office/drawing/2014/main" id="{2AAA82F8-DE13-406D-B2A4-6C53D0B2304A}"/>
                </a:ext>
              </a:extLst>
            </p:cNvPr>
            <p:cNvSpPr/>
            <p:nvPr/>
          </p:nvSpPr>
          <p:spPr>
            <a:xfrm>
              <a:off x="2650202" y="964707"/>
              <a:ext cx="300396" cy="3245437"/>
            </a:xfrm>
            <a:prstGeom prst="roundRect">
              <a:avLst>
                <a:gd name="adj" fmla="val 50000"/>
              </a:avLst>
            </a:prstGeom>
            <a:solidFill>
              <a:srgbClr val="A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圆角淘宝店chenying0907出品 29">
              <a:extLst>
                <a:ext uri="{FF2B5EF4-FFF2-40B4-BE49-F238E27FC236}">
                  <a16:creationId xmlns:a16="http://schemas.microsoft.com/office/drawing/2014/main" id="{661BEE86-CA5D-43D8-8677-32B199AF463B}"/>
                </a:ext>
              </a:extLst>
            </p:cNvPr>
            <p:cNvSpPr/>
            <p:nvPr/>
          </p:nvSpPr>
          <p:spPr>
            <a:xfrm>
              <a:off x="6235357" y="1900020"/>
              <a:ext cx="300396" cy="2310125"/>
            </a:xfrm>
            <a:prstGeom prst="roundRect">
              <a:avLst>
                <a:gd name="adj" fmla="val 50000"/>
              </a:avLst>
            </a:prstGeom>
            <a:solidFill>
              <a:srgbClr val="82A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圆角淘宝店chenying0907出品 30">
              <a:extLst>
                <a:ext uri="{FF2B5EF4-FFF2-40B4-BE49-F238E27FC236}">
                  <a16:creationId xmlns:a16="http://schemas.microsoft.com/office/drawing/2014/main" id="{0B3CEFF9-F224-451A-8E18-D80F7237FE80}"/>
                </a:ext>
              </a:extLst>
            </p:cNvPr>
            <p:cNvSpPr/>
            <p:nvPr/>
          </p:nvSpPr>
          <p:spPr>
            <a:xfrm>
              <a:off x="5579752" y="1472675"/>
              <a:ext cx="300396" cy="2737470"/>
            </a:xfrm>
            <a:prstGeom prst="roundRect">
              <a:avLst>
                <a:gd name="adj" fmla="val 50000"/>
              </a:avLst>
            </a:prstGeom>
            <a:solidFill>
              <a:srgbClr val="A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圆角淘宝店chenying0907出品 32">
              <a:extLst>
                <a:ext uri="{FF2B5EF4-FFF2-40B4-BE49-F238E27FC236}">
                  <a16:creationId xmlns:a16="http://schemas.microsoft.com/office/drawing/2014/main" id="{4FB71E5C-A596-4253-ACF9-4B909477E547}"/>
                </a:ext>
              </a:extLst>
            </p:cNvPr>
            <p:cNvSpPr/>
            <p:nvPr/>
          </p:nvSpPr>
          <p:spPr>
            <a:xfrm>
              <a:off x="9121965" y="2274532"/>
              <a:ext cx="300396" cy="1935613"/>
            </a:xfrm>
            <a:prstGeom prst="roundRect">
              <a:avLst>
                <a:gd name="adj" fmla="val 50000"/>
              </a:avLst>
            </a:prstGeom>
            <a:solidFill>
              <a:srgbClr val="82A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圆角淘宝店chenying0907出品 33">
              <a:extLst>
                <a:ext uri="{FF2B5EF4-FFF2-40B4-BE49-F238E27FC236}">
                  <a16:creationId xmlns:a16="http://schemas.microsoft.com/office/drawing/2014/main" id="{552DD6CB-EAA0-4B40-BBC5-D34DD611C7B1}"/>
                </a:ext>
              </a:extLst>
            </p:cNvPr>
            <p:cNvSpPr/>
            <p:nvPr/>
          </p:nvSpPr>
          <p:spPr>
            <a:xfrm>
              <a:off x="8466360" y="1619160"/>
              <a:ext cx="300396" cy="2595592"/>
            </a:xfrm>
            <a:prstGeom prst="roundRect">
              <a:avLst>
                <a:gd name="adj" fmla="val 50000"/>
              </a:avLst>
            </a:prstGeom>
            <a:solidFill>
              <a:srgbClr val="A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淘宝店chenying0907出品 40">
              <a:extLst>
                <a:ext uri="{FF2B5EF4-FFF2-40B4-BE49-F238E27FC236}">
                  <a16:creationId xmlns:a16="http://schemas.microsoft.com/office/drawing/2014/main" id="{CA5E07E3-045A-477E-9CCC-CEECAAAA1BD4}"/>
                </a:ext>
              </a:extLst>
            </p:cNvPr>
            <p:cNvSpPr txBox="1"/>
            <p:nvPr/>
          </p:nvSpPr>
          <p:spPr>
            <a:xfrm>
              <a:off x="2516517" y="524205"/>
              <a:ext cx="748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80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％</a:t>
              </a:r>
            </a:p>
          </p:txBody>
        </p:sp>
        <p:sp>
          <p:nvSpPr>
            <p:cNvPr id="52" name="淘宝店chenying0907出品 41">
              <a:extLst>
                <a:ext uri="{FF2B5EF4-FFF2-40B4-BE49-F238E27FC236}">
                  <a16:creationId xmlns:a16="http://schemas.microsoft.com/office/drawing/2014/main" id="{18019135-1B75-42E3-A55A-6DE3D944E053}"/>
                </a:ext>
              </a:extLst>
            </p:cNvPr>
            <p:cNvSpPr txBox="1"/>
            <p:nvPr/>
          </p:nvSpPr>
          <p:spPr>
            <a:xfrm>
              <a:off x="3172121" y="1272620"/>
              <a:ext cx="748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％</a:t>
              </a:r>
            </a:p>
          </p:txBody>
        </p:sp>
        <p:sp>
          <p:nvSpPr>
            <p:cNvPr id="53" name="淘宝店chenying0907出品 42">
              <a:extLst>
                <a:ext uri="{FF2B5EF4-FFF2-40B4-BE49-F238E27FC236}">
                  <a16:creationId xmlns:a16="http://schemas.microsoft.com/office/drawing/2014/main" id="{3528D48A-C168-4E1D-A784-6E1ECACA7D19}"/>
                </a:ext>
              </a:extLst>
            </p:cNvPr>
            <p:cNvSpPr txBox="1"/>
            <p:nvPr/>
          </p:nvSpPr>
          <p:spPr>
            <a:xfrm>
              <a:off x="5446066" y="965714"/>
              <a:ext cx="748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68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％</a:t>
              </a:r>
            </a:p>
          </p:txBody>
        </p:sp>
        <p:sp>
          <p:nvSpPr>
            <p:cNvPr id="54" name="淘宝店chenying0907出品 43">
              <a:extLst>
                <a:ext uri="{FF2B5EF4-FFF2-40B4-BE49-F238E27FC236}">
                  <a16:creationId xmlns:a16="http://schemas.microsoft.com/office/drawing/2014/main" id="{1950ABBB-DBDD-41A4-B6E0-F880BBA13AE7}"/>
                </a:ext>
              </a:extLst>
            </p:cNvPr>
            <p:cNvSpPr txBox="1"/>
            <p:nvPr/>
          </p:nvSpPr>
          <p:spPr>
            <a:xfrm>
              <a:off x="6117806" y="1396736"/>
              <a:ext cx="748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56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％</a:t>
              </a:r>
            </a:p>
          </p:txBody>
        </p:sp>
        <p:sp>
          <p:nvSpPr>
            <p:cNvPr id="55" name="淘宝店chenying0907出品 44">
              <a:extLst>
                <a:ext uri="{FF2B5EF4-FFF2-40B4-BE49-F238E27FC236}">
                  <a16:creationId xmlns:a16="http://schemas.microsoft.com/office/drawing/2014/main" id="{D4A256E3-F35E-4284-AD1F-361D9330E62E}"/>
                </a:ext>
              </a:extLst>
            </p:cNvPr>
            <p:cNvSpPr txBox="1"/>
            <p:nvPr/>
          </p:nvSpPr>
          <p:spPr>
            <a:xfrm>
              <a:off x="8330932" y="1140369"/>
              <a:ext cx="748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64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％</a:t>
              </a:r>
            </a:p>
          </p:txBody>
        </p:sp>
        <p:sp>
          <p:nvSpPr>
            <p:cNvPr id="56" name="淘宝店chenying0907出品 45">
              <a:extLst>
                <a:ext uri="{FF2B5EF4-FFF2-40B4-BE49-F238E27FC236}">
                  <a16:creationId xmlns:a16="http://schemas.microsoft.com/office/drawing/2014/main" id="{19219CE8-96CF-4F45-B224-7FE9772AEFB3}"/>
                </a:ext>
              </a:extLst>
            </p:cNvPr>
            <p:cNvSpPr txBox="1"/>
            <p:nvPr/>
          </p:nvSpPr>
          <p:spPr>
            <a:xfrm>
              <a:off x="8988279" y="1813997"/>
              <a:ext cx="748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45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365E"/>
                  </a:solidFill>
                  <a:effectLst/>
                  <a:uLnTx/>
                  <a:uFillTx/>
                  <a:cs typeface="+mn-ea"/>
                  <a:sym typeface="+mn-lt"/>
                </a:rPr>
                <a:t>％</a:t>
              </a:r>
            </a:p>
          </p:txBody>
        </p:sp>
        <p:pic>
          <p:nvPicPr>
            <p:cNvPr id="59" name="淘宝店chenying0907出品 58">
              <a:extLst>
                <a:ext uri="{FF2B5EF4-FFF2-40B4-BE49-F238E27FC236}">
                  <a16:creationId xmlns:a16="http://schemas.microsoft.com/office/drawing/2014/main" id="{0668801E-F5DE-47AB-BBC1-5DDB7B5CB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2718682" y="2867055"/>
              <a:ext cx="1237849" cy="1081784"/>
            </a:xfrm>
            <a:prstGeom prst="rect">
              <a:avLst/>
            </a:prstGeom>
          </p:spPr>
        </p:pic>
        <p:pic>
          <p:nvPicPr>
            <p:cNvPr id="60" name="淘宝店chenying0907出品 66">
              <a:extLst>
                <a:ext uri="{FF2B5EF4-FFF2-40B4-BE49-F238E27FC236}">
                  <a16:creationId xmlns:a16="http://schemas.microsoft.com/office/drawing/2014/main" id="{E7B39CDE-2215-4540-9E6E-74F6A328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217091" y="2366487"/>
              <a:ext cx="551707" cy="1765464"/>
            </a:xfrm>
            <a:prstGeom prst="rect">
              <a:avLst/>
            </a:prstGeom>
          </p:spPr>
        </p:pic>
        <p:pic>
          <p:nvPicPr>
            <p:cNvPr id="61" name="淘宝店chenying0907出品 67">
              <a:extLst>
                <a:ext uri="{FF2B5EF4-FFF2-40B4-BE49-F238E27FC236}">
                  <a16:creationId xmlns:a16="http://schemas.microsoft.com/office/drawing/2014/main" id="{6485D4BC-1257-4BEF-96C5-F4F94794C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5698282" y="2990838"/>
              <a:ext cx="1172009" cy="1024245"/>
            </a:xfrm>
            <a:prstGeom prst="rect">
              <a:avLst/>
            </a:prstGeom>
          </p:spPr>
        </p:pic>
        <p:pic>
          <p:nvPicPr>
            <p:cNvPr id="62" name="淘宝店chenying0907出品 68">
              <a:extLst>
                <a:ext uri="{FF2B5EF4-FFF2-40B4-BE49-F238E27FC236}">
                  <a16:creationId xmlns:a16="http://schemas.microsoft.com/office/drawing/2014/main" id="{C407C086-6488-411B-85DA-F851B878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012592" y="2660074"/>
              <a:ext cx="1839377" cy="1068159"/>
            </a:xfrm>
            <a:prstGeom prst="rect">
              <a:avLst/>
            </a:prstGeom>
          </p:spPr>
        </p:pic>
        <p:pic>
          <p:nvPicPr>
            <p:cNvPr id="63" name="淘宝店chenying0907出品 69">
              <a:extLst>
                <a:ext uri="{FF2B5EF4-FFF2-40B4-BE49-F238E27FC236}">
                  <a16:creationId xmlns:a16="http://schemas.microsoft.com/office/drawing/2014/main" id="{AA710DEA-6D68-4CF5-98BA-281AE2108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8374315" y="2695366"/>
              <a:ext cx="1460132" cy="1276042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1743084" y="5447123"/>
            <a:ext cx="2536816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35492" y="5105091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82151" y="5447123"/>
            <a:ext cx="2536816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74559" y="5105091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67017" y="5447123"/>
            <a:ext cx="2536816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059425" y="5105091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78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36" name="Oval 9"/>
          <p:cNvSpPr/>
          <p:nvPr/>
        </p:nvSpPr>
        <p:spPr>
          <a:xfrm>
            <a:off x="1456596" y="1500528"/>
            <a:ext cx="2794042" cy="2794042"/>
          </a:xfrm>
          <a:prstGeom prst="ellipse">
            <a:avLst/>
          </a:prstGeom>
          <a:solidFill>
            <a:srgbClr val="FFFFFF">
              <a:alpha val="17000"/>
            </a:srgbClr>
          </a:solidFill>
          <a:ln w="12700" cmpd="sng">
            <a:solidFill>
              <a:srgbClr val="B5DDE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Arc 8"/>
          <p:cNvSpPr/>
          <p:nvPr/>
        </p:nvSpPr>
        <p:spPr>
          <a:xfrm>
            <a:off x="1794043" y="1837975"/>
            <a:ext cx="2119146" cy="2119146"/>
          </a:xfrm>
          <a:prstGeom prst="arc">
            <a:avLst>
              <a:gd name="adj1" fmla="val 14557271"/>
              <a:gd name="adj2" fmla="val 11144892"/>
            </a:avLst>
          </a:prstGeom>
          <a:noFill/>
          <a:ln w="219075" cap="rnd" cmpd="sng">
            <a:solidFill>
              <a:srgbClr val="AACB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sz="2000">
              <a:cs typeface="+mn-ea"/>
              <a:sym typeface="+mn-lt"/>
            </a:endParaRPr>
          </a:p>
        </p:txBody>
      </p:sp>
      <p:grpSp>
        <p:nvGrpSpPr>
          <p:cNvPr id="38" name="Group 44"/>
          <p:cNvGrpSpPr/>
          <p:nvPr/>
        </p:nvGrpSpPr>
        <p:grpSpPr>
          <a:xfrm>
            <a:off x="1950864" y="2126524"/>
            <a:ext cx="1805506" cy="1485488"/>
            <a:chOff x="1870816" y="2494824"/>
            <a:chExt cx="1805506" cy="1485488"/>
          </a:xfrm>
        </p:grpSpPr>
        <p:sp>
          <p:nvSpPr>
            <p:cNvPr id="39" name="Oval 10"/>
            <p:cNvSpPr/>
            <p:nvPr/>
          </p:nvSpPr>
          <p:spPr>
            <a:xfrm>
              <a:off x="2030824" y="2494824"/>
              <a:ext cx="1485488" cy="1485488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 cmpd="sng">
              <a:solidFill>
                <a:srgbClr val="6EAA6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6"/>
            <p:cNvSpPr/>
            <p:nvPr/>
          </p:nvSpPr>
          <p:spPr>
            <a:xfrm>
              <a:off x="1870816" y="2911907"/>
              <a:ext cx="1805506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200"/>
              <a:r>
                <a:rPr lang="en-US" sz="4000" dirty="0">
                  <a:cs typeface="+mn-ea"/>
                  <a:sym typeface="+mn-lt"/>
                </a:rPr>
                <a:t>80</a:t>
              </a:r>
              <a:r>
                <a:rPr lang="id-ID" sz="4000" dirty="0">
                  <a:cs typeface="+mn-ea"/>
                  <a:sym typeface="+mn-lt"/>
                </a:rPr>
                <a:t>%</a:t>
              </a:r>
              <a:endParaRPr lang="en-US" sz="4000" dirty="0">
                <a:cs typeface="+mn-ea"/>
                <a:sym typeface="+mn-lt"/>
              </a:endParaRPr>
            </a:p>
          </p:txBody>
        </p:sp>
      </p:grpSp>
      <p:grpSp>
        <p:nvGrpSpPr>
          <p:cNvPr id="41" name="Group 4"/>
          <p:cNvGrpSpPr/>
          <p:nvPr/>
        </p:nvGrpSpPr>
        <p:grpSpPr>
          <a:xfrm>
            <a:off x="1456596" y="4583119"/>
            <a:ext cx="2794042" cy="1001904"/>
            <a:chOff x="1376548" y="4508941"/>
            <a:chExt cx="2794042" cy="1001904"/>
          </a:xfrm>
        </p:grpSpPr>
        <p:sp>
          <p:nvSpPr>
            <p:cNvPr id="42" name="TextBox 27"/>
            <p:cNvSpPr txBox="1"/>
            <p:nvPr/>
          </p:nvSpPr>
          <p:spPr>
            <a:xfrm>
              <a:off x="1619981" y="4508941"/>
              <a:ext cx="2307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en-US" b="1" dirty="0">
                <a:cs typeface="+mn-ea"/>
                <a:sym typeface="+mn-lt"/>
              </a:endParaRPr>
            </a:p>
          </p:txBody>
        </p:sp>
        <p:sp>
          <p:nvSpPr>
            <p:cNvPr id="43" name="TextBox 28"/>
            <p:cNvSpPr txBox="1"/>
            <p:nvPr/>
          </p:nvSpPr>
          <p:spPr>
            <a:xfrm>
              <a:off x="1376548" y="4930878"/>
              <a:ext cx="2794042" cy="57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18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en-US" sz="1400" dirty="0">
                <a:cs typeface="+mn-ea"/>
                <a:sym typeface="+mn-lt"/>
              </a:endParaRPr>
            </a:p>
          </p:txBody>
        </p:sp>
      </p:grpSp>
      <p:sp>
        <p:nvSpPr>
          <p:cNvPr id="75" name="Oval 9"/>
          <p:cNvSpPr/>
          <p:nvPr/>
        </p:nvSpPr>
        <p:spPr>
          <a:xfrm>
            <a:off x="4758596" y="1500528"/>
            <a:ext cx="2794042" cy="2794042"/>
          </a:xfrm>
          <a:prstGeom prst="ellipse">
            <a:avLst/>
          </a:prstGeom>
          <a:solidFill>
            <a:srgbClr val="FFFFFF">
              <a:alpha val="17000"/>
            </a:srgbClr>
          </a:solidFill>
          <a:ln w="12700" cmpd="sng">
            <a:solidFill>
              <a:srgbClr val="B5DDE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6" name="Arc 8"/>
          <p:cNvSpPr/>
          <p:nvPr/>
        </p:nvSpPr>
        <p:spPr>
          <a:xfrm>
            <a:off x="5096043" y="1837975"/>
            <a:ext cx="2119146" cy="2119146"/>
          </a:xfrm>
          <a:prstGeom prst="arc">
            <a:avLst>
              <a:gd name="adj1" fmla="val 18761805"/>
              <a:gd name="adj2" fmla="val 11144892"/>
            </a:avLst>
          </a:prstGeom>
          <a:noFill/>
          <a:ln w="219075" cap="rnd" cmpd="sng">
            <a:solidFill>
              <a:srgbClr val="AACB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sz="2000">
              <a:cs typeface="+mn-ea"/>
              <a:sym typeface="+mn-lt"/>
            </a:endParaRPr>
          </a:p>
        </p:txBody>
      </p:sp>
      <p:grpSp>
        <p:nvGrpSpPr>
          <p:cNvPr id="77" name="Group 44"/>
          <p:cNvGrpSpPr/>
          <p:nvPr/>
        </p:nvGrpSpPr>
        <p:grpSpPr>
          <a:xfrm>
            <a:off x="5252864" y="2126524"/>
            <a:ext cx="1805506" cy="1485488"/>
            <a:chOff x="1870816" y="2494824"/>
            <a:chExt cx="1805506" cy="1485488"/>
          </a:xfrm>
        </p:grpSpPr>
        <p:sp>
          <p:nvSpPr>
            <p:cNvPr id="78" name="Oval 10"/>
            <p:cNvSpPr/>
            <p:nvPr/>
          </p:nvSpPr>
          <p:spPr>
            <a:xfrm>
              <a:off x="2030824" y="2494824"/>
              <a:ext cx="1485488" cy="1485488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 cmpd="sng">
              <a:solidFill>
                <a:srgbClr val="6EAA6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9" name="Rectangle 6"/>
            <p:cNvSpPr/>
            <p:nvPr/>
          </p:nvSpPr>
          <p:spPr>
            <a:xfrm>
              <a:off x="1870816" y="2911907"/>
              <a:ext cx="1805506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200"/>
              <a:r>
                <a:rPr lang="en-US" sz="4000" dirty="0">
                  <a:cs typeface="+mn-ea"/>
                  <a:sym typeface="+mn-lt"/>
                </a:rPr>
                <a:t>60</a:t>
              </a:r>
              <a:r>
                <a:rPr lang="id-ID" sz="4000" dirty="0">
                  <a:cs typeface="+mn-ea"/>
                  <a:sym typeface="+mn-lt"/>
                </a:rPr>
                <a:t>%</a:t>
              </a:r>
              <a:endParaRPr lang="en-US" sz="4000" dirty="0">
                <a:cs typeface="+mn-ea"/>
                <a:sym typeface="+mn-lt"/>
              </a:endParaRPr>
            </a:p>
          </p:txBody>
        </p:sp>
      </p:grpSp>
      <p:grpSp>
        <p:nvGrpSpPr>
          <p:cNvPr id="80" name="Group 4"/>
          <p:cNvGrpSpPr/>
          <p:nvPr/>
        </p:nvGrpSpPr>
        <p:grpSpPr>
          <a:xfrm>
            <a:off x="4758596" y="4583119"/>
            <a:ext cx="2794042" cy="1001904"/>
            <a:chOff x="1376548" y="4508941"/>
            <a:chExt cx="2794042" cy="1001904"/>
          </a:xfrm>
        </p:grpSpPr>
        <p:sp>
          <p:nvSpPr>
            <p:cNvPr id="81" name="TextBox 27"/>
            <p:cNvSpPr txBox="1"/>
            <p:nvPr/>
          </p:nvSpPr>
          <p:spPr>
            <a:xfrm>
              <a:off x="1619981" y="4508941"/>
              <a:ext cx="2307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en-US" b="1" dirty="0">
                <a:cs typeface="+mn-ea"/>
                <a:sym typeface="+mn-lt"/>
              </a:endParaRPr>
            </a:p>
          </p:txBody>
        </p:sp>
        <p:sp>
          <p:nvSpPr>
            <p:cNvPr id="82" name="TextBox 28"/>
            <p:cNvSpPr txBox="1"/>
            <p:nvPr/>
          </p:nvSpPr>
          <p:spPr>
            <a:xfrm>
              <a:off x="1376548" y="4930878"/>
              <a:ext cx="2794042" cy="57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18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en-US" sz="1400" dirty="0">
                <a:cs typeface="+mn-ea"/>
                <a:sym typeface="+mn-lt"/>
              </a:endParaRPr>
            </a:p>
          </p:txBody>
        </p:sp>
      </p:grpSp>
      <p:sp>
        <p:nvSpPr>
          <p:cNvPr id="83" name="Oval 9"/>
          <p:cNvSpPr/>
          <p:nvPr/>
        </p:nvSpPr>
        <p:spPr>
          <a:xfrm>
            <a:off x="8060596" y="1500528"/>
            <a:ext cx="2794042" cy="2794042"/>
          </a:xfrm>
          <a:prstGeom prst="ellipse">
            <a:avLst/>
          </a:prstGeom>
          <a:solidFill>
            <a:srgbClr val="FFFFFF">
              <a:alpha val="17000"/>
            </a:srgbClr>
          </a:solidFill>
          <a:ln w="12700" cmpd="sng">
            <a:solidFill>
              <a:srgbClr val="B5DDE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4" name="Arc 8"/>
          <p:cNvSpPr/>
          <p:nvPr/>
        </p:nvSpPr>
        <p:spPr>
          <a:xfrm>
            <a:off x="8398043" y="1837975"/>
            <a:ext cx="2119146" cy="2119146"/>
          </a:xfrm>
          <a:prstGeom prst="arc">
            <a:avLst>
              <a:gd name="adj1" fmla="val 3821812"/>
              <a:gd name="adj2" fmla="val 11144892"/>
            </a:avLst>
          </a:prstGeom>
          <a:noFill/>
          <a:ln w="219075" cap="rnd" cmpd="sng">
            <a:solidFill>
              <a:srgbClr val="AACB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sz="2000">
              <a:cs typeface="+mn-ea"/>
              <a:sym typeface="+mn-lt"/>
            </a:endParaRPr>
          </a:p>
        </p:txBody>
      </p:sp>
      <p:grpSp>
        <p:nvGrpSpPr>
          <p:cNvPr id="85" name="Group 44"/>
          <p:cNvGrpSpPr/>
          <p:nvPr/>
        </p:nvGrpSpPr>
        <p:grpSpPr>
          <a:xfrm>
            <a:off x="8554864" y="2126524"/>
            <a:ext cx="1805506" cy="1485488"/>
            <a:chOff x="1870816" y="2494824"/>
            <a:chExt cx="1805506" cy="1485488"/>
          </a:xfrm>
        </p:grpSpPr>
        <p:sp>
          <p:nvSpPr>
            <p:cNvPr id="86" name="Oval 10"/>
            <p:cNvSpPr/>
            <p:nvPr/>
          </p:nvSpPr>
          <p:spPr>
            <a:xfrm>
              <a:off x="2030824" y="2494824"/>
              <a:ext cx="1485488" cy="1485488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 cmpd="sng">
              <a:solidFill>
                <a:srgbClr val="6EAA6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7" name="Rectangle 6"/>
            <p:cNvSpPr/>
            <p:nvPr/>
          </p:nvSpPr>
          <p:spPr>
            <a:xfrm>
              <a:off x="1870816" y="2911907"/>
              <a:ext cx="1805506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200"/>
              <a:r>
                <a:rPr lang="en-US" sz="4000" dirty="0">
                  <a:cs typeface="+mn-ea"/>
                  <a:sym typeface="+mn-lt"/>
                </a:rPr>
                <a:t>30</a:t>
              </a:r>
              <a:r>
                <a:rPr lang="id-ID" sz="4000" dirty="0">
                  <a:cs typeface="+mn-ea"/>
                  <a:sym typeface="+mn-lt"/>
                </a:rPr>
                <a:t>%</a:t>
              </a:r>
              <a:endParaRPr lang="en-US" sz="4000" dirty="0">
                <a:cs typeface="+mn-ea"/>
                <a:sym typeface="+mn-lt"/>
              </a:endParaRPr>
            </a:p>
          </p:txBody>
        </p:sp>
      </p:grpSp>
      <p:grpSp>
        <p:nvGrpSpPr>
          <p:cNvPr id="88" name="Group 4"/>
          <p:cNvGrpSpPr/>
          <p:nvPr/>
        </p:nvGrpSpPr>
        <p:grpSpPr>
          <a:xfrm>
            <a:off x="8060596" y="4583119"/>
            <a:ext cx="2794042" cy="1001904"/>
            <a:chOff x="1376548" y="4508941"/>
            <a:chExt cx="2794042" cy="1001904"/>
          </a:xfrm>
        </p:grpSpPr>
        <p:sp>
          <p:nvSpPr>
            <p:cNvPr id="89" name="TextBox 27"/>
            <p:cNvSpPr txBox="1"/>
            <p:nvPr/>
          </p:nvSpPr>
          <p:spPr>
            <a:xfrm>
              <a:off x="1619981" y="4508941"/>
              <a:ext cx="2307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en-US" b="1" dirty="0">
                <a:cs typeface="+mn-ea"/>
                <a:sym typeface="+mn-lt"/>
              </a:endParaRPr>
            </a:p>
          </p:txBody>
        </p:sp>
        <p:sp>
          <p:nvSpPr>
            <p:cNvPr id="90" name="TextBox 28"/>
            <p:cNvSpPr txBox="1"/>
            <p:nvPr/>
          </p:nvSpPr>
          <p:spPr>
            <a:xfrm>
              <a:off x="1376548" y="4930878"/>
              <a:ext cx="2794042" cy="57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18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0" name="Oval 3"/>
          <p:cNvSpPr/>
          <p:nvPr/>
        </p:nvSpPr>
        <p:spPr>
          <a:xfrm>
            <a:off x="1796579" y="1868446"/>
            <a:ext cx="2150503" cy="215050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Arc 4"/>
          <p:cNvSpPr/>
          <p:nvPr/>
        </p:nvSpPr>
        <p:spPr>
          <a:xfrm>
            <a:off x="1797702" y="1869569"/>
            <a:ext cx="2148257" cy="2148257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rgbClr val="AA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5"/>
          <p:cNvSpPr/>
          <p:nvPr/>
        </p:nvSpPr>
        <p:spPr>
          <a:xfrm>
            <a:off x="3947083" y="1868446"/>
            <a:ext cx="2150503" cy="215050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Arc 6"/>
          <p:cNvSpPr/>
          <p:nvPr/>
        </p:nvSpPr>
        <p:spPr>
          <a:xfrm rot="10800000">
            <a:off x="3948206" y="1869569"/>
            <a:ext cx="2148257" cy="2148257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rgbClr val="6EA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7"/>
          <p:cNvSpPr/>
          <p:nvPr/>
        </p:nvSpPr>
        <p:spPr>
          <a:xfrm>
            <a:off x="6096660" y="1868446"/>
            <a:ext cx="2150503" cy="215050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Arc 8"/>
          <p:cNvSpPr/>
          <p:nvPr/>
        </p:nvSpPr>
        <p:spPr>
          <a:xfrm>
            <a:off x="6097783" y="1869569"/>
            <a:ext cx="2148257" cy="2148257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rgbClr val="AAC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9"/>
          <p:cNvSpPr/>
          <p:nvPr/>
        </p:nvSpPr>
        <p:spPr>
          <a:xfrm>
            <a:off x="8247164" y="1868446"/>
            <a:ext cx="2150503" cy="2150503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Arc 10"/>
          <p:cNvSpPr/>
          <p:nvPr/>
        </p:nvSpPr>
        <p:spPr>
          <a:xfrm rot="10800000">
            <a:off x="8248287" y="1869569"/>
            <a:ext cx="2148257" cy="2148257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rgbClr val="6EA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4362532" y="2284206"/>
            <a:ext cx="1318985" cy="13189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028" tIns="45514" rIns="91028" bIns="455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W</a:t>
            </a: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6512729" y="2284202"/>
            <a:ext cx="1318985" cy="13189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028" tIns="45514" rIns="91028" bIns="455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O</a:t>
            </a: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8662922" y="2284202"/>
            <a:ext cx="1318985" cy="13189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028" tIns="45514" rIns="91028" bIns="455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T</a:t>
            </a: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2212341" y="2284205"/>
            <a:ext cx="1318985" cy="13189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254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028" tIns="45514" rIns="91028" bIns="455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S</a:t>
            </a:r>
          </a:p>
        </p:txBody>
      </p:sp>
      <p:grpSp>
        <p:nvGrpSpPr>
          <p:cNvPr id="29" name="Group 24"/>
          <p:cNvGrpSpPr/>
          <p:nvPr/>
        </p:nvGrpSpPr>
        <p:grpSpPr>
          <a:xfrm>
            <a:off x="1152491" y="4417537"/>
            <a:ext cx="2378835" cy="1143086"/>
            <a:chOff x="1130109" y="5072656"/>
            <a:chExt cx="2389605" cy="1148261"/>
          </a:xfrm>
        </p:grpSpPr>
        <p:grpSp>
          <p:nvGrpSpPr>
            <p:cNvPr id="30" name="Group 19"/>
            <p:cNvGrpSpPr/>
            <p:nvPr/>
          </p:nvGrpSpPr>
          <p:grpSpPr>
            <a:xfrm>
              <a:off x="1130109" y="5134744"/>
              <a:ext cx="2389605" cy="1086173"/>
              <a:chOff x="6571442" y="2101176"/>
              <a:chExt cx="2389605" cy="1086173"/>
            </a:xfrm>
          </p:grpSpPr>
          <p:sp>
            <p:nvSpPr>
              <p:cNvPr id="32" name="Rounded Rectangle 20"/>
              <p:cNvSpPr/>
              <p:nvPr/>
            </p:nvSpPr>
            <p:spPr>
              <a:xfrm>
                <a:off x="6571442" y="2101176"/>
                <a:ext cx="2389605" cy="1086173"/>
              </a:xfrm>
              <a:prstGeom prst="roundRect">
                <a:avLst>
                  <a:gd name="adj" fmla="val 27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0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TextBox 21"/>
              <p:cNvSpPr txBox="1"/>
              <p:nvPr/>
            </p:nvSpPr>
            <p:spPr>
              <a:xfrm>
                <a:off x="6720890" y="2250893"/>
                <a:ext cx="2145694" cy="308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0338">
                  <a:defRPr/>
                </a:pPr>
                <a:r>
                  <a:rPr lang="en-US" altLang="zh-CN" sz="1394" dirty="0">
                    <a:solidFill>
                      <a:srgbClr val="222222"/>
                    </a:solidFill>
                    <a:cs typeface="+mn-ea"/>
                    <a:sym typeface="+mn-lt"/>
                  </a:rPr>
                  <a:t>Add title text</a:t>
                </a:r>
                <a:endParaRPr kumimoji="0" lang="en-US" sz="1394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Title 3"/>
              <p:cNvSpPr txBox="1">
                <a:spLocks/>
              </p:cNvSpPr>
              <p:nvPr/>
            </p:nvSpPr>
            <p:spPr>
              <a:xfrm>
                <a:off x="6720891" y="2557559"/>
                <a:ext cx="2145694" cy="431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 defTabSz="910338">
                  <a:lnSpc>
                    <a:spcPct val="100000"/>
                  </a:lnSpc>
                  <a:spcBef>
                    <a:spcPts val="1195"/>
                  </a:spcBef>
                  <a:buClr>
                    <a:srgbClr val="2196F3"/>
                  </a:buClr>
                  <a:buSzPct val="150000"/>
                  <a:defRPr/>
                </a:pPr>
                <a:r>
                  <a:rPr lang="en-US" altLang="zh-CN" sz="996" b="0" dirty="0">
                    <a:solidFill>
                      <a:srgbClr val="222222">
                        <a:alpha val="70000"/>
                      </a:srgb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kumimoji="0" lang="en-US" sz="996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1" name="Oval 23"/>
            <p:cNvSpPr>
              <a:spLocks noChangeAspect="1"/>
            </p:cNvSpPr>
            <p:nvPr/>
          </p:nvSpPr>
          <p:spPr>
            <a:xfrm>
              <a:off x="2263951" y="5072656"/>
              <a:ext cx="121920" cy="121920"/>
            </a:xfrm>
            <a:prstGeom prst="ellipse">
              <a:avLst/>
            </a:prstGeom>
            <a:solidFill>
              <a:srgbClr val="AACB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3699158" y="4417537"/>
            <a:ext cx="2378835" cy="1143086"/>
            <a:chOff x="1130109" y="5072656"/>
            <a:chExt cx="2389605" cy="1148261"/>
          </a:xfrm>
        </p:grpSpPr>
        <p:grpSp>
          <p:nvGrpSpPr>
            <p:cNvPr id="36" name="Group 26"/>
            <p:cNvGrpSpPr/>
            <p:nvPr/>
          </p:nvGrpSpPr>
          <p:grpSpPr>
            <a:xfrm>
              <a:off x="1130109" y="5134744"/>
              <a:ext cx="2389605" cy="1086173"/>
              <a:chOff x="6571442" y="2101176"/>
              <a:chExt cx="2389605" cy="1086173"/>
            </a:xfrm>
          </p:grpSpPr>
          <p:sp>
            <p:nvSpPr>
              <p:cNvPr id="38" name="Rounded Rectangle 28"/>
              <p:cNvSpPr/>
              <p:nvPr/>
            </p:nvSpPr>
            <p:spPr>
              <a:xfrm>
                <a:off x="6571442" y="2101176"/>
                <a:ext cx="2389605" cy="1086173"/>
              </a:xfrm>
              <a:prstGeom prst="roundRect">
                <a:avLst>
                  <a:gd name="adj" fmla="val 27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0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TextBox 29"/>
              <p:cNvSpPr txBox="1"/>
              <p:nvPr/>
            </p:nvSpPr>
            <p:spPr>
              <a:xfrm>
                <a:off x="6720890" y="2250893"/>
                <a:ext cx="2145694" cy="308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0338">
                  <a:defRPr/>
                </a:pPr>
                <a:r>
                  <a:rPr lang="en-US" altLang="zh-CN" sz="1394" dirty="0">
                    <a:solidFill>
                      <a:srgbClr val="222222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0" name="Title 3"/>
              <p:cNvSpPr txBox="1">
                <a:spLocks/>
              </p:cNvSpPr>
              <p:nvPr/>
            </p:nvSpPr>
            <p:spPr>
              <a:xfrm>
                <a:off x="6720891" y="2557559"/>
                <a:ext cx="2145694" cy="431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 defTabSz="910338">
                  <a:lnSpc>
                    <a:spcPct val="100000"/>
                  </a:lnSpc>
                  <a:spcBef>
                    <a:spcPts val="1195"/>
                  </a:spcBef>
                  <a:buClr>
                    <a:srgbClr val="2196F3"/>
                  </a:buClr>
                  <a:buSzPct val="150000"/>
                  <a:defRPr/>
                </a:pPr>
                <a:r>
                  <a:rPr lang="en-US" altLang="zh-CN" sz="996" b="0" dirty="0">
                    <a:solidFill>
                      <a:srgbClr val="222222">
                        <a:alpha val="70000"/>
                      </a:srgb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kumimoji="0" lang="en-US" sz="996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7" name="Oval 27"/>
            <p:cNvSpPr>
              <a:spLocks noChangeAspect="1"/>
            </p:cNvSpPr>
            <p:nvPr/>
          </p:nvSpPr>
          <p:spPr>
            <a:xfrm>
              <a:off x="2263951" y="5072656"/>
              <a:ext cx="121920" cy="121920"/>
            </a:xfrm>
            <a:prstGeom prst="ellipse">
              <a:avLst/>
            </a:prstGeom>
            <a:solidFill>
              <a:srgbClr val="6EAA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Group 31"/>
          <p:cNvGrpSpPr/>
          <p:nvPr/>
        </p:nvGrpSpPr>
        <p:grpSpPr>
          <a:xfrm>
            <a:off x="6245824" y="4417537"/>
            <a:ext cx="2378835" cy="1143086"/>
            <a:chOff x="1130109" y="5072656"/>
            <a:chExt cx="2389605" cy="1148261"/>
          </a:xfrm>
        </p:grpSpPr>
        <p:grpSp>
          <p:nvGrpSpPr>
            <p:cNvPr id="42" name="Group 32"/>
            <p:cNvGrpSpPr/>
            <p:nvPr/>
          </p:nvGrpSpPr>
          <p:grpSpPr>
            <a:xfrm>
              <a:off x="1130109" y="5134744"/>
              <a:ext cx="2389605" cy="1086173"/>
              <a:chOff x="6571442" y="2101176"/>
              <a:chExt cx="2389605" cy="1086173"/>
            </a:xfrm>
          </p:grpSpPr>
          <p:sp>
            <p:nvSpPr>
              <p:cNvPr id="44" name="Rounded Rectangle 34"/>
              <p:cNvSpPr/>
              <p:nvPr/>
            </p:nvSpPr>
            <p:spPr>
              <a:xfrm>
                <a:off x="6571442" y="2101176"/>
                <a:ext cx="2389605" cy="1086173"/>
              </a:xfrm>
              <a:prstGeom prst="roundRect">
                <a:avLst>
                  <a:gd name="adj" fmla="val 27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0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TextBox 35"/>
              <p:cNvSpPr txBox="1"/>
              <p:nvPr/>
            </p:nvSpPr>
            <p:spPr>
              <a:xfrm>
                <a:off x="6720890" y="2250893"/>
                <a:ext cx="2145694" cy="308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0338">
                  <a:defRPr/>
                </a:pPr>
                <a:r>
                  <a:rPr lang="en-US" altLang="zh-CN" sz="1394" dirty="0">
                    <a:solidFill>
                      <a:srgbClr val="222222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6" name="Title 3"/>
              <p:cNvSpPr txBox="1">
                <a:spLocks/>
              </p:cNvSpPr>
              <p:nvPr/>
            </p:nvSpPr>
            <p:spPr>
              <a:xfrm>
                <a:off x="6720891" y="2557559"/>
                <a:ext cx="2145694" cy="431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 defTabSz="910338">
                  <a:lnSpc>
                    <a:spcPct val="100000"/>
                  </a:lnSpc>
                  <a:spcBef>
                    <a:spcPts val="1195"/>
                  </a:spcBef>
                  <a:buClr>
                    <a:srgbClr val="2196F3"/>
                  </a:buClr>
                  <a:buSzPct val="150000"/>
                  <a:defRPr/>
                </a:pPr>
                <a:r>
                  <a:rPr lang="en-US" altLang="zh-CN" sz="996" b="0" dirty="0">
                    <a:solidFill>
                      <a:srgbClr val="222222">
                        <a:alpha val="70000"/>
                      </a:srgb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kumimoji="0" lang="en-US" sz="996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3" name="Oval 33"/>
            <p:cNvSpPr>
              <a:spLocks noChangeAspect="1"/>
            </p:cNvSpPr>
            <p:nvPr/>
          </p:nvSpPr>
          <p:spPr>
            <a:xfrm>
              <a:off x="2263951" y="5072656"/>
              <a:ext cx="121920" cy="121920"/>
            </a:xfrm>
            <a:prstGeom prst="ellipse">
              <a:avLst/>
            </a:prstGeom>
            <a:solidFill>
              <a:srgbClr val="AACB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Group 37"/>
          <p:cNvGrpSpPr/>
          <p:nvPr/>
        </p:nvGrpSpPr>
        <p:grpSpPr>
          <a:xfrm>
            <a:off x="8792489" y="4417537"/>
            <a:ext cx="2378835" cy="1143086"/>
            <a:chOff x="1130109" y="5072656"/>
            <a:chExt cx="2389605" cy="1148261"/>
          </a:xfrm>
        </p:grpSpPr>
        <p:grpSp>
          <p:nvGrpSpPr>
            <p:cNvPr id="48" name="Group 38"/>
            <p:cNvGrpSpPr/>
            <p:nvPr/>
          </p:nvGrpSpPr>
          <p:grpSpPr>
            <a:xfrm>
              <a:off x="1130109" y="5134744"/>
              <a:ext cx="2389605" cy="1086173"/>
              <a:chOff x="6571442" y="2101176"/>
              <a:chExt cx="2389605" cy="1086173"/>
            </a:xfrm>
          </p:grpSpPr>
          <p:sp>
            <p:nvSpPr>
              <p:cNvPr id="50" name="Rounded Rectangle 40"/>
              <p:cNvSpPr/>
              <p:nvPr/>
            </p:nvSpPr>
            <p:spPr>
              <a:xfrm>
                <a:off x="6571442" y="2101176"/>
                <a:ext cx="2389605" cy="1086173"/>
              </a:xfrm>
              <a:prstGeom prst="roundRect">
                <a:avLst>
                  <a:gd name="adj" fmla="val 27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03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TextBox 41"/>
              <p:cNvSpPr txBox="1"/>
              <p:nvPr/>
            </p:nvSpPr>
            <p:spPr>
              <a:xfrm>
                <a:off x="6720890" y="2250893"/>
                <a:ext cx="2145694" cy="308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0338">
                  <a:defRPr/>
                </a:pPr>
                <a:r>
                  <a:rPr lang="en-US" altLang="zh-CN" sz="1394" dirty="0">
                    <a:solidFill>
                      <a:srgbClr val="222222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52" name="Title 3"/>
              <p:cNvSpPr txBox="1">
                <a:spLocks/>
              </p:cNvSpPr>
              <p:nvPr/>
            </p:nvSpPr>
            <p:spPr>
              <a:xfrm>
                <a:off x="6720891" y="2557559"/>
                <a:ext cx="2145694" cy="431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 defTabSz="910338">
                  <a:lnSpc>
                    <a:spcPct val="100000"/>
                  </a:lnSpc>
                  <a:spcBef>
                    <a:spcPts val="1195"/>
                  </a:spcBef>
                  <a:buClr>
                    <a:srgbClr val="2196F3"/>
                  </a:buClr>
                  <a:buSzPct val="150000"/>
                  <a:defRPr/>
                </a:pPr>
                <a:r>
                  <a:rPr lang="en-US" altLang="zh-CN" sz="996" b="0" dirty="0">
                    <a:solidFill>
                      <a:srgbClr val="222222">
                        <a:alpha val="70000"/>
                      </a:srgb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kumimoji="0" lang="en-US" sz="996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7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9" name="Oval 39"/>
            <p:cNvSpPr>
              <a:spLocks noChangeAspect="1"/>
            </p:cNvSpPr>
            <p:nvPr/>
          </p:nvSpPr>
          <p:spPr>
            <a:xfrm>
              <a:off x="2263951" y="5072656"/>
              <a:ext cx="121920" cy="121920"/>
            </a:xfrm>
            <a:prstGeom prst="ellipse">
              <a:avLst/>
            </a:prstGeom>
            <a:solidFill>
              <a:srgbClr val="6EAA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6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5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132023" y="3234350"/>
            <a:ext cx="4247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82773" y="3983779"/>
            <a:ext cx="49456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07608" y="4071553"/>
            <a:ext cx="6096000" cy="418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45049" y="1870756"/>
            <a:ext cx="1237901" cy="1046425"/>
            <a:chOff x="3294848" y="-1361265"/>
            <a:chExt cx="1237901" cy="1046425"/>
          </a:xfrm>
        </p:grpSpPr>
        <p:grpSp>
          <p:nvGrpSpPr>
            <p:cNvPr id="57" name="组合 56"/>
            <p:cNvGrpSpPr/>
            <p:nvPr/>
          </p:nvGrpSpPr>
          <p:grpSpPr>
            <a:xfrm rot="187545">
              <a:off x="3294848" y="-1361265"/>
              <a:ext cx="1237901" cy="1046425"/>
              <a:chOff x="532660" y="169116"/>
              <a:chExt cx="10894439" cy="6558482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583333">
                <a:off x="1081985" y="406397"/>
                <a:ext cx="10300205" cy="6134602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5">
                <a:off x="532660" y="169116"/>
                <a:ext cx="10894439" cy="6558482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3473614" y="-1209968"/>
              <a:ext cx="906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cs typeface="+mn-ea"/>
                  <a:sym typeface="+mn-lt"/>
                </a:rPr>
                <a:t>03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6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B9A828DD-EBD2-4BED-B11D-D9F2294F32C8}"/>
              </a:ext>
            </a:extLst>
          </p:cNvPr>
          <p:cNvGrpSpPr/>
          <p:nvPr/>
        </p:nvGrpSpPr>
        <p:grpSpPr>
          <a:xfrm>
            <a:off x="6524540" y="1416665"/>
            <a:ext cx="3406466" cy="1360402"/>
            <a:chOff x="8139770" y="3049430"/>
            <a:chExt cx="3406466" cy="1360402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A4C6580-BAEE-47DD-BD60-84586C483F6A}"/>
                </a:ext>
              </a:extLst>
            </p:cNvPr>
            <p:cNvSpPr/>
            <p:nvPr/>
          </p:nvSpPr>
          <p:spPr>
            <a:xfrm>
              <a:off x="8139770" y="3049430"/>
              <a:ext cx="3406466" cy="1360402"/>
            </a:xfrm>
            <a:custGeom>
              <a:avLst/>
              <a:gdLst>
                <a:gd name="connsiteX0" fmla="*/ 152939 w 3406466"/>
                <a:gd name="connsiteY0" fmla="*/ 0 h 1653744"/>
                <a:gd name="connsiteX1" fmla="*/ 3386108 w 3406466"/>
                <a:gd name="connsiteY1" fmla="*/ 0 h 1653744"/>
                <a:gd name="connsiteX2" fmla="*/ 3406466 w 3406466"/>
                <a:gd name="connsiteY2" fmla="*/ 20358 h 1653744"/>
                <a:gd name="connsiteX3" fmla="*/ 3406466 w 3406466"/>
                <a:gd name="connsiteY3" fmla="*/ 1633386 h 1653744"/>
                <a:gd name="connsiteX4" fmla="*/ 3386108 w 3406466"/>
                <a:gd name="connsiteY4" fmla="*/ 1653744 h 1653744"/>
                <a:gd name="connsiteX5" fmla="*/ 152939 w 3406466"/>
                <a:gd name="connsiteY5" fmla="*/ 1653744 h 1653744"/>
                <a:gd name="connsiteX6" fmla="*/ 132581 w 3406466"/>
                <a:gd name="connsiteY6" fmla="*/ 1633386 h 1653744"/>
                <a:gd name="connsiteX7" fmla="*/ 132581 w 3406466"/>
                <a:gd name="connsiteY7" fmla="*/ 957741 h 1653744"/>
                <a:gd name="connsiteX8" fmla="*/ 0 w 3406466"/>
                <a:gd name="connsiteY8" fmla="*/ 825160 h 1653744"/>
                <a:gd name="connsiteX9" fmla="*/ 132581 w 3406466"/>
                <a:gd name="connsiteY9" fmla="*/ 692579 h 1653744"/>
                <a:gd name="connsiteX10" fmla="*/ 132581 w 3406466"/>
                <a:gd name="connsiteY10" fmla="*/ 20358 h 1653744"/>
                <a:gd name="connsiteX11" fmla="*/ 152939 w 3406466"/>
                <a:gd name="connsiteY11" fmla="*/ 0 h 16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466" h="1653744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F6AC763E-9927-4116-B073-3DB14C809F55}"/>
                </a:ext>
              </a:extLst>
            </p:cNvPr>
            <p:cNvGrpSpPr/>
            <p:nvPr/>
          </p:nvGrpSpPr>
          <p:grpSpPr>
            <a:xfrm>
              <a:off x="8533977" y="3277771"/>
              <a:ext cx="2900026" cy="877436"/>
              <a:chOff x="1410393" y="1817966"/>
              <a:chExt cx="2900026" cy="877436"/>
            </a:xfrm>
          </p:grpSpPr>
          <p:sp>
            <p:nvSpPr>
              <p:cNvPr id="8" name="Title 3">
                <a:extLst>
                  <a:ext uri="{FF2B5EF4-FFF2-40B4-BE49-F238E27FC236}">
                    <a16:creationId xmlns:a16="http://schemas.microsoft.com/office/drawing/2014/main" id="{3398F831-9581-4BD8-9DEB-8D48A5FAA8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2479" y="1828436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>
                  <a:lnSpc>
                    <a:spcPct val="80000"/>
                  </a:lnSpc>
                  <a:defRPr/>
                </a:pPr>
                <a:r>
                  <a:rPr lang="en-US" altLang="zh-CN" sz="2000" b="0" dirty="0">
                    <a:solidFill>
                      <a:srgbClr val="22222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Title 3">
                <a:extLst>
                  <a:ext uri="{FF2B5EF4-FFF2-40B4-BE49-F238E27FC236}">
                    <a16:creationId xmlns:a16="http://schemas.microsoft.com/office/drawing/2014/main" id="{BFD56833-294D-4161-921F-76622356B9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0393" y="2149819"/>
                <a:ext cx="2803467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lang="en-US" altLang="zh-CN" sz="1200" b="0" dirty="0">
                    <a:solidFill>
                      <a:srgbClr val="222222">
                        <a:alpha val="70000"/>
                      </a:srgb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Oval 11">
                <a:extLst>
                  <a:ext uri="{FF2B5EF4-FFF2-40B4-BE49-F238E27FC236}">
                    <a16:creationId xmlns:a16="http://schemas.microsoft.com/office/drawing/2014/main" id="{FBD99214-D3D3-4009-96DD-D25958F3DBA3}"/>
                  </a:ext>
                </a:extLst>
              </p:cNvPr>
              <p:cNvSpPr/>
              <p:nvPr/>
            </p:nvSpPr>
            <p:spPr>
              <a:xfrm>
                <a:off x="1506952" y="1817966"/>
                <a:ext cx="235527" cy="235527"/>
              </a:xfrm>
              <a:prstGeom prst="ellipse">
                <a:avLst/>
              </a:prstGeom>
              <a:solidFill>
                <a:srgbClr val="6EAA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2979A4D9-8B2A-4321-B84B-85DFF354A5AC}"/>
              </a:ext>
            </a:extLst>
          </p:cNvPr>
          <p:cNvCxnSpPr>
            <a:endCxn id="29" idx="4"/>
          </p:cNvCxnSpPr>
          <p:nvPr/>
        </p:nvCxnSpPr>
        <p:spPr>
          <a:xfrm>
            <a:off x="6219252" y="2112362"/>
            <a:ext cx="64" cy="310870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32">
            <a:extLst>
              <a:ext uri="{FF2B5EF4-FFF2-40B4-BE49-F238E27FC236}">
                <a16:creationId xmlns:a16="http://schemas.microsoft.com/office/drawing/2014/main" id="{329031B2-C4CF-446B-8E03-01F628953F2D}"/>
              </a:ext>
            </a:extLst>
          </p:cNvPr>
          <p:cNvSpPr>
            <a:spLocks noChangeAspect="1"/>
          </p:cNvSpPr>
          <p:nvPr/>
        </p:nvSpPr>
        <p:spPr>
          <a:xfrm>
            <a:off x="6170794" y="3610444"/>
            <a:ext cx="97043" cy="97043"/>
          </a:xfrm>
          <a:prstGeom prst="ellipse">
            <a:avLst/>
          </a:prstGeom>
          <a:solidFill>
            <a:srgbClr val="AACB9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04F81DDD-98C9-42A0-A75A-EC2914A70821}"/>
              </a:ext>
            </a:extLst>
          </p:cNvPr>
          <p:cNvSpPr>
            <a:spLocks noChangeAspect="1"/>
          </p:cNvSpPr>
          <p:nvPr/>
        </p:nvSpPr>
        <p:spPr>
          <a:xfrm>
            <a:off x="6170794" y="5124023"/>
            <a:ext cx="97043" cy="97043"/>
          </a:xfrm>
          <a:prstGeom prst="ellipse">
            <a:avLst/>
          </a:prstGeom>
          <a:solidFill>
            <a:srgbClr val="6EAA6B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9C5E5A4C-A1BB-48F0-9EEE-777CD80D1D32}"/>
              </a:ext>
            </a:extLst>
          </p:cNvPr>
          <p:cNvSpPr>
            <a:spLocks noChangeAspect="1"/>
          </p:cNvSpPr>
          <p:nvPr/>
        </p:nvSpPr>
        <p:spPr>
          <a:xfrm>
            <a:off x="6170794" y="2054064"/>
            <a:ext cx="97043" cy="97043"/>
          </a:xfrm>
          <a:prstGeom prst="ellipse">
            <a:avLst/>
          </a:prstGeom>
          <a:solidFill>
            <a:srgbClr val="6EAA6B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id="{B9A828DD-EBD2-4BED-B11D-D9F2294F32C8}"/>
              </a:ext>
            </a:extLst>
          </p:cNvPr>
          <p:cNvGrpSpPr/>
          <p:nvPr/>
        </p:nvGrpSpPr>
        <p:grpSpPr>
          <a:xfrm>
            <a:off x="6524540" y="2978765"/>
            <a:ext cx="3406466" cy="1360402"/>
            <a:chOff x="8139770" y="3049430"/>
            <a:chExt cx="3406466" cy="1360402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CA4C6580-BAEE-47DD-BD60-84586C483F6A}"/>
                </a:ext>
              </a:extLst>
            </p:cNvPr>
            <p:cNvSpPr/>
            <p:nvPr/>
          </p:nvSpPr>
          <p:spPr>
            <a:xfrm>
              <a:off x="8139770" y="3049430"/>
              <a:ext cx="3406466" cy="1360402"/>
            </a:xfrm>
            <a:custGeom>
              <a:avLst/>
              <a:gdLst>
                <a:gd name="connsiteX0" fmla="*/ 152939 w 3406466"/>
                <a:gd name="connsiteY0" fmla="*/ 0 h 1653744"/>
                <a:gd name="connsiteX1" fmla="*/ 3386108 w 3406466"/>
                <a:gd name="connsiteY1" fmla="*/ 0 h 1653744"/>
                <a:gd name="connsiteX2" fmla="*/ 3406466 w 3406466"/>
                <a:gd name="connsiteY2" fmla="*/ 20358 h 1653744"/>
                <a:gd name="connsiteX3" fmla="*/ 3406466 w 3406466"/>
                <a:gd name="connsiteY3" fmla="*/ 1633386 h 1653744"/>
                <a:gd name="connsiteX4" fmla="*/ 3386108 w 3406466"/>
                <a:gd name="connsiteY4" fmla="*/ 1653744 h 1653744"/>
                <a:gd name="connsiteX5" fmla="*/ 152939 w 3406466"/>
                <a:gd name="connsiteY5" fmla="*/ 1653744 h 1653744"/>
                <a:gd name="connsiteX6" fmla="*/ 132581 w 3406466"/>
                <a:gd name="connsiteY6" fmla="*/ 1633386 h 1653744"/>
                <a:gd name="connsiteX7" fmla="*/ 132581 w 3406466"/>
                <a:gd name="connsiteY7" fmla="*/ 957741 h 1653744"/>
                <a:gd name="connsiteX8" fmla="*/ 0 w 3406466"/>
                <a:gd name="connsiteY8" fmla="*/ 825160 h 1653744"/>
                <a:gd name="connsiteX9" fmla="*/ 132581 w 3406466"/>
                <a:gd name="connsiteY9" fmla="*/ 692579 h 1653744"/>
                <a:gd name="connsiteX10" fmla="*/ 132581 w 3406466"/>
                <a:gd name="connsiteY10" fmla="*/ 20358 h 1653744"/>
                <a:gd name="connsiteX11" fmla="*/ 152939 w 3406466"/>
                <a:gd name="connsiteY11" fmla="*/ 0 h 16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466" h="1653744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" name="Group 7">
              <a:extLst>
                <a:ext uri="{FF2B5EF4-FFF2-40B4-BE49-F238E27FC236}">
                  <a16:creationId xmlns:a16="http://schemas.microsoft.com/office/drawing/2014/main" id="{F6AC763E-9927-4116-B073-3DB14C809F55}"/>
                </a:ext>
              </a:extLst>
            </p:cNvPr>
            <p:cNvGrpSpPr/>
            <p:nvPr/>
          </p:nvGrpSpPr>
          <p:grpSpPr>
            <a:xfrm>
              <a:off x="8533977" y="3277771"/>
              <a:ext cx="2900026" cy="877436"/>
              <a:chOff x="1410393" y="1817966"/>
              <a:chExt cx="2900026" cy="877436"/>
            </a:xfrm>
          </p:grpSpPr>
          <p:sp>
            <p:nvSpPr>
              <p:cNvPr id="41" name="Title 3">
                <a:extLst>
                  <a:ext uri="{FF2B5EF4-FFF2-40B4-BE49-F238E27FC236}">
                    <a16:creationId xmlns:a16="http://schemas.microsoft.com/office/drawing/2014/main" id="{3398F831-9581-4BD8-9DEB-8D48A5FAA8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2479" y="1828436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>
                  <a:lnSpc>
                    <a:spcPct val="80000"/>
                  </a:lnSpc>
                  <a:defRPr/>
                </a:pPr>
                <a:r>
                  <a:rPr lang="en-US" altLang="zh-CN" sz="2000" b="0" dirty="0">
                    <a:solidFill>
                      <a:srgbClr val="22222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Title 3">
                <a:extLst>
                  <a:ext uri="{FF2B5EF4-FFF2-40B4-BE49-F238E27FC236}">
                    <a16:creationId xmlns:a16="http://schemas.microsoft.com/office/drawing/2014/main" id="{BFD56833-294D-4161-921F-76622356B9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0393" y="2149819"/>
                <a:ext cx="2803467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lang="en-US" altLang="zh-CN" sz="1200" b="0" dirty="0">
                    <a:solidFill>
                      <a:srgbClr val="222222">
                        <a:alpha val="70000"/>
                      </a:srgb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FBD99214-D3D3-4009-96DD-D25958F3DBA3}"/>
                  </a:ext>
                </a:extLst>
              </p:cNvPr>
              <p:cNvSpPr/>
              <p:nvPr/>
            </p:nvSpPr>
            <p:spPr>
              <a:xfrm>
                <a:off x="1506952" y="1817966"/>
                <a:ext cx="235527" cy="235527"/>
              </a:xfrm>
              <a:prstGeom prst="ellipse">
                <a:avLst/>
              </a:prstGeom>
              <a:solidFill>
                <a:srgbClr val="AACB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grpSp>
        <p:nvGrpSpPr>
          <p:cNvPr id="44" name="Group 5">
            <a:extLst>
              <a:ext uri="{FF2B5EF4-FFF2-40B4-BE49-F238E27FC236}">
                <a16:creationId xmlns:a16="http://schemas.microsoft.com/office/drawing/2014/main" id="{B9A828DD-EBD2-4BED-B11D-D9F2294F32C8}"/>
              </a:ext>
            </a:extLst>
          </p:cNvPr>
          <p:cNvGrpSpPr/>
          <p:nvPr/>
        </p:nvGrpSpPr>
        <p:grpSpPr>
          <a:xfrm>
            <a:off x="6524540" y="4540865"/>
            <a:ext cx="3406466" cy="1360402"/>
            <a:chOff x="8139770" y="3049430"/>
            <a:chExt cx="3406466" cy="1360402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A4C6580-BAEE-47DD-BD60-84586C483F6A}"/>
                </a:ext>
              </a:extLst>
            </p:cNvPr>
            <p:cNvSpPr/>
            <p:nvPr/>
          </p:nvSpPr>
          <p:spPr>
            <a:xfrm>
              <a:off x="8139770" y="3049430"/>
              <a:ext cx="3406466" cy="1360402"/>
            </a:xfrm>
            <a:custGeom>
              <a:avLst/>
              <a:gdLst>
                <a:gd name="connsiteX0" fmla="*/ 152939 w 3406466"/>
                <a:gd name="connsiteY0" fmla="*/ 0 h 1653744"/>
                <a:gd name="connsiteX1" fmla="*/ 3386108 w 3406466"/>
                <a:gd name="connsiteY1" fmla="*/ 0 h 1653744"/>
                <a:gd name="connsiteX2" fmla="*/ 3406466 w 3406466"/>
                <a:gd name="connsiteY2" fmla="*/ 20358 h 1653744"/>
                <a:gd name="connsiteX3" fmla="*/ 3406466 w 3406466"/>
                <a:gd name="connsiteY3" fmla="*/ 1633386 h 1653744"/>
                <a:gd name="connsiteX4" fmla="*/ 3386108 w 3406466"/>
                <a:gd name="connsiteY4" fmla="*/ 1653744 h 1653744"/>
                <a:gd name="connsiteX5" fmla="*/ 152939 w 3406466"/>
                <a:gd name="connsiteY5" fmla="*/ 1653744 h 1653744"/>
                <a:gd name="connsiteX6" fmla="*/ 132581 w 3406466"/>
                <a:gd name="connsiteY6" fmla="*/ 1633386 h 1653744"/>
                <a:gd name="connsiteX7" fmla="*/ 132581 w 3406466"/>
                <a:gd name="connsiteY7" fmla="*/ 957741 h 1653744"/>
                <a:gd name="connsiteX8" fmla="*/ 0 w 3406466"/>
                <a:gd name="connsiteY8" fmla="*/ 825160 h 1653744"/>
                <a:gd name="connsiteX9" fmla="*/ 132581 w 3406466"/>
                <a:gd name="connsiteY9" fmla="*/ 692579 h 1653744"/>
                <a:gd name="connsiteX10" fmla="*/ 132581 w 3406466"/>
                <a:gd name="connsiteY10" fmla="*/ 20358 h 1653744"/>
                <a:gd name="connsiteX11" fmla="*/ 152939 w 3406466"/>
                <a:gd name="connsiteY11" fmla="*/ 0 h 16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466" h="1653744">
                  <a:moveTo>
                    <a:pt x="152939" y="0"/>
                  </a:moveTo>
                  <a:lnTo>
                    <a:pt x="3386108" y="0"/>
                  </a:lnTo>
                  <a:cubicBezTo>
                    <a:pt x="3397351" y="0"/>
                    <a:pt x="3406466" y="9115"/>
                    <a:pt x="3406466" y="20358"/>
                  </a:cubicBezTo>
                  <a:lnTo>
                    <a:pt x="3406466" y="1633386"/>
                  </a:lnTo>
                  <a:cubicBezTo>
                    <a:pt x="3406466" y="1644629"/>
                    <a:pt x="3397351" y="1653744"/>
                    <a:pt x="3386108" y="1653744"/>
                  </a:cubicBezTo>
                  <a:lnTo>
                    <a:pt x="152939" y="1653744"/>
                  </a:lnTo>
                  <a:cubicBezTo>
                    <a:pt x="141696" y="1653744"/>
                    <a:pt x="132581" y="1644629"/>
                    <a:pt x="132581" y="1633386"/>
                  </a:cubicBezTo>
                  <a:lnTo>
                    <a:pt x="132581" y="957741"/>
                  </a:lnTo>
                  <a:lnTo>
                    <a:pt x="0" y="825160"/>
                  </a:lnTo>
                  <a:lnTo>
                    <a:pt x="132581" y="692579"/>
                  </a:lnTo>
                  <a:lnTo>
                    <a:pt x="132581" y="20358"/>
                  </a:lnTo>
                  <a:cubicBezTo>
                    <a:pt x="132581" y="9115"/>
                    <a:pt x="141696" y="0"/>
                    <a:pt x="152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F6AC763E-9927-4116-B073-3DB14C809F55}"/>
                </a:ext>
              </a:extLst>
            </p:cNvPr>
            <p:cNvGrpSpPr/>
            <p:nvPr/>
          </p:nvGrpSpPr>
          <p:grpSpPr>
            <a:xfrm>
              <a:off x="8533977" y="3277771"/>
              <a:ext cx="2900026" cy="877436"/>
              <a:chOff x="1410393" y="1817966"/>
              <a:chExt cx="2900026" cy="877436"/>
            </a:xfrm>
          </p:grpSpPr>
          <p:sp>
            <p:nvSpPr>
              <p:cNvPr id="47" name="Title 3">
                <a:extLst>
                  <a:ext uri="{FF2B5EF4-FFF2-40B4-BE49-F238E27FC236}">
                    <a16:creationId xmlns:a16="http://schemas.microsoft.com/office/drawing/2014/main" id="{3398F831-9581-4BD8-9DEB-8D48A5FAA8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2479" y="1828436"/>
                <a:ext cx="2567940" cy="24653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>
                  <a:lnSpc>
                    <a:spcPct val="80000"/>
                  </a:lnSpc>
                  <a:defRPr/>
                </a:pPr>
                <a:r>
                  <a:rPr lang="en-US" altLang="zh-CN" sz="2000" b="0" dirty="0">
                    <a:solidFill>
                      <a:srgbClr val="22222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Title 3">
                <a:extLst>
                  <a:ext uri="{FF2B5EF4-FFF2-40B4-BE49-F238E27FC236}">
                    <a16:creationId xmlns:a16="http://schemas.microsoft.com/office/drawing/2014/main" id="{BFD56833-294D-4161-921F-76622356B9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0393" y="2149819"/>
                <a:ext cx="2803467" cy="54558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lang="en-US" altLang="zh-CN" sz="1200" b="0" dirty="0">
                    <a:solidFill>
                      <a:srgbClr val="222222">
                        <a:alpha val="70000"/>
                      </a:srgb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5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Oval 11">
                <a:extLst>
                  <a:ext uri="{FF2B5EF4-FFF2-40B4-BE49-F238E27FC236}">
                    <a16:creationId xmlns:a16="http://schemas.microsoft.com/office/drawing/2014/main" id="{FBD99214-D3D3-4009-96DD-D25958F3DBA3}"/>
                  </a:ext>
                </a:extLst>
              </p:cNvPr>
              <p:cNvSpPr/>
              <p:nvPr/>
            </p:nvSpPr>
            <p:spPr>
              <a:xfrm>
                <a:off x="1506952" y="1817966"/>
                <a:ext cx="235527" cy="235527"/>
              </a:xfrm>
              <a:prstGeom prst="ellipse">
                <a:avLst/>
              </a:prstGeom>
              <a:solidFill>
                <a:srgbClr val="6EAA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676879" y="1762769"/>
            <a:ext cx="3954030" cy="3534432"/>
            <a:chOff x="2356792" y="2275608"/>
            <a:chExt cx="2721488" cy="2432685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56792" y="2275608"/>
              <a:ext cx="2721488" cy="2432685"/>
            </a:xfrm>
            <a:custGeom>
              <a:avLst/>
              <a:gdLst>
                <a:gd name="connsiteX0" fmla="*/ 435945 w 2721488"/>
                <a:gd name="connsiteY0" fmla="*/ 0 h 2432685"/>
                <a:gd name="connsiteX1" fmla="*/ 2721488 w 2721488"/>
                <a:gd name="connsiteY1" fmla="*/ 521276 h 2432685"/>
                <a:gd name="connsiteX2" fmla="*/ 2285543 w 2721488"/>
                <a:gd name="connsiteY2" fmla="*/ 2432685 h 2432685"/>
                <a:gd name="connsiteX3" fmla="*/ 0 w 2721488"/>
                <a:gd name="connsiteY3" fmla="*/ 1911410 h 2432685"/>
                <a:gd name="connsiteX4" fmla="*/ 435945 w 2721488"/>
                <a:gd name="connsiteY4" fmla="*/ 0 h 243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488" h="2432685">
                  <a:moveTo>
                    <a:pt x="435945" y="0"/>
                  </a:moveTo>
                  <a:lnTo>
                    <a:pt x="2721488" y="521276"/>
                  </a:lnTo>
                  <a:lnTo>
                    <a:pt x="2285543" y="2432685"/>
                  </a:lnTo>
                  <a:lnTo>
                    <a:pt x="0" y="1911410"/>
                  </a:lnTo>
                  <a:lnTo>
                    <a:pt x="435945" y="0"/>
                  </a:lnTo>
                  <a:close/>
                </a:path>
              </a:pathLst>
            </a:custGeom>
            <a:ln w="12700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8940">
              <a:off x="2420925" y="2432755"/>
              <a:ext cx="2479476" cy="2095956"/>
            </a:xfrm>
            <a:prstGeom prst="rect">
              <a:avLst/>
            </a:prstGeom>
            <a:noFill/>
            <a:ln w="127000"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8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2" name="Diamond 4">
            <a:extLst>
              <a:ext uri="{FF2B5EF4-FFF2-40B4-BE49-F238E27FC236}">
                <a16:creationId xmlns:a16="http://schemas.microsoft.com/office/drawing/2014/main" id="{7B394410-2C4C-4A76-B2A1-02D17A3B5E1A}"/>
              </a:ext>
            </a:extLst>
          </p:cNvPr>
          <p:cNvSpPr/>
          <p:nvPr/>
        </p:nvSpPr>
        <p:spPr>
          <a:xfrm>
            <a:off x="2319338" y="1790700"/>
            <a:ext cx="3581400" cy="358140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Diamond 5">
            <a:extLst>
              <a:ext uri="{FF2B5EF4-FFF2-40B4-BE49-F238E27FC236}">
                <a16:creationId xmlns:a16="http://schemas.microsoft.com/office/drawing/2014/main" id="{E5674A4E-BCD4-43C4-A20F-B268A20D0E90}"/>
              </a:ext>
            </a:extLst>
          </p:cNvPr>
          <p:cNvSpPr/>
          <p:nvPr/>
        </p:nvSpPr>
        <p:spPr>
          <a:xfrm>
            <a:off x="5900738" y="1790700"/>
            <a:ext cx="3581400" cy="358140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Diamond 5">
            <a:extLst>
              <a:ext uri="{FF2B5EF4-FFF2-40B4-BE49-F238E27FC236}">
                <a16:creationId xmlns:a16="http://schemas.microsoft.com/office/drawing/2014/main" id="{E5674A4E-BCD4-43C4-A20F-B268A20D0E90}"/>
              </a:ext>
            </a:extLst>
          </p:cNvPr>
          <p:cNvSpPr/>
          <p:nvPr/>
        </p:nvSpPr>
        <p:spPr>
          <a:xfrm>
            <a:off x="3406776" y="1087438"/>
            <a:ext cx="4987924" cy="4987924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6EAA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72804" y="4518020"/>
            <a:ext cx="2279396" cy="803320"/>
            <a:chOff x="8972804" y="4645555"/>
            <a:chExt cx="2279396" cy="803320"/>
          </a:xfrm>
        </p:grpSpPr>
        <p:sp>
          <p:nvSpPr>
            <p:cNvPr id="18" name="Title 3"/>
            <p:cNvSpPr txBox="1">
              <a:spLocks/>
            </p:cNvSpPr>
            <p:nvPr/>
          </p:nvSpPr>
          <p:spPr>
            <a:xfrm>
              <a:off x="8972804" y="4645555"/>
              <a:ext cx="2038096" cy="33907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800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8972805" y="4878591"/>
              <a:ext cx="2279395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72804" y="1620856"/>
            <a:ext cx="2279396" cy="803320"/>
            <a:chOff x="8972804" y="4645555"/>
            <a:chExt cx="2279396" cy="803320"/>
          </a:xfrm>
        </p:grpSpPr>
        <p:sp>
          <p:nvSpPr>
            <p:cNvPr id="21" name="Title 3"/>
            <p:cNvSpPr txBox="1">
              <a:spLocks/>
            </p:cNvSpPr>
            <p:nvPr/>
          </p:nvSpPr>
          <p:spPr>
            <a:xfrm>
              <a:off x="8972804" y="4645555"/>
              <a:ext cx="2038096" cy="33907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800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7"/>
            <p:cNvSpPr txBox="1"/>
            <p:nvPr/>
          </p:nvSpPr>
          <p:spPr>
            <a:xfrm>
              <a:off x="8972805" y="4878591"/>
              <a:ext cx="2279395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20097" y="4518020"/>
            <a:ext cx="2279396" cy="803320"/>
            <a:chOff x="8972804" y="4645555"/>
            <a:chExt cx="2279396" cy="803320"/>
          </a:xfrm>
        </p:grpSpPr>
        <p:sp>
          <p:nvSpPr>
            <p:cNvPr id="24" name="Title 3"/>
            <p:cNvSpPr txBox="1">
              <a:spLocks/>
            </p:cNvSpPr>
            <p:nvPr/>
          </p:nvSpPr>
          <p:spPr>
            <a:xfrm>
              <a:off x="8972804" y="4645555"/>
              <a:ext cx="2038096" cy="33907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800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8972805" y="4878591"/>
              <a:ext cx="2279395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20097" y="1620856"/>
            <a:ext cx="2279396" cy="803320"/>
            <a:chOff x="8972804" y="4645555"/>
            <a:chExt cx="2279396" cy="803320"/>
          </a:xfrm>
        </p:grpSpPr>
        <p:sp>
          <p:nvSpPr>
            <p:cNvPr id="27" name="Title 3"/>
            <p:cNvSpPr txBox="1">
              <a:spLocks/>
            </p:cNvSpPr>
            <p:nvPr/>
          </p:nvSpPr>
          <p:spPr>
            <a:xfrm>
              <a:off x="8972804" y="4645555"/>
              <a:ext cx="2038096" cy="33907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800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8972805" y="4878591"/>
              <a:ext cx="2279395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7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104" y="1669038"/>
            <a:ext cx="4384675" cy="292836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1870697" y="4810170"/>
            <a:ext cx="2853148" cy="869505"/>
            <a:chOff x="1477496" y="3017520"/>
            <a:chExt cx="2866066" cy="873442"/>
          </a:xfrm>
        </p:grpSpPr>
        <p:sp>
          <p:nvSpPr>
            <p:cNvPr id="5" name="Title 3"/>
            <p:cNvSpPr txBox="1">
              <a:spLocks/>
            </p:cNvSpPr>
            <p:nvPr/>
          </p:nvSpPr>
          <p:spPr>
            <a:xfrm>
              <a:off x="1542189" y="3167631"/>
              <a:ext cx="2801373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593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796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1542189" y="3368722"/>
              <a:ext cx="2801373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1050" b="0" dirty="0">
                  <a:solidFill>
                    <a:srgbClr val="222222">
                      <a:alpha val="5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" name="Straight Connector 8"/>
            <p:cNvCxnSpPr/>
            <p:nvPr/>
          </p:nvCxnSpPr>
          <p:spPr>
            <a:xfrm>
              <a:off x="1477496" y="3017520"/>
              <a:ext cx="0" cy="873442"/>
            </a:xfrm>
            <a:prstGeom prst="line">
              <a:avLst/>
            </a:prstGeom>
            <a:ln w="76200">
              <a:solidFill>
                <a:srgbClr val="6EAA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占位符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005" y="1669038"/>
            <a:ext cx="4384675" cy="2923116"/>
          </a:xfrm>
          <a:prstGeom prst="rect">
            <a:avLst/>
          </a:prstGeom>
        </p:spPr>
      </p:pic>
      <p:grpSp>
        <p:nvGrpSpPr>
          <p:cNvPr id="14" name="Group 5"/>
          <p:cNvGrpSpPr/>
          <p:nvPr/>
        </p:nvGrpSpPr>
        <p:grpSpPr>
          <a:xfrm>
            <a:off x="6861797" y="4810170"/>
            <a:ext cx="2853148" cy="869505"/>
            <a:chOff x="1477496" y="3017520"/>
            <a:chExt cx="2866066" cy="873442"/>
          </a:xfrm>
        </p:grpSpPr>
        <p:sp>
          <p:nvSpPr>
            <p:cNvPr id="17" name="Title 3"/>
            <p:cNvSpPr txBox="1">
              <a:spLocks/>
            </p:cNvSpPr>
            <p:nvPr/>
          </p:nvSpPr>
          <p:spPr>
            <a:xfrm>
              <a:off x="1542189" y="3167631"/>
              <a:ext cx="2801373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593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796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1542189" y="3368722"/>
              <a:ext cx="2801373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1050" b="0" dirty="0">
                  <a:solidFill>
                    <a:srgbClr val="222222">
                      <a:alpha val="5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9" name="Straight Connector 8"/>
            <p:cNvCxnSpPr/>
            <p:nvPr/>
          </p:nvCxnSpPr>
          <p:spPr>
            <a:xfrm>
              <a:off x="1477496" y="3017520"/>
              <a:ext cx="0" cy="873442"/>
            </a:xfrm>
            <a:prstGeom prst="line">
              <a:avLst/>
            </a:prstGeom>
            <a:ln w="76200">
              <a:solidFill>
                <a:srgbClr val="AACB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10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5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132023" y="3234350"/>
            <a:ext cx="4247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82773" y="3983779"/>
            <a:ext cx="49456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07608" y="4071553"/>
            <a:ext cx="6096000" cy="418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45049" y="1870756"/>
            <a:ext cx="1237901" cy="1046425"/>
            <a:chOff x="3294848" y="-1361265"/>
            <a:chExt cx="1237901" cy="1046425"/>
          </a:xfrm>
        </p:grpSpPr>
        <p:grpSp>
          <p:nvGrpSpPr>
            <p:cNvPr id="57" name="组合 56"/>
            <p:cNvGrpSpPr/>
            <p:nvPr/>
          </p:nvGrpSpPr>
          <p:grpSpPr>
            <a:xfrm rot="187545">
              <a:off x="3294848" y="-1361265"/>
              <a:ext cx="1237901" cy="1046425"/>
              <a:chOff x="532660" y="169116"/>
              <a:chExt cx="10894439" cy="6558482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583333">
                <a:off x="1081985" y="406397"/>
                <a:ext cx="10300205" cy="6134602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5">
                <a:off x="532660" y="169116"/>
                <a:ext cx="10894439" cy="6558482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3473614" y="-1209968"/>
              <a:ext cx="906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cs typeface="+mn-ea"/>
                  <a:sym typeface="+mn-lt"/>
                </a:rPr>
                <a:t>04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9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5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936687" y="451851"/>
            <a:ext cx="2674755" cy="673996"/>
            <a:chOff x="3301269" y="5444678"/>
            <a:chExt cx="1740170" cy="673996"/>
          </a:xfrm>
        </p:grpSpPr>
        <p:sp>
          <p:nvSpPr>
            <p:cNvPr id="19" name="矩形 18"/>
            <p:cNvSpPr/>
            <p:nvPr/>
          </p:nvSpPr>
          <p:spPr>
            <a:xfrm>
              <a:off x="3301269" y="5444678"/>
              <a:ext cx="1740170" cy="673996"/>
            </a:xfrm>
            <a:prstGeom prst="rect">
              <a:avLst/>
            </a:prstGeom>
            <a:solidFill>
              <a:srgbClr val="6EAA6B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B55733-409A-4B46-B698-81E80194431A}"/>
                </a:ext>
              </a:extLst>
            </p:cNvPr>
            <p:cNvSpPr/>
            <p:nvPr/>
          </p:nvSpPr>
          <p:spPr>
            <a:xfrm>
              <a:off x="3335620" y="5489288"/>
              <a:ext cx="16714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63456" y="1892465"/>
            <a:ext cx="5919982" cy="553363"/>
            <a:chOff x="1903218" y="1469178"/>
            <a:chExt cx="5919982" cy="553363"/>
          </a:xfrm>
        </p:grpSpPr>
        <p:sp>
          <p:nvSpPr>
            <p:cNvPr id="3" name="矩形 2"/>
            <p:cNvSpPr/>
            <p:nvPr/>
          </p:nvSpPr>
          <p:spPr>
            <a:xfrm>
              <a:off x="3226780" y="1490407"/>
              <a:ext cx="42471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 here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 rot="187545">
              <a:off x="1903218" y="1469178"/>
              <a:ext cx="645931" cy="550850"/>
              <a:chOff x="715735" y="406400"/>
              <a:chExt cx="10666456" cy="6478023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>
                <a:off x="1081984" y="406400"/>
                <a:ext cx="10300207" cy="6134600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5">
                <a:off x="715735" y="522790"/>
                <a:ext cx="10567451" cy="6361633"/>
              </a:xfrm>
              <a:prstGeom prst="rect">
                <a:avLst/>
              </a:prstGeom>
              <a:noFill/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972595" y="1518547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01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877530" y="2022541"/>
              <a:ext cx="49456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2263456" y="2794165"/>
            <a:ext cx="5919982" cy="553363"/>
            <a:chOff x="1903218" y="1469178"/>
            <a:chExt cx="5919982" cy="553363"/>
          </a:xfrm>
        </p:grpSpPr>
        <p:sp>
          <p:nvSpPr>
            <p:cNvPr id="28" name="矩形 27"/>
            <p:cNvSpPr/>
            <p:nvPr/>
          </p:nvSpPr>
          <p:spPr>
            <a:xfrm>
              <a:off x="3226780" y="1490407"/>
              <a:ext cx="42471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 here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 rot="187545">
              <a:off x="1903218" y="1469178"/>
              <a:ext cx="645931" cy="550850"/>
              <a:chOff x="715735" y="406400"/>
              <a:chExt cx="10666456" cy="6478023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>
                <a:off x="1081984" y="406400"/>
                <a:ext cx="10300207" cy="6134600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5">
                <a:off x="715735" y="522790"/>
                <a:ext cx="10567451" cy="6361633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972595" y="1518547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02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877530" y="2022541"/>
              <a:ext cx="49456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263456" y="3695865"/>
            <a:ext cx="5919982" cy="553363"/>
            <a:chOff x="1903218" y="1469178"/>
            <a:chExt cx="5919982" cy="553363"/>
          </a:xfrm>
        </p:grpSpPr>
        <p:sp>
          <p:nvSpPr>
            <p:cNvPr id="35" name="矩形 34"/>
            <p:cNvSpPr/>
            <p:nvPr/>
          </p:nvSpPr>
          <p:spPr>
            <a:xfrm>
              <a:off x="3226780" y="1490407"/>
              <a:ext cx="42471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 here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 rot="187545">
              <a:off x="1903218" y="1469178"/>
              <a:ext cx="645931" cy="550850"/>
              <a:chOff x="715735" y="406400"/>
              <a:chExt cx="10666456" cy="6478023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>
                <a:off x="1081984" y="406400"/>
                <a:ext cx="10300207" cy="6134600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5">
                <a:off x="715735" y="522790"/>
                <a:ext cx="10567451" cy="6361633"/>
              </a:xfrm>
              <a:prstGeom prst="rect">
                <a:avLst/>
              </a:prstGeom>
              <a:noFill/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972595" y="1518547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03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877530" y="2022541"/>
              <a:ext cx="49456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2263456" y="4597565"/>
            <a:ext cx="5919982" cy="553363"/>
            <a:chOff x="1903218" y="1469178"/>
            <a:chExt cx="5919982" cy="553363"/>
          </a:xfrm>
        </p:grpSpPr>
        <p:sp>
          <p:nvSpPr>
            <p:cNvPr id="42" name="矩形 41"/>
            <p:cNvSpPr/>
            <p:nvPr/>
          </p:nvSpPr>
          <p:spPr>
            <a:xfrm>
              <a:off x="3226780" y="1490407"/>
              <a:ext cx="42471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 here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 rot="187545">
              <a:off x="1903218" y="1469178"/>
              <a:ext cx="645931" cy="550850"/>
              <a:chOff x="715735" y="406400"/>
              <a:chExt cx="10666456" cy="6478023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>
                <a:off x="1081984" y="406400"/>
                <a:ext cx="10300207" cy="6134600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5">
                <a:off x="715735" y="522790"/>
                <a:ext cx="10567451" cy="6361633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972595" y="1518547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04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2877530" y="2022541"/>
              <a:ext cx="49456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9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BA3252C-F383-4384-8785-4592FD0B9ED1}"/>
              </a:ext>
            </a:extLst>
          </p:cNvPr>
          <p:cNvSpPr/>
          <p:nvPr/>
        </p:nvSpPr>
        <p:spPr>
          <a:xfrm>
            <a:off x="6742113" y="3397892"/>
            <a:ext cx="3690434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entry.Click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kumimoji="0" lang="en-US" sz="1200" b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997DA3E-06CD-442B-917F-A2E198C4C597}"/>
              </a:ext>
            </a:extLst>
          </p:cNvPr>
          <p:cNvSpPr txBox="1"/>
          <p:nvPr/>
        </p:nvSpPr>
        <p:spPr>
          <a:xfrm>
            <a:off x="6742113" y="2044700"/>
            <a:ext cx="30582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86135DAE-1944-47FB-B25F-907358AC24D8}"/>
              </a:ext>
            </a:extLst>
          </p:cNvPr>
          <p:cNvSpPr txBox="1"/>
          <p:nvPr/>
        </p:nvSpPr>
        <p:spPr>
          <a:xfrm rot="16200000">
            <a:off x="-122090" y="3710720"/>
            <a:ext cx="3111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占位符 2">
            <a:extLst>
              <a:ext uri="{FF2B5EF4-FFF2-40B4-BE49-F238E27FC236}">
                <a16:creationId xmlns:a16="http://schemas.microsoft.com/office/drawing/2014/main" id="{F7A5B0E9-C616-4CF7-A107-B7E81B621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387" y="1286682"/>
            <a:ext cx="4176713" cy="5571318"/>
          </a:xfrm>
          <a:custGeom>
            <a:avLst/>
            <a:gdLst>
              <a:gd name="T0" fmla="*/ 0 w 3516086"/>
              <a:gd name="T1" fmla="*/ 0 h 6858000"/>
              <a:gd name="T2" fmla="*/ 3516086 w 3516086"/>
              <a:gd name="T3" fmla="*/ 0 h 6858000"/>
              <a:gd name="T4" fmla="*/ 3516086 w 3516086"/>
              <a:gd name="T5" fmla="*/ 6858000 h 6858000"/>
              <a:gd name="T6" fmla="*/ 0 w 3516086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16086" h="6858000">
                <a:moveTo>
                  <a:pt x="0" y="0"/>
                </a:moveTo>
                <a:lnTo>
                  <a:pt x="3516086" y="0"/>
                </a:lnTo>
                <a:lnTo>
                  <a:pt x="35160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96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7035"/>
            <a:ext cx="12192000" cy="354743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12" name="Group 9"/>
          <p:cNvGrpSpPr/>
          <p:nvPr/>
        </p:nvGrpSpPr>
        <p:grpSpPr>
          <a:xfrm>
            <a:off x="1333600" y="2064504"/>
            <a:ext cx="9612351" cy="2883330"/>
            <a:chOff x="1333600" y="3207504"/>
            <a:chExt cx="9612351" cy="2883330"/>
          </a:xfrm>
        </p:grpSpPr>
        <p:sp>
          <p:nvSpPr>
            <p:cNvPr id="13" name="Rounded Rectangle 4"/>
            <p:cNvSpPr/>
            <p:nvPr/>
          </p:nvSpPr>
          <p:spPr>
            <a:xfrm>
              <a:off x="1333600" y="3207504"/>
              <a:ext cx="9612350" cy="28833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 w="38100">
              <a:solidFill>
                <a:srgbClr val="AACB94"/>
              </a:solidFill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333600" y="4106195"/>
              <a:ext cx="9612351" cy="592175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>
                <a:defRPr/>
              </a:pPr>
              <a:r>
                <a:rPr lang="en-US" altLang="zh-CN" b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1916770" y="4649169"/>
              <a:ext cx="859883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1600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Rounded Rectangle 8"/>
          <p:cNvSpPr/>
          <p:nvPr/>
        </p:nvSpPr>
        <p:spPr>
          <a:xfrm>
            <a:off x="4811948" y="1823193"/>
            <a:ext cx="2655652" cy="516470"/>
          </a:xfrm>
          <a:prstGeom prst="roundRect">
            <a:avLst>
              <a:gd name="adj" fmla="val 50000"/>
            </a:avLst>
          </a:prstGeom>
          <a:solidFill>
            <a:srgbClr val="6EAA6B"/>
          </a:solidFill>
          <a:ln>
            <a:noFill/>
          </a:ln>
          <a:effectLst>
            <a:outerShdw blurRad="342900" dist="190500" dir="5400000" sx="78000" sy="78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66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9">
            <a:extLst>
              <a:ext uri="{FF2B5EF4-FFF2-40B4-BE49-F238E27FC236}">
                <a16:creationId xmlns:a16="http://schemas.microsoft.com/office/drawing/2014/main" id="{E9A17290-2BA2-491C-B432-E89B904D5984}"/>
              </a:ext>
            </a:extLst>
          </p:cNvPr>
          <p:cNvGrpSpPr>
            <a:grpSpLocks noChangeAspect="1"/>
          </p:cNvGrpSpPr>
          <p:nvPr/>
        </p:nvGrpSpPr>
        <p:grpSpPr>
          <a:xfrm>
            <a:off x="535375" y="1072498"/>
            <a:ext cx="7122978" cy="5543655"/>
            <a:chOff x="2101597" y="594889"/>
            <a:chExt cx="4994398" cy="3886016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477FB3A4-D6B7-41AB-BFF4-BD3F1A107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3B8F87E3-68F6-4B93-9C83-ADF0158FFD00}"/>
                </a:ext>
              </a:extLst>
            </p:cNvPr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593" y="2101303"/>
            <a:ext cx="4720883" cy="297308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135B5A2-6A7A-47F5-A827-204D8B6B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71" y="1072498"/>
            <a:ext cx="2855904" cy="235073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7658352" y="2101303"/>
            <a:ext cx="3219196" cy="339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lvl="0" defTabSz="910338">
              <a:lnSpc>
                <a:spcPct val="80000"/>
              </a:lnSpc>
              <a:defRPr/>
            </a:pPr>
            <a:r>
              <a:rPr lang="en-US" altLang="zh-CN" sz="2800" b="0" dirty="0">
                <a:solidFill>
                  <a:srgbClr val="22222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7658353" y="2617991"/>
            <a:ext cx="3219196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0338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222222">
                    <a:alpha val="7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7658353" y="4723157"/>
            <a:ext cx="321919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0338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222222">
                    <a:alpha val="7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8893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5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68E96F4-C914-42FC-B7EB-D36B16EDE656}"/>
              </a:ext>
            </a:extLst>
          </p:cNvPr>
          <p:cNvSpPr txBox="1"/>
          <p:nvPr/>
        </p:nvSpPr>
        <p:spPr>
          <a:xfrm>
            <a:off x="2202084" y="1801037"/>
            <a:ext cx="4935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300" dirty="0">
                <a:solidFill>
                  <a:srgbClr val="6EAA6B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</a:t>
            </a:r>
            <a:endParaRPr lang="zh-CN" altLang="en-US" sz="8800" spc="300" dirty="0">
              <a:solidFill>
                <a:srgbClr val="6EAA6B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574195" y="3045422"/>
            <a:ext cx="4168140" cy="158550"/>
            <a:chOff x="4244339" y="2791422"/>
            <a:chExt cx="4168140" cy="158550"/>
          </a:xfrm>
        </p:grpSpPr>
        <p:sp>
          <p:nvSpPr>
            <p:cNvPr id="15" name="矩形 14"/>
            <p:cNvSpPr/>
            <p:nvPr/>
          </p:nvSpPr>
          <p:spPr>
            <a:xfrm rot="2700000">
              <a:off x="6258025" y="2791422"/>
              <a:ext cx="158550" cy="158550"/>
            </a:xfrm>
            <a:prstGeom prst="rect">
              <a:avLst/>
            </a:prstGeom>
            <a:noFill/>
            <a:ln>
              <a:solidFill>
                <a:srgbClr val="6EAA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244339" y="2870697"/>
              <a:ext cx="1851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560819" y="2870697"/>
              <a:ext cx="1851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425512" y="3229571"/>
            <a:ext cx="4483288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02870" y="4160332"/>
            <a:ext cx="2316480" cy="406400"/>
            <a:chOff x="3301269" y="5444678"/>
            <a:chExt cx="2316480" cy="406400"/>
          </a:xfrm>
        </p:grpSpPr>
        <p:sp>
          <p:nvSpPr>
            <p:cNvPr id="19" name="矩形 18"/>
            <p:cNvSpPr/>
            <p:nvPr/>
          </p:nvSpPr>
          <p:spPr>
            <a:xfrm>
              <a:off x="3301269" y="5444678"/>
              <a:ext cx="2316480" cy="406400"/>
            </a:xfrm>
            <a:prstGeom prst="rect">
              <a:avLst/>
            </a:prstGeom>
            <a:solidFill>
              <a:srgbClr val="6EAA6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B55733-409A-4B46-B698-81E80194431A}"/>
                </a:ext>
              </a:extLst>
            </p:cNvPr>
            <p:cNvSpPr/>
            <p:nvPr/>
          </p:nvSpPr>
          <p:spPr>
            <a:xfrm>
              <a:off x="3683048" y="5502247"/>
              <a:ext cx="15183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www.jpppt.com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532ED23E-4A18-4AFC-A912-4399417326DB}"/>
              </a:ext>
            </a:extLst>
          </p:cNvPr>
          <p:cNvSpPr/>
          <p:nvPr/>
        </p:nvSpPr>
        <p:spPr>
          <a:xfrm>
            <a:off x="9709940" y="1855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92A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2" name="TextBox 3">
            <a:hlinkClick r:id="rId4"/>
            <a:extLst>
              <a:ext uri="{FF2B5EF4-FFF2-40B4-BE49-F238E27FC236}">
                <a16:creationId xmlns:a16="http://schemas.microsoft.com/office/drawing/2014/main" id="{45BB081A-4991-45EA-8175-65036E52E4C1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3069540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6EAA6B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AA6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6EAA6B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6EAA6B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E51E9A8F-A0FB-488B-A1EA-8C0E574DC06D}"/>
              </a:ext>
            </a:extLst>
          </p:cNvPr>
          <p:cNvSpPr txBox="1">
            <a:spLocks/>
          </p:cNvSpPr>
          <p:nvPr/>
        </p:nvSpPr>
        <p:spPr>
          <a:xfrm>
            <a:off x="213779" y="1023026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C01CD6FD-2A7F-4A3D-9036-2786E2F7CFFB}"/>
              </a:ext>
            </a:extLst>
          </p:cNvPr>
          <p:cNvSpPr txBox="1">
            <a:spLocks/>
          </p:cNvSpPr>
          <p:nvPr/>
        </p:nvSpPr>
        <p:spPr>
          <a:xfrm>
            <a:off x="2079422" y="1667805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198864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3360110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4200950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672529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3353820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5832204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9150495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5037618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5824478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4896721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125252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6612152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495345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792540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2505290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6623657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397857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5053736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2447017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6620996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8266388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3411010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5945010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4345546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5241292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4006739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2498167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4224330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275014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5703836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8247416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6555789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9099370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7401602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3412492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2487968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065822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2463029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189214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8213486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019614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450267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57522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325309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200350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447316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294458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011888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132443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5857212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577264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293885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5919266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476758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196991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723950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635138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146423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4983764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308437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487508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284102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526066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074430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324818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5863000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4998504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148514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655515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316072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172842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455177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294246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315057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726765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4994392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078116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459192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5911539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455177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313278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493796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299732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452723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4987708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137718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5853093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642558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105436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375651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5986860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550466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474234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590060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219866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367197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113143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087865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569011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323836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361227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881284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279666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431381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372557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239566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208706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251998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15932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06664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597396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172619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3888530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4848374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551243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416886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357256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779956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078100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054532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319908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5918956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570656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157819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806819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683328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675636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196723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525931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245865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074094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538226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324226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167026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422834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5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132023" y="3234350"/>
            <a:ext cx="4247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82773" y="3983779"/>
            <a:ext cx="49456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07608" y="4071553"/>
            <a:ext cx="6096000" cy="418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45049" y="1870756"/>
            <a:ext cx="1237901" cy="1046425"/>
            <a:chOff x="3294848" y="-1361265"/>
            <a:chExt cx="1237901" cy="1046425"/>
          </a:xfrm>
        </p:grpSpPr>
        <p:grpSp>
          <p:nvGrpSpPr>
            <p:cNvPr id="57" name="组合 56"/>
            <p:cNvGrpSpPr/>
            <p:nvPr/>
          </p:nvGrpSpPr>
          <p:grpSpPr>
            <a:xfrm rot="187545">
              <a:off x="3294848" y="-1361265"/>
              <a:ext cx="1237901" cy="1046425"/>
              <a:chOff x="532660" y="169116"/>
              <a:chExt cx="10894439" cy="6558482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583333">
                <a:off x="1081985" y="406397"/>
                <a:ext cx="10300205" cy="6134602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5">
                <a:off x="532660" y="169116"/>
                <a:ext cx="10894439" cy="6558482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3473614" y="-1209968"/>
              <a:ext cx="906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cs typeface="+mn-ea"/>
                  <a:sym typeface="+mn-lt"/>
                </a:rPr>
                <a:t>01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4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0"/>
          <p:cNvGrpSpPr/>
          <p:nvPr/>
        </p:nvGrpSpPr>
        <p:grpSpPr>
          <a:xfrm>
            <a:off x="5055796" y="1526588"/>
            <a:ext cx="3785764" cy="3785774"/>
            <a:chOff x="5234926" y="2507827"/>
            <a:chExt cx="2115811" cy="2115817"/>
          </a:xfrm>
        </p:grpSpPr>
        <p:sp>
          <p:nvSpPr>
            <p:cNvPr id="34" name="Rounded Rectangle 7"/>
            <p:cNvSpPr/>
            <p:nvPr/>
          </p:nvSpPr>
          <p:spPr>
            <a:xfrm rot="2700000">
              <a:off x="5234923" y="2507830"/>
              <a:ext cx="2115817" cy="2115811"/>
            </a:xfrm>
            <a:prstGeom prst="roundRect">
              <a:avLst>
                <a:gd name="adj" fmla="val 34663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itle 3"/>
            <p:cNvSpPr txBox="1">
              <a:spLocks/>
            </p:cNvSpPr>
            <p:nvPr/>
          </p:nvSpPr>
          <p:spPr>
            <a:xfrm>
              <a:off x="5903434" y="2875767"/>
              <a:ext cx="778790" cy="56271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ctr" defTabSz="910338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4797" y="1446495"/>
            <a:ext cx="3161459" cy="821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0338">
              <a:lnSpc>
                <a:spcPct val="150000"/>
              </a:lnSpc>
              <a:defRPr/>
            </a:pPr>
            <a:r>
              <a:rPr lang="en-US" altLang="zh-CN" sz="1096" dirty="0">
                <a:solidFill>
                  <a:srgbClr val="222222">
                    <a:alpha val="70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sz="1096" b="0" i="0" u="none" strike="noStrike" kern="1200" cap="none" spc="0" normalizeH="0" baseline="0" noProof="0" dirty="0">
              <a:ln>
                <a:noFill/>
              </a:ln>
              <a:solidFill>
                <a:srgbClr val="222222">
                  <a:alpha val="7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78157" y="2295146"/>
            <a:ext cx="2106275" cy="2106281"/>
            <a:chOff x="5234926" y="2507827"/>
            <a:chExt cx="2115811" cy="2115817"/>
          </a:xfrm>
        </p:grpSpPr>
        <p:sp>
          <p:nvSpPr>
            <p:cNvPr id="8" name="Rounded Rectangle 7"/>
            <p:cNvSpPr/>
            <p:nvPr/>
          </p:nvSpPr>
          <p:spPr>
            <a:xfrm rot="2700000">
              <a:off x="5234923" y="2507830"/>
              <a:ext cx="2115817" cy="2115811"/>
            </a:xfrm>
            <a:prstGeom prst="roundRect">
              <a:avLst>
                <a:gd name="adj" fmla="val 34663"/>
              </a:avLst>
            </a:prstGeom>
            <a:solidFill>
              <a:srgbClr val="A5BEC5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itle 3"/>
            <p:cNvSpPr txBox="1">
              <a:spLocks/>
            </p:cNvSpPr>
            <p:nvPr/>
          </p:nvSpPr>
          <p:spPr>
            <a:xfrm>
              <a:off x="5346145" y="3100302"/>
              <a:ext cx="1810168" cy="27476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ctr" defTabSz="910338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itle 3"/>
            <p:cNvSpPr txBox="1">
              <a:spLocks/>
            </p:cNvSpPr>
            <p:nvPr/>
          </p:nvSpPr>
          <p:spPr>
            <a:xfrm>
              <a:off x="5405210" y="3656567"/>
              <a:ext cx="1810167" cy="50199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algn="ctr" defTabSz="910338">
                <a:lnSpc>
                  <a:spcPct val="100000"/>
                </a:lnSpc>
                <a:spcBef>
                  <a:spcPts val="1195"/>
                </a:spcBef>
                <a:buClr>
                  <a:srgbClr val="2196F3"/>
                </a:buClr>
                <a:buSzPct val="150000"/>
                <a:defRPr/>
              </a:pPr>
              <a:r>
                <a:rPr lang="en-US" altLang="zh-CN" sz="996" b="0" dirty="0">
                  <a:solidFill>
                    <a:srgbClr val="FFFFFF">
                      <a:alpha val="7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en-US" sz="996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5903434" y="2875767"/>
              <a:ext cx="778790" cy="56271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ctr" defTabSz="910338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21370" y="496007"/>
            <a:ext cx="2136602" cy="2136606"/>
            <a:chOff x="8618999" y="836555"/>
            <a:chExt cx="2360903" cy="2360907"/>
          </a:xfrm>
        </p:grpSpPr>
        <p:sp>
          <p:nvSpPr>
            <p:cNvPr id="9" name="Rounded Rectangle 8"/>
            <p:cNvSpPr/>
            <p:nvPr/>
          </p:nvSpPr>
          <p:spPr>
            <a:xfrm rot="2700000">
              <a:off x="8618997" y="836557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46" b="0" i="0" u="none" strike="noStrike" kern="120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8877615" y="2083152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algn="ctr" defTabSz="910338">
                <a:lnSpc>
                  <a:spcPct val="100000"/>
                </a:lnSpc>
                <a:spcBef>
                  <a:spcPts val="1195"/>
                </a:spcBef>
                <a:buClr>
                  <a:srgbClr val="2196F3"/>
                </a:buClr>
                <a:buSzPct val="150000"/>
                <a:defRPr/>
              </a:pPr>
              <a:r>
                <a:rPr lang="en-US" altLang="zh-CN" sz="996" b="0" dirty="0">
                  <a:solidFill>
                    <a:srgbClr val="222222">
                      <a:alpha val="7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en-US" sz="996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9191254" y="1637832"/>
              <a:ext cx="121638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ctr" defTabSz="910338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82069" y="4023678"/>
            <a:ext cx="2215205" cy="2136606"/>
            <a:chOff x="8575570" y="3902930"/>
            <a:chExt cx="2447758" cy="2360907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46" b="0" i="0" u="none" strike="noStrike" kern="120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itle 3"/>
            <p:cNvSpPr txBox="1">
              <a:spLocks/>
            </p:cNvSpPr>
            <p:nvPr/>
          </p:nvSpPr>
          <p:spPr>
            <a:xfrm>
              <a:off x="8575570" y="4619472"/>
              <a:ext cx="2447758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algn="ctr" defTabSz="910338">
                <a:lnSpc>
                  <a:spcPct val="80000"/>
                </a:lnSpc>
                <a:defRPr/>
              </a:pPr>
              <a:r>
                <a:rPr lang="en-US" altLang="zh-CN" sz="2800" dirty="0">
                  <a:solidFill>
                    <a:srgbClr val="384053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05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itle 3"/>
            <p:cNvSpPr txBox="1">
              <a:spLocks/>
            </p:cNvSpPr>
            <p:nvPr/>
          </p:nvSpPr>
          <p:spPr>
            <a:xfrm>
              <a:off x="8824308" y="5102689"/>
              <a:ext cx="1991185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algn="ctr" defTabSz="910338">
                <a:lnSpc>
                  <a:spcPct val="100000"/>
                </a:lnSpc>
                <a:spcBef>
                  <a:spcPts val="1195"/>
                </a:spcBef>
                <a:buClr>
                  <a:srgbClr val="2196F3"/>
                </a:buClr>
                <a:buSzPct val="150000"/>
                <a:defRPr/>
              </a:pPr>
              <a:r>
                <a:rPr lang="en-US" altLang="zh-CN" sz="996" b="0" dirty="0">
                  <a:solidFill>
                    <a:srgbClr val="222222">
                      <a:alpha val="7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en-US" sz="996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46191" y="2184072"/>
            <a:ext cx="2136602" cy="2136606"/>
            <a:chOff x="8618997" y="3902930"/>
            <a:chExt cx="2360903" cy="2360907"/>
          </a:xfrm>
        </p:grpSpPr>
        <p:sp>
          <p:nvSpPr>
            <p:cNvPr id="26" name="Rounded Rectangle 25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46" b="0" i="0" u="none" strike="noStrike" kern="1200" cap="none" spc="0" normalizeH="0" baseline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itle 3"/>
            <p:cNvSpPr txBox="1">
              <a:spLocks/>
            </p:cNvSpPr>
            <p:nvPr/>
          </p:nvSpPr>
          <p:spPr>
            <a:xfrm>
              <a:off x="8694442" y="4625433"/>
              <a:ext cx="2265239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ctr" defTabSz="910338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itle 3"/>
            <p:cNvSpPr txBox="1">
              <a:spLocks/>
            </p:cNvSpPr>
            <p:nvPr/>
          </p:nvSpPr>
          <p:spPr>
            <a:xfrm>
              <a:off x="8831468" y="5107209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algn="ctr" defTabSz="910338">
                <a:lnSpc>
                  <a:spcPct val="100000"/>
                </a:lnSpc>
                <a:spcBef>
                  <a:spcPts val="1195"/>
                </a:spcBef>
                <a:buClr>
                  <a:srgbClr val="2196F3"/>
                </a:buClr>
                <a:buSzPct val="150000"/>
                <a:defRPr/>
              </a:pPr>
              <a:r>
                <a:rPr lang="en-US" altLang="zh-CN" sz="996" b="0" dirty="0">
                  <a:solidFill>
                    <a:srgbClr val="222222">
                      <a:alpha val="7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en-US" sz="996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Group 30"/>
          <p:cNvGrpSpPr/>
          <p:nvPr/>
        </p:nvGrpSpPr>
        <p:grpSpPr>
          <a:xfrm>
            <a:off x="665865" y="4057475"/>
            <a:ext cx="5688864" cy="5688880"/>
            <a:chOff x="5234926" y="2507827"/>
            <a:chExt cx="2115811" cy="2115817"/>
          </a:xfrm>
          <a:blipFill>
            <a:blip r:embed="rId4"/>
            <a:stretch>
              <a:fillRect/>
            </a:stretch>
          </a:blipFill>
        </p:grpSpPr>
        <p:sp>
          <p:nvSpPr>
            <p:cNvPr id="39" name="Rounded Rectangle 7"/>
            <p:cNvSpPr/>
            <p:nvPr/>
          </p:nvSpPr>
          <p:spPr>
            <a:xfrm rot="2700000">
              <a:off x="5234923" y="2507830"/>
              <a:ext cx="2115817" cy="2115811"/>
            </a:xfrm>
            <a:prstGeom prst="roundRect">
              <a:avLst>
                <a:gd name="adj" fmla="val 34663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4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Title 3"/>
            <p:cNvSpPr txBox="1">
              <a:spLocks/>
            </p:cNvSpPr>
            <p:nvPr/>
          </p:nvSpPr>
          <p:spPr>
            <a:xfrm>
              <a:off x="5903434" y="2875767"/>
              <a:ext cx="778790" cy="562710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marR="0" lvl="0" indent="0" algn="ctr" defTabSz="910338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469181" y="17031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3BF9863E-9730-4DAE-9494-28BDFDBC5944}"/>
              </a:ext>
            </a:extLst>
          </p:cNvPr>
          <p:cNvGrpSpPr/>
          <p:nvPr/>
        </p:nvGrpSpPr>
        <p:grpSpPr>
          <a:xfrm>
            <a:off x="2467985" y="1440374"/>
            <a:ext cx="7059180" cy="4288402"/>
            <a:chOff x="3064330" y="1806708"/>
            <a:chExt cx="7059180" cy="4288402"/>
          </a:xfrm>
        </p:grpSpPr>
        <p:sp>
          <p:nvSpPr>
            <p:cNvPr id="106" name="空心弧 105">
              <a:extLst>
                <a:ext uri="{FF2B5EF4-FFF2-40B4-BE49-F238E27FC236}">
                  <a16:creationId xmlns:a16="http://schemas.microsoft.com/office/drawing/2014/main" id="{FDE00D30-DAF9-4B6E-9FE4-608772EA9727}"/>
                </a:ext>
              </a:extLst>
            </p:cNvPr>
            <p:cNvSpPr/>
            <p:nvPr/>
          </p:nvSpPr>
          <p:spPr>
            <a:xfrm>
              <a:off x="4811135" y="2300488"/>
              <a:ext cx="3300841" cy="3300841"/>
            </a:xfrm>
            <a:prstGeom prst="blockArc">
              <a:avLst>
                <a:gd name="adj1" fmla="val 10800000"/>
                <a:gd name="adj2" fmla="val 16200000"/>
                <a:gd name="adj3" fmla="val 4643"/>
              </a:avLst>
            </a:prstGeom>
            <a:solidFill>
              <a:srgbClr val="6EAA6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空心弧 106">
              <a:extLst>
                <a:ext uri="{FF2B5EF4-FFF2-40B4-BE49-F238E27FC236}">
                  <a16:creationId xmlns:a16="http://schemas.microsoft.com/office/drawing/2014/main" id="{B1D13FF0-C044-4F82-9CFE-1E5EFC86324E}"/>
                </a:ext>
              </a:extLst>
            </p:cNvPr>
            <p:cNvSpPr/>
            <p:nvPr/>
          </p:nvSpPr>
          <p:spPr>
            <a:xfrm>
              <a:off x="4811135" y="2300488"/>
              <a:ext cx="3300841" cy="3300841"/>
            </a:xfrm>
            <a:prstGeom prst="blockArc">
              <a:avLst>
                <a:gd name="adj1" fmla="val 5400000"/>
                <a:gd name="adj2" fmla="val 10800000"/>
                <a:gd name="adj3" fmla="val 4643"/>
              </a:avLst>
            </a:prstGeom>
            <a:solidFill>
              <a:srgbClr val="AACB9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空心弧 107">
              <a:extLst>
                <a:ext uri="{FF2B5EF4-FFF2-40B4-BE49-F238E27FC236}">
                  <a16:creationId xmlns:a16="http://schemas.microsoft.com/office/drawing/2014/main" id="{8192B1B3-D28D-4E7D-A926-F1997AE7C76B}"/>
                </a:ext>
              </a:extLst>
            </p:cNvPr>
            <p:cNvSpPr/>
            <p:nvPr/>
          </p:nvSpPr>
          <p:spPr>
            <a:xfrm>
              <a:off x="4811135" y="2300488"/>
              <a:ext cx="3300841" cy="3300841"/>
            </a:xfrm>
            <a:prstGeom prst="blockArc">
              <a:avLst>
                <a:gd name="adj1" fmla="val 0"/>
                <a:gd name="adj2" fmla="val 5400000"/>
                <a:gd name="adj3" fmla="val 4643"/>
              </a:avLst>
            </a:prstGeom>
            <a:solidFill>
              <a:srgbClr val="6EAA6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空心弧 108">
              <a:extLst>
                <a:ext uri="{FF2B5EF4-FFF2-40B4-BE49-F238E27FC236}">
                  <a16:creationId xmlns:a16="http://schemas.microsoft.com/office/drawing/2014/main" id="{EA55A67B-0156-40A8-94E8-122BED197425}"/>
                </a:ext>
              </a:extLst>
            </p:cNvPr>
            <p:cNvSpPr/>
            <p:nvPr/>
          </p:nvSpPr>
          <p:spPr>
            <a:xfrm>
              <a:off x="4811135" y="2300488"/>
              <a:ext cx="3300841" cy="3300841"/>
            </a:xfrm>
            <a:prstGeom prst="blockArc">
              <a:avLst>
                <a:gd name="adj1" fmla="val 16200000"/>
                <a:gd name="adj2" fmla="val 0"/>
                <a:gd name="adj3" fmla="val 4643"/>
              </a:avLst>
            </a:prstGeom>
            <a:solidFill>
              <a:srgbClr val="AACB9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任意多边形 9">
              <a:extLst>
                <a:ext uri="{FF2B5EF4-FFF2-40B4-BE49-F238E27FC236}">
                  <a16:creationId xmlns:a16="http://schemas.microsoft.com/office/drawing/2014/main" id="{E36EA01A-C1FC-47CD-A423-44048873331C}"/>
                </a:ext>
              </a:extLst>
            </p:cNvPr>
            <p:cNvSpPr/>
            <p:nvPr/>
          </p:nvSpPr>
          <p:spPr>
            <a:xfrm>
              <a:off x="5701425" y="3190778"/>
              <a:ext cx="1520261" cy="1520261"/>
            </a:xfrm>
            <a:custGeom>
              <a:avLst/>
              <a:gdLst>
                <a:gd name="connsiteX0" fmla="*/ 0 w 1520261"/>
                <a:gd name="connsiteY0" fmla="*/ 760131 h 1520261"/>
                <a:gd name="connsiteX1" fmla="*/ 760131 w 1520261"/>
                <a:gd name="connsiteY1" fmla="*/ 0 h 1520261"/>
                <a:gd name="connsiteX2" fmla="*/ 1520262 w 1520261"/>
                <a:gd name="connsiteY2" fmla="*/ 760131 h 1520261"/>
                <a:gd name="connsiteX3" fmla="*/ 760131 w 1520261"/>
                <a:gd name="connsiteY3" fmla="*/ 1520262 h 1520261"/>
                <a:gd name="connsiteX4" fmla="*/ 0 w 1520261"/>
                <a:gd name="connsiteY4" fmla="*/ 760131 h 152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261" h="1520261">
                  <a:moveTo>
                    <a:pt x="0" y="760131"/>
                  </a:moveTo>
                  <a:cubicBezTo>
                    <a:pt x="0" y="340322"/>
                    <a:pt x="340322" y="0"/>
                    <a:pt x="760131" y="0"/>
                  </a:cubicBezTo>
                  <a:cubicBezTo>
                    <a:pt x="1179940" y="0"/>
                    <a:pt x="1520262" y="340322"/>
                    <a:pt x="1520262" y="760131"/>
                  </a:cubicBezTo>
                  <a:cubicBezTo>
                    <a:pt x="1520262" y="1179940"/>
                    <a:pt x="1179940" y="1520262"/>
                    <a:pt x="760131" y="1520262"/>
                  </a:cubicBezTo>
                  <a:cubicBezTo>
                    <a:pt x="340322" y="1520262"/>
                    <a:pt x="0" y="1179940"/>
                    <a:pt x="0" y="760131"/>
                  </a:cubicBezTo>
                  <a:close/>
                </a:path>
              </a:pathLst>
            </a:custGeom>
            <a:solidFill>
              <a:srgbClr val="6EAA6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277" tIns="263277" rIns="263277" bIns="263277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111" name="任意多边形 10">
              <a:extLst>
                <a:ext uri="{FF2B5EF4-FFF2-40B4-BE49-F238E27FC236}">
                  <a16:creationId xmlns:a16="http://schemas.microsoft.com/office/drawing/2014/main" id="{C52DF755-791C-4862-9B73-283FC481DDB5}"/>
                </a:ext>
              </a:extLst>
            </p:cNvPr>
            <p:cNvSpPr/>
            <p:nvPr/>
          </p:nvSpPr>
          <p:spPr>
            <a:xfrm>
              <a:off x="5929464" y="1806708"/>
              <a:ext cx="1064182" cy="1064182"/>
            </a:xfrm>
            <a:custGeom>
              <a:avLst/>
              <a:gdLst>
                <a:gd name="connsiteX0" fmla="*/ 0 w 1064182"/>
                <a:gd name="connsiteY0" fmla="*/ 532091 h 1064182"/>
                <a:gd name="connsiteX1" fmla="*/ 532091 w 1064182"/>
                <a:gd name="connsiteY1" fmla="*/ 0 h 1064182"/>
                <a:gd name="connsiteX2" fmla="*/ 1064182 w 1064182"/>
                <a:gd name="connsiteY2" fmla="*/ 532091 h 1064182"/>
                <a:gd name="connsiteX3" fmla="*/ 532091 w 1064182"/>
                <a:gd name="connsiteY3" fmla="*/ 1064182 h 1064182"/>
                <a:gd name="connsiteX4" fmla="*/ 0 w 1064182"/>
                <a:gd name="connsiteY4" fmla="*/ 532091 h 1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182" h="1064182">
                  <a:moveTo>
                    <a:pt x="0" y="532091"/>
                  </a:moveTo>
                  <a:cubicBezTo>
                    <a:pt x="0" y="238225"/>
                    <a:pt x="238225" y="0"/>
                    <a:pt x="532091" y="0"/>
                  </a:cubicBezTo>
                  <a:cubicBezTo>
                    <a:pt x="825957" y="0"/>
                    <a:pt x="1064182" y="238225"/>
                    <a:pt x="1064182" y="532091"/>
                  </a:cubicBezTo>
                  <a:cubicBezTo>
                    <a:pt x="1064182" y="825957"/>
                    <a:pt x="825957" y="1064182"/>
                    <a:pt x="532091" y="1064182"/>
                  </a:cubicBezTo>
                  <a:cubicBezTo>
                    <a:pt x="238225" y="1064182"/>
                    <a:pt x="0" y="825957"/>
                    <a:pt x="0" y="532091"/>
                  </a:cubicBezTo>
                  <a:close/>
                </a:path>
              </a:pathLst>
            </a:custGeom>
            <a:ln>
              <a:solidFill>
                <a:srgbClr val="AACB9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056" tIns="185056" rIns="185056" bIns="18505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 kern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112" name="任意多边形 11">
              <a:extLst>
                <a:ext uri="{FF2B5EF4-FFF2-40B4-BE49-F238E27FC236}">
                  <a16:creationId xmlns:a16="http://schemas.microsoft.com/office/drawing/2014/main" id="{52227900-6206-4F7A-86EF-E3497F5ADD34}"/>
                </a:ext>
              </a:extLst>
            </p:cNvPr>
            <p:cNvSpPr/>
            <p:nvPr/>
          </p:nvSpPr>
          <p:spPr>
            <a:xfrm>
              <a:off x="7541574" y="3418818"/>
              <a:ext cx="1064182" cy="1064182"/>
            </a:xfrm>
            <a:custGeom>
              <a:avLst/>
              <a:gdLst>
                <a:gd name="connsiteX0" fmla="*/ 0 w 1064182"/>
                <a:gd name="connsiteY0" fmla="*/ 532091 h 1064182"/>
                <a:gd name="connsiteX1" fmla="*/ 532091 w 1064182"/>
                <a:gd name="connsiteY1" fmla="*/ 0 h 1064182"/>
                <a:gd name="connsiteX2" fmla="*/ 1064182 w 1064182"/>
                <a:gd name="connsiteY2" fmla="*/ 532091 h 1064182"/>
                <a:gd name="connsiteX3" fmla="*/ 532091 w 1064182"/>
                <a:gd name="connsiteY3" fmla="*/ 1064182 h 1064182"/>
                <a:gd name="connsiteX4" fmla="*/ 0 w 1064182"/>
                <a:gd name="connsiteY4" fmla="*/ 532091 h 1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182" h="1064182">
                  <a:moveTo>
                    <a:pt x="0" y="532091"/>
                  </a:moveTo>
                  <a:cubicBezTo>
                    <a:pt x="0" y="238225"/>
                    <a:pt x="238225" y="0"/>
                    <a:pt x="532091" y="0"/>
                  </a:cubicBezTo>
                  <a:cubicBezTo>
                    <a:pt x="825957" y="0"/>
                    <a:pt x="1064182" y="238225"/>
                    <a:pt x="1064182" y="532091"/>
                  </a:cubicBezTo>
                  <a:cubicBezTo>
                    <a:pt x="1064182" y="825957"/>
                    <a:pt x="825957" y="1064182"/>
                    <a:pt x="532091" y="1064182"/>
                  </a:cubicBezTo>
                  <a:cubicBezTo>
                    <a:pt x="238225" y="1064182"/>
                    <a:pt x="0" y="825957"/>
                    <a:pt x="0" y="532091"/>
                  </a:cubicBezTo>
                  <a:close/>
                </a:path>
              </a:pathLst>
            </a:custGeom>
            <a:ln>
              <a:solidFill>
                <a:srgbClr val="AACB9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516" tIns="182516" rIns="182516" bIns="182516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100" kern="12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113" name="任意多边形 12">
              <a:extLst>
                <a:ext uri="{FF2B5EF4-FFF2-40B4-BE49-F238E27FC236}">
                  <a16:creationId xmlns:a16="http://schemas.microsoft.com/office/drawing/2014/main" id="{3D814FAC-2D56-426C-8432-258F37790943}"/>
                </a:ext>
              </a:extLst>
            </p:cNvPr>
            <p:cNvSpPr/>
            <p:nvPr/>
          </p:nvSpPr>
          <p:spPr>
            <a:xfrm>
              <a:off x="5929464" y="5030928"/>
              <a:ext cx="1064182" cy="1064182"/>
            </a:xfrm>
            <a:custGeom>
              <a:avLst/>
              <a:gdLst>
                <a:gd name="connsiteX0" fmla="*/ 0 w 1064182"/>
                <a:gd name="connsiteY0" fmla="*/ 532091 h 1064182"/>
                <a:gd name="connsiteX1" fmla="*/ 532091 w 1064182"/>
                <a:gd name="connsiteY1" fmla="*/ 0 h 1064182"/>
                <a:gd name="connsiteX2" fmla="*/ 1064182 w 1064182"/>
                <a:gd name="connsiteY2" fmla="*/ 532091 h 1064182"/>
                <a:gd name="connsiteX3" fmla="*/ 532091 w 1064182"/>
                <a:gd name="connsiteY3" fmla="*/ 1064182 h 1064182"/>
                <a:gd name="connsiteX4" fmla="*/ 0 w 1064182"/>
                <a:gd name="connsiteY4" fmla="*/ 532091 h 1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182" h="1064182">
                  <a:moveTo>
                    <a:pt x="0" y="532091"/>
                  </a:moveTo>
                  <a:cubicBezTo>
                    <a:pt x="0" y="238225"/>
                    <a:pt x="238225" y="0"/>
                    <a:pt x="532091" y="0"/>
                  </a:cubicBezTo>
                  <a:cubicBezTo>
                    <a:pt x="825957" y="0"/>
                    <a:pt x="1064182" y="238225"/>
                    <a:pt x="1064182" y="532091"/>
                  </a:cubicBezTo>
                  <a:cubicBezTo>
                    <a:pt x="1064182" y="825957"/>
                    <a:pt x="825957" y="1064182"/>
                    <a:pt x="532091" y="1064182"/>
                  </a:cubicBezTo>
                  <a:cubicBezTo>
                    <a:pt x="238225" y="1064182"/>
                    <a:pt x="0" y="825957"/>
                    <a:pt x="0" y="532091"/>
                  </a:cubicBezTo>
                  <a:close/>
                </a:path>
              </a:pathLst>
            </a:custGeom>
            <a:ln>
              <a:solidFill>
                <a:srgbClr val="AACB9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056" tIns="185056" rIns="185056" bIns="18505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 kern="12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114" name="任意多边形 13">
              <a:extLst>
                <a:ext uri="{FF2B5EF4-FFF2-40B4-BE49-F238E27FC236}">
                  <a16:creationId xmlns:a16="http://schemas.microsoft.com/office/drawing/2014/main" id="{F57D4A28-7AFF-4CA1-800C-F782F7A6E388}"/>
                </a:ext>
              </a:extLst>
            </p:cNvPr>
            <p:cNvSpPr/>
            <p:nvPr/>
          </p:nvSpPr>
          <p:spPr>
            <a:xfrm>
              <a:off x="4317354" y="3418818"/>
              <a:ext cx="1064182" cy="1064182"/>
            </a:xfrm>
            <a:custGeom>
              <a:avLst/>
              <a:gdLst>
                <a:gd name="connsiteX0" fmla="*/ 0 w 1064182"/>
                <a:gd name="connsiteY0" fmla="*/ 532091 h 1064182"/>
                <a:gd name="connsiteX1" fmla="*/ 532091 w 1064182"/>
                <a:gd name="connsiteY1" fmla="*/ 0 h 1064182"/>
                <a:gd name="connsiteX2" fmla="*/ 1064182 w 1064182"/>
                <a:gd name="connsiteY2" fmla="*/ 532091 h 1064182"/>
                <a:gd name="connsiteX3" fmla="*/ 532091 w 1064182"/>
                <a:gd name="connsiteY3" fmla="*/ 1064182 h 1064182"/>
                <a:gd name="connsiteX4" fmla="*/ 0 w 1064182"/>
                <a:gd name="connsiteY4" fmla="*/ 532091 h 1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182" h="1064182">
                  <a:moveTo>
                    <a:pt x="0" y="532091"/>
                  </a:moveTo>
                  <a:cubicBezTo>
                    <a:pt x="0" y="238225"/>
                    <a:pt x="238225" y="0"/>
                    <a:pt x="532091" y="0"/>
                  </a:cubicBezTo>
                  <a:cubicBezTo>
                    <a:pt x="825957" y="0"/>
                    <a:pt x="1064182" y="238225"/>
                    <a:pt x="1064182" y="532091"/>
                  </a:cubicBezTo>
                  <a:cubicBezTo>
                    <a:pt x="1064182" y="825957"/>
                    <a:pt x="825957" y="1064182"/>
                    <a:pt x="532091" y="1064182"/>
                  </a:cubicBezTo>
                  <a:cubicBezTo>
                    <a:pt x="238225" y="1064182"/>
                    <a:pt x="0" y="825957"/>
                    <a:pt x="0" y="532091"/>
                  </a:cubicBezTo>
                  <a:close/>
                </a:path>
              </a:pathLst>
            </a:custGeom>
            <a:ln>
              <a:solidFill>
                <a:srgbClr val="AACB9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056" tIns="185056" rIns="185056" bIns="18505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 kern="12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8626B8B5-CCA7-4EB0-8857-FF425CA0AD94}"/>
                </a:ext>
              </a:extLst>
            </p:cNvPr>
            <p:cNvSpPr/>
            <p:nvPr/>
          </p:nvSpPr>
          <p:spPr>
            <a:xfrm>
              <a:off x="3143500" y="2249273"/>
              <a:ext cx="19442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2F9E4287-7AEA-495E-A3F6-E3A5209033A4}"/>
                </a:ext>
              </a:extLst>
            </p:cNvPr>
            <p:cNvSpPr/>
            <p:nvPr/>
          </p:nvSpPr>
          <p:spPr>
            <a:xfrm>
              <a:off x="3064330" y="4970111"/>
              <a:ext cx="19442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5ECFDC90-A1BD-4A37-A4F8-F0C4493388BA}"/>
                </a:ext>
              </a:extLst>
            </p:cNvPr>
            <p:cNvSpPr/>
            <p:nvPr/>
          </p:nvSpPr>
          <p:spPr>
            <a:xfrm>
              <a:off x="8111976" y="2249272"/>
              <a:ext cx="19442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D210B1F5-FB26-4274-92E2-A23B91B20647}"/>
                </a:ext>
              </a:extLst>
            </p:cNvPr>
            <p:cNvSpPr/>
            <p:nvPr/>
          </p:nvSpPr>
          <p:spPr>
            <a:xfrm>
              <a:off x="8179294" y="5030928"/>
              <a:ext cx="19442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617">
              <a:extLst>
                <a:ext uri="{FF2B5EF4-FFF2-40B4-BE49-F238E27FC236}">
                  <a16:creationId xmlns:a16="http://schemas.microsoft.com/office/drawing/2014/main" id="{875DC346-8C00-481C-871F-EB689F8ED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179" y="3819632"/>
              <a:ext cx="350352" cy="350352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32 w 64"/>
                <a:gd name="T11" fmla="*/ 64 h 64"/>
                <a:gd name="T12" fmla="*/ 32 w 64"/>
                <a:gd name="T13" fmla="*/ 36 h 64"/>
                <a:gd name="T14" fmla="*/ 24 w 64"/>
                <a:gd name="T15" fmla="*/ 36 h 64"/>
                <a:gd name="T16" fmla="*/ 24 w 64"/>
                <a:gd name="T17" fmla="*/ 28 h 64"/>
                <a:gd name="T18" fmla="*/ 32 w 64"/>
                <a:gd name="T19" fmla="*/ 28 h 64"/>
                <a:gd name="T20" fmla="*/ 32 w 64"/>
                <a:gd name="T21" fmla="*/ 24 h 64"/>
                <a:gd name="T22" fmla="*/ 44 w 64"/>
                <a:gd name="T23" fmla="*/ 12 h 64"/>
                <a:gd name="T24" fmla="*/ 52 w 64"/>
                <a:gd name="T25" fmla="*/ 12 h 64"/>
                <a:gd name="T26" fmla="*/ 52 w 64"/>
                <a:gd name="T27" fmla="*/ 20 h 64"/>
                <a:gd name="T28" fmla="*/ 44 w 64"/>
                <a:gd name="T29" fmla="*/ 20 h 64"/>
                <a:gd name="T30" fmla="*/ 40 w 64"/>
                <a:gd name="T31" fmla="*/ 24 h 64"/>
                <a:gd name="T32" fmla="*/ 40 w 64"/>
                <a:gd name="T33" fmla="*/ 28 h 64"/>
                <a:gd name="T34" fmla="*/ 52 w 64"/>
                <a:gd name="T35" fmla="*/ 28 h 64"/>
                <a:gd name="T36" fmla="*/ 50 w 64"/>
                <a:gd name="T37" fmla="*/ 36 h 64"/>
                <a:gd name="T38" fmla="*/ 40 w 64"/>
                <a:gd name="T39" fmla="*/ 36 h 64"/>
                <a:gd name="T40" fmla="*/ 40 w 64"/>
                <a:gd name="T41" fmla="*/ 64 h 64"/>
                <a:gd name="T42" fmla="*/ 58 w 64"/>
                <a:gd name="T43" fmla="*/ 64 h 64"/>
                <a:gd name="T44" fmla="*/ 64 w 64"/>
                <a:gd name="T45" fmla="*/ 58 h 64"/>
                <a:gd name="T46" fmla="*/ 64 w 64"/>
                <a:gd name="T47" fmla="*/ 6 h 64"/>
                <a:gd name="T48" fmla="*/ 58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7"/>
                    <a:pt x="37" y="12"/>
                    <a:pt x="44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20"/>
                    <a:pt x="40" y="22"/>
                    <a:pt x="40" y="24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AACB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619">
              <a:extLst>
                <a:ext uri="{FF2B5EF4-FFF2-40B4-BE49-F238E27FC236}">
                  <a16:creationId xmlns:a16="http://schemas.microsoft.com/office/drawing/2014/main" id="{5706E3F1-A207-4754-A37C-76EDFD149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053" y="5385698"/>
              <a:ext cx="354641" cy="354641"/>
            </a:xfrm>
            <a:custGeom>
              <a:avLst/>
              <a:gdLst>
                <a:gd name="T0" fmla="*/ 55 w 64"/>
                <a:gd name="T1" fmla="*/ 9 h 64"/>
                <a:gd name="T2" fmla="*/ 32 w 64"/>
                <a:gd name="T3" fmla="*/ 0 h 64"/>
                <a:gd name="T4" fmla="*/ 0 w 64"/>
                <a:gd name="T5" fmla="*/ 32 h 64"/>
                <a:gd name="T6" fmla="*/ 5 w 64"/>
                <a:gd name="T7" fmla="*/ 48 h 64"/>
                <a:gd name="T8" fmla="*/ 0 w 64"/>
                <a:gd name="T9" fmla="*/ 64 h 64"/>
                <a:gd name="T10" fmla="*/ 17 w 64"/>
                <a:gd name="T11" fmla="*/ 60 h 64"/>
                <a:gd name="T12" fmla="*/ 32 w 64"/>
                <a:gd name="T13" fmla="*/ 63 h 64"/>
                <a:gd name="T14" fmla="*/ 32 w 64"/>
                <a:gd name="T15" fmla="*/ 63 h 64"/>
                <a:gd name="T16" fmla="*/ 32 w 64"/>
                <a:gd name="T17" fmla="*/ 63 h 64"/>
                <a:gd name="T18" fmla="*/ 64 w 64"/>
                <a:gd name="T19" fmla="*/ 32 h 64"/>
                <a:gd name="T20" fmla="*/ 55 w 64"/>
                <a:gd name="T21" fmla="*/ 9 h 64"/>
                <a:gd name="T22" fmla="*/ 32 w 64"/>
                <a:gd name="T23" fmla="*/ 58 h 64"/>
                <a:gd name="T24" fmla="*/ 32 w 64"/>
                <a:gd name="T25" fmla="*/ 58 h 64"/>
                <a:gd name="T26" fmla="*/ 19 w 64"/>
                <a:gd name="T27" fmla="*/ 54 h 64"/>
                <a:gd name="T28" fmla="*/ 18 w 64"/>
                <a:gd name="T29" fmla="*/ 54 h 64"/>
                <a:gd name="T30" fmla="*/ 8 w 64"/>
                <a:gd name="T31" fmla="*/ 56 h 64"/>
                <a:gd name="T32" fmla="*/ 10 w 64"/>
                <a:gd name="T33" fmla="*/ 47 h 64"/>
                <a:gd name="T34" fmla="*/ 10 w 64"/>
                <a:gd name="T35" fmla="*/ 46 h 64"/>
                <a:gd name="T36" fmla="*/ 6 w 64"/>
                <a:gd name="T37" fmla="*/ 32 h 64"/>
                <a:gd name="T38" fmla="*/ 32 w 64"/>
                <a:gd name="T39" fmla="*/ 5 h 64"/>
                <a:gd name="T40" fmla="*/ 51 w 64"/>
                <a:gd name="T41" fmla="*/ 13 h 64"/>
                <a:gd name="T42" fmla="*/ 59 w 64"/>
                <a:gd name="T43" fmla="*/ 32 h 64"/>
                <a:gd name="T44" fmla="*/ 32 w 64"/>
                <a:gd name="T45" fmla="*/ 58 h 64"/>
                <a:gd name="T46" fmla="*/ 47 w 64"/>
                <a:gd name="T47" fmla="*/ 38 h 64"/>
                <a:gd name="T48" fmla="*/ 41 w 64"/>
                <a:gd name="T49" fmla="*/ 36 h 64"/>
                <a:gd name="T50" fmla="*/ 39 w 64"/>
                <a:gd name="T51" fmla="*/ 36 h 64"/>
                <a:gd name="T52" fmla="*/ 37 w 64"/>
                <a:gd name="T53" fmla="*/ 39 h 64"/>
                <a:gd name="T54" fmla="*/ 35 w 64"/>
                <a:gd name="T55" fmla="*/ 39 h 64"/>
                <a:gd name="T56" fmla="*/ 29 w 64"/>
                <a:gd name="T57" fmla="*/ 36 h 64"/>
                <a:gd name="T58" fmla="*/ 24 w 64"/>
                <a:gd name="T59" fmla="*/ 30 h 64"/>
                <a:gd name="T60" fmla="*/ 25 w 64"/>
                <a:gd name="T61" fmla="*/ 28 h 64"/>
                <a:gd name="T62" fmla="*/ 26 w 64"/>
                <a:gd name="T63" fmla="*/ 27 h 64"/>
                <a:gd name="T64" fmla="*/ 27 w 64"/>
                <a:gd name="T65" fmla="*/ 26 h 64"/>
                <a:gd name="T66" fmla="*/ 27 w 64"/>
                <a:gd name="T67" fmla="*/ 24 h 64"/>
                <a:gd name="T68" fmla="*/ 24 w 64"/>
                <a:gd name="T69" fmla="*/ 18 h 64"/>
                <a:gd name="T70" fmla="*/ 22 w 64"/>
                <a:gd name="T71" fmla="*/ 17 h 64"/>
                <a:gd name="T72" fmla="*/ 21 w 64"/>
                <a:gd name="T73" fmla="*/ 17 h 64"/>
                <a:gd name="T74" fmla="*/ 19 w 64"/>
                <a:gd name="T75" fmla="*/ 18 h 64"/>
                <a:gd name="T76" fmla="*/ 16 w 64"/>
                <a:gd name="T77" fmla="*/ 25 h 64"/>
                <a:gd name="T78" fmla="*/ 19 w 64"/>
                <a:gd name="T79" fmla="*/ 33 h 64"/>
                <a:gd name="T80" fmla="*/ 33 w 64"/>
                <a:gd name="T81" fmla="*/ 45 h 64"/>
                <a:gd name="T82" fmla="*/ 37 w 64"/>
                <a:gd name="T83" fmla="*/ 47 h 64"/>
                <a:gd name="T84" fmla="*/ 42 w 64"/>
                <a:gd name="T85" fmla="*/ 47 h 64"/>
                <a:gd name="T86" fmla="*/ 48 w 64"/>
                <a:gd name="T87" fmla="*/ 43 h 64"/>
                <a:gd name="T88" fmla="*/ 48 w 64"/>
                <a:gd name="T89" fmla="*/ 39 h 64"/>
                <a:gd name="T90" fmla="*/ 47 w 64"/>
                <a:gd name="T91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64">
                  <a:moveTo>
                    <a:pt x="55" y="9"/>
                  </a:moveTo>
                  <a:cubicBezTo>
                    <a:pt x="49" y="3"/>
                    <a:pt x="41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37"/>
                    <a:pt x="2" y="43"/>
                    <a:pt x="5" y="4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2" y="62"/>
                    <a:pt x="27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50" y="63"/>
                    <a:pt x="64" y="49"/>
                    <a:pt x="64" y="32"/>
                  </a:cubicBezTo>
                  <a:cubicBezTo>
                    <a:pt x="64" y="23"/>
                    <a:pt x="61" y="15"/>
                    <a:pt x="55" y="9"/>
                  </a:cubicBezTo>
                  <a:close/>
                  <a:moveTo>
                    <a:pt x="32" y="58"/>
                  </a:moveTo>
                  <a:cubicBezTo>
                    <a:pt x="32" y="58"/>
                    <a:pt x="32" y="58"/>
                    <a:pt x="32" y="58"/>
                  </a:cubicBezTo>
                  <a:cubicBezTo>
                    <a:pt x="27" y="58"/>
                    <a:pt x="23" y="57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2"/>
                    <a:pt x="6" y="37"/>
                    <a:pt x="6" y="32"/>
                  </a:cubicBezTo>
                  <a:cubicBezTo>
                    <a:pt x="6" y="17"/>
                    <a:pt x="18" y="5"/>
                    <a:pt x="32" y="5"/>
                  </a:cubicBezTo>
                  <a:cubicBezTo>
                    <a:pt x="39" y="5"/>
                    <a:pt x="46" y="8"/>
                    <a:pt x="51" y="13"/>
                  </a:cubicBezTo>
                  <a:cubicBezTo>
                    <a:pt x="56" y="18"/>
                    <a:pt x="59" y="25"/>
                    <a:pt x="59" y="32"/>
                  </a:cubicBezTo>
                  <a:cubicBezTo>
                    <a:pt x="58" y="46"/>
                    <a:pt x="47" y="58"/>
                    <a:pt x="32" y="58"/>
                  </a:cubicBezTo>
                  <a:close/>
                  <a:moveTo>
                    <a:pt x="47" y="38"/>
                  </a:moveTo>
                  <a:cubicBezTo>
                    <a:pt x="46" y="38"/>
                    <a:pt x="42" y="36"/>
                    <a:pt x="41" y="36"/>
                  </a:cubicBezTo>
                  <a:cubicBezTo>
                    <a:pt x="40" y="36"/>
                    <a:pt x="40" y="35"/>
                    <a:pt x="39" y="36"/>
                  </a:cubicBezTo>
                  <a:cubicBezTo>
                    <a:pt x="39" y="37"/>
                    <a:pt x="37" y="39"/>
                    <a:pt x="37" y="39"/>
                  </a:cubicBezTo>
                  <a:cubicBezTo>
                    <a:pt x="36" y="40"/>
                    <a:pt x="36" y="40"/>
                    <a:pt x="35" y="39"/>
                  </a:cubicBezTo>
                  <a:cubicBezTo>
                    <a:pt x="34" y="39"/>
                    <a:pt x="32" y="38"/>
                    <a:pt x="29" y="36"/>
                  </a:cubicBezTo>
                  <a:cubicBezTo>
                    <a:pt x="26" y="33"/>
                    <a:pt x="25" y="31"/>
                    <a:pt x="24" y="30"/>
                  </a:cubicBezTo>
                  <a:cubicBezTo>
                    <a:pt x="24" y="29"/>
                    <a:pt x="24" y="29"/>
                    <a:pt x="25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6" y="27"/>
                    <a:pt x="26" y="26"/>
                    <a:pt x="27" y="26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6" y="24"/>
                    <a:pt x="25" y="20"/>
                    <a:pt x="24" y="18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2" y="17"/>
                    <a:pt x="21" y="17"/>
                    <a:pt x="21" y="17"/>
                  </a:cubicBezTo>
                  <a:cubicBezTo>
                    <a:pt x="20" y="17"/>
                    <a:pt x="20" y="17"/>
                    <a:pt x="19" y="18"/>
                  </a:cubicBezTo>
                  <a:cubicBezTo>
                    <a:pt x="18" y="19"/>
                    <a:pt x="16" y="21"/>
                    <a:pt x="16" y="25"/>
                  </a:cubicBezTo>
                  <a:cubicBezTo>
                    <a:pt x="16" y="29"/>
                    <a:pt x="19" y="32"/>
                    <a:pt x="19" y="33"/>
                  </a:cubicBezTo>
                  <a:cubicBezTo>
                    <a:pt x="20" y="33"/>
                    <a:pt x="25" y="41"/>
                    <a:pt x="33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39" y="47"/>
                    <a:pt x="41" y="47"/>
                    <a:pt x="42" y="47"/>
                  </a:cubicBezTo>
                  <a:cubicBezTo>
                    <a:pt x="44" y="47"/>
                    <a:pt x="47" y="45"/>
                    <a:pt x="48" y="43"/>
                  </a:cubicBezTo>
                  <a:cubicBezTo>
                    <a:pt x="48" y="41"/>
                    <a:pt x="48" y="40"/>
                    <a:pt x="48" y="39"/>
                  </a:cubicBezTo>
                  <a:cubicBezTo>
                    <a:pt x="48" y="39"/>
                    <a:pt x="47" y="39"/>
                    <a:pt x="47" y="38"/>
                  </a:cubicBezTo>
                  <a:close/>
                </a:path>
              </a:pathLst>
            </a:custGeom>
            <a:solidFill>
              <a:srgbClr val="AACB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620">
              <a:extLst>
                <a:ext uri="{FF2B5EF4-FFF2-40B4-BE49-F238E27FC236}">
                  <a16:creationId xmlns:a16="http://schemas.microsoft.com/office/drawing/2014/main" id="{BABFF723-B2D5-4BA1-BCF3-93016FA9E2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678" y="2149053"/>
              <a:ext cx="385754" cy="38321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47 w 64"/>
                <a:gd name="T11" fmla="*/ 46 h 64"/>
                <a:gd name="T12" fmla="*/ 44 w 64"/>
                <a:gd name="T13" fmla="*/ 47 h 64"/>
                <a:gd name="T14" fmla="*/ 16 w 64"/>
                <a:gd name="T15" fmla="*/ 44 h 64"/>
                <a:gd name="T16" fmla="*/ 13 w 64"/>
                <a:gd name="T17" fmla="*/ 42 h 64"/>
                <a:gd name="T18" fmla="*/ 15 w 64"/>
                <a:gd name="T19" fmla="*/ 40 h 64"/>
                <a:gd name="T20" fmla="*/ 46 w 64"/>
                <a:gd name="T21" fmla="*/ 44 h 64"/>
                <a:gd name="T22" fmla="*/ 47 w 64"/>
                <a:gd name="T23" fmla="*/ 46 h 64"/>
                <a:gd name="T24" fmla="*/ 51 w 64"/>
                <a:gd name="T25" fmla="*/ 37 h 64"/>
                <a:gd name="T26" fmla="*/ 47 w 64"/>
                <a:gd name="T27" fmla="*/ 38 h 64"/>
                <a:gd name="T28" fmla="*/ 15 w 64"/>
                <a:gd name="T29" fmla="*/ 35 h 64"/>
                <a:gd name="T30" fmla="*/ 12 w 64"/>
                <a:gd name="T31" fmla="*/ 33 h 64"/>
                <a:gd name="T32" fmla="*/ 14 w 64"/>
                <a:gd name="T33" fmla="*/ 30 h 64"/>
                <a:gd name="T34" fmla="*/ 50 w 64"/>
                <a:gd name="T35" fmla="*/ 34 h 64"/>
                <a:gd name="T36" fmla="*/ 51 w 64"/>
                <a:gd name="T37" fmla="*/ 37 h 64"/>
                <a:gd name="T38" fmla="*/ 51 w 64"/>
                <a:gd name="T39" fmla="*/ 28 h 64"/>
                <a:gd name="T40" fmla="*/ 14 w 64"/>
                <a:gd name="T41" fmla="*/ 25 h 64"/>
                <a:gd name="T42" fmla="*/ 10 w 64"/>
                <a:gd name="T43" fmla="*/ 23 h 64"/>
                <a:gd name="T44" fmla="*/ 12 w 64"/>
                <a:gd name="T45" fmla="*/ 19 h 64"/>
                <a:gd name="T46" fmla="*/ 54 w 64"/>
                <a:gd name="T47" fmla="*/ 24 h 64"/>
                <a:gd name="T48" fmla="*/ 55 w 64"/>
                <a:gd name="T49" fmla="*/ 28 h 64"/>
                <a:gd name="T50" fmla="*/ 51 w 64"/>
                <a:gd name="T5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47" y="46"/>
                  </a:moveTo>
                  <a:cubicBezTo>
                    <a:pt x="46" y="47"/>
                    <a:pt x="45" y="48"/>
                    <a:pt x="44" y="47"/>
                  </a:cubicBezTo>
                  <a:cubicBezTo>
                    <a:pt x="36" y="42"/>
                    <a:pt x="27" y="41"/>
                    <a:pt x="16" y="44"/>
                  </a:cubicBezTo>
                  <a:cubicBezTo>
                    <a:pt x="15" y="44"/>
                    <a:pt x="14" y="43"/>
                    <a:pt x="13" y="42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27" y="37"/>
                    <a:pt x="38" y="38"/>
                    <a:pt x="46" y="44"/>
                  </a:cubicBezTo>
                  <a:cubicBezTo>
                    <a:pt x="47" y="44"/>
                    <a:pt x="47" y="45"/>
                    <a:pt x="47" y="46"/>
                  </a:cubicBezTo>
                  <a:close/>
                  <a:moveTo>
                    <a:pt x="51" y="37"/>
                  </a:moveTo>
                  <a:cubicBezTo>
                    <a:pt x="50" y="39"/>
                    <a:pt x="48" y="39"/>
                    <a:pt x="47" y="38"/>
                  </a:cubicBezTo>
                  <a:cubicBezTo>
                    <a:pt x="39" y="33"/>
                    <a:pt x="25" y="31"/>
                    <a:pt x="15" y="35"/>
                  </a:cubicBezTo>
                  <a:cubicBezTo>
                    <a:pt x="14" y="35"/>
                    <a:pt x="13" y="34"/>
                    <a:pt x="12" y="33"/>
                  </a:cubicBezTo>
                  <a:cubicBezTo>
                    <a:pt x="12" y="32"/>
                    <a:pt x="13" y="30"/>
                    <a:pt x="14" y="30"/>
                  </a:cubicBezTo>
                  <a:cubicBezTo>
                    <a:pt x="26" y="26"/>
                    <a:pt x="40" y="28"/>
                    <a:pt x="50" y="34"/>
                  </a:cubicBezTo>
                  <a:cubicBezTo>
                    <a:pt x="51" y="35"/>
                    <a:pt x="51" y="36"/>
                    <a:pt x="51" y="37"/>
                  </a:cubicBezTo>
                  <a:close/>
                  <a:moveTo>
                    <a:pt x="51" y="28"/>
                  </a:moveTo>
                  <a:cubicBezTo>
                    <a:pt x="41" y="22"/>
                    <a:pt x="24" y="22"/>
                    <a:pt x="14" y="25"/>
                  </a:cubicBezTo>
                  <a:cubicBezTo>
                    <a:pt x="12" y="25"/>
                    <a:pt x="11" y="24"/>
                    <a:pt x="10" y="23"/>
                  </a:cubicBezTo>
                  <a:cubicBezTo>
                    <a:pt x="10" y="21"/>
                    <a:pt x="11" y="20"/>
                    <a:pt x="12" y="19"/>
                  </a:cubicBezTo>
                  <a:cubicBezTo>
                    <a:pt x="23" y="16"/>
                    <a:pt x="42" y="16"/>
                    <a:pt x="54" y="24"/>
                  </a:cubicBezTo>
                  <a:cubicBezTo>
                    <a:pt x="55" y="24"/>
                    <a:pt x="56" y="26"/>
                    <a:pt x="55" y="28"/>
                  </a:cubicBezTo>
                  <a:cubicBezTo>
                    <a:pt x="54" y="29"/>
                    <a:pt x="52" y="29"/>
                    <a:pt x="51" y="28"/>
                  </a:cubicBezTo>
                  <a:close/>
                </a:path>
              </a:pathLst>
            </a:custGeom>
            <a:solidFill>
              <a:srgbClr val="AACB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621">
              <a:extLst>
                <a:ext uri="{FF2B5EF4-FFF2-40B4-BE49-F238E27FC236}">
                  <a16:creationId xmlns:a16="http://schemas.microsoft.com/office/drawing/2014/main" id="{C6A5157A-F367-4B16-B929-FE087267A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351" y="3766548"/>
              <a:ext cx="387769" cy="387769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48 w 64"/>
                <a:gd name="T11" fmla="*/ 22 h 64"/>
                <a:gd name="T12" fmla="*/ 42 w 64"/>
                <a:gd name="T13" fmla="*/ 47 h 64"/>
                <a:gd name="T14" fmla="*/ 40 w 64"/>
                <a:gd name="T15" fmla="*/ 48 h 64"/>
                <a:gd name="T16" fmla="*/ 32 w 64"/>
                <a:gd name="T17" fmla="*/ 42 h 64"/>
                <a:gd name="T18" fmla="*/ 28 w 64"/>
                <a:gd name="T19" fmla="*/ 46 h 64"/>
                <a:gd name="T20" fmla="*/ 26 w 64"/>
                <a:gd name="T21" fmla="*/ 47 h 64"/>
                <a:gd name="T22" fmla="*/ 25 w 64"/>
                <a:gd name="T23" fmla="*/ 45 h 64"/>
                <a:gd name="T24" fmla="*/ 22 w 64"/>
                <a:gd name="T25" fmla="*/ 36 h 64"/>
                <a:gd name="T26" fmla="*/ 14 w 64"/>
                <a:gd name="T27" fmla="*/ 34 h 64"/>
                <a:gd name="T28" fmla="*/ 15 w 64"/>
                <a:gd name="T29" fmla="*/ 31 h 64"/>
                <a:gd name="T30" fmla="*/ 46 w 64"/>
                <a:gd name="T31" fmla="*/ 19 h 64"/>
                <a:gd name="T32" fmla="*/ 48 w 64"/>
                <a:gd name="T33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48" y="22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1" y="49"/>
                    <a:pt x="40" y="48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7" y="47"/>
                    <a:pt x="26" y="47"/>
                  </a:cubicBezTo>
                  <a:cubicBezTo>
                    <a:pt x="25" y="47"/>
                    <a:pt x="25" y="46"/>
                    <a:pt x="25" y="4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3"/>
                    <a:pt x="13" y="32"/>
                    <a:pt x="15" y="31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8" y="20"/>
                    <a:pt x="48" y="22"/>
                  </a:cubicBezTo>
                  <a:close/>
                </a:path>
              </a:pathLst>
            </a:custGeom>
            <a:solidFill>
              <a:srgbClr val="AACB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9" name="iconfont-1191-866883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5560367" y="3326777"/>
            <a:ext cx="609685" cy="603393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4">
            <a:extLst>
              <a:ext uri="{FF2B5EF4-FFF2-40B4-BE49-F238E27FC236}">
                <a16:creationId xmlns:a16="http://schemas.microsoft.com/office/drawing/2014/main" id="{28938F93-0D7A-46DB-BF5D-91B4F16AE4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69" y="1958975"/>
            <a:ext cx="5057776" cy="3371850"/>
          </a:xfrm>
          <a:custGeom>
            <a:avLst/>
            <a:gdLst>
              <a:gd name="T0" fmla="*/ 0 w 4255008"/>
              <a:gd name="T1" fmla="*/ 0 h 3371088"/>
              <a:gd name="T2" fmla="*/ 4255008 w 4255008"/>
              <a:gd name="T3" fmla="*/ 0 h 3371088"/>
              <a:gd name="T4" fmla="*/ 4255008 w 4255008"/>
              <a:gd name="T5" fmla="*/ 3371088 h 3371088"/>
              <a:gd name="T6" fmla="*/ 0 w 4255008"/>
              <a:gd name="T7" fmla="*/ 3371088 h 33710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55008" h="3371088">
                <a:moveTo>
                  <a:pt x="0" y="0"/>
                </a:moveTo>
                <a:lnTo>
                  <a:pt x="4255008" y="0"/>
                </a:lnTo>
                <a:lnTo>
                  <a:pt x="4255008" y="3371088"/>
                </a:lnTo>
                <a:lnTo>
                  <a:pt x="0" y="337108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0BEACE-0565-4AEE-9764-D9AE364ACC46}"/>
              </a:ext>
            </a:extLst>
          </p:cNvPr>
          <p:cNvSpPr/>
          <p:nvPr/>
        </p:nvSpPr>
        <p:spPr>
          <a:xfrm>
            <a:off x="0" y="1958975"/>
            <a:ext cx="6192838" cy="3371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B5979093-59D7-4B02-ABF6-011D30336E71}"/>
              </a:ext>
            </a:extLst>
          </p:cNvPr>
          <p:cNvSpPr txBox="1"/>
          <p:nvPr/>
        </p:nvSpPr>
        <p:spPr>
          <a:xfrm>
            <a:off x="2911664" y="2387600"/>
            <a:ext cx="29581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altLang="zh-CN" sz="28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en-US" sz="2800" spc="3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AD6B462F-6FD0-4B5F-B768-AAEB61890E59}"/>
              </a:ext>
            </a:extLst>
          </p:cNvPr>
          <p:cNvSpPr txBox="1"/>
          <p:nvPr/>
        </p:nvSpPr>
        <p:spPr>
          <a:xfrm>
            <a:off x="1799493" y="2910820"/>
            <a:ext cx="4070289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sz="1200" spc="3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04178203-99FC-4F69-84BC-B292886EDE0D}"/>
              </a:ext>
            </a:extLst>
          </p:cNvPr>
          <p:cNvCxnSpPr/>
          <p:nvPr/>
        </p:nvCxnSpPr>
        <p:spPr>
          <a:xfrm>
            <a:off x="4885532" y="4797425"/>
            <a:ext cx="83026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4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6B9D52A0-C0CA-4683-AEE8-1F905F61D7FC}"/>
              </a:ext>
            </a:extLst>
          </p:cNvPr>
          <p:cNvCxnSpPr/>
          <p:nvPr/>
        </p:nvCxnSpPr>
        <p:spPr>
          <a:xfrm>
            <a:off x="3561998" y="2981619"/>
            <a:ext cx="503958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557E8F8D-8E31-442E-BA6F-B0DA185DB252}"/>
              </a:ext>
            </a:extLst>
          </p:cNvPr>
          <p:cNvSpPr/>
          <p:nvPr/>
        </p:nvSpPr>
        <p:spPr>
          <a:xfrm rot="2700000">
            <a:off x="5001540" y="1941946"/>
            <a:ext cx="2131770" cy="2131764"/>
          </a:xfrm>
          <a:prstGeom prst="roundRect">
            <a:avLst>
              <a:gd name="adj" fmla="val 34663"/>
            </a:avLst>
          </a:prstGeom>
          <a:solidFill>
            <a:srgbClr val="6EAA6B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338">
              <a:defRPr/>
            </a:pPr>
            <a:endParaRPr lang="en-US" sz="1046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1CBD8E05-2663-4A70-ABBD-A022E43646CD}"/>
              </a:ext>
            </a:extLst>
          </p:cNvPr>
          <p:cNvSpPr/>
          <p:nvPr/>
        </p:nvSpPr>
        <p:spPr>
          <a:xfrm rot="2700000">
            <a:off x="2584947" y="2469105"/>
            <a:ext cx="1017760" cy="1017758"/>
          </a:xfrm>
          <a:prstGeom prst="roundRect">
            <a:avLst>
              <a:gd name="adj" fmla="val 3466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338">
              <a:defRPr/>
            </a:pPr>
            <a:endParaRPr lang="en-US" sz="1046" dirty="0">
              <a:solidFill>
                <a:srgbClr val="2196F3"/>
              </a:solidFill>
              <a:cs typeface="+mn-ea"/>
              <a:sym typeface="+mn-lt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E68D26E-A3AB-42E5-8B83-A0675662C091}"/>
              </a:ext>
            </a:extLst>
          </p:cNvPr>
          <p:cNvSpPr/>
          <p:nvPr/>
        </p:nvSpPr>
        <p:spPr>
          <a:xfrm rot="2700000">
            <a:off x="8532142" y="2469105"/>
            <a:ext cx="1017760" cy="1017758"/>
          </a:xfrm>
          <a:prstGeom prst="roundRect">
            <a:avLst>
              <a:gd name="adj" fmla="val 3466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338">
              <a:defRPr/>
            </a:pPr>
            <a:endParaRPr lang="en-US" sz="1046" dirty="0">
              <a:solidFill>
                <a:srgbClr val="2196F3"/>
              </a:solidFill>
              <a:cs typeface="+mn-ea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6924DC8E-1C65-4999-8CC8-C8E598F7D68B}"/>
              </a:ext>
            </a:extLst>
          </p:cNvPr>
          <p:cNvGrpSpPr/>
          <p:nvPr/>
        </p:nvGrpSpPr>
        <p:grpSpPr>
          <a:xfrm>
            <a:off x="1939326" y="3885951"/>
            <a:ext cx="2394614" cy="1151720"/>
            <a:chOff x="1949210" y="4309014"/>
            <a:chExt cx="2405456" cy="1156933"/>
          </a:xfrm>
        </p:grpSpPr>
        <p:sp>
          <p:nvSpPr>
            <p:cNvPr id="16" name="Title 3">
              <a:extLst>
                <a:ext uri="{FF2B5EF4-FFF2-40B4-BE49-F238E27FC236}">
                  <a16:creationId xmlns:a16="http://schemas.microsoft.com/office/drawing/2014/main" id="{80C80B53-B4F4-46B3-A1F7-5E541CD6AE9A}"/>
                </a:ext>
              </a:extLst>
            </p:cNvPr>
            <p:cNvSpPr txBox="1">
              <a:spLocks/>
            </p:cNvSpPr>
            <p:nvPr/>
          </p:nvSpPr>
          <p:spPr>
            <a:xfrm>
              <a:off x="2065462" y="4309014"/>
              <a:ext cx="2172951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 defTabSz="910338">
                <a:lnSpc>
                  <a:spcPct val="80000"/>
                </a:lnSpc>
                <a:defRPr/>
              </a:pPr>
              <a:r>
                <a:rPr lang="en-US" altLang="zh-CN" sz="180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rgbClr val="22222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603B48F1-BC03-4097-80F7-2E4AAE2323C8}"/>
                </a:ext>
              </a:extLst>
            </p:cNvPr>
            <p:cNvSpPr txBox="1">
              <a:spLocks/>
            </p:cNvSpPr>
            <p:nvPr/>
          </p:nvSpPr>
          <p:spPr>
            <a:xfrm>
              <a:off x="1949210" y="4674697"/>
              <a:ext cx="2405456" cy="79125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 defTabSz="910338">
                <a:lnSpc>
                  <a:spcPct val="100000"/>
                </a:lnSpc>
                <a:defRPr/>
              </a:pPr>
              <a:r>
                <a:rPr lang="en-US" altLang="zh-CN" sz="1200" b="0" dirty="0">
                  <a:solidFill>
                    <a:srgbClr val="222222">
                      <a:alpha val="7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en-US" sz="600" b="0" dirty="0">
                <a:solidFill>
                  <a:srgbClr val="222222">
                    <a:alpha val="5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261F329C-FBD0-441A-B70D-252AC1B2A3DE}"/>
              </a:ext>
            </a:extLst>
          </p:cNvPr>
          <p:cNvSpPr txBox="1"/>
          <p:nvPr/>
        </p:nvSpPr>
        <p:spPr>
          <a:xfrm>
            <a:off x="2712532" y="279331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TITLE1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345DA5C-2F5A-4F67-8133-58F8B865DAF9}"/>
              </a:ext>
            </a:extLst>
          </p:cNvPr>
          <p:cNvSpPr txBox="1"/>
          <p:nvPr/>
        </p:nvSpPr>
        <p:spPr>
          <a:xfrm>
            <a:off x="5608004" y="2474893"/>
            <a:ext cx="9188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09FB3C9-8141-4EBC-9A46-403278704158}"/>
              </a:ext>
            </a:extLst>
          </p:cNvPr>
          <p:cNvSpPr txBox="1"/>
          <p:nvPr/>
        </p:nvSpPr>
        <p:spPr>
          <a:xfrm>
            <a:off x="8651569" y="2807772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TITLE2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6924DC8E-1C65-4999-8CC8-C8E598F7D68B}"/>
              </a:ext>
            </a:extLst>
          </p:cNvPr>
          <p:cNvGrpSpPr/>
          <p:nvPr/>
        </p:nvGrpSpPr>
        <p:grpSpPr>
          <a:xfrm>
            <a:off x="7843715" y="3885951"/>
            <a:ext cx="2394614" cy="1151720"/>
            <a:chOff x="1949210" y="4309014"/>
            <a:chExt cx="2405456" cy="1156933"/>
          </a:xfrm>
        </p:grpSpPr>
        <p:sp>
          <p:nvSpPr>
            <p:cNvPr id="28" name="Title 3">
              <a:extLst>
                <a:ext uri="{FF2B5EF4-FFF2-40B4-BE49-F238E27FC236}">
                  <a16:creationId xmlns:a16="http://schemas.microsoft.com/office/drawing/2014/main" id="{80C80B53-B4F4-46B3-A1F7-5E541CD6AE9A}"/>
                </a:ext>
              </a:extLst>
            </p:cNvPr>
            <p:cNvSpPr txBox="1">
              <a:spLocks/>
            </p:cNvSpPr>
            <p:nvPr/>
          </p:nvSpPr>
          <p:spPr>
            <a:xfrm>
              <a:off x="2065462" y="4309014"/>
              <a:ext cx="2172951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 defTabSz="910338">
                <a:lnSpc>
                  <a:spcPct val="80000"/>
                </a:lnSpc>
                <a:defRPr/>
              </a:pPr>
              <a:r>
                <a:rPr lang="en-US" altLang="zh-CN" sz="180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rgbClr val="22222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itle 3">
              <a:extLst>
                <a:ext uri="{FF2B5EF4-FFF2-40B4-BE49-F238E27FC236}">
                  <a16:creationId xmlns:a16="http://schemas.microsoft.com/office/drawing/2014/main" id="{603B48F1-BC03-4097-80F7-2E4AAE2323C8}"/>
                </a:ext>
              </a:extLst>
            </p:cNvPr>
            <p:cNvSpPr txBox="1">
              <a:spLocks/>
            </p:cNvSpPr>
            <p:nvPr/>
          </p:nvSpPr>
          <p:spPr>
            <a:xfrm>
              <a:off x="1949210" y="4674697"/>
              <a:ext cx="2405456" cy="79125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 defTabSz="910338">
                <a:lnSpc>
                  <a:spcPct val="100000"/>
                </a:lnSpc>
                <a:defRPr/>
              </a:pPr>
              <a:r>
                <a:rPr lang="en-US" altLang="zh-CN" sz="1200" b="0" dirty="0">
                  <a:solidFill>
                    <a:srgbClr val="222222">
                      <a:alpha val="7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en-US" sz="600" b="0" dirty="0">
                <a:solidFill>
                  <a:srgbClr val="222222">
                    <a:alpha val="5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6924DC8E-1C65-4999-8CC8-C8E598F7D68B}"/>
              </a:ext>
            </a:extLst>
          </p:cNvPr>
          <p:cNvGrpSpPr/>
          <p:nvPr/>
        </p:nvGrpSpPr>
        <p:grpSpPr>
          <a:xfrm>
            <a:off x="4884481" y="4515214"/>
            <a:ext cx="2394614" cy="1151720"/>
            <a:chOff x="1949210" y="4309014"/>
            <a:chExt cx="2405456" cy="1156933"/>
          </a:xfrm>
        </p:grpSpPr>
        <p:sp>
          <p:nvSpPr>
            <p:cNvPr id="31" name="Title 3">
              <a:extLst>
                <a:ext uri="{FF2B5EF4-FFF2-40B4-BE49-F238E27FC236}">
                  <a16:creationId xmlns:a16="http://schemas.microsoft.com/office/drawing/2014/main" id="{80C80B53-B4F4-46B3-A1F7-5E541CD6AE9A}"/>
                </a:ext>
              </a:extLst>
            </p:cNvPr>
            <p:cNvSpPr txBox="1">
              <a:spLocks/>
            </p:cNvSpPr>
            <p:nvPr/>
          </p:nvSpPr>
          <p:spPr>
            <a:xfrm>
              <a:off x="2065462" y="4309014"/>
              <a:ext cx="2172951" cy="2465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 defTabSz="910338">
                <a:lnSpc>
                  <a:spcPct val="80000"/>
                </a:lnSpc>
                <a:defRPr/>
              </a:pPr>
              <a:r>
                <a:rPr lang="en-US" altLang="zh-CN" sz="180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rgbClr val="22222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itle 3">
              <a:extLst>
                <a:ext uri="{FF2B5EF4-FFF2-40B4-BE49-F238E27FC236}">
                  <a16:creationId xmlns:a16="http://schemas.microsoft.com/office/drawing/2014/main" id="{603B48F1-BC03-4097-80F7-2E4AAE2323C8}"/>
                </a:ext>
              </a:extLst>
            </p:cNvPr>
            <p:cNvSpPr txBox="1">
              <a:spLocks/>
            </p:cNvSpPr>
            <p:nvPr/>
          </p:nvSpPr>
          <p:spPr>
            <a:xfrm>
              <a:off x="1949210" y="4674697"/>
              <a:ext cx="2405456" cy="79125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 defTabSz="910338">
                <a:lnSpc>
                  <a:spcPct val="100000"/>
                </a:lnSpc>
                <a:defRPr/>
              </a:pPr>
              <a:r>
                <a:rPr lang="en-US" altLang="zh-CN" sz="1200" b="0" dirty="0">
                  <a:solidFill>
                    <a:srgbClr val="222222">
                      <a:alpha val="7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en-US" sz="600" b="0" dirty="0">
                <a:solidFill>
                  <a:srgbClr val="222222">
                    <a:alpha val="5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7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098119" y="1998644"/>
            <a:ext cx="9853838" cy="816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56383" y="1558551"/>
            <a:ext cx="880186" cy="880186"/>
          </a:xfrm>
          <a:prstGeom prst="ellipse">
            <a:avLst/>
          </a:prstGeom>
          <a:solidFill>
            <a:schemeClr val="bg1"/>
          </a:solidFill>
          <a:ln w="25400">
            <a:solidFill>
              <a:srgbClr val="AACB94"/>
            </a:solidFill>
          </a:ln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028" bIns="91028" rtlCol="0" anchor="ctr"/>
          <a:lstStyle/>
          <a:p>
            <a:pPr marL="0" marR="0" lvl="0" indent="0" algn="ctr" defTabSz="91033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9" b="0" i="0" u="none" strike="noStrike" kern="1200" cap="none" spc="0" normalizeH="0" baseline="0" noProof="0" dirty="0">
                <a:ln>
                  <a:noFill/>
                </a:ln>
                <a:solidFill>
                  <a:srgbClr val="384053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78616" y="2578549"/>
            <a:ext cx="2141061" cy="2894046"/>
            <a:chOff x="1506846" y="2726815"/>
            <a:chExt cx="2150754" cy="2907149"/>
          </a:xfrm>
        </p:grpSpPr>
        <p:sp>
          <p:nvSpPr>
            <p:cNvPr id="5" name="Freeform 4"/>
            <p:cNvSpPr/>
            <p:nvPr/>
          </p:nvSpPr>
          <p:spPr>
            <a:xfrm>
              <a:off x="1506846" y="2726815"/>
              <a:ext cx="2150754" cy="2907149"/>
            </a:xfrm>
            <a:custGeom>
              <a:avLst/>
              <a:gdLst>
                <a:gd name="connsiteX0" fmla="*/ 367014 w 2589152"/>
                <a:gd name="connsiteY0" fmla="*/ 0 h 2907149"/>
                <a:gd name="connsiteX1" fmla="*/ 491570 w 2589152"/>
                <a:gd name="connsiteY1" fmla="*/ 124556 h 2907149"/>
                <a:gd name="connsiteX2" fmla="*/ 2557280 w 2589152"/>
                <a:gd name="connsiteY2" fmla="*/ 124556 h 2907149"/>
                <a:gd name="connsiteX3" fmla="*/ 2589152 w 2589152"/>
                <a:gd name="connsiteY3" fmla="*/ 156428 h 2907149"/>
                <a:gd name="connsiteX4" fmla="*/ 2589152 w 2589152"/>
                <a:gd name="connsiteY4" fmla="*/ 2875277 h 2907149"/>
                <a:gd name="connsiteX5" fmla="*/ 2557280 w 2589152"/>
                <a:gd name="connsiteY5" fmla="*/ 2907149 h 2907149"/>
                <a:gd name="connsiteX6" fmla="*/ 31872 w 2589152"/>
                <a:gd name="connsiteY6" fmla="*/ 2907149 h 2907149"/>
                <a:gd name="connsiteX7" fmla="*/ 0 w 2589152"/>
                <a:gd name="connsiteY7" fmla="*/ 2875277 h 2907149"/>
                <a:gd name="connsiteX8" fmla="*/ 0 w 2589152"/>
                <a:gd name="connsiteY8" fmla="*/ 156428 h 2907149"/>
                <a:gd name="connsiteX9" fmla="*/ 31872 w 2589152"/>
                <a:gd name="connsiteY9" fmla="*/ 124556 h 2907149"/>
                <a:gd name="connsiteX10" fmla="*/ 242458 w 2589152"/>
                <a:gd name="connsiteY10" fmla="*/ 124556 h 290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9152" h="2907149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1703012" y="3152439"/>
              <a:ext cx="1796677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593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796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3013" y="3435155"/>
              <a:ext cx="1796677" cy="4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897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1" name="TextBox 7"/>
            <p:cNvSpPr txBox="1"/>
            <p:nvPr/>
          </p:nvSpPr>
          <p:spPr>
            <a:xfrm>
              <a:off x="1703013" y="4262832"/>
              <a:ext cx="1796677" cy="4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897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838029" y="2380292"/>
            <a:ext cx="116893" cy="116893"/>
          </a:xfrm>
          <a:prstGeom prst="ellipse">
            <a:avLst/>
          </a:prstGeom>
          <a:solidFill>
            <a:schemeClr val="bg1"/>
          </a:solidFill>
          <a:ln w="12700">
            <a:solidFill>
              <a:srgbClr val="AACB94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9" b="0" i="0" u="none" strike="noStrike" kern="1200" cap="none" spc="0" normalizeH="0" baseline="0" noProof="0" dirty="0">
              <a:ln>
                <a:noFill/>
              </a:ln>
              <a:solidFill>
                <a:srgbClr val="38405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44478" y="1558551"/>
            <a:ext cx="880186" cy="880186"/>
          </a:xfrm>
          <a:prstGeom prst="ellipse">
            <a:avLst/>
          </a:prstGeom>
          <a:solidFill>
            <a:srgbClr val="6EAA6B"/>
          </a:solidFill>
          <a:ln w="25400">
            <a:noFill/>
          </a:ln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028" bIns="91028" rtlCol="0" anchor="ctr"/>
          <a:lstStyle/>
          <a:p>
            <a:pPr marL="0" marR="0" lvl="0" indent="0" algn="ctr" defTabSz="91033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9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66711" y="2578549"/>
            <a:ext cx="2141061" cy="2894046"/>
            <a:chOff x="1506846" y="2726815"/>
            <a:chExt cx="2150754" cy="2907149"/>
          </a:xfrm>
        </p:grpSpPr>
        <p:sp>
          <p:nvSpPr>
            <p:cNvPr id="22" name="Freeform 21"/>
            <p:cNvSpPr/>
            <p:nvPr/>
          </p:nvSpPr>
          <p:spPr>
            <a:xfrm>
              <a:off x="1506846" y="2726815"/>
              <a:ext cx="2150754" cy="2907149"/>
            </a:xfrm>
            <a:custGeom>
              <a:avLst/>
              <a:gdLst>
                <a:gd name="connsiteX0" fmla="*/ 367014 w 2589152"/>
                <a:gd name="connsiteY0" fmla="*/ 0 h 2907149"/>
                <a:gd name="connsiteX1" fmla="*/ 491570 w 2589152"/>
                <a:gd name="connsiteY1" fmla="*/ 124556 h 2907149"/>
                <a:gd name="connsiteX2" fmla="*/ 2557280 w 2589152"/>
                <a:gd name="connsiteY2" fmla="*/ 124556 h 2907149"/>
                <a:gd name="connsiteX3" fmla="*/ 2589152 w 2589152"/>
                <a:gd name="connsiteY3" fmla="*/ 156428 h 2907149"/>
                <a:gd name="connsiteX4" fmla="*/ 2589152 w 2589152"/>
                <a:gd name="connsiteY4" fmla="*/ 2875277 h 2907149"/>
                <a:gd name="connsiteX5" fmla="*/ 2557280 w 2589152"/>
                <a:gd name="connsiteY5" fmla="*/ 2907149 h 2907149"/>
                <a:gd name="connsiteX6" fmla="*/ 31872 w 2589152"/>
                <a:gd name="connsiteY6" fmla="*/ 2907149 h 2907149"/>
                <a:gd name="connsiteX7" fmla="*/ 0 w 2589152"/>
                <a:gd name="connsiteY7" fmla="*/ 2875277 h 2907149"/>
                <a:gd name="connsiteX8" fmla="*/ 0 w 2589152"/>
                <a:gd name="connsiteY8" fmla="*/ 156428 h 2907149"/>
                <a:gd name="connsiteX9" fmla="*/ 31872 w 2589152"/>
                <a:gd name="connsiteY9" fmla="*/ 124556 h 2907149"/>
                <a:gd name="connsiteX10" fmla="*/ 242458 w 2589152"/>
                <a:gd name="connsiteY10" fmla="*/ 124556 h 290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9152" h="2907149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itle 3"/>
            <p:cNvSpPr txBox="1">
              <a:spLocks/>
            </p:cNvSpPr>
            <p:nvPr/>
          </p:nvSpPr>
          <p:spPr>
            <a:xfrm>
              <a:off x="1659590" y="3160696"/>
              <a:ext cx="1796677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593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796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59591" y="3443411"/>
              <a:ext cx="1796677" cy="4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897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5" name="TextBox 24"/>
            <p:cNvSpPr txBox="1"/>
            <p:nvPr/>
          </p:nvSpPr>
          <p:spPr>
            <a:xfrm>
              <a:off x="1659591" y="4262832"/>
              <a:ext cx="1796677" cy="4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897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6" name="Oval 25"/>
          <p:cNvSpPr>
            <a:spLocks noChangeAspect="1"/>
          </p:cNvSpPr>
          <p:nvPr/>
        </p:nvSpPr>
        <p:spPr>
          <a:xfrm>
            <a:off x="4326124" y="2380292"/>
            <a:ext cx="116893" cy="116893"/>
          </a:xfrm>
          <a:prstGeom prst="ellipse">
            <a:avLst/>
          </a:prstGeom>
          <a:solidFill>
            <a:schemeClr val="bg1"/>
          </a:solidFill>
          <a:ln w="12700">
            <a:solidFill>
              <a:srgbClr val="AACB94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9" b="0" i="0" u="none" strike="noStrike" kern="1200" cap="none" spc="0" normalizeH="0" baseline="0" noProof="0" dirty="0">
              <a:ln>
                <a:noFill/>
              </a:ln>
              <a:solidFill>
                <a:srgbClr val="38405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32134" y="1558551"/>
            <a:ext cx="880186" cy="880186"/>
          </a:xfrm>
          <a:prstGeom prst="ellipse">
            <a:avLst/>
          </a:prstGeom>
          <a:solidFill>
            <a:schemeClr val="bg1"/>
          </a:solidFill>
          <a:ln w="25400">
            <a:solidFill>
              <a:srgbClr val="AACB94"/>
            </a:solidFill>
          </a:ln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028" bIns="91028" rtlCol="0" anchor="ctr"/>
          <a:lstStyle/>
          <a:p>
            <a:pPr marL="0" marR="0" lvl="0" indent="0" algn="ctr" defTabSz="91033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9" b="0" i="0" u="none" strike="noStrike" kern="1200" cap="none" spc="0" normalizeH="0" baseline="0" noProof="0" dirty="0">
                <a:ln>
                  <a:noFill/>
                </a:ln>
                <a:solidFill>
                  <a:srgbClr val="384053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954367" y="2578549"/>
            <a:ext cx="2141061" cy="2894046"/>
            <a:chOff x="1506846" y="2726815"/>
            <a:chExt cx="2150754" cy="2907149"/>
          </a:xfrm>
        </p:grpSpPr>
        <p:sp>
          <p:nvSpPr>
            <p:cNvPr id="29" name="Freeform 28"/>
            <p:cNvSpPr/>
            <p:nvPr/>
          </p:nvSpPr>
          <p:spPr>
            <a:xfrm>
              <a:off x="1506846" y="2726815"/>
              <a:ext cx="2150754" cy="2907149"/>
            </a:xfrm>
            <a:custGeom>
              <a:avLst/>
              <a:gdLst>
                <a:gd name="connsiteX0" fmla="*/ 367014 w 2589152"/>
                <a:gd name="connsiteY0" fmla="*/ 0 h 2907149"/>
                <a:gd name="connsiteX1" fmla="*/ 491570 w 2589152"/>
                <a:gd name="connsiteY1" fmla="*/ 124556 h 2907149"/>
                <a:gd name="connsiteX2" fmla="*/ 2557280 w 2589152"/>
                <a:gd name="connsiteY2" fmla="*/ 124556 h 2907149"/>
                <a:gd name="connsiteX3" fmla="*/ 2589152 w 2589152"/>
                <a:gd name="connsiteY3" fmla="*/ 156428 h 2907149"/>
                <a:gd name="connsiteX4" fmla="*/ 2589152 w 2589152"/>
                <a:gd name="connsiteY4" fmla="*/ 2875277 h 2907149"/>
                <a:gd name="connsiteX5" fmla="*/ 2557280 w 2589152"/>
                <a:gd name="connsiteY5" fmla="*/ 2907149 h 2907149"/>
                <a:gd name="connsiteX6" fmla="*/ 31872 w 2589152"/>
                <a:gd name="connsiteY6" fmla="*/ 2907149 h 2907149"/>
                <a:gd name="connsiteX7" fmla="*/ 0 w 2589152"/>
                <a:gd name="connsiteY7" fmla="*/ 2875277 h 2907149"/>
                <a:gd name="connsiteX8" fmla="*/ 0 w 2589152"/>
                <a:gd name="connsiteY8" fmla="*/ 156428 h 2907149"/>
                <a:gd name="connsiteX9" fmla="*/ 31872 w 2589152"/>
                <a:gd name="connsiteY9" fmla="*/ 124556 h 2907149"/>
                <a:gd name="connsiteX10" fmla="*/ 242458 w 2589152"/>
                <a:gd name="connsiteY10" fmla="*/ 124556 h 290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9152" h="2907149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itle 3"/>
            <p:cNvSpPr txBox="1">
              <a:spLocks/>
            </p:cNvSpPr>
            <p:nvPr/>
          </p:nvSpPr>
          <p:spPr>
            <a:xfrm>
              <a:off x="1635875" y="3202259"/>
              <a:ext cx="1796677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593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796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35876" y="3484974"/>
              <a:ext cx="1796677" cy="4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897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6" name="TextBox 31"/>
            <p:cNvSpPr txBox="1"/>
            <p:nvPr/>
          </p:nvSpPr>
          <p:spPr>
            <a:xfrm>
              <a:off x="1635876" y="4262832"/>
              <a:ext cx="1796677" cy="4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897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3" name="Oval 32"/>
          <p:cNvSpPr>
            <a:spLocks noChangeAspect="1"/>
          </p:cNvSpPr>
          <p:nvPr/>
        </p:nvSpPr>
        <p:spPr>
          <a:xfrm>
            <a:off x="6813781" y="2380292"/>
            <a:ext cx="116893" cy="116893"/>
          </a:xfrm>
          <a:prstGeom prst="ellipse">
            <a:avLst/>
          </a:prstGeom>
          <a:solidFill>
            <a:schemeClr val="bg1"/>
          </a:solidFill>
          <a:ln w="12700">
            <a:solidFill>
              <a:srgbClr val="AACB94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9" b="0" i="0" u="none" strike="noStrike" kern="1200" cap="none" spc="0" normalizeH="0" baseline="0" noProof="0" dirty="0">
              <a:ln>
                <a:noFill/>
              </a:ln>
              <a:solidFill>
                <a:srgbClr val="38405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919791" y="1558551"/>
            <a:ext cx="880186" cy="880186"/>
          </a:xfrm>
          <a:prstGeom prst="ellipse">
            <a:avLst/>
          </a:prstGeom>
          <a:solidFill>
            <a:srgbClr val="6EAA6B"/>
          </a:solidFill>
          <a:ln w="25400">
            <a:noFill/>
          </a:ln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028" bIns="91028" rtlCol="0" anchor="ctr"/>
          <a:lstStyle/>
          <a:p>
            <a:pPr marL="0" marR="0" lvl="0" indent="0" algn="ctr" defTabSz="91033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9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442022" y="2578549"/>
            <a:ext cx="2141061" cy="2894046"/>
            <a:chOff x="1506846" y="2726815"/>
            <a:chExt cx="2150754" cy="2907149"/>
          </a:xfrm>
        </p:grpSpPr>
        <p:sp>
          <p:nvSpPr>
            <p:cNvPr id="36" name="Freeform 35"/>
            <p:cNvSpPr/>
            <p:nvPr/>
          </p:nvSpPr>
          <p:spPr>
            <a:xfrm>
              <a:off x="1506846" y="2726815"/>
              <a:ext cx="2150754" cy="2907149"/>
            </a:xfrm>
            <a:custGeom>
              <a:avLst/>
              <a:gdLst>
                <a:gd name="connsiteX0" fmla="*/ 367014 w 2589152"/>
                <a:gd name="connsiteY0" fmla="*/ 0 h 2907149"/>
                <a:gd name="connsiteX1" fmla="*/ 491570 w 2589152"/>
                <a:gd name="connsiteY1" fmla="*/ 124556 h 2907149"/>
                <a:gd name="connsiteX2" fmla="*/ 2557280 w 2589152"/>
                <a:gd name="connsiteY2" fmla="*/ 124556 h 2907149"/>
                <a:gd name="connsiteX3" fmla="*/ 2589152 w 2589152"/>
                <a:gd name="connsiteY3" fmla="*/ 156428 h 2907149"/>
                <a:gd name="connsiteX4" fmla="*/ 2589152 w 2589152"/>
                <a:gd name="connsiteY4" fmla="*/ 2875277 h 2907149"/>
                <a:gd name="connsiteX5" fmla="*/ 2557280 w 2589152"/>
                <a:gd name="connsiteY5" fmla="*/ 2907149 h 2907149"/>
                <a:gd name="connsiteX6" fmla="*/ 31872 w 2589152"/>
                <a:gd name="connsiteY6" fmla="*/ 2907149 h 2907149"/>
                <a:gd name="connsiteX7" fmla="*/ 0 w 2589152"/>
                <a:gd name="connsiteY7" fmla="*/ 2875277 h 2907149"/>
                <a:gd name="connsiteX8" fmla="*/ 0 w 2589152"/>
                <a:gd name="connsiteY8" fmla="*/ 156428 h 2907149"/>
                <a:gd name="connsiteX9" fmla="*/ 31872 w 2589152"/>
                <a:gd name="connsiteY9" fmla="*/ 124556 h 2907149"/>
                <a:gd name="connsiteX10" fmla="*/ 242458 w 2589152"/>
                <a:gd name="connsiteY10" fmla="*/ 124556 h 290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9152" h="2907149">
                  <a:moveTo>
                    <a:pt x="367014" y="0"/>
                  </a:moveTo>
                  <a:lnTo>
                    <a:pt x="491570" y="124556"/>
                  </a:lnTo>
                  <a:lnTo>
                    <a:pt x="2557280" y="124556"/>
                  </a:lnTo>
                  <a:cubicBezTo>
                    <a:pt x="2574882" y="124556"/>
                    <a:pt x="2589152" y="138826"/>
                    <a:pt x="2589152" y="156428"/>
                  </a:cubicBezTo>
                  <a:lnTo>
                    <a:pt x="2589152" y="2875277"/>
                  </a:lnTo>
                  <a:cubicBezTo>
                    <a:pt x="2589152" y="2892879"/>
                    <a:pt x="2574882" y="2907149"/>
                    <a:pt x="2557280" y="2907149"/>
                  </a:cubicBezTo>
                  <a:lnTo>
                    <a:pt x="31872" y="2907149"/>
                  </a:lnTo>
                  <a:cubicBezTo>
                    <a:pt x="14270" y="2907149"/>
                    <a:pt x="0" y="2892879"/>
                    <a:pt x="0" y="2875277"/>
                  </a:cubicBezTo>
                  <a:lnTo>
                    <a:pt x="0" y="156428"/>
                  </a:lnTo>
                  <a:cubicBezTo>
                    <a:pt x="0" y="138826"/>
                    <a:pt x="14270" y="124556"/>
                    <a:pt x="31872" y="124556"/>
                  </a:cubicBezTo>
                  <a:lnTo>
                    <a:pt x="242458" y="1245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0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itle 3"/>
            <p:cNvSpPr txBox="1">
              <a:spLocks/>
            </p:cNvSpPr>
            <p:nvPr/>
          </p:nvSpPr>
          <p:spPr>
            <a:xfrm>
              <a:off x="1698517" y="3220567"/>
              <a:ext cx="1796677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lvl="0" defTabSz="910338">
                <a:lnSpc>
                  <a:spcPct val="80000"/>
                </a:lnSpc>
                <a:defRPr/>
              </a:pPr>
              <a:r>
                <a:rPr lang="en-US" altLang="zh-CN" sz="1593" b="0" dirty="0">
                  <a:solidFill>
                    <a:srgbClr val="22222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en-US" sz="796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98518" y="3503283"/>
              <a:ext cx="1796677" cy="4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897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7" name="TextBox 38"/>
            <p:cNvSpPr txBox="1"/>
            <p:nvPr/>
          </p:nvSpPr>
          <p:spPr>
            <a:xfrm>
              <a:off x="1698518" y="4262832"/>
              <a:ext cx="1796677" cy="48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0338">
                <a:lnSpc>
                  <a:spcPct val="150000"/>
                </a:lnSpc>
                <a:defRPr/>
              </a:pPr>
              <a:r>
                <a:rPr lang="en-US" altLang="zh-CN" sz="897" dirty="0">
                  <a:solidFill>
                    <a:srgbClr val="222222">
                      <a:alpha val="7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40" name="Oval 39"/>
          <p:cNvSpPr>
            <a:spLocks noChangeAspect="1"/>
          </p:cNvSpPr>
          <p:nvPr/>
        </p:nvSpPr>
        <p:spPr>
          <a:xfrm>
            <a:off x="9301436" y="2380292"/>
            <a:ext cx="116893" cy="116893"/>
          </a:xfrm>
          <a:prstGeom prst="ellipse">
            <a:avLst/>
          </a:prstGeom>
          <a:solidFill>
            <a:schemeClr val="bg1"/>
          </a:solidFill>
          <a:ln w="12700">
            <a:solidFill>
              <a:srgbClr val="AACB94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9" b="0" i="0" u="none" strike="noStrike" kern="1200" cap="none" spc="0" normalizeH="0" baseline="0" noProof="0" dirty="0">
              <a:ln>
                <a:noFill/>
              </a:ln>
              <a:solidFill>
                <a:srgbClr val="38405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56596" y="17743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5375" y="275743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7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87545">
            <a:off x="548057" y="670231"/>
            <a:ext cx="11056581" cy="5657897"/>
            <a:chOff x="715735" y="406400"/>
            <a:chExt cx="10666456" cy="647802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>
              <a:off x="1081984" y="406400"/>
              <a:ext cx="10300207" cy="6134600"/>
            </a:xfrm>
            <a:prstGeom prst="rect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28F5821-E830-4FF8-9090-3D9F7212752C}"/>
                </a:ext>
              </a:extLst>
            </p:cNvPr>
            <p:cNvSpPr/>
            <p:nvPr/>
          </p:nvSpPr>
          <p:spPr>
            <a:xfrm rot="21441395">
              <a:off x="715735" y="522790"/>
              <a:ext cx="10567451" cy="6361633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438" y="437750"/>
            <a:ext cx="3403667" cy="584875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132023" y="3234350"/>
            <a:ext cx="4247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82773" y="3983779"/>
            <a:ext cx="49456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07608" y="4071553"/>
            <a:ext cx="6096000" cy="418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45049" y="1870756"/>
            <a:ext cx="1237901" cy="1046425"/>
            <a:chOff x="3294848" y="-1361265"/>
            <a:chExt cx="1237901" cy="1046425"/>
          </a:xfrm>
        </p:grpSpPr>
        <p:grpSp>
          <p:nvGrpSpPr>
            <p:cNvPr id="57" name="组合 56"/>
            <p:cNvGrpSpPr/>
            <p:nvPr/>
          </p:nvGrpSpPr>
          <p:grpSpPr>
            <a:xfrm rot="187545">
              <a:off x="3294848" y="-1361265"/>
              <a:ext cx="1237901" cy="1046425"/>
              <a:chOff x="532660" y="169116"/>
              <a:chExt cx="10894439" cy="6558482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583333">
                <a:off x="1081985" y="406397"/>
                <a:ext cx="10300205" cy="6134602"/>
              </a:xfrm>
              <a:prstGeom prst="rect">
                <a:avLst/>
              </a:prstGeom>
              <a:noFill/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28F5821-E830-4FF8-9090-3D9F7212752C}"/>
                  </a:ext>
                </a:extLst>
              </p:cNvPr>
              <p:cNvSpPr/>
              <p:nvPr/>
            </p:nvSpPr>
            <p:spPr>
              <a:xfrm rot="21441395">
                <a:off x="532660" y="169116"/>
                <a:ext cx="10894439" cy="6558482"/>
              </a:xfrm>
              <a:prstGeom prst="rect">
                <a:avLst/>
              </a:prstGeom>
              <a:noFill/>
              <a:ln w="127000">
                <a:solidFill>
                  <a:srgbClr val="6EAA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3473614" y="-1209968"/>
              <a:ext cx="906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cs typeface="+mn-ea"/>
                  <a:sym typeface="+mn-lt"/>
                </a:rPr>
                <a:t>02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sw3le3j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1079</Words>
  <Application>Microsoft Office PowerPoint</Application>
  <PresentationFormat>宽屏</PresentationFormat>
  <Paragraphs>212</Paragraphs>
  <Slides>27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阿里巴巴普惠体 2.0 55 Regular</vt:lpstr>
      <vt:lpstr>等线</vt:lpstr>
      <vt:lpstr>方正正黑简体</vt:lpstr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www.jpppt.com</cp:keywords>
  <dc:description>www.freeppt7.com</dc:description>
  <cp:lastModifiedBy>之灵</cp:lastModifiedBy>
  <cp:revision>139</cp:revision>
  <dcterms:created xsi:type="dcterms:W3CDTF">2017-08-13T01:22:40Z</dcterms:created>
  <dcterms:modified xsi:type="dcterms:W3CDTF">2022-01-08T04:38:29Z</dcterms:modified>
</cp:coreProperties>
</file>