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8"/>
  </p:notesMasterIdLst>
  <p:sldIdLst>
    <p:sldId id="257" r:id="rId3"/>
    <p:sldId id="267" r:id="rId4"/>
    <p:sldId id="268" r:id="rId5"/>
    <p:sldId id="260" r:id="rId6"/>
    <p:sldId id="286" r:id="rId7"/>
    <p:sldId id="290" r:id="rId8"/>
    <p:sldId id="287" r:id="rId9"/>
    <p:sldId id="301" r:id="rId10"/>
    <p:sldId id="295" r:id="rId11"/>
    <p:sldId id="289" r:id="rId12"/>
    <p:sldId id="296" r:id="rId13"/>
    <p:sldId id="297" r:id="rId14"/>
    <p:sldId id="302" r:id="rId15"/>
    <p:sldId id="298" r:id="rId16"/>
    <p:sldId id="299" r:id="rId17"/>
    <p:sldId id="292" r:id="rId18"/>
    <p:sldId id="303" r:id="rId19"/>
    <p:sldId id="293" r:id="rId20"/>
    <p:sldId id="300" r:id="rId21"/>
    <p:sldId id="294" r:id="rId22"/>
    <p:sldId id="304" r:id="rId23"/>
    <p:sldId id="1774" r:id="rId24"/>
    <p:sldId id="1775" r:id="rId25"/>
    <p:sldId id="305" r:id="rId26"/>
    <p:sldId id="30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9D8A"/>
    <a:srgbClr val="F6F6ED"/>
    <a:srgbClr val="8AAE89"/>
    <a:srgbClr val="8BA76F"/>
    <a:srgbClr val="F6F6EE"/>
    <a:srgbClr val="DAE8AF"/>
    <a:srgbClr val="D9EBB1"/>
    <a:srgbClr val="DAE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 showGuides="1"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79876-B6AD-4E4C-853E-1171340027E1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06F0-38CC-4A39-AB79-13DA16B84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02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A73A-34F3-4372-9420-2FAE3D1FDC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687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964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85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A73A-34F3-4372-9420-2FAE3D1FDC2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82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142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567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383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A73A-34F3-4372-9420-2FAE3D1FDC2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36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36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353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3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A73A-34F3-4372-9420-2FAE3D1FDC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682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A73A-34F3-4372-9420-2FAE3D1FDC2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376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06F0-38CC-4A39-AB79-13DA16B8459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28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42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15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22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1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A73A-34F3-4372-9420-2FAE3D1FDC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95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36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AFEA-7C2B-48C8-BD90-B0F81CD4223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71398" y="298451"/>
            <a:ext cx="11649205" cy="6261099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71398" y="298451"/>
            <a:ext cx="11649205" cy="6261099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51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8AAE89">
                  <a:shade val="30000"/>
                  <a:satMod val="115000"/>
                </a:srgbClr>
              </a:gs>
              <a:gs pos="50000">
                <a:srgbClr val="8AAE89">
                  <a:shade val="67500"/>
                  <a:satMod val="115000"/>
                </a:srgbClr>
              </a:gs>
              <a:gs pos="100000">
                <a:srgbClr val="8AAE8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71679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42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2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47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600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399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1F2C-545A-469B-ADDE-3C5AAFAF7E78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8" r:id="rId16"/>
    <p:sldLayoutId id="21474836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4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reeppt7/" TargetMode="External"/><Relationship Id="rId3" Type="http://schemas.openxmlformats.org/officeDocument/2006/relationships/hyperlink" Target="https://www.jpppt.com/" TargetMode="External"/><Relationship Id="rId7" Type="http://schemas.openxmlformats.org/officeDocument/2006/relationships/hyperlink" Target="https://www.instagram.com/slidesfre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youtube.com/c/Slidesfree" TargetMode="External"/><Relationship Id="rId5" Type="http://schemas.openxmlformats.org/officeDocument/2006/relationships/hyperlink" Target="http://www.pixabay.com/" TargetMode="External"/><Relationship Id="rId10" Type="http://schemas.openxmlformats.org/officeDocument/2006/relationships/hyperlink" Target="https://twitter.com/freeppt7_com" TargetMode="External"/><Relationship Id="rId4" Type="http://schemas.openxmlformats.org/officeDocument/2006/relationships/hyperlink" Target="https://www.freeppt7.com/" TargetMode="External"/><Relationship Id="rId9" Type="http://schemas.openxmlformats.org/officeDocument/2006/relationships/hyperlink" Target="https://www.facebook.com/groups/best.PowerPoint.templat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仙人掌, 树, 植物, 餐桌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323174" y="2120762"/>
            <a:ext cx="7545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8BA76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</a:t>
            </a:r>
            <a:endParaRPr lang="zh-CN" altLang="en-US" sz="5400" spc="300" dirty="0">
              <a:solidFill>
                <a:srgbClr val="8BA76F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0438" y="651210"/>
            <a:ext cx="2651125" cy="1320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4981" y="3158108"/>
            <a:ext cx="6042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8BA76F"/>
                </a:solidFill>
                <a:effectLst/>
                <a:uLnTx/>
                <a:uFillTx/>
              </a:rPr>
              <a:t>Insert the Subtitle of Your 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0728" y="3949770"/>
            <a:ext cx="491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rgbClr val="8BA76F"/>
                </a:solidFill>
              </a:rPr>
              <a:t>REPORT 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8BA76F"/>
                </a:solidFill>
                <a:effectLst/>
                <a:uLnTx/>
                <a:uFillTx/>
              </a:rPr>
              <a:t>：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8BA76F"/>
                </a:solidFill>
                <a:effectLst/>
                <a:uLnTx/>
                <a:uFillTx/>
              </a:rPr>
              <a:t>FREEPPT7.COM  TIME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8BA76F"/>
                </a:solidFill>
                <a:effectLst/>
                <a:uLnTx/>
                <a:uFillTx/>
              </a:rPr>
              <a:t>：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8BA76F"/>
                </a:solidFill>
                <a:effectLst/>
                <a:uLnTx/>
                <a:uFillTx/>
              </a:rPr>
              <a:t>20XX.XX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8BA76F"/>
              </a:solidFill>
              <a:effectLst/>
              <a:uLnTx/>
              <a:uFillTx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A555A55F-F79D-4218-87FE-F0E7EB06292D}"/>
              </a:ext>
            </a:extLst>
          </p:cNvPr>
          <p:cNvSpPr/>
          <p:nvPr/>
        </p:nvSpPr>
        <p:spPr>
          <a:xfrm>
            <a:off x="9521523" y="44442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AA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0" name="TextBox 3">
            <a:hlinkClick r:id="rId5"/>
            <a:extLst>
              <a:ext uri="{FF2B5EF4-FFF2-40B4-BE49-F238E27FC236}">
                <a16:creationId xmlns:a16="http://schemas.microsoft.com/office/drawing/2014/main" id="{C1C8CA3F-AA6C-4252-A082-560383B083A3}"/>
              </a:ext>
            </a:extLst>
          </p:cNvPr>
          <p:cNvSpPr txBox="1"/>
          <p:nvPr/>
        </p:nvSpPr>
        <p:spPr>
          <a:xfrm>
            <a:off x="3482618" y="485676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8BA76F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8BA76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8288" y="2903959"/>
            <a:ext cx="4632487" cy="1585595"/>
          </a:xfrm>
          <a:prstGeom prst="rect">
            <a:avLst/>
          </a:prstGeom>
          <a:solidFill>
            <a:srgbClr val="DAE8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BA76F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43539" y="1607925"/>
            <a:ext cx="4191795" cy="1167765"/>
            <a:chOff x="504" y="2808"/>
            <a:chExt cx="10376" cy="1839"/>
          </a:xfrm>
        </p:grpSpPr>
        <p:sp>
          <p:nvSpPr>
            <p:cNvPr id="4" name="矩形 3"/>
            <p:cNvSpPr/>
            <p:nvPr/>
          </p:nvSpPr>
          <p:spPr>
            <a:xfrm>
              <a:off x="2095" y="2808"/>
              <a:ext cx="8785" cy="1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spc="300" dirty="0" err="1">
                  <a:solidFill>
                    <a:srgbClr val="8BA76F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spc="300" dirty="0">
                  <a:solidFill>
                    <a:srgbClr val="8BA76F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spc="3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39"/>
            <p:cNvSpPr txBox="1"/>
            <p:nvPr/>
          </p:nvSpPr>
          <p:spPr>
            <a:xfrm>
              <a:off x="504" y="3215"/>
              <a:ext cx="1354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eaLnBrk="1" hangingPunct="1"/>
              <a:r>
                <a:rPr lang="en-US" altLang="zh-CN" sz="2400" dirty="0">
                  <a:solidFill>
                    <a:srgbClr val="8BA76F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43538" y="3079855"/>
            <a:ext cx="4336281" cy="1346835"/>
            <a:chOff x="504" y="2629"/>
            <a:chExt cx="9165" cy="2121"/>
          </a:xfrm>
        </p:grpSpPr>
        <p:sp>
          <p:nvSpPr>
            <p:cNvPr id="7" name="矩形 6"/>
            <p:cNvSpPr/>
            <p:nvPr/>
          </p:nvSpPr>
          <p:spPr>
            <a:xfrm>
              <a:off x="1857" y="2629"/>
              <a:ext cx="7812" cy="2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spc="300" dirty="0" err="1">
                  <a:solidFill>
                    <a:srgbClr val="8BA76F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400" spc="3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39"/>
            <p:cNvSpPr txBox="1"/>
            <p:nvPr/>
          </p:nvSpPr>
          <p:spPr>
            <a:xfrm>
              <a:off x="504" y="3175"/>
              <a:ext cx="1156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eaLnBrk="1" hangingPunct="1"/>
              <a:r>
                <a:rPr lang="en-US" altLang="zh-CN" sz="2400" dirty="0">
                  <a:solidFill>
                    <a:srgbClr val="8BA76F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43539" y="4637510"/>
            <a:ext cx="4336449" cy="1346835"/>
            <a:chOff x="504" y="2585"/>
            <a:chExt cx="9829" cy="2121"/>
          </a:xfrm>
        </p:grpSpPr>
        <p:sp>
          <p:nvSpPr>
            <p:cNvPr id="10" name="矩形 9"/>
            <p:cNvSpPr/>
            <p:nvPr/>
          </p:nvSpPr>
          <p:spPr>
            <a:xfrm>
              <a:off x="1961" y="2585"/>
              <a:ext cx="8372" cy="2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spc="300" dirty="0" err="1">
                  <a:solidFill>
                    <a:srgbClr val="8BA76F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400" spc="3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39"/>
            <p:cNvSpPr txBox="1"/>
            <p:nvPr/>
          </p:nvSpPr>
          <p:spPr>
            <a:xfrm>
              <a:off x="504" y="3175"/>
              <a:ext cx="124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eaLnBrk="1" hangingPunct="1"/>
              <a:r>
                <a:rPr lang="en-US" altLang="zh-CN" sz="2400" dirty="0">
                  <a:solidFill>
                    <a:srgbClr val="8BA76F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11" y="1618825"/>
            <a:ext cx="3806148" cy="4080405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4430" y="426495"/>
            <a:ext cx="3334185" cy="190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  <a:buNone/>
              <a:defRPr/>
            </a:pPr>
            <a:r>
              <a:rPr lang="en-US" altLang="zh-CN" sz="2400" b="1" spc="300" noProof="1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rPr>
              <a:t>ADD </a:t>
            </a:r>
          </a:p>
          <a:p>
            <a:pPr fontAlgn="auto">
              <a:lnSpc>
                <a:spcPct val="150000"/>
              </a:lnSpc>
              <a:buNone/>
              <a:defRPr/>
            </a:pPr>
            <a:r>
              <a:rPr lang="en-US" altLang="zh-CN" sz="2400" b="1" spc="300" noProof="1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rPr>
              <a:t>YOUR TITTLE </a:t>
            </a:r>
          </a:p>
          <a:p>
            <a:pPr fontAlgn="auto">
              <a:lnSpc>
                <a:spcPct val="150000"/>
              </a:lnSpc>
              <a:buNone/>
              <a:defRPr/>
            </a:pPr>
            <a:r>
              <a:rPr lang="en-US" altLang="zh-CN" sz="2400" b="1" spc="300" noProof="1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rPr>
              <a:t>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3516" y="1003249"/>
            <a:ext cx="8227025" cy="770482"/>
          </a:xfrm>
          <a:prstGeom prst="rect">
            <a:avLst/>
          </a:prstGeom>
          <a:solidFill>
            <a:srgbClr val="DA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0045" y="1094616"/>
            <a:ext cx="3057562" cy="56560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800" b="1" spc="300" dirty="0">
                <a:solidFill>
                  <a:srgbClr val="8BA76F"/>
                </a:solidFill>
                <a:cs typeface="+mn-ea"/>
                <a:sym typeface="+mn-lt"/>
              </a:rPr>
              <a:t>SUMMER</a:t>
            </a:r>
            <a:endParaRPr lang="zh-CN" altLang="en-US" sz="2800" b="1" dirty="0">
              <a:solidFill>
                <a:srgbClr val="8BA76F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517607" y="1392201"/>
            <a:ext cx="28218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50159" y="2634497"/>
            <a:ext cx="3546870" cy="1809727"/>
            <a:chOff x="759659" y="2607799"/>
            <a:chExt cx="3546870" cy="1809727"/>
          </a:xfrm>
        </p:grpSpPr>
        <p:sp>
          <p:nvSpPr>
            <p:cNvPr id="6" name="矩形 5"/>
            <p:cNvSpPr/>
            <p:nvPr/>
          </p:nvSpPr>
          <p:spPr>
            <a:xfrm>
              <a:off x="759659" y="2607799"/>
              <a:ext cx="2352027" cy="56560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spc="300" dirty="0">
                  <a:solidFill>
                    <a:srgbClr val="8BA76F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759659" y="3217197"/>
              <a:ext cx="354687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600" dirty="0" err="1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title.Click</a:t>
              </a:r>
              <a:r>
                <a:rPr lang="en-US" altLang="zh-CN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 here to add content that matches the title.</a:t>
              </a:r>
              <a:endParaRPr lang="zh-CN" altLang="en-US" sz="16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62600" y="2634497"/>
            <a:ext cx="3241141" cy="23093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59305" y="2621148"/>
            <a:ext cx="2317376" cy="2317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421" y="2200774"/>
            <a:ext cx="6382916" cy="359702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33282" y="4541450"/>
            <a:ext cx="4992574" cy="1097573"/>
            <a:chOff x="6533282" y="4541450"/>
            <a:chExt cx="4992574" cy="1097573"/>
          </a:xfrm>
        </p:grpSpPr>
        <p:grpSp>
          <p:nvGrpSpPr>
            <p:cNvPr id="4" name="组合 3"/>
            <p:cNvGrpSpPr/>
            <p:nvPr/>
          </p:nvGrpSpPr>
          <p:grpSpPr>
            <a:xfrm>
              <a:off x="7453457" y="4585823"/>
              <a:ext cx="4072399" cy="1053200"/>
              <a:chOff x="1647464" y="1679756"/>
              <a:chExt cx="4072399" cy="10532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647464" y="2032380"/>
                <a:ext cx="4072399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8BA76F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47465" y="1679756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6533282" y="4541450"/>
              <a:ext cx="630683" cy="108770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516874" y="3423519"/>
            <a:ext cx="4929395" cy="1053200"/>
            <a:chOff x="6516874" y="3423519"/>
            <a:chExt cx="4929395" cy="10532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6516874" y="3431921"/>
              <a:ext cx="696740" cy="98215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7373870" y="3423519"/>
              <a:ext cx="4072399" cy="1053200"/>
              <a:chOff x="1647464" y="1679756"/>
              <a:chExt cx="4072399" cy="10532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647464" y="2032380"/>
                <a:ext cx="4072399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8BA76F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647465" y="1679756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482917" y="2157387"/>
            <a:ext cx="5065673" cy="1096587"/>
            <a:chOff x="6482917" y="2157387"/>
            <a:chExt cx="5065673" cy="109658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6482917" y="2157387"/>
              <a:ext cx="681048" cy="108572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476191" y="2200774"/>
              <a:ext cx="4072399" cy="1053200"/>
              <a:chOff x="1647464" y="1679756"/>
              <a:chExt cx="4072399" cy="10532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647464" y="2032380"/>
                <a:ext cx="4072399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8BA76F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647465" y="1679756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图片占位符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337255" y="2606964"/>
            <a:ext cx="3996575" cy="2539999"/>
          </a:xfrm>
          <a:custGeom>
            <a:avLst/>
            <a:gdLst>
              <a:gd name="connsiteX0" fmla="*/ 0 w 4047628"/>
              <a:gd name="connsiteY0" fmla="*/ 0 h 2800323"/>
              <a:gd name="connsiteX1" fmla="*/ 4047628 w 4047628"/>
              <a:gd name="connsiteY1" fmla="*/ 0 h 2800323"/>
              <a:gd name="connsiteX2" fmla="*/ 4047628 w 4047628"/>
              <a:gd name="connsiteY2" fmla="*/ 2800323 h 2800323"/>
              <a:gd name="connsiteX3" fmla="*/ 0 w 4047628"/>
              <a:gd name="connsiteY3" fmla="*/ 2800323 h 280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7628" h="2800323">
                <a:moveTo>
                  <a:pt x="0" y="0"/>
                </a:moveTo>
                <a:lnTo>
                  <a:pt x="4047628" y="0"/>
                </a:lnTo>
                <a:lnTo>
                  <a:pt x="4047628" y="2800323"/>
                </a:lnTo>
                <a:lnTo>
                  <a:pt x="0" y="2800323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仙人掌, 树, 植物, 餐桌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490940" y="2120762"/>
            <a:ext cx="5476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8BA76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03,Add title text</a:t>
            </a:r>
            <a:endParaRPr lang="zh-CN" altLang="en-US" dirty="0"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952875" y="1971675"/>
            <a:ext cx="4429125" cy="0"/>
          </a:xfrm>
          <a:prstGeom prst="line">
            <a:avLst/>
          </a:prstGeom>
          <a:ln>
            <a:solidFill>
              <a:srgbClr val="8AA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72075" y="876448"/>
            <a:ext cx="2198910" cy="1095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Text1"/>
          <p:cNvSpPr/>
          <p:nvPr/>
        </p:nvSpPr>
        <p:spPr>
          <a:xfrm>
            <a:off x="3601520" y="4866200"/>
            <a:ext cx="2731552" cy="504441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 sz="2400" dirty="0">
                <a:solidFill>
                  <a:srgbClr val="8BA76F"/>
                </a:solidFill>
                <a:cs typeface="+mn-ea"/>
                <a:sym typeface="+mn-lt"/>
              </a:rPr>
              <a:t>Add your  text here</a:t>
            </a:r>
          </a:p>
        </p:txBody>
      </p:sp>
      <p:cxnSp>
        <p:nvCxnSpPr>
          <p:cNvPr id="3" name="LineShape"/>
          <p:cNvCxnSpPr/>
          <p:nvPr/>
        </p:nvCxnSpPr>
        <p:spPr>
          <a:xfrm flipH="1">
            <a:off x="1649219" y="3967297"/>
            <a:ext cx="4520866" cy="0"/>
          </a:xfrm>
          <a:prstGeom prst="straightConnector1">
            <a:avLst/>
          </a:prstGeom>
          <a:noFill/>
          <a:ln w="12700" cap="flat" cmpd="sng">
            <a:solidFill>
              <a:srgbClr val="8BA76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" name="CustomText1"/>
          <p:cNvSpPr/>
          <p:nvPr/>
        </p:nvSpPr>
        <p:spPr>
          <a:xfrm>
            <a:off x="3512619" y="4236171"/>
            <a:ext cx="3152520" cy="504441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US" altLang="zh-CN" sz="3600" b="1" dirty="0">
                <a:solidFill>
                  <a:srgbClr val="8BA76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ValueText"/>
          <p:cNvSpPr/>
          <p:nvPr/>
        </p:nvSpPr>
        <p:spPr>
          <a:xfrm>
            <a:off x="1684232" y="4357685"/>
            <a:ext cx="1754548" cy="896535"/>
          </a:xfrm>
          <a:prstGeom prst="rect">
            <a:avLst/>
          </a:prstGeom>
          <a:noFill/>
          <a:ln>
            <a:noFill/>
          </a:ln>
        </p:spPr>
        <p:txBody>
          <a:bodyPr wrap="none" lIns="243765" tIns="121867" rIns="0" bIns="121867" numCol="1" anchor="ctr" anchorCtr="0">
            <a:prstTxWarp prst="textPlain">
              <a:avLst/>
            </a:prstTxWarp>
            <a:normAutofit/>
          </a:bodyPr>
          <a:lstStyle/>
          <a:p>
            <a:pPr>
              <a:buSzPct val="25000"/>
            </a:pPr>
            <a:r>
              <a:rPr lang="de-DE" sz="1600" dirty="0">
                <a:solidFill>
                  <a:srgbClr val="8BA76F"/>
                </a:solidFill>
                <a:cs typeface="+mn-ea"/>
                <a:sym typeface="+mn-lt"/>
              </a:rPr>
              <a:t>ART</a:t>
            </a:r>
          </a:p>
        </p:txBody>
      </p:sp>
      <p:cxnSp>
        <p:nvCxnSpPr>
          <p:cNvPr id="6" name="LineShape"/>
          <p:cNvCxnSpPr/>
          <p:nvPr/>
        </p:nvCxnSpPr>
        <p:spPr>
          <a:xfrm flipH="1">
            <a:off x="1575134" y="5487063"/>
            <a:ext cx="4669037" cy="0"/>
          </a:xfrm>
          <a:prstGeom prst="straightConnector1">
            <a:avLst/>
          </a:prstGeom>
          <a:noFill/>
          <a:ln w="12700" cap="flat" cmpd="sng">
            <a:solidFill>
              <a:srgbClr val="8BA76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11943" y="1255023"/>
            <a:ext cx="4072857" cy="31511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533282" y="4541450"/>
            <a:ext cx="4992574" cy="1087700"/>
            <a:chOff x="6533282" y="4541450"/>
            <a:chExt cx="4992574" cy="1087700"/>
          </a:xfrm>
        </p:grpSpPr>
        <p:grpSp>
          <p:nvGrpSpPr>
            <p:cNvPr id="9" name="组合 8"/>
            <p:cNvGrpSpPr/>
            <p:nvPr/>
          </p:nvGrpSpPr>
          <p:grpSpPr>
            <a:xfrm>
              <a:off x="7453457" y="4585823"/>
              <a:ext cx="4072399" cy="689319"/>
              <a:chOff x="1647464" y="1679756"/>
              <a:chExt cx="4072399" cy="68931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647464" y="2032380"/>
                <a:ext cx="4072399" cy="336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647465" y="1679756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6533282" y="4541450"/>
              <a:ext cx="630683" cy="108770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516874" y="3423519"/>
            <a:ext cx="4929395" cy="990552"/>
            <a:chOff x="6516874" y="3423519"/>
            <a:chExt cx="4929395" cy="99055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6516874" y="3431921"/>
              <a:ext cx="696740" cy="98215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373870" y="3423519"/>
              <a:ext cx="4072399" cy="689319"/>
              <a:chOff x="1647464" y="1679756"/>
              <a:chExt cx="4072399" cy="68931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647464" y="2032380"/>
                <a:ext cx="4072399" cy="336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647465" y="1679756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82917" y="2157387"/>
            <a:ext cx="5065673" cy="1085728"/>
            <a:chOff x="6482917" y="2157387"/>
            <a:chExt cx="5065673" cy="10857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6482917" y="2157387"/>
              <a:ext cx="681048" cy="1085728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7476191" y="2200774"/>
              <a:ext cx="4072399" cy="689319"/>
              <a:chOff x="1647464" y="1679756"/>
              <a:chExt cx="4072399" cy="68931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647464" y="2032380"/>
                <a:ext cx="4072399" cy="336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47465" y="1679756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05180" y="4168440"/>
            <a:ext cx="8883654" cy="2949722"/>
            <a:chOff x="346522" y="3524250"/>
            <a:chExt cx="11516248" cy="44616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46522" y="3524251"/>
              <a:ext cx="5766770" cy="446165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096000" y="3524250"/>
              <a:ext cx="5766770" cy="446165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567080" y="603285"/>
            <a:ext cx="1431921" cy="3684198"/>
            <a:chOff x="1868596" y="220145"/>
            <a:chExt cx="1431921" cy="3684198"/>
          </a:xfrm>
        </p:grpSpPr>
        <p:grpSp>
          <p:nvGrpSpPr>
            <p:cNvPr id="6" name="组合 5"/>
            <p:cNvGrpSpPr/>
            <p:nvPr/>
          </p:nvGrpSpPr>
          <p:grpSpPr>
            <a:xfrm>
              <a:off x="1868596" y="991130"/>
              <a:ext cx="1431921" cy="2913213"/>
              <a:chOff x="8570207" y="926122"/>
              <a:chExt cx="1431921" cy="304096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570207" y="926122"/>
                <a:ext cx="1431921" cy="30409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080A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矩形 39"/>
              <p:cNvSpPr>
                <a:spLocks noChangeArrowheads="1"/>
              </p:cNvSpPr>
              <p:nvPr/>
            </p:nvSpPr>
            <p:spPr bwMode="auto">
              <a:xfrm>
                <a:off x="8709466" y="1422401"/>
                <a:ext cx="1292662" cy="2420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8565"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sz="1600" dirty="0">
                    <a:solidFill>
                      <a:srgbClr val="8BA76F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2275017" y="220145"/>
              <a:ext cx="758337" cy="114300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102117" y="603285"/>
            <a:ext cx="1431921" cy="3684198"/>
            <a:chOff x="1868596" y="220145"/>
            <a:chExt cx="1431921" cy="3684198"/>
          </a:xfrm>
        </p:grpSpPr>
        <p:grpSp>
          <p:nvGrpSpPr>
            <p:cNvPr id="11" name="组合 10"/>
            <p:cNvGrpSpPr/>
            <p:nvPr/>
          </p:nvGrpSpPr>
          <p:grpSpPr>
            <a:xfrm>
              <a:off x="1868596" y="991130"/>
              <a:ext cx="1431921" cy="2913213"/>
              <a:chOff x="8570207" y="926122"/>
              <a:chExt cx="1431921" cy="304096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570207" y="926122"/>
                <a:ext cx="1431921" cy="30409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080A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39"/>
              <p:cNvSpPr>
                <a:spLocks noChangeArrowheads="1"/>
              </p:cNvSpPr>
              <p:nvPr/>
            </p:nvSpPr>
            <p:spPr bwMode="auto">
              <a:xfrm>
                <a:off x="8709466" y="1422401"/>
                <a:ext cx="1292662" cy="2420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8565"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sz="1600" dirty="0">
                    <a:solidFill>
                      <a:srgbClr val="8BA76F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2275017" y="220145"/>
              <a:ext cx="758337" cy="11430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637154" y="603285"/>
            <a:ext cx="1431921" cy="3684198"/>
            <a:chOff x="1868596" y="220145"/>
            <a:chExt cx="1431921" cy="3684198"/>
          </a:xfrm>
        </p:grpSpPr>
        <p:grpSp>
          <p:nvGrpSpPr>
            <p:cNvPr id="16" name="组合 15"/>
            <p:cNvGrpSpPr/>
            <p:nvPr/>
          </p:nvGrpSpPr>
          <p:grpSpPr>
            <a:xfrm>
              <a:off x="1868596" y="991130"/>
              <a:ext cx="1431921" cy="2913213"/>
              <a:chOff x="8570207" y="926122"/>
              <a:chExt cx="1431921" cy="304096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570207" y="926122"/>
                <a:ext cx="1431921" cy="30409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080A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39"/>
              <p:cNvSpPr>
                <a:spLocks noChangeArrowheads="1"/>
              </p:cNvSpPr>
              <p:nvPr/>
            </p:nvSpPr>
            <p:spPr bwMode="auto">
              <a:xfrm>
                <a:off x="8709466" y="1422401"/>
                <a:ext cx="1292662" cy="2420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8565"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sz="1600" dirty="0">
                    <a:solidFill>
                      <a:srgbClr val="8BA76F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2275017" y="220145"/>
              <a:ext cx="758337" cy="1143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9172191" y="603285"/>
            <a:ext cx="1431921" cy="3684198"/>
            <a:chOff x="1868596" y="220145"/>
            <a:chExt cx="1431921" cy="3684198"/>
          </a:xfrm>
        </p:grpSpPr>
        <p:grpSp>
          <p:nvGrpSpPr>
            <p:cNvPr id="21" name="组合 20"/>
            <p:cNvGrpSpPr/>
            <p:nvPr/>
          </p:nvGrpSpPr>
          <p:grpSpPr>
            <a:xfrm>
              <a:off x="1868596" y="991130"/>
              <a:ext cx="1431921" cy="2913213"/>
              <a:chOff x="8570207" y="926122"/>
              <a:chExt cx="1431921" cy="304096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570207" y="926122"/>
                <a:ext cx="1431921" cy="30409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080A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39"/>
              <p:cNvSpPr>
                <a:spLocks noChangeArrowheads="1"/>
              </p:cNvSpPr>
              <p:nvPr/>
            </p:nvSpPr>
            <p:spPr bwMode="auto">
              <a:xfrm>
                <a:off x="8709466" y="1422401"/>
                <a:ext cx="1292662" cy="2420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8565"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sz="1600" dirty="0">
                    <a:solidFill>
                      <a:srgbClr val="8BA76F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2275017" y="220145"/>
              <a:ext cx="758337" cy="1143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1"/>
          <p:cNvSpPr txBox="1"/>
          <p:nvPr>
            <p:custDataLst>
              <p:tags r:id="rId1"/>
            </p:custDataLst>
          </p:nvPr>
        </p:nvSpPr>
        <p:spPr>
          <a:xfrm>
            <a:off x="5458923" y="1337000"/>
            <a:ext cx="3899052" cy="596257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en-US" altLang="zh-CN" sz="3200" b="1" spc="300" dirty="0">
                <a:solidFill>
                  <a:srgbClr val="8BA76F"/>
                </a:solidFill>
                <a:cs typeface="+mn-ea"/>
                <a:sym typeface="+mn-lt"/>
              </a:rPr>
              <a:t>Add title text</a:t>
            </a:r>
            <a:endParaRPr lang="zh-CN" altLang="en-US" sz="3200" b="1" spc="300" dirty="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3" name="MH_Text_1"/>
          <p:cNvSpPr/>
          <p:nvPr>
            <p:custDataLst>
              <p:tags r:id="rId2"/>
            </p:custDataLst>
          </p:nvPr>
        </p:nvSpPr>
        <p:spPr>
          <a:xfrm>
            <a:off x="5316633" y="3760947"/>
            <a:ext cx="1718817" cy="1803728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srgbClr val="8BA76F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srgbClr val="8BA76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spc="300" dirty="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4" name="MH_Text_1"/>
          <p:cNvSpPr/>
          <p:nvPr>
            <p:custDataLst>
              <p:tags r:id="rId3"/>
            </p:custDataLst>
          </p:nvPr>
        </p:nvSpPr>
        <p:spPr>
          <a:xfrm>
            <a:off x="7408449" y="3760946"/>
            <a:ext cx="1718817" cy="2133077"/>
          </a:xfrm>
          <a:prstGeom prst="rect">
            <a:avLst/>
          </a:prstGeom>
        </p:spPr>
        <p:txBody>
          <a:bodyPr vert="horz" wrap="square">
            <a:normAutofit lnSpcReduction="1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srgbClr val="8BA76F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srgbClr val="8BA76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spc="300" dirty="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5" name="MH_Text_1"/>
          <p:cNvSpPr/>
          <p:nvPr>
            <p:custDataLst>
              <p:tags r:id="rId4"/>
            </p:custDataLst>
          </p:nvPr>
        </p:nvSpPr>
        <p:spPr>
          <a:xfrm>
            <a:off x="9500265" y="3760946"/>
            <a:ext cx="1718817" cy="2133077"/>
          </a:xfrm>
          <a:prstGeom prst="rect">
            <a:avLst/>
          </a:prstGeom>
        </p:spPr>
        <p:txBody>
          <a:bodyPr vert="horz" wrap="square">
            <a:normAutofit lnSpcReduction="1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srgbClr val="8BA76F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srgbClr val="8BA76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spc="300" dirty="0">
              <a:solidFill>
                <a:srgbClr val="8BA76F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79168" y="2382218"/>
            <a:ext cx="1011555" cy="958215"/>
            <a:chOff x="3555868" y="1909493"/>
            <a:chExt cx="758666" cy="718661"/>
          </a:xfrm>
        </p:grpSpPr>
        <p:sp>
          <p:nvSpPr>
            <p:cNvPr id="7" name="任意多边形 17"/>
            <p:cNvSpPr/>
            <p:nvPr/>
          </p:nvSpPr>
          <p:spPr bwMode="auto">
            <a:xfrm rot="5400000">
              <a:off x="3575870" y="1889491"/>
              <a:ext cx="718661" cy="758666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solidFill>
              <a:srgbClr val="DAE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8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77787" y="2027603"/>
              <a:ext cx="51435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8BA76F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62079" y="2367993"/>
            <a:ext cx="1011555" cy="958215"/>
            <a:chOff x="3555868" y="1909493"/>
            <a:chExt cx="758666" cy="718661"/>
          </a:xfrm>
        </p:grpSpPr>
        <p:sp>
          <p:nvSpPr>
            <p:cNvPr id="10" name="任意多边形 17"/>
            <p:cNvSpPr/>
            <p:nvPr/>
          </p:nvSpPr>
          <p:spPr bwMode="auto">
            <a:xfrm rot="5400000">
              <a:off x="3575870" y="1889491"/>
              <a:ext cx="718661" cy="758666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solidFill>
              <a:srgbClr val="DAE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8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77787" y="2027603"/>
              <a:ext cx="51435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8BA76F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690496" y="2443714"/>
            <a:ext cx="1011555" cy="958215"/>
            <a:chOff x="3555868" y="1909493"/>
            <a:chExt cx="758666" cy="718661"/>
          </a:xfrm>
        </p:grpSpPr>
        <p:sp>
          <p:nvSpPr>
            <p:cNvPr id="13" name="任意多边形 17"/>
            <p:cNvSpPr/>
            <p:nvPr/>
          </p:nvSpPr>
          <p:spPr bwMode="auto">
            <a:xfrm rot="5400000">
              <a:off x="3575870" y="1889491"/>
              <a:ext cx="718661" cy="758666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solidFill>
              <a:srgbClr val="DAE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8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77787" y="2027603"/>
              <a:ext cx="51435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8BA76F"/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0808" y="608724"/>
            <a:ext cx="4584545" cy="3546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仙人掌, 树, 植物, 餐桌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490940" y="2120762"/>
            <a:ext cx="5476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8BA76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04,Add title text</a:t>
            </a:r>
            <a:endParaRPr lang="zh-CN" altLang="en-US" dirty="0"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952875" y="1971675"/>
            <a:ext cx="4429125" cy="0"/>
          </a:xfrm>
          <a:prstGeom prst="line">
            <a:avLst/>
          </a:prstGeom>
          <a:ln>
            <a:solidFill>
              <a:srgbClr val="8AA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72075" y="876448"/>
            <a:ext cx="2198910" cy="1095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219200" y="1503947"/>
            <a:ext cx="4876800" cy="2336800"/>
          </a:xfrm>
          <a:prstGeom prst="rect">
            <a:avLst/>
          </a:prstGeom>
          <a:solidFill>
            <a:srgbClr val="DA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3" name="Oval 4"/>
          <p:cNvSpPr/>
          <p:nvPr/>
        </p:nvSpPr>
        <p:spPr>
          <a:xfrm>
            <a:off x="1693430" y="4016434"/>
            <a:ext cx="885476" cy="889395"/>
          </a:xfrm>
          <a:prstGeom prst="ellipse">
            <a:avLst/>
          </a:prstGeom>
          <a:solidFill>
            <a:srgbClr val="DA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4" name="Oval 12"/>
          <p:cNvSpPr/>
          <p:nvPr/>
        </p:nvSpPr>
        <p:spPr>
          <a:xfrm>
            <a:off x="4319417" y="4016434"/>
            <a:ext cx="885476" cy="889395"/>
          </a:xfrm>
          <a:prstGeom prst="ellipse">
            <a:avLst/>
          </a:prstGeom>
          <a:solidFill>
            <a:srgbClr val="DA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5" name="Oval 14"/>
          <p:cNvSpPr/>
          <p:nvPr/>
        </p:nvSpPr>
        <p:spPr>
          <a:xfrm>
            <a:off x="6974435" y="4016434"/>
            <a:ext cx="883518" cy="889395"/>
          </a:xfrm>
          <a:prstGeom prst="ellipse">
            <a:avLst/>
          </a:prstGeom>
          <a:solidFill>
            <a:srgbClr val="DA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6" name="Oval 16"/>
          <p:cNvSpPr/>
          <p:nvPr/>
        </p:nvSpPr>
        <p:spPr>
          <a:xfrm>
            <a:off x="9612820" y="4030948"/>
            <a:ext cx="883518" cy="889395"/>
          </a:xfrm>
          <a:prstGeom prst="ellipse">
            <a:avLst/>
          </a:prstGeom>
          <a:solidFill>
            <a:srgbClr val="DA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8BA76F"/>
              </a:solidFill>
              <a:cs typeface="+mn-ea"/>
              <a:sym typeface="+mn-lt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1903150" y="4224378"/>
            <a:ext cx="495860" cy="498938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8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23"/>
          <p:cNvGrpSpPr/>
          <p:nvPr/>
        </p:nvGrpSpPr>
        <p:grpSpPr>
          <a:xfrm>
            <a:off x="4582695" y="4282611"/>
            <a:ext cx="480459" cy="418861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11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9821514" y="4236621"/>
            <a:ext cx="468139" cy="465060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23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54"/>
          <p:cNvGrpSpPr/>
          <p:nvPr/>
        </p:nvGrpSpPr>
        <p:grpSpPr>
          <a:xfrm>
            <a:off x="7242807" y="4284944"/>
            <a:ext cx="369583" cy="480459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42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4307415" y="1886068"/>
            <a:ext cx="1453008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200" b="1" dirty="0">
                <a:solidFill>
                  <a:srgbClr val="8BA76F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564329" y="2338628"/>
            <a:ext cx="4196095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rgbClr val="8BA76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08018" y="4947860"/>
            <a:ext cx="2073059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8BA76F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956979" y="5311039"/>
            <a:ext cx="240060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8565">
              <a:spcBef>
                <a:spcPts val="1000"/>
              </a:spcBef>
              <a:buNone/>
              <a:defRPr/>
            </a:pPr>
            <a:r>
              <a:rPr lang="en-US" altLang="zh-CN" sz="14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8BA76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747462" y="4947860"/>
            <a:ext cx="2073059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8BA76F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3538367" y="5382758"/>
            <a:ext cx="240060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8565">
              <a:spcBef>
                <a:spcPts val="1000"/>
              </a:spcBef>
              <a:buNone/>
              <a:defRPr/>
            </a:pPr>
            <a:r>
              <a:rPr lang="en-US" altLang="zh-CN" sz="14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8BA76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026350" y="4947860"/>
            <a:ext cx="2073059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8BA76F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8949514" y="5382758"/>
            <a:ext cx="2345182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8565">
              <a:spcBef>
                <a:spcPts val="1000"/>
              </a:spcBef>
              <a:buNone/>
              <a:defRPr/>
            </a:pPr>
            <a:r>
              <a:rPr lang="en-US" altLang="zh-CN" sz="14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8BA76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86906" y="4947860"/>
            <a:ext cx="2073059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8BA76F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310070" y="5382758"/>
            <a:ext cx="2345182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8565">
              <a:spcBef>
                <a:spcPts val="1000"/>
              </a:spcBef>
              <a:buNone/>
              <a:defRPr/>
            </a:pPr>
            <a:r>
              <a:rPr lang="en-US" altLang="zh-CN" sz="14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8BA76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32513" y="1531433"/>
            <a:ext cx="3241141" cy="230931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410168" y="1518084"/>
            <a:ext cx="2317376" cy="2317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椭圆 55"/>
          <p:cNvSpPr/>
          <p:nvPr/>
        </p:nvSpPr>
        <p:spPr>
          <a:xfrm>
            <a:off x="3962400" y="1622005"/>
            <a:ext cx="4127499" cy="4085383"/>
          </a:xfrm>
          <a:prstGeom prst="ellipse">
            <a:avLst/>
          </a:prstGeom>
          <a:solidFill>
            <a:schemeClr val="bg1"/>
          </a:solidFill>
          <a:ln w="28575">
            <a:solidFill>
              <a:srgbClr val="8BA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098808" y="4382141"/>
            <a:ext cx="856800" cy="856800"/>
          </a:xfrm>
          <a:prstGeom prst="ellipse">
            <a:avLst/>
          </a:prstGeom>
          <a:solidFill>
            <a:srgbClr val="DAE8A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en-US" sz="2800" b="1" dirty="0">
                <a:solidFill>
                  <a:srgbClr val="8BA76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8" name="椭圆 57"/>
          <p:cNvSpPr/>
          <p:nvPr/>
        </p:nvSpPr>
        <p:spPr>
          <a:xfrm>
            <a:off x="4098808" y="1963489"/>
            <a:ext cx="855824" cy="855824"/>
          </a:xfrm>
          <a:prstGeom prst="ellipse">
            <a:avLst/>
          </a:prstGeom>
          <a:solidFill>
            <a:srgbClr val="DAE8A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en-US" sz="2800" b="1" dirty="0">
                <a:solidFill>
                  <a:srgbClr val="8BA76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9" name="椭圆 58"/>
          <p:cNvSpPr/>
          <p:nvPr/>
        </p:nvSpPr>
        <p:spPr>
          <a:xfrm>
            <a:off x="7144702" y="1963489"/>
            <a:ext cx="855824" cy="855824"/>
          </a:xfrm>
          <a:prstGeom prst="ellipse">
            <a:avLst/>
          </a:prstGeom>
          <a:solidFill>
            <a:srgbClr val="DAE8A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en-US" sz="2800" b="1" dirty="0">
                <a:solidFill>
                  <a:srgbClr val="8BA76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0" name="椭圆 59"/>
          <p:cNvSpPr/>
          <p:nvPr/>
        </p:nvSpPr>
        <p:spPr>
          <a:xfrm>
            <a:off x="7143726" y="4382141"/>
            <a:ext cx="856800" cy="856800"/>
          </a:xfrm>
          <a:prstGeom prst="ellipse">
            <a:avLst/>
          </a:prstGeom>
          <a:solidFill>
            <a:srgbClr val="DAE8A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en-US" sz="2800" b="1" dirty="0">
                <a:solidFill>
                  <a:srgbClr val="8BA76F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8271384" y="953745"/>
            <a:ext cx="2650821" cy="1283225"/>
            <a:chOff x="853920" y="3679623"/>
            <a:chExt cx="2650821" cy="1283225"/>
          </a:xfrm>
        </p:grpSpPr>
        <p:sp>
          <p:nvSpPr>
            <p:cNvPr id="62" name="矩形 39"/>
            <p:cNvSpPr>
              <a:spLocks noChangeArrowheads="1"/>
            </p:cNvSpPr>
            <p:nvPr/>
          </p:nvSpPr>
          <p:spPr bwMode="auto">
            <a:xfrm>
              <a:off x="853920" y="4175325"/>
              <a:ext cx="2650821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矩形 39"/>
            <p:cNvSpPr>
              <a:spLocks noChangeArrowheads="1"/>
            </p:cNvSpPr>
            <p:nvPr/>
          </p:nvSpPr>
          <p:spPr bwMode="auto">
            <a:xfrm>
              <a:off x="853920" y="3679623"/>
              <a:ext cx="188118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b="1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79343" y="953745"/>
            <a:ext cx="2783057" cy="1283225"/>
            <a:chOff x="853920" y="3679623"/>
            <a:chExt cx="2783057" cy="1283225"/>
          </a:xfrm>
        </p:grpSpPr>
        <p:sp>
          <p:nvSpPr>
            <p:cNvPr id="65" name="矩形 39"/>
            <p:cNvSpPr>
              <a:spLocks noChangeArrowheads="1"/>
            </p:cNvSpPr>
            <p:nvPr/>
          </p:nvSpPr>
          <p:spPr bwMode="auto">
            <a:xfrm>
              <a:off x="853920" y="4175325"/>
              <a:ext cx="2783057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矩形 39"/>
            <p:cNvSpPr>
              <a:spLocks noChangeArrowheads="1"/>
            </p:cNvSpPr>
            <p:nvPr/>
          </p:nvSpPr>
          <p:spPr bwMode="auto">
            <a:xfrm>
              <a:off x="853920" y="3679623"/>
              <a:ext cx="188118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b="1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271384" y="4252864"/>
            <a:ext cx="2650821" cy="1283225"/>
            <a:chOff x="853920" y="3679623"/>
            <a:chExt cx="2650821" cy="1283225"/>
          </a:xfrm>
        </p:grpSpPr>
        <p:sp>
          <p:nvSpPr>
            <p:cNvPr id="68" name="矩形 39"/>
            <p:cNvSpPr>
              <a:spLocks noChangeArrowheads="1"/>
            </p:cNvSpPr>
            <p:nvPr/>
          </p:nvSpPr>
          <p:spPr bwMode="auto">
            <a:xfrm>
              <a:off x="853921" y="4175325"/>
              <a:ext cx="2650820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矩形 39"/>
            <p:cNvSpPr>
              <a:spLocks noChangeArrowheads="1"/>
            </p:cNvSpPr>
            <p:nvPr/>
          </p:nvSpPr>
          <p:spPr bwMode="auto">
            <a:xfrm>
              <a:off x="853920" y="3679623"/>
              <a:ext cx="188118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b="1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179343" y="4252864"/>
            <a:ext cx="2783057" cy="1283225"/>
            <a:chOff x="853920" y="3679623"/>
            <a:chExt cx="2783057" cy="1283225"/>
          </a:xfrm>
        </p:grpSpPr>
        <p:sp>
          <p:nvSpPr>
            <p:cNvPr id="71" name="矩形 39"/>
            <p:cNvSpPr>
              <a:spLocks noChangeArrowheads="1"/>
            </p:cNvSpPr>
            <p:nvPr/>
          </p:nvSpPr>
          <p:spPr bwMode="auto">
            <a:xfrm>
              <a:off x="853920" y="4175325"/>
              <a:ext cx="2783057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矩形 39"/>
            <p:cNvSpPr>
              <a:spLocks noChangeArrowheads="1"/>
            </p:cNvSpPr>
            <p:nvPr/>
          </p:nvSpPr>
          <p:spPr bwMode="auto">
            <a:xfrm>
              <a:off x="853920" y="3679623"/>
              <a:ext cx="188118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b="1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3" name="椭圆 72"/>
          <p:cNvSpPr/>
          <p:nvPr/>
        </p:nvSpPr>
        <p:spPr>
          <a:xfrm>
            <a:off x="4845692" y="2430210"/>
            <a:ext cx="2419349" cy="2419349"/>
          </a:xfrm>
          <a:prstGeom prst="ellipse">
            <a:avLst/>
          </a:prstGeom>
          <a:blipFill dpi="0" rotWithShape="1">
            <a:blip r:embed="rId3" cstate="email"/>
            <a:srcRect/>
            <a:tile tx="0" ty="0" sx="50000" sy="50000" flip="none" algn="t"/>
          </a:blipFill>
          <a:ln w="349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BA76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25500" y="1315169"/>
            <a:ext cx="3644900" cy="4495238"/>
            <a:chOff x="1451400" y="1181381"/>
            <a:chExt cx="3644900" cy="44952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email"/>
            <a:srcRect l="18161" r="18790"/>
            <a:stretch>
              <a:fillRect/>
            </a:stretch>
          </p:blipFill>
          <p:spPr>
            <a:xfrm>
              <a:off x="1451400" y="1181381"/>
              <a:ext cx="3644900" cy="44952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31"/>
            <p:cNvSpPr txBox="1"/>
            <p:nvPr/>
          </p:nvSpPr>
          <p:spPr>
            <a:xfrm>
              <a:off x="3602149" y="2411875"/>
              <a:ext cx="813675" cy="2843700"/>
            </a:xfrm>
            <a:prstGeom prst="rect">
              <a:avLst/>
            </a:prstGeom>
            <a:noFill/>
          </p:spPr>
          <p:txBody>
            <a:bodyPr vert="eaVert" wrap="square" lIns="128583" tIns="64291" rIns="128583" bIns="64291" rtlCol="0">
              <a:spAutoFit/>
            </a:bodyPr>
            <a:lstStyle/>
            <a:p>
              <a:r>
                <a:rPr lang="en-US" altLang="zh-CN" sz="3600" b="1" dirty="0">
                  <a:solidFill>
                    <a:srgbClr val="8BA76F"/>
                  </a:solidFill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330791" y="2133601"/>
              <a:ext cx="2028825" cy="299959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66040" y="1124669"/>
            <a:ext cx="941573" cy="4628745"/>
            <a:chOff x="4319679" y="1652546"/>
            <a:chExt cx="941573" cy="4628745"/>
          </a:xfrm>
        </p:grpSpPr>
        <p:grpSp>
          <p:nvGrpSpPr>
            <p:cNvPr id="10" name="组合 9"/>
            <p:cNvGrpSpPr/>
            <p:nvPr/>
          </p:nvGrpSpPr>
          <p:grpSpPr>
            <a:xfrm>
              <a:off x="4520972" y="3073540"/>
              <a:ext cx="740280" cy="3207751"/>
              <a:chOff x="4310743" y="1742187"/>
              <a:chExt cx="740280" cy="320775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4310743" y="1742187"/>
                <a:ext cx="740280" cy="3207751"/>
              </a:xfrm>
              <a:prstGeom prst="rect">
                <a:avLst/>
              </a:prstGeom>
              <a:solidFill>
                <a:srgbClr val="D9E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330018" y="2452046"/>
                <a:ext cx="701731" cy="238017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366951" y="2010594"/>
                <a:ext cx="627864" cy="49795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8BA76F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4319679" y="1652546"/>
              <a:ext cx="941573" cy="133447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787946" y="1124669"/>
            <a:ext cx="941573" cy="4628745"/>
            <a:chOff x="6617515" y="1693549"/>
            <a:chExt cx="941573" cy="4628745"/>
          </a:xfrm>
        </p:grpSpPr>
        <p:grpSp>
          <p:nvGrpSpPr>
            <p:cNvPr id="16" name="组合 15"/>
            <p:cNvGrpSpPr/>
            <p:nvPr/>
          </p:nvGrpSpPr>
          <p:grpSpPr>
            <a:xfrm>
              <a:off x="6818808" y="3114543"/>
              <a:ext cx="740280" cy="3207751"/>
              <a:chOff x="4310743" y="1742187"/>
              <a:chExt cx="740280" cy="320775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310743" y="1742187"/>
                <a:ext cx="740280" cy="3207751"/>
              </a:xfrm>
              <a:prstGeom prst="rect">
                <a:avLst/>
              </a:prstGeom>
              <a:solidFill>
                <a:srgbClr val="DAE8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330018" y="2452046"/>
                <a:ext cx="701731" cy="238017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366951" y="2010594"/>
                <a:ext cx="627864" cy="49795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8BA76F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6617515" y="1693549"/>
              <a:ext cx="941573" cy="1334472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8509852" y="1170188"/>
            <a:ext cx="960847" cy="4583226"/>
            <a:chOff x="8186956" y="1698065"/>
            <a:chExt cx="960847" cy="4583226"/>
          </a:xfrm>
        </p:grpSpPr>
        <p:grpSp>
          <p:nvGrpSpPr>
            <p:cNvPr id="22" name="组合 21"/>
            <p:cNvGrpSpPr/>
            <p:nvPr/>
          </p:nvGrpSpPr>
          <p:grpSpPr>
            <a:xfrm>
              <a:off x="8407523" y="3073540"/>
              <a:ext cx="740280" cy="3207751"/>
              <a:chOff x="4310743" y="1742187"/>
              <a:chExt cx="740280" cy="3207751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310743" y="1742187"/>
                <a:ext cx="740280" cy="3207751"/>
              </a:xfrm>
              <a:prstGeom prst="rect">
                <a:avLst/>
              </a:prstGeom>
              <a:solidFill>
                <a:srgbClr val="DAE8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330018" y="2452046"/>
                <a:ext cx="701731" cy="238017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366951" y="2010594"/>
                <a:ext cx="627864" cy="49795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8BA76F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8186956" y="1698065"/>
              <a:ext cx="941573" cy="1334472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10251032" y="1170188"/>
            <a:ext cx="960847" cy="4583226"/>
            <a:chOff x="10484792" y="1739068"/>
            <a:chExt cx="960847" cy="4583226"/>
          </a:xfrm>
        </p:grpSpPr>
        <p:grpSp>
          <p:nvGrpSpPr>
            <p:cNvPr id="28" name="组合 27"/>
            <p:cNvGrpSpPr/>
            <p:nvPr/>
          </p:nvGrpSpPr>
          <p:grpSpPr>
            <a:xfrm>
              <a:off x="10705359" y="3114543"/>
              <a:ext cx="740280" cy="3207751"/>
              <a:chOff x="4310743" y="1742187"/>
              <a:chExt cx="740280" cy="3207751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310743" y="1742187"/>
                <a:ext cx="740280" cy="3207751"/>
              </a:xfrm>
              <a:prstGeom prst="rect">
                <a:avLst/>
              </a:prstGeom>
              <a:solidFill>
                <a:srgbClr val="DAE8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330018" y="2452046"/>
                <a:ext cx="701731" cy="238017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366951" y="2010594"/>
                <a:ext cx="627864" cy="49795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8BA76F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0484792" y="1739068"/>
              <a:ext cx="941573" cy="13344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3600" y="792086"/>
            <a:ext cx="5087161" cy="525334"/>
            <a:chOff x="2927349" y="805918"/>
            <a:chExt cx="5088338" cy="525455"/>
          </a:xfrm>
        </p:grpSpPr>
        <p:sp>
          <p:nvSpPr>
            <p:cNvPr id="3" name="Copyright Notice"/>
            <p:cNvSpPr/>
            <p:nvPr/>
          </p:nvSpPr>
          <p:spPr bwMode="auto">
            <a:xfrm>
              <a:off x="4625382" y="805918"/>
              <a:ext cx="3390305" cy="496421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983" tIns="32393" rIns="71983" bIns="32393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cap="small" dirty="0">
                  <a:solidFill>
                    <a:srgbClr val="8BA76F"/>
                  </a:solidFill>
                  <a:cs typeface="+mn-ea"/>
                  <a:sym typeface="+mn-lt"/>
                </a:rPr>
                <a:t>ADD TEXT HERE</a:t>
              </a:r>
              <a:endParaRPr lang="en-US" sz="2800" cap="small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927349" y="1331373"/>
              <a:ext cx="4908615" cy="0"/>
            </a:xfrm>
            <a:prstGeom prst="line">
              <a:avLst/>
            </a:prstGeom>
            <a:ln w="3175">
              <a:solidFill>
                <a:srgbClr val="8BA7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椭圆 4"/>
          <p:cNvSpPr/>
          <p:nvPr/>
        </p:nvSpPr>
        <p:spPr>
          <a:xfrm flipV="1">
            <a:off x="7836355" y="2743589"/>
            <a:ext cx="881175" cy="881175"/>
          </a:xfrm>
          <a:prstGeom prst="ellipse">
            <a:avLst/>
          </a:prstGeom>
          <a:solidFill>
            <a:srgbClr val="DA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flipV="1">
            <a:off x="4673895" y="2743589"/>
            <a:ext cx="881175" cy="881175"/>
          </a:xfrm>
          <a:prstGeom prst="ellipse">
            <a:avLst/>
          </a:prstGeom>
          <a:solidFill>
            <a:srgbClr val="DA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BA76F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V="1">
            <a:off x="1481656" y="2743589"/>
            <a:ext cx="881175" cy="881175"/>
          </a:xfrm>
          <a:prstGeom prst="ellipse">
            <a:avLst/>
          </a:prstGeom>
          <a:solidFill>
            <a:srgbClr val="DA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BA76F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12443" y="2776293"/>
            <a:ext cx="4169847" cy="2268227"/>
            <a:chOff x="776608" y="1726587"/>
            <a:chExt cx="2808311" cy="1527610"/>
          </a:xfrm>
        </p:grpSpPr>
        <p:sp>
          <p:nvSpPr>
            <p:cNvPr id="9" name="TextBox 13"/>
            <p:cNvSpPr txBox="1"/>
            <p:nvPr/>
          </p:nvSpPr>
          <p:spPr>
            <a:xfrm>
              <a:off x="1065982" y="1726587"/>
              <a:ext cx="555675" cy="559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8BA76F"/>
                  </a:solidFill>
                  <a:cs typeface="+mn-ea"/>
                  <a:sym typeface="+mn-lt"/>
                </a:rPr>
                <a:t>1</a:t>
              </a:r>
              <a:endParaRPr lang="zh-CN" altLang="en-US" sz="4800" b="1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76608" y="2036266"/>
              <a:ext cx="2808311" cy="1217931"/>
              <a:chOff x="776608" y="2036266"/>
              <a:chExt cx="2808311" cy="1217931"/>
            </a:xfrm>
          </p:grpSpPr>
          <p:sp>
            <p:nvSpPr>
              <p:cNvPr id="11" name="TextBox 15"/>
              <p:cNvSpPr txBox="1"/>
              <p:nvPr/>
            </p:nvSpPr>
            <p:spPr>
              <a:xfrm>
                <a:off x="1615174" y="2036266"/>
                <a:ext cx="1516666" cy="352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BA76F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800" b="1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TextBox 16"/>
              <p:cNvSpPr txBox="1"/>
              <p:nvPr/>
            </p:nvSpPr>
            <p:spPr>
              <a:xfrm>
                <a:off x="776608" y="2467777"/>
                <a:ext cx="2808311" cy="786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421077" y="2776293"/>
            <a:ext cx="4169847" cy="2318253"/>
            <a:chOff x="791204" y="1726587"/>
            <a:chExt cx="2808311" cy="1561302"/>
          </a:xfrm>
        </p:grpSpPr>
        <p:sp>
          <p:nvSpPr>
            <p:cNvPr id="14" name="TextBox 18"/>
            <p:cNvSpPr txBox="1"/>
            <p:nvPr/>
          </p:nvSpPr>
          <p:spPr>
            <a:xfrm>
              <a:off x="1065982" y="1726587"/>
              <a:ext cx="555675" cy="559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8BA76F"/>
                  </a:solidFill>
                  <a:cs typeface="+mn-ea"/>
                  <a:sym typeface="+mn-lt"/>
                </a:rPr>
                <a:t>2</a:t>
              </a:r>
              <a:endParaRPr lang="zh-CN" altLang="en-US" sz="4800" b="1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91204" y="2036266"/>
              <a:ext cx="2808311" cy="1251623"/>
              <a:chOff x="791204" y="2036266"/>
              <a:chExt cx="2808311" cy="1251623"/>
            </a:xfrm>
          </p:grpSpPr>
          <p:sp>
            <p:nvSpPr>
              <p:cNvPr id="16" name="TextBox 20"/>
              <p:cNvSpPr txBox="1"/>
              <p:nvPr/>
            </p:nvSpPr>
            <p:spPr>
              <a:xfrm>
                <a:off x="1615174" y="2036266"/>
                <a:ext cx="1516666" cy="352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BA76F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800" b="1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21"/>
              <p:cNvSpPr txBox="1"/>
              <p:nvPr/>
            </p:nvSpPr>
            <p:spPr>
              <a:xfrm>
                <a:off x="791204" y="2479677"/>
                <a:ext cx="2808311" cy="808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7613198" y="2776293"/>
            <a:ext cx="4169847" cy="2318253"/>
            <a:chOff x="794678" y="1726587"/>
            <a:chExt cx="2808311" cy="1561302"/>
          </a:xfrm>
        </p:grpSpPr>
        <p:sp>
          <p:nvSpPr>
            <p:cNvPr id="19" name="TextBox 23"/>
            <p:cNvSpPr txBox="1"/>
            <p:nvPr/>
          </p:nvSpPr>
          <p:spPr>
            <a:xfrm>
              <a:off x="1065982" y="1726587"/>
              <a:ext cx="555675" cy="559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8BA76F"/>
                  </a:solidFill>
                  <a:cs typeface="+mn-ea"/>
                  <a:sym typeface="+mn-lt"/>
                </a:rPr>
                <a:t>3</a:t>
              </a:r>
              <a:endParaRPr lang="zh-CN" altLang="en-US" sz="4800" b="1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94678" y="2036266"/>
              <a:ext cx="2808311" cy="1251623"/>
              <a:chOff x="794678" y="2036266"/>
              <a:chExt cx="2808311" cy="1251623"/>
            </a:xfrm>
          </p:grpSpPr>
          <p:sp>
            <p:nvSpPr>
              <p:cNvPr id="21" name="TextBox 25"/>
              <p:cNvSpPr txBox="1"/>
              <p:nvPr/>
            </p:nvSpPr>
            <p:spPr>
              <a:xfrm>
                <a:off x="1615174" y="2036266"/>
                <a:ext cx="1516666" cy="352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BA76F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800" b="1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Box 26"/>
              <p:cNvSpPr txBox="1"/>
              <p:nvPr/>
            </p:nvSpPr>
            <p:spPr>
              <a:xfrm>
                <a:off x="794678" y="2479677"/>
                <a:ext cx="2808311" cy="808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8BA76F"/>
                    </a:solidFill>
                    <a:cs typeface="+mn-ea"/>
                    <a:sym typeface="+mn-lt"/>
                  </a:rPr>
                  <a:t>Add text information here</a:t>
                </a:r>
                <a:endParaRPr lang="zh-CN" altLang="en-US" sz="1200" dirty="0">
                  <a:solidFill>
                    <a:srgbClr val="8BA76F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04391" y="449771"/>
            <a:ext cx="1287322" cy="995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仙人掌, 树, 植物, 餐桌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795543" y="2282072"/>
            <a:ext cx="4951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spc="300" dirty="0">
                <a:solidFill>
                  <a:srgbClr val="8BA76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Thanks </a:t>
            </a:r>
            <a:endParaRPr lang="zh-CN" altLang="en-US" sz="9600" spc="300" dirty="0">
              <a:solidFill>
                <a:srgbClr val="8BA76F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952875" y="1971675"/>
            <a:ext cx="4429125" cy="0"/>
          </a:xfrm>
          <a:prstGeom prst="line">
            <a:avLst/>
          </a:prstGeom>
          <a:ln>
            <a:solidFill>
              <a:srgbClr val="8AA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72075" y="876448"/>
            <a:ext cx="2198910" cy="1095227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24FA19F7-A091-4C57-9E49-517E872DF65C}"/>
              </a:ext>
            </a:extLst>
          </p:cNvPr>
          <p:cNvSpPr/>
          <p:nvPr/>
        </p:nvSpPr>
        <p:spPr>
          <a:xfrm>
            <a:off x="9521523" y="44442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AA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7" name="TextBox 3">
            <a:hlinkClick r:id="rId5"/>
            <a:extLst>
              <a:ext uri="{FF2B5EF4-FFF2-40B4-BE49-F238E27FC236}">
                <a16:creationId xmlns:a16="http://schemas.microsoft.com/office/drawing/2014/main" id="{1BF06886-AFDD-44A9-ABCC-1AFF40F8FE67}"/>
              </a:ext>
            </a:extLst>
          </p:cNvPr>
          <p:cNvSpPr txBox="1"/>
          <p:nvPr/>
        </p:nvSpPr>
        <p:spPr>
          <a:xfrm>
            <a:off x="3482618" y="485676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8BA76F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8BA76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8B9D8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8B9D8A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8B9D8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8B9D8A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rgbClr val="8B9D8A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8B9D8A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8B9D8A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rgbClr val="8B9D8A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8B9D8A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B9D8A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B9D8A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B9D8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rgbClr val="8B9D8A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8B9D8A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8B9D8A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B9D8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B9D8A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B9D8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B9D8A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B9D8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B9D8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B9D8A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B9D8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B9D8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B9D8A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B9D8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B9D8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B9D8A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B9D8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仙人掌, 树, 植物, 餐桌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490940" y="2120762"/>
            <a:ext cx="5476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8BA76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01,Add title text</a:t>
            </a:r>
            <a:endParaRPr lang="zh-CN" altLang="en-US" sz="5400" dirty="0">
              <a:solidFill>
                <a:srgbClr val="8BA76F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952875" y="1971675"/>
            <a:ext cx="4429125" cy="0"/>
          </a:xfrm>
          <a:prstGeom prst="line">
            <a:avLst/>
          </a:prstGeom>
          <a:ln>
            <a:solidFill>
              <a:srgbClr val="8AA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72075" y="876448"/>
            <a:ext cx="2198910" cy="1095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5" y="2152650"/>
            <a:ext cx="3465070" cy="3714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35" y="2190750"/>
            <a:ext cx="3573930" cy="3695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054816" y="2133600"/>
            <a:ext cx="1081676" cy="149374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634135" y="3690718"/>
            <a:ext cx="1923039" cy="2413126"/>
            <a:chOff x="7634135" y="3690718"/>
            <a:chExt cx="1923039" cy="2413126"/>
          </a:xfrm>
        </p:grpSpPr>
        <p:sp>
          <p:nvSpPr>
            <p:cNvPr id="6" name="矩形 5"/>
            <p:cNvSpPr/>
            <p:nvPr/>
          </p:nvSpPr>
          <p:spPr>
            <a:xfrm>
              <a:off x="7690779" y="3690718"/>
              <a:ext cx="1809750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8BA76F"/>
                  </a:solidFill>
                  <a:cs typeface="+mn-ea"/>
                  <a:sym typeface="+mn-lt"/>
                </a:rPr>
                <a:t>Title text</a:t>
              </a:r>
              <a:endParaRPr lang="zh-CN" altLang="en-US" sz="28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Text_1"/>
            <p:cNvSpPr/>
            <p:nvPr>
              <p:custDataLst>
                <p:tags r:id="rId2"/>
              </p:custDataLst>
            </p:nvPr>
          </p:nvSpPr>
          <p:spPr>
            <a:xfrm>
              <a:off x="7634135" y="4300116"/>
              <a:ext cx="1923039" cy="1803728"/>
            </a:xfrm>
            <a:prstGeom prst="rect">
              <a:avLst/>
            </a:prstGeom>
          </p:spPr>
          <p:txBody>
            <a:bodyPr vert="horz" wrap="square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50000"/>
                </a:lnSpc>
                <a:defRPr/>
              </a:pPr>
              <a:endParaRPr lang="zh-CN" altLang="en-US" sz="1400" spc="3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973180" y="3690718"/>
            <a:ext cx="1923039" cy="2413126"/>
            <a:chOff x="9973180" y="3690718"/>
            <a:chExt cx="1923039" cy="2413126"/>
          </a:xfrm>
        </p:grpSpPr>
        <p:sp>
          <p:nvSpPr>
            <p:cNvPr id="9" name="矩形 8"/>
            <p:cNvSpPr/>
            <p:nvPr/>
          </p:nvSpPr>
          <p:spPr>
            <a:xfrm>
              <a:off x="10029824" y="3690718"/>
              <a:ext cx="1809750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8BA76F"/>
                  </a:solidFill>
                  <a:cs typeface="+mn-ea"/>
                  <a:sym typeface="+mn-lt"/>
                </a:rPr>
                <a:t>Title text</a:t>
              </a:r>
              <a:endParaRPr lang="zh-CN" altLang="en-US" sz="28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Text_1"/>
            <p:cNvSpPr/>
            <p:nvPr>
              <p:custDataLst>
                <p:tags r:id="rId1"/>
              </p:custDataLst>
            </p:nvPr>
          </p:nvSpPr>
          <p:spPr>
            <a:xfrm>
              <a:off x="9973180" y="4300116"/>
              <a:ext cx="1923039" cy="1803728"/>
            </a:xfrm>
            <a:prstGeom prst="rect">
              <a:avLst/>
            </a:prstGeom>
          </p:spPr>
          <p:txBody>
            <a:bodyPr vert="horz" wrap="square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50000"/>
                </a:lnSpc>
                <a:defRPr/>
              </a:pPr>
              <a:endParaRPr lang="zh-CN" altLang="en-US" sz="1400" spc="3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199345" y="2092204"/>
            <a:ext cx="1112368" cy="1576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89000" y="2479649"/>
            <a:ext cx="5854701" cy="3667151"/>
          </a:xfrm>
          <a:prstGeom prst="rect">
            <a:avLst/>
          </a:prstGeom>
          <a:solidFill>
            <a:srgbClr val="DA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BA76F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63004" y="3060507"/>
            <a:ext cx="3449092" cy="943490"/>
            <a:chOff x="6312386" y="3037924"/>
            <a:chExt cx="3449092" cy="939050"/>
          </a:xfrm>
        </p:grpSpPr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6382881" y="3037924"/>
              <a:ext cx="2717995" cy="36675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b="1" cap="all" dirty="0">
                  <a:solidFill>
                    <a:srgbClr val="8BA76F"/>
                  </a:solidFill>
                  <a:cs typeface="+mn-ea"/>
                  <a:sym typeface="+mn-lt"/>
                </a:rPr>
                <a:t>０１</a:t>
              </a:r>
              <a:r>
                <a:rPr lang="en-US" altLang="zh-CN" b="1" cap="all" dirty="0">
                  <a:solidFill>
                    <a:srgbClr val="8BA76F"/>
                  </a:solidFill>
                  <a:cs typeface="+mn-ea"/>
                  <a:sym typeface="+mn-lt"/>
                </a:rPr>
                <a:t>.Add title text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312386" y="3366168"/>
              <a:ext cx="3449092" cy="610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zh-CN" sz="12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3004" y="4512370"/>
            <a:ext cx="3449092" cy="943490"/>
            <a:chOff x="6312386" y="3037924"/>
            <a:chExt cx="3449092" cy="939050"/>
          </a:xfrm>
        </p:grpSpPr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6382882" y="3037924"/>
              <a:ext cx="2717994" cy="3282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b="1" cap="all" dirty="0">
                  <a:solidFill>
                    <a:srgbClr val="8BA76F"/>
                  </a:solidFill>
                  <a:cs typeface="+mn-ea"/>
                  <a:sym typeface="+mn-lt"/>
                </a:rPr>
                <a:t>０２</a:t>
              </a:r>
              <a:r>
                <a:rPr lang="en-US" altLang="zh-CN" b="1" cap="all" dirty="0">
                  <a:solidFill>
                    <a:srgbClr val="8BA76F"/>
                  </a:solidFill>
                  <a:cs typeface="+mn-ea"/>
                  <a:sym typeface="+mn-lt"/>
                </a:rPr>
                <a:t>.Add title text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386" y="3366168"/>
              <a:ext cx="3449092" cy="610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zh-CN" sz="12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86100" y="1107777"/>
            <a:ext cx="5975024" cy="373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5" y="1890932"/>
            <a:ext cx="3465070" cy="3714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85" y="1929032"/>
            <a:ext cx="3573930" cy="3695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073866" y="1871882"/>
            <a:ext cx="1081676" cy="149374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653185" y="3429000"/>
            <a:ext cx="1923039" cy="2413126"/>
            <a:chOff x="7634135" y="3690718"/>
            <a:chExt cx="1923039" cy="2413126"/>
          </a:xfrm>
        </p:grpSpPr>
        <p:sp>
          <p:nvSpPr>
            <p:cNvPr id="6" name="矩形 5"/>
            <p:cNvSpPr/>
            <p:nvPr/>
          </p:nvSpPr>
          <p:spPr>
            <a:xfrm>
              <a:off x="7690779" y="3690718"/>
              <a:ext cx="1809750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8BA76F"/>
                  </a:solidFill>
                  <a:cs typeface="+mn-ea"/>
                  <a:sym typeface="+mn-lt"/>
                </a:rPr>
                <a:t>Title text</a:t>
              </a:r>
              <a:endParaRPr lang="zh-CN" altLang="en-US" sz="28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Text_1"/>
            <p:cNvSpPr/>
            <p:nvPr>
              <p:custDataLst>
                <p:tags r:id="rId2"/>
              </p:custDataLst>
            </p:nvPr>
          </p:nvSpPr>
          <p:spPr>
            <a:xfrm>
              <a:off x="7634135" y="4300116"/>
              <a:ext cx="1923039" cy="1803728"/>
            </a:xfrm>
            <a:prstGeom prst="rect">
              <a:avLst/>
            </a:prstGeom>
          </p:spPr>
          <p:txBody>
            <a:bodyPr vert="horz" wrap="square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50000"/>
                </a:lnSpc>
                <a:defRPr/>
              </a:pPr>
              <a:endParaRPr lang="zh-CN" altLang="en-US" sz="1400" spc="3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992230" y="3429000"/>
            <a:ext cx="1923039" cy="2413126"/>
            <a:chOff x="9973180" y="3690718"/>
            <a:chExt cx="1923039" cy="2413126"/>
          </a:xfrm>
        </p:grpSpPr>
        <p:sp>
          <p:nvSpPr>
            <p:cNvPr id="9" name="矩形 8"/>
            <p:cNvSpPr/>
            <p:nvPr/>
          </p:nvSpPr>
          <p:spPr>
            <a:xfrm>
              <a:off x="10029824" y="3690718"/>
              <a:ext cx="1809750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8BA76F"/>
                  </a:solidFill>
                  <a:cs typeface="+mn-ea"/>
                  <a:sym typeface="+mn-lt"/>
                </a:rPr>
                <a:t>Title text</a:t>
              </a:r>
              <a:endParaRPr lang="zh-CN" altLang="en-US" sz="28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Text_1"/>
            <p:cNvSpPr/>
            <p:nvPr>
              <p:custDataLst>
                <p:tags r:id="rId1"/>
              </p:custDataLst>
            </p:nvPr>
          </p:nvSpPr>
          <p:spPr>
            <a:xfrm>
              <a:off x="9973180" y="4300116"/>
              <a:ext cx="1923039" cy="1803728"/>
            </a:xfrm>
            <a:prstGeom prst="rect">
              <a:avLst/>
            </a:prstGeom>
          </p:spPr>
          <p:txBody>
            <a:bodyPr vert="horz" wrap="square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50000"/>
                </a:lnSpc>
                <a:defRPr/>
              </a:pPr>
              <a:endParaRPr lang="zh-CN" altLang="en-US" sz="1400" spc="300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218395" y="1830486"/>
            <a:ext cx="1112368" cy="1576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654849" y="1330899"/>
            <a:ext cx="3152381" cy="4534954"/>
            <a:chOff x="1654849" y="1330899"/>
            <a:chExt cx="3152381" cy="4534954"/>
          </a:xfrm>
        </p:grpSpPr>
        <p:grpSp>
          <p:nvGrpSpPr>
            <p:cNvPr id="27" name="组合 26"/>
            <p:cNvGrpSpPr/>
            <p:nvPr/>
          </p:nvGrpSpPr>
          <p:grpSpPr>
            <a:xfrm>
              <a:off x="1654850" y="1330899"/>
              <a:ext cx="3152380" cy="523241"/>
              <a:chOff x="1352864" y="1330899"/>
              <a:chExt cx="2936810" cy="523241"/>
            </a:xfrm>
          </p:grpSpPr>
          <p:sp>
            <p:nvSpPr>
              <p:cNvPr id="31" name="矩形 30"/>
              <p:cNvSpPr/>
              <p:nvPr userDrawn="1"/>
            </p:nvSpPr>
            <p:spPr>
              <a:xfrm>
                <a:off x="1352864" y="1330899"/>
                <a:ext cx="2936810" cy="523241"/>
              </a:xfrm>
              <a:prstGeom prst="rect">
                <a:avLst/>
              </a:prstGeom>
              <a:solidFill>
                <a:srgbClr val="8AA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Rectangle 8"/>
              <p:cNvSpPr/>
              <p:nvPr/>
            </p:nvSpPr>
            <p:spPr>
              <a:xfrm>
                <a:off x="1554340" y="1407853"/>
                <a:ext cx="2409825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 algn="ctr"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 here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4849" y="1884901"/>
              <a:ext cx="3152381" cy="398095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组合 33"/>
          <p:cNvGrpSpPr/>
          <p:nvPr/>
        </p:nvGrpSpPr>
        <p:grpSpPr>
          <a:xfrm>
            <a:off x="5471886" y="1326484"/>
            <a:ext cx="2851603" cy="2102516"/>
            <a:chOff x="7634135" y="3686303"/>
            <a:chExt cx="2410331" cy="2102516"/>
          </a:xfrm>
        </p:grpSpPr>
        <p:sp>
          <p:nvSpPr>
            <p:cNvPr id="35" name="矩形 34"/>
            <p:cNvSpPr/>
            <p:nvPr/>
          </p:nvSpPr>
          <p:spPr>
            <a:xfrm>
              <a:off x="7634135" y="3686303"/>
              <a:ext cx="2410331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8AAE89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rgbClr val="8AAE89"/>
                </a:solidFill>
                <a:cs typeface="+mn-ea"/>
                <a:sym typeface="+mn-lt"/>
              </a:endParaRPr>
            </a:p>
          </p:txBody>
        </p:sp>
        <p:sp>
          <p:nvSpPr>
            <p:cNvPr id="36" name="MH_Text_1"/>
            <p:cNvSpPr/>
            <p:nvPr>
              <p:custDataLst>
                <p:tags r:id="rId4"/>
              </p:custDataLst>
            </p:nvPr>
          </p:nvSpPr>
          <p:spPr>
            <a:xfrm>
              <a:off x="7634135" y="4300116"/>
              <a:ext cx="2276475" cy="1488703"/>
            </a:xfrm>
            <a:prstGeom prst="rect">
              <a:avLst/>
            </a:prstGeom>
          </p:spPr>
          <p:txBody>
            <a:bodyPr vert="horz"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292647" y="1326484"/>
            <a:ext cx="2851603" cy="2102516"/>
            <a:chOff x="7634135" y="3686303"/>
            <a:chExt cx="2410331" cy="2102516"/>
          </a:xfrm>
        </p:grpSpPr>
        <p:sp>
          <p:nvSpPr>
            <p:cNvPr id="38" name="矩形 37"/>
            <p:cNvSpPr/>
            <p:nvPr/>
          </p:nvSpPr>
          <p:spPr>
            <a:xfrm>
              <a:off x="7634135" y="3686303"/>
              <a:ext cx="2410331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8AAE89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rgbClr val="8AAE89"/>
                </a:solidFill>
                <a:cs typeface="+mn-ea"/>
                <a:sym typeface="+mn-lt"/>
              </a:endParaRPr>
            </a:p>
          </p:txBody>
        </p:sp>
        <p:sp>
          <p:nvSpPr>
            <p:cNvPr id="39" name="MH_Text_1"/>
            <p:cNvSpPr/>
            <p:nvPr>
              <p:custDataLst>
                <p:tags r:id="rId3"/>
              </p:custDataLst>
            </p:nvPr>
          </p:nvSpPr>
          <p:spPr>
            <a:xfrm>
              <a:off x="7634135" y="4300116"/>
              <a:ext cx="2276475" cy="1488703"/>
            </a:xfrm>
            <a:prstGeom prst="rect">
              <a:avLst/>
            </a:prstGeom>
          </p:spPr>
          <p:txBody>
            <a:bodyPr vert="horz"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471886" y="3612484"/>
            <a:ext cx="2851603" cy="2102516"/>
            <a:chOff x="7634135" y="3686303"/>
            <a:chExt cx="2410331" cy="2102516"/>
          </a:xfrm>
        </p:grpSpPr>
        <p:sp>
          <p:nvSpPr>
            <p:cNvPr id="41" name="矩形 40"/>
            <p:cNvSpPr/>
            <p:nvPr/>
          </p:nvSpPr>
          <p:spPr>
            <a:xfrm>
              <a:off x="7634135" y="3686303"/>
              <a:ext cx="2410331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8AAE89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rgbClr val="8AAE89"/>
                </a:solidFill>
                <a:cs typeface="+mn-ea"/>
                <a:sym typeface="+mn-lt"/>
              </a:endParaRPr>
            </a:p>
          </p:txBody>
        </p:sp>
        <p:sp>
          <p:nvSpPr>
            <p:cNvPr id="42" name="MH_Text_1"/>
            <p:cNvSpPr/>
            <p:nvPr>
              <p:custDataLst>
                <p:tags r:id="rId2"/>
              </p:custDataLst>
            </p:nvPr>
          </p:nvSpPr>
          <p:spPr>
            <a:xfrm>
              <a:off x="7634135" y="4300116"/>
              <a:ext cx="2276475" cy="1488703"/>
            </a:xfrm>
            <a:prstGeom prst="rect">
              <a:avLst/>
            </a:prstGeom>
          </p:spPr>
          <p:txBody>
            <a:bodyPr vert="horz" wrap="square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292647" y="3612484"/>
            <a:ext cx="2851603" cy="2102516"/>
            <a:chOff x="7634135" y="3686303"/>
            <a:chExt cx="2410331" cy="2102516"/>
          </a:xfrm>
        </p:grpSpPr>
        <p:sp>
          <p:nvSpPr>
            <p:cNvPr id="44" name="矩形 43"/>
            <p:cNvSpPr/>
            <p:nvPr/>
          </p:nvSpPr>
          <p:spPr>
            <a:xfrm>
              <a:off x="7634135" y="3686303"/>
              <a:ext cx="2410331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8AAE89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rgbClr val="8AAE89"/>
                </a:solidFill>
                <a:cs typeface="+mn-ea"/>
                <a:sym typeface="+mn-lt"/>
              </a:endParaRPr>
            </a:p>
          </p:txBody>
        </p:sp>
        <p:sp>
          <p:nvSpPr>
            <p:cNvPr id="45" name="MH_Text_1"/>
            <p:cNvSpPr/>
            <p:nvPr>
              <p:custDataLst>
                <p:tags r:id="rId1"/>
              </p:custDataLst>
            </p:nvPr>
          </p:nvSpPr>
          <p:spPr>
            <a:xfrm>
              <a:off x="7634135" y="4300116"/>
              <a:ext cx="2276475" cy="1488703"/>
            </a:xfrm>
            <a:prstGeom prst="rect">
              <a:avLst/>
            </a:prstGeom>
          </p:spPr>
          <p:txBody>
            <a:bodyPr vert="horz"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dirty="0">
                  <a:solidFill>
                    <a:srgbClr val="8BA76F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23289" y="631933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6F6ED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6F6ED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6F6ED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6F6ED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6F6ED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仙人掌, 树, 植物, 餐桌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490940" y="2120762"/>
            <a:ext cx="5476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8BA76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02,Add title text</a:t>
            </a:r>
            <a:endParaRPr lang="zh-CN" altLang="en-US" dirty="0"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952875" y="1971675"/>
            <a:ext cx="4429125" cy="0"/>
          </a:xfrm>
          <a:prstGeom prst="line">
            <a:avLst/>
          </a:prstGeom>
          <a:ln>
            <a:solidFill>
              <a:srgbClr val="8AA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72075" y="876448"/>
            <a:ext cx="2198910" cy="1095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31917" y="3989837"/>
            <a:ext cx="2835343" cy="1370112"/>
            <a:chOff x="5274509" y="1549245"/>
            <a:chExt cx="2835343" cy="1370112"/>
          </a:xfrm>
        </p:grpSpPr>
        <p:sp>
          <p:nvSpPr>
            <p:cNvPr id="3" name="矩形 2"/>
            <p:cNvSpPr/>
            <p:nvPr/>
          </p:nvSpPr>
          <p:spPr>
            <a:xfrm>
              <a:off x="5529381" y="1549245"/>
              <a:ext cx="2352027" cy="56560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spc="300" dirty="0">
                  <a:solidFill>
                    <a:srgbClr val="8BA76F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9"/>
            <p:cNvSpPr>
              <a:spLocks noChangeArrowheads="1"/>
            </p:cNvSpPr>
            <p:nvPr/>
          </p:nvSpPr>
          <p:spPr bwMode="auto">
            <a:xfrm>
              <a:off x="5274509" y="2131834"/>
              <a:ext cx="2835343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94587" y="3989837"/>
            <a:ext cx="2835343" cy="1370112"/>
            <a:chOff x="5274509" y="1549245"/>
            <a:chExt cx="2835343" cy="1370112"/>
          </a:xfrm>
        </p:grpSpPr>
        <p:sp>
          <p:nvSpPr>
            <p:cNvPr id="6" name="矩形 5"/>
            <p:cNvSpPr/>
            <p:nvPr/>
          </p:nvSpPr>
          <p:spPr>
            <a:xfrm>
              <a:off x="5529381" y="1549245"/>
              <a:ext cx="2352027" cy="56560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spc="300" dirty="0">
                  <a:solidFill>
                    <a:srgbClr val="8BA76F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5274509" y="2131834"/>
              <a:ext cx="2835343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87634" y="1703768"/>
            <a:ext cx="2835343" cy="1370112"/>
            <a:chOff x="5274509" y="1549245"/>
            <a:chExt cx="2835343" cy="1370112"/>
          </a:xfrm>
        </p:grpSpPr>
        <p:sp>
          <p:nvSpPr>
            <p:cNvPr id="9" name="矩形 8"/>
            <p:cNvSpPr/>
            <p:nvPr/>
          </p:nvSpPr>
          <p:spPr>
            <a:xfrm>
              <a:off x="5529381" y="1549245"/>
              <a:ext cx="2352027" cy="56560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spc="300" dirty="0">
                  <a:solidFill>
                    <a:srgbClr val="8BA76F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8BA76F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74509" y="2131834"/>
              <a:ext cx="2835343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600" dirty="0">
                  <a:solidFill>
                    <a:srgbClr val="8BA76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8BA7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44080" y="3588259"/>
            <a:ext cx="1261021" cy="22167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581164" y="1388470"/>
            <a:ext cx="2180043" cy="20441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51692" y="1281589"/>
            <a:ext cx="1407033" cy="2257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414584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ug4fu5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864</Words>
  <Application>Microsoft Office PowerPoint</Application>
  <PresentationFormat>宽屏</PresentationFormat>
  <Paragraphs>171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方正正黑简体</vt:lpstr>
      <vt:lpstr>微软雅黑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38</cp:revision>
  <dcterms:created xsi:type="dcterms:W3CDTF">2021-07-15T00:35:54Z</dcterms:created>
  <dcterms:modified xsi:type="dcterms:W3CDTF">2022-01-08T12:29:55Z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1EC235EE765F4EA6B8F551CCFE231168</vt:lpwstr>
  </property>
</Properties>
</file>