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0"/>
  </p:notesMasterIdLst>
  <p:sldIdLst>
    <p:sldId id="323" r:id="rId3"/>
    <p:sldId id="259" r:id="rId4"/>
    <p:sldId id="257" r:id="rId5"/>
    <p:sldId id="304" r:id="rId6"/>
    <p:sldId id="287" r:id="rId7"/>
    <p:sldId id="271" r:id="rId8"/>
    <p:sldId id="270" r:id="rId9"/>
    <p:sldId id="314" r:id="rId10"/>
    <p:sldId id="325" r:id="rId11"/>
    <p:sldId id="297" r:id="rId12"/>
    <p:sldId id="296" r:id="rId13"/>
    <p:sldId id="301" r:id="rId14"/>
    <p:sldId id="299" r:id="rId15"/>
    <p:sldId id="326" r:id="rId16"/>
    <p:sldId id="302" r:id="rId17"/>
    <p:sldId id="307" r:id="rId18"/>
    <p:sldId id="298" r:id="rId19"/>
    <p:sldId id="300" r:id="rId20"/>
    <p:sldId id="327" r:id="rId21"/>
    <p:sldId id="315" r:id="rId22"/>
    <p:sldId id="267" r:id="rId23"/>
    <p:sldId id="284" r:id="rId24"/>
    <p:sldId id="328" r:id="rId25"/>
    <p:sldId id="329" r:id="rId26"/>
    <p:sldId id="330" r:id="rId27"/>
    <p:sldId id="331" r:id="rId28"/>
    <p:sldId id="33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C6A3"/>
    <a:srgbClr val="1F9160"/>
    <a:srgbClr val="75E1B3"/>
    <a:srgbClr val="E9A412"/>
    <a:srgbClr val="E48700"/>
    <a:srgbClr val="F0CC6A"/>
    <a:srgbClr val="2B2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2" autoAdjust="0"/>
    <p:restoredTop sz="94660"/>
  </p:normalViewPr>
  <p:slideViewPr>
    <p:cSldViewPr snapToGrid="0" showGuides="1">
      <p:cViewPr varScale="1">
        <p:scale>
          <a:sx n="108" d="100"/>
          <a:sy n="108" d="100"/>
        </p:scale>
        <p:origin x="31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E9D9-404B-AF2E-69475972133C}"/>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E9D9-404B-AF2E-69475972133C}"/>
              </c:ext>
            </c:extLst>
          </c:dPt>
          <c:dPt>
            <c:idx val="2"/>
            <c:invertIfNegative val="0"/>
            <c:bubble3D val="0"/>
            <c:extLst>
              <c:ext xmlns:c16="http://schemas.microsoft.com/office/drawing/2014/chart" uri="{C3380CC4-5D6E-409C-BE32-E72D297353CC}">
                <c16:uniqueId val="{00000005-E9D9-404B-AF2E-69475972133C}"/>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E9D9-404B-AF2E-69475972133C}"/>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200</c:v>
                </c:pt>
                <c:pt idx="1">
                  <c:v>100</c:v>
                </c:pt>
                <c:pt idx="2">
                  <c:v>120</c:v>
                </c:pt>
                <c:pt idx="3">
                  <c:v>80</c:v>
                </c:pt>
              </c:numCache>
            </c:numRef>
          </c:val>
          <c:extLst>
            <c:ext xmlns:c16="http://schemas.microsoft.com/office/drawing/2014/chart" uri="{C3380CC4-5D6E-409C-BE32-E72D297353CC}">
              <c16:uniqueId val="{00000008-E9D9-404B-AF2E-69475972133C}"/>
            </c:ext>
          </c:extLst>
        </c:ser>
        <c:ser>
          <c:idx val="1"/>
          <c:order val="1"/>
          <c:tx>
            <c:strRef>
              <c:f>Sheet1!$C$1</c:f>
              <c:strCache>
                <c:ptCount val="1"/>
                <c:pt idx="0">
                  <c:v>系列 2</c:v>
                </c:pt>
              </c:strCache>
            </c:strRef>
          </c:tx>
          <c:spPr>
            <a:solidFill>
              <a:schemeClr val="bg1">
                <a:lumMod val="8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300</c:v>
                </c:pt>
                <c:pt idx="1">
                  <c:v>300</c:v>
                </c:pt>
                <c:pt idx="2">
                  <c:v>300</c:v>
                </c:pt>
                <c:pt idx="3">
                  <c:v>300</c:v>
                </c:pt>
              </c:numCache>
            </c:numRef>
          </c:val>
          <c:extLst>
            <c:ext xmlns:c16="http://schemas.microsoft.com/office/drawing/2014/chart" uri="{C3380CC4-5D6E-409C-BE32-E72D297353CC}">
              <c16:uniqueId val="{00000009-E9D9-404B-AF2E-69475972133C}"/>
            </c:ext>
          </c:extLst>
        </c:ser>
        <c:dLbls>
          <c:showLegendKey val="0"/>
          <c:showVal val="0"/>
          <c:showCatName val="0"/>
          <c:showSerName val="0"/>
          <c:showPercent val="0"/>
          <c:showBubbleSize val="0"/>
        </c:dLbls>
        <c:gapWidth val="70"/>
        <c:overlap val="100"/>
        <c:axId val="464415360"/>
        <c:axId val="470942080"/>
      </c:barChart>
      <c:catAx>
        <c:axId val="46441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470942080"/>
        <c:crosses val="autoZero"/>
        <c:auto val="1"/>
        <c:lblAlgn val="ctr"/>
        <c:lblOffset val="100"/>
        <c:noMultiLvlLbl val="0"/>
      </c:catAx>
      <c:valAx>
        <c:axId val="470942080"/>
        <c:scaling>
          <c:orientation val="minMax"/>
          <c:max val="250"/>
        </c:scaling>
        <c:delete val="0"/>
        <c:axPos val="l"/>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4644153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chemeClr val="lt1"/>
            </a:solidFill>
            <a:ln w="19050">
              <a:solidFill>
                <a:schemeClr val="bg1"/>
              </a:solidFill>
            </a:ln>
            <a:effectLst>
              <a:outerShdw blurRad="254000" dist="63500" dir="2700000" algn="tl" rotWithShape="0">
                <a:prstClr val="black">
                  <a:alpha val="30000"/>
                </a:prstClr>
              </a:outerShdw>
            </a:effectLst>
          </c:spPr>
          <c:dPt>
            <c:idx val="0"/>
            <c:bubble3D val="0"/>
            <c:spPr>
              <a:solidFill>
                <a:schemeClr val="bg1"/>
              </a:solidFill>
              <a:ln w="19050">
                <a:no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1-0420-4F5F-AB06-B8649CE6B631}"/>
              </c:ext>
            </c:extLst>
          </c:dPt>
          <c:dPt>
            <c:idx val="1"/>
            <c:bubble3D val="0"/>
            <c:spPr>
              <a:solidFill>
                <a:schemeClr val="accent1"/>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3-0420-4F5F-AB06-B8649CE6B631}"/>
              </c:ext>
            </c:extLst>
          </c:dPt>
          <c:dPt>
            <c:idx val="2"/>
            <c:bubble3D val="0"/>
            <c:spPr>
              <a:solidFill>
                <a:schemeClr val="accent2"/>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5-0420-4F5F-AB06-B8649CE6B631}"/>
              </c:ext>
            </c:extLst>
          </c:dPt>
          <c:dPt>
            <c:idx val="3"/>
            <c:bubble3D val="0"/>
            <c:spPr>
              <a:solidFill>
                <a:schemeClr val="bg1">
                  <a:lumMod val="65000"/>
                </a:schemeClr>
              </a:solidFill>
              <a:ln w="19050">
                <a:solidFill>
                  <a:schemeClr val="bg1"/>
                </a:solidFill>
              </a:ln>
              <a:effectLst>
                <a:outerShdw blurRad="254000" dist="63500" dir="2700000" algn="tl" rotWithShape="0">
                  <a:prstClr val="black">
                    <a:alpha val="30000"/>
                  </a:prstClr>
                </a:outerShdw>
              </a:effectLst>
            </c:spPr>
            <c:extLst>
              <c:ext xmlns:c16="http://schemas.microsoft.com/office/drawing/2014/chart" uri="{C3380CC4-5D6E-409C-BE32-E72D297353CC}">
                <c16:uniqueId val="{00000007-0420-4F5F-AB06-B8649CE6B631}"/>
              </c:ext>
            </c:extLst>
          </c:dPt>
          <c:dLbls>
            <c:dLbl>
              <c:idx val="0"/>
              <c:layout>
                <c:manualLayout>
                  <c:x val="-0.20762082026192771"/>
                  <c:y val="-7.3418391447034936E-2"/>
                </c:manualLayout>
              </c:layout>
              <c:tx>
                <c:rich>
                  <a:bodyPr/>
                  <a:lstStyle/>
                  <a:p>
                    <a:r>
                      <a:rPr lang="en-US" altLang="zh-CN" smtClean="0"/>
                      <a:t>title text</a:t>
                    </a:r>
                    <a:r>
                      <a:rPr lang="en-US" altLang="zh-CN"/>
                      <a:t>
</a:t>
                    </a:r>
                    <a:fld id="{37366F65-984A-43CE-AEC9-510BF4009E4B}" type="PERCENTAGE">
                      <a:rPr lang="en-US" altLang="zh-CN"/>
                      <a:pPr/>
                      <a:t>[百分比]</a:t>
                    </a:fld>
                    <a:endParaRPr lang="en-US" altLang="zh-CN"/>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420-4F5F-AB06-B8649CE6B631}"/>
                </c:ext>
              </c:extLst>
            </c:dLbl>
            <c:dLbl>
              <c:idx val="1"/>
              <c:layout>
                <c:manualLayout>
                  <c:x val="0.15512664909304399"/>
                  <c:y val="-9.4951168662869637E-2"/>
                </c:manualLayout>
              </c:layout>
              <c:tx>
                <c:rich>
                  <a:bodyPr/>
                  <a:lstStyle/>
                  <a:p>
                    <a:r>
                      <a:rPr lang="en-US" altLang="zh-CN" smtClean="0"/>
                      <a:t>title text</a:t>
                    </a:r>
                    <a:r>
                      <a:rPr lang="en-US" altLang="zh-CN"/>
                      <a:t>
</a:t>
                    </a:r>
                    <a:fld id="{25D2974F-24EF-433D-AFC7-80480882E538}" type="PERCENTAGE">
                      <a:rPr lang="en-US" altLang="zh-CN"/>
                      <a:pPr/>
                      <a:t>[百分比]</a:t>
                    </a:fld>
                    <a:endParaRPr lang="en-US" altLang="zh-CN"/>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420-4F5F-AB06-B8649CE6B631}"/>
                </c:ext>
              </c:extLst>
            </c:dLbl>
            <c:dLbl>
              <c:idx val="2"/>
              <c:layout>
                <c:manualLayout>
                  <c:x val="0.16667590157165235"/>
                  <c:y val="0.16511483834589252"/>
                </c:manualLayout>
              </c:layout>
              <c:tx>
                <c:rich>
                  <a:bodyPr/>
                  <a:lstStyle/>
                  <a:p>
                    <a:r>
                      <a:rPr lang="en-US" altLang="zh-CN" smtClean="0"/>
                      <a:t>title text</a:t>
                    </a:r>
                    <a:r>
                      <a:rPr lang="en-US" altLang="zh-CN"/>
                      <a:t>
</a:t>
                    </a:r>
                    <a:fld id="{35E86A9B-EBD0-408F-9A22-D99C91F39DB6}" type="PERCENTAGE">
                      <a:rPr lang="en-US" altLang="zh-CN"/>
                      <a:pPr/>
                      <a:t>[百分比]</a:t>
                    </a:fld>
                    <a:endParaRPr lang="en-US" altLang="zh-CN"/>
                  </a:p>
                </c:rich>
              </c:tx>
              <c:dLblPos val="bestFit"/>
              <c:showLegendKey val="0"/>
              <c:showVal val="0"/>
              <c:showCatName val="1"/>
              <c:showSerName val="0"/>
              <c:showPercent val="1"/>
              <c:showBubbleSize val="0"/>
              <c:extLst>
                <c:ext xmlns:c15="http://schemas.microsoft.com/office/drawing/2012/chart" uri="{CE6537A1-D6FC-4f65-9D91-7224C49458BB}">
                  <c15:layout>
                    <c:manualLayout>
                      <c:w val="0.1649105089524775"/>
                      <c:h val="0.14058379971856133"/>
                    </c:manualLayout>
                  </c15:layout>
                  <c15:dlblFieldTable/>
                  <c15:showDataLabelsRange val="0"/>
                </c:ext>
                <c:ext xmlns:c16="http://schemas.microsoft.com/office/drawing/2014/chart" uri="{C3380CC4-5D6E-409C-BE32-E72D297353CC}">
                  <c16:uniqueId val="{00000005-0420-4F5F-AB06-B8649CE6B631}"/>
                </c:ext>
              </c:extLst>
            </c:dLbl>
            <c:dLbl>
              <c:idx val="3"/>
              <c:layout>
                <c:manualLayout>
                  <c:x val="0.1074608074647584"/>
                  <c:y val="9.3066914636046411E-2"/>
                </c:manualLayout>
              </c:layout>
              <c:tx>
                <c:rich>
                  <a:bodyPr/>
                  <a:lstStyle/>
                  <a:p>
                    <a:r>
                      <a:rPr lang="en-US" altLang="zh-CN" smtClean="0"/>
                      <a:t>title text</a:t>
                    </a:r>
                    <a:r>
                      <a:rPr lang="en-US" altLang="zh-CN"/>
                      <a:t>
</a:t>
                    </a:r>
                    <a:fld id="{6A1E1F86-E6F5-4DD5-A756-3D673865F9EC}" type="PERCENTAGE">
                      <a:rPr lang="en-US" altLang="zh-CN"/>
                      <a:pPr/>
                      <a:t>[百分比]</a:t>
                    </a:fld>
                    <a:endParaRPr lang="en-US" altLang="zh-CN"/>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0420-4F5F-AB06-B8649CE6B631}"/>
                </c:ext>
              </c:extLst>
            </c:dLbl>
            <c:spPr>
              <a:noFill/>
              <a:ln>
                <a:noFill/>
              </a:ln>
              <a:effectLst/>
            </c:spPr>
            <c:txPr>
              <a:bodyPr rot="0" vert="horz"/>
              <a:lstStyle/>
              <a:p>
                <a:pPr>
                  <a:defRPr/>
                </a:pPr>
                <a:endParaRPr lang="zh-CN"/>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Sheet1!$A$2:$A$5</c:f>
              <c:strCache>
                <c:ptCount val="4"/>
                <c:pt idx="0">
                  <c:v>平台建设</c:v>
                </c:pt>
                <c:pt idx="1">
                  <c:v>产品研发</c:v>
                </c:pt>
                <c:pt idx="2">
                  <c:v>推广运营</c:v>
                </c:pt>
                <c:pt idx="3">
                  <c:v>市场拓展</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420-4F5F-AB06-B8649CE6B63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mn-lt"/>
          <a:ea typeface="+mn-ea"/>
          <a:cs typeface="+mn-ea"/>
          <a:sym typeface="+mn-lt"/>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rgbClr val="4472C4">
                <a:lumMod val="60000"/>
                <a:lumOff val="40000"/>
              </a:srgbClr>
            </a:solidFill>
            <a:effectLst>
              <a:outerShdw blurRad="50800" dist="38100" dir="8100000" algn="tr" rotWithShape="0">
                <a:prstClr val="black">
                  <a:alpha val="40000"/>
                </a:prstClr>
              </a:outerShdw>
            </a:effectLst>
          </c:spPr>
          <c:cat>
            <c:strRef>
              <c:f>Sheet1!$A$2:$A$3</c:f>
              <c:strCache>
                <c:ptCount val="2"/>
                <c:pt idx="0">
                  <c:v>第一季度</c:v>
                </c:pt>
                <c:pt idx="1">
                  <c:v>第二季度</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0-585D-4AA2-B550-BAE9A7E5E7D1}"/>
            </c:ext>
          </c:extLst>
        </c:ser>
        <c:dLbls>
          <c:showLegendKey val="0"/>
          <c:showVal val="0"/>
          <c:showCatName val="0"/>
          <c:showSerName val="0"/>
          <c:showPercent val="0"/>
          <c:showBubbleSize val="0"/>
          <c:showLeaderLines val="1"/>
        </c:dLbls>
        <c:firstSliceAng val="0"/>
        <c:holeSize val="81"/>
      </c:doughnutChart>
    </c:plotArea>
    <c:plotVisOnly val="1"/>
    <c:dispBlanksAs val="zero"/>
    <c:showDLblsOverMax val="0"/>
  </c:chart>
  <c:txPr>
    <a:bodyPr/>
    <a:lstStyle/>
    <a:p>
      <a:pPr>
        <a:defRPr sz="1800">
          <a:latin typeface="+mn-lt"/>
          <a:ea typeface="+mn-ea"/>
          <a:cs typeface="+mn-ea"/>
          <a:sym typeface="+mn-lt"/>
        </a:defRPr>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chemeClr val="accent2"/>
            </a:solidFill>
            <a:effectLst>
              <a:outerShdw blurRad="50800" dist="38100" dir="8100000" algn="tr" rotWithShape="0">
                <a:prstClr val="black">
                  <a:alpha val="40000"/>
                </a:prstClr>
              </a:outerShdw>
            </a:effectLst>
          </c:spPr>
          <c:dPt>
            <c:idx val="0"/>
            <c:bubble3D val="0"/>
            <c:spPr>
              <a:solidFill>
                <a:srgbClr val="4472C4"/>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0-7709-41E7-88A8-6A72028DDA80}"/>
              </c:ext>
            </c:extLst>
          </c:dPt>
          <c:dPt>
            <c:idx val="1"/>
            <c:bubble3D val="0"/>
            <c:spPr>
              <a:solidFill>
                <a:srgbClr val="4472C4"/>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1-7709-41E7-88A8-6A72028DDA80}"/>
              </c:ext>
            </c:extLst>
          </c:dPt>
          <c:cat>
            <c:strRef>
              <c:f>Sheet1!$A$2:$A$3</c:f>
              <c:strCache>
                <c:ptCount val="2"/>
                <c:pt idx="0">
                  <c:v>第一季度</c:v>
                </c:pt>
                <c:pt idx="1">
                  <c:v>第二季度</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0-906A-4FF9-81E4-141B54B8957C}"/>
            </c:ext>
          </c:extLst>
        </c:ser>
        <c:dLbls>
          <c:showLegendKey val="0"/>
          <c:showVal val="0"/>
          <c:showCatName val="0"/>
          <c:showSerName val="0"/>
          <c:showPercent val="0"/>
          <c:showBubbleSize val="0"/>
          <c:showLeaderLines val="1"/>
        </c:dLbls>
        <c:firstSliceAng val="0"/>
        <c:holeSize val="81"/>
      </c:doughnutChart>
    </c:plotArea>
    <c:plotVisOnly val="1"/>
    <c:dispBlanksAs val="zero"/>
    <c:showDLblsOverMax val="0"/>
  </c:chart>
  <c:txPr>
    <a:bodyPr/>
    <a:lstStyle/>
    <a:p>
      <a:pPr>
        <a:defRPr sz="1800">
          <a:latin typeface="+mn-lt"/>
          <a:ea typeface="+mn-ea"/>
          <a:cs typeface="+mn-ea"/>
          <a:sym typeface="+mn-lt"/>
        </a:defRPr>
      </a:pPr>
      <a:endParaRPr lang="zh-CN"/>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rgbClr val="4472C4">
                <a:lumMod val="60000"/>
                <a:lumOff val="40000"/>
              </a:srgbClr>
            </a:solidFill>
            <a:effectLst>
              <a:outerShdw blurRad="50800" dist="38100" dir="8100000" algn="tr" rotWithShape="0">
                <a:prstClr val="black">
                  <a:alpha val="40000"/>
                </a:prstClr>
              </a:outerShdw>
            </a:effectLst>
          </c:spPr>
          <c:cat>
            <c:strRef>
              <c:f>Sheet1!$A$2:$A$3</c:f>
              <c:strCache>
                <c:ptCount val="2"/>
                <c:pt idx="0">
                  <c:v>第一季度</c:v>
                </c:pt>
                <c:pt idx="1">
                  <c:v>第二季度</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0-9C39-4DF3-890A-3A508E76AB0B}"/>
            </c:ext>
          </c:extLst>
        </c:ser>
        <c:dLbls>
          <c:showLegendKey val="0"/>
          <c:showVal val="0"/>
          <c:showCatName val="0"/>
          <c:showSerName val="0"/>
          <c:showPercent val="0"/>
          <c:showBubbleSize val="0"/>
          <c:showLeaderLines val="1"/>
        </c:dLbls>
        <c:firstSliceAng val="0"/>
        <c:holeSize val="81"/>
      </c:doughnutChart>
    </c:plotArea>
    <c:plotVisOnly val="1"/>
    <c:dispBlanksAs val="zero"/>
    <c:showDLblsOverMax val="0"/>
  </c:chart>
  <c:txPr>
    <a:bodyPr/>
    <a:lstStyle/>
    <a:p>
      <a:pPr>
        <a:defRPr sz="1800">
          <a:latin typeface="+mn-lt"/>
          <a:ea typeface="+mn-ea"/>
          <a:cs typeface="+mn-ea"/>
          <a:sym typeface="+mn-lt"/>
        </a:defRPr>
      </a:pPr>
      <a:endParaRPr lang="zh-CN"/>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spPr>
            <a:solidFill>
              <a:schemeClr val="accent4"/>
            </a:solidFill>
            <a:effectLst>
              <a:outerShdw blurRad="50800" dist="38100" dir="8100000" algn="tr" rotWithShape="0">
                <a:prstClr val="black">
                  <a:alpha val="40000"/>
                </a:prstClr>
              </a:outerShdw>
            </a:effectLst>
          </c:spPr>
          <c:dPt>
            <c:idx val="0"/>
            <c:bubble3D val="0"/>
            <c:spPr>
              <a:solidFill>
                <a:srgbClr val="4472C4"/>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0-DC0A-4015-A31C-590D98423891}"/>
              </c:ext>
            </c:extLst>
          </c:dPt>
          <c:dPt>
            <c:idx val="1"/>
            <c:bubble3D val="0"/>
            <c:spPr>
              <a:solidFill>
                <a:srgbClr val="4472C4"/>
              </a:solidFill>
              <a:effectLst>
                <a:outerShdw blurRad="50800" dist="38100" dir="8100000" algn="tr" rotWithShape="0">
                  <a:prstClr val="black">
                    <a:alpha val="40000"/>
                  </a:prstClr>
                </a:outerShdw>
              </a:effectLst>
            </c:spPr>
            <c:extLst>
              <c:ext xmlns:c16="http://schemas.microsoft.com/office/drawing/2014/chart" uri="{C3380CC4-5D6E-409C-BE32-E72D297353CC}">
                <c16:uniqueId val="{00000001-DC0A-4015-A31C-590D98423891}"/>
              </c:ext>
            </c:extLst>
          </c:dPt>
          <c:cat>
            <c:strRef>
              <c:f>Sheet1!$A$2:$A$3</c:f>
              <c:strCache>
                <c:ptCount val="2"/>
                <c:pt idx="0">
                  <c:v>第一季度</c:v>
                </c:pt>
                <c:pt idx="1">
                  <c:v>第二季度</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0-8EB6-44AB-A5EF-1FA02C06CD0A}"/>
            </c:ext>
          </c:extLst>
        </c:ser>
        <c:dLbls>
          <c:showLegendKey val="0"/>
          <c:showVal val="0"/>
          <c:showCatName val="0"/>
          <c:showSerName val="0"/>
          <c:showPercent val="0"/>
          <c:showBubbleSize val="0"/>
          <c:showLeaderLines val="1"/>
        </c:dLbls>
        <c:firstSliceAng val="0"/>
        <c:holeSize val="81"/>
      </c:doughnutChart>
    </c:plotArea>
    <c:plotVisOnly val="1"/>
    <c:dispBlanksAs val="zero"/>
    <c:showDLblsOverMax val="0"/>
  </c:chart>
  <c:txPr>
    <a:bodyPr/>
    <a:lstStyle/>
    <a:p>
      <a:pPr>
        <a:defRPr sz="1800">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22518-47D5-4C95-AB09-9F1F0E6093BE}" type="datetimeFigureOut">
              <a:rPr lang="zh-CN" altLang="en-US" smtClean="0"/>
              <a:t>2022/1/10 Monday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B2EB4-28D4-47C1-9351-7CE080A1B525}" type="slidenum">
              <a:rPr lang="zh-CN" altLang="en-US" smtClean="0"/>
              <a:t>‹#›</a:t>
            </a:fld>
            <a:endParaRPr lang="zh-CN" altLang="en-US"/>
          </a:p>
        </p:txBody>
      </p:sp>
    </p:spTree>
    <p:extLst>
      <p:ext uri="{BB962C8B-B14F-4D97-AF65-F5344CB8AC3E}">
        <p14:creationId xmlns:p14="http://schemas.microsoft.com/office/powerpoint/2010/main" val="242670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A4B66B-463C-4817-B85F-9B96E6F122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626C081-1C18-4118-BA38-F444B2D1C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A1784C1-E3C9-4250-A16C-0B404CC6ED5F}"/>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5" name="页脚占位符 4">
            <a:extLst>
              <a:ext uri="{FF2B5EF4-FFF2-40B4-BE49-F238E27FC236}">
                <a16:creationId xmlns:a16="http://schemas.microsoft.com/office/drawing/2014/main" id="{FDF7989C-2433-4470-9139-21EA7B17BF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8F5A9E6-F242-4934-B2FD-36DD87FBCFD4}"/>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593177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52949E-E9DB-4FA8-818C-3EA471B05A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2197263-386C-4B10-A4C3-4FAC9BBC54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8A9E756-0D14-42D3-8E9E-2C970E145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6FD7DDA-53A6-4E50-8FDB-D09BC78FC17D}"/>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6" name="页脚占位符 5">
            <a:extLst>
              <a:ext uri="{FF2B5EF4-FFF2-40B4-BE49-F238E27FC236}">
                <a16:creationId xmlns:a16="http://schemas.microsoft.com/office/drawing/2014/main" id="{1AD0B1AD-3588-43A6-B831-C9470F1F95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512BAA-4269-4EA4-A79C-F7B324D02C89}"/>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36215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8A373A-7094-42FE-BACE-20E02F4CC31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93F127-ABFA-4D0F-B70B-2B3411E23EE1}"/>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D051F9-0194-40E5-9D9C-D6E485D8F7FF}"/>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5" name="页脚占位符 4">
            <a:extLst>
              <a:ext uri="{FF2B5EF4-FFF2-40B4-BE49-F238E27FC236}">
                <a16:creationId xmlns:a16="http://schemas.microsoft.com/office/drawing/2014/main" id="{623F7ABB-B3FA-4C1D-8AF3-5A2115F51F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62A4901-C2A6-419F-A490-4DB2642CC6C7}"/>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2806492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1A380B-2343-46C6-BDA6-1140D3A6F1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F97D63C-841D-4930-B169-FDB9C953682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50C725-EC6A-49A8-AE8C-6A6C2EFC6A7E}"/>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5" name="页脚占位符 4">
            <a:extLst>
              <a:ext uri="{FF2B5EF4-FFF2-40B4-BE49-F238E27FC236}">
                <a16:creationId xmlns:a16="http://schemas.microsoft.com/office/drawing/2014/main" id="{D3B6C12D-25B0-4B1F-AD7C-38C7B78272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AF970B0-C89D-40C1-A4F6-42B43A1621CD}"/>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3140068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F25E1073-AADF-47BC-BF0E-60B1ABB8EE01}"/>
              </a:ext>
            </a:extLst>
          </p:cNvPr>
          <p:cNvSpPr/>
          <p:nvPr userDrawn="1"/>
        </p:nvSpPr>
        <p:spPr>
          <a:xfrm>
            <a:off x="514350" y="685799"/>
            <a:ext cx="11163300" cy="5743575"/>
          </a:xfrm>
          <a:prstGeom prst="rect">
            <a:avLst/>
          </a:prstGeom>
          <a:noFill/>
          <a:ln>
            <a:solidFill>
              <a:srgbClr val="1F9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useBgFill="1">
        <p:nvSpPr>
          <p:cNvPr id="11" name="矩形 10">
            <a:extLst>
              <a:ext uri="{FF2B5EF4-FFF2-40B4-BE49-F238E27FC236}">
                <a16:creationId xmlns:a16="http://schemas.microsoft.com/office/drawing/2014/main" id="{1CD26141-EAD2-47EF-A79B-4467B19AD0BC}"/>
              </a:ext>
            </a:extLst>
          </p:cNvPr>
          <p:cNvSpPr/>
          <p:nvPr userDrawn="1"/>
        </p:nvSpPr>
        <p:spPr>
          <a:xfrm>
            <a:off x="685800" y="428625"/>
            <a:ext cx="4029075" cy="466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图形 49">
            <a:extLst>
              <a:ext uri="{FF2B5EF4-FFF2-40B4-BE49-F238E27FC236}">
                <a16:creationId xmlns:a16="http://schemas.microsoft.com/office/drawing/2014/main" id="{AD688E3C-2D2A-405F-90AA-F04B18BB709B}"/>
              </a:ext>
            </a:extLst>
          </p:cNvPr>
          <p:cNvGrpSpPr/>
          <p:nvPr/>
        </p:nvGrpSpPr>
        <p:grpSpPr>
          <a:xfrm>
            <a:off x="835740" y="480156"/>
            <a:ext cx="634681" cy="415194"/>
            <a:chOff x="864923" y="545525"/>
            <a:chExt cx="634681" cy="415194"/>
          </a:xfrm>
          <a:solidFill>
            <a:srgbClr val="79D296"/>
          </a:solidFill>
        </p:grpSpPr>
        <p:sp>
          <p:nvSpPr>
            <p:cNvPr id="14" name="任意多边形: 形状 13">
              <a:extLst>
                <a:ext uri="{FF2B5EF4-FFF2-40B4-BE49-F238E27FC236}">
                  <a16:creationId xmlns:a16="http://schemas.microsoft.com/office/drawing/2014/main" id="{4D346E30-E585-491B-A60A-BAB5F49E289A}"/>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p>
          </p:txBody>
        </p:sp>
        <p:sp>
          <p:nvSpPr>
            <p:cNvPr id="15" name="任意多边形: 形状 14">
              <a:extLst>
                <a:ext uri="{FF2B5EF4-FFF2-40B4-BE49-F238E27FC236}">
                  <a16:creationId xmlns:a16="http://schemas.microsoft.com/office/drawing/2014/main" id="{726745C4-1D4D-4EE2-AC50-5382C4D7BDC9}"/>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951296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7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704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www.freeppt7.com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113815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2022/1/10 Monday</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74367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2022/1/10 Monday</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9879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94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E60D0B-1313-421C-8EAC-E85389C84EB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11C2D9-8D1B-4EF4-9712-846C7FD79FC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1331CA-9ED3-4646-85CA-862E7843C3BF}"/>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5" name="页脚占位符 4">
            <a:extLst>
              <a:ext uri="{FF2B5EF4-FFF2-40B4-BE49-F238E27FC236}">
                <a16:creationId xmlns:a16="http://schemas.microsoft.com/office/drawing/2014/main" id="{B42B4221-F430-425D-9C40-37C7F50F02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9D1121-6AB9-4070-A532-3C82412286AB}"/>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1256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EE6F47-DE20-40AC-905C-FA00EE1DA8A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2652333-BBF0-4C34-9E2B-EBCBA46CF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30D63A5-A838-494C-B2E5-43C5BFB7477D}"/>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5" name="页脚占位符 4">
            <a:extLst>
              <a:ext uri="{FF2B5EF4-FFF2-40B4-BE49-F238E27FC236}">
                <a16:creationId xmlns:a16="http://schemas.microsoft.com/office/drawing/2014/main" id="{BBEE4238-CDEC-44B6-8B0F-A5711B4250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DED8BF-618D-464D-89D4-FD3342273A2E}"/>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171048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2A6722-1267-4DBC-AF17-5A26A2BC11C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FF4D4C9-BF78-451E-9F87-86475CF95E9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70BD313-82E1-4136-B434-127DAFC32D4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E1C9B7E-3098-4BAF-A1DD-F2E12460DB7A}"/>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6" name="页脚占位符 5">
            <a:extLst>
              <a:ext uri="{FF2B5EF4-FFF2-40B4-BE49-F238E27FC236}">
                <a16:creationId xmlns:a16="http://schemas.microsoft.com/office/drawing/2014/main" id="{4B79C323-3DA6-48DD-97A4-8D9F4247A2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35C15C-F839-4095-A214-6A276114A2D0}"/>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2594628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19E54B-73AB-4DB0-8257-F9F1D059C20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37DAD68-5931-4FC4-8A9F-375CBEB35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A17823B-2416-4FB4-B1AC-92A79626D75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BDC757C-F236-424E-850B-E2EF27563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DFF7F10-D92A-4EEC-882D-FE1F6E2D84B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4DA495A-7015-4496-A6B7-7782F1B384A7}"/>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8" name="页脚占位符 7">
            <a:extLst>
              <a:ext uri="{FF2B5EF4-FFF2-40B4-BE49-F238E27FC236}">
                <a16:creationId xmlns:a16="http://schemas.microsoft.com/office/drawing/2014/main" id="{1100CB60-A183-4A71-ACDF-8246827E351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7A38E0A-0777-48A2-A1EE-505BF7896B2E}"/>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328765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19E54B-73AB-4DB0-8257-F9F1D059C20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37DAD68-5931-4FC4-8A9F-375CBEB35C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A17823B-2416-4FB4-B1AC-92A79626D75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BDC757C-F236-424E-850B-E2EF27563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DFF7F10-D92A-4EEC-882D-FE1F6E2D84B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4DA495A-7015-4496-A6B7-7782F1B384A7}"/>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8" name="页脚占位符 7">
            <a:extLst>
              <a:ext uri="{FF2B5EF4-FFF2-40B4-BE49-F238E27FC236}">
                <a16:creationId xmlns:a16="http://schemas.microsoft.com/office/drawing/2014/main" id="{1100CB60-A183-4A71-ACDF-8246827E351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7A38E0A-0777-48A2-A1EE-505BF7896B2E}"/>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
        <p:nvSpPr>
          <p:cNvPr id="11" name="TextBox 10"/>
          <p:cNvSpPr txBox="1"/>
          <p:nvPr userDrawn="1"/>
        </p:nvSpPr>
        <p:spPr>
          <a:xfrm>
            <a:off x="821854" y="6719099"/>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44041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A5EDE3-487E-4699-8406-24B9349708D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2079DDF-1BE2-47E8-8EC1-B0AAC765DAD0}"/>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4" name="页脚占位符 3">
            <a:extLst>
              <a:ext uri="{FF2B5EF4-FFF2-40B4-BE49-F238E27FC236}">
                <a16:creationId xmlns:a16="http://schemas.microsoft.com/office/drawing/2014/main" id="{09AE32D5-B4D5-45D6-8A38-88DAE1966B2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B7089EA-529C-46F7-816B-98F3755FAA55}"/>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192901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9873B99-E963-4149-8551-E321EBCF4878}"/>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3" name="页脚占位符 2">
            <a:extLst>
              <a:ext uri="{FF2B5EF4-FFF2-40B4-BE49-F238E27FC236}">
                <a16:creationId xmlns:a16="http://schemas.microsoft.com/office/drawing/2014/main" id="{231B55ED-9BE8-4B28-8807-BC9B3E353E8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D6C8F3B-72DE-4098-B6A4-6FF73E1933F3}"/>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360107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32EDCB-070E-4E2F-A263-56EB5B81F1A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04D086A-91A2-444F-9B01-24F438AD40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2D62CC7-AFC9-4099-821A-8E128ABC8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1090721-33C2-4A14-B59E-EF5E0B715B0C}"/>
              </a:ext>
            </a:extLst>
          </p:cNvPr>
          <p:cNvSpPr>
            <a:spLocks noGrp="1"/>
          </p:cNvSpPr>
          <p:nvPr>
            <p:ph type="dt" sz="half" idx="10"/>
          </p:nvPr>
        </p:nvSpPr>
        <p:spPr/>
        <p:txBody>
          <a:bodyPr/>
          <a:lstStyle/>
          <a:p>
            <a:fld id="{19B9E38F-0FFE-484F-9E0A-47F9EE96AD43}" type="datetimeFigureOut">
              <a:rPr lang="zh-CN" altLang="en-US" smtClean="0"/>
              <a:t>2022/1/10 Monday</a:t>
            </a:fld>
            <a:endParaRPr lang="zh-CN" altLang="en-US"/>
          </a:p>
        </p:txBody>
      </p:sp>
      <p:sp>
        <p:nvSpPr>
          <p:cNvPr id="6" name="页脚占位符 5">
            <a:extLst>
              <a:ext uri="{FF2B5EF4-FFF2-40B4-BE49-F238E27FC236}">
                <a16:creationId xmlns:a16="http://schemas.microsoft.com/office/drawing/2014/main" id="{83BBDDCF-DEBD-4E0A-9F89-0536AFD9036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52D61C9-9CEF-478A-87B6-1AD3F8F51B81}"/>
              </a:ext>
            </a:extLst>
          </p:cNvPr>
          <p:cNvSpPr>
            <a:spLocks noGrp="1"/>
          </p:cNvSpPr>
          <p:nvPr>
            <p:ph type="sldNum" sz="quarter" idx="12"/>
          </p:nvPr>
        </p:nvSpPr>
        <p:spPr/>
        <p:txBody>
          <a:body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17506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0CE5631-CA59-47F3-BBCE-F1ED0F78F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1FD1A3B-31E2-42C9-B3B0-E806EBEC4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A4A788E-840A-43E9-A92F-F65BA8B4E4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9E38F-0FFE-484F-9E0A-47F9EE96AD43}" type="datetimeFigureOut">
              <a:rPr lang="zh-CN" altLang="en-US" smtClean="0"/>
              <a:t>2022/1/10 Monday</a:t>
            </a:fld>
            <a:endParaRPr lang="zh-CN" altLang="en-US"/>
          </a:p>
        </p:txBody>
      </p:sp>
      <p:sp>
        <p:nvSpPr>
          <p:cNvPr id="5" name="页脚占位符 4">
            <a:extLst>
              <a:ext uri="{FF2B5EF4-FFF2-40B4-BE49-F238E27FC236}">
                <a16:creationId xmlns:a16="http://schemas.microsoft.com/office/drawing/2014/main" id="{E6C9D02F-5B08-42D8-8BCF-5CE51D2961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DC433BF-E6D9-4D14-82E7-9C20BF47D4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FC80D-3F71-420D-AEE2-C7B28FA52EBC}" type="slidenum">
              <a:rPr lang="zh-CN" altLang="en-US" smtClean="0"/>
              <a:t>‹#›</a:t>
            </a:fld>
            <a:endParaRPr lang="zh-CN" altLang="en-US"/>
          </a:p>
        </p:txBody>
      </p:sp>
    </p:spTree>
    <p:extLst>
      <p:ext uri="{BB962C8B-B14F-4D97-AF65-F5344CB8AC3E}">
        <p14:creationId xmlns:p14="http://schemas.microsoft.com/office/powerpoint/2010/main" val="287502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7" r:id="rId15"/>
    <p:sldLayoutId id="214748366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1823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1.png"/><Relationship Id="rId5" Type="http://schemas.microsoft.com/office/2007/relationships/hdphoto" Target="../media/hdphoto2.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www.facebook.com/groups/best.PowerPoint.templates" TargetMode="External"/><Relationship Id="rId3" Type="http://schemas.openxmlformats.org/officeDocument/2006/relationships/hyperlink" Target="https://www.freeppt7.com/" TargetMode="External"/><Relationship Id="rId7" Type="http://schemas.openxmlformats.org/officeDocument/2006/relationships/hyperlink" Target="https://www.facebook.com/freeppt7/" TargetMode="External"/><Relationship Id="rId2" Type="http://schemas.openxmlformats.org/officeDocument/2006/relationships/hyperlink" Target="https://www.jpppt.com/" TargetMode="External"/><Relationship Id="rId1" Type="http://schemas.openxmlformats.org/officeDocument/2006/relationships/slideLayout" Target="../slideLayouts/slideLayout15.xml"/><Relationship Id="rId6" Type="http://schemas.openxmlformats.org/officeDocument/2006/relationships/hyperlink" Target="https://www.instagram.com/slidesfree/" TargetMode="External"/><Relationship Id="rId5" Type="http://schemas.openxmlformats.org/officeDocument/2006/relationships/hyperlink" Target="https://www.youtube.com/c/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a:extLst>
              <a:ext uri="{FF2B5EF4-FFF2-40B4-BE49-F238E27FC236}">
                <a16:creationId xmlns:a16="http://schemas.microsoft.com/office/drawing/2014/main" id="{460C1A91-D762-4653-9A8F-3D4E66A6AF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38245" y="5072127"/>
            <a:ext cx="7100763" cy="1886418"/>
          </a:xfrm>
          <a:prstGeom prst="rect">
            <a:avLst/>
          </a:prstGeom>
        </p:spPr>
      </p:pic>
      <p:pic>
        <p:nvPicPr>
          <p:cNvPr id="6" name="图形 5">
            <a:extLst>
              <a:ext uri="{FF2B5EF4-FFF2-40B4-BE49-F238E27FC236}">
                <a16:creationId xmlns:a16="http://schemas.microsoft.com/office/drawing/2014/main" id="{EEC73BD2-9F57-4BE2-8CED-A6E671F71D2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129939" y="-133224"/>
            <a:ext cx="8158952" cy="3151444"/>
          </a:xfrm>
          <a:prstGeom prst="rect">
            <a:avLst/>
          </a:prstGeom>
        </p:spPr>
      </p:pic>
      <p:pic>
        <p:nvPicPr>
          <p:cNvPr id="10" name="图形 9">
            <a:extLst>
              <a:ext uri="{FF2B5EF4-FFF2-40B4-BE49-F238E27FC236}">
                <a16:creationId xmlns:a16="http://schemas.microsoft.com/office/drawing/2014/main" id="{0401035B-684E-4EF2-9E43-BCB618B1C20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539547" y="1442498"/>
            <a:ext cx="6780791" cy="4237995"/>
          </a:xfrm>
          <a:prstGeom prst="rect">
            <a:avLst/>
          </a:prstGeom>
        </p:spPr>
      </p:pic>
      <p:grpSp>
        <p:nvGrpSpPr>
          <p:cNvPr id="45" name="图形 38">
            <a:extLst>
              <a:ext uri="{FF2B5EF4-FFF2-40B4-BE49-F238E27FC236}">
                <a16:creationId xmlns:a16="http://schemas.microsoft.com/office/drawing/2014/main" id="{5608DA76-91F1-4E77-A9C1-4CACADFBF00B}"/>
              </a:ext>
            </a:extLst>
          </p:cNvPr>
          <p:cNvGrpSpPr/>
          <p:nvPr/>
        </p:nvGrpSpPr>
        <p:grpSpPr>
          <a:xfrm>
            <a:off x="817974" y="4943471"/>
            <a:ext cx="1984967" cy="420682"/>
            <a:chOff x="1415502" y="4873478"/>
            <a:chExt cx="1984967" cy="420682"/>
          </a:xfrm>
        </p:grpSpPr>
        <p:sp>
          <p:nvSpPr>
            <p:cNvPr id="46" name="任意多边形: 形状 45">
              <a:extLst>
                <a:ext uri="{FF2B5EF4-FFF2-40B4-BE49-F238E27FC236}">
                  <a16:creationId xmlns:a16="http://schemas.microsoft.com/office/drawing/2014/main" id="{AA056C62-233D-40CB-A245-524E4B2F898B}"/>
                </a:ext>
              </a:extLst>
            </p:cNvPr>
            <p:cNvSpPr/>
            <p:nvPr/>
          </p:nvSpPr>
          <p:spPr>
            <a:xfrm>
              <a:off x="1415502" y="4873478"/>
              <a:ext cx="1984967" cy="420682"/>
            </a:xfrm>
            <a:custGeom>
              <a:avLst/>
              <a:gdLst>
                <a:gd name="connsiteX0" fmla="*/ 210341 w 1984967"/>
                <a:gd name="connsiteY0" fmla="*/ 420682 h 420682"/>
                <a:gd name="connsiteX1" fmla="*/ 1774626 w 1984967"/>
                <a:gd name="connsiteY1" fmla="*/ 420682 h 420682"/>
                <a:gd name="connsiteX2" fmla="*/ 1984967 w 1984967"/>
                <a:gd name="connsiteY2" fmla="*/ 210341 h 420682"/>
                <a:gd name="connsiteX3" fmla="*/ 1984967 w 1984967"/>
                <a:gd name="connsiteY3" fmla="*/ 210341 h 420682"/>
                <a:gd name="connsiteX4" fmla="*/ 1774626 w 1984967"/>
                <a:gd name="connsiteY4" fmla="*/ 0 h 420682"/>
                <a:gd name="connsiteX5" fmla="*/ 210341 w 1984967"/>
                <a:gd name="connsiteY5" fmla="*/ 0 h 420682"/>
                <a:gd name="connsiteX6" fmla="*/ 0 w 1984967"/>
                <a:gd name="connsiteY6" fmla="*/ 210341 h 420682"/>
                <a:gd name="connsiteX7" fmla="*/ 0 w 1984967"/>
                <a:gd name="connsiteY7" fmla="*/ 210341 h 420682"/>
                <a:gd name="connsiteX8" fmla="*/ 210341 w 1984967"/>
                <a:gd name="connsiteY8" fmla="*/ 420682 h 42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967" h="420682">
                  <a:moveTo>
                    <a:pt x="210341" y="420682"/>
                  </a:moveTo>
                  <a:lnTo>
                    <a:pt x="1774626" y="420682"/>
                  </a:lnTo>
                  <a:cubicBezTo>
                    <a:pt x="1891029" y="420682"/>
                    <a:pt x="1984967" y="326744"/>
                    <a:pt x="1984967" y="210341"/>
                  </a:cubicBezTo>
                  <a:lnTo>
                    <a:pt x="1984967" y="210341"/>
                  </a:lnTo>
                  <a:cubicBezTo>
                    <a:pt x="1984967" y="93939"/>
                    <a:pt x="1891029" y="0"/>
                    <a:pt x="1774626" y="0"/>
                  </a:cubicBezTo>
                  <a:lnTo>
                    <a:pt x="210341" y="0"/>
                  </a:lnTo>
                  <a:cubicBezTo>
                    <a:pt x="93939" y="0"/>
                    <a:pt x="0" y="93939"/>
                    <a:pt x="0" y="210341"/>
                  </a:cubicBezTo>
                  <a:lnTo>
                    <a:pt x="0" y="210341"/>
                  </a:lnTo>
                  <a:cubicBezTo>
                    <a:pt x="0" y="326744"/>
                    <a:pt x="93939" y="420682"/>
                    <a:pt x="210341" y="420682"/>
                  </a:cubicBezTo>
                  <a:close/>
                </a:path>
              </a:pathLst>
            </a:custGeom>
            <a:solidFill>
              <a:srgbClr val="E48700"/>
            </a:solidFill>
            <a:ln w="20327" cap="flat">
              <a:noFill/>
              <a:prstDash val="solid"/>
              <a:miter/>
            </a:ln>
          </p:spPr>
          <p:txBody>
            <a:bodyPr rtlCol="0" anchor="ctr"/>
            <a:lstStyle/>
            <a:p>
              <a:endParaRPr lang="zh-CN" altLang="en-US">
                <a:cs typeface="+mn-ea"/>
                <a:sym typeface="+mn-lt"/>
              </a:endParaRPr>
            </a:p>
          </p:txBody>
        </p:sp>
        <p:sp>
          <p:nvSpPr>
            <p:cNvPr id="47" name="文本框 46">
              <a:extLst>
                <a:ext uri="{FF2B5EF4-FFF2-40B4-BE49-F238E27FC236}">
                  <a16:creationId xmlns:a16="http://schemas.microsoft.com/office/drawing/2014/main" id="{B44E4026-94D0-4E18-8B9E-554260367169}"/>
                </a:ext>
              </a:extLst>
            </p:cNvPr>
            <p:cNvSpPr txBox="1"/>
            <p:nvPr/>
          </p:nvSpPr>
          <p:spPr>
            <a:xfrm>
              <a:off x="1591827" y="4916646"/>
              <a:ext cx="1506404" cy="338554"/>
            </a:xfrm>
            <a:prstGeom prst="rect">
              <a:avLst/>
            </a:prstGeom>
            <a:noFill/>
          </p:spPr>
          <p:txBody>
            <a:bodyPr wrap="square" rtlCol="0">
              <a:spAutoFit/>
            </a:bodyPr>
            <a:lstStyle/>
            <a:p>
              <a:pPr algn="dist"/>
              <a:r>
                <a:rPr lang="en-US" altLang="zh-CN" sz="1600" b="1" spc="161" baseline="0" smtClean="0">
                  <a:solidFill>
                    <a:srgbClr val="FFFFFF"/>
                  </a:solidFill>
                  <a:cs typeface="+mn-ea"/>
                  <a:sym typeface="+mn-lt"/>
                  <a:rtl val="0"/>
                </a:rPr>
                <a:t>jpppt.com</a:t>
              </a:r>
              <a:endParaRPr lang="zh-CN" altLang="en-US" sz="1600" b="1" spc="161" baseline="0" dirty="0">
                <a:solidFill>
                  <a:srgbClr val="FFFFFF"/>
                </a:solidFill>
                <a:cs typeface="+mn-ea"/>
                <a:sym typeface="+mn-lt"/>
                <a:rtl val="0"/>
              </a:endParaRPr>
            </a:p>
          </p:txBody>
        </p:sp>
        <p:sp>
          <p:nvSpPr>
            <p:cNvPr id="48" name="任意多边形: 形状 47">
              <a:extLst>
                <a:ext uri="{FF2B5EF4-FFF2-40B4-BE49-F238E27FC236}">
                  <a16:creationId xmlns:a16="http://schemas.microsoft.com/office/drawing/2014/main" id="{6E56CBF4-3340-4B71-980F-FFDB50C148DE}"/>
                </a:ext>
              </a:extLst>
            </p:cNvPr>
            <p:cNvSpPr/>
            <p:nvPr/>
          </p:nvSpPr>
          <p:spPr>
            <a:xfrm>
              <a:off x="3098231" y="5002133"/>
              <a:ext cx="83728" cy="163371"/>
            </a:xfrm>
            <a:custGeom>
              <a:avLst/>
              <a:gdLst>
                <a:gd name="connsiteX0" fmla="*/ 0 w 83728"/>
                <a:gd name="connsiteY0" fmla="*/ 0 h 163371"/>
                <a:gd name="connsiteX1" fmla="*/ 83728 w 83728"/>
                <a:gd name="connsiteY1" fmla="*/ 81686 h 163371"/>
                <a:gd name="connsiteX2" fmla="*/ 0 w 83728"/>
                <a:gd name="connsiteY2" fmla="*/ 163372 h 163371"/>
              </a:gdLst>
              <a:ahLst/>
              <a:cxnLst>
                <a:cxn ang="0">
                  <a:pos x="connsiteX0" y="connsiteY0"/>
                </a:cxn>
                <a:cxn ang="0">
                  <a:pos x="connsiteX1" y="connsiteY1"/>
                </a:cxn>
                <a:cxn ang="0">
                  <a:pos x="connsiteX2" y="connsiteY2"/>
                </a:cxn>
              </a:cxnLst>
              <a:rect l="l" t="t" r="r" b="b"/>
              <a:pathLst>
                <a:path w="83728" h="163371">
                  <a:moveTo>
                    <a:pt x="0" y="0"/>
                  </a:moveTo>
                  <a:lnTo>
                    <a:pt x="83728" y="81686"/>
                  </a:lnTo>
                  <a:lnTo>
                    <a:pt x="0" y="163372"/>
                  </a:lnTo>
                </a:path>
              </a:pathLst>
            </a:custGeom>
            <a:noFill/>
            <a:ln w="20327" cap="flat">
              <a:solidFill>
                <a:srgbClr val="FFFFFF"/>
              </a:solidFill>
              <a:prstDash val="solid"/>
              <a:miter/>
            </a:ln>
          </p:spPr>
          <p:txBody>
            <a:bodyPr rtlCol="0" anchor="ctr"/>
            <a:lstStyle/>
            <a:p>
              <a:endParaRPr lang="zh-CN" altLang="en-US">
                <a:cs typeface="+mn-ea"/>
                <a:sym typeface="+mn-lt"/>
              </a:endParaRPr>
            </a:p>
          </p:txBody>
        </p:sp>
      </p:grpSp>
      <p:grpSp>
        <p:nvGrpSpPr>
          <p:cNvPr id="51" name="图形 49">
            <a:extLst>
              <a:ext uri="{FF2B5EF4-FFF2-40B4-BE49-F238E27FC236}">
                <a16:creationId xmlns:a16="http://schemas.microsoft.com/office/drawing/2014/main" id="{72730B98-5E09-471D-A34C-0816671632B4}"/>
              </a:ext>
            </a:extLst>
          </p:cNvPr>
          <p:cNvGrpSpPr/>
          <p:nvPr/>
        </p:nvGrpSpPr>
        <p:grpSpPr>
          <a:xfrm>
            <a:off x="864923" y="545525"/>
            <a:ext cx="2380974" cy="415633"/>
            <a:chOff x="864923" y="545525"/>
            <a:chExt cx="2380974" cy="415633"/>
          </a:xfrm>
        </p:grpSpPr>
        <p:grpSp>
          <p:nvGrpSpPr>
            <p:cNvPr id="52" name="图形 49">
              <a:extLst>
                <a:ext uri="{FF2B5EF4-FFF2-40B4-BE49-F238E27FC236}">
                  <a16:creationId xmlns:a16="http://schemas.microsoft.com/office/drawing/2014/main" id="{C86B3F8F-124C-4585-9984-6E92107B0B67}"/>
                </a:ext>
              </a:extLst>
            </p:cNvPr>
            <p:cNvGrpSpPr/>
            <p:nvPr/>
          </p:nvGrpSpPr>
          <p:grpSpPr>
            <a:xfrm>
              <a:off x="864923" y="545525"/>
              <a:ext cx="634681" cy="415194"/>
              <a:chOff x="864923" y="545525"/>
              <a:chExt cx="634681" cy="415194"/>
            </a:xfrm>
            <a:solidFill>
              <a:srgbClr val="79D296"/>
            </a:solidFill>
          </p:grpSpPr>
          <p:sp>
            <p:nvSpPr>
              <p:cNvPr id="53" name="任意多边形: 形状 52">
                <a:extLst>
                  <a:ext uri="{FF2B5EF4-FFF2-40B4-BE49-F238E27FC236}">
                    <a16:creationId xmlns:a16="http://schemas.microsoft.com/office/drawing/2014/main" id="{931BF938-84A2-4F2D-A69B-3FFFFECA1601}"/>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sp>
            <p:nvSpPr>
              <p:cNvPr id="54" name="任意多边形: 形状 53">
                <a:extLst>
                  <a:ext uri="{FF2B5EF4-FFF2-40B4-BE49-F238E27FC236}">
                    <a16:creationId xmlns:a16="http://schemas.microsoft.com/office/drawing/2014/main" id="{0768009C-89EB-4E05-8D29-289B0165A447}"/>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grpSp>
        <p:sp>
          <p:nvSpPr>
            <p:cNvPr id="55" name="文本框 54">
              <a:extLst>
                <a:ext uri="{FF2B5EF4-FFF2-40B4-BE49-F238E27FC236}">
                  <a16:creationId xmlns:a16="http://schemas.microsoft.com/office/drawing/2014/main" id="{32BAA0B1-2404-4561-9BBD-B9D958554C0A}"/>
                </a:ext>
              </a:extLst>
            </p:cNvPr>
            <p:cNvSpPr txBox="1"/>
            <p:nvPr/>
          </p:nvSpPr>
          <p:spPr>
            <a:xfrm>
              <a:off x="1522360" y="580733"/>
              <a:ext cx="944489" cy="380425"/>
            </a:xfrm>
            <a:prstGeom prst="rect">
              <a:avLst/>
            </a:prstGeom>
            <a:noFill/>
          </p:spPr>
          <p:txBody>
            <a:bodyPr wrap="none" rtlCol="0">
              <a:spAutoFit/>
            </a:bodyPr>
            <a:lstStyle/>
            <a:p>
              <a:pPr algn="l"/>
              <a:r>
                <a:rPr lang="zh-CN" altLang="en-US" sz="1872" spc="0" baseline="0">
                  <a:solidFill>
                    <a:srgbClr val="6CC1AA"/>
                  </a:solidFill>
                  <a:cs typeface="+mn-ea"/>
                  <a:sym typeface="+mn-lt"/>
                  <a:rtl val="0"/>
                </a:rPr>
                <a:t>YOUR </a:t>
              </a:r>
            </a:p>
          </p:txBody>
        </p:sp>
        <p:sp>
          <p:nvSpPr>
            <p:cNvPr id="56" name="文本框 55">
              <a:extLst>
                <a:ext uri="{FF2B5EF4-FFF2-40B4-BE49-F238E27FC236}">
                  <a16:creationId xmlns:a16="http://schemas.microsoft.com/office/drawing/2014/main" id="{6313491B-3D7F-4F0C-B6B9-9ECA1EB4E7B3}"/>
                </a:ext>
              </a:extLst>
            </p:cNvPr>
            <p:cNvSpPr txBox="1"/>
            <p:nvPr/>
          </p:nvSpPr>
          <p:spPr>
            <a:xfrm>
              <a:off x="2370336" y="580733"/>
              <a:ext cx="875561" cy="380425"/>
            </a:xfrm>
            <a:prstGeom prst="rect">
              <a:avLst/>
            </a:prstGeom>
            <a:noFill/>
          </p:spPr>
          <p:txBody>
            <a:bodyPr wrap="none" rtlCol="0">
              <a:spAutoFit/>
            </a:bodyPr>
            <a:lstStyle/>
            <a:p>
              <a:pPr algn="l"/>
              <a:r>
                <a:rPr lang="zh-CN" altLang="en-US" sz="1872" spc="0" baseline="0" dirty="0">
                  <a:solidFill>
                    <a:srgbClr val="6CC1AA"/>
                  </a:solidFill>
                  <a:cs typeface="+mn-ea"/>
                  <a:sym typeface="+mn-lt"/>
                  <a:rtl val="0"/>
                </a:rPr>
                <a:t>LOGO</a:t>
              </a:r>
            </a:p>
          </p:txBody>
        </p:sp>
      </p:grpSp>
      <p:sp>
        <p:nvSpPr>
          <p:cNvPr id="57" name="文本框 56">
            <a:extLst>
              <a:ext uri="{FF2B5EF4-FFF2-40B4-BE49-F238E27FC236}">
                <a16:creationId xmlns:a16="http://schemas.microsoft.com/office/drawing/2014/main" id="{B1E40C1E-6B74-4885-AC81-01652756AE3D}"/>
              </a:ext>
            </a:extLst>
          </p:cNvPr>
          <p:cNvSpPr txBox="1"/>
          <p:nvPr/>
        </p:nvSpPr>
        <p:spPr>
          <a:xfrm>
            <a:off x="704446" y="3967019"/>
            <a:ext cx="4800004" cy="308995"/>
          </a:xfrm>
          <a:prstGeom prst="rect">
            <a:avLst/>
          </a:prstGeom>
          <a:noFill/>
        </p:spPr>
        <p:txBody>
          <a:bodyPr wrap="square" rtlCol="0">
            <a:spAutoFit/>
          </a:bodyPr>
          <a:lstStyle/>
          <a:p>
            <a:pPr algn="dist">
              <a:lnSpc>
                <a:spcPct val="130000"/>
              </a:lnSpc>
            </a:pPr>
            <a:r>
              <a:rPr lang="en-US" altLang="zh-CN" sz="1200">
                <a:solidFill>
                  <a:schemeClr val="bg2">
                    <a:lumMod val="25000"/>
                  </a:schemeClr>
                </a:solidFill>
                <a:cs typeface="+mn-ea"/>
                <a:sym typeface="+mn-lt"/>
              </a:rPr>
              <a:t>Insert the Subtitle of Your Presentation</a:t>
            </a:r>
          </a:p>
        </p:txBody>
      </p:sp>
      <p:sp>
        <p:nvSpPr>
          <p:cNvPr id="58" name="文本框 57">
            <a:extLst>
              <a:ext uri="{FF2B5EF4-FFF2-40B4-BE49-F238E27FC236}">
                <a16:creationId xmlns:a16="http://schemas.microsoft.com/office/drawing/2014/main" id="{AAABEC7E-948B-4C8B-A4B3-6CE028E93A19}"/>
              </a:ext>
            </a:extLst>
          </p:cNvPr>
          <p:cNvSpPr txBox="1"/>
          <p:nvPr/>
        </p:nvSpPr>
        <p:spPr>
          <a:xfrm>
            <a:off x="607215" y="2800139"/>
            <a:ext cx="5845042" cy="1123712"/>
          </a:xfrm>
          <a:prstGeom prst="roundRect">
            <a:avLst/>
          </a:prstGeom>
          <a:noFill/>
        </p:spPr>
        <p:txBody>
          <a:bodyPr wrap="square" rtlCol="0">
            <a:spAutoFit/>
          </a:bodyPr>
          <a:lstStyle/>
          <a:p>
            <a:r>
              <a:rPr lang="en-US" altLang="zh-CN" sz="6000" b="1" smtClean="0">
                <a:solidFill>
                  <a:srgbClr val="1F9160"/>
                </a:solidFill>
                <a:cs typeface="+mn-ea"/>
                <a:sym typeface="+mn-lt"/>
              </a:rPr>
              <a:t>PPT templates</a:t>
            </a:r>
            <a:endParaRPr lang="zh-CN" altLang="en-US" sz="6000" b="1" dirty="0">
              <a:solidFill>
                <a:srgbClr val="1F9160"/>
              </a:solidFill>
              <a:cs typeface="+mn-ea"/>
              <a:sym typeface="+mn-lt"/>
            </a:endParaRPr>
          </a:p>
        </p:txBody>
      </p:sp>
      <p:sp>
        <p:nvSpPr>
          <p:cNvPr id="59" name="文本框 58">
            <a:extLst>
              <a:ext uri="{FF2B5EF4-FFF2-40B4-BE49-F238E27FC236}">
                <a16:creationId xmlns:a16="http://schemas.microsoft.com/office/drawing/2014/main" id="{14F8B2E1-049E-449E-AA97-D70FE40DAB8B}"/>
              </a:ext>
            </a:extLst>
          </p:cNvPr>
          <p:cNvSpPr txBox="1"/>
          <p:nvPr/>
        </p:nvSpPr>
        <p:spPr>
          <a:xfrm>
            <a:off x="704446" y="1772235"/>
            <a:ext cx="3586225" cy="1015663"/>
          </a:xfrm>
          <a:prstGeom prst="rect">
            <a:avLst/>
          </a:prstGeom>
          <a:noFill/>
        </p:spPr>
        <p:txBody>
          <a:bodyPr wrap="square">
            <a:spAutoFit/>
          </a:bodyPr>
          <a:lstStyle/>
          <a:p>
            <a:r>
              <a:rPr lang="en-US" altLang="zh-CN" sz="6000" b="1" smtClean="0">
                <a:solidFill>
                  <a:srgbClr val="1F9160"/>
                </a:solidFill>
                <a:cs typeface="+mn-ea"/>
                <a:sym typeface="+mn-lt"/>
              </a:rPr>
              <a:t>Free</a:t>
            </a:r>
            <a:endParaRPr lang="zh-CN" altLang="en-US" sz="6000" b="1" dirty="0">
              <a:solidFill>
                <a:srgbClr val="1F9160"/>
              </a:solidFill>
              <a:cs typeface="+mn-ea"/>
              <a:sym typeface="+mn-lt"/>
            </a:endParaRPr>
          </a:p>
        </p:txBody>
      </p:sp>
    </p:spTree>
    <p:extLst>
      <p:ext uri="{BB962C8B-B14F-4D97-AF65-F5344CB8AC3E}">
        <p14:creationId xmlns:p14="http://schemas.microsoft.com/office/powerpoint/2010/main" val="407826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a:extLst>
              <a:ext uri="{FF2B5EF4-FFF2-40B4-BE49-F238E27FC236}">
                <a16:creationId xmlns:a16="http://schemas.microsoft.com/office/drawing/2014/main" id="{C72975DA-1E20-476D-A1FF-2860F515409D}"/>
              </a:ext>
            </a:extLst>
          </p:cNvPr>
          <p:cNvGraphicFramePr/>
          <p:nvPr>
            <p:extLst>
              <p:ext uri="{D42A27DB-BD31-4B8C-83A1-F6EECF244321}">
                <p14:modId xmlns:p14="http://schemas.microsoft.com/office/powerpoint/2010/main" val="3905716220"/>
              </p:ext>
            </p:extLst>
          </p:nvPr>
        </p:nvGraphicFramePr>
        <p:xfrm>
          <a:off x="7627740" y="1662545"/>
          <a:ext cx="3830992" cy="3996817"/>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a:extLst>
              <a:ext uri="{FF2B5EF4-FFF2-40B4-BE49-F238E27FC236}">
                <a16:creationId xmlns:a16="http://schemas.microsoft.com/office/drawing/2014/main" id="{B6B419FB-FF86-484C-8E98-E684B0902D67}"/>
              </a:ext>
            </a:extLst>
          </p:cNvPr>
          <p:cNvSpPr txBox="1"/>
          <p:nvPr/>
        </p:nvSpPr>
        <p:spPr>
          <a:xfrm>
            <a:off x="921848" y="2028466"/>
            <a:ext cx="2402902" cy="553998"/>
          </a:xfrm>
          <a:prstGeom prst="rect">
            <a:avLst/>
          </a:prstGeom>
          <a:noFill/>
        </p:spPr>
        <p:txBody>
          <a:bodyPr wrap="none" lIns="0" tIns="0" rIns="0" bIns="0" rtlCol="0">
            <a:spAutoFit/>
          </a:bodyPr>
          <a:lstStyle/>
          <a:p>
            <a:r>
              <a:rPr lang="en-US" altLang="zh-CN" sz="3600" smtClean="0">
                <a:solidFill>
                  <a:schemeClr val="accent2"/>
                </a:solidFill>
                <a:cs typeface="+mn-ea"/>
                <a:sym typeface="+mn-lt"/>
              </a:rPr>
              <a:t>200</a:t>
            </a:r>
            <a:r>
              <a:rPr lang="en-US" altLang="zh-CN" sz="1600" smtClean="0">
                <a:solidFill>
                  <a:schemeClr val="accent2"/>
                </a:solidFill>
                <a:cs typeface="+mn-ea"/>
                <a:sym typeface="+mn-lt"/>
              </a:rPr>
              <a:t>M</a:t>
            </a:r>
            <a:r>
              <a:rPr lang="zh-CN" altLang="en-US" sz="1600" smtClean="0">
                <a:solidFill>
                  <a:schemeClr val="accent2"/>
                </a:solidFill>
                <a:cs typeface="+mn-ea"/>
                <a:sym typeface="+mn-lt"/>
              </a:rPr>
              <a:t> </a:t>
            </a:r>
            <a:r>
              <a:rPr lang="en-US" altLang="zh-CN" sz="1600">
                <a:solidFill>
                  <a:schemeClr val="tx1">
                    <a:lumMod val="75000"/>
                    <a:lumOff val="25000"/>
                  </a:schemeClr>
                </a:solidFill>
                <a:cs typeface="+mn-ea"/>
                <a:sym typeface="+mn-lt"/>
              </a:rPr>
              <a:t>—— </a:t>
            </a:r>
            <a:r>
              <a:rPr lang="en-US" altLang="zh-CN" sz="1600" smtClean="0">
                <a:solidFill>
                  <a:schemeClr val="tx1">
                    <a:lumMod val="75000"/>
                    <a:lumOff val="25000"/>
                  </a:schemeClr>
                </a:solidFill>
                <a:cs typeface="+mn-ea"/>
                <a:sym typeface="+mn-lt"/>
              </a:rPr>
              <a:t>Add title</a:t>
            </a:r>
            <a:endParaRPr lang="zh-CN" altLang="en-US" sz="1600" dirty="0">
              <a:solidFill>
                <a:schemeClr val="tx1">
                  <a:lumMod val="75000"/>
                  <a:lumOff val="25000"/>
                </a:schemeClr>
              </a:solidFill>
              <a:cs typeface="+mn-ea"/>
              <a:sym typeface="+mn-lt"/>
            </a:endParaRPr>
          </a:p>
        </p:txBody>
      </p:sp>
      <p:sp>
        <p:nvSpPr>
          <p:cNvPr id="4" name="文本框 3">
            <a:extLst>
              <a:ext uri="{FF2B5EF4-FFF2-40B4-BE49-F238E27FC236}">
                <a16:creationId xmlns:a16="http://schemas.microsoft.com/office/drawing/2014/main" id="{F62FF860-917B-44A3-B176-C650567210CF}"/>
              </a:ext>
            </a:extLst>
          </p:cNvPr>
          <p:cNvSpPr txBox="1"/>
          <p:nvPr/>
        </p:nvSpPr>
        <p:spPr>
          <a:xfrm>
            <a:off x="4227496" y="2028466"/>
            <a:ext cx="2402902" cy="553998"/>
          </a:xfrm>
          <a:prstGeom prst="rect">
            <a:avLst/>
          </a:prstGeom>
          <a:noFill/>
        </p:spPr>
        <p:txBody>
          <a:bodyPr wrap="none" lIns="0" tIns="0" rIns="0" bIns="0" rtlCol="0">
            <a:spAutoFit/>
          </a:bodyPr>
          <a:lstStyle/>
          <a:p>
            <a:r>
              <a:rPr lang="en-US" altLang="zh-CN" sz="3600" smtClean="0">
                <a:solidFill>
                  <a:schemeClr val="accent2"/>
                </a:solidFill>
                <a:cs typeface="+mn-ea"/>
                <a:sym typeface="+mn-lt"/>
              </a:rPr>
              <a:t>100</a:t>
            </a:r>
            <a:r>
              <a:rPr lang="en-US" altLang="zh-CN" sz="1600" smtClean="0">
                <a:solidFill>
                  <a:schemeClr val="accent2"/>
                </a:solidFill>
                <a:cs typeface="+mn-ea"/>
                <a:sym typeface="+mn-lt"/>
              </a:rPr>
              <a:t>M</a:t>
            </a:r>
            <a:r>
              <a:rPr lang="zh-CN" altLang="en-US" sz="1600" smtClean="0">
                <a:solidFill>
                  <a:schemeClr val="accent2"/>
                </a:solidFill>
                <a:cs typeface="+mn-ea"/>
                <a:sym typeface="+mn-lt"/>
              </a:rPr>
              <a:t> </a:t>
            </a:r>
            <a:r>
              <a:rPr lang="en-US" altLang="zh-CN" sz="1600">
                <a:solidFill>
                  <a:schemeClr val="tx1">
                    <a:lumMod val="75000"/>
                    <a:lumOff val="25000"/>
                  </a:schemeClr>
                </a:solidFill>
                <a:cs typeface="+mn-ea"/>
                <a:sym typeface="+mn-lt"/>
              </a:rPr>
              <a:t>—— </a:t>
            </a:r>
            <a:r>
              <a:rPr lang="en-US" altLang="zh-CN" sz="1600" smtClean="0">
                <a:solidFill>
                  <a:schemeClr val="tx1">
                    <a:lumMod val="75000"/>
                    <a:lumOff val="25000"/>
                  </a:schemeClr>
                </a:solidFill>
                <a:cs typeface="+mn-ea"/>
                <a:sym typeface="+mn-lt"/>
              </a:rPr>
              <a:t>Add title</a:t>
            </a:r>
            <a:endParaRPr lang="zh-CN" altLang="en-US" sz="1600" dirty="0">
              <a:solidFill>
                <a:schemeClr val="tx1">
                  <a:lumMod val="75000"/>
                  <a:lumOff val="25000"/>
                </a:schemeClr>
              </a:solidFill>
              <a:cs typeface="+mn-ea"/>
              <a:sym typeface="+mn-lt"/>
            </a:endParaRPr>
          </a:p>
        </p:txBody>
      </p:sp>
      <p:sp>
        <p:nvSpPr>
          <p:cNvPr id="5" name="文本框 4">
            <a:extLst>
              <a:ext uri="{FF2B5EF4-FFF2-40B4-BE49-F238E27FC236}">
                <a16:creationId xmlns:a16="http://schemas.microsoft.com/office/drawing/2014/main" id="{F43AFE8E-54E0-4775-B0B5-F6DB37FDF50F}"/>
              </a:ext>
            </a:extLst>
          </p:cNvPr>
          <p:cNvSpPr txBox="1"/>
          <p:nvPr/>
        </p:nvSpPr>
        <p:spPr>
          <a:xfrm>
            <a:off x="921848" y="3860565"/>
            <a:ext cx="2402902" cy="553998"/>
          </a:xfrm>
          <a:prstGeom prst="rect">
            <a:avLst/>
          </a:prstGeom>
          <a:noFill/>
        </p:spPr>
        <p:txBody>
          <a:bodyPr wrap="none" lIns="0" tIns="0" rIns="0" bIns="0" rtlCol="0">
            <a:spAutoFit/>
          </a:bodyPr>
          <a:lstStyle/>
          <a:p>
            <a:r>
              <a:rPr lang="en-US" altLang="zh-CN" sz="3600" smtClean="0">
                <a:solidFill>
                  <a:schemeClr val="accent2"/>
                </a:solidFill>
                <a:cs typeface="+mn-ea"/>
                <a:sym typeface="+mn-lt"/>
              </a:rPr>
              <a:t>120</a:t>
            </a:r>
            <a:r>
              <a:rPr lang="en-US" altLang="zh-CN" sz="1600" smtClean="0">
                <a:solidFill>
                  <a:schemeClr val="accent2"/>
                </a:solidFill>
                <a:cs typeface="+mn-ea"/>
                <a:sym typeface="+mn-lt"/>
              </a:rPr>
              <a:t>M</a:t>
            </a:r>
            <a:r>
              <a:rPr lang="zh-CN" altLang="en-US" sz="1600" smtClean="0">
                <a:solidFill>
                  <a:schemeClr val="accent2"/>
                </a:solidFill>
                <a:cs typeface="+mn-ea"/>
                <a:sym typeface="+mn-lt"/>
              </a:rPr>
              <a:t> </a:t>
            </a:r>
            <a:r>
              <a:rPr lang="en-US" altLang="zh-CN" sz="1600">
                <a:solidFill>
                  <a:schemeClr val="tx1">
                    <a:lumMod val="75000"/>
                    <a:lumOff val="25000"/>
                  </a:schemeClr>
                </a:solidFill>
                <a:cs typeface="+mn-ea"/>
                <a:sym typeface="+mn-lt"/>
              </a:rPr>
              <a:t>—— </a:t>
            </a:r>
            <a:r>
              <a:rPr lang="en-US" altLang="zh-CN" sz="1600" smtClean="0">
                <a:solidFill>
                  <a:schemeClr val="tx1">
                    <a:lumMod val="75000"/>
                    <a:lumOff val="25000"/>
                  </a:schemeClr>
                </a:solidFill>
                <a:cs typeface="+mn-ea"/>
                <a:sym typeface="+mn-lt"/>
              </a:rPr>
              <a:t>Add title</a:t>
            </a:r>
            <a:endParaRPr lang="zh-CN" altLang="en-US" sz="1600" dirty="0">
              <a:solidFill>
                <a:schemeClr val="tx1">
                  <a:lumMod val="75000"/>
                  <a:lumOff val="25000"/>
                </a:schemeClr>
              </a:solidFill>
              <a:cs typeface="+mn-ea"/>
              <a:sym typeface="+mn-lt"/>
            </a:endParaRPr>
          </a:p>
        </p:txBody>
      </p:sp>
      <p:sp>
        <p:nvSpPr>
          <p:cNvPr id="6" name="文本框 5">
            <a:extLst>
              <a:ext uri="{FF2B5EF4-FFF2-40B4-BE49-F238E27FC236}">
                <a16:creationId xmlns:a16="http://schemas.microsoft.com/office/drawing/2014/main" id="{11AE6815-7B72-4DF1-9A84-23DC6FC00B54}"/>
              </a:ext>
            </a:extLst>
          </p:cNvPr>
          <p:cNvSpPr txBox="1"/>
          <p:nvPr/>
        </p:nvSpPr>
        <p:spPr>
          <a:xfrm>
            <a:off x="4227496" y="3860565"/>
            <a:ext cx="2154436" cy="553998"/>
          </a:xfrm>
          <a:prstGeom prst="rect">
            <a:avLst/>
          </a:prstGeom>
          <a:noFill/>
        </p:spPr>
        <p:txBody>
          <a:bodyPr wrap="none" lIns="0" tIns="0" rIns="0" bIns="0" rtlCol="0">
            <a:spAutoFit/>
          </a:bodyPr>
          <a:lstStyle/>
          <a:p>
            <a:r>
              <a:rPr lang="en-US" altLang="zh-CN" sz="3600" smtClean="0">
                <a:solidFill>
                  <a:schemeClr val="accent2"/>
                </a:solidFill>
                <a:cs typeface="+mn-ea"/>
                <a:sym typeface="+mn-lt"/>
              </a:rPr>
              <a:t>80</a:t>
            </a:r>
            <a:r>
              <a:rPr lang="en-US" altLang="zh-CN" sz="1600" smtClean="0">
                <a:solidFill>
                  <a:schemeClr val="accent2"/>
                </a:solidFill>
                <a:cs typeface="+mn-ea"/>
                <a:sym typeface="+mn-lt"/>
              </a:rPr>
              <a:t>M</a:t>
            </a:r>
            <a:r>
              <a:rPr lang="zh-CN" altLang="en-US" sz="1600" smtClean="0">
                <a:solidFill>
                  <a:schemeClr val="accent2"/>
                </a:solidFill>
                <a:cs typeface="+mn-ea"/>
                <a:sym typeface="+mn-lt"/>
              </a:rPr>
              <a:t> </a:t>
            </a:r>
            <a:r>
              <a:rPr lang="en-US" altLang="zh-CN" sz="1600">
                <a:solidFill>
                  <a:schemeClr val="tx1">
                    <a:lumMod val="75000"/>
                    <a:lumOff val="25000"/>
                  </a:schemeClr>
                </a:solidFill>
                <a:cs typeface="+mn-ea"/>
                <a:sym typeface="+mn-lt"/>
              </a:rPr>
              <a:t>—— </a:t>
            </a:r>
            <a:r>
              <a:rPr lang="en-US" altLang="zh-CN" sz="1600" smtClean="0">
                <a:solidFill>
                  <a:schemeClr val="tx1">
                    <a:lumMod val="75000"/>
                    <a:lumOff val="25000"/>
                  </a:schemeClr>
                </a:solidFill>
                <a:cs typeface="+mn-ea"/>
                <a:sym typeface="+mn-lt"/>
              </a:rPr>
              <a:t>Add title</a:t>
            </a:r>
            <a:endParaRPr lang="zh-CN" altLang="en-US" sz="1600" dirty="0">
              <a:solidFill>
                <a:schemeClr val="tx1">
                  <a:lumMod val="75000"/>
                  <a:lumOff val="25000"/>
                </a:schemeClr>
              </a:solidFill>
              <a:cs typeface="+mn-ea"/>
              <a:sym typeface="+mn-lt"/>
            </a:endParaRPr>
          </a:p>
        </p:txBody>
      </p:sp>
      <p:sp>
        <p:nvSpPr>
          <p:cNvPr id="7" name="TextBox 11">
            <a:extLst>
              <a:ext uri="{FF2B5EF4-FFF2-40B4-BE49-F238E27FC236}">
                <a16:creationId xmlns:a16="http://schemas.microsoft.com/office/drawing/2014/main" id="{18BDFC81-A9DF-4E15-9342-D60B9010BFA4}"/>
              </a:ext>
            </a:extLst>
          </p:cNvPr>
          <p:cNvSpPr txBox="1"/>
          <p:nvPr/>
        </p:nvSpPr>
        <p:spPr>
          <a:xfrm>
            <a:off x="921848" y="2629534"/>
            <a:ext cx="2834003" cy="69249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en-US" altLang="zh-CN" sz="1100" smtClean="0">
                <a:latin typeface="+mn-lt"/>
                <a:ea typeface="+mn-ea"/>
                <a:cs typeface="+mn-ea"/>
                <a:sym typeface="+mn-lt"/>
              </a:rPr>
              <a:t>Click here to add content, content to match the title, you can copy and paste directly, to select useful keyword entry.</a:t>
            </a:r>
            <a:endParaRPr lang="zh-CN" altLang="en-US" sz="1100" dirty="0">
              <a:latin typeface="+mn-lt"/>
              <a:ea typeface="+mn-ea"/>
              <a:cs typeface="+mn-ea"/>
              <a:sym typeface="+mn-lt"/>
            </a:endParaRPr>
          </a:p>
        </p:txBody>
      </p:sp>
      <p:sp>
        <p:nvSpPr>
          <p:cNvPr id="8" name="TextBox 11">
            <a:extLst>
              <a:ext uri="{FF2B5EF4-FFF2-40B4-BE49-F238E27FC236}">
                <a16:creationId xmlns:a16="http://schemas.microsoft.com/office/drawing/2014/main" id="{0233EA5F-E36F-4019-9615-9CCC6E25F493}"/>
              </a:ext>
            </a:extLst>
          </p:cNvPr>
          <p:cNvSpPr txBox="1"/>
          <p:nvPr/>
        </p:nvSpPr>
        <p:spPr>
          <a:xfrm>
            <a:off x="4227496" y="2629534"/>
            <a:ext cx="2834003" cy="69249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en-US" altLang="zh-CN" sz="1100" smtClean="0">
                <a:latin typeface="+mn-lt"/>
                <a:ea typeface="+mn-ea"/>
                <a:cs typeface="+mn-ea"/>
                <a:sym typeface="+mn-lt"/>
              </a:rPr>
              <a:t>Click here to add content, content to match the title, you can copy and paste directly, to select useful keyword entry.</a:t>
            </a:r>
            <a:endParaRPr lang="zh-CN" altLang="en-US" sz="1100" dirty="0">
              <a:latin typeface="+mn-lt"/>
              <a:ea typeface="+mn-ea"/>
              <a:cs typeface="+mn-ea"/>
              <a:sym typeface="+mn-lt"/>
            </a:endParaRPr>
          </a:p>
        </p:txBody>
      </p:sp>
      <p:sp>
        <p:nvSpPr>
          <p:cNvPr id="9" name="TextBox 11">
            <a:extLst>
              <a:ext uri="{FF2B5EF4-FFF2-40B4-BE49-F238E27FC236}">
                <a16:creationId xmlns:a16="http://schemas.microsoft.com/office/drawing/2014/main" id="{EAB12181-682D-4A62-A81E-4EA75E837473}"/>
              </a:ext>
            </a:extLst>
          </p:cNvPr>
          <p:cNvSpPr txBox="1"/>
          <p:nvPr/>
        </p:nvSpPr>
        <p:spPr>
          <a:xfrm>
            <a:off x="921848" y="4463758"/>
            <a:ext cx="2834003" cy="69249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en-US" altLang="zh-CN" sz="1100" smtClean="0">
                <a:latin typeface="+mn-lt"/>
                <a:ea typeface="+mn-ea"/>
                <a:cs typeface="+mn-ea"/>
                <a:sym typeface="+mn-lt"/>
              </a:rPr>
              <a:t>Click here to add content, content to match the title, you can copy and paste directly, to select useful keyword entry.</a:t>
            </a:r>
            <a:endParaRPr lang="zh-CN" altLang="en-US" sz="1100" dirty="0">
              <a:latin typeface="+mn-lt"/>
              <a:ea typeface="+mn-ea"/>
              <a:cs typeface="+mn-ea"/>
              <a:sym typeface="+mn-lt"/>
            </a:endParaRPr>
          </a:p>
        </p:txBody>
      </p:sp>
      <p:sp>
        <p:nvSpPr>
          <p:cNvPr id="10" name="TextBox 11">
            <a:extLst>
              <a:ext uri="{FF2B5EF4-FFF2-40B4-BE49-F238E27FC236}">
                <a16:creationId xmlns:a16="http://schemas.microsoft.com/office/drawing/2014/main" id="{51D0F0AD-1CFA-4487-A75A-ADC611DEFD1F}"/>
              </a:ext>
            </a:extLst>
          </p:cNvPr>
          <p:cNvSpPr txBox="1"/>
          <p:nvPr/>
        </p:nvSpPr>
        <p:spPr>
          <a:xfrm>
            <a:off x="4227496" y="4463758"/>
            <a:ext cx="2834003" cy="692497"/>
          </a:xfrm>
          <a:prstGeom prst="rect">
            <a:avLst/>
          </a:prstGeom>
          <a:noFill/>
        </p:spPr>
        <p:txBody>
          <a:bodyPr wrap="square" lIns="0" tIns="0" rIns="0" bIns="0" rtlCol="0">
            <a:spAutoFit/>
          </a:bodyPr>
          <a:lstStyle>
            <a:defPPr>
              <a:defRPr lang="zh-CN"/>
            </a:defPPr>
            <a:lvl1pPr algn="just">
              <a:lnSpc>
                <a:spcPts val="1800"/>
              </a:lnSpc>
              <a:defRPr sz="1000">
                <a:solidFill>
                  <a:schemeClr val="tx1">
                    <a:lumMod val="65000"/>
                    <a:lumOff val="35000"/>
                  </a:schemeClr>
                </a:solidFill>
                <a:latin typeface="微软雅黑" pitchFamily="34" charset="-122"/>
                <a:ea typeface="微软雅黑" pitchFamily="34" charset="-122"/>
              </a:defRPr>
            </a:lvl1pPr>
          </a:lstStyle>
          <a:p>
            <a:pPr>
              <a:spcAft>
                <a:spcPts val="1000"/>
              </a:spcAft>
            </a:pPr>
            <a:r>
              <a:rPr lang="en-US" altLang="zh-CN" sz="1100" smtClean="0">
                <a:latin typeface="+mn-lt"/>
                <a:ea typeface="+mn-ea"/>
                <a:cs typeface="+mn-ea"/>
                <a:sym typeface="+mn-lt"/>
              </a:rPr>
              <a:t>Click here to add content, content to match the title, you can copy and paste directly, to select useful keyword entry.</a:t>
            </a:r>
            <a:endParaRPr lang="zh-CN" altLang="en-US" sz="1100" dirty="0">
              <a:latin typeface="+mn-lt"/>
              <a:ea typeface="+mn-ea"/>
              <a:cs typeface="+mn-ea"/>
              <a:sym typeface="+mn-lt"/>
            </a:endParaRPr>
          </a:p>
        </p:txBody>
      </p:sp>
      <p:sp>
        <p:nvSpPr>
          <p:cNvPr id="11" name="文本框 10">
            <a:extLst>
              <a:ext uri="{FF2B5EF4-FFF2-40B4-BE49-F238E27FC236}">
                <a16:creationId xmlns:a16="http://schemas.microsoft.com/office/drawing/2014/main" id="{6B1DF87A-A120-470F-B1F8-3D3D981E07FA}"/>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126444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3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7"/>
                                        </p:tgtEl>
                                        <p:attrNameLst>
                                          <p:attrName>ppt_y</p:attrName>
                                        </p:attrNameLst>
                                      </p:cBhvr>
                                      <p:tavLst>
                                        <p:tav tm="0">
                                          <p:val>
                                            <p:strVal val="#ppt_y"/>
                                          </p:val>
                                        </p:tav>
                                        <p:tav tm="100000">
                                          <p:val>
                                            <p:strVal val="#ppt_y"/>
                                          </p:val>
                                        </p:tav>
                                      </p:tavLst>
                                    </p:anim>
                                    <p:anim calcmode="lin" valueType="num">
                                      <p:cBhvr>
                                        <p:cTn id="13" dur="3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7"/>
                                        </p:tgtEl>
                                      </p:cBhvr>
                                    </p:animEffect>
                                  </p:childTnLst>
                                </p:cTn>
                              </p:par>
                            </p:childTnLst>
                          </p:cTn>
                        </p:par>
                        <p:par>
                          <p:cTn id="16" fill="hold">
                            <p:stCondLst>
                              <p:cond delay="8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par>
                                <p:cTn id="24"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25" dur="250" accel="50000" decel="50000" autoRev="1" fill="hold">
                                          <p:stCondLst>
                                            <p:cond delay="0"/>
                                          </p:stCondLst>
                                        </p:cTn>
                                        <p:tgtEl>
                                          <p:spTgt spid="3"/>
                                        </p:tgtEl>
                                        <p:attrNameLst>
                                          <p:attrName>ppt_x</p:attrName>
                                          <p:attrName>ppt_y</p:attrName>
                                        </p:attrNameLst>
                                      </p:cBhvr>
                                      <p:rCtr x="0" y="-3704"/>
                                    </p:animMotion>
                                    <p:animRot by="1500000">
                                      <p:cBhvr>
                                        <p:cTn id="26" dur="125" fill="hold">
                                          <p:stCondLst>
                                            <p:cond delay="0"/>
                                          </p:stCondLst>
                                        </p:cTn>
                                        <p:tgtEl>
                                          <p:spTgt spid="3"/>
                                        </p:tgtEl>
                                        <p:attrNameLst>
                                          <p:attrName>r</p:attrName>
                                        </p:attrNameLst>
                                      </p:cBhvr>
                                    </p:animRot>
                                    <p:animRot by="-1500000">
                                      <p:cBhvr>
                                        <p:cTn id="27" dur="125" fill="hold">
                                          <p:stCondLst>
                                            <p:cond delay="125"/>
                                          </p:stCondLst>
                                        </p:cTn>
                                        <p:tgtEl>
                                          <p:spTgt spid="3"/>
                                        </p:tgtEl>
                                        <p:attrNameLst>
                                          <p:attrName>r</p:attrName>
                                        </p:attrNameLst>
                                      </p:cBhvr>
                                    </p:animRot>
                                    <p:animRot by="-1500000">
                                      <p:cBhvr>
                                        <p:cTn id="28" dur="125" fill="hold">
                                          <p:stCondLst>
                                            <p:cond delay="250"/>
                                          </p:stCondLst>
                                        </p:cTn>
                                        <p:tgtEl>
                                          <p:spTgt spid="3"/>
                                        </p:tgtEl>
                                        <p:attrNameLst>
                                          <p:attrName>r</p:attrName>
                                        </p:attrNameLst>
                                      </p:cBhvr>
                                    </p:animRot>
                                    <p:animRot by="1500000">
                                      <p:cBhvr>
                                        <p:cTn id="29" dur="125" fill="hold">
                                          <p:stCondLst>
                                            <p:cond delay="375"/>
                                          </p:stCondLst>
                                        </p:cTn>
                                        <p:tgtEl>
                                          <p:spTgt spid="3"/>
                                        </p:tgtEl>
                                        <p:attrNameLst>
                                          <p:attrName>r</p:attrName>
                                        </p:attrNameLst>
                                      </p:cBhvr>
                                    </p:animRot>
                                  </p:childTnLst>
                                </p:cTn>
                              </p:par>
                            </p:childTnLst>
                          </p:cTn>
                        </p:par>
                        <p:par>
                          <p:cTn id="30" fill="hold">
                            <p:stCondLst>
                              <p:cond delay="1950"/>
                            </p:stCondLst>
                            <p:childTnLst>
                              <p:par>
                                <p:cTn id="31" presetID="41"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3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4" dur="300" fill="hold"/>
                                        <p:tgtEl>
                                          <p:spTgt spid="8"/>
                                        </p:tgtEl>
                                        <p:attrNameLst>
                                          <p:attrName>ppt_y</p:attrName>
                                        </p:attrNameLst>
                                      </p:cBhvr>
                                      <p:tavLst>
                                        <p:tav tm="0">
                                          <p:val>
                                            <p:strVal val="#ppt_y"/>
                                          </p:val>
                                        </p:tav>
                                        <p:tav tm="100000">
                                          <p:val>
                                            <p:strVal val="#ppt_y"/>
                                          </p:val>
                                        </p:tav>
                                      </p:tavLst>
                                    </p:anim>
                                    <p:anim calcmode="lin" valueType="num">
                                      <p:cBhvr>
                                        <p:cTn id="35" dur="3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6" dur="3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 tmFilter="0,0; .5, 1; 1, 1"/>
                                        <p:tgtEl>
                                          <p:spTgt spid="8"/>
                                        </p:tgtEl>
                                      </p:cBhvr>
                                    </p:animEffect>
                                  </p:childTnLst>
                                </p:cTn>
                              </p:par>
                            </p:childTnLst>
                          </p:cTn>
                        </p:par>
                        <p:par>
                          <p:cTn id="38" fill="hold">
                            <p:stCondLst>
                              <p:cond delay="22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
                                        </p:tgtEl>
                                        <p:attrNameLst>
                                          <p:attrName>ppt_y</p:attrName>
                                        </p:attrNameLst>
                                      </p:cBhvr>
                                      <p:tavLst>
                                        <p:tav tm="0">
                                          <p:val>
                                            <p:strVal val="#ppt_y"/>
                                          </p:val>
                                        </p:tav>
                                        <p:tav tm="100000">
                                          <p:val>
                                            <p:strVal val="#ppt_y"/>
                                          </p:val>
                                        </p:tav>
                                      </p:tavLst>
                                    </p:anim>
                                    <p:anim calcmode="lin" valueType="num">
                                      <p:cBhvr>
                                        <p:cTn id="4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
                                        </p:tgtEl>
                                      </p:cBhvr>
                                    </p:animEffect>
                                  </p:childTnLst>
                                </p:cTn>
                              </p:par>
                              <p:par>
                                <p:cTn id="46"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47" dur="250" accel="50000" decel="50000" autoRev="1" fill="hold">
                                          <p:stCondLst>
                                            <p:cond delay="0"/>
                                          </p:stCondLst>
                                        </p:cTn>
                                        <p:tgtEl>
                                          <p:spTgt spid="4"/>
                                        </p:tgtEl>
                                        <p:attrNameLst>
                                          <p:attrName>ppt_x</p:attrName>
                                          <p:attrName>ppt_y</p:attrName>
                                        </p:attrNameLst>
                                      </p:cBhvr>
                                      <p:rCtr x="0" y="-3704"/>
                                    </p:animMotion>
                                    <p:animRot by="1500000">
                                      <p:cBhvr>
                                        <p:cTn id="48" dur="125" fill="hold">
                                          <p:stCondLst>
                                            <p:cond delay="0"/>
                                          </p:stCondLst>
                                        </p:cTn>
                                        <p:tgtEl>
                                          <p:spTgt spid="4"/>
                                        </p:tgtEl>
                                        <p:attrNameLst>
                                          <p:attrName>r</p:attrName>
                                        </p:attrNameLst>
                                      </p:cBhvr>
                                    </p:animRot>
                                    <p:animRot by="-1500000">
                                      <p:cBhvr>
                                        <p:cTn id="49" dur="125" fill="hold">
                                          <p:stCondLst>
                                            <p:cond delay="125"/>
                                          </p:stCondLst>
                                        </p:cTn>
                                        <p:tgtEl>
                                          <p:spTgt spid="4"/>
                                        </p:tgtEl>
                                        <p:attrNameLst>
                                          <p:attrName>r</p:attrName>
                                        </p:attrNameLst>
                                      </p:cBhvr>
                                    </p:animRot>
                                    <p:animRot by="-1500000">
                                      <p:cBhvr>
                                        <p:cTn id="50" dur="125" fill="hold">
                                          <p:stCondLst>
                                            <p:cond delay="250"/>
                                          </p:stCondLst>
                                        </p:cTn>
                                        <p:tgtEl>
                                          <p:spTgt spid="4"/>
                                        </p:tgtEl>
                                        <p:attrNameLst>
                                          <p:attrName>r</p:attrName>
                                        </p:attrNameLst>
                                      </p:cBhvr>
                                    </p:animRot>
                                    <p:animRot by="1500000">
                                      <p:cBhvr>
                                        <p:cTn id="51" dur="125" fill="hold">
                                          <p:stCondLst>
                                            <p:cond delay="375"/>
                                          </p:stCondLst>
                                        </p:cTn>
                                        <p:tgtEl>
                                          <p:spTgt spid="4"/>
                                        </p:tgtEl>
                                        <p:attrNameLst>
                                          <p:attrName>r</p:attrName>
                                        </p:attrNameLst>
                                      </p:cBhvr>
                                    </p:animRot>
                                  </p:childTnLst>
                                </p:cTn>
                              </p:par>
                            </p:childTnLst>
                          </p:cTn>
                        </p:par>
                        <p:par>
                          <p:cTn id="52" fill="hold">
                            <p:stCondLst>
                              <p:cond delay="3400"/>
                            </p:stCondLst>
                            <p:childTnLst>
                              <p:par>
                                <p:cTn id="53" presetID="41"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6" dur="300" fill="hold"/>
                                        <p:tgtEl>
                                          <p:spTgt spid="9"/>
                                        </p:tgtEl>
                                        <p:attrNameLst>
                                          <p:attrName>ppt_y</p:attrName>
                                        </p:attrNameLst>
                                      </p:cBhvr>
                                      <p:tavLst>
                                        <p:tav tm="0">
                                          <p:val>
                                            <p:strVal val="#ppt_y"/>
                                          </p:val>
                                        </p:tav>
                                        <p:tav tm="100000">
                                          <p:val>
                                            <p:strVal val="#ppt_y"/>
                                          </p:val>
                                        </p:tav>
                                      </p:tavLst>
                                    </p:anim>
                                    <p:anim calcmode="lin" valueType="num">
                                      <p:cBhvr>
                                        <p:cTn id="57"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8"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300" tmFilter="0,0; .5, 1; 1, 1"/>
                                        <p:tgtEl>
                                          <p:spTgt spid="9"/>
                                        </p:tgtEl>
                                      </p:cBhvr>
                                    </p:animEffect>
                                  </p:childTnLst>
                                </p:cTn>
                              </p:par>
                            </p:childTnLst>
                          </p:cTn>
                        </p:par>
                        <p:par>
                          <p:cTn id="60" fill="hold">
                            <p:stCondLst>
                              <p:cond delay="37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5"/>
                                        </p:tgtEl>
                                        <p:attrNameLst>
                                          <p:attrName>ppt_y</p:attrName>
                                        </p:attrNameLst>
                                      </p:cBhvr>
                                      <p:tavLst>
                                        <p:tav tm="0">
                                          <p:val>
                                            <p:strVal val="#ppt_y"/>
                                          </p:val>
                                        </p:tav>
                                        <p:tav tm="100000">
                                          <p:val>
                                            <p:strVal val="#ppt_y"/>
                                          </p:val>
                                        </p:tav>
                                      </p:tavLst>
                                    </p:anim>
                                    <p:anim calcmode="lin" valueType="num">
                                      <p:cBhvr>
                                        <p:cTn id="6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5"/>
                                        </p:tgtEl>
                                      </p:cBhvr>
                                    </p:animEffect>
                                  </p:childTnLst>
                                </p:cTn>
                              </p:par>
                              <p:par>
                                <p:cTn id="68"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69" dur="250" accel="50000" decel="50000" autoRev="1" fill="hold">
                                          <p:stCondLst>
                                            <p:cond delay="0"/>
                                          </p:stCondLst>
                                        </p:cTn>
                                        <p:tgtEl>
                                          <p:spTgt spid="5"/>
                                        </p:tgtEl>
                                        <p:attrNameLst>
                                          <p:attrName>ppt_x</p:attrName>
                                          <p:attrName>ppt_y</p:attrName>
                                        </p:attrNameLst>
                                      </p:cBhvr>
                                      <p:rCtr x="0" y="-3704"/>
                                    </p:animMotion>
                                    <p:animRot by="1500000">
                                      <p:cBhvr>
                                        <p:cTn id="70" dur="125" fill="hold">
                                          <p:stCondLst>
                                            <p:cond delay="0"/>
                                          </p:stCondLst>
                                        </p:cTn>
                                        <p:tgtEl>
                                          <p:spTgt spid="5"/>
                                        </p:tgtEl>
                                        <p:attrNameLst>
                                          <p:attrName>r</p:attrName>
                                        </p:attrNameLst>
                                      </p:cBhvr>
                                    </p:animRot>
                                    <p:animRot by="-1500000">
                                      <p:cBhvr>
                                        <p:cTn id="71" dur="125" fill="hold">
                                          <p:stCondLst>
                                            <p:cond delay="125"/>
                                          </p:stCondLst>
                                        </p:cTn>
                                        <p:tgtEl>
                                          <p:spTgt spid="5"/>
                                        </p:tgtEl>
                                        <p:attrNameLst>
                                          <p:attrName>r</p:attrName>
                                        </p:attrNameLst>
                                      </p:cBhvr>
                                    </p:animRot>
                                    <p:animRot by="-1500000">
                                      <p:cBhvr>
                                        <p:cTn id="72" dur="125" fill="hold">
                                          <p:stCondLst>
                                            <p:cond delay="250"/>
                                          </p:stCondLst>
                                        </p:cTn>
                                        <p:tgtEl>
                                          <p:spTgt spid="5"/>
                                        </p:tgtEl>
                                        <p:attrNameLst>
                                          <p:attrName>r</p:attrName>
                                        </p:attrNameLst>
                                      </p:cBhvr>
                                    </p:animRot>
                                    <p:animRot by="1500000">
                                      <p:cBhvr>
                                        <p:cTn id="73" dur="125" fill="hold">
                                          <p:stCondLst>
                                            <p:cond delay="375"/>
                                          </p:stCondLst>
                                        </p:cTn>
                                        <p:tgtEl>
                                          <p:spTgt spid="5"/>
                                        </p:tgtEl>
                                        <p:attrNameLst>
                                          <p:attrName>r</p:attrName>
                                        </p:attrNameLst>
                                      </p:cBhvr>
                                    </p:animRot>
                                  </p:childTnLst>
                                </p:cTn>
                              </p:par>
                            </p:childTnLst>
                          </p:cTn>
                        </p:par>
                        <p:par>
                          <p:cTn id="74" fill="hold">
                            <p:stCondLst>
                              <p:cond delay="4850"/>
                            </p:stCondLst>
                            <p:childTnLst>
                              <p:par>
                                <p:cTn id="75" presetID="41"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3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78" dur="300" fill="hold"/>
                                        <p:tgtEl>
                                          <p:spTgt spid="10"/>
                                        </p:tgtEl>
                                        <p:attrNameLst>
                                          <p:attrName>ppt_y</p:attrName>
                                        </p:attrNameLst>
                                      </p:cBhvr>
                                      <p:tavLst>
                                        <p:tav tm="0">
                                          <p:val>
                                            <p:strVal val="#ppt_y"/>
                                          </p:val>
                                        </p:tav>
                                        <p:tav tm="100000">
                                          <p:val>
                                            <p:strVal val="#ppt_y"/>
                                          </p:val>
                                        </p:tav>
                                      </p:tavLst>
                                    </p:anim>
                                    <p:anim calcmode="lin" valueType="num">
                                      <p:cBhvr>
                                        <p:cTn id="79" dur="3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80" dur="3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81" dur="300" tmFilter="0,0; .5, 1; 1, 1"/>
                                        <p:tgtEl>
                                          <p:spTgt spid="10"/>
                                        </p:tgtEl>
                                      </p:cBhvr>
                                    </p:animEffect>
                                  </p:childTnLst>
                                </p:cTn>
                              </p:par>
                            </p:childTnLst>
                          </p:cTn>
                        </p:par>
                        <p:par>
                          <p:cTn id="82" fill="hold">
                            <p:stCondLst>
                              <p:cond delay="515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6"/>
                                        </p:tgtEl>
                                        <p:attrNameLst>
                                          <p:attrName>style.visibility</p:attrName>
                                        </p:attrNameLst>
                                      </p:cBhvr>
                                      <p:to>
                                        <p:strVal val="visible"/>
                                      </p:to>
                                    </p:set>
                                    <p:anim calcmode="lin" valueType="num">
                                      <p:cBhvr>
                                        <p:cTn id="8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6"/>
                                        </p:tgtEl>
                                        <p:attrNameLst>
                                          <p:attrName>ppt_y</p:attrName>
                                        </p:attrNameLst>
                                      </p:cBhvr>
                                      <p:tavLst>
                                        <p:tav tm="0">
                                          <p:val>
                                            <p:strVal val="#ppt_y"/>
                                          </p:val>
                                        </p:tav>
                                        <p:tav tm="100000">
                                          <p:val>
                                            <p:strVal val="#ppt_y"/>
                                          </p:val>
                                        </p:tav>
                                      </p:tavLst>
                                    </p:anim>
                                    <p:anim calcmode="lin" valueType="num">
                                      <p:cBhvr>
                                        <p:cTn id="8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6"/>
                                        </p:tgtEl>
                                      </p:cBhvr>
                                    </p:animEffect>
                                  </p:childTnLst>
                                </p:cTn>
                              </p:par>
                              <p:par>
                                <p:cTn id="90" presetID="34" presetClass="emph" presetSubtype="0" fill="hold" grpId="1" nodeType="withEffect">
                                  <p:stCondLst>
                                    <p:cond delay="0"/>
                                  </p:stCondLst>
                                  <p:iterate type="lt">
                                    <p:tmPct val="10000"/>
                                  </p:iterate>
                                  <p:childTnLst>
                                    <p:animMotion origin="layout" path="M -2.70833E-6 -1.85185E-6 L 0.00013 -0.07407 " pathEditMode="relative" rAng="0" ptsTypes="AA">
                                      <p:cBhvr>
                                        <p:cTn id="91" dur="250" accel="50000" decel="50000" autoRev="1" fill="hold">
                                          <p:stCondLst>
                                            <p:cond delay="0"/>
                                          </p:stCondLst>
                                        </p:cTn>
                                        <p:tgtEl>
                                          <p:spTgt spid="6"/>
                                        </p:tgtEl>
                                        <p:attrNameLst>
                                          <p:attrName>ppt_x</p:attrName>
                                          <p:attrName>ppt_y</p:attrName>
                                        </p:attrNameLst>
                                      </p:cBhvr>
                                      <p:rCtr x="0" y="-3704"/>
                                    </p:animMotion>
                                    <p:animRot by="1500000">
                                      <p:cBhvr>
                                        <p:cTn id="92" dur="125" fill="hold">
                                          <p:stCondLst>
                                            <p:cond delay="0"/>
                                          </p:stCondLst>
                                        </p:cTn>
                                        <p:tgtEl>
                                          <p:spTgt spid="6"/>
                                        </p:tgtEl>
                                        <p:attrNameLst>
                                          <p:attrName>r</p:attrName>
                                        </p:attrNameLst>
                                      </p:cBhvr>
                                    </p:animRot>
                                    <p:animRot by="-1500000">
                                      <p:cBhvr>
                                        <p:cTn id="93" dur="125" fill="hold">
                                          <p:stCondLst>
                                            <p:cond delay="125"/>
                                          </p:stCondLst>
                                        </p:cTn>
                                        <p:tgtEl>
                                          <p:spTgt spid="6"/>
                                        </p:tgtEl>
                                        <p:attrNameLst>
                                          <p:attrName>r</p:attrName>
                                        </p:attrNameLst>
                                      </p:cBhvr>
                                    </p:animRot>
                                    <p:animRot by="-1500000">
                                      <p:cBhvr>
                                        <p:cTn id="94" dur="125" fill="hold">
                                          <p:stCondLst>
                                            <p:cond delay="250"/>
                                          </p:stCondLst>
                                        </p:cTn>
                                        <p:tgtEl>
                                          <p:spTgt spid="6"/>
                                        </p:tgtEl>
                                        <p:attrNameLst>
                                          <p:attrName>r</p:attrName>
                                        </p:attrNameLst>
                                      </p:cBhvr>
                                    </p:animRot>
                                    <p:animRot by="1500000">
                                      <p:cBhvr>
                                        <p:cTn id="95" dur="125" fill="hold">
                                          <p:stCondLst>
                                            <p:cond delay="375"/>
                                          </p:stCondLst>
                                        </p:cTn>
                                        <p:tgtEl>
                                          <p:spTgt spid="6"/>
                                        </p:tgtEl>
                                        <p:attrNameLst>
                                          <p:attrName>r</p:attrName>
                                        </p:attrNameLst>
                                      </p:cBhvr>
                                    </p:animRot>
                                  </p:childTnLst>
                                </p:cTn>
                              </p:par>
                              <p:par>
                                <p:cTn id="96" presetID="42"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1000"/>
                                        <p:tgtEl>
                                          <p:spTgt spid="11"/>
                                        </p:tgtEl>
                                      </p:cBhvr>
                                    </p:animEffect>
                                    <p:anim calcmode="lin" valueType="num">
                                      <p:cBhvr>
                                        <p:cTn id="99" dur="1000" fill="hold"/>
                                        <p:tgtEl>
                                          <p:spTgt spid="11"/>
                                        </p:tgtEl>
                                        <p:attrNameLst>
                                          <p:attrName>ppt_x</p:attrName>
                                        </p:attrNameLst>
                                      </p:cBhvr>
                                      <p:tavLst>
                                        <p:tav tm="0">
                                          <p:val>
                                            <p:strVal val="#ppt_x"/>
                                          </p:val>
                                        </p:tav>
                                        <p:tav tm="100000">
                                          <p:val>
                                            <p:strVal val="#ppt_x"/>
                                          </p:val>
                                        </p:tav>
                                      </p:tavLst>
                                    </p:anim>
                                    <p:anim calcmode="lin" valueType="num">
                                      <p:cBhvr>
                                        <p:cTn id="10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3" grpId="1"/>
      <p:bldP spid="4" grpId="0"/>
      <p:bldP spid="4" grpId="1"/>
      <p:bldP spid="5" grpId="0"/>
      <p:bldP spid="5" grpId="1"/>
      <p:bldP spid="6" grpId="0"/>
      <p:bldP spid="6" grpId="1"/>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0">
            <a:extLst>
              <a:ext uri="{FF2B5EF4-FFF2-40B4-BE49-F238E27FC236}">
                <a16:creationId xmlns:a16="http://schemas.microsoft.com/office/drawing/2014/main" id="{8465336D-A467-48F2-9094-187FA4077892}"/>
              </a:ext>
            </a:extLst>
          </p:cNvPr>
          <p:cNvSpPr txBox="1"/>
          <p:nvPr/>
        </p:nvSpPr>
        <p:spPr>
          <a:xfrm>
            <a:off x="2046218" y="5253528"/>
            <a:ext cx="2067610" cy="72712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en-US" altLang="zh-CN" sz="1050" smtClean="0">
                <a:solidFill>
                  <a:srgbClr val="4F4D50"/>
                </a:solidFill>
                <a:latin typeface="+mn-lt"/>
                <a:ea typeface="+mn-ea"/>
                <a:cs typeface="+mn-ea"/>
                <a:sym typeface="+mn-lt"/>
              </a:rPr>
              <a:t>Click here to add content that matches the title.</a:t>
            </a:r>
            <a:endParaRPr lang="en-US" altLang="zh-CN" sz="1050" dirty="0">
              <a:solidFill>
                <a:srgbClr val="4F4D50"/>
              </a:solidFill>
              <a:latin typeface="+mn-lt"/>
              <a:ea typeface="+mn-ea"/>
              <a:cs typeface="+mn-ea"/>
              <a:sym typeface="+mn-lt"/>
            </a:endParaRPr>
          </a:p>
          <a:p>
            <a:pPr algn="ctr">
              <a:lnSpc>
                <a:spcPct val="150000"/>
              </a:lnSpc>
            </a:pPr>
            <a:endParaRPr lang="en-US" altLang="zh-CN" sz="1050" dirty="0">
              <a:solidFill>
                <a:srgbClr val="4F4D50"/>
              </a:solidFill>
              <a:latin typeface="+mn-lt"/>
              <a:ea typeface="+mn-ea"/>
              <a:cs typeface="+mn-ea"/>
              <a:sym typeface="+mn-lt"/>
            </a:endParaRPr>
          </a:p>
        </p:txBody>
      </p:sp>
      <p:sp>
        <p:nvSpPr>
          <p:cNvPr id="13" name="TextBox 16">
            <a:extLst>
              <a:ext uri="{FF2B5EF4-FFF2-40B4-BE49-F238E27FC236}">
                <a16:creationId xmlns:a16="http://schemas.microsoft.com/office/drawing/2014/main" id="{D81B7E00-9492-4549-96CD-356D24FCB24F}"/>
              </a:ext>
            </a:extLst>
          </p:cNvPr>
          <p:cNvSpPr txBox="1"/>
          <p:nvPr/>
        </p:nvSpPr>
        <p:spPr>
          <a:xfrm>
            <a:off x="5220945" y="5311380"/>
            <a:ext cx="1899945" cy="72712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en-US" altLang="zh-CN" sz="1050" smtClean="0">
                <a:solidFill>
                  <a:srgbClr val="4F4D50"/>
                </a:solidFill>
                <a:latin typeface="+mn-lt"/>
                <a:ea typeface="+mn-ea"/>
                <a:cs typeface="+mn-ea"/>
                <a:sym typeface="+mn-lt"/>
              </a:rPr>
              <a:t>Click here to add content that matches the title.</a:t>
            </a:r>
            <a:endParaRPr lang="en-US" altLang="zh-CN" sz="1050" dirty="0">
              <a:solidFill>
                <a:srgbClr val="4F4D50"/>
              </a:solidFill>
              <a:latin typeface="+mn-lt"/>
              <a:ea typeface="+mn-ea"/>
              <a:cs typeface="+mn-ea"/>
              <a:sym typeface="+mn-lt"/>
            </a:endParaRPr>
          </a:p>
          <a:p>
            <a:pPr algn="ctr">
              <a:lnSpc>
                <a:spcPct val="150000"/>
              </a:lnSpc>
            </a:pPr>
            <a:endParaRPr lang="en-US" altLang="zh-CN" sz="1050" dirty="0">
              <a:solidFill>
                <a:srgbClr val="4F4D50"/>
              </a:solidFill>
              <a:latin typeface="+mn-lt"/>
              <a:ea typeface="+mn-ea"/>
              <a:cs typeface="+mn-ea"/>
              <a:sym typeface="+mn-lt"/>
            </a:endParaRPr>
          </a:p>
        </p:txBody>
      </p:sp>
      <p:sp>
        <p:nvSpPr>
          <p:cNvPr id="14" name="TextBox 22">
            <a:extLst>
              <a:ext uri="{FF2B5EF4-FFF2-40B4-BE49-F238E27FC236}">
                <a16:creationId xmlns:a16="http://schemas.microsoft.com/office/drawing/2014/main" id="{BA4A09E0-3623-439B-8E8B-5858FDF85564}"/>
              </a:ext>
            </a:extLst>
          </p:cNvPr>
          <p:cNvSpPr txBox="1"/>
          <p:nvPr/>
        </p:nvSpPr>
        <p:spPr>
          <a:xfrm>
            <a:off x="8284564" y="5311380"/>
            <a:ext cx="2091731" cy="727122"/>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pPr algn="ctr">
              <a:lnSpc>
                <a:spcPct val="150000"/>
              </a:lnSpc>
            </a:pPr>
            <a:r>
              <a:rPr lang="en-US" altLang="zh-CN" sz="1050" smtClean="0">
                <a:solidFill>
                  <a:srgbClr val="4F4D50"/>
                </a:solidFill>
                <a:latin typeface="+mn-lt"/>
                <a:ea typeface="+mn-ea"/>
                <a:cs typeface="+mn-ea"/>
                <a:sym typeface="+mn-lt"/>
              </a:rPr>
              <a:t>Click here to add content that matches the title.</a:t>
            </a:r>
            <a:endParaRPr lang="en-US" altLang="zh-CN" sz="1050" dirty="0">
              <a:solidFill>
                <a:srgbClr val="4F4D50"/>
              </a:solidFill>
              <a:latin typeface="+mn-lt"/>
              <a:ea typeface="+mn-ea"/>
              <a:cs typeface="+mn-ea"/>
              <a:sym typeface="+mn-lt"/>
            </a:endParaRPr>
          </a:p>
          <a:p>
            <a:pPr algn="ctr">
              <a:lnSpc>
                <a:spcPct val="150000"/>
              </a:lnSpc>
            </a:pPr>
            <a:endParaRPr lang="en-US" altLang="zh-CN" sz="1050" dirty="0">
              <a:solidFill>
                <a:srgbClr val="4F4D50"/>
              </a:solidFill>
              <a:latin typeface="+mn-lt"/>
              <a:ea typeface="+mn-ea"/>
              <a:cs typeface="+mn-ea"/>
              <a:sym typeface="+mn-lt"/>
            </a:endParaRPr>
          </a:p>
        </p:txBody>
      </p:sp>
      <p:sp>
        <p:nvSpPr>
          <p:cNvPr id="15" name="椭圆 14">
            <a:extLst>
              <a:ext uri="{FF2B5EF4-FFF2-40B4-BE49-F238E27FC236}">
                <a16:creationId xmlns:a16="http://schemas.microsoft.com/office/drawing/2014/main" id="{3EB26F74-B115-463E-997D-2C6A697C89AB}"/>
              </a:ext>
            </a:extLst>
          </p:cNvPr>
          <p:cNvSpPr/>
          <p:nvPr/>
        </p:nvSpPr>
        <p:spPr>
          <a:xfrm>
            <a:off x="1854324" y="2679673"/>
            <a:ext cx="2304000" cy="2304000"/>
          </a:xfrm>
          <a:prstGeom prst="ellipse">
            <a:avLst/>
          </a:prstGeom>
          <a:solidFill>
            <a:schemeClr val="accent1"/>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F4D50"/>
              </a:solidFill>
              <a:cs typeface="+mn-ea"/>
              <a:sym typeface="+mn-lt"/>
            </a:endParaRPr>
          </a:p>
        </p:txBody>
      </p:sp>
      <p:sp>
        <p:nvSpPr>
          <p:cNvPr id="16" name="TextBox 30">
            <a:extLst>
              <a:ext uri="{FF2B5EF4-FFF2-40B4-BE49-F238E27FC236}">
                <a16:creationId xmlns:a16="http://schemas.microsoft.com/office/drawing/2014/main" id="{E67D66D0-AE58-4B72-A126-0F4C2C494064}"/>
              </a:ext>
            </a:extLst>
          </p:cNvPr>
          <p:cNvSpPr txBox="1"/>
          <p:nvPr/>
        </p:nvSpPr>
        <p:spPr>
          <a:xfrm>
            <a:off x="1999627" y="3284826"/>
            <a:ext cx="2073468"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en-US" altLang="zh-CN" sz="2133" b="0" smtClean="0">
                <a:latin typeface="+mn-lt"/>
                <a:ea typeface="+mn-ea"/>
                <a:cs typeface="+mn-ea"/>
                <a:sym typeface="+mn-lt"/>
              </a:rPr>
              <a:t>Add title text</a:t>
            </a:r>
            <a:endParaRPr lang="en-US" altLang="zh-CN" sz="2133" b="0" dirty="0">
              <a:latin typeface="+mn-lt"/>
              <a:ea typeface="+mn-ea"/>
              <a:cs typeface="+mn-ea"/>
              <a:sym typeface="+mn-lt"/>
            </a:endParaRPr>
          </a:p>
          <a:p>
            <a:r>
              <a:rPr lang="en-US" altLang="zh-CN" sz="4267" smtClean="0">
                <a:latin typeface="+mn-lt"/>
                <a:ea typeface="+mn-ea"/>
                <a:cs typeface="+mn-ea"/>
                <a:sym typeface="+mn-lt"/>
              </a:rPr>
              <a:t>5WM</a:t>
            </a:r>
            <a:endParaRPr lang="zh-CN" altLang="en-US" sz="4267" dirty="0">
              <a:latin typeface="+mn-lt"/>
              <a:ea typeface="+mn-ea"/>
              <a:cs typeface="+mn-ea"/>
              <a:sym typeface="+mn-lt"/>
            </a:endParaRPr>
          </a:p>
        </p:txBody>
      </p:sp>
      <p:sp>
        <p:nvSpPr>
          <p:cNvPr id="17" name="椭圆 16">
            <a:extLst>
              <a:ext uri="{FF2B5EF4-FFF2-40B4-BE49-F238E27FC236}">
                <a16:creationId xmlns:a16="http://schemas.microsoft.com/office/drawing/2014/main" id="{5ED3B88B-8974-4AC2-B446-9571414B62CA}"/>
              </a:ext>
            </a:extLst>
          </p:cNvPr>
          <p:cNvSpPr/>
          <p:nvPr/>
        </p:nvSpPr>
        <p:spPr>
          <a:xfrm>
            <a:off x="4951195" y="2671301"/>
            <a:ext cx="2304000" cy="2304000"/>
          </a:xfrm>
          <a:prstGeom prst="ellipse">
            <a:avLst/>
          </a:prstGeom>
          <a:solidFill>
            <a:schemeClr val="accent2"/>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F4D50"/>
              </a:solidFill>
              <a:cs typeface="+mn-ea"/>
              <a:sym typeface="+mn-lt"/>
            </a:endParaRPr>
          </a:p>
        </p:txBody>
      </p:sp>
      <p:sp>
        <p:nvSpPr>
          <p:cNvPr id="18" name="TextBox 31">
            <a:extLst>
              <a:ext uri="{FF2B5EF4-FFF2-40B4-BE49-F238E27FC236}">
                <a16:creationId xmlns:a16="http://schemas.microsoft.com/office/drawing/2014/main" id="{EAC10133-B54D-40F5-94E3-AC971742B1C4}"/>
              </a:ext>
            </a:extLst>
          </p:cNvPr>
          <p:cNvSpPr txBox="1"/>
          <p:nvPr/>
        </p:nvSpPr>
        <p:spPr>
          <a:xfrm>
            <a:off x="5220944" y="3330858"/>
            <a:ext cx="1764501" cy="984885"/>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en-US" altLang="zh-CN" sz="2133" b="0">
                <a:latin typeface="+mn-lt"/>
                <a:ea typeface="+mn-ea"/>
                <a:cs typeface="+mn-ea"/>
                <a:sym typeface="+mn-lt"/>
              </a:rPr>
              <a:t>Add title </a:t>
            </a:r>
            <a:r>
              <a:rPr lang="en-US" altLang="zh-CN" sz="2133" b="0" smtClean="0">
                <a:latin typeface="+mn-lt"/>
                <a:ea typeface="+mn-ea"/>
                <a:cs typeface="+mn-ea"/>
                <a:sym typeface="+mn-lt"/>
              </a:rPr>
              <a:t>text</a:t>
            </a:r>
          </a:p>
          <a:p>
            <a:r>
              <a:rPr lang="en-US" altLang="zh-CN" sz="4267" smtClean="0">
                <a:latin typeface="+mn-lt"/>
                <a:ea typeface="+mn-ea"/>
                <a:cs typeface="+mn-ea"/>
                <a:sym typeface="+mn-lt"/>
              </a:rPr>
              <a:t>5K</a:t>
            </a:r>
            <a:endParaRPr lang="zh-CN" altLang="en-US" sz="4267" dirty="0">
              <a:latin typeface="+mn-lt"/>
              <a:ea typeface="+mn-ea"/>
              <a:cs typeface="+mn-ea"/>
              <a:sym typeface="+mn-lt"/>
            </a:endParaRPr>
          </a:p>
        </p:txBody>
      </p:sp>
      <p:sp>
        <p:nvSpPr>
          <p:cNvPr id="19" name="椭圆 18">
            <a:extLst>
              <a:ext uri="{FF2B5EF4-FFF2-40B4-BE49-F238E27FC236}">
                <a16:creationId xmlns:a16="http://schemas.microsoft.com/office/drawing/2014/main" id="{C5A79617-98B6-4A5E-A209-A1D3E4FFFFAA}"/>
              </a:ext>
            </a:extLst>
          </p:cNvPr>
          <p:cNvSpPr/>
          <p:nvPr/>
        </p:nvSpPr>
        <p:spPr>
          <a:xfrm>
            <a:off x="8103870" y="2680575"/>
            <a:ext cx="2304000" cy="2304000"/>
          </a:xfrm>
          <a:prstGeom prst="ellipse">
            <a:avLst/>
          </a:prstGeom>
          <a:solidFill>
            <a:schemeClr val="bg1"/>
          </a:solidFill>
          <a:ln w="12700">
            <a:solidFill>
              <a:schemeClr val="bg1">
                <a:lumMod val="75000"/>
              </a:schemeClr>
            </a:solid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F4D50"/>
              </a:solidFill>
              <a:cs typeface="+mn-ea"/>
              <a:sym typeface="+mn-lt"/>
            </a:endParaRPr>
          </a:p>
        </p:txBody>
      </p:sp>
      <p:sp>
        <p:nvSpPr>
          <p:cNvPr id="20" name="TextBox 32">
            <a:extLst>
              <a:ext uri="{FF2B5EF4-FFF2-40B4-BE49-F238E27FC236}">
                <a16:creationId xmlns:a16="http://schemas.microsoft.com/office/drawing/2014/main" id="{67E2FF48-A421-481B-B02E-B66AC68C3F4D}"/>
              </a:ext>
            </a:extLst>
          </p:cNvPr>
          <p:cNvSpPr txBox="1"/>
          <p:nvPr/>
        </p:nvSpPr>
        <p:spPr>
          <a:xfrm>
            <a:off x="8369071" y="3352963"/>
            <a:ext cx="1773599" cy="129266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en-US" altLang="zh-CN" sz="2133" b="0">
                <a:solidFill>
                  <a:srgbClr val="4F4D50"/>
                </a:solidFill>
                <a:latin typeface="+mn-lt"/>
                <a:ea typeface="+mn-ea"/>
                <a:cs typeface="+mn-ea"/>
                <a:sym typeface="+mn-lt"/>
              </a:rPr>
              <a:t>Add title </a:t>
            </a:r>
            <a:r>
              <a:rPr lang="en-US" altLang="zh-CN" sz="2133" b="0" smtClean="0">
                <a:solidFill>
                  <a:srgbClr val="4F4D50"/>
                </a:solidFill>
                <a:latin typeface="+mn-lt"/>
                <a:ea typeface="+mn-ea"/>
                <a:cs typeface="+mn-ea"/>
                <a:sym typeface="+mn-lt"/>
              </a:rPr>
              <a:t>text</a:t>
            </a:r>
          </a:p>
          <a:p>
            <a:r>
              <a:rPr lang="en-US" altLang="zh-CN" sz="4267">
                <a:solidFill>
                  <a:schemeClr val="tx1">
                    <a:lumMod val="75000"/>
                    <a:lumOff val="25000"/>
                  </a:schemeClr>
                </a:solidFill>
                <a:latin typeface="+mn-lt"/>
                <a:ea typeface="+mn-ea"/>
                <a:cs typeface="+mn-ea"/>
                <a:sym typeface="+mn-lt"/>
              </a:rPr>
              <a:t>5 </a:t>
            </a:r>
            <a:r>
              <a:rPr lang="en-US" altLang="zh-CN" sz="2000">
                <a:solidFill>
                  <a:schemeClr val="tx1">
                    <a:lumMod val="75000"/>
                    <a:lumOff val="25000"/>
                  </a:schemeClr>
                </a:solidFill>
                <a:latin typeface="+mn-lt"/>
                <a:ea typeface="+mn-ea"/>
                <a:cs typeface="+mn-ea"/>
                <a:sym typeface="+mn-lt"/>
              </a:rPr>
              <a:t>continents</a:t>
            </a:r>
            <a:endParaRPr lang="zh-CN" altLang="en-US" sz="2000" dirty="0">
              <a:solidFill>
                <a:schemeClr val="tx1">
                  <a:lumMod val="75000"/>
                  <a:lumOff val="25000"/>
                </a:schemeClr>
              </a:solidFill>
              <a:latin typeface="+mn-lt"/>
              <a:ea typeface="+mn-ea"/>
              <a:cs typeface="+mn-ea"/>
              <a:sym typeface="+mn-lt"/>
            </a:endParaRPr>
          </a:p>
        </p:txBody>
      </p:sp>
      <p:sp>
        <p:nvSpPr>
          <p:cNvPr id="21" name="矩形 20"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a:extLst>
              <a:ext uri="{FF2B5EF4-FFF2-40B4-BE49-F238E27FC236}">
                <a16:creationId xmlns:a16="http://schemas.microsoft.com/office/drawing/2014/main" id="{C1C38491-AEBF-4E04-91DE-86EAA9717501}"/>
              </a:ext>
            </a:extLst>
          </p:cNvPr>
          <p:cNvSpPr/>
          <p:nvPr/>
        </p:nvSpPr>
        <p:spPr>
          <a:xfrm>
            <a:off x="1662639" y="1814705"/>
            <a:ext cx="8881110" cy="553998"/>
          </a:xfrm>
          <a:prstGeom prst="rect">
            <a:avLst/>
          </a:prstGeom>
        </p:spPr>
        <p:txBody>
          <a:bodyPr wrap="square">
            <a:spAutoFit/>
          </a:bodyPr>
          <a:lstStyle/>
          <a:p>
            <a:pPr algn="ctr">
              <a:lnSpc>
                <a:spcPct val="150000"/>
              </a:lnSpc>
            </a:pPr>
            <a:r>
              <a:rPr lang="en-US" altLang="zh-CN" sz="1000" smtClean="0">
                <a:solidFill>
                  <a:srgbClr val="686769"/>
                </a:solidFill>
                <a:cs typeface="+mn-ea"/>
                <a:sym typeface="+mn-lt"/>
              </a:rPr>
              <a:t>Click here to add content that matches the title.Click here to add content, content to match the title, you can copy and paste directly, to select useful keyword entry.</a:t>
            </a:r>
            <a:endParaRPr lang="zh-CN" altLang="en-US" sz="1000" dirty="0">
              <a:solidFill>
                <a:srgbClr val="686769"/>
              </a:solidFill>
              <a:cs typeface="+mn-ea"/>
              <a:sym typeface="+mn-lt"/>
            </a:endParaRPr>
          </a:p>
        </p:txBody>
      </p:sp>
      <p:sp>
        <p:nvSpPr>
          <p:cNvPr id="22" name="文本框 21">
            <a:extLst>
              <a:ext uri="{FF2B5EF4-FFF2-40B4-BE49-F238E27FC236}">
                <a16:creationId xmlns:a16="http://schemas.microsoft.com/office/drawing/2014/main" id="{63D1CD65-BBA7-4638-BC9A-9BCD306FF5C3}"/>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255869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6" presetClass="entr" presetSubtype="2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800"/>
                                        <p:tgtEl>
                                          <p:spTgt spid="12"/>
                                        </p:tgtEl>
                                      </p:cBhvr>
                                    </p:animEffect>
                                  </p:childTnLst>
                                </p:cTn>
                              </p:par>
                              <p:par>
                                <p:cTn id="39" presetID="16" presetClass="entr" presetSubtype="21" fill="hold" grpId="0" nodeType="withEffect">
                                  <p:stCondLst>
                                    <p:cond delay="20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800"/>
                                        <p:tgtEl>
                                          <p:spTgt spid="13"/>
                                        </p:tgtEl>
                                      </p:cBhvr>
                                    </p:animEffect>
                                  </p:childTnLst>
                                </p:cTn>
                              </p:par>
                              <p:par>
                                <p:cTn id="42" presetID="16" presetClass="entr" presetSubtype="21" fill="hold" grpId="0" nodeType="withEffect">
                                  <p:stCondLst>
                                    <p:cond delay="40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800"/>
                                        <p:tgtEl>
                                          <p:spTgt spid="14"/>
                                        </p:tgtEl>
                                      </p:cBhvr>
                                    </p:animEffect>
                                  </p:childTnLst>
                                </p:cTn>
                              </p:par>
                              <p:par>
                                <p:cTn id="45" presetID="2" presetClass="entr" presetSubtype="2" fill="hold" grpId="0" nodeType="withEffect">
                                  <p:stCondLst>
                                    <p:cond delay="50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p:bldP spid="17" grpId="0" animBg="1"/>
      <p:bldP spid="18" grpId="0"/>
      <p:bldP spid="19" grpId="0" animBg="1"/>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6D9A1211-F67C-4DDD-BBC6-CB6072A58849}"/>
              </a:ext>
            </a:extLst>
          </p:cNvPr>
          <p:cNvSpPr txBox="1"/>
          <p:nvPr/>
        </p:nvSpPr>
        <p:spPr>
          <a:xfrm>
            <a:off x="2135560" y="2565316"/>
            <a:ext cx="4023075" cy="209737"/>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en-US" altLang="zh-CN">
                <a:solidFill>
                  <a:srgbClr val="4F4D50"/>
                </a:solidFill>
                <a:latin typeface="+mn-lt"/>
                <a:ea typeface="+mn-ea"/>
                <a:cs typeface="+mn-ea"/>
                <a:sym typeface="+mn-lt"/>
              </a:rPr>
              <a:t>Click here to add content that matches the title.</a:t>
            </a:r>
          </a:p>
        </p:txBody>
      </p:sp>
      <p:sp>
        <p:nvSpPr>
          <p:cNvPr id="3" name="TextBox 6">
            <a:extLst>
              <a:ext uri="{FF2B5EF4-FFF2-40B4-BE49-F238E27FC236}">
                <a16:creationId xmlns:a16="http://schemas.microsoft.com/office/drawing/2014/main" id="{5CD4EF58-FC62-452C-B640-219C75225B21}"/>
              </a:ext>
            </a:extLst>
          </p:cNvPr>
          <p:cNvSpPr txBox="1"/>
          <p:nvPr/>
        </p:nvSpPr>
        <p:spPr>
          <a:xfrm>
            <a:off x="2135560" y="3183295"/>
            <a:ext cx="4023075" cy="209737"/>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en-US" altLang="zh-CN">
                <a:solidFill>
                  <a:srgbClr val="4F4D50"/>
                </a:solidFill>
                <a:latin typeface="+mn-lt"/>
                <a:ea typeface="+mn-ea"/>
                <a:cs typeface="+mn-ea"/>
                <a:sym typeface="+mn-lt"/>
              </a:rPr>
              <a:t>Click here to add content that matches the title.</a:t>
            </a:r>
          </a:p>
        </p:txBody>
      </p:sp>
      <p:sp>
        <p:nvSpPr>
          <p:cNvPr id="4" name="TextBox 8">
            <a:extLst>
              <a:ext uri="{FF2B5EF4-FFF2-40B4-BE49-F238E27FC236}">
                <a16:creationId xmlns:a16="http://schemas.microsoft.com/office/drawing/2014/main" id="{DE33F1E8-E407-415B-91F7-31B86D085EF9}"/>
              </a:ext>
            </a:extLst>
          </p:cNvPr>
          <p:cNvSpPr txBox="1"/>
          <p:nvPr/>
        </p:nvSpPr>
        <p:spPr>
          <a:xfrm>
            <a:off x="2135560" y="3781397"/>
            <a:ext cx="4023075" cy="209737"/>
          </a:xfrm>
          <a:prstGeom prst="rect">
            <a:avLst/>
          </a:prstGeom>
          <a:noFill/>
        </p:spPr>
        <p:txBody>
          <a:bodyPr wrap="square" lIns="0" tIns="0" rIns="0" bIns="0" rtlCol="0">
            <a:spAutoFit/>
          </a:bodyPr>
          <a:lstStyle>
            <a:defPPr>
              <a:defRPr lang="zh-CN"/>
            </a:defPPr>
            <a:lvl1pPr algn="just">
              <a:lnSpc>
                <a:spcPts val="1800"/>
              </a:lnSpc>
              <a:defRPr sz="1200">
                <a:solidFill>
                  <a:schemeClr val="tx1">
                    <a:lumMod val="65000"/>
                    <a:lumOff val="35000"/>
                  </a:schemeClr>
                </a:solidFill>
                <a:latin typeface="微软雅黑 Light" panose="020B0502040204020203" pitchFamily="34" charset="-122"/>
                <a:ea typeface="微软雅黑 Light" panose="020B0502040204020203" pitchFamily="34" charset="-122"/>
              </a:defRPr>
            </a:lvl1pPr>
          </a:lstStyle>
          <a:p>
            <a:r>
              <a:rPr lang="en-US" altLang="zh-CN">
                <a:solidFill>
                  <a:srgbClr val="4F4D50"/>
                </a:solidFill>
                <a:latin typeface="+mn-lt"/>
                <a:ea typeface="+mn-ea"/>
                <a:cs typeface="+mn-ea"/>
                <a:sym typeface="+mn-lt"/>
              </a:rPr>
              <a:t>Click here to add content that matches the title.</a:t>
            </a:r>
          </a:p>
        </p:txBody>
      </p:sp>
      <p:sp>
        <p:nvSpPr>
          <p:cNvPr id="5" name="TextBox 38">
            <a:extLst>
              <a:ext uri="{FF2B5EF4-FFF2-40B4-BE49-F238E27FC236}">
                <a16:creationId xmlns:a16="http://schemas.microsoft.com/office/drawing/2014/main" id="{F86D0628-0536-4A1D-9BEC-E6942322668E}"/>
              </a:ext>
            </a:extLst>
          </p:cNvPr>
          <p:cNvSpPr txBox="1"/>
          <p:nvPr/>
        </p:nvSpPr>
        <p:spPr>
          <a:xfrm>
            <a:off x="1205795" y="2570188"/>
            <a:ext cx="929765" cy="215444"/>
          </a:xfrm>
          <a:prstGeom prst="rect">
            <a:avLst/>
          </a:prstGeom>
          <a:noFill/>
        </p:spPr>
        <p:txBody>
          <a:bodyPr wrap="square" lIns="0" tIns="0" rIns="0" bIns="0">
            <a:spAutoFit/>
          </a:bodyPr>
          <a:lstStyle/>
          <a:p>
            <a:pPr algn="just" fontAlgn="auto">
              <a:spcBef>
                <a:spcPts val="0"/>
              </a:spcBef>
              <a:spcAft>
                <a:spcPts val="0"/>
              </a:spcAft>
              <a:defRPr/>
            </a:pPr>
            <a:r>
              <a:rPr lang="en-US" altLang="zh-CN" sz="1400" smtClean="0">
                <a:solidFill>
                  <a:srgbClr val="4F4D50"/>
                </a:solidFill>
                <a:cs typeface="+mn-ea"/>
                <a:sym typeface="+mn-lt"/>
              </a:rPr>
              <a:t>Title</a:t>
            </a:r>
            <a:endParaRPr lang="zh-CN" altLang="en-US" sz="1400" dirty="0">
              <a:solidFill>
                <a:srgbClr val="4F4D50"/>
              </a:solidFill>
              <a:cs typeface="+mn-ea"/>
              <a:sym typeface="+mn-lt"/>
            </a:endParaRPr>
          </a:p>
        </p:txBody>
      </p:sp>
      <p:sp>
        <p:nvSpPr>
          <p:cNvPr id="6" name="TextBox 39">
            <a:extLst>
              <a:ext uri="{FF2B5EF4-FFF2-40B4-BE49-F238E27FC236}">
                <a16:creationId xmlns:a16="http://schemas.microsoft.com/office/drawing/2014/main" id="{146875DD-2574-4D92-A130-E237533B5E87}"/>
              </a:ext>
            </a:extLst>
          </p:cNvPr>
          <p:cNvSpPr txBox="1"/>
          <p:nvPr/>
        </p:nvSpPr>
        <p:spPr>
          <a:xfrm>
            <a:off x="1205795" y="3175984"/>
            <a:ext cx="929765" cy="215444"/>
          </a:xfrm>
          <a:prstGeom prst="rect">
            <a:avLst/>
          </a:prstGeom>
          <a:noFill/>
        </p:spPr>
        <p:txBody>
          <a:bodyPr wrap="square" lIns="0" tIns="0" rIns="0" bIns="0">
            <a:spAutoFit/>
          </a:bodyPr>
          <a:lstStyle/>
          <a:p>
            <a:pPr algn="just" fontAlgn="auto">
              <a:spcBef>
                <a:spcPts val="0"/>
              </a:spcBef>
              <a:spcAft>
                <a:spcPts val="0"/>
              </a:spcAft>
              <a:defRPr/>
            </a:pPr>
            <a:r>
              <a:rPr lang="en-US" altLang="zh-CN" sz="1400">
                <a:solidFill>
                  <a:srgbClr val="4F4D50"/>
                </a:solidFill>
                <a:cs typeface="+mn-ea"/>
                <a:sym typeface="+mn-lt"/>
              </a:rPr>
              <a:t>Title</a:t>
            </a:r>
            <a:endParaRPr lang="zh-CN" altLang="en-US" sz="1400" dirty="0">
              <a:solidFill>
                <a:srgbClr val="4F4D50"/>
              </a:solidFill>
              <a:cs typeface="+mn-ea"/>
              <a:sym typeface="+mn-lt"/>
            </a:endParaRPr>
          </a:p>
        </p:txBody>
      </p:sp>
      <p:sp>
        <p:nvSpPr>
          <p:cNvPr id="7" name="TextBox 41">
            <a:extLst>
              <a:ext uri="{FF2B5EF4-FFF2-40B4-BE49-F238E27FC236}">
                <a16:creationId xmlns:a16="http://schemas.microsoft.com/office/drawing/2014/main" id="{5FA8F0AE-BC43-442C-818A-8898810F5D8B}"/>
              </a:ext>
            </a:extLst>
          </p:cNvPr>
          <p:cNvSpPr txBox="1"/>
          <p:nvPr/>
        </p:nvSpPr>
        <p:spPr>
          <a:xfrm>
            <a:off x="1205795" y="3781780"/>
            <a:ext cx="929765" cy="215444"/>
          </a:xfrm>
          <a:prstGeom prst="rect">
            <a:avLst/>
          </a:prstGeom>
          <a:noFill/>
        </p:spPr>
        <p:txBody>
          <a:bodyPr wrap="square" lIns="0" tIns="0" rIns="0" bIns="0">
            <a:spAutoFit/>
          </a:bodyPr>
          <a:lstStyle/>
          <a:p>
            <a:pPr algn="just" fontAlgn="auto">
              <a:spcBef>
                <a:spcPts val="0"/>
              </a:spcBef>
              <a:spcAft>
                <a:spcPts val="0"/>
              </a:spcAft>
              <a:defRPr/>
            </a:pPr>
            <a:r>
              <a:rPr lang="en-US" altLang="zh-CN" sz="1400">
                <a:solidFill>
                  <a:srgbClr val="4F4D50"/>
                </a:solidFill>
                <a:cs typeface="+mn-ea"/>
                <a:sym typeface="+mn-lt"/>
              </a:rPr>
              <a:t>Title</a:t>
            </a:r>
            <a:endParaRPr lang="zh-CN" altLang="en-US" sz="1400" dirty="0">
              <a:solidFill>
                <a:srgbClr val="4F4D50"/>
              </a:solidFill>
              <a:cs typeface="+mn-ea"/>
              <a:sym typeface="+mn-lt"/>
            </a:endParaRPr>
          </a:p>
        </p:txBody>
      </p:sp>
      <p:graphicFrame>
        <p:nvGraphicFramePr>
          <p:cNvPr id="8" name="图表 7">
            <a:extLst>
              <a:ext uri="{FF2B5EF4-FFF2-40B4-BE49-F238E27FC236}">
                <a16:creationId xmlns:a16="http://schemas.microsoft.com/office/drawing/2014/main" id="{7457D5AF-E888-4DA2-B2CA-106B80C06A25}"/>
              </a:ext>
            </a:extLst>
          </p:cNvPr>
          <p:cNvGraphicFramePr/>
          <p:nvPr>
            <p:extLst>
              <p:ext uri="{D42A27DB-BD31-4B8C-83A1-F6EECF244321}">
                <p14:modId xmlns:p14="http://schemas.microsoft.com/office/powerpoint/2010/main" val="1396853061"/>
              </p:ext>
            </p:extLst>
          </p:nvPr>
        </p:nvGraphicFramePr>
        <p:xfrm>
          <a:off x="6875149" y="1811717"/>
          <a:ext cx="4390626" cy="427701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8">
            <a:extLst>
              <a:ext uri="{FF2B5EF4-FFF2-40B4-BE49-F238E27FC236}">
                <a16:creationId xmlns:a16="http://schemas.microsoft.com/office/drawing/2014/main" id="{0F7A71BD-5D33-4A5F-A77E-46A3AB5C4820}"/>
              </a:ext>
            </a:extLst>
          </p:cNvPr>
          <p:cNvSpPr txBox="1"/>
          <p:nvPr/>
        </p:nvSpPr>
        <p:spPr>
          <a:xfrm>
            <a:off x="1205794" y="2020755"/>
            <a:ext cx="1643937" cy="246221"/>
          </a:xfrm>
          <a:prstGeom prst="rect">
            <a:avLst/>
          </a:prstGeom>
          <a:noFill/>
        </p:spPr>
        <p:txBody>
          <a:bodyPr wrap="square" lIns="0" tIns="0" rIns="0" bIns="0">
            <a:spAutoFit/>
          </a:bodyPr>
          <a:lstStyle/>
          <a:p>
            <a:pPr fontAlgn="auto">
              <a:spcBef>
                <a:spcPts val="0"/>
              </a:spcBef>
              <a:spcAft>
                <a:spcPts val="0"/>
              </a:spcAft>
              <a:defRPr/>
            </a:pPr>
            <a:r>
              <a:rPr lang="en-US" altLang="zh-CN" sz="1600" smtClean="0">
                <a:solidFill>
                  <a:srgbClr val="4F4D50"/>
                </a:solidFill>
                <a:cs typeface="+mn-ea"/>
                <a:sym typeface="+mn-lt"/>
              </a:rPr>
              <a:t>Add title text</a:t>
            </a:r>
            <a:endParaRPr lang="zh-CN" altLang="en-US" sz="1600" dirty="0">
              <a:solidFill>
                <a:srgbClr val="4F4D50"/>
              </a:solidFill>
              <a:cs typeface="+mn-ea"/>
              <a:sym typeface="+mn-lt"/>
            </a:endParaRPr>
          </a:p>
        </p:txBody>
      </p:sp>
      <p:sp>
        <p:nvSpPr>
          <p:cNvPr id="10" name="圆角矩形 29">
            <a:extLst>
              <a:ext uri="{FF2B5EF4-FFF2-40B4-BE49-F238E27FC236}">
                <a16:creationId xmlns:a16="http://schemas.microsoft.com/office/drawing/2014/main" id="{1C6208F3-F4E5-43D2-9F38-23C17B06268A}"/>
              </a:ext>
            </a:extLst>
          </p:cNvPr>
          <p:cNvSpPr/>
          <p:nvPr/>
        </p:nvSpPr>
        <p:spPr>
          <a:xfrm>
            <a:off x="1163261" y="5192499"/>
            <a:ext cx="1280475" cy="320736"/>
          </a:xfrm>
          <a:prstGeom prst="roundRect">
            <a:avLst>
              <a:gd name="adj" fmla="val 50000"/>
            </a:avLst>
          </a:prstGeom>
          <a:solidFill>
            <a:schemeClr val="accent1"/>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200">
                <a:solidFill>
                  <a:schemeClr val="bg1"/>
                </a:solidFill>
                <a:cs typeface="+mn-ea"/>
                <a:sym typeface="+mn-lt"/>
              </a:rPr>
              <a:t>title text</a:t>
            </a:r>
            <a:endParaRPr lang="zh-CN" altLang="en-US" sz="1200" dirty="0">
              <a:solidFill>
                <a:schemeClr val="bg1"/>
              </a:solidFill>
              <a:cs typeface="+mn-ea"/>
              <a:sym typeface="+mn-lt"/>
            </a:endParaRPr>
          </a:p>
        </p:txBody>
      </p:sp>
      <p:sp>
        <p:nvSpPr>
          <p:cNvPr id="11" name="圆角矩形 30">
            <a:extLst>
              <a:ext uri="{FF2B5EF4-FFF2-40B4-BE49-F238E27FC236}">
                <a16:creationId xmlns:a16="http://schemas.microsoft.com/office/drawing/2014/main" id="{5CE4FC47-C8CB-4954-B707-B43485451B46}"/>
              </a:ext>
            </a:extLst>
          </p:cNvPr>
          <p:cNvSpPr/>
          <p:nvPr/>
        </p:nvSpPr>
        <p:spPr>
          <a:xfrm>
            <a:off x="2551406" y="5192499"/>
            <a:ext cx="1280475" cy="320736"/>
          </a:xfrm>
          <a:prstGeom prst="roundRect">
            <a:avLst>
              <a:gd name="adj" fmla="val 50000"/>
            </a:avLst>
          </a:prstGeom>
          <a:solidFill>
            <a:schemeClr val="accent2"/>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200">
                <a:solidFill>
                  <a:schemeClr val="bg1"/>
                </a:solidFill>
                <a:cs typeface="+mn-ea"/>
                <a:sym typeface="+mn-lt"/>
              </a:rPr>
              <a:t>title text</a:t>
            </a:r>
            <a:endParaRPr lang="zh-CN" altLang="en-US" sz="1200" dirty="0">
              <a:solidFill>
                <a:schemeClr val="bg1"/>
              </a:solidFill>
              <a:cs typeface="+mn-ea"/>
              <a:sym typeface="+mn-lt"/>
            </a:endParaRPr>
          </a:p>
        </p:txBody>
      </p:sp>
      <p:sp>
        <p:nvSpPr>
          <p:cNvPr id="12" name="圆角矩形 31">
            <a:extLst>
              <a:ext uri="{FF2B5EF4-FFF2-40B4-BE49-F238E27FC236}">
                <a16:creationId xmlns:a16="http://schemas.microsoft.com/office/drawing/2014/main" id="{11C77705-A38B-4988-806F-BBF7DF1C7C48}"/>
              </a:ext>
            </a:extLst>
          </p:cNvPr>
          <p:cNvSpPr/>
          <p:nvPr/>
        </p:nvSpPr>
        <p:spPr>
          <a:xfrm>
            <a:off x="3939551" y="5192499"/>
            <a:ext cx="1280475" cy="320736"/>
          </a:xfrm>
          <a:prstGeom prst="roundRect">
            <a:avLst>
              <a:gd name="adj" fmla="val 50000"/>
            </a:avLst>
          </a:prstGeom>
          <a:solidFill>
            <a:schemeClr val="accent1"/>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200">
                <a:solidFill>
                  <a:schemeClr val="bg1"/>
                </a:solidFill>
                <a:cs typeface="+mn-ea"/>
                <a:sym typeface="+mn-lt"/>
              </a:rPr>
              <a:t>title text</a:t>
            </a:r>
            <a:endParaRPr lang="zh-CN" altLang="en-US" sz="1200" dirty="0">
              <a:solidFill>
                <a:schemeClr val="bg1"/>
              </a:solidFill>
              <a:cs typeface="+mn-ea"/>
              <a:sym typeface="+mn-lt"/>
            </a:endParaRPr>
          </a:p>
        </p:txBody>
      </p:sp>
      <p:sp>
        <p:nvSpPr>
          <p:cNvPr id="13" name="圆角矩形 32">
            <a:extLst>
              <a:ext uri="{FF2B5EF4-FFF2-40B4-BE49-F238E27FC236}">
                <a16:creationId xmlns:a16="http://schemas.microsoft.com/office/drawing/2014/main" id="{12C09594-8085-4421-8D9D-99A0ED5FA5AD}"/>
              </a:ext>
            </a:extLst>
          </p:cNvPr>
          <p:cNvSpPr/>
          <p:nvPr/>
        </p:nvSpPr>
        <p:spPr>
          <a:xfrm>
            <a:off x="5327695" y="5192499"/>
            <a:ext cx="1280475" cy="320736"/>
          </a:xfrm>
          <a:prstGeom prst="roundRect">
            <a:avLst>
              <a:gd name="adj" fmla="val 50000"/>
            </a:avLst>
          </a:prstGeom>
          <a:solidFill>
            <a:schemeClr val="accent2"/>
          </a:solidFill>
          <a:ln w="9525">
            <a:noFill/>
          </a:ln>
          <a:effectLst>
            <a:outerShdw blurRad="88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altLang="zh-CN" sz="1200">
                <a:solidFill>
                  <a:schemeClr val="bg1"/>
                </a:solidFill>
                <a:cs typeface="+mn-ea"/>
                <a:sym typeface="+mn-lt"/>
              </a:rPr>
              <a:t>title text</a:t>
            </a:r>
            <a:endParaRPr lang="zh-CN" altLang="en-US" sz="1200" dirty="0">
              <a:solidFill>
                <a:schemeClr val="bg1"/>
              </a:solidFill>
              <a:cs typeface="+mn-ea"/>
              <a:sym typeface="+mn-lt"/>
            </a:endParaRPr>
          </a:p>
        </p:txBody>
      </p:sp>
      <p:sp>
        <p:nvSpPr>
          <p:cNvPr id="14" name="TextBox 38">
            <a:extLst>
              <a:ext uri="{FF2B5EF4-FFF2-40B4-BE49-F238E27FC236}">
                <a16:creationId xmlns:a16="http://schemas.microsoft.com/office/drawing/2014/main" id="{2A5FAF2E-9C33-4294-A2AF-9B1F1FD9AA8A}"/>
              </a:ext>
            </a:extLst>
          </p:cNvPr>
          <p:cNvSpPr txBox="1"/>
          <p:nvPr/>
        </p:nvSpPr>
        <p:spPr>
          <a:xfrm>
            <a:off x="1205794" y="4592505"/>
            <a:ext cx="1643937" cy="246221"/>
          </a:xfrm>
          <a:prstGeom prst="rect">
            <a:avLst/>
          </a:prstGeom>
          <a:noFill/>
        </p:spPr>
        <p:txBody>
          <a:bodyPr wrap="square" lIns="0" tIns="0" rIns="0" bIns="0">
            <a:spAutoFit/>
          </a:bodyPr>
          <a:lstStyle/>
          <a:p>
            <a:pPr fontAlgn="auto">
              <a:spcBef>
                <a:spcPts val="0"/>
              </a:spcBef>
              <a:spcAft>
                <a:spcPts val="0"/>
              </a:spcAft>
              <a:defRPr/>
            </a:pPr>
            <a:r>
              <a:rPr lang="en-US" altLang="zh-CN" sz="1600" smtClean="0">
                <a:solidFill>
                  <a:srgbClr val="4F4D50"/>
                </a:solidFill>
                <a:cs typeface="+mn-ea"/>
                <a:sym typeface="+mn-lt"/>
              </a:rPr>
              <a:t>Add title text</a:t>
            </a:r>
            <a:endParaRPr lang="zh-CN" altLang="en-US" sz="1600" dirty="0">
              <a:solidFill>
                <a:srgbClr val="4F4D50"/>
              </a:solidFill>
              <a:cs typeface="+mn-ea"/>
              <a:sym typeface="+mn-lt"/>
            </a:endParaRPr>
          </a:p>
        </p:txBody>
      </p:sp>
      <p:sp>
        <p:nvSpPr>
          <p:cNvPr id="15" name="文本框 14">
            <a:extLst>
              <a:ext uri="{FF2B5EF4-FFF2-40B4-BE49-F238E27FC236}">
                <a16:creationId xmlns:a16="http://schemas.microsoft.com/office/drawing/2014/main" id="{CCC31144-1BB5-44CB-8557-019E78FD9BCB}"/>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40261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6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21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6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3100"/>
                            </p:stCondLst>
                            <p:childTnLst>
                              <p:par>
                                <p:cTn id="34" presetID="2" presetClass="entr" presetSubtype="8"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3600"/>
                            </p:stCondLst>
                            <p:childTnLst>
                              <p:par>
                                <p:cTn id="39" presetID="1" presetClass="entr" presetSubtype="0" fill="hold" grpId="1"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64" presetClass="path" presetSubtype="0" accel="50000" decel="50000" fill="hold" grpId="0" nodeType="withEffect">
                                  <p:stCondLst>
                                    <p:cond delay="0"/>
                                  </p:stCondLst>
                                  <p:childTnLst>
                                    <p:animMotion origin="layout" path="M 3.33333E-6 0.25439 L 3.33333E-6 4.44444E-6 " pathEditMode="relative" rAng="0" ptsTypes="AA">
                                      <p:cBhvr>
                                        <p:cTn id="42" dur="500" fill="hold"/>
                                        <p:tgtEl>
                                          <p:spTgt spid="10"/>
                                        </p:tgtEl>
                                        <p:attrNameLst>
                                          <p:attrName>ppt_x</p:attrName>
                                          <p:attrName>ppt_y</p:attrName>
                                        </p:attrNameLst>
                                      </p:cBhvr>
                                      <p:rCtr x="0" y="-12731"/>
                                    </p:animMotion>
                                  </p:childTnLst>
                                </p:cTn>
                              </p:par>
                            </p:childTnLst>
                          </p:cTn>
                        </p:par>
                        <p:par>
                          <p:cTn id="43" fill="hold">
                            <p:stCondLst>
                              <p:cond delay="4100"/>
                            </p:stCondLst>
                            <p:childTnLst>
                              <p:par>
                                <p:cTn id="44" presetID="1" presetClass="entr" presetSubtype="0" fill="hold" grpId="1"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64" presetClass="path" presetSubtype="0" accel="50000" decel="50000" fill="hold" grpId="0" nodeType="withEffect">
                                  <p:stCondLst>
                                    <p:cond delay="0"/>
                                  </p:stCondLst>
                                  <p:childTnLst>
                                    <p:animMotion origin="layout" path="M 1.25E-6 0.25439 L 1.25E-6 4.44444E-6 " pathEditMode="relative" rAng="0" ptsTypes="AA">
                                      <p:cBhvr>
                                        <p:cTn id="47" dur="500" fill="hold"/>
                                        <p:tgtEl>
                                          <p:spTgt spid="11"/>
                                        </p:tgtEl>
                                        <p:attrNameLst>
                                          <p:attrName>ppt_x</p:attrName>
                                          <p:attrName>ppt_y</p:attrName>
                                        </p:attrNameLst>
                                      </p:cBhvr>
                                      <p:rCtr x="0" y="-12731"/>
                                    </p:animMotion>
                                  </p:childTnLst>
                                </p:cTn>
                              </p:par>
                            </p:childTnLst>
                          </p:cTn>
                        </p:par>
                        <p:par>
                          <p:cTn id="48" fill="hold">
                            <p:stCondLst>
                              <p:cond delay="4600"/>
                            </p:stCondLst>
                            <p:childTnLst>
                              <p:par>
                                <p:cTn id="49" presetID="1" presetClass="entr" presetSubtype="0" fill="hold" grpId="1" nodeType="after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64" presetClass="path" presetSubtype="0" accel="50000" decel="50000" fill="hold" grpId="0" nodeType="withEffect">
                                  <p:stCondLst>
                                    <p:cond delay="0"/>
                                  </p:stCondLst>
                                  <p:childTnLst>
                                    <p:animMotion origin="layout" path="M -1.04167E-6 0.25439 L -1.04167E-6 4.44444E-6 " pathEditMode="relative" rAng="0" ptsTypes="AA">
                                      <p:cBhvr>
                                        <p:cTn id="52" dur="500" fill="hold"/>
                                        <p:tgtEl>
                                          <p:spTgt spid="12"/>
                                        </p:tgtEl>
                                        <p:attrNameLst>
                                          <p:attrName>ppt_x</p:attrName>
                                          <p:attrName>ppt_y</p:attrName>
                                        </p:attrNameLst>
                                      </p:cBhvr>
                                      <p:rCtr x="0" y="-12731"/>
                                    </p:animMotion>
                                  </p:childTnLst>
                                </p:cTn>
                              </p:par>
                            </p:childTnLst>
                          </p:cTn>
                        </p:par>
                        <p:par>
                          <p:cTn id="53" fill="hold">
                            <p:stCondLst>
                              <p:cond delay="5100"/>
                            </p:stCondLst>
                            <p:childTnLst>
                              <p:par>
                                <p:cTn id="54" presetID="1" presetClass="entr" presetSubtype="0" fill="hold" grpId="1" nodeType="after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64" presetClass="path" presetSubtype="0" accel="50000" decel="50000" fill="hold" grpId="0" nodeType="withEffect">
                                  <p:stCondLst>
                                    <p:cond delay="0"/>
                                  </p:stCondLst>
                                  <p:childTnLst>
                                    <p:animMotion origin="layout" path="M -3.125E-6 0.25439 L -3.125E-6 4.44444E-6 " pathEditMode="relative" rAng="0" ptsTypes="AA">
                                      <p:cBhvr>
                                        <p:cTn id="57" dur="500" fill="hold"/>
                                        <p:tgtEl>
                                          <p:spTgt spid="13"/>
                                        </p:tgtEl>
                                        <p:attrNameLst>
                                          <p:attrName>ppt_x</p:attrName>
                                          <p:attrName>ppt_y</p:attrName>
                                        </p:attrNameLst>
                                      </p:cBhvr>
                                      <p:rCtr x="0" y="-12731"/>
                                    </p:animMotion>
                                  </p:childTnLst>
                                </p:cTn>
                              </p:par>
                            </p:childTnLst>
                          </p:cTn>
                        </p:par>
                        <p:par>
                          <p:cTn id="58" fill="hold">
                            <p:stCondLst>
                              <p:cond delay="5600"/>
                            </p:stCondLst>
                            <p:childTnLst>
                              <p:par>
                                <p:cTn id="59" presetID="10" presetClass="entr" presetSubtype="0"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500"/>
                                        <p:tgtEl>
                                          <p:spTgt spid="8"/>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1000"/>
                                        <p:tgtEl>
                                          <p:spTgt spid="15"/>
                                        </p:tgtEl>
                                      </p:cBhvr>
                                    </p:animEffect>
                                    <p:anim calcmode="lin" valueType="num">
                                      <p:cBhvr>
                                        <p:cTn id="65" dur="1000" fill="hold"/>
                                        <p:tgtEl>
                                          <p:spTgt spid="15"/>
                                        </p:tgtEl>
                                        <p:attrNameLst>
                                          <p:attrName>ppt_x</p:attrName>
                                        </p:attrNameLst>
                                      </p:cBhvr>
                                      <p:tavLst>
                                        <p:tav tm="0">
                                          <p:val>
                                            <p:strVal val="#ppt_x"/>
                                          </p:val>
                                        </p:tav>
                                        <p:tav tm="100000">
                                          <p:val>
                                            <p:strVal val="#ppt_x"/>
                                          </p:val>
                                        </p:tav>
                                      </p:tavLst>
                                    </p:anim>
                                    <p:anim calcmode="lin" valueType="num">
                                      <p:cBhvr>
                                        <p:cTn id="6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Graphic spid="8" grpId="0">
        <p:bldAsOne/>
      </p:bldGraphic>
      <p:bldP spid="9" grpId="0"/>
      <p:bldP spid="10" grpId="0" animBg="1"/>
      <p:bldP spid="10" grpId="1" animBg="1"/>
      <p:bldP spid="11" grpId="0" animBg="1"/>
      <p:bldP spid="11" grpId="1" animBg="1"/>
      <p:bldP spid="12" grpId="0" animBg="1"/>
      <p:bldP spid="12" grpId="1" animBg="1"/>
      <p:bldP spid="13" grpId="0" animBg="1"/>
      <p:bldP spid="13" grpId="1"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747EDF33-C472-4C3A-9F30-B694CBA70DE8}"/>
              </a:ext>
            </a:extLst>
          </p:cNvPr>
          <p:cNvSpPr txBox="1"/>
          <p:nvPr/>
        </p:nvSpPr>
        <p:spPr>
          <a:xfrm>
            <a:off x="1275907" y="1673440"/>
            <a:ext cx="9640188" cy="1014724"/>
          </a:xfrm>
          <a:prstGeom prst="rect">
            <a:avLst/>
          </a:prstGeom>
          <a:noFill/>
        </p:spPr>
        <p:txBody>
          <a:bodyPr wrap="square" lIns="90508" tIns="45255" rIns="90508" bIns="45255" rtlCol="0">
            <a:spAutoFit/>
          </a:bodyPr>
          <a:lstStyle/>
          <a:p>
            <a:pPr algn="just" defTabSz="914377">
              <a:lnSpc>
                <a:spcPct val="150000"/>
              </a:lnSpc>
            </a:pPr>
            <a:r>
              <a:rPr lang="en-US" altLang="zh-CN" sz="1000" smtClean="0">
                <a:solidFill>
                  <a:srgbClr val="656D78">
                    <a:lumMod val="65000"/>
                    <a:lumOff val="35000"/>
                  </a:srgbClr>
                </a:solidFill>
                <a:cs typeface="+mn-ea"/>
                <a:sym typeface="+mn-lt"/>
              </a:rPr>
              <a:t>Click here to add content, content to match the title, you can copy and paste directly, to select useful keyword entry.Click here to add content, content to match the title, you can copy and paste directly, to select useful keyword entry.</a:t>
            </a:r>
            <a:endParaRPr lang="en-US" altLang="zh-CN" sz="1000" dirty="0">
              <a:solidFill>
                <a:srgbClr val="656D78">
                  <a:lumMod val="65000"/>
                  <a:lumOff val="35000"/>
                </a:srgbClr>
              </a:solidFill>
              <a:cs typeface="+mn-ea"/>
              <a:sym typeface="+mn-lt"/>
            </a:endParaRPr>
          </a:p>
          <a:p>
            <a:pPr algn="just" defTabSz="914377">
              <a:lnSpc>
                <a:spcPct val="150000"/>
              </a:lnSpc>
            </a:pPr>
            <a:endParaRPr lang="en-US" altLang="zh-CN" sz="1000" dirty="0">
              <a:solidFill>
                <a:srgbClr val="656D78">
                  <a:lumMod val="65000"/>
                  <a:lumOff val="35000"/>
                </a:srgbClr>
              </a:solidFill>
              <a:cs typeface="+mn-ea"/>
              <a:sym typeface="+mn-lt"/>
            </a:endParaRPr>
          </a:p>
          <a:p>
            <a:pPr algn="just" defTabSz="914377">
              <a:lnSpc>
                <a:spcPct val="150000"/>
              </a:lnSpc>
            </a:pPr>
            <a:r>
              <a:rPr lang="en-US" altLang="zh-CN" sz="1000" smtClean="0">
                <a:solidFill>
                  <a:srgbClr val="656D78">
                    <a:lumMod val="65000"/>
                    <a:lumOff val="35000"/>
                  </a:srgbClr>
                </a:solidFill>
                <a:cs typeface="+mn-ea"/>
                <a:sym typeface="+mn-lt"/>
              </a:rPr>
              <a:t>Click here to add content, content to match the title, you can copy and paste directly, to select useful keyword entry.</a:t>
            </a:r>
            <a:endParaRPr lang="zh-CN" altLang="en-US" sz="1000" dirty="0">
              <a:solidFill>
                <a:srgbClr val="656D78">
                  <a:lumMod val="65000"/>
                  <a:lumOff val="35000"/>
                </a:srgbClr>
              </a:solidFill>
              <a:cs typeface="+mn-ea"/>
              <a:sym typeface="+mn-lt"/>
            </a:endParaRPr>
          </a:p>
        </p:txBody>
      </p:sp>
      <p:sp>
        <p:nvSpPr>
          <p:cNvPr id="3" name="椭圆 2">
            <a:extLst>
              <a:ext uri="{FF2B5EF4-FFF2-40B4-BE49-F238E27FC236}">
                <a16:creationId xmlns:a16="http://schemas.microsoft.com/office/drawing/2014/main" id="{CD429831-3D85-4CC1-BC7F-E4117D77F8C5}"/>
              </a:ext>
            </a:extLst>
          </p:cNvPr>
          <p:cNvSpPr/>
          <p:nvPr/>
        </p:nvSpPr>
        <p:spPr>
          <a:xfrm>
            <a:off x="1913862" y="3438872"/>
            <a:ext cx="141767" cy="14401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4" name="TextBox 18">
            <a:extLst>
              <a:ext uri="{FF2B5EF4-FFF2-40B4-BE49-F238E27FC236}">
                <a16:creationId xmlns:a16="http://schemas.microsoft.com/office/drawing/2014/main" id="{4E903B8A-9405-41B1-9565-2F67A3FBF7D0}"/>
              </a:ext>
            </a:extLst>
          </p:cNvPr>
          <p:cNvSpPr txBox="1"/>
          <p:nvPr/>
        </p:nvSpPr>
        <p:spPr>
          <a:xfrm>
            <a:off x="2126512" y="3356994"/>
            <a:ext cx="937799" cy="311006"/>
          </a:xfrm>
          <a:prstGeom prst="rect">
            <a:avLst/>
          </a:prstGeom>
          <a:noFill/>
        </p:spPr>
        <p:txBody>
          <a:bodyPr wrap="none" lIns="90508" tIns="45255" rIns="90508" bIns="45255" rtlCol="0">
            <a:spAutoFit/>
          </a:bodyPr>
          <a:lstStyle/>
          <a:p>
            <a:pPr defTabSz="914377"/>
            <a:r>
              <a:rPr lang="en-US" altLang="zh-CN" sz="1427" smtClean="0">
                <a:solidFill>
                  <a:srgbClr val="656D78">
                    <a:lumMod val="65000"/>
                    <a:lumOff val="35000"/>
                  </a:srgbClr>
                </a:solidFill>
                <a:cs typeface="+mn-ea"/>
                <a:sym typeface="+mn-lt"/>
              </a:rPr>
              <a:t>Add </a:t>
            </a:r>
            <a:r>
              <a:rPr lang="en-US" altLang="zh-CN" sz="1427" smtClean="0">
                <a:solidFill>
                  <a:srgbClr val="656D78">
                    <a:lumMod val="65000"/>
                    <a:lumOff val="35000"/>
                  </a:srgbClr>
                </a:solidFill>
                <a:cs typeface="+mn-ea"/>
                <a:sym typeface="+mn-lt"/>
              </a:rPr>
              <a:t>title</a:t>
            </a:r>
            <a:endParaRPr lang="zh-CN" altLang="en-US" sz="1427" dirty="0">
              <a:solidFill>
                <a:srgbClr val="656D78">
                  <a:lumMod val="65000"/>
                  <a:lumOff val="35000"/>
                </a:srgbClr>
              </a:solidFill>
              <a:cs typeface="+mn-ea"/>
              <a:sym typeface="+mn-lt"/>
            </a:endParaRPr>
          </a:p>
        </p:txBody>
      </p:sp>
      <p:cxnSp>
        <p:nvCxnSpPr>
          <p:cNvPr id="5" name="直接连接符 4">
            <a:extLst>
              <a:ext uri="{FF2B5EF4-FFF2-40B4-BE49-F238E27FC236}">
                <a16:creationId xmlns:a16="http://schemas.microsoft.com/office/drawing/2014/main" id="{057D02F6-F585-42B6-8AC3-453647898250}"/>
              </a:ext>
            </a:extLst>
          </p:cNvPr>
          <p:cNvCxnSpPr/>
          <p:nvPr/>
        </p:nvCxnSpPr>
        <p:spPr>
          <a:xfrm>
            <a:off x="3473302" y="3510880"/>
            <a:ext cx="19138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20">
            <a:extLst>
              <a:ext uri="{FF2B5EF4-FFF2-40B4-BE49-F238E27FC236}">
                <a16:creationId xmlns:a16="http://schemas.microsoft.com/office/drawing/2014/main" id="{4B9EF015-7CA0-49E6-B9FC-2380524F595A}"/>
              </a:ext>
            </a:extLst>
          </p:cNvPr>
          <p:cNvSpPr txBox="1"/>
          <p:nvPr/>
        </p:nvSpPr>
        <p:spPr>
          <a:xfrm>
            <a:off x="2126514" y="3859543"/>
            <a:ext cx="1301680" cy="513048"/>
          </a:xfrm>
          <a:prstGeom prst="rect">
            <a:avLst/>
          </a:prstGeom>
          <a:noFill/>
        </p:spPr>
        <p:txBody>
          <a:bodyPr wrap="none" lIns="90508" tIns="45255" rIns="90508" bIns="45255" rtlCol="0">
            <a:spAutoFit/>
          </a:bodyPr>
          <a:lstStyle/>
          <a:p>
            <a:pPr defTabSz="914377"/>
            <a:r>
              <a:rPr lang="en-US" altLang="zh-CN" sz="2740" dirty="0">
                <a:solidFill>
                  <a:srgbClr val="656D78">
                    <a:lumMod val="75000"/>
                    <a:lumOff val="25000"/>
                  </a:srgbClr>
                </a:solidFill>
                <a:cs typeface="+mn-ea"/>
                <a:sym typeface="+mn-lt"/>
              </a:rPr>
              <a:t>73,856</a:t>
            </a:r>
            <a:endParaRPr lang="zh-CN" altLang="en-US" sz="2740" dirty="0">
              <a:solidFill>
                <a:srgbClr val="656D78">
                  <a:lumMod val="75000"/>
                  <a:lumOff val="25000"/>
                </a:srgbClr>
              </a:solidFill>
              <a:cs typeface="+mn-ea"/>
              <a:sym typeface="+mn-lt"/>
            </a:endParaRPr>
          </a:p>
        </p:txBody>
      </p:sp>
      <p:sp>
        <p:nvSpPr>
          <p:cNvPr id="7" name="圆角矩形 51">
            <a:extLst>
              <a:ext uri="{FF2B5EF4-FFF2-40B4-BE49-F238E27FC236}">
                <a16:creationId xmlns:a16="http://schemas.microsoft.com/office/drawing/2014/main" id="{92F89E6F-1368-4C3E-9B26-91F8718D8B4B}"/>
              </a:ext>
            </a:extLst>
          </p:cNvPr>
          <p:cNvSpPr/>
          <p:nvPr/>
        </p:nvSpPr>
        <p:spPr>
          <a:xfrm>
            <a:off x="3654989" y="3704477"/>
            <a:ext cx="354419" cy="1822296"/>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8" name="圆角矩形 52">
            <a:extLst>
              <a:ext uri="{FF2B5EF4-FFF2-40B4-BE49-F238E27FC236}">
                <a16:creationId xmlns:a16="http://schemas.microsoft.com/office/drawing/2014/main" id="{257E706C-9D2D-4EF4-A4D5-D2F003F6B43E}"/>
              </a:ext>
            </a:extLst>
          </p:cNvPr>
          <p:cNvSpPr/>
          <p:nvPr/>
        </p:nvSpPr>
        <p:spPr>
          <a:xfrm>
            <a:off x="4094156" y="3704477"/>
            <a:ext cx="354419" cy="1822296"/>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9" name="圆角矩形 53">
            <a:extLst>
              <a:ext uri="{FF2B5EF4-FFF2-40B4-BE49-F238E27FC236}">
                <a16:creationId xmlns:a16="http://schemas.microsoft.com/office/drawing/2014/main" id="{37A9D6DB-E5D3-47AF-93C4-91094DF8137F}"/>
              </a:ext>
            </a:extLst>
          </p:cNvPr>
          <p:cNvSpPr/>
          <p:nvPr/>
        </p:nvSpPr>
        <p:spPr>
          <a:xfrm>
            <a:off x="4533323" y="3704477"/>
            <a:ext cx="354419" cy="1822296"/>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10" name="圆角矩形 54">
            <a:extLst>
              <a:ext uri="{FF2B5EF4-FFF2-40B4-BE49-F238E27FC236}">
                <a16:creationId xmlns:a16="http://schemas.microsoft.com/office/drawing/2014/main" id="{50835E54-2A54-4F9E-B1F1-F7A5EF0F8C92}"/>
              </a:ext>
            </a:extLst>
          </p:cNvPr>
          <p:cNvSpPr/>
          <p:nvPr/>
        </p:nvSpPr>
        <p:spPr>
          <a:xfrm>
            <a:off x="4972488" y="3704477"/>
            <a:ext cx="354419" cy="1822296"/>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11" name="圆角矩形 55">
            <a:extLst>
              <a:ext uri="{FF2B5EF4-FFF2-40B4-BE49-F238E27FC236}">
                <a16:creationId xmlns:a16="http://schemas.microsoft.com/office/drawing/2014/main" id="{E8D08F15-1A11-49FD-AB3E-D57F1E4EFEA9}"/>
              </a:ext>
            </a:extLst>
          </p:cNvPr>
          <p:cNvSpPr/>
          <p:nvPr/>
        </p:nvSpPr>
        <p:spPr>
          <a:xfrm>
            <a:off x="3654989" y="4893162"/>
            <a:ext cx="354419" cy="633612"/>
          </a:xfrm>
          <a:prstGeom prst="roundRect">
            <a:avLst/>
          </a:prstGeom>
          <a:solidFill>
            <a:schemeClr val="accent2"/>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12" name="圆角矩形 56">
            <a:extLst>
              <a:ext uri="{FF2B5EF4-FFF2-40B4-BE49-F238E27FC236}">
                <a16:creationId xmlns:a16="http://schemas.microsoft.com/office/drawing/2014/main" id="{E98EB5A7-6716-4C57-AF65-6926C7A9B199}"/>
              </a:ext>
            </a:extLst>
          </p:cNvPr>
          <p:cNvSpPr/>
          <p:nvPr/>
        </p:nvSpPr>
        <p:spPr>
          <a:xfrm>
            <a:off x="4094156" y="4797301"/>
            <a:ext cx="354419" cy="729472"/>
          </a:xfrm>
          <a:prstGeom prst="roundRect">
            <a:avLst/>
          </a:prstGeom>
          <a:solidFill>
            <a:schemeClr val="accent1"/>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13" name="圆角矩形 57">
            <a:extLst>
              <a:ext uri="{FF2B5EF4-FFF2-40B4-BE49-F238E27FC236}">
                <a16:creationId xmlns:a16="http://schemas.microsoft.com/office/drawing/2014/main" id="{FD3240DC-C345-491C-8A7D-3FB6A62009DD}"/>
              </a:ext>
            </a:extLst>
          </p:cNvPr>
          <p:cNvSpPr/>
          <p:nvPr/>
        </p:nvSpPr>
        <p:spPr>
          <a:xfrm>
            <a:off x="4533323" y="4615626"/>
            <a:ext cx="354419" cy="911148"/>
          </a:xfrm>
          <a:prstGeom prst="roundRect">
            <a:avLst/>
          </a:prstGeom>
          <a:solidFill>
            <a:schemeClr val="accent2"/>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14" name="圆角矩形 58">
            <a:extLst>
              <a:ext uri="{FF2B5EF4-FFF2-40B4-BE49-F238E27FC236}">
                <a16:creationId xmlns:a16="http://schemas.microsoft.com/office/drawing/2014/main" id="{65A27F82-1556-4897-9B7D-1AC23D0F6594}"/>
              </a:ext>
            </a:extLst>
          </p:cNvPr>
          <p:cNvSpPr/>
          <p:nvPr/>
        </p:nvSpPr>
        <p:spPr>
          <a:xfrm>
            <a:off x="4972488" y="4225135"/>
            <a:ext cx="354419" cy="1301639"/>
          </a:xfrm>
          <a:prstGeom prst="roundRect">
            <a:avLst/>
          </a:prstGeom>
          <a:solidFill>
            <a:schemeClr val="accent1"/>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15" name="TextBox 29">
            <a:extLst>
              <a:ext uri="{FF2B5EF4-FFF2-40B4-BE49-F238E27FC236}">
                <a16:creationId xmlns:a16="http://schemas.microsoft.com/office/drawing/2014/main" id="{67064B69-5E0F-4C80-AE1E-4BA972E6938A}"/>
              </a:ext>
            </a:extLst>
          </p:cNvPr>
          <p:cNvSpPr txBox="1"/>
          <p:nvPr/>
        </p:nvSpPr>
        <p:spPr>
          <a:xfrm>
            <a:off x="3615069" y="5603682"/>
            <a:ext cx="431250" cy="238037"/>
          </a:xfrm>
          <a:prstGeom prst="rect">
            <a:avLst/>
          </a:prstGeom>
          <a:noFill/>
        </p:spPr>
        <p:txBody>
          <a:bodyPr wrap="none" lIns="90508" tIns="45255" rIns="90508" bIns="45255" rtlCol="0">
            <a:spAutoFit/>
          </a:bodyPr>
          <a:lstStyle/>
          <a:p>
            <a:pPr defTabSz="914377"/>
            <a:r>
              <a:rPr lang="en-US" altLang="zh-CN" sz="953" smtClean="0">
                <a:solidFill>
                  <a:srgbClr val="656D78">
                    <a:lumMod val="65000"/>
                    <a:lumOff val="35000"/>
                  </a:srgbClr>
                </a:solidFill>
                <a:cs typeface="+mn-ea"/>
                <a:sym typeface="+mn-lt"/>
              </a:rPr>
              <a:t>Title</a:t>
            </a:r>
            <a:endParaRPr lang="zh-CN" altLang="en-US" sz="953" dirty="0">
              <a:solidFill>
                <a:srgbClr val="656D78">
                  <a:lumMod val="65000"/>
                  <a:lumOff val="35000"/>
                </a:srgbClr>
              </a:solidFill>
              <a:cs typeface="+mn-ea"/>
              <a:sym typeface="+mn-lt"/>
            </a:endParaRPr>
          </a:p>
        </p:txBody>
      </p:sp>
      <p:sp>
        <p:nvSpPr>
          <p:cNvPr id="16" name="TextBox 30">
            <a:extLst>
              <a:ext uri="{FF2B5EF4-FFF2-40B4-BE49-F238E27FC236}">
                <a16:creationId xmlns:a16="http://schemas.microsoft.com/office/drawing/2014/main" id="{2B105E9F-85F7-41C5-A527-DC1688E8A87C}"/>
              </a:ext>
            </a:extLst>
          </p:cNvPr>
          <p:cNvSpPr txBox="1"/>
          <p:nvPr/>
        </p:nvSpPr>
        <p:spPr>
          <a:xfrm>
            <a:off x="4054237" y="5603682"/>
            <a:ext cx="431250" cy="238037"/>
          </a:xfrm>
          <a:prstGeom prst="rect">
            <a:avLst/>
          </a:prstGeom>
          <a:noFill/>
        </p:spPr>
        <p:txBody>
          <a:bodyPr wrap="none" lIns="90508" tIns="45255" rIns="90508" bIns="45255" rtlCol="0">
            <a:spAutoFit/>
          </a:bodyPr>
          <a:lstStyle/>
          <a:p>
            <a:pPr defTabSz="914377"/>
            <a:r>
              <a:rPr lang="en-US" altLang="zh-CN" sz="953" smtClean="0">
                <a:solidFill>
                  <a:srgbClr val="656D78">
                    <a:lumMod val="65000"/>
                    <a:lumOff val="35000"/>
                  </a:srgbClr>
                </a:solidFill>
                <a:cs typeface="+mn-ea"/>
                <a:sym typeface="+mn-lt"/>
              </a:rPr>
              <a:t>Title</a:t>
            </a:r>
            <a:endParaRPr lang="zh-CN" altLang="en-US" sz="953" dirty="0">
              <a:solidFill>
                <a:srgbClr val="656D78">
                  <a:lumMod val="65000"/>
                  <a:lumOff val="35000"/>
                </a:srgbClr>
              </a:solidFill>
              <a:cs typeface="+mn-ea"/>
              <a:sym typeface="+mn-lt"/>
            </a:endParaRPr>
          </a:p>
        </p:txBody>
      </p:sp>
      <p:sp>
        <p:nvSpPr>
          <p:cNvPr id="17" name="TextBox 31">
            <a:extLst>
              <a:ext uri="{FF2B5EF4-FFF2-40B4-BE49-F238E27FC236}">
                <a16:creationId xmlns:a16="http://schemas.microsoft.com/office/drawing/2014/main" id="{00482512-2EF4-4A5E-B968-161077344EF0}"/>
              </a:ext>
            </a:extLst>
          </p:cNvPr>
          <p:cNvSpPr txBox="1"/>
          <p:nvPr/>
        </p:nvSpPr>
        <p:spPr>
          <a:xfrm>
            <a:off x="4493404" y="5603682"/>
            <a:ext cx="431250" cy="238037"/>
          </a:xfrm>
          <a:prstGeom prst="rect">
            <a:avLst/>
          </a:prstGeom>
          <a:noFill/>
        </p:spPr>
        <p:txBody>
          <a:bodyPr wrap="none" lIns="90508" tIns="45255" rIns="90508" bIns="45255" rtlCol="0">
            <a:spAutoFit/>
          </a:bodyPr>
          <a:lstStyle/>
          <a:p>
            <a:pPr defTabSz="914377"/>
            <a:r>
              <a:rPr lang="en-US" altLang="zh-CN" sz="953" smtClean="0">
                <a:solidFill>
                  <a:srgbClr val="656D78">
                    <a:lumMod val="65000"/>
                    <a:lumOff val="35000"/>
                  </a:srgbClr>
                </a:solidFill>
                <a:cs typeface="+mn-ea"/>
                <a:sym typeface="+mn-lt"/>
              </a:rPr>
              <a:t>Title</a:t>
            </a:r>
            <a:endParaRPr lang="zh-CN" altLang="en-US" sz="953" dirty="0">
              <a:solidFill>
                <a:srgbClr val="656D78">
                  <a:lumMod val="65000"/>
                  <a:lumOff val="35000"/>
                </a:srgbClr>
              </a:solidFill>
              <a:cs typeface="+mn-ea"/>
              <a:sym typeface="+mn-lt"/>
            </a:endParaRPr>
          </a:p>
        </p:txBody>
      </p:sp>
      <p:sp>
        <p:nvSpPr>
          <p:cNvPr id="18" name="TextBox 32">
            <a:extLst>
              <a:ext uri="{FF2B5EF4-FFF2-40B4-BE49-F238E27FC236}">
                <a16:creationId xmlns:a16="http://schemas.microsoft.com/office/drawing/2014/main" id="{C8580956-C354-4345-AB24-ECA2AFE37AC8}"/>
              </a:ext>
            </a:extLst>
          </p:cNvPr>
          <p:cNvSpPr txBox="1"/>
          <p:nvPr/>
        </p:nvSpPr>
        <p:spPr>
          <a:xfrm>
            <a:off x="4932569" y="5603682"/>
            <a:ext cx="431250" cy="238037"/>
          </a:xfrm>
          <a:prstGeom prst="rect">
            <a:avLst/>
          </a:prstGeom>
          <a:noFill/>
        </p:spPr>
        <p:txBody>
          <a:bodyPr wrap="none" lIns="90508" tIns="45255" rIns="90508" bIns="45255" rtlCol="0">
            <a:spAutoFit/>
          </a:bodyPr>
          <a:lstStyle/>
          <a:p>
            <a:pPr defTabSz="914377"/>
            <a:r>
              <a:rPr lang="en-US" altLang="zh-CN" sz="953" smtClean="0">
                <a:solidFill>
                  <a:srgbClr val="656D78">
                    <a:lumMod val="65000"/>
                    <a:lumOff val="35000"/>
                  </a:srgbClr>
                </a:solidFill>
                <a:cs typeface="+mn-ea"/>
                <a:sym typeface="+mn-lt"/>
              </a:rPr>
              <a:t>Title</a:t>
            </a:r>
            <a:endParaRPr lang="zh-CN" altLang="en-US" sz="953" dirty="0">
              <a:solidFill>
                <a:srgbClr val="656D78">
                  <a:lumMod val="65000"/>
                  <a:lumOff val="35000"/>
                </a:srgbClr>
              </a:solidFill>
              <a:cs typeface="+mn-ea"/>
              <a:sym typeface="+mn-lt"/>
            </a:endParaRPr>
          </a:p>
        </p:txBody>
      </p:sp>
      <p:sp>
        <p:nvSpPr>
          <p:cNvPr id="19" name="TextBox 33">
            <a:extLst>
              <a:ext uri="{FF2B5EF4-FFF2-40B4-BE49-F238E27FC236}">
                <a16:creationId xmlns:a16="http://schemas.microsoft.com/office/drawing/2014/main" id="{243DC0DB-1703-4294-8DB4-706A3AB03EC3}"/>
              </a:ext>
            </a:extLst>
          </p:cNvPr>
          <p:cNvSpPr txBox="1"/>
          <p:nvPr/>
        </p:nvSpPr>
        <p:spPr>
          <a:xfrm>
            <a:off x="2232528" y="4401967"/>
            <a:ext cx="966588" cy="494581"/>
          </a:xfrm>
          <a:prstGeom prst="rect">
            <a:avLst/>
          </a:prstGeom>
          <a:noFill/>
        </p:spPr>
        <p:txBody>
          <a:bodyPr wrap="none" lIns="90508" tIns="45255" rIns="90508" bIns="45255" rtlCol="0">
            <a:spAutoFit/>
          </a:bodyPr>
          <a:lstStyle/>
          <a:p>
            <a:pPr algn="ctr" defTabSz="914377"/>
            <a:r>
              <a:rPr lang="en-US" altLang="zh-CN" sz="1547">
                <a:solidFill>
                  <a:srgbClr val="656D78">
                    <a:lumMod val="75000"/>
                  </a:srgbClr>
                </a:solidFill>
                <a:cs typeface="+mn-ea"/>
                <a:sym typeface="+mn-lt"/>
              </a:rPr>
              <a:t>title </a:t>
            </a:r>
            <a:r>
              <a:rPr lang="en-US" altLang="zh-CN" sz="1547" smtClean="0">
                <a:solidFill>
                  <a:srgbClr val="656D78">
                    <a:lumMod val="75000"/>
                  </a:srgbClr>
                </a:solidFill>
                <a:cs typeface="+mn-ea"/>
                <a:sym typeface="+mn-lt"/>
              </a:rPr>
              <a:t>text</a:t>
            </a:r>
          </a:p>
          <a:p>
            <a:pPr algn="ctr" defTabSz="914377"/>
            <a:r>
              <a:rPr lang="zh-CN" altLang="en-US" sz="1073" smtClean="0">
                <a:solidFill>
                  <a:srgbClr val="656D78">
                    <a:lumMod val="75000"/>
                  </a:srgbClr>
                </a:solidFill>
                <a:cs typeface="+mn-ea"/>
                <a:sym typeface="+mn-lt"/>
              </a:rPr>
              <a:t>（</a:t>
            </a:r>
            <a:r>
              <a:rPr lang="en-US" altLang="zh-CN" sz="1073" smtClean="0">
                <a:solidFill>
                  <a:srgbClr val="656D78">
                    <a:lumMod val="75000"/>
                  </a:srgbClr>
                </a:solidFill>
                <a:cs typeface="+mn-ea"/>
                <a:sym typeface="+mn-lt"/>
              </a:rPr>
              <a:t>$</a:t>
            </a:r>
            <a:r>
              <a:rPr lang="zh-CN" altLang="en-US" sz="833" smtClean="0">
                <a:solidFill>
                  <a:srgbClr val="656D78">
                    <a:lumMod val="75000"/>
                  </a:srgbClr>
                </a:solidFill>
                <a:cs typeface="+mn-ea"/>
                <a:sym typeface="+mn-lt"/>
              </a:rPr>
              <a:t>）</a:t>
            </a:r>
            <a:endParaRPr lang="zh-CN" altLang="en-US" sz="833" dirty="0">
              <a:solidFill>
                <a:srgbClr val="656D78">
                  <a:lumMod val="75000"/>
                </a:srgbClr>
              </a:solidFill>
              <a:cs typeface="+mn-ea"/>
              <a:sym typeface="+mn-lt"/>
            </a:endParaRPr>
          </a:p>
        </p:txBody>
      </p:sp>
      <p:sp>
        <p:nvSpPr>
          <p:cNvPr id="20" name="椭圆 19">
            <a:extLst>
              <a:ext uri="{FF2B5EF4-FFF2-40B4-BE49-F238E27FC236}">
                <a16:creationId xmlns:a16="http://schemas.microsoft.com/office/drawing/2014/main" id="{F4BDFF03-7A4B-4570-A67D-DA37294342E7}"/>
              </a:ext>
            </a:extLst>
          </p:cNvPr>
          <p:cNvSpPr/>
          <p:nvPr/>
        </p:nvSpPr>
        <p:spPr>
          <a:xfrm>
            <a:off x="6592189" y="3438872"/>
            <a:ext cx="141767" cy="1440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21" name="TextBox 35">
            <a:extLst>
              <a:ext uri="{FF2B5EF4-FFF2-40B4-BE49-F238E27FC236}">
                <a16:creationId xmlns:a16="http://schemas.microsoft.com/office/drawing/2014/main" id="{EF44899B-7EDB-4E9A-835F-AE94C4B0CBF8}"/>
              </a:ext>
            </a:extLst>
          </p:cNvPr>
          <p:cNvSpPr txBox="1"/>
          <p:nvPr/>
        </p:nvSpPr>
        <p:spPr>
          <a:xfrm>
            <a:off x="6804837" y="3356994"/>
            <a:ext cx="937799" cy="311006"/>
          </a:xfrm>
          <a:prstGeom prst="rect">
            <a:avLst/>
          </a:prstGeom>
          <a:noFill/>
        </p:spPr>
        <p:txBody>
          <a:bodyPr wrap="none" lIns="90508" tIns="45255" rIns="90508" bIns="45255" rtlCol="0">
            <a:spAutoFit/>
          </a:bodyPr>
          <a:lstStyle/>
          <a:p>
            <a:pPr defTabSz="914377"/>
            <a:r>
              <a:rPr lang="en-US" altLang="zh-CN" sz="1427" smtClean="0">
                <a:solidFill>
                  <a:srgbClr val="656D78">
                    <a:lumMod val="65000"/>
                    <a:lumOff val="35000"/>
                  </a:srgbClr>
                </a:solidFill>
                <a:cs typeface="+mn-ea"/>
                <a:sym typeface="+mn-lt"/>
              </a:rPr>
              <a:t>Add </a:t>
            </a:r>
            <a:r>
              <a:rPr lang="en-US" altLang="zh-CN" sz="1427" smtClean="0">
                <a:solidFill>
                  <a:srgbClr val="656D78">
                    <a:lumMod val="65000"/>
                    <a:lumOff val="35000"/>
                  </a:srgbClr>
                </a:solidFill>
                <a:cs typeface="+mn-ea"/>
                <a:sym typeface="+mn-lt"/>
              </a:rPr>
              <a:t>title</a:t>
            </a:r>
            <a:endParaRPr lang="zh-CN" altLang="en-US" sz="1427" dirty="0">
              <a:solidFill>
                <a:srgbClr val="656D78">
                  <a:lumMod val="65000"/>
                  <a:lumOff val="35000"/>
                </a:srgbClr>
              </a:solidFill>
              <a:cs typeface="+mn-ea"/>
              <a:sym typeface="+mn-lt"/>
            </a:endParaRPr>
          </a:p>
        </p:txBody>
      </p:sp>
      <p:cxnSp>
        <p:nvCxnSpPr>
          <p:cNvPr id="22" name="直接连接符 21">
            <a:extLst>
              <a:ext uri="{FF2B5EF4-FFF2-40B4-BE49-F238E27FC236}">
                <a16:creationId xmlns:a16="http://schemas.microsoft.com/office/drawing/2014/main" id="{E2640092-5FB6-4FA7-9719-A84302018F7D}"/>
              </a:ext>
            </a:extLst>
          </p:cNvPr>
          <p:cNvCxnSpPr/>
          <p:nvPr/>
        </p:nvCxnSpPr>
        <p:spPr>
          <a:xfrm>
            <a:off x="8151628" y="3510880"/>
            <a:ext cx="19138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37">
            <a:extLst>
              <a:ext uri="{FF2B5EF4-FFF2-40B4-BE49-F238E27FC236}">
                <a16:creationId xmlns:a16="http://schemas.microsoft.com/office/drawing/2014/main" id="{3F11BB6F-6CC8-4E92-9F0D-2C5E4795FEEE}"/>
              </a:ext>
            </a:extLst>
          </p:cNvPr>
          <p:cNvSpPr txBox="1"/>
          <p:nvPr/>
        </p:nvSpPr>
        <p:spPr>
          <a:xfrm>
            <a:off x="6804841" y="3859543"/>
            <a:ext cx="1301680" cy="513048"/>
          </a:xfrm>
          <a:prstGeom prst="rect">
            <a:avLst/>
          </a:prstGeom>
          <a:noFill/>
        </p:spPr>
        <p:txBody>
          <a:bodyPr wrap="none" lIns="90508" tIns="45255" rIns="90508" bIns="45255" rtlCol="0">
            <a:spAutoFit/>
          </a:bodyPr>
          <a:lstStyle/>
          <a:p>
            <a:pPr defTabSz="914377"/>
            <a:r>
              <a:rPr lang="en-US" altLang="zh-CN" sz="2740" dirty="0">
                <a:solidFill>
                  <a:srgbClr val="656D78">
                    <a:lumMod val="75000"/>
                    <a:lumOff val="25000"/>
                  </a:srgbClr>
                </a:solidFill>
                <a:cs typeface="+mn-ea"/>
                <a:sym typeface="+mn-lt"/>
              </a:rPr>
              <a:t>96,169</a:t>
            </a:r>
            <a:endParaRPr lang="zh-CN" altLang="en-US" sz="2740" dirty="0">
              <a:solidFill>
                <a:srgbClr val="656D78">
                  <a:lumMod val="75000"/>
                  <a:lumOff val="25000"/>
                </a:srgbClr>
              </a:solidFill>
              <a:cs typeface="+mn-ea"/>
              <a:sym typeface="+mn-lt"/>
            </a:endParaRPr>
          </a:p>
        </p:txBody>
      </p:sp>
      <p:sp>
        <p:nvSpPr>
          <p:cNvPr id="24" name="圆角矩形 68">
            <a:extLst>
              <a:ext uri="{FF2B5EF4-FFF2-40B4-BE49-F238E27FC236}">
                <a16:creationId xmlns:a16="http://schemas.microsoft.com/office/drawing/2014/main" id="{14ADC131-B4DB-4FE8-985A-4829382344F8}"/>
              </a:ext>
            </a:extLst>
          </p:cNvPr>
          <p:cNvSpPr/>
          <p:nvPr/>
        </p:nvSpPr>
        <p:spPr>
          <a:xfrm>
            <a:off x="8333316" y="3704477"/>
            <a:ext cx="354419" cy="1822296"/>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25" name="圆角矩形 69">
            <a:extLst>
              <a:ext uri="{FF2B5EF4-FFF2-40B4-BE49-F238E27FC236}">
                <a16:creationId xmlns:a16="http://schemas.microsoft.com/office/drawing/2014/main" id="{A335992D-F393-4303-8C0F-150AA53DC0D4}"/>
              </a:ext>
            </a:extLst>
          </p:cNvPr>
          <p:cNvSpPr/>
          <p:nvPr/>
        </p:nvSpPr>
        <p:spPr>
          <a:xfrm>
            <a:off x="8772483" y="3704477"/>
            <a:ext cx="354419" cy="1822296"/>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26" name="圆角矩形 70">
            <a:extLst>
              <a:ext uri="{FF2B5EF4-FFF2-40B4-BE49-F238E27FC236}">
                <a16:creationId xmlns:a16="http://schemas.microsoft.com/office/drawing/2014/main" id="{B760B1AC-0CF7-4ABE-AED3-8269C12D01CE}"/>
              </a:ext>
            </a:extLst>
          </p:cNvPr>
          <p:cNvSpPr/>
          <p:nvPr/>
        </p:nvSpPr>
        <p:spPr>
          <a:xfrm>
            <a:off x="9211648" y="3704477"/>
            <a:ext cx="354419" cy="1822296"/>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27" name="圆角矩形 71">
            <a:extLst>
              <a:ext uri="{FF2B5EF4-FFF2-40B4-BE49-F238E27FC236}">
                <a16:creationId xmlns:a16="http://schemas.microsoft.com/office/drawing/2014/main" id="{BD7C6E64-9C2E-4684-964C-68B106DD8D5B}"/>
              </a:ext>
            </a:extLst>
          </p:cNvPr>
          <p:cNvSpPr/>
          <p:nvPr/>
        </p:nvSpPr>
        <p:spPr>
          <a:xfrm>
            <a:off x="9650816" y="3704477"/>
            <a:ext cx="354419" cy="1822296"/>
          </a:xfrm>
          <a:prstGeom prst="roundRect">
            <a:avLst/>
          </a:prstGeom>
          <a:solidFill>
            <a:schemeClr val="bg1"/>
          </a:solidFill>
          <a:ln>
            <a:noFill/>
          </a:ln>
          <a:effectLst>
            <a:outerShdw blurRad="50800" dist="38100" dir="2700000" sx="99000" sy="99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28" name="圆角矩形 72">
            <a:extLst>
              <a:ext uri="{FF2B5EF4-FFF2-40B4-BE49-F238E27FC236}">
                <a16:creationId xmlns:a16="http://schemas.microsoft.com/office/drawing/2014/main" id="{AC29C6D6-538F-41A5-8B90-9C59A00AE7B4}"/>
              </a:ext>
            </a:extLst>
          </p:cNvPr>
          <p:cNvSpPr/>
          <p:nvPr/>
        </p:nvSpPr>
        <p:spPr>
          <a:xfrm>
            <a:off x="8333316" y="5071200"/>
            <a:ext cx="354419" cy="455573"/>
          </a:xfrm>
          <a:prstGeom prst="roundRect">
            <a:avLst/>
          </a:prstGeom>
          <a:solidFill>
            <a:schemeClr val="accent2"/>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29" name="圆角矩形 73">
            <a:extLst>
              <a:ext uri="{FF2B5EF4-FFF2-40B4-BE49-F238E27FC236}">
                <a16:creationId xmlns:a16="http://schemas.microsoft.com/office/drawing/2014/main" id="{F672B3F9-0AF6-4555-9DDC-2630D5DCBE27}"/>
              </a:ext>
            </a:extLst>
          </p:cNvPr>
          <p:cNvSpPr/>
          <p:nvPr/>
        </p:nvSpPr>
        <p:spPr>
          <a:xfrm>
            <a:off x="8772483" y="4005064"/>
            <a:ext cx="354419" cy="1521709"/>
          </a:xfrm>
          <a:prstGeom prst="roundRect">
            <a:avLst/>
          </a:prstGeom>
          <a:solidFill>
            <a:schemeClr val="accent1"/>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30" name="圆角矩形 74">
            <a:extLst>
              <a:ext uri="{FF2B5EF4-FFF2-40B4-BE49-F238E27FC236}">
                <a16:creationId xmlns:a16="http://schemas.microsoft.com/office/drawing/2014/main" id="{74FA0964-292B-4E99-9338-C1BB40942D95}"/>
              </a:ext>
            </a:extLst>
          </p:cNvPr>
          <p:cNvSpPr/>
          <p:nvPr/>
        </p:nvSpPr>
        <p:spPr>
          <a:xfrm>
            <a:off x="9211648" y="4615626"/>
            <a:ext cx="354419" cy="911148"/>
          </a:xfrm>
          <a:prstGeom prst="roundRect">
            <a:avLst/>
          </a:prstGeom>
          <a:solidFill>
            <a:schemeClr val="accent2"/>
          </a:solidFill>
          <a:ln w="12700">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31" name="圆角矩形 75">
            <a:extLst>
              <a:ext uri="{FF2B5EF4-FFF2-40B4-BE49-F238E27FC236}">
                <a16:creationId xmlns:a16="http://schemas.microsoft.com/office/drawing/2014/main" id="{536983C0-6CCD-4091-B92D-69E5465F3669}"/>
              </a:ext>
            </a:extLst>
          </p:cNvPr>
          <p:cNvSpPr/>
          <p:nvPr/>
        </p:nvSpPr>
        <p:spPr>
          <a:xfrm>
            <a:off x="9650816" y="4121152"/>
            <a:ext cx="354419" cy="1405621"/>
          </a:xfrm>
          <a:prstGeom prst="roundRect">
            <a:avLst/>
          </a:prstGeom>
          <a:solidFill>
            <a:schemeClr val="accent1"/>
          </a:solidFill>
          <a:ln w="15875">
            <a:solidFill>
              <a:schemeClr val="bg1"/>
            </a:solidFill>
          </a:ln>
          <a:effectLst>
            <a:outerShdw blurRad="50800" dist="38100" algn="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0508" tIns="45255" rIns="90508" bIns="45255" rtlCol="0" anchor="ctr"/>
          <a:lstStyle/>
          <a:p>
            <a:pPr algn="ctr" defTabSz="914377"/>
            <a:endParaRPr lang="zh-CN" altLang="en-US" sz="1933" dirty="0">
              <a:solidFill>
                <a:srgbClr val="FFFFFF"/>
              </a:solidFill>
              <a:cs typeface="+mn-ea"/>
              <a:sym typeface="+mn-lt"/>
            </a:endParaRPr>
          </a:p>
        </p:txBody>
      </p:sp>
      <p:sp>
        <p:nvSpPr>
          <p:cNvPr id="32" name="TextBox 46">
            <a:extLst>
              <a:ext uri="{FF2B5EF4-FFF2-40B4-BE49-F238E27FC236}">
                <a16:creationId xmlns:a16="http://schemas.microsoft.com/office/drawing/2014/main" id="{A08A8BFC-07D3-4F3B-A183-B3B992042574}"/>
              </a:ext>
            </a:extLst>
          </p:cNvPr>
          <p:cNvSpPr txBox="1"/>
          <p:nvPr/>
        </p:nvSpPr>
        <p:spPr>
          <a:xfrm>
            <a:off x="8293397" y="5603682"/>
            <a:ext cx="431250" cy="238037"/>
          </a:xfrm>
          <a:prstGeom prst="rect">
            <a:avLst/>
          </a:prstGeom>
          <a:noFill/>
        </p:spPr>
        <p:txBody>
          <a:bodyPr wrap="none" lIns="90508" tIns="45255" rIns="90508" bIns="45255" rtlCol="0">
            <a:spAutoFit/>
          </a:bodyPr>
          <a:lstStyle/>
          <a:p>
            <a:pPr defTabSz="914377"/>
            <a:r>
              <a:rPr lang="en-US" altLang="zh-CN" sz="953" smtClean="0">
                <a:solidFill>
                  <a:srgbClr val="656D78">
                    <a:lumMod val="65000"/>
                    <a:lumOff val="35000"/>
                  </a:srgbClr>
                </a:solidFill>
                <a:cs typeface="+mn-ea"/>
                <a:sym typeface="+mn-lt"/>
              </a:rPr>
              <a:t>Title</a:t>
            </a:r>
            <a:endParaRPr lang="zh-CN" altLang="en-US" sz="953" dirty="0">
              <a:solidFill>
                <a:srgbClr val="656D78">
                  <a:lumMod val="65000"/>
                  <a:lumOff val="35000"/>
                </a:srgbClr>
              </a:solidFill>
              <a:cs typeface="+mn-ea"/>
              <a:sym typeface="+mn-lt"/>
            </a:endParaRPr>
          </a:p>
        </p:txBody>
      </p:sp>
      <p:sp>
        <p:nvSpPr>
          <p:cNvPr id="33" name="TextBox 47">
            <a:extLst>
              <a:ext uri="{FF2B5EF4-FFF2-40B4-BE49-F238E27FC236}">
                <a16:creationId xmlns:a16="http://schemas.microsoft.com/office/drawing/2014/main" id="{4359B7B9-31BB-48D4-8EB2-DBC72BC7C301}"/>
              </a:ext>
            </a:extLst>
          </p:cNvPr>
          <p:cNvSpPr txBox="1"/>
          <p:nvPr/>
        </p:nvSpPr>
        <p:spPr>
          <a:xfrm>
            <a:off x="8732563" y="5603682"/>
            <a:ext cx="431250" cy="238037"/>
          </a:xfrm>
          <a:prstGeom prst="rect">
            <a:avLst/>
          </a:prstGeom>
          <a:noFill/>
        </p:spPr>
        <p:txBody>
          <a:bodyPr wrap="none" lIns="90508" tIns="45255" rIns="90508" bIns="45255" rtlCol="0">
            <a:spAutoFit/>
          </a:bodyPr>
          <a:lstStyle/>
          <a:p>
            <a:pPr defTabSz="914377"/>
            <a:r>
              <a:rPr lang="en-US" altLang="zh-CN" sz="953" smtClean="0">
                <a:solidFill>
                  <a:srgbClr val="656D78">
                    <a:lumMod val="65000"/>
                    <a:lumOff val="35000"/>
                  </a:srgbClr>
                </a:solidFill>
                <a:cs typeface="+mn-ea"/>
                <a:sym typeface="+mn-lt"/>
              </a:rPr>
              <a:t>Title</a:t>
            </a:r>
            <a:endParaRPr lang="zh-CN" altLang="en-US" sz="953" dirty="0">
              <a:solidFill>
                <a:srgbClr val="656D78">
                  <a:lumMod val="65000"/>
                  <a:lumOff val="35000"/>
                </a:srgbClr>
              </a:solidFill>
              <a:cs typeface="+mn-ea"/>
              <a:sym typeface="+mn-lt"/>
            </a:endParaRPr>
          </a:p>
        </p:txBody>
      </p:sp>
      <p:sp>
        <p:nvSpPr>
          <p:cNvPr id="34" name="TextBox 48">
            <a:extLst>
              <a:ext uri="{FF2B5EF4-FFF2-40B4-BE49-F238E27FC236}">
                <a16:creationId xmlns:a16="http://schemas.microsoft.com/office/drawing/2014/main" id="{54AED9ED-5741-40F5-8675-4165681797EA}"/>
              </a:ext>
            </a:extLst>
          </p:cNvPr>
          <p:cNvSpPr txBox="1"/>
          <p:nvPr/>
        </p:nvSpPr>
        <p:spPr>
          <a:xfrm>
            <a:off x="9171731" y="5603682"/>
            <a:ext cx="431250" cy="238037"/>
          </a:xfrm>
          <a:prstGeom prst="rect">
            <a:avLst/>
          </a:prstGeom>
          <a:noFill/>
        </p:spPr>
        <p:txBody>
          <a:bodyPr wrap="none" lIns="90508" tIns="45255" rIns="90508" bIns="45255" rtlCol="0">
            <a:spAutoFit/>
          </a:bodyPr>
          <a:lstStyle/>
          <a:p>
            <a:pPr defTabSz="914377"/>
            <a:r>
              <a:rPr lang="en-US" altLang="zh-CN" sz="953" smtClean="0">
                <a:solidFill>
                  <a:srgbClr val="656D78">
                    <a:lumMod val="65000"/>
                    <a:lumOff val="35000"/>
                  </a:srgbClr>
                </a:solidFill>
                <a:cs typeface="+mn-ea"/>
                <a:sym typeface="+mn-lt"/>
              </a:rPr>
              <a:t>Title</a:t>
            </a:r>
            <a:endParaRPr lang="zh-CN" altLang="en-US" sz="953" dirty="0">
              <a:solidFill>
                <a:srgbClr val="656D78">
                  <a:lumMod val="65000"/>
                  <a:lumOff val="35000"/>
                </a:srgbClr>
              </a:solidFill>
              <a:cs typeface="+mn-ea"/>
              <a:sym typeface="+mn-lt"/>
            </a:endParaRPr>
          </a:p>
        </p:txBody>
      </p:sp>
      <p:sp>
        <p:nvSpPr>
          <p:cNvPr id="35" name="TextBox 49">
            <a:extLst>
              <a:ext uri="{FF2B5EF4-FFF2-40B4-BE49-F238E27FC236}">
                <a16:creationId xmlns:a16="http://schemas.microsoft.com/office/drawing/2014/main" id="{F2583558-4FB4-44B6-BA85-2C1525D9E53D}"/>
              </a:ext>
            </a:extLst>
          </p:cNvPr>
          <p:cNvSpPr txBox="1"/>
          <p:nvPr/>
        </p:nvSpPr>
        <p:spPr>
          <a:xfrm>
            <a:off x="9610896" y="5603682"/>
            <a:ext cx="431250" cy="238037"/>
          </a:xfrm>
          <a:prstGeom prst="rect">
            <a:avLst/>
          </a:prstGeom>
          <a:noFill/>
        </p:spPr>
        <p:txBody>
          <a:bodyPr wrap="none" lIns="90508" tIns="45255" rIns="90508" bIns="45255" rtlCol="0">
            <a:spAutoFit/>
          </a:bodyPr>
          <a:lstStyle/>
          <a:p>
            <a:pPr defTabSz="914377"/>
            <a:r>
              <a:rPr lang="en-US" altLang="zh-CN" sz="953" smtClean="0">
                <a:solidFill>
                  <a:srgbClr val="656D78">
                    <a:lumMod val="65000"/>
                    <a:lumOff val="35000"/>
                  </a:srgbClr>
                </a:solidFill>
                <a:cs typeface="+mn-ea"/>
                <a:sym typeface="+mn-lt"/>
              </a:rPr>
              <a:t>Title</a:t>
            </a:r>
            <a:endParaRPr lang="zh-CN" altLang="en-US" sz="953" dirty="0">
              <a:solidFill>
                <a:srgbClr val="656D78">
                  <a:lumMod val="65000"/>
                  <a:lumOff val="35000"/>
                </a:srgbClr>
              </a:solidFill>
              <a:cs typeface="+mn-ea"/>
              <a:sym typeface="+mn-lt"/>
            </a:endParaRPr>
          </a:p>
        </p:txBody>
      </p:sp>
      <p:sp>
        <p:nvSpPr>
          <p:cNvPr id="36" name="TextBox 50">
            <a:extLst>
              <a:ext uri="{FF2B5EF4-FFF2-40B4-BE49-F238E27FC236}">
                <a16:creationId xmlns:a16="http://schemas.microsoft.com/office/drawing/2014/main" id="{E984565A-6651-48D5-A26C-CD4C94645B8A}"/>
              </a:ext>
            </a:extLst>
          </p:cNvPr>
          <p:cNvSpPr txBox="1"/>
          <p:nvPr/>
        </p:nvSpPr>
        <p:spPr>
          <a:xfrm>
            <a:off x="6880748" y="4401967"/>
            <a:ext cx="966588" cy="494581"/>
          </a:xfrm>
          <a:prstGeom prst="rect">
            <a:avLst/>
          </a:prstGeom>
          <a:noFill/>
        </p:spPr>
        <p:txBody>
          <a:bodyPr wrap="none" lIns="90508" tIns="45255" rIns="90508" bIns="45255" rtlCol="0">
            <a:spAutoFit/>
          </a:bodyPr>
          <a:lstStyle/>
          <a:p>
            <a:pPr algn="ctr" defTabSz="914377"/>
            <a:r>
              <a:rPr lang="en-US" altLang="zh-CN" sz="1547">
                <a:solidFill>
                  <a:srgbClr val="656D78">
                    <a:lumMod val="75000"/>
                  </a:srgbClr>
                </a:solidFill>
                <a:cs typeface="+mn-ea"/>
                <a:sym typeface="+mn-lt"/>
              </a:rPr>
              <a:t>title </a:t>
            </a:r>
            <a:r>
              <a:rPr lang="en-US" altLang="zh-CN" sz="1547" smtClean="0">
                <a:solidFill>
                  <a:srgbClr val="656D78">
                    <a:lumMod val="75000"/>
                  </a:srgbClr>
                </a:solidFill>
                <a:cs typeface="+mn-ea"/>
                <a:sym typeface="+mn-lt"/>
              </a:rPr>
              <a:t>text</a:t>
            </a:r>
          </a:p>
          <a:p>
            <a:pPr algn="ctr" defTabSz="914377"/>
            <a:r>
              <a:rPr lang="zh-CN" altLang="en-US" sz="1073" smtClean="0">
                <a:solidFill>
                  <a:srgbClr val="656D78">
                    <a:lumMod val="75000"/>
                  </a:srgbClr>
                </a:solidFill>
                <a:cs typeface="+mn-ea"/>
                <a:sym typeface="+mn-lt"/>
              </a:rPr>
              <a:t>（</a:t>
            </a:r>
            <a:r>
              <a:rPr lang="en-US" altLang="zh-CN" sz="1073" smtClean="0">
                <a:solidFill>
                  <a:srgbClr val="656D78">
                    <a:lumMod val="75000"/>
                  </a:srgbClr>
                </a:solidFill>
                <a:cs typeface="+mn-ea"/>
                <a:sym typeface="+mn-lt"/>
              </a:rPr>
              <a:t>$</a:t>
            </a:r>
            <a:r>
              <a:rPr lang="zh-CN" altLang="en-US" sz="1073" smtClean="0">
                <a:solidFill>
                  <a:srgbClr val="656D78">
                    <a:lumMod val="75000"/>
                  </a:srgbClr>
                </a:solidFill>
                <a:cs typeface="+mn-ea"/>
                <a:sym typeface="+mn-lt"/>
              </a:rPr>
              <a:t>）</a:t>
            </a:r>
            <a:endParaRPr lang="zh-CN" altLang="en-US" sz="1073" dirty="0">
              <a:solidFill>
                <a:srgbClr val="656D78">
                  <a:lumMod val="75000"/>
                </a:srgbClr>
              </a:solidFill>
              <a:cs typeface="+mn-ea"/>
              <a:sym typeface="+mn-lt"/>
            </a:endParaRPr>
          </a:p>
        </p:txBody>
      </p:sp>
      <p:sp>
        <p:nvSpPr>
          <p:cNvPr id="37" name="文本框 36">
            <a:extLst>
              <a:ext uri="{FF2B5EF4-FFF2-40B4-BE49-F238E27FC236}">
                <a16:creationId xmlns:a16="http://schemas.microsoft.com/office/drawing/2014/main" id="{C8397338-6CA5-4B34-9A08-B4A03E72E188}"/>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205622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2" presetClass="entr" presetSubtype="4"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2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par>
                                <p:cTn id="46" presetID="22" presetClass="entr" presetSubtype="4" fill="hold" grpId="0" nodeType="withEffect">
                                  <p:stCondLst>
                                    <p:cond delay="40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par>
                                <p:cTn id="49" presetID="22" presetClass="entr" presetSubtype="4" fill="hold" grpId="0" nodeType="withEffect">
                                  <p:stCondLst>
                                    <p:cond delay="6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childTnLst>
                          </p:cTn>
                        </p:par>
                        <p:par>
                          <p:cTn id="52" fill="hold">
                            <p:stCondLst>
                              <p:cond delay="3600"/>
                            </p:stCondLst>
                            <p:childTnLst>
                              <p:par>
                                <p:cTn id="53" presetID="22" presetClass="entr" presetSubtype="4"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00"/>
                                        <p:tgtEl>
                                          <p:spTgt spid="11"/>
                                        </p:tgtEl>
                                      </p:cBhvr>
                                    </p:animEffect>
                                  </p:childTnLst>
                                </p:cTn>
                              </p:par>
                              <p:par>
                                <p:cTn id="56" presetID="22" presetClass="entr" presetSubtype="4" fill="hold" grpId="0" nodeType="withEffect">
                                  <p:stCondLst>
                                    <p:cond delay="20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par>
                                <p:cTn id="59" presetID="22" presetClass="entr" presetSubtype="4" fill="hold" grpId="0" nodeType="withEffect">
                                  <p:stCondLst>
                                    <p:cond delay="40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par>
                                <p:cTn id="62" presetID="22" presetClass="entr" presetSubtype="4" fill="hold" grpId="0" nodeType="withEffect">
                                  <p:stCondLst>
                                    <p:cond delay="60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par>
                          <p:cTn id="65" fill="hold">
                            <p:stCondLst>
                              <p:cond delay="4700"/>
                            </p:stCondLst>
                            <p:childTnLst>
                              <p:par>
                                <p:cTn id="66" presetID="12" presetClass="entr" presetSubtype="4" fill="hold" grpId="0" nodeType="afterEffect">
                                  <p:stCondLst>
                                    <p:cond delay="0"/>
                                  </p:stCondLst>
                                  <p:iterate type="lt">
                                    <p:tmPct val="50000"/>
                                  </p:iterate>
                                  <p:childTnLst>
                                    <p:set>
                                      <p:cBhvr>
                                        <p:cTn id="67" dur="1" fill="hold">
                                          <p:stCondLst>
                                            <p:cond delay="0"/>
                                          </p:stCondLst>
                                        </p:cTn>
                                        <p:tgtEl>
                                          <p:spTgt spid="6"/>
                                        </p:tgtEl>
                                        <p:attrNameLst>
                                          <p:attrName>style.visibility</p:attrName>
                                        </p:attrNameLst>
                                      </p:cBhvr>
                                      <p:to>
                                        <p:strVal val="visible"/>
                                      </p:to>
                                    </p:set>
                                    <p:anim calcmode="lin" valueType="num">
                                      <p:cBhvr additive="base">
                                        <p:cTn id="68" dur="200"/>
                                        <p:tgtEl>
                                          <p:spTgt spid="6"/>
                                        </p:tgtEl>
                                        <p:attrNameLst>
                                          <p:attrName>ppt_y</p:attrName>
                                        </p:attrNameLst>
                                      </p:cBhvr>
                                      <p:tavLst>
                                        <p:tav tm="0">
                                          <p:val>
                                            <p:strVal val="#ppt_y+#ppt_h*1.125000"/>
                                          </p:val>
                                        </p:tav>
                                        <p:tav tm="100000">
                                          <p:val>
                                            <p:strVal val="#ppt_y"/>
                                          </p:val>
                                        </p:tav>
                                      </p:tavLst>
                                    </p:anim>
                                    <p:animEffect transition="in" filter="wipe(up)">
                                      <p:cBhvr>
                                        <p:cTn id="69" dur="200"/>
                                        <p:tgtEl>
                                          <p:spTgt spid="6"/>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p:tgtEl>
                                          <p:spTgt spid="19"/>
                                        </p:tgtEl>
                                        <p:attrNameLst>
                                          <p:attrName>ppt_y</p:attrName>
                                        </p:attrNameLst>
                                      </p:cBhvr>
                                      <p:tavLst>
                                        <p:tav tm="0">
                                          <p:val>
                                            <p:strVal val="#ppt_y-#ppt_h*1.125000"/>
                                          </p:val>
                                        </p:tav>
                                        <p:tav tm="100000">
                                          <p:val>
                                            <p:strVal val="#ppt_y"/>
                                          </p:val>
                                        </p:tav>
                                      </p:tavLst>
                                    </p:anim>
                                    <p:animEffect transition="in" filter="wipe(down)">
                                      <p:cBhvr>
                                        <p:cTn id="73" dur="500"/>
                                        <p:tgtEl>
                                          <p:spTgt spid="19"/>
                                        </p:tgtEl>
                                      </p:cBhvr>
                                    </p:animEffect>
                                  </p:childTnLst>
                                </p:cTn>
                              </p:par>
                            </p:childTnLst>
                          </p:cTn>
                        </p:par>
                        <p:par>
                          <p:cTn id="74" fill="hold">
                            <p:stCondLst>
                              <p:cond delay="5400"/>
                            </p:stCondLst>
                            <p:childTnLst>
                              <p:par>
                                <p:cTn id="75" presetID="2" presetClass="entr" presetSubtype="8" fill="hold" grpId="0" nodeType="after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par>
                          <p:cTn id="79" fill="hold">
                            <p:stCondLst>
                              <p:cond delay="5900"/>
                            </p:stCondLst>
                            <p:childTnLst>
                              <p:par>
                                <p:cTn id="80" presetID="16" presetClass="entr" presetSubtype="21"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par>
                          <p:cTn id="83" fill="hold">
                            <p:stCondLst>
                              <p:cond delay="6400"/>
                            </p:stCondLst>
                            <p:childTnLst>
                              <p:par>
                                <p:cTn id="84" presetID="22" presetClass="entr" presetSubtype="8" fill="hold"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left)">
                                      <p:cBhvr>
                                        <p:cTn id="86" dur="500"/>
                                        <p:tgtEl>
                                          <p:spTgt spid="22"/>
                                        </p:tgtEl>
                                      </p:cBhvr>
                                    </p:animEffect>
                                  </p:childTnLst>
                                </p:cTn>
                              </p:par>
                            </p:childTnLst>
                          </p:cTn>
                        </p:par>
                        <p:par>
                          <p:cTn id="87" fill="hold">
                            <p:stCondLst>
                              <p:cond delay="6900"/>
                            </p:stCondLst>
                            <p:childTnLst>
                              <p:par>
                                <p:cTn id="88" presetID="2" presetClass="entr" presetSubtype="4"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additive="base">
                                        <p:cTn id="90" dur="500" fill="hold"/>
                                        <p:tgtEl>
                                          <p:spTgt spid="32"/>
                                        </p:tgtEl>
                                        <p:attrNameLst>
                                          <p:attrName>ppt_x</p:attrName>
                                        </p:attrNameLst>
                                      </p:cBhvr>
                                      <p:tavLst>
                                        <p:tav tm="0">
                                          <p:val>
                                            <p:strVal val="#ppt_x"/>
                                          </p:val>
                                        </p:tav>
                                        <p:tav tm="100000">
                                          <p:val>
                                            <p:strVal val="#ppt_x"/>
                                          </p:val>
                                        </p:tav>
                                      </p:tavLst>
                                    </p:anim>
                                    <p:anim calcmode="lin" valueType="num">
                                      <p:cBhvr additive="base">
                                        <p:cTn id="91" dur="500" fill="hold"/>
                                        <p:tgtEl>
                                          <p:spTgt spid="32"/>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500" fill="hold"/>
                                        <p:tgtEl>
                                          <p:spTgt spid="33"/>
                                        </p:tgtEl>
                                        <p:attrNameLst>
                                          <p:attrName>ppt_x</p:attrName>
                                        </p:attrNameLst>
                                      </p:cBhvr>
                                      <p:tavLst>
                                        <p:tav tm="0">
                                          <p:val>
                                            <p:strVal val="#ppt_x"/>
                                          </p:val>
                                        </p:tav>
                                        <p:tav tm="100000">
                                          <p:val>
                                            <p:strVal val="#ppt_x"/>
                                          </p:val>
                                        </p:tav>
                                      </p:tavLst>
                                    </p:anim>
                                    <p:anim calcmode="lin" valueType="num">
                                      <p:cBhvr additive="base">
                                        <p:cTn id="95" dur="500" fill="hold"/>
                                        <p:tgtEl>
                                          <p:spTgt spid="33"/>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additive="base">
                                        <p:cTn id="98" dur="500" fill="hold"/>
                                        <p:tgtEl>
                                          <p:spTgt spid="34"/>
                                        </p:tgtEl>
                                        <p:attrNameLst>
                                          <p:attrName>ppt_x</p:attrName>
                                        </p:attrNameLst>
                                      </p:cBhvr>
                                      <p:tavLst>
                                        <p:tav tm="0">
                                          <p:val>
                                            <p:strVal val="#ppt_x"/>
                                          </p:val>
                                        </p:tav>
                                        <p:tav tm="100000">
                                          <p:val>
                                            <p:strVal val="#ppt_x"/>
                                          </p:val>
                                        </p:tav>
                                      </p:tavLst>
                                    </p:anim>
                                    <p:anim calcmode="lin" valueType="num">
                                      <p:cBhvr additive="base">
                                        <p:cTn id="99" dur="500" fill="hold"/>
                                        <p:tgtEl>
                                          <p:spTgt spid="34"/>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additive="base">
                                        <p:cTn id="102" dur="500" fill="hold"/>
                                        <p:tgtEl>
                                          <p:spTgt spid="35"/>
                                        </p:tgtEl>
                                        <p:attrNameLst>
                                          <p:attrName>ppt_x</p:attrName>
                                        </p:attrNameLst>
                                      </p:cBhvr>
                                      <p:tavLst>
                                        <p:tav tm="0">
                                          <p:val>
                                            <p:strVal val="#ppt_x"/>
                                          </p:val>
                                        </p:tav>
                                        <p:tav tm="100000">
                                          <p:val>
                                            <p:strVal val="#ppt_x"/>
                                          </p:val>
                                        </p:tav>
                                      </p:tavLst>
                                    </p:anim>
                                    <p:anim calcmode="lin" valueType="num">
                                      <p:cBhvr additive="base">
                                        <p:cTn id="103" dur="500" fill="hold"/>
                                        <p:tgtEl>
                                          <p:spTgt spid="35"/>
                                        </p:tgtEl>
                                        <p:attrNameLst>
                                          <p:attrName>ppt_y</p:attrName>
                                        </p:attrNameLst>
                                      </p:cBhvr>
                                      <p:tavLst>
                                        <p:tav tm="0">
                                          <p:val>
                                            <p:strVal val="1+#ppt_h/2"/>
                                          </p:val>
                                        </p:tav>
                                        <p:tav tm="100000">
                                          <p:val>
                                            <p:strVal val="#ppt_y"/>
                                          </p:val>
                                        </p:tav>
                                      </p:tavLst>
                                    </p:anim>
                                  </p:childTnLst>
                                </p:cTn>
                              </p:par>
                            </p:childTnLst>
                          </p:cTn>
                        </p:par>
                        <p:par>
                          <p:cTn id="104" fill="hold">
                            <p:stCondLst>
                              <p:cond delay="7400"/>
                            </p:stCondLst>
                            <p:childTnLst>
                              <p:par>
                                <p:cTn id="105" presetID="22" presetClass="entr" presetSubtype="4"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wipe(down)">
                                      <p:cBhvr>
                                        <p:cTn id="107" dur="500"/>
                                        <p:tgtEl>
                                          <p:spTgt spid="24"/>
                                        </p:tgtEl>
                                      </p:cBhvr>
                                    </p:animEffect>
                                  </p:childTnLst>
                                </p:cTn>
                              </p:par>
                              <p:par>
                                <p:cTn id="108" presetID="22" presetClass="entr" presetSubtype="4" fill="hold" grpId="0" nodeType="withEffect">
                                  <p:stCondLst>
                                    <p:cond delay="200"/>
                                  </p:stCondLst>
                                  <p:childTnLst>
                                    <p:set>
                                      <p:cBhvr>
                                        <p:cTn id="109" dur="1" fill="hold">
                                          <p:stCondLst>
                                            <p:cond delay="0"/>
                                          </p:stCondLst>
                                        </p:cTn>
                                        <p:tgtEl>
                                          <p:spTgt spid="25"/>
                                        </p:tgtEl>
                                        <p:attrNameLst>
                                          <p:attrName>style.visibility</p:attrName>
                                        </p:attrNameLst>
                                      </p:cBhvr>
                                      <p:to>
                                        <p:strVal val="visible"/>
                                      </p:to>
                                    </p:set>
                                    <p:animEffect transition="in" filter="wipe(down)">
                                      <p:cBhvr>
                                        <p:cTn id="110" dur="500"/>
                                        <p:tgtEl>
                                          <p:spTgt spid="25"/>
                                        </p:tgtEl>
                                      </p:cBhvr>
                                    </p:animEffect>
                                  </p:childTnLst>
                                </p:cTn>
                              </p:par>
                              <p:par>
                                <p:cTn id="111" presetID="22" presetClass="entr" presetSubtype="4" fill="hold" grpId="0" nodeType="withEffect">
                                  <p:stCondLst>
                                    <p:cond delay="400"/>
                                  </p:stCondLst>
                                  <p:childTnLst>
                                    <p:set>
                                      <p:cBhvr>
                                        <p:cTn id="112" dur="1" fill="hold">
                                          <p:stCondLst>
                                            <p:cond delay="0"/>
                                          </p:stCondLst>
                                        </p:cTn>
                                        <p:tgtEl>
                                          <p:spTgt spid="26"/>
                                        </p:tgtEl>
                                        <p:attrNameLst>
                                          <p:attrName>style.visibility</p:attrName>
                                        </p:attrNameLst>
                                      </p:cBhvr>
                                      <p:to>
                                        <p:strVal val="visible"/>
                                      </p:to>
                                    </p:set>
                                    <p:animEffect transition="in" filter="wipe(down)">
                                      <p:cBhvr>
                                        <p:cTn id="113" dur="500"/>
                                        <p:tgtEl>
                                          <p:spTgt spid="26"/>
                                        </p:tgtEl>
                                      </p:cBhvr>
                                    </p:animEffect>
                                  </p:childTnLst>
                                </p:cTn>
                              </p:par>
                              <p:par>
                                <p:cTn id="114" presetID="22" presetClass="entr" presetSubtype="4" fill="hold" grpId="0" nodeType="withEffect">
                                  <p:stCondLst>
                                    <p:cond delay="60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childTnLst>
                          </p:cTn>
                        </p:par>
                        <p:par>
                          <p:cTn id="117" fill="hold">
                            <p:stCondLst>
                              <p:cond delay="8500"/>
                            </p:stCondLst>
                            <p:childTnLst>
                              <p:par>
                                <p:cTn id="118" presetID="22" presetClass="entr" presetSubtype="4"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down)">
                                      <p:cBhvr>
                                        <p:cTn id="120" dur="500"/>
                                        <p:tgtEl>
                                          <p:spTgt spid="28"/>
                                        </p:tgtEl>
                                      </p:cBhvr>
                                    </p:animEffect>
                                  </p:childTnLst>
                                </p:cTn>
                              </p:par>
                              <p:par>
                                <p:cTn id="121" presetID="22" presetClass="entr" presetSubtype="4" fill="hold" grpId="0" nodeType="withEffect">
                                  <p:stCondLst>
                                    <p:cond delay="200"/>
                                  </p:stCondLst>
                                  <p:childTnLst>
                                    <p:set>
                                      <p:cBhvr>
                                        <p:cTn id="122" dur="1" fill="hold">
                                          <p:stCondLst>
                                            <p:cond delay="0"/>
                                          </p:stCondLst>
                                        </p:cTn>
                                        <p:tgtEl>
                                          <p:spTgt spid="29"/>
                                        </p:tgtEl>
                                        <p:attrNameLst>
                                          <p:attrName>style.visibility</p:attrName>
                                        </p:attrNameLst>
                                      </p:cBhvr>
                                      <p:to>
                                        <p:strVal val="visible"/>
                                      </p:to>
                                    </p:set>
                                    <p:animEffect transition="in" filter="wipe(down)">
                                      <p:cBhvr>
                                        <p:cTn id="123" dur="500"/>
                                        <p:tgtEl>
                                          <p:spTgt spid="29"/>
                                        </p:tgtEl>
                                      </p:cBhvr>
                                    </p:animEffect>
                                  </p:childTnLst>
                                </p:cTn>
                              </p:par>
                              <p:par>
                                <p:cTn id="124" presetID="22" presetClass="entr" presetSubtype="4" fill="hold" grpId="0" nodeType="withEffect">
                                  <p:stCondLst>
                                    <p:cond delay="40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par>
                                <p:cTn id="127" presetID="22" presetClass="entr" presetSubtype="4" fill="hold" grpId="0" nodeType="withEffect">
                                  <p:stCondLst>
                                    <p:cond delay="600"/>
                                  </p:stCondLst>
                                  <p:childTnLst>
                                    <p:set>
                                      <p:cBhvr>
                                        <p:cTn id="128" dur="1" fill="hold">
                                          <p:stCondLst>
                                            <p:cond delay="0"/>
                                          </p:stCondLst>
                                        </p:cTn>
                                        <p:tgtEl>
                                          <p:spTgt spid="31"/>
                                        </p:tgtEl>
                                        <p:attrNameLst>
                                          <p:attrName>style.visibility</p:attrName>
                                        </p:attrNameLst>
                                      </p:cBhvr>
                                      <p:to>
                                        <p:strVal val="visible"/>
                                      </p:to>
                                    </p:set>
                                    <p:animEffect transition="in" filter="wipe(down)">
                                      <p:cBhvr>
                                        <p:cTn id="129" dur="500"/>
                                        <p:tgtEl>
                                          <p:spTgt spid="31"/>
                                        </p:tgtEl>
                                      </p:cBhvr>
                                    </p:animEffect>
                                  </p:childTnLst>
                                </p:cTn>
                              </p:par>
                            </p:childTnLst>
                          </p:cTn>
                        </p:par>
                        <p:par>
                          <p:cTn id="130" fill="hold">
                            <p:stCondLst>
                              <p:cond delay="9600"/>
                            </p:stCondLst>
                            <p:childTnLst>
                              <p:par>
                                <p:cTn id="131" presetID="12" presetClass="entr" presetSubtype="4" fill="hold" grpId="0" nodeType="afterEffect">
                                  <p:stCondLst>
                                    <p:cond delay="0"/>
                                  </p:stCondLst>
                                  <p:iterate type="lt">
                                    <p:tmPct val="50000"/>
                                  </p:iterate>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200"/>
                                        <p:tgtEl>
                                          <p:spTgt spid="23"/>
                                        </p:tgtEl>
                                        <p:attrNameLst>
                                          <p:attrName>ppt_y</p:attrName>
                                        </p:attrNameLst>
                                      </p:cBhvr>
                                      <p:tavLst>
                                        <p:tav tm="0">
                                          <p:val>
                                            <p:strVal val="#ppt_y+#ppt_h*1.125000"/>
                                          </p:val>
                                        </p:tav>
                                        <p:tav tm="100000">
                                          <p:val>
                                            <p:strVal val="#ppt_y"/>
                                          </p:val>
                                        </p:tav>
                                      </p:tavLst>
                                    </p:anim>
                                    <p:animEffect transition="in" filter="wipe(up)">
                                      <p:cBhvr>
                                        <p:cTn id="134" dur="200"/>
                                        <p:tgtEl>
                                          <p:spTgt spid="23"/>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36"/>
                                        </p:tgtEl>
                                        <p:attrNameLst>
                                          <p:attrName>style.visibility</p:attrName>
                                        </p:attrNameLst>
                                      </p:cBhvr>
                                      <p:to>
                                        <p:strVal val="visible"/>
                                      </p:to>
                                    </p:set>
                                    <p:anim calcmode="lin" valueType="num">
                                      <p:cBhvr additive="base">
                                        <p:cTn id="137" dur="500"/>
                                        <p:tgtEl>
                                          <p:spTgt spid="36"/>
                                        </p:tgtEl>
                                        <p:attrNameLst>
                                          <p:attrName>ppt_y</p:attrName>
                                        </p:attrNameLst>
                                      </p:cBhvr>
                                      <p:tavLst>
                                        <p:tav tm="0">
                                          <p:val>
                                            <p:strVal val="#ppt_y-#ppt_h*1.125000"/>
                                          </p:val>
                                        </p:tav>
                                        <p:tav tm="100000">
                                          <p:val>
                                            <p:strVal val="#ppt_y"/>
                                          </p:val>
                                        </p:tav>
                                      </p:tavLst>
                                    </p:anim>
                                    <p:animEffect transition="in" filter="wipe(down)">
                                      <p:cBhvr>
                                        <p:cTn id="138" dur="500"/>
                                        <p:tgtEl>
                                          <p:spTgt spid="36"/>
                                        </p:tgtEl>
                                      </p:cBhvr>
                                    </p:animEffect>
                                  </p:childTnLst>
                                </p:cTn>
                              </p:par>
                              <p:par>
                                <p:cTn id="139" presetID="42" presetClass="entr" presetSubtype="0" fill="hold" grpId="0"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1000"/>
                                        <p:tgtEl>
                                          <p:spTgt spid="37"/>
                                        </p:tgtEl>
                                      </p:cBhvr>
                                    </p:animEffect>
                                    <p:anim calcmode="lin" valueType="num">
                                      <p:cBhvr>
                                        <p:cTn id="142" dur="1000" fill="hold"/>
                                        <p:tgtEl>
                                          <p:spTgt spid="37"/>
                                        </p:tgtEl>
                                        <p:attrNameLst>
                                          <p:attrName>ppt_x</p:attrName>
                                        </p:attrNameLst>
                                      </p:cBhvr>
                                      <p:tavLst>
                                        <p:tav tm="0">
                                          <p:val>
                                            <p:strVal val="#ppt_x"/>
                                          </p:val>
                                        </p:tav>
                                        <p:tav tm="100000">
                                          <p:val>
                                            <p:strVal val="#ppt_x"/>
                                          </p:val>
                                        </p:tav>
                                      </p:tavLst>
                                    </p:anim>
                                    <p:anim calcmode="lin" valueType="num">
                                      <p:cBhvr>
                                        <p:cTn id="1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animBg="1"/>
      <p:bldP spid="21" grpId="0"/>
      <p:bldP spid="23" grpId="0"/>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2">
            <a:extLst>
              <a:ext uri="{FF2B5EF4-FFF2-40B4-BE49-F238E27FC236}">
                <a16:creationId xmlns:a16="http://schemas.microsoft.com/office/drawing/2014/main" id="{50013921-EDA5-47F9-899A-519513A595BA}"/>
              </a:ext>
            </a:extLst>
          </p:cNvPr>
          <p:cNvSpPr/>
          <p:nvPr/>
        </p:nvSpPr>
        <p:spPr>
          <a:xfrm flipV="1">
            <a:off x="0" y="0"/>
            <a:ext cx="10887408" cy="7947498"/>
          </a:xfrm>
          <a:custGeom>
            <a:avLst/>
            <a:gdLst>
              <a:gd name="connsiteX0" fmla="*/ 878602 w 11421828"/>
              <a:gd name="connsiteY0" fmla="*/ 1537554 h 8346720"/>
              <a:gd name="connsiteX1" fmla="*/ 2635807 w 11421828"/>
              <a:gd name="connsiteY1" fmla="*/ 3294758 h 8346720"/>
              <a:gd name="connsiteX2" fmla="*/ 3514409 w 11421828"/>
              <a:gd name="connsiteY2" fmla="*/ 3294758 h 8346720"/>
              <a:gd name="connsiteX3" fmla="*/ 3514409 w 11421828"/>
              <a:gd name="connsiteY3" fmla="*/ 3294758 h 8346720"/>
              <a:gd name="connsiteX4" fmla="*/ 4393011 w 11421828"/>
              <a:gd name="connsiteY4" fmla="*/ 4173361 h 8346720"/>
              <a:gd name="connsiteX5" fmla="*/ 4393011 w 11421828"/>
              <a:gd name="connsiteY5" fmla="*/ 4393011 h 8346720"/>
              <a:gd name="connsiteX6" fmla="*/ 6150216 w 11421828"/>
              <a:gd name="connsiteY6" fmla="*/ 6150216 h 8346720"/>
              <a:gd name="connsiteX7" fmla="*/ 7907420 w 11421828"/>
              <a:gd name="connsiteY7" fmla="*/ 6150216 h 8346720"/>
              <a:gd name="connsiteX8" fmla="*/ 11421829 w 11421828"/>
              <a:gd name="connsiteY8" fmla="*/ 8346721 h 8346720"/>
              <a:gd name="connsiteX9" fmla="*/ 0 w 11421828"/>
              <a:gd name="connsiteY9" fmla="*/ 8346721 h 8346720"/>
              <a:gd name="connsiteX10" fmla="*/ 0 w 11421828"/>
              <a:gd name="connsiteY10" fmla="*/ 0 h 8346720"/>
              <a:gd name="connsiteX11" fmla="*/ 0 w 11421828"/>
              <a:gd name="connsiteY11" fmla="*/ 0 h 8346720"/>
              <a:gd name="connsiteX12" fmla="*/ 878602 w 11421828"/>
              <a:gd name="connsiteY12" fmla="*/ 1537554 h 83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21828" h="8346720">
                <a:moveTo>
                  <a:pt x="878602" y="1537554"/>
                </a:moveTo>
                <a:cubicBezTo>
                  <a:pt x="878602" y="2635807"/>
                  <a:pt x="1757205" y="3294758"/>
                  <a:pt x="2635807" y="3294758"/>
                </a:cubicBezTo>
                <a:lnTo>
                  <a:pt x="3514409" y="3294758"/>
                </a:lnTo>
                <a:lnTo>
                  <a:pt x="3514409" y="3294758"/>
                </a:lnTo>
                <a:cubicBezTo>
                  <a:pt x="3953710" y="3294758"/>
                  <a:pt x="4393011" y="3734060"/>
                  <a:pt x="4393011" y="4173361"/>
                </a:cubicBezTo>
                <a:lnTo>
                  <a:pt x="4393011" y="4393011"/>
                </a:lnTo>
                <a:cubicBezTo>
                  <a:pt x="4393011" y="5491264"/>
                  <a:pt x="5271614" y="6150216"/>
                  <a:pt x="6150216" y="6150216"/>
                </a:cubicBezTo>
                <a:lnTo>
                  <a:pt x="7907420" y="6150216"/>
                </a:lnTo>
                <a:cubicBezTo>
                  <a:pt x="9444974" y="6150216"/>
                  <a:pt x="10762878" y="7028818"/>
                  <a:pt x="11421829" y="8346721"/>
                </a:cubicBezTo>
                <a:lnTo>
                  <a:pt x="0" y="8346721"/>
                </a:lnTo>
                <a:lnTo>
                  <a:pt x="0" y="0"/>
                </a:lnTo>
                <a:lnTo>
                  <a:pt x="0" y="0"/>
                </a:lnTo>
                <a:cubicBezTo>
                  <a:pt x="439301" y="439301"/>
                  <a:pt x="878602" y="878602"/>
                  <a:pt x="878602" y="1537554"/>
                </a:cubicBezTo>
                <a:close/>
              </a:path>
            </a:pathLst>
          </a:custGeom>
          <a:gradFill>
            <a:gsLst>
              <a:gs pos="39000">
                <a:schemeClr val="accent1">
                  <a:lumMod val="5000"/>
                  <a:lumOff val="95000"/>
                  <a:alpha val="49000"/>
                </a:schemeClr>
              </a:gs>
              <a:gs pos="100000">
                <a:srgbClr val="75E1B3">
                  <a:alpha val="41000"/>
                </a:srgbClr>
              </a:gs>
            </a:gsLst>
            <a:lin ang="7800000" scaled="0"/>
          </a:gradFill>
          <a:ln w="2196465" cap="flat">
            <a:noFill/>
            <a:prstDash val="solid"/>
            <a:miter/>
          </a:ln>
        </p:spPr>
        <p:txBody>
          <a:bodyPr rtlCol="0" anchor="ctr"/>
          <a:lstStyle/>
          <a:p>
            <a:endParaRPr lang="zh-CN" altLang="en-US">
              <a:cs typeface="+mn-ea"/>
              <a:sym typeface="+mn-lt"/>
            </a:endParaRPr>
          </a:p>
        </p:txBody>
      </p:sp>
      <p:pic>
        <p:nvPicPr>
          <p:cNvPr id="10" name="图形 9">
            <a:extLst>
              <a:ext uri="{FF2B5EF4-FFF2-40B4-BE49-F238E27FC236}">
                <a16:creationId xmlns:a16="http://schemas.microsoft.com/office/drawing/2014/main" id="{857478FB-CAB7-4B4D-B1B1-AD4802A698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02349" y="961590"/>
            <a:ext cx="7704306" cy="4728850"/>
          </a:xfrm>
          <a:prstGeom prst="rect">
            <a:avLst/>
          </a:prstGeom>
        </p:spPr>
      </p:pic>
      <p:sp>
        <p:nvSpPr>
          <p:cNvPr id="22" name="文本框 21">
            <a:extLst>
              <a:ext uri="{FF2B5EF4-FFF2-40B4-BE49-F238E27FC236}">
                <a16:creationId xmlns:a16="http://schemas.microsoft.com/office/drawing/2014/main" id="{13DD96E7-7B0C-4337-A938-84700DC92210}"/>
              </a:ext>
            </a:extLst>
          </p:cNvPr>
          <p:cNvSpPr txBox="1"/>
          <p:nvPr/>
        </p:nvSpPr>
        <p:spPr>
          <a:xfrm>
            <a:off x="4554751" y="2079099"/>
            <a:ext cx="7141028" cy="1200329"/>
          </a:xfrm>
          <a:prstGeom prst="rect">
            <a:avLst/>
          </a:prstGeom>
          <a:noFill/>
        </p:spPr>
        <p:txBody>
          <a:bodyPr wrap="square" rtlCol="0">
            <a:spAutoFit/>
          </a:bodyPr>
          <a:lstStyle>
            <a:defPPr>
              <a:defRPr lang="zh-CN"/>
            </a:defPPr>
            <a:lvl1pPr algn="ctr">
              <a:defRPr sz="7200" b="1">
                <a:solidFill>
                  <a:srgbClr val="E48700"/>
                </a:solidFill>
                <a:cs typeface="+mn-ea"/>
              </a:defRPr>
            </a:lvl1pPr>
          </a:lstStyle>
          <a:p>
            <a:r>
              <a:rPr lang="en-US" altLang="zh-CN" smtClean="0">
                <a:sym typeface="+mn-lt"/>
              </a:rPr>
              <a:t>Add title text</a:t>
            </a:r>
            <a:endParaRPr lang="zh-CN" altLang="en-US" dirty="0">
              <a:sym typeface="+mn-lt"/>
            </a:endParaRPr>
          </a:p>
        </p:txBody>
      </p:sp>
      <p:sp>
        <p:nvSpPr>
          <p:cNvPr id="23" name="文本框 22">
            <a:extLst>
              <a:ext uri="{FF2B5EF4-FFF2-40B4-BE49-F238E27FC236}">
                <a16:creationId xmlns:a16="http://schemas.microsoft.com/office/drawing/2014/main" id="{F5C96FAB-FCB3-43F0-9EB4-DE2A1EAE4133}"/>
              </a:ext>
            </a:extLst>
          </p:cNvPr>
          <p:cNvSpPr txBox="1"/>
          <p:nvPr/>
        </p:nvSpPr>
        <p:spPr>
          <a:xfrm>
            <a:off x="5369216" y="3371705"/>
            <a:ext cx="5518192" cy="308995"/>
          </a:xfrm>
          <a:prstGeom prst="rect">
            <a:avLst/>
          </a:prstGeom>
          <a:noFill/>
        </p:spPr>
        <p:txBody>
          <a:bodyPr wrap="square" rtlCol="0">
            <a:spAutoFit/>
          </a:bodyPr>
          <a:lstStyle/>
          <a:p>
            <a:pPr>
              <a:lnSpc>
                <a:spcPct val="130000"/>
              </a:lnSpc>
            </a:pPr>
            <a:r>
              <a:rPr lang="en-US" altLang="zh-CN" sz="1200" smtClean="0">
                <a:solidFill>
                  <a:srgbClr val="E48700"/>
                </a:solidFill>
                <a:cs typeface="+mn-ea"/>
                <a:sym typeface="+mn-lt"/>
              </a:rPr>
              <a:t>Click here to add content that matches the title.</a:t>
            </a:r>
            <a:endParaRPr lang="en-US" altLang="zh-CN" sz="1200" dirty="0">
              <a:solidFill>
                <a:srgbClr val="E48700"/>
              </a:solidFill>
              <a:cs typeface="+mn-ea"/>
              <a:sym typeface="+mn-lt"/>
            </a:endParaRPr>
          </a:p>
        </p:txBody>
      </p:sp>
      <p:sp>
        <p:nvSpPr>
          <p:cNvPr id="24" name="文本框 23">
            <a:extLst>
              <a:ext uri="{FF2B5EF4-FFF2-40B4-BE49-F238E27FC236}">
                <a16:creationId xmlns:a16="http://schemas.microsoft.com/office/drawing/2014/main" id="{A3B69BFB-0A46-4D28-9046-FE5E5C819A69}"/>
              </a:ext>
            </a:extLst>
          </p:cNvPr>
          <p:cNvSpPr txBox="1"/>
          <p:nvPr/>
        </p:nvSpPr>
        <p:spPr>
          <a:xfrm>
            <a:off x="809347" y="1850091"/>
            <a:ext cx="2970069" cy="2123658"/>
          </a:xfrm>
          <a:prstGeom prst="rect">
            <a:avLst/>
          </a:prstGeom>
          <a:noFill/>
        </p:spPr>
        <p:txBody>
          <a:bodyPr wrap="square" rtlCol="0">
            <a:spAutoFit/>
          </a:bodyPr>
          <a:lstStyle/>
          <a:p>
            <a:r>
              <a:rPr lang="en-US" altLang="zh-CN" sz="6600" b="1" dirty="0">
                <a:solidFill>
                  <a:srgbClr val="E48700"/>
                </a:solidFill>
                <a:cs typeface="+mn-ea"/>
                <a:sym typeface="+mn-lt"/>
              </a:rPr>
              <a:t>PART </a:t>
            </a:r>
          </a:p>
          <a:p>
            <a:r>
              <a:rPr lang="en-US" altLang="zh-CN" sz="6600" b="1" dirty="0">
                <a:solidFill>
                  <a:srgbClr val="E48700"/>
                </a:solidFill>
                <a:cs typeface="+mn-ea"/>
                <a:sym typeface="+mn-lt"/>
              </a:rPr>
              <a:t>THREE</a:t>
            </a:r>
            <a:endParaRPr lang="zh-CN" altLang="en-US" sz="6600" b="1" dirty="0">
              <a:solidFill>
                <a:srgbClr val="E48700"/>
              </a:solidFill>
              <a:cs typeface="+mn-ea"/>
              <a:sym typeface="+mn-lt"/>
            </a:endParaRPr>
          </a:p>
        </p:txBody>
      </p:sp>
      <p:pic>
        <p:nvPicPr>
          <p:cNvPr id="26" name="图形 25">
            <a:extLst>
              <a:ext uri="{FF2B5EF4-FFF2-40B4-BE49-F238E27FC236}">
                <a16:creationId xmlns:a16="http://schemas.microsoft.com/office/drawing/2014/main" id="{45BA554A-BDEC-407D-B3AC-1AE931E1C6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887408" y="476509"/>
            <a:ext cx="775335" cy="183632"/>
          </a:xfrm>
          <a:prstGeom prst="rect">
            <a:avLst/>
          </a:prstGeom>
        </p:spPr>
      </p:pic>
      <p:grpSp>
        <p:nvGrpSpPr>
          <p:cNvPr id="9" name="图形 49">
            <a:extLst>
              <a:ext uri="{FF2B5EF4-FFF2-40B4-BE49-F238E27FC236}">
                <a16:creationId xmlns:a16="http://schemas.microsoft.com/office/drawing/2014/main" id="{A4BC0436-5338-4E9E-BF2F-3BE115D40D58}"/>
              </a:ext>
            </a:extLst>
          </p:cNvPr>
          <p:cNvGrpSpPr/>
          <p:nvPr/>
        </p:nvGrpSpPr>
        <p:grpSpPr>
          <a:xfrm>
            <a:off x="864923" y="545525"/>
            <a:ext cx="2380974" cy="415633"/>
            <a:chOff x="864923" y="545525"/>
            <a:chExt cx="2380974" cy="415633"/>
          </a:xfrm>
        </p:grpSpPr>
        <p:grpSp>
          <p:nvGrpSpPr>
            <p:cNvPr id="11" name="图形 49">
              <a:extLst>
                <a:ext uri="{FF2B5EF4-FFF2-40B4-BE49-F238E27FC236}">
                  <a16:creationId xmlns:a16="http://schemas.microsoft.com/office/drawing/2014/main" id="{3081D16A-CA09-4333-A45C-0C3602E44E52}"/>
                </a:ext>
              </a:extLst>
            </p:cNvPr>
            <p:cNvGrpSpPr/>
            <p:nvPr/>
          </p:nvGrpSpPr>
          <p:grpSpPr>
            <a:xfrm>
              <a:off x="864923" y="545525"/>
              <a:ext cx="634681" cy="415194"/>
              <a:chOff x="864923" y="545525"/>
              <a:chExt cx="634681" cy="415194"/>
            </a:xfrm>
            <a:solidFill>
              <a:srgbClr val="79D296"/>
            </a:solidFill>
          </p:grpSpPr>
          <p:sp>
            <p:nvSpPr>
              <p:cNvPr id="14" name="任意多边形: 形状 13">
                <a:extLst>
                  <a:ext uri="{FF2B5EF4-FFF2-40B4-BE49-F238E27FC236}">
                    <a16:creationId xmlns:a16="http://schemas.microsoft.com/office/drawing/2014/main" id="{43EBF0C3-00B8-481C-A5AF-8A825A26BF09}"/>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sp>
            <p:nvSpPr>
              <p:cNvPr id="15" name="任意多边形: 形状 14">
                <a:extLst>
                  <a:ext uri="{FF2B5EF4-FFF2-40B4-BE49-F238E27FC236}">
                    <a16:creationId xmlns:a16="http://schemas.microsoft.com/office/drawing/2014/main" id="{34283F72-6151-4D1C-8524-8199C847BE94}"/>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grpSp>
        <p:sp>
          <p:nvSpPr>
            <p:cNvPr id="12" name="文本框 11">
              <a:extLst>
                <a:ext uri="{FF2B5EF4-FFF2-40B4-BE49-F238E27FC236}">
                  <a16:creationId xmlns:a16="http://schemas.microsoft.com/office/drawing/2014/main" id="{26E40AFE-EA79-445D-BC27-DD004B523A2B}"/>
                </a:ext>
              </a:extLst>
            </p:cNvPr>
            <p:cNvSpPr txBox="1"/>
            <p:nvPr/>
          </p:nvSpPr>
          <p:spPr>
            <a:xfrm>
              <a:off x="1522360" y="580733"/>
              <a:ext cx="944489" cy="380425"/>
            </a:xfrm>
            <a:prstGeom prst="rect">
              <a:avLst/>
            </a:prstGeom>
            <a:noFill/>
          </p:spPr>
          <p:txBody>
            <a:bodyPr wrap="none" rtlCol="0">
              <a:spAutoFit/>
            </a:bodyPr>
            <a:lstStyle/>
            <a:p>
              <a:pPr algn="l"/>
              <a:r>
                <a:rPr lang="zh-CN" altLang="en-US" sz="1872" spc="0" baseline="0">
                  <a:solidFill>
                    <a:srgbClr val="6CC1AA"/>
                  </a:solidFill>
                  <a:cs typeface="+mn-ea"/>
                  <a:sym typeface="+mn-lt"/>
                  <a:rtl val="0"/>
                </a:rPr>
                <a:t>YOUR </a:t>
              </a:r>
            </a:p>
          </p:txBody>
        </p:sp>
        <p:sp>
          <p:nvSpPr>
            <p:cNvPr id="13" name="文本框 12">
              <a:extLst>
                <a:ext uri="{FF2B5EF4-FFF2-40B4-BE49-F238E27FC236}">
                  <a16:creationId xmlns:a16="http://schemas.microsoft.com/office/drawing/2014/main" id="{328D7A48-E2AA-46AF-A358-EFBA19B73570}"/>
                </a:ext>
              </a:extLst>
            </p:cNvPr>
            <p:cNvSpPr txBox="1"/>
            <p:nvPr/>
          </p:nvSpPr>
          <p:spPr>
            <a:xfrm>
              <a:off x="2370336" y="580733"/>
              <a:ext cx="875561" cy="380425"/>
            </a:xfrm>
            <a:prstGeom prst="rect">
              <a:avLst/>
            </a:prstGeom>
            <a:noFill/>
          </p:spPr>
          <p:txBody>
            <a:bodyPr wrap="none" rtlCol="0">
              <a:spAutoFit/>
            </a:bodyPr>
            <a:lstStyle/>
            <a:p>
              <a:pPr algn="l"/>
              <a:r>
                <a:rPr lang="zh-CN" altLang="en-US" sz="1872" spc="0" baseline="0" dirty="0">
                  <a:solidFill>
                    <a:srgbClr val="6CC1AA"/>
                  </a:solidFill>
                  <a:cs typeface="+mn-ea"/>
                  <a:sym typeface="+mn-lt"/>
                  <a:rtl val="0"/>
                </a:rPr>
                <a:t>LOGO</a:t>
              </a:r>
            </a:p>
          </p:txBody>
        </p:sp>
      </p:grpSp>
    </p:spTree>
    <p:extLst>
      <p:ext uri="{BB962C8B-B14F-4D97-AF65-F5344CB8AC3E}">
        <p14:creationId xmlns:p14="http://schemas.microsoft.com/office/powerpoint/2010/main" val="6891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6E6217CB-6332-45CC-81DC-BE9CC81E0FF6}"/>
              </a:ext>
            </a:extLst>
          </p:cNvPr>
          <p:cNvGrpSpPr/>
          <p:nvPr/>
        </p:nvGrpSpPr>
        <p:grpSpPr>
          <a:xfrm>
            <a:off x="1027185" y="2237504"/>
            <a:ext cx="1541390" cy="1541390"/>
            <a:chOff x="668777" y="1699204"/>
            <a:chExt cx="1071581" cy="1071581"/>
          </a:xfrm>
        </p:grpSpPr>
        <p:sp>
          <p:nvSpPr>
            <p:cNvPr id="3" name="椭圆 2">
              <a:extLst>
                <a:ext uri="{FF2B5EF4-FFF2-40B4-BE49-F238E27FC236}">
                  <a16:creationId xmlns:a16="http://schemas.microsoft.com/office/drawing/2014/main" id="{9B33438B-3285-4A42-AD19-4382B9D61DEA}"/>
                </a:ext>
              </a:extLst>
            </p:cNvPr>
            <p:cNvSpPr/>
            <p:nvPr/>
          </p:nvSpPr>
          <p:spPr>
            <a:xfrm>
              <a:off x="668777" y="1699204"/>
              <a:ext cx="1071581" cy="1071581"/>
            </a:xfrm>
            <a:prstGeom prst="ellipse">
              <a:avLst/>
            </a:prstGeom>
            <a:solidFill>
              <a:sysClr val="window" lastClr="FFFFFF"/>
            </a:solidFill>
            <a:ln w="38100" cap="flat" cmpd="sng" algn="ctr">
              <a:solidFill>
                <a:srgbClr val="E7E6E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pic>
          <p:nvPicPr>
            <p:cNvPr id="4" name="图片 3">
              <a:extLst>
                <a:ext uri="{FF2B5EF4-FFF2-40B4-BE49-F238E27FC236}">
                  <a16:creationId xmlns:a16="http://schemas.microsoft.com/office/drawing/2014/main" id="{A4CE8B31-B305-4CDD-9999-5ED22270212A}"/>
                </a:ext>
              </a:extLst>
            </p:cNvPr>
            <p:cNvPicPr>
              <a:picLocks noChangeAspect="1"/>
            </p:cNvPicPr>
            <p:nvPr/>
          </p:nvPicPr>
          <p:blipFill>
            <a:blip r:embed="rId2" cstate="screen">
              <a:graysc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3348" y="1864716"/>
              <a:ext cx="762437" cy="740557"/>
            </a:xfrm>
            <a:prstGeom prst="rect">
              <a:avLst/>
            </a:prstGeom>
          </p:spPr>
        </p:pic>
      </p:grpSp>
      <p:grpSp>
        <p:nvGrpSpPr>
          <p:cNvPr id="5" name="组合 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E4A03448-B3DC-4B83-BA12-33909CB93A6E}"/>
              </a:ext>
            </a:extLst>
          </p:cNvPr>
          <p:cNvGrpSpPr/>
          <p:nvPr/>
        </p:nvGrpSpPr>
        <p:grpSpPr>
          <a:xfrm rot="758427">
            <a:off x="8258432" y="3731832"/>
            <a:ext cx="876566" cy="655480"/>
            <a:chOff x="6054436" y="2405136"/>
            <a:chExt cx="849821" cy="635481"/>
          </a:xfrm>
          <a:effectLst>
            <a:outerShdw blurRad="381000" dist="101600" dir="2700000" algn="ctr" rotWithShape="0">
              <a:srgbClr val="000000">
                <a:alpha val="30000"/>
              </a:srgbClr>
            </a:outerShdw>
          </a:effectLst>
        </p:grpSpPr>
        <p:sp>
          <p:nvSpPr>
            <p:cNvPr id="6" name="Freeform 133">
              <a:extLst>
                <a:ext uri="{FF2B5EF4-FFF2-40B4-BE49-F238E27FC236}">
                  <a16:creationId xmlns:a16="http://schemas.microsoft.com/office/drawing/2014/main" id="{31914972-009B-440C-9A86-18B996D1C272}"/>
                </a:ext>
              </a:extLst>
            </p:cNvPr>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59818"/>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7" name="Freeform 134">
              <a:extLst>
                <a:ext uri="{FF2B5EF4-FFF2-40B4-BE49-F238E27FC236}">
                  <a16:creationId xmlns:a16="http://schemas.microsoft.com/office/drawing/2014/main" id="{BABE3AEE-2356-44CF-8749-DD3C2C57EA13}"/>
                </a:ext>
              </a:extLst>
            </p:cNvPr>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59818">
                <a:lumMod val="60000"/>
                <a:lumOff val="40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8" name="Freeform 135">
              <a:extLst>
                <a:ext uri="{FF2B5EF4-FFF2-40B4-BE49-F238E27FC236}">
                  <a16:creationId xmlns:a16="http://schemas.microsoft.com/office/drawing/2014/main" id="{1517B528-692A-482C-B1C0-4FF8CA39A33D}"/>
                </a:ext>
              </a:extLst>
            </p:cNvPr>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59818">
                <a:lumMod val="20000"/>
                <a:lumOff val="80000"/>
              </a:srgb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9" name="Freeform 107">
              <a:extLst>
                <a:ext uri="{FF2B5EF4-FFF2-40B4-BE49-F238E27FC236}">
                  <a16:creationId xmlns:a16="http://schemas.microsoft.com/office/drawing/2014/main" id="{9529513D-3B7D-4AA5-8BE2-0B1B61FB1CAA}"/>
                </a:ext>
              </a:extLst>
            </p:cNvPr>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1">
                <a:alpha val="77000"/>
              </a:schemeClr>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0" name="Freeform 107">
              <a:extLst>
                <a:ext uri="{FF2B5EF4-FFF2-40B4-BE49-F238E27FC236}">
                  <a16:creationId xmlns:a16="http://schemas.microsoft.com/office/drawing/2014/main" id="{0F180C51-F280-47B9-A89F-ADD4B95CB318}"/>
                </a:ext>
              </a:extLst>
            </p:cNvPr>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1">
                <a:alpha val="77000"/>
              </a:schemeClr>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1" name="Freeform 108">
              <a:extLst>
                <a:ext uri="{FF2B5EF4-FFF2-40B4-BE49-F238E27FC236}">
                  <a16:creationId xmlns:a16="http://schemas.microsoft.com/office/drawing/2014/main" id="{6266BE2E-0105-4593-87EF-31000F75E510}"/>
                </a:ext>
              </a:extLst>
            </p:cNvPr>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2" name="Oval 113">
              <a:extLst>
                <a:ext uri="{FF2B5EF4-FFF2-40B4-BE49-F238E27FC236}">
                  <a16:creationId xmlns:a16="http://schemas.microsoft.com/office/drawing/2014/main" id="{446534C5-7633-4AEB-990A-CFC4F15ED1E1}"/>
                </a:ext>
              </a:extLst>
            </p:cNvPr>
            <p:cNvSpPr>
              <a:spLocks noChangeArrowheads="1"/>
            </p:cNvSpPr>
            <p:nvPr/>
          </p:nvSpPr>
          <p:spPr bwMode="auto">
            <a:xfrm rot="2700000">
              <a:off x="6568043" y="2481147"/>
              <a:ext cx="117123" cy="114085"/>
            </a:xfrm>
            <a:prstGeom prst="ellipse">
              <a:avLst/>
            </a:prstGeom>
            <a:solidFill>
              <a:sysClr val="window" lastClr="FFFFFF">
                <a:alpha val="78000"/>
              </a:sysClr>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3" name="Oval 116">
              <a:extLst>
                <a:ext uri="{FF2B5EF4-FFF2-40B4-BE49-F238E27FC236}">
                  <a16:creationId xmlns:a16="http://schemas.microsoft.com/office/drawing/2014/main" id="{10B3F1A9-2179-4943-96A8-75228C9548F2}"/>
                </a:ext>
              </a:extLst>
            </p:cNvPr>
            <p:cNvSpPr>
              <a:spLocks noChangeArrowheads="1"/>
            </p:cNvSpPr>
            <p:nvPr/>
          </p:nvSpPr>
          <p:spPr bwMode="auto">
            <a:xfrm rot="2700000">
              <a:off x="6500229" y="2593093"/>
              <a:ext cx="70303" cy="72640"/>
            </a:xfrm>
            <a:prstGeom prst="ellipse">
              <a:avLst/>
            </a:prstGeom>
            <a:solidFill>
              <a:sysClr val="window" lastClr="FFFFFF">
                <a:alpha val="78000"/>
              </a:sysClr>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14" name="Oval 119">
              <a:extLst>
                <a:ext uri="{FF2B5EF4-FFF2-40B4-BE49-F238E27FC236}">
                  <a16:creationId xmlns:a16="http://schemas.microsoft.com/office/drawing/2014/main" id="{7DFF35DD-F697-4187-9A09-7C5F87950117}"/>
                </a:ext>
              </a:extLst>
            </p:cNvPr>
            <p:cNvSpPr>
              <a:spLocks noChangeArrowheads="1"/>
            </p:cNvSpPr>
            <p:nvPr/>
          </p:nvSpPr>
          <p:spPr bwMode="auto">
            <a:xfrm rot="2700000">
              <a:off x="6447912" y="2674106"/>
              <a:ext cx="43239" cy="42313"/>
            </a:xfrm>
            <a:prstGeom prst="ellipse">
              <a:avLst/>
            </a:prstGeom>
            <a:solidFill>
              <a:sysClr val="window" lastClr="FFFFFF">
                <a:alpha val="78000"/>
              </a:sysClr>
            </a:solidFill>
            <a:ln>
              <a:noFill/>
            </a:ln>
          </p:spPr>
          <p:txBody>
            <a:bodyPr/>
            <a:lstStyle/>
            <a:p>
              <a:pPr marL="0" marR="0" lvl="0" indent="0" defTabSz="1218565"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lumMod val="75000"/>
                    <a:lumOff val="25000"/>
                  </a:prstClr>
                </a:solidFill>
                <a:effectLst/>
                <a:uLnTx/>
                <a:uFillTx/>
                <a:cs typeface="+mn-ea"/>
                <a:sym typeface="+mn-lt"/>
              </a:endParaRPr>
            </a:p>
          </p:txBody>
        </p:sp>
      </p:grpSp>
      <p:grpSp>
        <p:nvGrpSpPr>
          <p:cNvPr id="15" name="组合 1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BB95D5AC-8910-493C-BEB8-D07689C67293}"/>
              </a:ext>
            </a:extLst>
          </p:cNvPr>
          <p:cNvGrpSpPr/>
          <p:nvPr/>
        </p:nvGrpSpPr>
        <p:grpSpPr>
          <a:xfrm>
            <a:off x="3674244" y="2334037"/>
            <a:ext cx="1710062" cy="1710062"/>
            <a:chOff x="668777" y="1699204"/>
            <a:chExt cx="1071581" cy="1071581"/>
          </a:xfrm>
        </p:grpSpPr>
        <p:sp>
          <p:nvSpPr>
            <p:cNvPr id="16" name="椭圆 15">
              <a:extLst>
                <a:ext uri="{FF2B5EF4-FFF2-40B4-BE49-F238E27FC236}">
                  <a16:creationId xmlns:a16="http://schemas.microsoft.com/office/drawing/2014/main" id="{8B72A005-57A7-4170-82A4-C7054E7B7217}"/>
                </a:ext>
              </a:extLst>
            </p:cNvPr>
            <p:cNvSpPr/>
            <p:nvPr/>
          </p:nvSpPr>
          <p:spPr>
            <a:xfrm>
              <a:off x="668777" y="1699204"/>
              <a:ext cx="1071581" cy="1071581"/>
            </a:xfrm>
            <a:prstGeom prst="ellipse">
              <a:avLst/>
            </a:prstGeom>
            <a:solidFill>
              <a:sysClr val="window" lastClr="FFFFFF"/>
            </a:solidFill>
            <a:ln w="38100" cap="flat" cmpd="sng" algn="ctr">
              <a:solidFill>
                <a:srgbClr val="E7E6E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pic>
          <p:nvPicPr>
            <p:cNvPr id="17" name="图片 16">
              <a:extLst>
                <a:ext uri="{FF2B5EF4-FFF2-40B4-BE49-F238E27FC236}">
                  <a16:creationId xmlns:a16="http://schemas.microsoft.com/office/drawing/2014/main" id="{D5560A41-56C3-4AED-9FD9-5DD59CA0F71D}"/>
                </a:ext>
              </a:extLst>
            </p:cNvPr>
            <p:cNvPicPr>
              <a:picLocks noChangeAspect="1"/>
            </p:cNvPicPr>
            <p:nvPr/>
          </p:nvPicPr>
          <p:blipFill>
            <a:blip r:embed="rId4" cstate="screen">
              <a:grayscl/>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3348" y="1864716"/>
              <a:ext cx="762437" cy="740557"/>
            </a:xfrm>
            <a:prstGeom prst="rect">
              <a:avLst/>
            </a:prstGeom>
          </p:spPr>
        </p:pic>
      </p:grpSp>
      <p:grpSp>
        <p:nvGrpSpPr>
          <p:cNvPr id="18" name="组合 17"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8CD7A098-B250-479A-B9CE-BB59A0362F92}"/>
              </a:ext>
            </a:extLst>
          </p:cNvPr>
          <p:cNvGrpSpPr/>
          <p:nvPr/>
        </p:nvGrpSpPr>
        <p:grpSpPr>
          <a:xfrm>
            <a:off x="6242039" y="3424259"/>
            <a:ext cx="1774506" cy="1774506"/>
            <a:chOff x="668777" y="1699204"/>
            <a:chExt cx="1071581" cy="1071581"/>
          </a:xfrm>
        </p:grpSpPr>
        <p:sp>
          <p:nvSpPr>
            <p:cNvPr id="19" name="椭圆 18">
              <a:extLst>
                <a:ext uri="{FF2B5EF4-FFF2-40B4-BE49-F238E27FC236}">
                  <a16:creationId xmlns:a16="http://schemas.microsoft.com/office/drawing/2014/main" id="{FA6319FA-6688-47D8-8ADB-2A5AF58C195E}"/>
                </a:ext>
              </a:extLst>
            </p:cNvPr>
            <p:cNvSpPr/>
            <p:nvPr/>
          </p:nvSpPr>
          <p:spPr>
            <a:xfrm>
              <a:off x="668777" y="1699204"/>
              <a:ext cx="1071581" cy="1071581"/>
            </a:xfrm>
            <a:prstGeom prst="ellipse">
              <a:avLst/>
            </a:prstGeom>
            <a:solidFill>
              <a:sysClr val="window" lastClr="FFFFFF"/>
            </a:solidFill>
            <a:ln w="38100" cap="flat" cmpd="sng" algn="ctr">
              <a:solidFill>
                <a:srgbClr val="E7E6E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pic>
          <p:nvPicPr>
            <p:cNvPr id="20" name="图片 19">
              <a:extLst>
                <a:ext uri="{FF2B5EF4-FFF2-40B4-BE49-F238E27FC236}">
                  <a16:creationId xmlns:a16="http://schemas.microsoft.com/office/drawing/2014/main" id="{10D63772-56E6-472A-BB64-3A24357FEA3A}"/>
                </a:ext>
              </a:extLst>
            </p:cNvPr>
            <p:cNvPicPr>
              <a:picLocks noChangeAspect="1"/>
            </p:cNvPicPr>
            <p:nvPr/>
          </p:nvPicPr>
          <p:blipFill>
            <a:blip r:embed="rId6" cstate="screen">
              <a:graysc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3348" y="1864716"/>
              <a:ext cx="762437" cy="740557"/>
            </a:xfrm>
            <a:prstGeom prst="rect">
              <a:avLst/>
            </a:prstGeom>
          </p:spPr>
        </p:pic>
      </p:grpSp>
      <p:grpSp>
        <p:nvGrpSpPr>
          <p:cNvPr id="21" name="组合 20"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C06E06AC-E42D-4C1C-8905-26F105C9ACF8}"/>
              </a:ext>
            </a:extLst>
          </p:cNvPr>
          <p:cNvGrpSpPr/>
          <p:nvPr/>
        </p:nvGrpSpPr>
        <p:grpSpPr>
          <a:xfrm>
            <a:off x="9130502" y="2020661"/>
            <a:ext cx="2207286" cy="2207286"/>
            <a:chOff x="668777" y="1699204"/>
            <a:chExt cx="1071581" cy="1071581"/>
          </a:xfrm>
        </p:grpSpPr>
        <p:sp>
          <p:nvSpPr>
            <p:cNvPr id="22" name="椭圆 21">
              <a:extLst>
                <a:ext uri="{FF2B5EF4-FFF2-40B4-BE49-F238E27FC236}">
                  <a16:creationId xmlns:a16="http://schemas.microsoft.com/office/drawing/2014/main" id="{F12DFD58-CE1E-4651-B28A-3B62DC13788E}"/>
                </a:ext>
              </a:extLst>
            </p:cNvPr>
            <p:cNvSpPr/>
            <p:nvPr/>
          </p:nvSpPr>
          <p:spPr>
            <a:xfrm>
              <a:off x="668777" y="1699204"/>
              <a:ext cx="1071581" cy="1071581"/>
            </a:xfrm>
            <a:prstGeom prst="ellipse">
              <a:avLst/>
            </a:prstGeom>
            <a:solidFill>
              <a:sysClr val="window" lastClr="FFFFFF"/>
            </a:solidFill>
            <a:ln w="38100" cap="flat" cmpd="sng" algn="ctr">
              <a:solidFill>
                <a:schemeClr val="accent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lumMod val="75000"/>
                    <a:lumOff val="25000"/>
                  </a:prstClr>
                </a:solidFill>
                <a:effectLst/>
                <a:uLnTx/>
                <a:uFillTx/>
                <a:cs typeface="+mn-ea"/>
                <a:sym typeface="+mn-lt"/>
              </a:endParaRPr>
            </a:p>
          </p:txBody>
        </p:sp>
        <p:pic>
          <p:nvPicPr>
            <p:cNvPr id="23" name="图片 22">
              <a:extLst>
                <a:ext uri="{FF2B5EF4-FFF2-40B4-BE49-F238E27FC236}">
                  <a16:creationId xmlns:a16="http://schemas.microsoft.com/office/drawing/2014/main" id="{B8A981D3-8B86-457F-B888-74AC800EA7A0}"/>
                </a:ext>
              </a:extLst>
            </p:cNvPr>
            <p:cNvPicPr>
              <a:picLocks noChangeAspect="1"/>
            </p:cNvPicPr>
            <p:nvPr/>
          </p:nvPicPr>
          <p:blipFill>
            <a:blip r:embed="rId8" cstate="screen">
              <a:duotone>
                <a:srgbClr val="035CAC">
                  <a:shade val="45000"/>
                  <a:satMod val="135000"/>
                </a:srgb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3348" y="1864716"/>
              <a:ext cx="762437" cy="740557"/>
            </a:xfrm>
            <a:prstGeom prst="rect">
              <a:avLst/>
            </a:prstGeom>
          </p:spPr>
        </p:pic>
      </p:grpSp>
      <p:sp>
        <p:nvSpPr>
          <p:cNvPr id="24" name="矩形 23"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F8ED7D8B-174B-4C36-937B-BA4C40B4E1B1}"/>
              </a:ext>
            </a:extLst>
          </p:cNvPr>
          <p:cNvSpPr/>
          <p:nvPr/>
        </p:nvSpPr>
        <p:spPr>
          <a:xfrm>
            <a:off x="1050638" y="2619470"/>
            <a:ext cx="1494484" cy="777457"/>
          </a:xfrm>
          <a:prstGeom prst="rect">
            <a:avLst/>
          </a:prstGeom>
        </p:spPr>
        <p:txBody>
          <a:bodyPr wrap="square" anchor="ctr" anchorCtr="0">
            <a:spAutoFit/>
          </a:bodyPr>
          <a:lstStyle/>
          <a:p>
            <a:pPr algn="ctr">
              <a:lnSpc>
                <a:spcPct val="130000"/>
              </a:lnSpc>
            </a:pPr>
            <a:r>
              <a:rPr lang="en-US" altLang="zh-CN" smtClean="0">
                <a:solidFill>
                  <a:prstClr val="black">
                    <a:lumMod val="75000"/>
                    <a:lumOff val="25000"/>
                  </a:prstClr>
                </a:solidFill>
                <a:cs typeface="+mn-ea"/>
                <a:sym typeface="+mn-lt"/>
              </a:rPr>
              <a:t>Add title text</a:t>
            </a:r>
            <a:endParaRPr lang="zh-CN" altLang="en-US" dirty="0">
              <a:solidFill>
                <a:prstClr val="black">
                  <a:lumMod val="75000"/>
                  <a:lumOff val="25000"/>
                </a:prstClr>
              </a:solidFill>
              <a:cs typeface="+mn-ea"/>
              <a:sym typeface="+mn-lt"/>
            </a:endParaRPr>
          </a:p>
        </p:txBody>
      </p:sp>
      <p:sp>
        <p:nvSpPr>
          <p:cNvPr id="25" name="矩形 2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81A120AF-01CA-4930-859A-D8947DFCAD49}"/>
              </a:ext>
            </a:extLst>
          </p:cNvPr>
          <p:cNvSpPr/>
          <p:nvPr/>
        </p:nvSpPr>
        <p:spPr>
          <a:xfrm>
            <a:off x="3782031" y="2800339"/>
            <a:ext cx="1494484" cy="777457"/>
          </a:xfrm>
          <a:prstGeom prst="rect">
            <a:avLst/>
          </a:prstGeom>
        </p:spPr>
        <p:txBody>
          <a:bodyPr wrap="square" anchor="ctr" anchorCtr="0">
            <a:spAutoFit/>
          </a:bodyPr>
          <a:lstStyle/>
          <a:p>
            <a:pPr algn="ctr">
              <a:lnSpc>
                <a:spcPct val="130000"/>
              </a:lnSpc>
            </a:pPr>
            <a:r>
              <a:rPr lang="en-US" altLang="zh-CN" smtClean="0">
                <a:solidFill>
                  <a:prstClr val="black">
                    <a:lumMod val="75000"/>
                    <a:lumOff val="25000"/>
                  </a:prstClr>
                </a:solidFill>
                <a:cs typeface="+mn-ea"/>
                <a:sym typeface="+mn-lt"/>
              </a:rPr>
              <a:t>Add title text</a:t>
            </a:r>
            <a:endParaRPr lang="zh-CN" altLang="en-US" dirty="0">
              <a:solidFill>
                <a:prstClr val="black">
                  <a:lumMod val="75000"/>
                  <a:lumOff val="25000"/>
                </a:prstClr>
              </a:solidFill>
              <a:cs typeface="+mn-ea"/>
              <a:sym typeface="+mn-lt"/>
            </a:endParaRPr>
          </a:p>
        </p:txBody>
      </p:sp>
      <p:sp>
        <p:nvSpPr>
          <p:cNvPr id="26" name="矩形 25"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58A2F849-4D34-487A-9187-3A9B14F9D123}"/>
              </a:ext>
            </a:extLst>
          </p:cNvPr>
          <p:cNvSpPr/>
          <p:nvPr/>
        </p:nvSpPr>
        <p:spPr>
          <a:xfrm>
            <a:off x="6382050" y="3905247"/>
            <a:ext cx="1494484" cy="812530"/>
          </a:xfrm>
          <a:prstGeom prst="rect">
            <a:avLst/>
          </a:prstGeom>
        </p:spPr>
        <p:txBody>
          <a:bodyPr wrap="square" anchor="ctr" anchorCtr="0">
            <a:spAutoFit/>
          </a:bodyPr>
          <a:lstStyle/>
          <a:p>
            <a:pPr algn="ctr">
              <a:lnSpc>
                <a:spcPct val="130000"/>
              </a:lnSpc>
            </a:pPr>
            <a:r>
              <a:rPr lang="en-US" altLang="zh-CN" smtClean="0">
                <a:solidFill>
                  <a:prstClr val="black">
                    <a:lumMod val="75000"/>
                    <a:lumOff val="25000"/>
                  </a:prstClr>
                </a:solidFill>
                <a:cs typeface="+mn-ea"/>
                <a:sym typeface="+mn-lt"/>
              </a:rPr>
              <a:t>Add title text</a:t>
            </a:r>
            <a:endParaRPr lang="zh-CN" altLang="en-US" dirty="0">
              <a:solidFill>
                <a:prstClr val="black">
                  <a:lumMod val="75000"/>
                  <a:lumOff val="25000"/>
                </a:prstClr>
              </a:solidFill>
              <a:cs typeface="+mn-ea"/>
              <a:sym typeface="+mn-lt"/>
            </a:endParaRPr>
          </a:p>
        </p:txBody>
      </p:sp>
      <p:sp>
        <p:nvSpPr>
          <p:cNvPr id="27" name="矩形 26"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93D18A27-EDFD-4367-AF6C-B23B80E582C5}"/>
              </a:ext>
            </a:extLst>
          </p:cNvPr>
          <p:cNvSpPr/>
          <p:nvPr/>
        </p:nvSpPr>
        <p:spPr>
          <a:xfrm>
            <a:off x="9294053" y="2789126"/>
            <a:ext cx="1891874" cy="978729"/>
          </a:xfrm>
          <a:prstGeom prst="rect">
            <a:avLst/>
          </a:prstGeom>
        </p:spPr>
        <p:txBody>
          <a:bodyPr wrap="square" anchor="ctr" anchorCtr="0">
            <a:spAutoFit/>
          </a:bodyPr>
          <a:lstStyle/>
          <a:p>
            <a:pPr algn="ctr">
              <a:lnSpc>
                <a:spcPct val="120000"/>
              </a:lnSpc>
            </a:pPr>
            <a:r>
              <a:rPr lang="en-US" altLang="zh-CN" sz="2400" smtClean="0">
                <a:cs typeface="+mn-ea"/>
                <a:sym typeface="+mn-lt"/>
              </a:rPr>
              <a:t>Add title text</a:t>
            </a:r>
            <a:endParaRPr lang="zh-CN" altLang="en-US" sz="2400" dirty="0">
              <a:cs typeface="+mn-ea"/>
              <a:sym typeface="+mn-lt"/>
            </a:endParaRPr>
          </a:p>
        </p:txBody>
      </p:sp>
      <p:pic>
        <p:nvPicPr>
          <p:cNvPr id="28" name="图片 27"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2795502A-737C-4DC2-92E7-E0B0A9B059B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191865" y="2261848"/>
            <a:ext cx="319398" cy="398743"/>
          </a:xfrm>
          <a:custGeom>
            <a:avLst/>
            <a:gdLst>
              <a:gd name="connsiteX0" fmla="*/ 265581 w 1488142"/>
              <a:gd name="connsiteY0" fmla="*/ 0 h 1857829"/>
              <a:gd name="connsiteX1" fmla="*/ 1488142 w 1488142"/>
              <a:gd name="connsiteY1" fmla="*/ 0 h 1857829"/>
              <a:gd name="connsiteX2" fmla="*/ 1222561 w 1488142"/>
              <a:gd name="connsiteY2" fmla="*/ 1857829 h 1857829"/>
              <a:gd name="connsiteX3" fmla="*/ 0 w 1488142"/>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488142" h="1857829">
                <a:moveTo>
                  <a:pt x="265581" y="0"/>
                </a:moveTo>
                <a:lnTo>
                  <a:pt x="1488142" y="0"/>
                </a:lnTo>
                <a:lnTo>
                  <a:pt x="1222561" y="1857829"/>
                </a:lnTo>
                <a:lnTo>
                  <a:pt x="0" y="1857829"/>
                </a:lnTo>
                <a:close/>
              </a:path>
            </a:pathLst>
          </a:custGeom>
        </p:spPr>
      </p:pic>
      <p:pic>
        <p:nvPicPr>
          <p:cNvPr id="29" name="图片 28"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A662A0E4-67E9-49CE-A9F9-05E102BBD15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02478" y="2451123"/>
            <a:ext cx="319398" cy="398743"/>
          </a:xfrm>
          <a:custGeom>
            <a:avLst/>
            <a:gdLst>
              <a:gd name="connsiteX0" fmla="*/ 265581 w 1488142"/>
              <a:gd name="connsiteY0" fmla="*/ 0 h 1857829"/>
              <a:gd name="connsiteX1" fmla="*/ 1488142 w 1488142"/>
              <a:gd name="connsiteY1" fmla="*/ 0 h 1857829"/>
              <a:gd name="connsiteX2" fmla="*/ 1222561 w 1488142"/>
              <a:gd name="connsiteY2" fmla="*/ 1857829 h 1857829"/>
              <a:gd name="connsiteX3" fmla="*/ 0 w 1488142"/>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488142" h="1857829">
                <a:moveTo>
                  <a:pt x="265581" y="0"/>
                </a:moveTo>
                <a:lnTo>
                  <a:pt x="1488142" y="0"/>
                </a:lnTo>
                <a:lnTo>
                  <a:pt x="1222561" y="1857829"/>
                </a:lnTo>
                <a:lnTo>
                  <a:pt x="0" y="1857829"/>
                </a:lnTo>
                <a:close/>
              </a:path>
            </a:pathLst>
          </a:custGeom>
        </p:spPr>
      </p:pic>
      <p:pic>
        <p:nvPicPr>
          <p:cNvPr id="30" name="图片 29"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DE2A760B-4C37-43B1-91D8-FD1647DFAAE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563597" y="3424734"/>
            <a:ext cx="319398" cy="398743"/>
          </a:xfrm>
          <a:custGeom>
            <a:avLst/>
            <a:gdLst>
              <a:gd name="connsiteX0" fmla="*/ 265581 w 1488142"/>
              <a:gd name="connsiteY0" fmla="*/ 0 h 1857829"/>
              <a:gd name="connsiteX1" fmla="*/ 1488142 w 1488142"/>
              <a:gd name="connsiteY1" fmla="*/ 0 h 1857829"/>
              <a:gd name="connsiteX2" fmla="*/ 1222561 w 1488142"/>
              <a:gd name="connsiteY2" fmla="*/ 1857829 h 1857829"/>
              <a:gd name="connsiteX3" fmla="*/ 0 w 1488142"/>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488142" h="1857829">
                <a:moveTo>
                  <a:pt x="265581" y="0"/>
                </a:moveTo>
                <a:lnTo>
                  <a:pt x="1488142" y="0"/>
                </a:lnTo>
                <a:lnTo>
                  <a:pt x="1222561" y="1857829"/>
                </a:lnTo>
                <a:lnTo>
                  <a:pt x="0" y="1857829"/>
                </a:lnTo>
                <a:close/>
              </a:path>
            </a:pathLst>
          </a:custGeom>
        </p:spPr>
      </p:pic>
      <p:pic>
        <p:nvPicPr>
          <p:cNvPr id="31" name="图片 30"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F3CC725D-09D5-4A4E-9DE1-6D83302D5B8B}"/>
              </a:ext>
            </a:extLst>
          </p:cNvPr>
          <p:cNvPicPr>
            <a:picLocks noChangeAspect="1"/>
          </p:cNvPicPr>
          <p:nvPr/>
        </p:nvPicPr>
        <p:blipFill rotWithShape="1">
          <a:blip r:embed="rId13" cstate="screen">
            <a:duotone>
              <a:srgbClr val="035CAC">
                <a:shade val="45000"/>
                <a:satMod val="135000"/>
              </a:srgbClr>
              <a:prstClr val="white"/>
            </a:duotone>
            <a:extLst>
              <a:ext uri="{28A0092B-C50C-407E-A947-70E740481C1C}">
                <a14:useLocalDpi xmlns:a14="http://schemas.microsoft.com/office/drawing/2010/main"/>
              </a:ext>
            </a:extLst>
          </a:blip>
          <a:srcRect/>
          <a:stretch/>
        </p:blipFill>
        <p:spPr>
          <a:xfrm>
            <a:off x="10080291" y="2339688"/>
            <a:ext cx="319398" cy="398743"/>
          </a:xfrm>
          <a:custGeom>
            <a:avLst/>
            <a:gdLst>
              <a:gd name="connsiteX0" fmla="*/ 265581 w 1488142"/>
              <a:gd name="connsiteY0" fmla="*/ 0 h 1857829"/>
              <a:gd name="connsiteX1" fmla="*/ 1488142 w 1488142"/>
              <a:gd name="connsiteY1" fmla="*/ 0 h 1857829"/>
              <a:gd name="connsiteX2" fmla="*/ 1222561 w 1488142"/>
              <a:gd name="connsiteY2" fmla="*/ 1857829 h 1857829"/>
              <a:gd name="connsiteX3" fmla="*/ 0 w 1488142"/>
              <a:gd name="connsiteY3" fmla="*/ 1857829 h 1857829"/>
            </a:gdLst>
            <a:ahLst/>
            <a:cxnLst>
              <a:cxn ang="0">
                <a:pos x="connsiteX0" y="connsiteY0"/>
              </a:cxn>
              <a:cxn ang="0">
                <a:pos x="connsiteX1" y="connsiteY1"/>
              </a:cxn>
              <a:cxn ang="0">
                <a:pos x="connsiteX2" y="connsiteY2"/>
              </a:cxn>
              <a:cxn ang="0">
                <a:pos x="connsiteX3" y="connsiteY3"/>
              </a:cxn>
            </a:cxnLst>
            <a:rect l="l" t="t" r="r" b="b"/>
            <a:pathLst>
              <a:path w="1488142" h="1857829">
                <a:moveTo>
                  <a:pt x="265581" y="0"/>
                </a:moveTo>
                <a:lnTo>
                  <a:pt x="1488142" y="0"/>
                </a:lnTo>
                <a:lnTo>
                  <a:pt x="1222561" y="1857829"/>
                </a:lnTo>
                <a:lnTo>
                  <a:pt x="0" y="1857829"/>
                </a:lnTo>
                <a:close/>
              </a:path>
            </a:pathLst>
          </a:custGeom>
        </p:spPr>
      </p:pic>
      <p:sp>
        <p:nvSpPr>
          <p:cNvPr id="32" name="矩形 31"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FAE4C45F-64DA-4135-8512-5137257FECDD}"/>
              </a:ext>
            </a:extLst>
          </p:cNvPr>
          <p:cNvSpPr/>
          <p:nvPr/>
        </p:nvSpPr>
        <p:spPr>
          <a:xfrm>
            <a:off x="691527" y="4007052"/>
            <a:ext cx="2212702" cy="491994"/>
          </a:xfrm>
          <a:prstGeom prst="rect">
            <a:avLst/>
          </a:prstGeom>
        </p:spPr>
        <p:txBody>
          <a:bodyPr wrap="square">
            <a:spAutoFit/>
          </a:bodyPr>
          <a:lstStyle/>
          <a:p>
            <a:pPr algn="ctr">
              <a:lnSpc>
                <a:spcPct val="130000"/>
              </a:lnSpc>
            </a:pPr>
            <a:r>
              <a:rPr lang="en-US" altLang="zh-CN" sz="1050" smtClean="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sp>
        <p:nvSpPr>
          <p:cNvPr id="33" name="矩形 32"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C43C5CF3-A3B7-4960-B6CA-3696BBBFE957}"/>
              </a:ext>
            </a:extLst>
          </p:cNvPr>
          <p:cNvSpPr/>
          <p:nvPr/>
        </p:nvSpPr>
        <p:spPr>
          <a:xfrm>
            <a:off x="3422922" y="4336987"/>
            <a:ext cx="2212702" cy="491994"/>
          </a:xfrm>
          <a:prstGeom prst="rect">
            <a:avLst/>
          </a:prstGeom>
        </p:spPr>
        <p:txBody>
          <a:bodyPr wrap="square">
            <a:spAutoFit/>
          </a:bodyPr>
          <a:lstStyle/>
          <a:p>
            <a:pPr algn="ctr">
              <a:lnSpc>
                <a:spcPct val="130000"/>
              </a:lnSpc>
            </a:pPr>
            <a:r>
              <a:rPr lang="en-US" altLang="zh-CN" sz="1050" smtClean="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sp>
        <p:nvSpPr>
          <p:cNvPr id="34" name="矩形 33"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1AE59EEA-053F-4155-9CEC-71B2F7C3D1C5}"/>
              </a:ext>
            </a:extLst>
          </p:cNvPr>
          <p:cNvSpPr/>
          <p:nvPr/>
        </p:nvSpPr>
        <p:spPr>
          <a:xfrm>
            <a:off x="6025720" y="5333917"/>
            <a:ext cx="2212702" cy="512448"/>
          </a:xfrm>
          <a:prstGeom prst="rect">
            <a:avLst/>
          </a:prstGeom>
        </p:spPr>
        <p:txBody>
          <a:bodyPr wrap="square">
            <a:spAutoFit/>
          </a:bodyPr>
          <a:lstStyle/>
          <a:p>
            <a:pPr algn="ctr">
              <a:lnSpc>
                <a:spcPct val="130000"/>
              </a:lnSpc>
            </a:pPr>
            <a:r>
              <a:rPr lang="en-US" altLang="zh-CN" sz="1050" smtClean="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sp>
        <p:nvSpPr>
          <p:cNvPr id="35" name="矩形 3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A89F8DB1-4696-4557-9F12-1B65E47B6BD7}"/>
              </a:ext>
            </a:extLst>
          </p:cNvPr>
          <p:cNvSpPr/>
          <p:nvPr/>
        </p:nvSpPr>
        <p:spPr>
          <a:xfrm>
            <a:off x="9127794" y="4459030"/>
            <a:ext cx="2212702" cy="512448"/>
          </a:xfrm>
          <a:prstGeom prst="rect">
            <a:avLst/>
          </a:prstGeom>
        </p:spPr>
        <p:txBody>
          <a:bodyPr wrap="square">
            <a:spAutoFit/>
          </a:bodyPr>
          <a:lstStyle/>
          <a:p>
            <a:pPr algn="ctr">
              <a:lnSpc>
                <a:spcPct val="130000"/>
              </a:lnSpc>
            </a:pPr>
            <a:r>
              <a:rPr lang="en-US" altLang="zh-CN" sz="1050" smtClean="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cxnSp>
        <p:nvCxnSpPr>
          <p:cNvPr id="36" name="直接连接符 35"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6407CDA5-BA21-4C93-907D-ABB431E29FF6}"/>
              </a:ext>
            </a:extLst>
          </p:cNvPr>
          <p:cNvCxnSpPr/>
          <p:nvPr/>
        </p:nvCxnSpPr>
        <p:spPr>
          <a:xfrm>
            <a:off x="1698290" y="4888470"/>
            <a:ext cx="199176" cy="0"/>
          </a:xfrm>
          <a:prstGeom prst="line">
            <a:avLst/>
          </a:prstGeom>
          <a:noFill/>
          <a:ln w="25400" cap="flat" cmpd="sng" algn="ctr">
            <a:solidFill>
              <a:sysClr val="window" lastClr="FFFFFF">
                <a:lumMod val="85000"/>
              </a:sysClr>
            </a:solidFill>
            <a:prstDash val="solid"/>
            <a:miter lim="800000"/>
          </a:ln>
          <a:effectLst/>
        </p:spPr>
      </p:cxnSp>
      <p:cxnSp>
        <p:nvCxnSpPr>
          <p:cNvPr id="37" name="直接连接符 36"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62FAD465-7427-47B9-B287-F875D8F091EF}"/>
              </a:ext>
            </a:extLst>
          </p:cNvPr>
          <p:cNvCxnSpPr/>
          <p:nvPr/>
        </p:nvCxnSpPr>
        <p:spPr>
          <a:xfrm>
            <a:off x="4429685" y="5212373"/>
            <a:ext cx="199176" cy="0"/>
          </a:xfrm>
          <a:prstGeom prst="line">
            <a:avLst/>
          </a:prstGeom>
          <a:noFill/>
          <a:ln w="25400" cap="flat" cmpd="sng" algn="ctr">
            <a:solidFill>
              <a:sysClr val="window" lastClr="FFFFFF">
                <a:lumMod val="85000"/>
              </a:sysClr>
            </a:solidFill>
            <a:prstDash val="solid"/>
            <a:miter lim="800000"/>
          </a:ln>
          <a:effectLst/>
        </p:spPr>
      </p:cxnSp>
      <p:cxnSp>
        <p:nvCxnSpPr>
          <p:cNvPr id="38" name="直接连接符 37"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9B57A831-927A-4FDD-98A4-EECFFB130D9C}"/>
              </a:ext>
            </a:extLst>
          </p:cNvPr>
          <p:cNvCxnSpPr/>
          <p:nvPr/>
        </p:nvCxnSpPr>
        <p:spPr>
          <a:xfrm>
            <a:off x="7032483" y="6200765"/>
            <a:ext cx="199176" cy="0"/>
          </a:xfrm>
          <a:prstGeom prst="line">
            <a:avLst/>
          </a:prstGeom>
          <a:noFill/>
          <a:ln w="25400" cap="flat" cmpd="sng" algn="ctr">
            <a:solidFill>
              <a:sysClr val="window" lastClr="FFFFFF">
                <a:lumMod val="85000"/>
              </a:sysClr>
            </a:solidFill>
            <a:prstDash val="solid"/>
            <a:miter lim="800000"/>
          </a:ln>
          <a:effectLst/>
        </p:spPr>
      </p:cxnSp>
      <p:cxnSp>
        <p:nvCxnSpPr>
          <p:cNvPr id="39" name="直接连接符 38"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512C2869-1357-4F6F-8307-E0D180587400}"/>
              </a:ext>
            </a:extLst>
          </p:cNvPr>
          <p:cNvCxnSpPr/>
          <p:nvPr/>
        </p:nvCxnSpPr>
        <p:spPr>
          <a:xfrm>
            <a:off x="10134557" y="5333917"/>
            <a:ext cx="199176" cy="0"/>
          </a:xfrm>
          <a:prstGeom prst="line">
            <a:avLst/>
          </a:prstGeom>
          <a:noFill/>
          <a:ln w="25400" cap="flat" cmpd="sng" algn="ctr">
            <a:solidFill>
              <a:sysClr val="window" lastClr="FFFFFF">
                <a:lumMod val="85000"/>
              </a:sysClr>
            </a:solidFill>
            <a:prstDash val="solid"/>
            <a:miter lim="800000"/>
          </a:ln>
          <a:effectLst/>
        </p:spPr>
      </p:cxnSp>
      <p:sp>
        <p:nvSpPr>
          <p:cNvPr id="40" name="文本框 39">
            <a:extLst>
              <a:ext uri="{FF2B5EF4-FFF2-40B4-BE49-F238E27FC236}">
                <a16:creationId xmlns:a16="http://schemas.microsoft.com/office/drawing/2014/main" id="{03C902DB-DED0-43B8-B8ED-A30863B5FBB5}"/>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343175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35" presetClass="path" presetSubtype="0" decel="50000" fill="hold" nodeType="withEffect">
                                  <p:stCondLst>
                                    <p:cond delay="1000"/>
                                  </p:stCondLst>
                                  <p:childTnLst>
                                    <p:animMotion origin="layout" path="M -0.05573 0.04491 L -1.25E-6 1.85185E-6 " pathEditMode="relative" rAng="0" ptsTypes="AA">
                                      <p:cBhvr>
                                        <p:cTn id="9" dur="750" fill="hold"/>
                                        <p:tgtEl>
                                          <p:spTgt spid="5"/>
                                        </p:tgtEl>
                                        <p:attrNameLst>
                                          <p:attrName>ppt_x</p:attrName>
                                          <p:attrName>ppt_y</p:attrName>
                                        </p:attrNameLst>
                                      </p:cBhvr>
                                      <p:rCtr x="2786" y="-2245"/>
                                    </p:animMotion>
                                  </p:childTnLst>
                                </p:cTn>
                              </p:par>
                              <p:par>
                                <p:cTn id="10" presetID="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42" presetClass="path" presetSubtype="0" decel="50667" fill="hold" nodeType="withEffect">
                                  <p:stCondLst>
                                    <p:cond delay="0"/>
                                  </p:stCondLst>
                                  <p:childTnLst>
                                    <p:animMotion origin="layout" path="M 4.16667E-6 -0.03982 L 4.16667E-6 0.14814 " pathEditMode="relative" rAng="0" ptsTypes="AA">
                                      <p:cBhvr>
                                        <p:cTn id="13" dur="750" spd="-100000" fill="hold"/>
                                        <p:tgtEl>
                                          <p:spTgt spid="2"/>
                                        </p:tgtEl>
                                        <p:attrNameLst>
                                          <p:attrName>ppt_x</p:attrName>
                                          <p:attrName>ppt_y</p:attrName>
                                        </p:attrNameLst>
                                      </p:cBhvr>
                                      <p:rCtr x="0" y="9398"/>
                                    </p:animMotion>
                                  </p:childTnLst>
                                </p:cTn>
                              </p:par>
                              <p:par>
                                <p:cTn id="14" presetID="42" presetClass="path" presetSubtype="0" decel="50667" fill="hold" nodeType="withEffect">
                                  <p:stCondLst>
                                    <p:cond delay="750"/>
                                  </p:stCondLst>
                                  <p:childTnLst>
                                    <p:animMotion origin="layout" path="M 4.16667E-6 -0.03982 L 4.16667E-6 4.07407E-6 " pathEditMode="relative" rAng="0" ptsTypes="AA">
                                      <p:cBhvr>
                                        <p:cTn id="15" dur="750" fill="hold"/>
                                        <p:tgtEl>
                                          <p:spTgt spid="2"/>
                                        </p:tgtEl>
                                        <p:attrNameLst>
                                          <p:attrName>ppt_x</p:attrName>
                                          <p:attrName>ppt_y</p:attrName>
                                        </p:attrNameLst>
                                      </p:cBhvr>
                                      <p:rCtr x="0" y="1991"/>
                                    </p:animMotion>
                                  </p:childTnLst>
                                </p:cTn>
                              </p:par>
                              <p:par>
                                <p:cTn id="16" presetID="10" presetClass="entr" presetSubtype="0" fill="hold" nodeType="withEffect">
                                  <p:stCondLst>
                                    <p:cond delay="75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750"/>
                                        <p:tgtEl>
                                          <p:spTgt spid="28"/>
                                        </p:tgtEl>
                                      </p:cBhvr>
                                    </p:animEffect>
                                  </p:childTnLst>
                                </p:cTn>
                              </p:par>
                              <p:par>
                                <p:cTn id="19" presetID="35" presetClass="path" presetSubtype="0" decel="50000" fill="hold" nodeType="withEffect">
                                  <p:stCondLst>
                                    <p:cond delay="750"/>
                                  </p:stCondLst>
                                  <p:childTnLst>
                                    <p:animMotion origin="layout" path="M 0.05404 3.7037E-6 L 1.45833E-6 3.7037E-6 " pathEditMode="relative" rAng="0" ptsTypes="AA">
                                      <p:cBhvr>
                                        <p:cTn id="20" dur="750" fill="hold"/>
                                        <p:tgtEl>
                                          <p:spTgt spid="28"/>
                                        </p:tgtEl>
                                        <p:attrNameLst>
                                          <p:attrName>ppt_x</p:attrName>
                                          <p:attrName>ppt_y</p:attrName>
                                        </p:attrNameLst>
                                      </p:cBhvr>
                                      <p:rCtr x="-2708" y="0"/>
                                    </p:animMotion>
                                  </p:childTnLst>
                                </p:cTn>
                              </p:par>
                              <p:par>
                                <p:cTn id="21" presetID="1" presetClass="entr" presetSubtype="0" fill="hold" nodeType="withEffect">
                                  <p:stCondLst>
                                    <p:cond delay="250"/>
                                  </p:stCondLst>
                                  <p:childTnLst>
                                    <p:set>
                                      <p:cBhvr>
                                        <p:cTn id="22" dur="1" fill="hold">
                                          <p:stCondLst>
                                            <p:cond delay="0"/>
                                          </p:stCondLst>
                                        </p:cTn>
                                        <p:tgtEl>
                                          <p:spTgt spid="15"/>
                                        </p:tgtEl>
                                        <p:attrNameLst>
                                          <p:attrName>style.visibility</p:attrName>
                                        </p:attrNameLst>
                                      </p:cBhvr>
                                      <p:to>
                                        <p:strVal val="visible"/>
                                      </p:to>
                                    </p:set>
                                  </p:childTnLst>
                                </p:cTn>
                              </p:par>
                              <p:par>
                                <p:cTn id="23" presetID="42" presetClass="path" presetSubtype="0" decel="50667" fill="hold" nodeType="withEffect">
                                  <p:stCondLst>
                                    <p:cond delay="250"/>
                                  </p:stCondLst>
                                  <p:childTnLst>
                                    <p:animMotion origin="layout" path="M -4.375E-6 -0.03981 L -4.375E-6 0.14815 " pathEditMode="relative" rAng="0" ptsTypes="AA">
                                      <p:cBhvr>
                                        <p:cTn id="24" dur="750" spd="-100000" fill="hold"/>
                                        <p:tgtEl>
                                          <p:spTgt spid="15"/>
                                        </p:tgtEl>
                                        <p:attrNameLst>
                                          <p:attrName>ppt_x</p:attrName>
                                          <p:attrName>ppt_y</p:attrName>
                                        </p:attrNameLst>
                                      </p:cBhvr>
                                      <p:rCtr x="0" y="9398"/>
                                    </p:animMotion>
                                  </p:childTnLst>
                                </p:cTn>
                              </p:par>
                              <p:par>
                                <p:cTn id="25" presetID="42" presetClass="path" presetSubtype="0" decel="50667" fill="hold" nodeType="withEffect">
                                  <p:stCondLst>
                                    <p:cond delay="1000"/>
                                  </p:stCondLst>
                                  <p:childTnLst>
                                    <p:animMotion origin="layout" path="M -4.375E-6 -0.03981 L -4.375E-6 -4.81481E-6 " pathEditMode="relative" rAng="0" ptsTypes="AA">
                                      <p:cBhvr>
                                        <p:cTn id="26" dur="750" fill="hold"/>
                                        <p:tgtEl>
                                          <p:spTgt spid="15"/>
                                        </p:tgtEl>
                                        <p:attrNameLst>
                                          <p:attrName>ppt_x</p:attrName>
                                          <p:attrName>ppt_y</p:attrName>
                                        </p:attrNameLst>
                                      </p:cBhvr>
                                      <p:rCtr x="0" y="1991"/>
                                    </p:animMotion>
                                  </p:childTnLst>
                                </p:cTn>
                              </p:par>
                              <p:par>
                                <p:cTn id="27" presetID="10" presetClass="entr" presetSubtype="0" fill="hold" nodeType="withEffect">
                                  <p:stCondLst>
                                    <p:cond delay="100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750"/>
                                        <p:tgtEl>
                                          <p:spTgt spid="29"/>
                                        </p:tgtEl>
                                      </p:cBhvr>
                                    </p:animEffect>
                                  </p:childTnLst>
                                </p:cTn>
                              </p:par>
                              <p:par>
                                <p:cTn id="30" presetID="35" presetClass="path" presetSubtype="0" decel="50000" fill="hold" nodeType="withEffect">
                                  <p:stCondLst>
                                    <p:cond delay="1000"/>
                                  </p:stCondLst>
                                  <p:childTnLst>
                                    <p:animMotion origin="layout" path="M 0.05403 -2.59259E-6 L 2.70833E-6 -2.59259E-6 " pathEditMode="relative" rAng="0" ptsTypes="AA">
                                      <p:cBhvr>
                                        <p:cTn id="31" dur="750" fill="hold"/>
                                        <p:tgtEl>
                                          <p:spTgt spid="29"/>
                                        </p:tgtEl>
                                        <p:attrNameLst>
                                          <p:attrName>ppt_x</p:attrName>
                                          <p:attrName>ppt_y</p:attrName>
                                        </p:attrNameLst>
                                      </p:cBhvr>
                                      <p:rCtr x="-2708" y="0"/>
                                    </p:animMotion>
                                  </p:childTnLst>
                                </p:cTn>
                              </p:par>
                              <p:par>
                                <p:cTn id="32" presetID="1" presetClass="entr" presetSubtype="0" fill="hold" nodeType="withEffect">
                                  <p:stCondLst>
                                    <p:cond delay="500"/>
                                  </p:stCondLst>
                                  <p:childTnLst>
                                    <p:set>
                                      <p:cBhvr>
                                        <p:cTn id="33" dur="1" fill="hold">
                                          <p:stCondLst>
                                            <p:cond delay="0"/>
                                          </p:stCondLst>
                                        </p:cTn>
                                        <p:tgtEl>
                                          <p:spTgt spid="18"/>
                                        </p:tgtEl>
                                        <p:attrNameLst>
                                          <p:attrName>style.visibility</p:attrName>
                                        </p:attrNameLst>
                                      </p:cBhvr>
                                      <p:to>
                                        <p:strVal val="visible"/>
                                      </p:to>
                                    </p:set>
                                  </p:childTnLst>
                                </p:cTn>
                              </p:par>
                              <p:par>
                                <p:cTn id="34" presetID="42" presetClass="path" presetSubtype="0" decel="50667" fill="hold" nodeType="withEffect">
                                  <p:stCondLst>
                                    <p:cond delay="500"/>
                                  </p:stCondLst>
                                  <p:childTnLst>
                                    <p:animMotion origin="layout" path="M 4.375E-6 -0.03981 L 4.375E-6 0.14815 " pathEditMode="relative" rAng="0" ptsTypes="AA">
                                      <p:cBhvr>
                                        <p:cTn id="35" dur="750" spd="-100000" fill="hold"/>
                                        <p:tgtEl>
                                          <p:spTgt spid="18"/>
                                        </p:tgtEl>
                                        <p:attrNameLst>
                                          <p:attrName>ppt_x</p:attrName>
                                          <p:attrName>ppt_y</p:attrName>
                                        </p:attrNameLst>
                                      </p:cBhvr>
                                      <p:rCtr x="0" y="9398"/>
                                    </p:animMotion>
                                  </p:childTnLst>
                                </p:cTn>
                              </p:par>
                              <p:par>
                                <p:cTn id="36" presetID="42" presetClass="path" presetSubtype="0" decel="50667" fill="hold" nodeType="withEffect">
                                  <p:stCondLst>
                                    <p:cond delay="1250"/>
                                  </p:stCondLst>
                                  <p:childTnLst>
                                    <p:animMotion origin="layout" path="M 4.375E-6 -0.03981 L 4.375E-6 -3.7037E-6 " pathEditMode="relative" rAng="0" ptsTypes="AA">
                                      <p:cBhvr>
                                        <p:cTn id="37" dur="750" fill="hold"/>
                                        <p:tgtEl>
                                          <p:spTgt spid="18"/>
                                        </p:tgtEl>
                                        <p:attrNameLst>
                                          <p:attrName>ppt_x</p:attrName>
                                          <p:attrName>ppt_y</p:attrName>
                                        </p:attrNameLst>
                                      </p:cBhvr>
                                      <p:rCtr x="0" y="1991"/>
                                    </p:animMotion>
                                  </p:childTnLst>
                                </p:cTn>
                              </p:par>
                              <p:par>
                                <p:cTn id="38" presetID="10" presetClass="entr" presetSubtype="0" fill="hold" nodeType="withEffect">
                                  <p:stCondLst>
                                    <p:cond delay="125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childTnLst>
                                </p:cTn>
                              </p:par>
                              <p:par>
                                <p:cTn id="41" presetID="35" presetClass="path" presetSubtype="0" decel="50000" fill="hold" nodeType="withEffect">
                                  <p:stCondLst>
                                    <p:cond delay="1250"/>
                                  </p:stCondLst>
                                  <p:childTnLst>
                                    <p:animMotion origin="layout" path="M 0.05404 -7.40741E-7 L -3.54167E-6 -7.40741E-7 " pathEditMode="relative" rAng="0" ptsTypes="AA">
                                      <p:cBhvr>
                                        <p:cTn id="42" dur="750" fill="hold"/>
                                        <p:tgtEl>
                                          <p:spTgt spid="30"/>
                                        </p:tgtEl>
                                        <p:attrNameLst>
                                          <p:attrName>ppt_x</p:attrName>
                                          <p:attrName>ppt_y</p:attrName>
                                        </p:attrNameLst>
                                      </p:cBhvr>
                                      <p:rCtr x="-2708" y="0"/>
                                    </p:animMotion>
                                  </p:childTnLst>
                                </p:cTn>
                              </p:par>
                              <p:par>
                                <p:cTn id="43" presetID="1" presetClass="entr" presetSubtype="0" fill="hold" nodeType="withEffect">
                                  <p:stCondLst>
                                    <p:cond delay="750"/>
                                  </p:stCondLst>
                                  <p:childTnLst>
                                    <p:set>
                                      <p:cBhvr>
                                        <p:cTn id="44" dur="1" fill="hold">
                                          <p:stCondLst>
                                            <p:cond delay="0"/>
                                          </p:stCondLst>
                                        </p:cTn>
                                        <p:tgtEl>
                                          <p:spTgt spid="21"/>
                                        </p:tgtEl>
                                        <p:attrNameLst>
                                          <p:attrName>style.visibility</p:attrName>
                                        </p:attrNameLst>
                                      </p:cBhvr>
                                      <p:to>
                                        <p:strVal val="visible"/>
                                      </p:to>
                                    </p:set>
                                  </p:childTnLst>
                                </p:cTn>
                              </p:par>
                              <p:par>
                                <p:cTn id="45" presetID="42" presetClass="path" presetSubtype="0" decel="50667" fill="hold" nodeType="withEffect">
                                  <p:stCondLst>
                                    <p:cond delay="750"/>
                                  </p:stCondLst>
                                  <p:childTnLst>
                                    <p:animMotion origin="layout" path="M -2.91667E-6 -0.03982 L -2.91667E-6 0.14814 " pathEditMode="relative" rAng="0" ptsTypes="AA">
                                      <p:cBhvr>
                                        <p:cTn id="46" dur="750" spd="-100000" fill="hold"/>
                                        <p:tgtEl>
                                          <p:spTgt spid="21"/>
                                        </p:tgtEl>
                                        <p:attrNameLst>
                                          <p:attrName>ppt_x</p:attrName>
                                          <p:attrName>ppt_y</p:attrName>
                                        </p:attrNameLst>
                                      </p:cBhvr>
                                      <p:rCtr x="0" y="9398"/>
                                    </p:animMotion>
                                  </p:childTnLst>
                                </p:cTn>
                              </p:par>
                              <p:par>
                                <p:cTn id="47" presetID="42" presetClass="path" presetSubtype="0" decel="50667" fill="hold" nodeType="withEffect">
                                  <p:stCondLst>
                                    <p:cond delay="1500"/>
                                  </p:stCondLst>
                                  <p:childTnLst>
                                    <p:animMotion origin="layout" path="M -2.91667E-6 -0.03982 L -2.91667E-6 4.44444E-6 " pathEditMode="relative" rAng="0" ptsTypes="AA">
                                      <p:cBhvr>
                                        <p:cTn id="48" dur="750" fill="hold"/>
                                        <p:tgtEl>
                                          <p:spTgt spid="21"/>
                                        </p:tgtEl>
                                        <p:attrNameLst>
                                          <p:attrName>ppt_x</p:attrName>
                                          <p:attrName>ppt_y</p:attrName>
                                        </p:attrNameLst>
                                      </p:cBhvr>
                                      <p:rCtr x="0" y="1991"/>
                                    </p:animMotion>
                                  </p:childTnLst>
                                </p:cTn>
                              </p:par>
                              <p:par>
                                <p:cTn id="49" presetID="10" presetClass="entr" presetSubtype="0" fill="hold" nodeType="withEffect">
                                  <p:stCondLst>
                                    <p:cond delay="150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750"/>
                                        <p:tgtEl>
                                          <p:spTgt spid="31"/>
                                        </p:tgtEl>
                                      </p:cBhvr>
                                    </p:animEffect>
                                  </p:childTnLst>
                                </p:cTn>
                              </p:par>
                              <p:par>
                                <p:cTn id="52" presetID="35" presetClass="path" presetSubtype="0" decel="50000" fill="hold" nodeType="withEffect">
                                  <p:stCondLst>
                                    <p:cond delay="1500"/>
                                  </p:stCondLst>
                                  <p:childTnLst>
                                    <p:animMotion origin="layout" path="M 0.05404 1.11111E-6 L -3.75E-6 1.11111E-6 " pathEditMode="relative" rAng="0" ptsTypes="AA">
                                      <p:cBhvr>
                                        <p:cTn id="53" dur="750" fill="hold"/>
                                        <p:tgtEl>
                                          <p:spTgt spid="31"/>
                                        </p:tgtEl>
                                        <p:attrNameLst>
                                          <p:attrName>ppt_x</p:attrName>
                                          <p:attrName>ppt_y</p:attrName>
                                        </p:attrNameLst>
                                      </p:cBhvr>
                                      <p:rCtr x="-2708" y="0"/>
                                    </p:animMotion>
                                  </p:childTnLst>
                                </p:cTn>
                              </p:par>
                              <p:par>
                                <p:cTn id="54" presetID="53" presetClass="entr" presetSubtype="16" fill="hold" grpId="0" nodeType="withEffect">
                                  <p:stCondLst>
                                    <p:cond delay="750"/>
                                  </p:stCondLst>
                                  <p:childTnLst>
                                    <p:set>
                                      <p:cBhvr>
                                        <p:cTn id="55" dur="1" fill="hold">
                                          <p:stCondLst>
                                            <p:cond delay="0"/>
                                          </p:stCondLst>
                                        </p:cTn>
                                        <p:tgtEl>
                                          <p:spTgt spid="24"/>
                                        </p:tgtEl>
                                        <p:attrNameLst>
                                          <p:attrName>style.visibility</p:attrName>
                                        </p:attrNameLst>
                                      </p:cBhvr>
                                      <p:to>
                                        <p:strVal val="visible"/>
                                      </p:to>
                                    </p:set>
                                    <p:anim calcmode="lin" valueType="num">
                                      <p:cBhvr>
                                        <p:cTn id="56" dur="750" fill="hold"/>
                                        <p:tgtEl>
                                          <p:spTgt spid="24"/>
                                        </p:tgtEl>
                                        <p:attrNameLst>
                                          <p:attrName>ppt_w</p:attrName>
                                        </p:attrNameLst>
                                      </p:cBhvr>
                                      <p:tavLst>
                                        <p:tav tm="0">
                                          <p:val>
                                            <p:fltVal val="0"/>
                                          </p:val>
                                        </p:tav>
                                        <p:tav tm="100000">
                                          <p:val>
                                            <p:strVal val="#ppt_w"/>
                                          </p:val>
                                        </p:tav>
                                      </p:tavLst>
                                    </p:anim>
                                    <p:anim calcmode="lin" valueType="num">
                                      <p:cBhvr>
                                        <p:cTn id="57" dur="750" fill="hold"/>
                                        <p:tgtEl>
                                          <p:spTgt spid="24"/>
                                        </p:tgtEl>
                                        <p:attrNameLst>
                                          <p:attrName>ppt_h</p:attrName>
                                        </p:attrNameLst>
                                      </p:cBhvr>
                                      <p:tavLst>
                                        <p:tav tm="0">
                                          <p:val>
                                            <p:fltVal val="0"/>
                                          </p:val>
                                        </p:tav>
                                        <p:tav tm="100000">
                                          <p:val>
                                            <p:strVal val="#ppt_h"/>
                                          </p:val>
                                        </p:tav>
                                      </p:tavLst>
                                    </p:anim>
                                    <p:animEffect transition="in" filter="fade">
                                      <p:cBhvr>
                                        <p:cTn id="58" dur="750"/>
                                        <p:tgtEl>
                                          <p:spTgt spid="24"/>
                                        </p:tgtEl>
                                      </p:cBhvr>
                                    </p:animEffect>
                                  </p:childTnLst>
                                </p:cTn>
                              </p:par>
                              <p:par>
                                <p:cTn id="59" presetID="53" presetClass="entr" presetSubtype="16" fill="hold" grpId="1" nodeType="withEffect">
                                  <p:stCondLst>
                                    <p:cond delay="750"/>
                                  </p:stCondLst>
                                  <p:childTnLst>
                                    <p:set>
                                      <p:cBhvr>
                                        <p:cTn id="60" dur="1" fill="hold">
                                          <p:stCondLst>
                                            <p:cond delay="0"/>
                                          </p:stCondLst>
                                        </p:cTn>
                                        <p:tgtEl>
                                          <p:spTgt spid="24"/>
                                        </p:tgtEl>
                                        <p:attrNameLst>
                                          <p:attrName>style.visibility</p:attrName>
                                        </p:attrNameLst>
                                      </p:cBhvr>
                                      <p:to>
                                        <p:strVal val="visible"/>
                                      </p:to>
                                    </p:set>
                                    <p:anim calcmode="lin" valueType="num">
                                      <p:cBhvr>
                                        <p:cTn id="61" dur="750" fill="hold"/>
                                        <p:tgtEl>
                                          <p:spTgt spid="24"/>
                                        </p:tgtEl>
                                        <p:attrNameLst>
                                          <p:attrName>ppt_w</p:attrName>
                                        </p:attrNameLst>
                                      </p:cBhvr>
                                      <p:tavLst>
                                        <p:tav tm="0">
                                          <p:val>
                                            <p:fltVal val="0"/>
                                          </p:val>
                                        </p:tav>
                                        <p:tav tm="100000">
                                          <p:val>
                                            <p:strVal val="#ppt_w"/>
                                          </p:val>
                                        </p:tav>
                                      </p:tavLst>
                                    </p:anim>
                                    <p:anim calcmode="lin" valueType="num">
                                      <p:cBhvr>
                                        <p:cTn id="62" dur="750" fill="hold"/>
                                        <p:tgtEl>
                                          <p:spTgt spid="24"/>
                                        </p:tgtEl>
                                        <p:attrNameLst>
                                          <p:attrName>ppt_h</p:attrName>
                                        </p:attrNameLst>
                                      </p:cBhvr>
                                      <p:tavLst>
                                        <p:tav tm="0">
                                          <p:val>
                                            <p:fltVal val="0"/>
                                          </p:val>
                                        </p:tav>
                                        <p:tav tm="100000">
                                          <p:val>
                                            <p:strVal val="#ppt_h"/>
                                          </p:val>
                                        </p:tav>
                                      </p:tavLst>
                                    </p:anim>
                                    <p:animEffect transition="in" filter="fade">
                                      <p:cBhvr>
                                        <p:cTn id="63" dur="750"/>
                                        <p:tgtEl>
                                          <p:spTgt spid="24"/>
                                        </p:tgtEl>
                                      </p:cBhvr>
                                    </p:animEffect>
                                  </p:childTnLst>
                                </p:cTn>
                              </p:par>
                              <p:par>
                                <p:cTn id="64" presetID="53" presetClass="entr" presetSubtype="16" fill="hold" grpId="0" nodeType="withEffect">
                                  <p:stCondLst>
                                    <p:cond delay="1000"/>
                                  </p:stCondLst>
                                  <p:childTnLst>
                                    <p:set>
                                      <p:cBhvr>
                                        <p:cTn id="65" dur="1" fill="hold">
                                          <p:stCondLst>
                                            <p:cond delay="0"/>
                                          </p:stCondLst>
                                        </p:cTn>
                                        <p:tgtEl>
                                          <p:spTgt spid="25"/>
                                        </p:tgtEl>
                                        <p:attrNameLst>
                                          <p:attrName>style.visibility</p:attrName>
                                        </p:attrNameLst>
                                      </p:cBhvr>
                                      <p:to>
                                        <p:strVal val="visible"/>
                                      </p:to>
                                    </p:set>
                                    <p:anim calcmode="lin" valueType="num">
                                      <p:cBhvr>
                                        <p:cTn id="66" dur="750" fill="hold"/>
                                        <p:tgtEl>
                                          <p:spTgt spid="25"/>
                                        </p:tgtEl>
                                        <p:attrNameLst>
                                          <p:attrName>ppt_w</p:attrName>
                                        </p:attrNameLst>
                                      </p:cBhvr>
                                      <p:tavLst>
                                        <p:tav tm="0">
                                          <p:val>
                                            <p:fltVal val="0"/>
                                          </p:val>
                                        </p:tav>
                                        <p:tav tm="100000">
                                          <p:val>
                                            <p:strVal val="#ppt_w"/>
                                          </p:val>
                                        </p:tav>
                                      </p:tavLst>
                                    </p:anim>
                                    <p:anim calcmode="lin" valueType="num">
                                      <p:cBhvr>
                                        <p:cTn id="67" dur="750" fill="hold"/>
                                        <p:tgtEl>
                                          <p:spTgt spid="25"/>
                                        </p:tgtEl>
                                        <p:attrNameLst>
                                          <p:attrName>ppt_h</p:attrName>
                                        </p:attrNameLst>
                                      </p:cBhvr>
                                      <p:tavLst>
                                        <p:tav tm="0">
                                          <p:val>
                                            <p:fltVal val="0"/>
                                          </p:val>
                                        </p:tav>
                                        <p:tav tm="100000">
                                          <p:val>
                                            <p:strVal val="#ppt_h"/>
                                          </p:val>
                                        </p:tav>
                                      </p:tavLst>
                                    </p:anim>
                                    <p:animEffect transition="in" filter="fade">
                                      <p:cBhvr>
                                        <p:cTn id="68" dur="750"/>
                                        <p:tgtEl>
                                          <p:spTgt spid="25"/>
                                        </p:tgtEl>
                                      </p:cBhvr>
                                    </p:animEffect>
                                  </p:childTnLst>
                                </p:cTn>
                              </p:par>
                              <p:par>
                                <p:cTn id="69" presetID="53" presetClass="entr" presetSubtype="16" fill="hold" grpId="1" nodeType="withEffect">
                                  <p:stCondLst>
                                    <p:cond delay="1000"/>
                                  </p:stCondLst>
                                  <p:childTnLst>
                                    <p:set>
                                      <p:cBhvr>
                                        <p:cTn id="70" dur="1" fill="hold">
                                          <p:stCondLst>
                                            <p:cond delay="0"/>
                                          </p:stCondLst>
                                        </p:cTn>
                                        <p:tgtEl>
                                          <p:spTgt spid="25"/>
                                        </p:tgtEl>
                                        <p:attrNameLst>
                                          <p:attrName>style.visibility</p:attrName>
                                        </p:attrNameLst>
                                      </p:cBhvr>
                                      <p:to>
                                        <p:strVal val="visible"/>
                                      </p:to>
                                    </p:set>
                                    <p:anim calcmode="lin" valueType="num">
                                      <p:cBhvr>
                                        <p:cTn id="71" dur="750" fill="hold"/>
                                        <p:tgtEl>
                                          <p:spTgt spid="25"/>
                                        </p:tgtEl>
                                        <p:attrNameLst>
                                          <p:attrName>ppt_w</p:attrName>
                                        </p:attrNameLst>
                                      </p:cBhvr>
                                      <p:tavLst>
                                        <p:tav tm="0">
                                          <p:val>
                                            <p:fltVal val="0"/>
                                          </p:val>
                                        </p:tav>
                                        <p:tav tm="100000">
                                          <p:val>
                                            <p:strVal val="#ppt_w"/>
                                          </p:val>
                                        </p:tav>
                                      </p:tavLst>
                                    </p:anim>
                                    <p:anim calcmode="lin" valueType="num">
                                      <p:cBhvr>
                                        <p:cTn id="72" dur="750" fill="hold"/>
                                        <p:tgtEl>
                                          <p:spTgt spid="25"/>
                                        </p:tgtEl>
                                        <p:attrNameLst>
                                          <p:attrName>ppt_h</p:attrName>
                                        </p:attrNameLst>
                                      </p:cBhvr>
                                      <p:tavLst>
                                        <p:tav tm="0">
                                          <p:val>
                                            <p:fltVal val="0"/>
                                          </p:val>
                                        </p:tav>
                                        <p:tav tm="100000">
                                          <p:val>
                                            <p:strVal val="#ppt_h"/>
                                          </p:val>
                                        </p:tav>
                                      </p:tavLst>
                                    </p:anim>
                                    <p:animEffect transition="in" filter="fade">
                                      <p:cBhvr>
                                        <p:cTn id="73" dur="750"/>
                                        <p:tgtEl>
                                          <p:spTgt spid="25"/>
                                        </p:tgtEl>
                                      </p:cBhvr>
                                    </p:animEffect>
                                  </p:childTnLst>
                                </p:cTn>
                              </p:par>
                              <p:par>
                                <p:cTn id="74" presetID="53" presetClass="entr" presetSubtype="16" fill="hold" grpId="0" nodeType="withEffect">
                                  <p:stCondLst>
                                    <p:cond delay="1250"/>
                                  </p:stCondLst>
                                  <p:childTnLst>
                                    <p:set>
                                      <p:cBhvr>
                                        <p:cTn id="75" dur="1" fill="hold">
                                          <p:stCondLst>
                                            <p:cond delay="0"/>
                                          </p:stCondLst>
                                        </p:cTn>
                                        <p:tgtEl>
                                          <p:spTgt spid="26"/>
                                        </p:tgtEl>
                                        <p:attrNameLst>
                                          <p:attrName>style.visibility</p:attrName>
                                        </p:attrNameLst>
                                      </p:cBhvr>
                                      <p:to>
                                        <p:strVal val="visible"/>
                                      </p:to>
                                    </p:set>
                                    <p:anim calcmode="lin" valueType="num">
                                      <p:cBhvr>
                                        <p:cTn id="76" dur="750" fill="hold"/>
                                        <p:tgtEl>
                                          <p:spTgt spid="26"/>
                                        </p:tgtEl>
                                        <p:attrNameLst>
                                          <p:attrName>ppt_w</p:attrName>
                                        </p:attrNameLst>
                                      </p:cBhvr>
                                      <p:tavLst>
                                        <p:tav tm="0">
                                          <p:val>
                                            <p:fltVal val="0"/>
                                          </p:val>
                                        </p:tav>
                                        <p:tav tm="100000">
                                          <p:val>
                                            <p:strVal val="#ppt_w"/>
                                          </p:val>
                                        </p:tav>
                                      </p:tavLst>
                                    </p:anim>
                                    <p:anim calcmode="lin" valueType="num">
                                      <p:cBhvr>
                                        <p:cTn id="77" dur="750" fill="hold"/>
                                        <p:tgtEl>
                                          <p:spTgt spid="26"/>
                                        </p:tgtEl>
                                        <p:attrNameLst>
                                          <p:attrName>ppt_h</p:attrName>
                                        </p:attrNameLst>
                                      </p:cBhvr>
                                      <p:tavLst>
                                        <p:tav tm="0">
                                          <p:val>
                                            <p:fltVal val="0"/>
                                          </p:val>
                                        </p:tav>
                                        <p:tav tm="100000">
                                          <p:val>
                                            <p:strVal val="#ppt_h"/>
                                          </p:val>
                                        </p:tav>
                                      </p:tavLst>
                                    </p:anim>
                                    <p:animEffect transition="in" filter="fade">
                                      <p:cBhvr>
                                        <p:cTn id="78" dur="750"/>
                                        <p:tgtEl>
                                          <p:spTgt spid="26"/>
                                        </p:tgtEl>
                                      </p:cBhvr>
                                    </p:animEffect>
                                  </p:childTnLst>
                                </p:cTn>
                              </p:par>
                              <p:par>
                                <p:cTn id="79" presetID="53" presetClass="entr" presetSubtype="16" fill="hold" grpId="1" nodeType="withEffect">
                                  <p:stCondLst>
                                    <p:cond delay="1250"/>
                                  </p:stCondLst>
                                  <p:childTnLst>
                                    <p:set>
                                      <p:cBhvr>
                                        <p:cTn id="80" dur="1" fill="hold">
                                          <p:stCondLst>
                                            <p:cond delay="0"/>
                                          </p:stCondLst>
                                        </p:cTn>
                                        <p:tgtEl>
                                          <p:spTgt spid="26"/>
                                        </p:tgtEl>
                                        <p:attrNameLst>
                                          <p:attrName>style.visibility</p:attrName>
                                        </p:attrNameLst>
                                      </p:cBhvr>
                                      <p:to>
                                        <p:strVal val="visible"/>
                                      </p:to>
                                    </p:set>
                                    <p:anim calcmode="lin" valueType="num">
                                      <p:cBhvr>
                                        <p:cTn id="81" dur="750" fill="hold"/>
                                        <p:tgtEl>
                                          <p:spTgt spid="26"/>
                                        </p:tgtEl>
                                        <p:attrNameLst>
                                          <p:attrName>ppt_w</p:attrName>
                                        </p:attrNameLst>
                                      </p:cBhvr>
                                      <p:tavLst>
                                        <p:tav tm="0">
                                          <p:val>
                                            <p:fltVal val="0"/>
                                          </p:val>
                                        </p:tav>
                                        <p:tav tm="100000">
                                          <p:val>
                                            <p:strVal val="#ppt_w"/>
                                          </p:val>
                                        </p:tav>
                                      </p:tavLst>
                                    </p:anim>
                                    <p:anim calcmode="lin" valueType="num">
                                      <p:cBhvr>
                                        <p:cTn id="82" dur="750" fill="hold"/>
                                        <p:tgtEl>
                                          <p:spTgt spid="26"/>
                                        </p:tgtEl>
                                        <p:attrNameLst>
                                          <p:attrName>ppt_h</p:attrName>
                                        </p:attrNameLst>
                                      </p:cBhvr>
                                      <p:tavLst>
                                        <p:tav tm="0">
                                          <p:val>
                                            <p:fltVal val="0"/>
                                          </p:val>
                                        </p:tav>
                                        <p:tav tm="100000">
                                          <p:val>
                                            <p:strVal val="#ppt_h"/>
                                          </p:val>
                                        </p:tav>
                                      </p:tavLst>
                                    </p:anim>
                                    <p:animEffect transition="in" filter="fade">
                                      <p:cBhvr>
                                        <p:cTn id="83" dur="750"/>
                                        <p:tgtEl>
                                          <p:spTgt spid="26"/>
                                        </p:tgtEl>
                                      </p:cBhvr>
                                    </p:animEffect>
                                  </p:childTnLst>
                                </p:cTn>
                              </p:par>
                              <p:par>
                                <p:cTn id="84" presetID="53" presetClass="entr" presetSubtype="16" fill="hold" grpId="0" nodeType="withEffect">
                                  <p:stCondLst>
                                    <p:cond delay="1500"/>
                                  </p:stCondLst>
                                  <p:childTnLst>
                                    <p:set>
                                      <p:cBhvr>
                                        <p:cTn id="85" dur="1" fill="hold">
                                          <p:stCondLst>
                                            <p:cond delay="0"/>
                                          </p:stCondLst>
                                        </p:cTn>
                                        <p:tgtEl>
                                          <p:spTgt spid="27"/>
                                        </p:tgtEl>
                                        <p:attrNameLst>
                                          <p:attrName>style.visibility</p:attrName>
                                        </p:attrNameLst>
                                      </p:cBhvr>
                                      <p:to>
                                        <p:strVal val="visible"/>
                                      </p:to>
                                    </p:set>
                                    <p:anim calcmode="lin" valueType="num">
                                      <p:cBhvr>
                                        <p:cTn id="86" dur="750" fill="hold"/>
                                        <p:tgtEl>
                                          <p:spTgt spid="27"/>
                                        </p:tgtEl>
                                        <p:attrNameLst>
                                          <p:attrName>ppt_w</p:attrName>
                                        </p:attrNameLst>
                                      </p:cBhvr>
                                      <p:tavLst>
                                        <p:tav tm="0">
                                          <p:val>
                                            <p:fltVal val="0"/>
                                          </p:val>
                                        </p:tav>
                                        <p:tav tm="100000">
                                          <p:val>
                                            <p:strVal val="#ppt_w"/>
                                          </p:val>
                                        </p:tav>
                                      </p:tavLst>
                                    </p:anim>
                                    <p:anim calcmode="lin" valueType="num">
                                      <p:cBhvr>
                                        <p:cTn id="87" dur="750" fill="hold"/>
                                        <p:tgtEl>
                                          <p:spTgt spid="27"/>
                                        </p:tgtEl>
                                        <p:attrNameLst>
                                          <p:attrName>ppt_h</p:attrName>
                                        </p:attrNameLst>
                                      </p:cBhvr>
                                      <p:tavLst>
                                        <p:tav tm="0">
                                          <p:val>
                                            <p:fltVal val="0"/>
                                          </p:val>
                                        </p:tav>
                                        <p:tav tm="100000">
                                          <p:val>
                                            <p:strVal val="#ppt_h"/>
                                          </p:val>
                                        </p:tav>
                                      </p:tavLst>
                                    </p:anim>
                                    <p:animEffect transition="in" filter="fade">
                                      <p:cBhvr>
                                        <p:cTn id="88" dur="750"/>
                                        <p:tgtEl>
                                          <p:spTgt spid="27"/>
                                        </p:tgtEl>
                                      </p:cBhvr>
                                    </p:animEffect>
                                  </p:childTnLst>
                                </p:cTn>
                              </p:par>
                              <p:par>
                                <p:cTn id="89" presetID="53" presetClass="entr" presetSubtype="16" fill="hold" grpId="1" nodeType="withEffect">
                                  <p:stCondLst>
                                    <p:cond delay="1500"/>
                                  </p:stCondLst>
                                  <p:childTnLst>
                                    <p:set>
                                      <p:cBhvr>
                                        <p:cTn id="90" dur="1" fill="hold">
                                          <p:stCondLst>
                                            <p:cond delay="0"/>
                                          </p:stCondLst>
                                        </p:cTn>
                                        <p:tgtEl>
                                          <p:spTgt spid="27"/>
                                        </p:tgtEl>
                                        <p:attrNameLst>
                                          <p:attrName>style.visibility</p:attrName>
                                        </p:attrNameLst>
                                      </p:cBhvr>
                                      <p:to>
                                        <p:strVal val="visible"/>
                                      </p:to>
                                    </p:set>
                                    <p:anim calcmode="lin" valueType="num">
                                      <p:cBhvr>
                                        <p:cTn id="91" dur="750" fill="hold"/>
                                        <p:tgtEl>
                                          <p:spTgt spid="27"/>
                                        </p:tgtEl>
                                        <p:attrNameLst>
                                          <p:attrName>ppt_w</p:attrName>
                                        </p:attrNameLst>
                                      </p:cBhvr>
                                      <p:tavLst>
                                        <p:tav tm="0">
                                          <p:val>
                                            <p:fltVal val="0"/>
                                          </p:val>
                                        </p:tav>
                                        <p:tav tm="100000">
                                          <p:val>
                                            <p:strVal val="#ppt_w"/>
                                          </p:val>
                                        </p:tav>
                                      </p:tavLst>
                                    </p:anim>
                                    <p:anim calcmode="lin" valueType="num">
                                      <p:cBhvr>
                                        <p:cTn id="92" dur="750" fill="hold"/>
                                        <p:tgtEl>
                                          <p:spTgt spid="27"/>
                                        </p:tgtEl>
                                        <p:attrNameLst>
                                          <p:attrName>ppt_h</p:attrName>
                                        </p:attrNameLst>
                                      </p:cBhvr>
                                      <p:tavLst>
                                        <p:tav tm="0">
                                          <p:val>
                                            <p:fltVal val="0"/>
                                          </p:val>
                                        </p:tav>
                                        <p:tav tm="100000">
                                          <p:val>
                                            <p:strVal val="#ppt_h"/>
                                          </p:val>
                                        </p:tav>
                                      </p:tavLst>
                                    </p:anim>
                                    <p:animEffect transition="in" filter="fade">
                                      <p:cBhvr>
                                        <p:cTn id="93" dur="750"/>
                                        <p:tgtEl>
                                          <p:spTgt spid="27"/>
                                        </p:tgtEl>
                                      </p:cBhvr>
                                    </p:animEffect>
                                  </p:childTnLst>
                                </p:cTn>
                              </p:par>
                              <p:par>
                                <p:cTn id="94" presetID="10" presetClass="entr" presetSubtype="0" fill="hold" grpId="0" nodeType="withEffect">
                                  <p:stCondLst>
                                    <p:cond delay="150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750"/>
                                        <p:tgtEl>
                                          <p:spTgt spid="32"/>
                                        </p:tgtEl>
                                      </p:cBhvr>
                                    </p:animEffect>
                                  </p:childTnLst>
                                </p:cTn>
                              </p:par>
                              <p:par>
                                <p:cTn id="97" presetID="10" presetClass="entr" presetSubtype="0" fill="hold" grpId="0" nodeType="withEffect">
                                  <p:stCondLst>
                                    <p:cond delay="150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750"/>
                                        <p:tgtEl>
                                          <p:spTgt spid="33"/>
                                        </p:tgtEl>
                                      </p:cBhvr>
                                    </p:animEffect>
                                  </p:childTnLst>
                                </p:cTn>
                              </p:par>
                              <p:par>
                                <p:cTn id="100" presetID="10" presetClass="entr" presetSubtype="0" fill="hold" grpId="0" nodeType="withEffect">
                                  <p:stCondLst>
                                    <p:cond delay="150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750"/>
                                        <p:tgtEl>
                                          <p:spTgt spid="34"/>
                                        </p:tgtEl>
                                      </p:cBhvr>
                                    </p:animEffect>
                                  </p:childTnLst>
                                </p:cTn>
                              </p:par>
                              <p:par>
                                <p:cTn id="103" presetID="10" presetClass="entr" presetSubtype="0" fill="hold" grpId="0" nodeType="withEffect">
                                  <p:stCondLst>
                                    <p:cond delay="150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750"/>
                                        <p:tgtEl>
                                          <p:spTgt spid="35"/>
                                        </p:tgtEl>
                                      </p:cBhvr>
                                    </p:animEffect>
                                  </p:childTnLst>
                                </p:cTn>
                              </p:par>
                              <p:par>
                                <p:cTn id="106" presetID="10" presetClass="entr" presetSubtype="0" fill="hold" nodeType="withEffect">
                                  <p:stCondLst>
                                    <p:cond delay="150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750"/>
                                        <p:tgtEl>
                                          <p:spTgt spid="36"/>
                                        </p:tgtEl>
                                      </p:cBhvr>
                                    </p:animEffect>
                                  </p:childTnLst>
                                </p:cTn>
                              </p:par>
                              <p:par>
                                <p:cTn id="109" presetID="10" presetClass="entr" presetSubtype="0" fill="hold" nodeType="withEffect">
                                  <p:stCondLst>
                                    <p:cond delay="150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750"/>
                                        <p:tgtEl>
                                          <p:spTgt spid="37"/>
                                        </p:tgtEl>
                                      </p:cBhvr>
                                    </p:animEffect>
                                  </p:childTnLst>
                                </p:cTn>
                              </p:par>
                              <p:par>
                                <p:cTn id="112" presetID="10" presetClass="entr" presetSubtype="0" fill="hold" nodeType="withEffect">
                                  <p:stCondLst>
                                    <p:cond delay="150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750"/>
                                        <p:tgtEl>
                                          <p:spTgt spid="38"/>
                                        </p:tgtEl>
                                      </p:cBhvr>
                                    </p:animEffect>
                                  </p:childTnLst>
                                </p:cTn>
                              </p:par>
                              <p:par>
                                <p:cTn id="115" presetID="10" presetClass="entr" presetSubtype="0" fill="hold" nodeType="withEffect">
                                  <p:stCondLst>
                                    <p:cond delay="150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750"/>
                                        <p:tgtEl>
                                          <p:spTgt spid="39"/>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40"/>
                                        </p:tgtEl>
                                        <p:attrNameLst>
                                          <p:attrName>style.visibility</p:attrName>
                                        </p:attrNameLst>
                                      </p:cBhvr>
                                      <p:to>
                                        <p:strVal val="visible"/>
                                      </p:to>
                                    </p:set>
                                    <p:animEffect transition="in" filter="fade">
                                      <p:cBhvr>
                                        <p:cTn id="120" dur="1000"/>
                                        <p:tgtEl>
                                          <p:spTgt spid="40"/>
                                        </p:tgtEl>
                                      </p:cBhvr>
                                    </p:animEffect>
                                    <p:anim calcmode="lin" valueType="num">
                                      <p:cBhvr>
                                        <p:cTn id="121" dur="1000" fill="hold"/>
                                        <p:tgtEl>
                                          <p:spTgt spid="40"/>
                                        </p:tgtEl>
                                        <p:attrNameLst>
                                          <p:attrName>ppt_x</p:attrName>
                                        </p:attrNameLst>
                                      </p:cBhvr>
                                      <p:tavLst>
                                        <p:tav tm="0">
                                          <p:val>
                                            <p:strVal val="#ppt_x"/>
                                          </p:val>
                                        </p:tav>
                                        <p:tav tm="100000">
                                          <p:val>
                                            <p:strVal val="#ppt_x"/>
                                          </p:val>
                                        </p:tav>
                                      </p:tavLst>
                                    </p:anim>
                                    <p:anim calcmode="lin" valueType="num">
                                      <p:cBhvr>
                                        <p:cTn id="12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27" grpId="0"/>
      <p:bldP spid="27" grpId="1"/>
      <p:bldP spid="32" grpId="0"/>
      <p:bldP spid="33" grpId="0"/>
      <p:bldP spid="34" grpId="0"/>
      <p:bldP spid="35"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44CF1FC5-ED5B-442C-9BBC-0F415C052C79}"/>
              </a:ext>
            </a:extLst>
          </p:cNvPr>
          <p:cNvCxnSpPr/>
          <p:nvPr/>
        </p:nvCxnSpPr>
        <p:spPr>
          <a:xfrm>
            <a:off x="666750" y="3728313"/>
            <a:ext cx="108585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 name="í$lïḍè">
            <a:extLst>
              <a:ext uri="{FF2B5EF4-FFF2-40B4-BE49-F238E27FC236}">
                <a16:creationId xmlns:a16="http://schemas.microsoft.com/office/drawing/2014/main" id="{9A69AF06-7156-43DC-B1CC-1B4DECA93E29}"/>
              </a:ext>
            </a:extLst>
          </p:cNvPr>
          <p:cNvSpPr/>
          <p:nvPr/>
        </p:nvSpPr>
        <p:spPr>
          <a:xfrm>
            <a:off x="5181600" y="1780611"/>
            <a:ext cx="1828800" cy="1828800"/>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cs typeface="+mn-ea"/>
              <a:sym typeface="+mn-lt"/>
            </a:endParaRPr>
          </a:p>
        </p:txBody>
      </p:sp>
      <p:sp>
        <p:nvSpPr>
          <p:cNvPr id="4" name="isľîďè">
            <a:extLst>
              <a:ext uri="{FF2B5EF4-FFF2-40B4-BE49-F238E27FC236}">
                <a16:creationId xmlns:a16="http://schemas.microsoft.com/office/drawing/2014/main" id="{833076CE-04A8-4B11-B0B7-0D1E4B533D06}"/>
              </a:ext>
            </a:extLst>
          </p:cNvPr>
          <p:cNvSpPr/>
          <p:nvPr/>
        </p:nvSpPr>
        <p:spPr>
          <a:xfrm>
            <a:off x="5181600" y="3847215"/>
            <a:ext cx="1828800" cy="1828800"/>
          </a:xfrm>
          <a:prstGeom prst="ellipse">
            <a:avLst/>
          </a:prstGeom>
          <a:blipFill>
            <a:blip r:embed="rId3" cstate="screen">
              <a:extLst>
                <a:ext uri="{28A0092B-C50C-407E-A947-70E740481C1C}">
                  <a14:useLocalDpi xmlns:a14="http://schemas.microsoft.com/office/drawing/2010/main"/>
                </a:ext>
              </a:extLst>
            </a:blip>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cs typeface="+mn-ea"/>
              <a:sym typeface="+mn-lt"/>
            </a:endParaRPr>
          </a:p>
        </p:txBody>
      </p:sp>
      <p:sp>
        <p:nvSpPr>
          <p:cNvPr id="5" name="íŝļiḍe">
            <a:extLst>
              <a:ext uri="{FF2B5EF4-FFF2-40B4-BE49-F238E27FC236}">
                <a16:creationId xmlns:a16="http://schemas.microsoft.com/office/drawing/2014/main" id="{864245D8-891F-46E3-BE2D-966EC05C8FD2}"/>
              </a:ext>
            </a:extLst>
          </p:cNvPr>
          <p:cNvSpPr/>
          <p:nvPr/>
        </p:nvSpPr>
        <p:spPr>
          <a:xfrm>
            <a:off x="5706244" y="3338557"/>
            <a:ext cx="779512" cy="779512"/>
          </a:xfrm>
          <a:prstGeom prst="ellipse">
            <a:avLst/>
          </a:prstGeom>
          <a:solidFill>
            <a:schemeClr val="tx1">
              <a:lumMod val="50000"/>
              <a:lumOff val="50000"/>
            </a:schemeClr>
          </a:solidFill>
          <a:ln w="19050">
            <a:solidFill>
              <a:schemeClr val="bg1"/>
            </a:solidFill>
            <a:miter lim="400000"/>
          </a:ln>
          <a:effectLst>
            <a:outerShdw blurRad="508000" dist="381000" dir="2700000" algn="tl" rotWithShape="0">
              <a:schemeClr val="bg1">
                <a:lumMod val="65000"/>
                <a:alpha val="40000"/>
              </a:schemeClr>
            </a:outerShdw>
          </a:effectLst>
        </p:spPr>
        <p:txBody>
          <a:bodyPr wrap="square" lIns="91440" tIns="45720" rIns="91440" bIns="45720" anchor="ctr">
            <a:norm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000" i="1" dirty="0">
                <a:solidFill>
                  <a:schemeClr val="bg1"/>
                </a:solidFill>
                <a:cs typeface="+mn-ea"/>
                <a:sym typeface="+mn-lt"/>
              </a:rPr>
              <a:t>VS</a:t>
            </a:r>
            <a:endParaRPr lang="en-US" sz="2000" i="1" dirty="0">
              <a:solidFill>
                <a:schemeClr val="bg1"/>
              </a:solidFill>
              <a:cs typeface="+mn-ea"/>
              <a:sym typeface="+mn-lt"/>
            </a:endParaRPr>
          </a:p>
        </p:txBody>
      </p:sp>
      <p:grpSp>
        <p:nvGrpSpPr>
          <p:cNvPr id="6" name="išḷîde">
            <a:extLst>
              <a:ext uri="{FF2B5EF4-FFF2-40B4-BE49-F238E27FC236}">
                <a16:creationId xmlns:a16="http://schemas.microsoft.com/office/drawing/2014/main" id="{174071F5-7477-45D4-99DD-BAD2D206567A}"/>
              </a:ext>
            </a:extLst>
          </p:cNvPr>
          <p:cNvGrpSpPr/>
          <p:nvPr/>
        </p:nvGrpSpPr>
        <p:grpSpPr>
          <a:xfrm>
            <a:off x="3871600" y="2415366"/>
            <a:ext cx="559293" cy="559293"/>
            <a:chOff x="3488924" y="1970843"/>
            <a:chExt cx="559293" cy="559293"/>
          </a:xfrm>
          <a:effectLst>
            <a:outerShdw blurRad="508000" dist="381000" dir="2700000" algn="tl" rotWithShape="0">
              <a:schemeClr val="bg1">
                <a:lumMod val="65000"/>
                <a:alpha val="40000"/>
              </a:schemeClr>
            </a:outerShdw>
          </a:effectLst>
        </p:grpSpPr>
        <p:sp>
          <p:nvSpPr>
            <p:cNvPr id="7" name="ïs1ïďè">
              <a:extLst>
                <a:ext uri="{FF2B5EF4-FFF2-40B4-BE49-F238E27FC236}">
                  <a16:creationId xmlns:a16="http://schemas.microsoft.com/office/drawing/2014/main" id="{EE555652-2321-4638-9CC2-3B0AD1B5A992}"/>
                </a:ext>
              </a:extLst>
            </p:cNvPr>
            <p:cNvSpPr/>
            <p:nvPr/>
          </p:nvSpPr>
          <p:spPr>
            <a:xfrm>
              <a:off x="3488924" y="1970843"/>
              <a:ext cx="559293" cy="559293"/>
            </a:xfrm>
            <a:prstGeom prst="ellipse">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sp>
          <p:nvSpPr>
            <p:cNvPr id="8" name="iṣḻiḍê">
              <a:extLst>
                <a:ext uri="{FF2B5EF4-FFF2-40B4-BE49-F238E27FC236}">
                  <a16:creationId xmlns:a16="http://schemas.microsoft.com/office/drawing/2014/main" id="{C94FF870-DAC9-48D8-A83C-280D8CB7F385}"/>
                </a:ext>
              </a:extLst>
            </p:cNvPr>
            <p:cNvSpPr/>
            <p:nvPr/>
          </p:nvSpPr>
          <p:spPr>
            <a:xfrm>
              <a:off x="3631238" y="2105668"/>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grpSp>
        <p:nvGrpSpPr>
          <p:cNvPr id="9" name="îŝḻiḑè">
            <a:extLst>
              <a:ext uri="{FF2B5EF4-FFF2-40B4-BE49-F238E27FC236}">
                <a16:creationId xmlns:a16="http://schemas.microsoft.com/office/drawing/2014/main" id="{1C7B9203-E884-496C-9522-88D73B28E471}"/>
              </a:ext>
            </a:extLst>
          </p:cNvPr>
          <p:cNvGrpSpPr/>
          <p:nvPr/>
        </p:nvGrpSpPr>
        <p:grpSpPr>
          <a:xfrm>
            <a:off x="7761107" y="2415366"/>
            <a:ext cx="559293" cy="559293"/>
            <a:chOff x="3488924" y="1970843"/>
            <a:chExt cx="559293" cy="559293"/>
          </a:xfrm>
          <a:effectLst>
            <a:outerShdw blurRad="508000" dist="381000" dir="2700000" algn="tl" rotWithShape="0">
              <a:schemeClr val="bg1">
                <a:lumMod val="65000"/>
                <a:alpha val="40000"/>
              </a:schemeClr>
            </a:outerShdw>
          </a:effectLst>
        </p:grpSpPr>
        <p:sp>
          <p:nvSpPr>
            <p:cNvPr id="10" name="iṡľídè">
              <a:extLst>
                <a:ext uri="{FF2B5EF4-FFF2-40B4-BE49-F238E27FC236}">
                  <a16:creationId xmlns:a16="http://schemas.microsoft.com/office/drawing/2014/main" id="{2C539D53-8BCE-49F9-A9CA-3E13EABE6F92}"/>
                </a:ext>
              </a:extLst>
            </p:cNvPr>
            <p:cNvSpPr/>
            <p:nvPr/>
          </p:nvSpPr>
          <p:spPr>
            <a:xfrm>
              <a:off x="3488924" y="1970843"/>
              <a:ext cx="559293" cy="559293"/>
            </a:xfrm>
            <a:prstGeom prst="ellipse">
              <a:avLst/>
            </a:prstGeom>
            <a:solidFill>
              <a:schemeClr val="bg1">
                <a:lumMod val="7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sp>
          <p:nvSpPr>
            <p:cNvPr id="11" name="işḻíďê">
              <a:extLst>
                <a:ext uri="{FF2B5EF4-FFF2-40B4-BE49-F238E27FC236}">
                  <a16:creationId xmlns:a16="http://schemas.microsoft.com/office/drawing/2014/main" id="{8DBC64AB-E8C8-44E3-B934-F69EE1C8F4E0}"/>
                </a:ext>
              </a:extLst>
            </p:cNvPr>
            <p:cNvSpPr/>
            <p:nvPr/>
          </p:nvSpPr>
          <p:spPr>
            <a:xfrm>
              <a:off x="3631238" y="2105668"/>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grpSp>
        <p:nvGrpSpPr>
          <p:cNvPr id="12" name="îSlïḍê">
            <a:extLst>
              <a:ext uri="{FF2B5EF4-FFF2-40B4-BE49-F238E27FC236}">
                <a16:creationId xmlns:a16="http://schemas.microsoft.com/office/drawing/2014/main" id="{AE35AE23-CAB8-4F9D-8A8A-A864A6575475}"/>
              </a:ext>
            </a:extLst>
          </p:cNvPr>
          <p:cNvGrpSpPr/>
          <p:nvPr/>
        </p:nvGrpSpPr>
        <p:grpSpPr>
          <a:xfrm>
            <a:off x="3871600" y="4481969"/>
            <a:ext cx="559293" cy="559293"/>
            <a:chOff x="3488924" y="1970843"/>
            <a:chExt cx="559293" cy="559293"/>
          </a:xfrm>
          <a:effectLst>
            <a:outerShdw blurRad="508000" dist="381000" dir="2700000" algn="tl" rotWithShape="0">
              <a:schemeClr val="bg1">
                <a:lumMod val="65000"/>
                <a:alpha val="40000"/>
              </a:schemeClr>
            </a:outerShdw>
          </a:effectLst>
        </p:grpSpPr>
        <p:sp>
          <p:nvSpPr>
            <p:cNvPr id="13" name="iṥľîdé">
              <a:extLst>
                <a:ext uri="{FF2B5EF4-FFF2-40B4-BE49-F238E27FC236}">
                  <a16:creationId xmlns:a16="http://schemas.microsoft.com/office/drawing/2014/main" id="{50E80CBC-752A-4621-AB52-9CBB2473507D}"/>
                </a:ext>
              </a:extLst>
            </p:cNvPr>
            <p:cNvSpPr/>
            <p:nvPr/>
          </p:nvSpPr>
          <p:spPr>
            <a:xfrm>
              <a:off x="3488924" y="1970843"/>
              <a:ext cx="559293" cy="559293"/>
            </a:xfrm>
            <a:prstGeom prst="ellipse">
              <a:avLst/>
            </a:prstGeom>
            <a:solidFill>
              <a:schemeClr val="bg1">
                <a:lumMod val="75000"/>
              </a:schemeClr>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sp>
          <p:nvSpPr>
            <p:cNvPr id="14" name="îs1îḓé">
              <a:extLst>
                <a:ext uri="{FF2B5EF4-FFF2-40B4-BE49-F238E27FC236}">
                  <a16:creationId xmlns:a16="http://schemas.microsoft.com/office/drawing/2014/main" id="{EDE9BBDE-570B-4334-9C86-7D05C6AB99E1}"/>
                </a:ext>
              </a:extLst>
            </p:cNvPr>
            <p:cNvSpPr/>
            <p:nvPr/>
          </p:nvSpPr>
          <p:spPr>
            <a:xfrm>
              <a:off x="3631238" y="2105668"/>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grpSp>
        <p:nvGrpSpPr>
          <p:cNvPr id="15" name="ïşlíḑe">
            <a:extLst>
              <a:ext uri="{FF2B5EF4-FFF2-40B4-BE49-F238E27FC236}">
                <a16:creationId xmlns:a16="http://schemas.microsoft.com/office/drawing/2014/main" id="{AEDCE6BC-5399-4ABE-AD72-5051205CFA56}"/>
              </a:ext>
            </a:extLst>
          </p:cNvPr>
          <p:cNvGrpSpPr/>
          <p:nvPr/>
        </p:nvGrpSpPr>
        <p:grpSpPr>
          <a:xfrm>
            <a:off x="7761107" y="4481969"/>
            <a:ext cx="559293" cy="559293"/>
            <a:chOff x="3488924" y="1970843"/>
            <a:chExt cx="559293" cy="559293"/>
          </a:xfrm>
          <a:effectLst>
            <a:outerShdw blurRad="508000" dist="381000" dir="2700000" algn="tl" rotWithShape="0">
              <a:schemeClr val="bg1">
                <a:lumMod val="65000"/>
                <a:alpha val="40000"/>
              </a:schemeClr>
            </a:outerShdw>
          </a:effectLst>
        </p:grpSpPr>
        <p:sp>
          <p:nvSpPr>
            <p:cNvPr id="16" name="îsḻîḋè">
              <a:extLst>
                <a:ext uri="{FF2B5EF4-FFF2-40B4-BE49-F238E27FC236}">
                  <a16:creationId xmlns:a16="http://schemas.microsoft.com/office/drawing/2014/main" id="{F5C65CCF-3C2B-4CD4-B089-A39A9E91FBE3}"/>
                </a:ext>
              </a:extLst>
            </p:cNvPr>
            <p:cNvSpPr/>
            <p:nvPr/>
          </p:nvSpPr>
          <p:spPr>
            <a:xfrm>
              <a:off x="3488924" y="1970843"/>
              <a:ext cx="559293" cy="559293"/>
            </a:xfrm>
            <a:prstGeom prst="ellipse">
              <a:avLst/>
            </a:prstGeom>
            <a:solidFill>
              <a:schemeClr val="accent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sp>
          <p:nvSpPr>
            <p:cNvPr id="17" name="ïṥḻídè">
              <a:extLst>
                <a:ext uri="{FF2B5EF4-FFF2-40B4-BE49-F238E27FC236}">
                  <a16:creationId xmlns:a16="http://schemas.microsoft.com/office/drawing/2014/main" id="{CEDDEFF1-1672-499C-A5A1-D9BACFF73D36}"/>
                </a:ext>
              </a:extLst>
            </p:cNvPr>
            <p:cNvSpPr/>
            <p:nvPr/>
          </p:nvSpPr>
          <p:spPr>
            <a:xfrm>
              <a:off x="3631238" y="2105668"/>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7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dirty="0">
                <a:solidFill>
                  <a:schemeClr val="bg1"/>
                </a:solidFill>
                <a:cs typeface="+mn-ea"/>
                <a:sym typeface="+mn-lt"/>
              </a:endParaRPr>
            </a:p>
          </p:txBody>
        </p:sp>
      </p:grpSp>
      <p:grpSp>
        <p:nvGrpSpPr>
          <p:cNvPr id="18" name="组合 17">
            <a:extLst>
              <a:ext uri="{FF2B5EF4-FFF2-40B4-BE49-F238E27FC236}">
                <a16:creationId xmlns:a16="http://schemas.microsoft.com/office/drawing/2014/main" id="{CAFD3D8E-11EE-46F2-B83B-D187480B5AF0}"/>
              </a:ext>
            </a:extLst>
          </p:cNvPr>
          <p:cNvGrpSpPr/>
          <p:nvPr/>
        </p:nvGrpSpPr>
        <p:grpSpPr>
          <a:xfrm>
            <a:off x="8549495" y="2014232"/>
            <a:ext cx="2856141" cy="950399"/>
            <a:chOff x="874711" y="3344238"/>
            <a:chExt cx="2856141" cy="950399"/>
          </a:xfrm>
        </p:grpSpPr>
        <p:sp>
          <p:nvSpPr>
            <p:cNvPr id="19" name="矩形 18">
              <a:extLst>
                <a:ext uri="{FF2B5EF4-FFF2-40B4-BE49-F238E27FC236}">
                  <a16:creationId xmlns:a16="http://schemas.microsoft.com/office/drawing/2014/main" id="{35A9C9ED-8988-4EE8-AE85-C01A5EAB34C6}"/>
                </a:ext>
              </a:extLst>
            </p:cNvPr>
            <p:cNvSpPr/>
            <p:nvPr/>
          </p:nvSpPr>
          <p:spPr>
            <a:xfrm>
              <a:off x="874711" y="3694473"/>
              <a:ext cx="2856141" cy="600164"/>
            </a:xfrm>
            <a:prstGeom prst="rect">
              <a:avLst/>
            </a:prstGeom>
          </p:spPr>
          <p:txBody>
            <a:bodyPr wrap="square">
              <a:spAutoFit/>
              <a:scene3d>
                <a:camera prst="orthographicFront"/>
                <a:lightRig rig="threePt" dir="t"/>
              </a:scene3d>
              <a:sp3d contourW="12700"/>
            </a:bodyPr>
            <a:lstStyle/>
            <a:p>
              <a:pPr>
                <a:lnSpc>
                  <a:spcPct val="150000"/>
                </a:lnSpc>
              </a:pPr>
              <a:r>
                <a:rPr lang="en-US" altLang="zh-CN" sz="1100" smtClean="0">
                  <a:solidFill>
                    <a:schemeClr val="tx1">
                      <a:lumMod val="65000"/>
                      <a:lumOff val="35000"/>
                    </a:schemeClr>
                  </a:solidFill>
                  <a:cs typeface="+mn-ea"/>
                  <a:sym typeface="+mn-lt"/>
                </a:rPr>
                <a:t>Click here to add content that matches the title.</a:t>
              </a:r>
              <a:endParaRPr lang="zh-CN" altLang="en-US" sz="1100" dirty="0">
                <a:solidFill>
                  <a:schemeClr val="tx1">
                    <a:lumMod val="65000"/>
                    <a:lumOff val="35000"/>
                  </a:schemeClr>
                </a:solidFill>
                <a:cs typeface="+mn-ea"/>
                <a:sym typeface="+mn-lt"/>
              </a:endParaRPr>
            </a:p>
          </p:txBody>
        </p:sp>
        <p:sp>
          <p:nvSpPr>
            <p:cNvPr id="20" name="矩形 19">
              <a:extLst>
                <a:ext uri="{FF2B5EF4-FFF2-40B4-BE49-F238E27FC236}">
                  <a16:creationId xmlns:a16="http://schemas.microsoft.com/office/drawing/2014/main" id="{20F0B4C8-C2C1-41E8-A07E-D5FDBF7FF529}"/>
                </a:ext>
              </a:extLst>
            </p:cNvPr>
            <p:cNvSpPr/>
            <p:nvPr/>
          </p:nvSpPr>
          <p:spPr>
            <a:xfrm>
              <a:off x="874712" y="3344238"/>
              <a:ext cx="2241974" cy="387798"/>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b="1" smtClean="0">
                  <a:cs typeface="+mn-ea"/>
                  <a:sym typeface="+mn-lt"/>
                </a:rPr>
                <a:t>Add title text</a:t>
              </a:r>
              <a:endParaRPr lang="zh-CN" altLang="en-US" sz="1600" b="1" dirty="0">
                <a:cs typeface="+mn-ea"/>
                <a:sym typeface="+mn-lt"/>
              </a:endParaRPr>
            </a:p>
          </p:txBody>
        </p:sp>
      </p:grpSp>
      <p:grpSp>
        <p:nvGrpSpPr>
          <p:cNvPr id="21" name="组合 20">
            <a:extLst>
              <a:ext uri="{FF2B5EF4-FFF2-40B4-BE49-F238E27FC236}">
                <a16:creationId xmlns:a16="http://schemas.microsoft.com/office/drawing/2014/main" id="{9C6AB948-0017-4B8B-981F-9E4A4A75ECF3}"/>
              </a:ext>
            </a:extLst>
          </p:cNvPr>
          <p:cNvGrpSpPr/>
          <p:nvPr/>
        </p:nvGrpSpPr>
        <p:grpSpPr>
          <a:xfrm>
            <a:off x="8549496" y="4435972"/>
            <a:ext cx="2856141" cy="933738"/>
            <a:chOff x="874712" y="3344238"/>
            <a:chExt cx="2856141" cy="933738"/>
          </a:xfrm>
        </p:grpSpPr>
        <p:sp>
          <p:nvSpPr>
            <p:cNvPr id="22" name="矩形 21">
              <a:extLst>
                <a:ext uri="{FF2B5EF4-FFF2-40B4-BE49-F238E27FC236}">
                  <a16:creationId xmlns:a16="http://schemas.microsoft.com/office/drawing/2014/main" id="{80A06550-BF6A-44ED-B37D-F02A483EC3B3}"/>
                </a:ext>
              </a:extLst>
            </p:cNvPr>
            <p:cNvSpPr/>
            <p:nvPr/>
          </p:nvSpPr>
          <p:spPr>
            <a:xfrm>
              <a:off x="874712" y="3677812"/>
              <a:ext cx="2856141" cy="600164"/>
            </a:xfrm>
            <a:prstGeom prst="rect">
              <a:avLst/>
            </a:prstGeom>
          </p:spPr>
          <p:txBody>
            <a:bodyPr wrap="square">
              <a:spAutoFit/>
              <a:scene3d>
                <a:camera prst="orthographicFront"/>
                <a:lightRig rig="threePt" dir="t"/>
              </a:scene3d>
              <a:sp3d contourW="12700"/>
            </a:bodyPr>
            <a:lstStyle/>
            <a:p>
              <a:pPr>
                <a:lnSpc>
                  <a:spcPct val="150000"/>
                </a:lnSpc>
              </a:pPr>
              <a:r>
                <a:rPr lang="en-US" altLang="zh-CN" sz="1100" smtClean="0">
                  <a:solidFill>
                    <a:schemeClr val="tx1">
                      <a:lumMod val="65000"/>
                      <a:lumOff val="35000"/>
                    </a:schemeClr>
                  </a:solidFill>
                  <a:cs typeface="+mn-ea"/>
                  <a:sym typeface="+mn-lt"/>
                </a:rPr>
                <a:t>Click here to add content that matches the title.</a:t>
              </a:r>
              <a:endParaRPr lang="zh-CN" altLang="en-US" sz="1100" dirty="0">
                <a:solidFill>
                  <a:schemeClr val="tx1">
                    <a:lumMod val="65000"/>
                    <a:lumOff val="35000"/>
                  </a:schemeClr>
                </a:solidFill>
                <a:cs typeface="+mn-ea"/>
                <a:sym typeface="+mn-lt"/>
              </a:endParaRPr>
            </a:p>
          </p:txBody>
        </p:sp>
        <p:sp>
          <p:nvSpPr>
            <p:cNvPr id="23" name="矩形 22">
              <a:extLst>
                <a:ext uri="{FF2B5EF4-FFF2-40B4-BE49-F238E27FC236}">
                  <a16:creationId xmlns:a16="http://schemas.microsoft.com/office/drawing/2014/main" id="{8AFC00E8-7C44-4A20-BB92-7E3A5EEDF102}"/>
                </a:ext>
              </a:extLst>
            </p:cNvPr>
            <p:cNvSpPr/>
            <p:nvPr/>
          </p:nvSpPr>
          <p:spPr>
            <a:xfrm>
              <a:off x="874712" y="3344238"/>
              <a:ext cx="2241974" cy="362792"/>
            </a:xfrm>
            <a:prstGeom prst="rect">
              <a:avLst/>
            </a:prstGeom>
          </p:spPr>
          <p:txBody>
            <a:bodyPr wrap="square">
              <a:spAutoFit/>
              <a:scene3d>
                <a:camera prst="orthographicFront"/>
                <a:lightRig rig="threePt" dir="t"/>
              </a:scene3d>
              <a:sp3d contourW="12700"/>
            </a:bodyPr>
            <a:lstStyle/>
            <a:p>
              <a:pPr>
                <a:lnSpc>
                  <a:spcPct val="120000"/>
                </a:lnSpc>
              </a:pPr>
              <a:r>
                <a:rPr lang="en-US" altLang="zh-CN" sz="1600" b="1" smtClean="0">
                  <a:cs typeface="+mn-ea"/>
                  <a:sym typeface="+mn-lt"/>
                </a:rPr>
                <a:t>Add title text</a:t>
              </a:r>
              <a:endParaRPr lang="zh-CN" altLang="en-US" sz="1600" b="1" dirty="0">
                <a:cs typeface="+mn-ea"/>
                <a:sym typeface="+mn-lt"/>
              </a:endParaRPr>
            </a:p>
          </p:txBody>
        </p:sp>
      </p:grpSp>
      <p:grpSp>
        <p:nvGrpSpPr>
          <p:cNvPr id="24" name="组合 23">
            <a:extLst>
              <a:ext uri="{FF2B5EF4-FFF2-40B4-BE49-F238E27FC236}">
                <a16:creationId xmlns:a16="http://schemas.microsoft.com/office/drawing/2014/main" id="{7C19CF47-F023-422B-ABD0-AAD14286EBBC}"/>
              </a:ext>
            </a:extLst>
          </p:cNvPr>
          <p:cNvGrpSpPr/>
          <p:nvPr/>
        </p:nvGrpSpPr>
        <p:grpSpPr>
          <a:xfrm>
            <a:off x="866425" y="2014232"/>
            <a:ext cx="2856141" cy="903858"/>
            <a:chOff x="874712" y="3344238"/>
            <a:chExt cx="2856141" cy="903858"/>
          </a:xfrm>
        </p:grpSpPr>
        <p:sp>
          <p:nvSpPr>
            <p:cNvPr id="25" name="矩形 24">
              <a:extLst>
                <a:ext uri="{FF2B5EF4-FFF2-40B4-BE49-F238E27FC236}">
                  <a16:creationId xmlns:a16="http://schemas.microsoft.com/office/drawing/2014/main" id="{12C0C205-8E4D-4B17-AFFF-B827F80B66EE}"/>
                </a:ext>
              </a:extLst>
            </p:cNvPr>
            <p:cNvSpPr/>
            <p:nvPr/>
          </p:nvSpPr>
          <p:spPr>
            <a:xfrm>
              <a:off x="874712" y="3677812"/>
              <a:ext cx="2856141" cy="570284"/>
            </a:xfrm>
            <a:prstGeom prst="rect">
              <a:avLst/>
            </a:prstGeom>
          </p:spPr>
          <p:txBody>
            <a:bodyPr wrap="square">
              <a:spAutoFit/>
              <a:scene3d>
                <a:camera prst="orthographicFront"/>
                <a:lightRig rig="threePt" dir="t"/>
              </a:scene3d>
              <a:sp3d contourW="12700"/>
            </a:bodyPr>
            <a:lstStyle/>
            <a:p>
              <a:pPr algn="r">
                <a:lnSpc>
                  <a:spcPct val="150000"/>
                </a:lnSpc>
              </a:pPr>
              <a:r>
                <a:rPr lang="en-US" altLang="zh-CN" sz="1100" smtClean="0">
                  <a:solidFill>
                    <a:schemeClr val="tx1">
                      <a:lumMod val="65000"/>
                      <a:lumOff val="35000"/>
                    </a:schemeClr>
                  </a:solidFill>
                  <a:cs typeface="+mn-ea"/>
                  <a:sym typeface="+mn-lt"/>
                </a:rPr>
                <a:t>Click here to add content that matches the title.</a:t>
              </a:r>
              <a:endParaRPr lang="zh-CN" altLang="en-US" sz="1100" dirty="0">
                <a:solidFill>
                  <a:schemeClr val="tx1">
                    <a:lumMod val="65000"/>
                    <a:lumOff val="35000"/>
                  </a:schemeClr>
                </a:solidFill>
                <a:cs typeface="+mn-ea"/>
                <a:sym typeface="+mn-lt"/>
              </a:endParaRPr>
            </a:p>
          </p:txBody>
        </p:sp>
        <p:sp>
          <p:nvSpPr>
            <p:cNvPr id="26" name="矩形 25">
              <a:extLst>
                <a:ext uri="{FF2B5EF4-FFF2-40B4-BE49-F238E27FC236}">
                  <a16:creationId xmlns:a16="http://schemas.microsoft.com/office/drawing/2014/main" id="{66811D07-9E16-4E4C-9B1B-40892FEECD19}"/>
                </a:ext>
              </a:extLst>
            </p:cNvPr>
            <p:cNvSpPr/>
            <p:nvPr/>
          </p:nvSpPr>
          <p:spPr>
            <a:xfrm>
              <a:off x="1488879" y="334423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b="1" smtClean="0">
                  <a:cs typeface="+mn-ea"/>
                  <a:sym typeface="+mn-lt"/>
                </a:rPr>
                <a:t>Add title text</a:t>
              </a:r>
              <a:endParaRPr lang="zh-CN" altLang="en-US" sz="1600" b="1" dirty="0">
                <a:cs typeface="+mn-ea"/>
                <a:sym typeface="+mn-lt"/>
              </a:endParaRPr>
            </a:p>
          </p:txBody>
        </p:sp>
      </p:grpSp>
      <p:grpSp>
        <p:nvGrpSpPr>
          <p:cNvPr id="27" name="组合 26">
            <a:extLst>
              <a:ext uri="{FF2B5EF4-FFF2-40B4-BE49-F238E27FC236}">
                <a16:creationId xmlns:a16="http://schemas.microsoft.com/office/drawing/2014/main" id="{BF66377C-7EE5-4FF4-A333-6ACD1E478202}"/>
              </a:ext>
            </a:extLst>
          </p:cNvPr>
          <p:cNvGrpSpPr/>
          <p:nvPr/>
        </p:nvGrpSpPr>
        <p:grpSpPr>
          <a:xfrm>
            <a:off x="866425" y="4435972"/>
            <a:ext cx="2856141" cy="933738"/>
            <a:chOff x="874712" y="3344238"/>
            <a:chExt cx="2856141" cy="933738"/>
          </a:xfrm>
        </p:grpSpPr>
        <p:sp>
          <p:nvSpPr>
            <p:cNvPr id="28" name="矩形 27">
              <a:extLst>
                <a:ext uri="{FF2B5EF4-FFF2-40B4-BE49-F238E27FC236}">
                  <a16:creationId xmlns:a16="http://schemas.microsoft.com/office/drawing/2014/main" id="{C2915DEC-6588-4257-8D7F-08B15C2ED474}"/>
                </a:ext>
              </a:extLst>
            </p:cNvPr>
            <p:cNvSpPr/>
            <p:nvPr/>
          </p:nvSpPr>
          <p:spPr>
            <a:xfrm>
              <a:off x="874712" y="3677812"/>
              <a:ext cx="2856141" cy="600164"/>
            </a:xfrm>
            <a:prstGeom prst="rect">
              <a:avLst/>
            </a:prstGeom>
          </p:spPr>
          <p:txBody>
            <a:bodyPr wrap="square">
              <a:spAutoFit/>
              <a:scene3d>
                <a:camera prst="orthographicFront"/>
                <a:lightRig rig="threePt" dir="t"/>
              </a:scene3d>
              <a:sp3d contourW="12700"/>
            </a:bodyPr>
            <a:lstStyle/>
            <a:p>
              <a:pPr algn="r">
                <a:lnSpc>
                  <a:spcPct val="150000"/>
                </a:lnSpc>
              </a:pPr>
              <a:r>
                <a:rPr lang="en-US" altLang="zh-CN" sz="1100" smtClean="0">
                  <a:solidFill>
                    <a:schemeClr val="tx1">
                      <a:lumMod val="65000"/>
                      <a:lumOff val="35000"/>
                    </a:schemeClr>
                  </a:solidFill>
                  <a:cs typeface="+mn-ea"/>
                  <a:sym typeface="+mn-lt"/>
                </a:rPr>
                <a:t>Click here to add content that matches the title.</a:t>
              </a:r>
              <a:endParaRPr lang="zh-CN" altLang="en-US" sz="1100" dirty="0">
                <a:solidFill>
                  <a:schemeClr val="tx1">
                    <a:lumMod val="65000"/>
                    <a:lumOff val="35000"/>
                  </a:schemeClr>
                </a:solidFill>
                <a:cs typeface="+mn-ea"/>
                <a:sym typeface="+mn-lt"/>
              </a:endParaRPr>
            </a:p>
          </p:txBody>
        </p:sp>
        <p:sp>
          <p:nvSpPr>
            <p:cNvPr id="29" name="矩形 28">
              <a:extLst>
                <a:ext uri="{FF2B5EF4-FFF2-40B4-BE49-F238E27FC236}">
                  <a16:creationId xmlns:a16="http://schemas.microsoft.com/office/drawing/2014/main" id="{7EBCCCF4-D851-4A55-A6BA-C1E2628F09BF}"/>
                </a:ext>
              </a:extLst>
            </p:cNvPr>
            <p:cNvSpPr/>
            <p:nvPr/>
          </p:nvSpPr>
          <p:spPr>
            <a:xfrm>
              <a:off x="1488879" y="3344238"/>
              <a:ext cx="2241974" cy="36279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b="1" smtClean="0">
                  <a:cs typeface="+mn-ea"/>
                  <a:sym typeface="+mn-lt"/>
                </a:rPr>
                <a:t>Add title text</a:t>
              </a:r>
              <a:endParaRPr lang="zh-CN" altLang="en-US" sz="1600" b="1" dirty="0">
                <a:cs typeface="+mn-ea"/>
                <a:sym typeface="+mn-lt"/>
              </a:endParaRPr>
            </a:p>
          </p:txBody>
        </p:sp>
      </p:grpSp>
      <p:sp>
        <p:nvSpPr>
          <p:cNvPr id="30" name="文本框 29">
            <a:extLst>
              <a:ext uri="{FF2B5EF4-FFF2-40B4-BE49-F238E27FC236}">
                <a16:creationId xmlns:a16="http://schemas.microsoft.com/office/drawing/2014/main" id="{99FA3D40-215E-4209-B81A-A7B306E7FDE5}"/>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39724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ppt_x"/>
                                          </p:val>
                                        </p:tav>
                                        <p:tav tm="100000">
                                          <p:val>
                                            <p:strVal val="#ppt_x"/>
                                          </p:val>
                                        </p:tav>
                                      </p:tavLst>
                                    </p:anim>
                                    <p:anim calcmode="lin" valueType="num">
                                      <p:cBhvr additive="base">
                                        <p:cTn id="12" dur="1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2500"/>
                            </p:stCondLst>
                            <p:childTnLst>
                              <p:par>
                                <p:cTn id="24" presetID="14"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childTnLst>
                          </p:cTn>
                        </p:par>
                        <p:par>
                          <p:cTn id="31" fill="hold">
                            <p:stCondLst>
                              <p:cond delay="3500"/>
                            </p:stCondLst>
                            <p:childTnLst>
                              <p:par>
                                <p:cTn id="32" presetID="14" presetClass="entr" presetSubtype="1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par>
                          <p:cTn id="35" fill="hold">
                            <p:stCondLst>
                              <p:cond delay="4000"/>
                            </p:stCondLst>
                            <p:childTnLst>
                              <p:par>
                                <p:cTn id="36" presetID="14" presetClass="entr" presetSubtype="1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par>
                          <p:cTn id="39" fill="hold">
                            <p:stCondLst>
                              <p:cond delay="4500"/>
                            </p:stCondLst>
                            <p:childTnLst>
                              <p:par>
                                <p:cTn id="40" presetID="2" presetClass="entr" presetSubtype="8" decel="10000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000" fill="hold"/>
                                        <p:tgtEl>
                                          <p:spTgt spid="24"/>
                                        </p:tgtEl>
                                        <p:attrNameLst>
                                          <p:attrName>ppt_x</p:attrName>
                                        </p:attrNameLst>
                                      </p:cBhvr>
                                      <p:tavLst>
                                        <p:tav tm="0">
                                          <p:val>
                                            <p:strVal val="0-#ppt_w/2"/>
                                          </p:val>
                                        </p:tav>
                                        <p:tav tm="100000">
                                          <p:val>
                                            <p:strVal val="#ppt_x"/>
                                          </p:val>
                                        </p:tav>
                                      </p:tavLst>
                                    </p:anim>
                                    <p:anim calcmode="lin" valueType="num">
                                      <p:cBhvr additive="base">
                                        <p:cTn id="43" dur="1000" fill="hold"/>
                                        <p:tgtEl>
                                          <p:spTgt spid="24"/>
                                        </p:tgtEl>
                                        <p:attrNameLst>
                                          <p:attrName>ppt_y</p:attrName>
                                        </p:attrNameLst>
                                      </p:cBhvr>
                                      <p:tavLst>
                                        <p:tav tm="0">
                                          <p:val>
                                            <p:strVal val="#ppt_y"/>
                                          </p:val>
                                        </p:tav>
                                        <p:tav tm="100000">
                                          <p:val>
                                            <p:strVal val="#ppt_y"/>
                                          </p:val>
                                        </p:tav>
                                      </p:tavLst>
                                    </p:anim>
                                  </p:childTnLst>
                                </p:cTn>
                              </p:par>
                              <p:par>
                                <p:cTn id="44" presetID="2" presetClass="entr" presetSubtype="2" decel="10000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1000" fill="hold"/>
                                        <p:tgtEl>
                                          <p:spTgt spid="18"/>
                                        </p:tgtEl>
                                        <p:attrNameLst>
                                          <p:attrName>ppt_x</p:attrName>
                                        </p:attrNameLst>
                                      </p:cBhvr>
                                      <p:tavLst>
                                        <p:tav tm="0">
                                          <p:val>
                                            <p:strVal val="1+#ppt_w/2"/>
                                          </p:val>
                                        </p:tav>
                                        <p:tav tm="100000">
                                          <p:val>
                                            <p:strVal val="#ppt_x"/>
                                          </p:val>
                                        </p:tav>
                                      </p:tavLst>
                                    </p:anim>
                                    <p:anim calcmode="lin" valueType="num">
                                      <p:cBhvr additive="base">
                                        <p:cTn id="47" dur="1000" fill="hold"/>
                                        <p:tgtEl>
                                          <p:spTgt spid="18"/>
                                        </p:tgtEl>
                                        <p:attrNameLst>
                                          <p:attrName>ppt_y</p:attrName>
                                        </p:attrNameLst>
                                      </p:cBhvr>
                                      <p:tavLst>
                                        <p:tav tm="0">
                                          <p:val>
                                            <p:strVal val="#ppt_y"/>
                                          </p:val>
                                        </p:tav>
                                        <p:tav tm="100000">
                                          <p:val>
                                            <p:strVal val="#ppt_y"/>
                                          </p:val>
                                        </p:tav>
                                      </p:tavLst>
                                    </p:anim>
                                  </p:childTnLst>
                                </p:cTn>
                              </p:par>
                              <p:par>
                                <p:cTn id="48" presetID="2" presetClass="entr" presetSubtype="8" decel="100000" fill="hold" nodeType="withEffect">
                                  <p:stCondLst>
                                    <p:cond delay="25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1000" fill="hold"/>
                                        <p:tgtEl>
                                          <p:spTgt spid="27"/>
                                        </p:tgtEl>
                                        <p:attrNameLst>
                                          <p:attrName>ppt_x</p:attrName>
                                        </p:attrNameLst>
                                      </p:cBhvr>
                                      <p:tavLst>
                                        <p:tav tm="0">
                                          <p:val>
                                            <p:strVal val="0-#ppt_w/2"/>
                                          </p:val>
                                        </p:tav>
                                        <p:tav tm="100000">
                                          <p:val>
                                            <p:strVal val="#ppt_x"/>
                                          </p:val>
                                        </p:tav>
                                      </p:tavLst>
                                    </p:anim>
                                    <p:anim calcmode="lin" valueType="num">
                                      <p:cBhvr additive="base">
                                        <p:cTn id="51" dur="1000" fill="hold"/>
                                        <p:tgtEl>
                                          <p:spTgt spid="27"/>
                                        </p:tgtEl>
                                        <p:attrNameLst>
                                          <p:attrName>ppt_y</p:attrName>
                                        </p:attrNameLst>
                                      </p:cBhvr>
                                      <p:tavLst>
                                        <p:tav tm="0">
                                          <p:val>
                                            <p:strVal val="#ppt_y"/>
                                          </p:val>
                                        </p:tav>
                                        <p:tav tm="100000">
                                          <p:val>
                                            <p:strVal val="#ppt_y"/>
                                          </p:val>
                                        </p:tav>
                                      </p:tavLst>
                                    </p:anim>
                                  </p:childTnLst>
                                </p:cTn>
                              </p:par>
                              <p:par>
                                <p:cTn id="52" presetID="2" presetClass="entr" presetSubtype="2" decel="100000" fill="hold" nodeType="withEffect">
                                  <p:stCondLst>
                                    <p:cond delay="25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1+#ppt_w/2"/>
                                          </p:val>
                                        </p:tav>
                                        <p:tav tm="100000">
                                          <p:val>
                                            <p:strVal val="#ppt_x"/>
                                          </p:val>
                                        </p:tav>
                                      </p:tavLst>
                                    </p:anim>
                                    <p:anim calcmode="lin" valueType="num">
                                      <p:cBhvr additive="base">
                                        <p:cTn id="55" dur="1000" fill="hold"/>
                                        <p:tgtEl>
                                          <p:spTgt spid="21"/>
                                        </p:tgtEl>
                                        <p:attrNameLst>
                                          <p:attrName>ppt_y</p:attrName>
                                        </p:attrNameLst>
                                      </p:cBhvr>
                                      <p:tavLst>
                                        <p:tav tm="0">
                                          <p:val>
                                            <p:strVal val="#ppt_y"/>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7C37E11B-A2CA-4741-BEC2-52196DD74B80}"/>
              </a:ext>
            </a:extLst>
          </p:cNvPr>
          <p:cNvGrpSpPr/>
          <p:nvPr/>
        </p:nvGrpSpPr>
        <p:grpSpPr>
          <a:xfrm>
            <a:off x="5159510" y="2024195"/>
            <a:ext cx="1728321" cy="4033841"/>
            <a:chOff x="5246594" y="1704883"/>
            <a:chExt cx="1728321" cy="4033841"/>
          </a:xfrm>
        </p:grpSpPr>
        <p:sp>
          <p:nvSpPr>
            <p:cNvPr id="15" name="Freeform 7">
              <a:extLst>
                <a:ext uri="{FF2B5EF4-FFF2-40B4-BE49-F238E27FC236}">
                  <a16:creationId xmlns:a16="http://schemas.microsoft.com/office/drawing/2014/main" id="{D4262373-0949-4353-A1D6-3D762C7176AD}"/>
                </a:ext>
              </a:extLst>
            </p:cNvPr>
            <p:cNvSpPr/>
            <p:nvPr/>
          </p:nvSpPr>
          <p:spPr bwMode="auto">
            <a:xfrm rot="16200000">
              <a:off x="5641574" y="2813571"/>
              <a:ext cx="1138016" cy="1486068"/>
            </a:xfrm>
            <a:custGeom>
              <a:avLst/>
              <a:gdLst>
                <a:gd name="T0" fmla="*/ 0 w 309"/>
                <a:gd name="T1" fmla="*/ 402 h 403"/>
                <a:gd name="T2" fmla="*/ 35 w 309"/>
                <a:gd name="T3" fmla="*/ 344 h 403"/>
                <a:gd name="T4" fmla="*/ 167 w 309"/>
                <a:gd name="T5" fmla="*/ 36 h 403"/>
                <a:gd name="T6" fmla="*/ 196 w 309"/>
                <a:gd name="T7" fmla="*/ 4 h 403"/>
                <a:gd name="T8" fmla="*/ 226 w 309"/>
                <a:gd name="T9" fmla="*/ 38 h 403"/>
                <a:gd name="T10" fmla="*/ 305 w 309"/>
                <a:gd name="T11" fmla="*/ 227 h 403"/>
                <a:gd name="T12" fmla="*/ 305 w 309"/>
                <a:gd name="T13" fmla="*/ 261 h 403"/>
                <a:gd name="T14" fmla="*/ 261 w 309"/>
                <a:gd name="T15" fmla="*/ 359 h 403"/>
                <a:gd name="T16" fmla="*/ 194 w 309"/>
                <a:gd name="T17" fmla="*/ 402 h 403"/>
                <a:gd name="T18" fmla="*/ 0 w 309"/>
                <a:gd name="T19" fmla="*/ 40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403">
                  <a:moveTo>
                    <a:pt x="0" y="402"/>
                  </a:moveTo>
                  <a:cubicBezTo>
                    <a:pt x="12" y="382"/>
                    <a:pt x="26" y="364"/>
                    <a:pt x="35" y="344"/>
                  </a:cubicBezTo>
                  <a:cubicBezTo>
                    <a:pt x="80" y="242"/>
                    <a:pt x="123" y="139"/>
                    <a:pt x="167" y="36"/>
                  </a:cubicBezTo>
                  <a:cubicBezTo>
                    <a:pt x="173" y="22"/>
                    <a:pt x="178" y="0"/>
                    <a:pt x="196" y="4"/>
                  </a:cubicBezTo>
                  <a:cubicBezTo>
                    <a:pt x="208" y="6"/>
                    <a:pt x="220" y="24"/>
                    <a:pt x="226" y="38"/>
                  </a:cubicBezTo>
                  <a:cubicBezTo>
                    <a:pt x="254" y="100"/>
                    <a:pt x="280" y="163"/>
                    <a:pt x="305" y="227"/>
                  </a:cubicBezTo>
                  <a:cubicBezTo>
                    <a:pt x="309" y="237"/>
                    <a:pt x="309" y="251"/>
                    <a:pt x="305" y="261"/>
                  </a:cubicBezTo>
                  <a:cubicBezTo>
                    <a:pt x="292" y="294"/>
                    <a:pt x="276" y="326"/>
                    <a:pt x="261" y="359"/>
                  </a:cubicBezTo>
                  <a:cubicBezTo>
                    <a:pt x="248" y="388"/>
                    <a:pt x="227" y="403"/>
                    <a:pt x="194" y="402"/>
                  </a:cubicBezTo>
                  <a:cubicBezTo>
                    <a:pt x="128" y="401"/>
                    <a:pt x="62" y="402"/>
                    <a:pt x="0" y="402"/>
                  </a:cubicBezTo>
                  <a:close/>
                </a:path>
              </a:pathLst>
            </a:custGeom>
            <a:solidFill>
              <a:schemeClr val="bg1"/>
            </a:solidFill>
            <a:ln w="28575">
              <a:noFill/>
            </a:ln>
            <a:effectLst>
              <a:outerShdw blurRad="190500" dist="38100" dir="2700000" algn="tl" rotWithShape="0">
                <a:prstClr val="black">
                  <a:alpha val="20000"/>
                </a:prstClr>
              </a:outerShdw>
            </a:effectLst>
          </p:spPr>
          <p:txBody>
            <a:bodyPr anchor="ctr"/>
            <a:lstStyle/>
            <a:p>
              <a:pPr algn="ctr"/>
              <a:endParaRPr lang="zh-CN" altLang="en-US" sz="2000" dirty="0">
                <a:solidFill>
                  <a:schemeClr val="tx1">
                    <a:lumMod val="75000"/>
                    <a:lumOff val="25000"/>
                  </a:schemeClr>
                </a:solidFill>
                <a:cs typeface="+mn-ea"/>
                <a:sym typeface="+mn-lt"/>
              </a:endParaRPr>
            </a:p>
          </p:txBody>
        </p:sp>
        <p:grpSp>
          <p:nvGrpSpPr>
            <p:cNvPr id="16" name="组合 15">
              <a:extLst>
                <a:ext uri="{FF2B5EF4-FFF2-40B4-BE49-F238E27FC236}">
                  <a16:creationId xmlns:a16="http://schemas.microsoft.com/office/drawing/2014/main" id="{15ED5FE0-4A8F-44DA-AD6A-34830A1BF596}"/>
                </a:ext>
              </a:extLst>
            </p:cNvPr>
            <p:cNvGrpSpPr>
              <a:grpSpLocks noChangeAspect="1"/>
            </p:cNvGrpSpPr>
            <p:nvPr/>
          </p:nvGrpSpPr>
          <p:grpSpPr>
            <a:xfrm>
              <a:off x="6235792" y="3280549"/>
              <a:ext cx="236350" cy="211798"/>
              <a:chOff x="7384500" y="4999605"/>
              <a:chExt cx="576302" cy="516437"/>
            </a:xfrm>
            <a:solidFill>
              <a:schemeClr val="bg1">
                <a:lumMod val="95000"/>
              </a:schemeClr>
            </a:solidFill>
          </p:grpSpPr>
          <p:sp>
            <p:nvSpPr>
              <p:cNvPr id="31" name="Freeform 387">
                <a:extLst>
                  <a:ext uri="{FF2B5EF4-FFF2-40B4-BE49-F238E27FC236}">
                    <a16:creationId xmlns:a16="http://schemas.microsoft.com/office/drawing/2014/main" id="{0E6EADA5-5ECE-4474-9DDA-2901FECABA42}"/>
                  </a:ext>
                </a:extLst>
              </p:cNvPr>
              <p:cNvSpPr/>
              <p:nvPr/>
            </p:nvSpPr>
            <p:spPr bwMode="auto">
              <a:xfrm>
                <a:off x="7691044" y="5267200"/>
                <a:ext cx="269758" cy="248842"/>
              </a:xfrm>
              <a:custGeom>
                <a:avLst/>
                <a:gdLst>
                  <a:gd name="T0" fmla="*/ 139 w 158"/>
                  <a:gd name="T1" fmla="*/ 74 h 146"/>
                  <a:gd name="T2" fmla="*/ 46 w 158"/>
                  <a:gd name="T3" fmla="*/ 0 h 146"/>
                  <a:gd name="T4" fmla="*/ 28 w 158"/>
                  <a:gd name="T5" fmla="*/ 33 h 146"/>
                  <a:gd name="T6" fmla="*/ 0 w 158"/>
                  <a:gd name="T7" fmla="*/ 58 h 146"/>
                  <a:gd name="T8" fmla="*/ 91 w 158"/>
                  <a:gd name="T9" fmla="*/ 131 h 146"/>
                  <a:gd name="T10" fmla="*/ 138 w 158"/>
                  <a:gd name="T11" fmla="*/ 121 h 146"/>
                  <a:gd name="T12" fmla="*/ 139 w 158"/>
                  <a:gd name="T13" fmla="*/ 74 h 146"/>
                </a:gdLst>
                <a:ahLst/>
                <a:cxnLst>
                  <a:cxn ang="0">
                    <a:pos x="T0" y="T1"/>
                  </a:cxn>
                  <a:cxn ang="0">
                    <a:pos x="T2" y="T3"/>
                  </a:cxn>
                  <a:cxn ang="0">
                    <a:pos x="T4" y="T5"/>
                  </a:cxn>
                  <a:cxn ang="0">
                    <a:pos x="T6" y="T7"/>
                  </a:cxn>
                  <a:cxn ang="0">
                    <a:pos x="T8" y="T9"/>
                  </a:cxn>
                  <a:cxn ang="0">
                    <a:pos x="T10" y="T11"/>
                  </a:cxn>
                  <a:cxn ang="0">
                    <a:pos x="T12" y="T13"/>
                  </a:cxn>
                </a:cxnLst>
                <a:rect l="0" t="0" r="r" b="b"/>
                <a:pathLst>
                  <a:path w="158" h="146">
                    <a:moveTo>
                      <a:pt x="139" y="74"/>
                    </a:moveTo>
                    <a:cubicBezTo>
                      <a:pt x="46" y="0"/>
                      <a:pt x="46" y="0"/>
                      <a:pt x="46" y="0"/>
                    </a:cubicBezTo>
                    <a:cubicBezTo>
                      <a:pt x="42" y="11"/>
                      <a:pt x="36" y="22"/>
                      <a:pt x="28" y="33"/>
                    </a:cubicBezTo>
                    <a:cubicBezTo>
                      <a:pt x="19" y="43"/>
                      <a:pt x="10" y="51"/>
                      <a:pt x="0" y="58"/>
                    </a:cubicBezTo>
                    <a:cubicBezTo>
                      <a:pt x="91" y="131"/>
                      <a:pt x="91" y="131"/>
                      <a:pt x="91" y="131"/>
                    </a:cubicBezTo>
                    <a:cubicBezTo>
                      <a:pt x="91" y="131"/>
                      <a:pt x="117" y="146"/>
                      <a:pt x="138" y="121"/>
                    </a:cubicBezTo>
                    <a:cubicBezTo>
                      <a:pt x="158" y="95"/>
                      <a:pt x="139" y="74"/>
                      <a:pt x="139" y="74"/>
                    </a:cubicBezTo>
                    <a:close/>
                  </a:path>
                </a:pathLst>
              </a:custGeom>
              <a:solidFill>
                <a:srgbClr val="4562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sp>
            <p:nvSpPr>
              <p:cNvPr id="32" name="Freeform 388">
                <a:extLst>
                  <a:ext uri="{FF2B5EF4-FFF2-40B4-BE49-F238E27FC236}">
                    <a16:creationId xmlns:a16="http://schemas.microsoft.com/office/drawing/2014/main" id="{75AF933D-322A-4077-8608-70001A166597}"/>
                  </a:ext>
                </a:extLst>
              </p:cNvPr>
              <p:cNvSpPr/>
              <p:nvPr/>
            </p:nvSpPr>
            <p:spPr bwMode="auto">
              <a:xfrm>
                <a:off x="7384500" y="4999605"/>
                <a:ext cx="386606" cy="385163"/>
              </a:xfrm>
              <a:custGeom>
                <a:avLst/>
                <a:gdLst>
                  <a:gd name="T0" fmla="*/ 195 w 227"/>
                  <a:gd name="T1" fmla="*/ 180 h 226"/>
                  <a:gd name="T2" fmla="*/ 213 w 227"/>
                  <a:gd name="T3" fmla="*/ 146 h 226"/>
                  <a:gd name="T4" fmla="*/ 179 w 227"/>
                  <a:gd name="T5" fmla="*/ 30 h 226"/>
                  <a:gd name="T6" fmla="*/ 65 w 227"/>
                  <a:gd name="T7" fmla="*/ 18 h 226"/>
                  <a:gd name="T8" fmla="*/ 119 w 227"/>
                  <a:gd name="T9" fmla="*/ 61 h 226"/>
                  <a:gd name="T10" fmla="*/ 112 w 227"/>
                  <a:gd name="T11" fmla="*/ 113 h 226"/>
                  <a:gd name="T12" fmla="*/ 62 w 227"/>
                  <a:gd name="T13" fmla="*/ 135 h 226"/>
                  <a:gd name="T14" fmla="*/ 8 w 227"/>
                  <a:gd name="T15" fmla="*/ 91 h 226"/>
                  <a:gd name="T16" fmla="*/ 46 w 227"/>
                  <a:gd name="T17" fmla="*/ 196 h 226"/>
                  <a:gd name="T18" fmla="*/ 166 w 227"/>
                  <a:gd name="T19" fmla="*/ 204 h 226"/>
                  <a:gd name="T20" fmla="*/ 195 w 227"/>
                  <a:gd name="T21" fmla="*/ 18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226">
                    <a:moveTo>
                      <a:pt x="195" y="180"/>
                    </a:moveTo>
                    <a:cubicBezTo>
                      <a:pt x="203" y="169"/>
                      <a:pt x="209" y="158"/>
                      <a:pt x="213" y="146"/>
                    </a:cubicBezTo>
                    <a:cubicBezTo>
                      <a:pt x="227" y="105"/>
                      <a:pt x="214" y="58"/>
                      <a:pt x="179" y="30"/>
                    </a:cubicBezTo>
                    <a:cubicBezTo>
                      <a:pt x="145" y="3"/>
                      <a:pt x="101" y="0"/>
                      <a:pt x="65" y="18"/>
                    </a:cubicBezTo>
                    <a:cubicBezTo>
                      <a:pt x="119" y="61"/>
                      <a:pt x="119" y="61"/>
                      <a:pt x="119" y="61"/>
                    </a:cubicBezTo>
                    <a:cubicBezTo>
                      <a:pt x="112" y="113"/>
                      <a:pt x="112" y="113"/>
                      <a:pt x="112" y="113"/>
                    </a:cubicBezTo>
                    <a:cubicBezTo>
                      <a:pt x="62" y="135"/>
                      <a:pt x="62" y="135"/>
                      <a:pt x="62" y="135"/>
                    </a:cubicBezTo>
                    <a:cubicBezTo>
                      <a:pt x="8" y="91"/>
                      <a:pt x="8" y="91"/>
                      <a:pt x="8" y="91"/>
                    </a:cubicBezTo>
                    <a:cubicBezTo>
                      <a:pt x="0" y="129"/>
                      <a:pt x="13" y="170"/>
                      <a:pt x="46" y="196"/>
                    </a:cubicBezTo>
                    <a:cubicBezTo>
                      <a:pt x="81" y="225"/>
                      <a:pt x="129" y="226"/>
                      <a:pt x="166" y="204"/>
                    </a:cubicBezTo>
                    <a:cubicBezTo>
                      <a:pt x="177" y="198"/>
                      <a:pt x="187" y="190"/>
                      <a:pt x="195" y="18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grpSp>
        <p:sp>
          <p:nvSpPr>
            <p:cNvPr id="17" name="Freeform 5">
              <a:extLst>
                <a:ext uri="{FF2B5EF4-FFF2-40B4-BE49-F238E27FC236}">
                  <a16:creationId xmlns:a16="http://schemas.microsoft.com/office/drawing/2014/main" id="{1D119218-2953-4C40-9430-26874100F576}"/>
                </a:ext>
              </a:extLst>
            </p:cNvPr>
            <p:cNvSpPr/>
            <p:nvPr/>
          </p:nvSpPr>
          <p:spPr bwMode="auto">
            <a:xfrm rot="16200000">
              <a:off x="5304275" y="1660889"/>
              <a:ext cx="1605347" cy="1693335"/>
            </a:xfrm>
            <a:custGeom>
              <a:avLst/>
              <a:gdLst>
                <a:gd name="T0" fmla="*/ 436 w 436"/>
                <a:gd name="T1" fmla="*/ 458 h 459"/>
                <a:gd name="T2" fmla="*/ 305 w 436"/>
                <a:gd name="T3" fmla="*/ 458 h 459"/>
                <a:gd name="T4" fmla="*/ 225 w 436"/>
                <a:gd name="T5" fmla="*/ 458 h 459"/>
                <a:gd name="T6" fmla="*/ 195 w 436"/>
                <a:gd name="T7" fmla="*/ 439 h 459"/>
                <a:gd name="T8" fmla="*/ 37 w 436"/>
                <a:gd name="T9" fmla="*/ 66 h 459"/>
                <a:gd name="T10" fmla="*/ 0 w 436"/>
                <a:gd name="T11" fmla="*/ 2 h 459"/>
                <a:gd name="T12" fmla="*/ 63 w 436"/>
                <a:gd name="T13" fmla="*/ 2 h 459"/>
                <a:gd name="T14" fmla="*/ 191 w 436"/>
                <a:gd name="T15" fmla="*/ 2 h 459"/>
                <a:gd name="T16" fmla="*/ 261 w 436"/>
                <a:gd name="T17" fmla="*/ 48 h 459"/>
                <a:gd name="T18" fmla="*/ 306 w 436"/>
                <a:gd name="T19" fmla="*/ 151 h 459"/>
                <a:gd name="T20" fmla="*/ 428 w 436"/>
                <a:gd name="T21" fmla="*/ 435 h 459"/>
                <a:gd name="T22" fmla="*/ 436 w 436"/>
                <a:gd name="T23" fmla="*/ 458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 h="459">
                  <a:moveTo>
                    <a:pt x="436" y="458"/>
                  </a:moveTo>
                  <a:cubicBezTo>
                    <a:pt x="390" y="458"/>
                    <a:pt x="347" y="458"/>
                    <a:pt x="305" y="458"/>
                  </a:cubicBezTo>
                  <a:cubicBezTo>
                    <a:pt x="278" y="458"/>
                    <a:pt x="251" y="457"/>
                    <a:pt x="225" y="458"/>
                  </a:cubicBezTo>
                  <a:cubicBezTo>
                    <a:pt x="209" y="459"/>
                    <a:pt x="201" y="454"/>
                    <a:pt x="195" y="439"/>
                  </a:cubicBezTo>
                  <a:cubicBezTo>
                    <a:pt x="143" y="314"/>
                    <a:pt x="91" y="190"/>
                    <a:pt x="37" y="66"/>
                  </a:cubicBezTo>
                  <a:cubicBezTo>
                    <a:pt x="28" y="43"/>
                    <a:pt x="13" y="23"/>
                    <a:pt x="0" y="2"/>
                  </a:cubicBezTo>
                  <a:cubicBezTo>
                    <a:pt x="18" y="2"/>
                    <a:pt x="41" y="2"/>
                    <a:pt x="63" y="2"/>
                  </a:cubicBezTo>
                  <a:cubicBezTo>
                    <a:pt x="105" y="2"/>
                    <a:pt x="148" y="4"/>
                    <a:pt x="191" y="2"/>
                  </a:cubicBezTo>
                  <a:cubicBezTo>
                    <a:pt x="227" y="0"/>
                    <a:pt x="248" y="17"/>
                    <a:pt x="261" y="48"/>
                  </a:cubicBezTo>
                  <a:cubicBezTo>
                    <a:pt x="276" y="82"/>
                    <a:pt x="291" y="117"/>
                    <a:pt x="306" y="151"/>
                  </a:cubicBezTo>
                  <a:cubicBezTo>
                    <a:pt x="346" y="246"/>
                    <a:pt x="387" y="340"/>
                    <a:pt x="428" y="435"/>
                  </a:cubicBezTo>
                  <a:cubicBezTo>
                    <a:pt x="430" y="441"/>
                    <a:pt x="432" y="447"/>
                    <a:pt x="436" y="458"/>
                  </a:cubicBezTo>
                  <a:close/>
                </a:path>
              </a:pathLst>
            </a:custGeom>
            <a:solidFill>
              <a:schemeClr val="accent1"/>
            </a:solidFill>
            <a:ln w="28575">
              <a:noFill/>
            </a:ln>
            <a:effectLst>
              <a:outerShdw blurRad="190500" dist="38100" dir="2700000" algn="tl" rotWithShape="0">
                <a:prstClr val="black">
                  <a:alpha val="20000"/>
                </a:prstClr>
              </a:outerShdw>
            </a:effectLst>
          </p:spPr>
          <p:txBody>
            <a:bodyPr anchor="ctr"/>
            <a:lstStyle/>
            <a:p>
              <a:pPr algn="ctr"/>
              <a:endParaRPr lang="zh-CN" altLang="en-US" sz="2000" dirty="0">
                <a:solidFill>
                  <a:schemeClr val="tx1">
                    <a:lumMod val="75000"/>
                    <a:lumOff val="25000"/>
                  </a:schemeClr>
                </a:solidFill>
                <a:cs typeface="+mn-ea"/>
                <a:sym typeface="+mn-lt"/>
              </a:endParaRPr>
            </a:p>
          </p:txBody>
        </p:sp>
        <p:grpSp>
          <p:nvGrpSpPr>
            <p:cNvPr id="18" name="组合 17">
              <a:extLst>
                <a:ext uri="{FF2B5EF4-FFF2-40B4-BE49-F238E27FC236}">
                  <a16:creationId xmlns:a16="http://schemas.microsoft.com/office/drawing/2014/main" id="{FF65250C-3AAB-44EF-88C3-3F3FBDBD8F5D}"/>
                </a:ext>
              </a:extLst>
            </p:cNvPr>
            <p:cNvGrpSpPr/>
            <p:nvPr/>
          </p:nvGrpSpPr>
          <p:grpSpPr>
            <a:xfrm>
              <a:off x="6069810" y="2339503"/>
              <a:ext cx="193903" cy="236350"/>
              <a:chOff x="6069810" y="2547847"/>
              <a:chExt cx="193903" cy="236350"/>
            </a:xfrm>
            <a:solidFill>
              <a:schemeClr val="bg1">
                <a:lumMod val="95000"/>
              </a:schemeClr>
            </a:solidFill>
          </p:grpSpPr>
          <p:sp>
            <p:nvSpPr>
              <p:cNvPr id="29" name="Freeform 34">
                <a:extLst>
                  <a:ext uri="{FF2B5EF4-FFF2-40B4-BE49-F238E27FC236}">
                    <a16:creationId xmlns:a16="http://schemas.microsoft.com/office/drawing/2014/main" id="{86B27E38-3079-4C76-850E-BD0111D53366}"/>
                  </a:ext>
                </a:extLst>
              </p:cNvPr>
              <p:cNvSpPr>
                <a:spLocks noEditPoints="1"/>
              </p:cNvSpPr>
              <p:nvPr/>
            </p:nvSpPr>
            <p:spPr bwMode="auto">
              <a:xfrm>
                <a:off x="6069810" y="2547847"/>
                <a:ext cx="193903" cy="236350"/>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sp>
            <p:nvSpPr>
              <p:cNvPr id="30" name="Freeform 35">
                <a:extLst>
                  <a:ext uri="{FF2B5EF4-FFF2-40B4-BE49-F238E27FC236}">
                    <a16:creationId xmlns:a16="http://schemas.microsoft.com/office/drawing/2014/main" id="{E887E2EF-5B85-4620-8205-E03098B50D62}"/>
                  </a:ext>
                </a:extLst>
              </p:cNvPr>
              <p:cNvSpPr>
                <a:spLocks noEditPoints="1"/>
              </p:cNvSpPr>
              <p:nvPr/>
            </p:nvSpPr>
            <p:spPr bwMode="auto">
              <a:xfrm>
                <a:off x="6097370" y="2601367"/>
                <a:ext cx="138783" cy="145919"/>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grpSp>
        <p:sp>
          <p:nvSpPr>
            <p:cNvPr id="19" name="Freeform 6">
              <a:extLst>
                <a:ext uri="{FF2B5EF4-FFF2-40B4-BE49-F238E27FC236}">
                  <a16:creationId xmlns:a16="http://schemas.microsoft.com/office/drawing/2014/main" id="{94B5E0EE-335C-46FA-AA02-5446B43D10F0}"/>
                </a:ext>
              </a:extLst>
            </p:cNvPr>
            <p:cNvSpPr/>
            <p:nvPr/>
          </p:nvSpPr>
          <p:spPr bwMode="auto">
            <a:xfrm rot="16200000">
              <a:off x="5688292" y="4452101"/>
              <a:ext cx="1094999" cy="1478247"/>
            </a:xfrm>
            <a:custGeom>
              <a:avLst/>
              <a:gdLst>
                <a:gd name="T0" fmla="*/ 0 w 297"/>
                <a:gd name="T1" fmla="*/ 397 h 401"/>
                <a:gd name="T2" fmla="*/ 34 w 297"/>
                <a:gd name="T3" fmla="*/ 315 h 401"/>
                <a:gd name="T4" fmla="*/ 155 w 297"/>
                <a:gd name="T5" fmla="*/ 35 h 401"/>
                <a:gd name="T6" fmla="*/ 183 w 297"/>
                <a:gd name="T7" fmla="*/ 3 h 401"/>
                <a:gd name="T8" fmla="*/ 213 w 297"/>
                <a:gd name="T9" fmla="*/ 35 h 401"/>
                <a:gd name="T10" fmla="*/ 291 w 297"/>
                <a:gd name="T11" fmla="*/ 223 h 401"/>
                <a:gd name="T12" fmla="*/ 292 w 297"/>
                <a:gd name="T13" fmla="*/ 259 h 401"/>
                <a:gd name="T14" fmla="*/ 237 w 297"/>
                <a:gd name="T15" fmla="*/ 386 h 401"/>
                <a:gd name="T16" fmla="*/ 220 w 297"/>
                <a:gd name="T17" fmla="*/ 400 h 401"/>
                <a:gd name="T18" fmla="*/ 6 w 297"/>
                <a:gd name="T19" fmla="*/ 400 h 401"/>
                <a:gd name="T20" fmla="*/ 0 w 297"/>
                <a:gd name="T21" fmla="*/ 39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7" h="401">
                  <a:moveTo>
                    <a:pt x="0" y="397"/>
                  </a:moveTo>
                  <a:cubicBezTo>
                    <a:pt x="11" y="369"/>
                    <a:pt x="23" y="342"/>
                    <a:pt x="34" y="315"/>
                  </a:cubicBezTo>
                  <a:cubicBezTo>
                    <a:pt x="74" y="222"/>
                    <a:pt x="114" y="128"/>
                    <a:pt x="155" y="35"/>
                  </a:cubicBezTo>
                  <a:cubicBezTo>
                    <a:pt x="160" y="22"/>
                    <a:pt x="172" y="5"/>
                    <a:pt x="183" y="3"/>
                  </a:cubicBezTo>
                  <a:cubicBezTo>
                    <a:pt x="201" y="0"/>
                    <a:pt x="207" y="21"/>
                    <a:pt x="213" y="35"/>
                  </a:cubicBezTo>
                  <a:cubicBezTo>
                    <a:pt x="239" y="98"/>
                    <a:pt x="265" y="161"/>
                    <a:pt x="291" y="223"/>
                  </a:cubicBezTo>
                  <a:cubicBezTo>
                    <a:pt x="297" y="236"/>
                    <a:pt x="297" y="246"/>
                    <a:pt x="292" y="259"/>
                  </a:cubicBezTo>
                  <a:cubicBezTo>
                    <a:pt x="273" y="301"/>
                    <a:pt x="256" y="344"/>
                    <a:pt x="237" y="386"/>
                  </a:cubicBezTo>
                  <a:cubicBezTo>
                    <a:pt x="235" y="392"/>
                    <a:pt x="226" y="400"/>
                    <a:pt x="220" y="400"/>
                  </a:cubicBezTo>
                  <a:cubicBezTo>
                    <a:pt x="149" y="401"/>
                    <a:pt x="77" y="400"/>
                    <a:pt x="6" y="400"/>
                  </a:cubicBezTo>
                  <a:cubicBezTo>
                    <a:pt x="5" y="400"/>
                    <a:pt x="4" y="399"/>
                    <a:pt x="0" y="397"/>
                  </a:cubicBezTo>
                  <a:close/>
                </a:path>
              </a:pathLst>
            </a:custGeom>
            <a:solidFill>
              <a:schemeClr val="bg1"/>
            </a:solidFill>
            <a:ln w="28575">
              <a:noFill/>
            </a:ln>
            <a:effectLst>
              <a:outerShdw blurRad="190500" dist="38100" dir="2700000" algn="tl" rotWithShape="0">
                <a:prstClr val="black">
                  <a:alpha val="20000"/>
                </a:prstClr>
              </a:outerShdw>
            </a:effectLst>
          </p:spPr>
          <p:txBody>
            <a:bodyPr anchor="ctr"/>
            <a:lstStyle/>
            <a:p>
              <a:pPr algn="ctr"/>
              <a:endParaRPr lang="zh-CN" altLang="en-US" sz="2000" dirty="0">
                <a:solidFill>
                  <a:schemeClr val="tx1">
                    <a:lumMod val="75000"/>
                    <a:lumOff val="25000"/>
                  </a:schemeClr>
                </a:solidFill>
                <a:cs typeface="+mn-ea"/>
                <a:sym typeface="+mn-lt"/>
              </a:endParaRPr>
            </a:p>
          </p:txBody>
        </p:sp>
        <p:grpSp>
          <p:nvGrpSpPr>
            <p:cNvPr id="20" name="组合 19">
              <a:extLst>
                <a:ext uri="{FF2B5EF4-FFF2-40B4-BE49-F238E27FC236}">
                  <a16:creationId xmlns:a16="http://schemas.microsoft.com/office/drawing/2014/main" id="{B3C3BD42-E794-4059-91E6-F454A1CB090E}"/>
                </a:ext>
              </a:extLst>
            </p:cNvPr>
            <p:cNvGrpSpPr>
              <a:grpSpLocks noChangeAspect="1"/>
            </p:cNvGrpSpPr>
            <p:nvPr/>
          </p:nvGrpSpPr>
          <p:grpSpPr>
            <a:xfrm>
              <a:off x="6250921" y="4956462"/>
              <a:ext cx="236350" cy="234763"/>
              <a:chOff x="6463926" y="2278309"/>
              <a:chExt cx="708057" cy="703302"/>
            </a:xfrm>
            <a:solidFill>
              <a:schemeClr val="bg1">
                <a:lumMod val="95000"/>
              </a:schemeClr>
            </a:solidFill>
          </p:grpSpPr>
          <p:sp>
            <p:nvSpPr>
              <p:cNvPr id="25" name="Freeform 30">
                <a:extLst>
                  <a:ext uri="{FF2B5EF4-FFF2-40B4-BE49-F238E27FC236}">
                    <a16:creationId xmlns:a16="http://schemas.microsoft.com/office/drawing/2014/main" id="{662FFB49-3A9C-43BE-94A5-557A711C86A3}"/>
                  </a:ext>
                </a:extLst>
              </p:cNvPr>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sp>
            <p:nvSpPr>
              <p:cNvPr id="26" name="Freeform 31">
                <a:extLst>
                  <a:ext uri="{FF2B5EF4-FFF2-40B4-BE49-F238E27FC236}">
                    <a16:creationId xmlns:a16="http://schemas.microsoft.com/office/drawing/2014/main" id="{1D2BA6A1-0319-492F-84C8-B539266580B6}"/>
                  </a:ext>
                </a:extLst>
              </p:cNvPr>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chemeClr val="accent1"/>
              </a:solidFill>
              <a:ln>
                <a:noFill/>
              </a:ln>
              <a:effectLst>
                <a:outerShdw blurRad="190500" dist="38100" dir="2700000" algn="tl"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sp>
            <p:nvSpPr>
              <p:cNvPr id="27" name="Freeform 32">
                <a:extLst>
                  <a:ext uri="{FF2B5EF4-FFF2-40B4-BE49-F238E27FC236}">
                    <a16:creationId xmlns:a16="http://schemas.microsoft.com/office/drawing/2014/main" id="{F17ED83B-B2BA-496F-9BB2-CB1D019ECE13}"/>
                  </a:ext>
                </a:extLst>
              </p:cNvPr>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sp>
            <p:nvSpPr>
              <p:cNvPr id="28" name="Freeform 33">
                <a:extLst>
                  <a:ext uri="{FF2B5EF4-FFF2-40B4-BE49-F238E27FC236}">
                    <a16:creationId xmlns:a16="http://schemas.microsoft.com/office/drawing/2014/main" id="{E207F827-BD2D-46D6-844B-6C2387CAC371}"/>
                  </a:ext>
                </a:extLst>
              </p:cNvPr>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grpSp>
        <p:sp>
          <p:nvSpPr>
            <p:cNvPr id="21" name="Freeform 8">
              <a:extLst>
                <a:ext uri="{FF2B5EF4-FFF2-40B4-BE49-F238E27FC236}">
                  <a16:creationId xmlns:a16="http://schemas.microsoft.com/office/drawing/2014/main" id="{88EB762B-470A-467B-A77A-54B7FC00E7B4}"/>
                </a:ext>
              </a:extLst>
            </p:cNvPr>
            <p:cNvSpPr/>
            <p:nvPr/>
          </p:nvSpPr>
          <p:spPr bwMode="auto">
            <a:xfrm rot="16200000">
              <a:off x="5439196" y="3608423"/>
              <a:ext cx="1134105" cy="1519310"/>
            </a:xfrm>
            <a:custGeom>
              <a:avLst/>
              <a:gdLst>
                <a:gd name="T0" fmla="*/ 0 w 308"/>
                <a:gd name="T1" fmla="*/ 6 h 412"/>
                <a:gd name="T2" fmla="*/ 166 w 308"/>
                <a:gd name="T3" fmla="*/ 5 h 412"/>
                <a:gd name="T4" fmla="*/ 273 w 308"/>
                <a:gd name="T5" fmla="*/ 76 h 412"/>
                <a:gd name="T6" fmla="*/ 304 w 308"/>
                <a:gd name="T7" fmla="*/ 150 h 412"/>
                <a:gd name="T8" fmla="*/ 305 w 308"/>
                <a:gd name="T9" fmla="*/ 180 h 412"/>
                <a:gd name="T10" fmla="*/ 225 w 308"/>
                <a:gd name="T11" fmla="*/ 375 h 412"/>
                <a:gd name="T12" fmla="*/ 220 w 308"/>
                <a:gd name="T13" fmla="*/ 386 h 412"/>
                <a:gd name="T14" fmla="*/ 170 w 308"/>
                <a:gd name="T15" fmla="*/ 382 h 412"/>
                <a:gd name="T16" fmla="*/ 142 w 308"/>
                <a:gd name="T17" fmla="*/ 314 h 412"/>
                <a:gd name="T18" fmla="*/ 34 w 308"/>
                <a:gd name="T19" fmla="*/ 60 h 412"/>
                <a:gd name="T20" fmla="*/ 0 w 308"/>
                <a:gd name="T21" fmla="*/ 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412">
                  <a:moveTo>
                    <a:pt x="0" y="6"/>
                  </a:moveTo>
                  <a:cubicBezTo>
                    <a:pt x="53" y="6"/>
                    <a:pt x="110" y="10"/>
                    <a:pt x="166" y="5"/>
                  </a:cubicBezTo>
                  <a:cubicBezTo>
                    <a:pt x="224" y="0"/>
                    <a:pt x="256" y="23"/>
                    <a:pt x="273" y="76"/>
                  </a:cubicBezTo>
                  <a:cubicBezTo>
                    <a:pt x="281" y="101"/>
                    <a:pt x="295" y="125"/>
                    <a:pt x="304" y="150"/>
                  </a:cubicBezTo>
                  <a:cubicBezTo>
                    <a:pt x="308" y="159"/>
                    <a:pt x="308" y="171"/>
                    <a:pt x="305" y="180"/>
                  </a:cubicBezTo>
                  <a:cubicBezTo>
                    <a:pt x="279" y="245"/>
                    <a:pt x="252" y="310"/>
                    <a:pt x="225" y="375"/>
                  </a:cubicBezTo>
                  <a:cubicBezTo>
                    <a:pt x="224" y="379"/>
                    <a:pt x="222" y="383"/>
                    <a:pt x="220" y="386"/>
                  </a:cubicBezTo>
                  <a:cubicBezTo>
                    <a:pt x="203" y="412"/>
                    <a:pt x="184" y="411"/>
                    <a:pt x="170" y="382"/>
                  </a:cubicBezTo>
                  <a:cubicBezTo>
                    <a:pt x="159" y="360"/>
                    <a:pt x="152" y="336"/>
                    <a:pt x="142" y="314"/>
                  </a:cubicBezTo>
                  <a:cubicBezTo>
                    <a:pt x="106" y="229"/>
                    <a:pt x="71" y="144"/>
                    <a:pt x="34" y="60"/>
                  </a:cubicBezTo>
                  <a:cubicBezTo>
                    <a:pt x="26" y="41"/>
                    <a:pt x="12" y="25"/>
                    <a:pt x="0" y="6"/>
                  </a:cubicBezTo>
                  <a:close/>
                </a:path>
              </a:pathLst>
            </a:custGeom>
            <a:solidFill>
              <a:schemeClr val="accent1"/>
            </a:solidFill>
            <a:ln w="28575">
              <a:noFill/>
            </a:ln>
            <a:effectLst>
              <a:outerShdw blurRad="190500" dist="38100" dir="2700000" algn="tl" rotWithShape="0">
                <a:prstClr val="black">
                  <a:alpha val="20000"/>
                </a:prstClr>
              </a:outerShdw>
            </a:effectLst>
          </p:spPr>
          <p:txBody>
            <a:bodyPr anchor="ctr"/>
            <a:lstStyle/>
            <a:p>
              <a:pPr algn="ctr"/>
              <a:endParaRPr lang="zh-CN" altLang="en-US" sz="2000" dirty="0">
                <a:solidFill>
                  <a:schemeClr val="tx1">
                    <a:lumMod val="75000"/>
                    <a:lumOff val="25000"/>
                  </a:schemeClr>
                </a:solidFill>
                <a:cs typeface="+mn-ea"/>
                <a:sym typeface="+mn-lt"/>
              </a:endParaRPr>
            </a:p>
          </p:txBody>
        </p:sp>
        <p:grpSp>
          <p:nvGrpSpPr>
            <p:cNvPr id="22" name="组合 21">
              <a:extLst>
                <a:ext uri="{FF2B5EF4-FFF2-40B4-BE49-F238E27FC236}">
                  <a16:creationId xmlns:a16="http://schemas.microsoft.com/office/drawing/2014/main" id="{7B007F90-4FBC-4B94-9B89-EE87AA3F2E81}"/>
                </a:ext>
              </a:extLst>
            </p:cNvPr>
            <p:cNvGrpSpPr>
              <a:grpSpLocks noChangeAspect="1"/>
            </p:cNvGrpSpPr>
            <p:nvPr/>
          </p:nvGrpSpPr>
          <p:grpSpPr>
            <a:xfrm>
              <a:off x="5801517" y="4112566"/>
              <a:ext cx="177662" cy="236350"/>
              <a:chOff x="8776738" y="4901987"/>
              <a:chExt cx="528116" cy="702571"/>
            </a:xfrm>
            <a:solidFill>
              <a:schemeClr val="bg1">
                <a:lumMod val="95000"/>
              </a:schemeClr>
            </a:solidFill>
          </p:grpSpPr>
          <p:sp>
            <p:nvSpPr>
              <p:cNvPr id="23" name="Freeform 23">
                <a:extLst>
                  <a:ext uri="{FF2B5EF4-FFF2-40B4-BE49-F238E27FC236}">
                    <a16:creationId xmlns:a16="http://schemas.microsoft.com/office/drawing/2014/main" id="{A78BCDB2-9363-4E9F-9D7C-D10DF3262442}"/>
                  </a:ext>
                </a:extLst>
              </p:cNvPr>
              <p:cNvSpPr>
                <a:spLocks noEditPoints="1"/>
              </p:cNvSpPr>
              <p:nvPr/>
            </p:nvSpPr>
            <p:spPr bwMode="auto">
              <a:xfrm>
                <a:off x="8776738" y="4901987"/>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sp>
            <p:nvSpPr>
              <p:cNvPr id="24" name="Freeform 24">
                <a:extLst>
                  <a:ext uri="{FF2B5EF4-FFF2-40B4-BE49-F238E27FC236}">
                    <a16:creationId xmlns:a16="http://schemas.microsoft.com/office/drawing/2014/main" id="{8687955A-83B9-430B-8908-7468A234FA60}"/>
                  </a:ext>
                </a:extLst>
              </p:cNvPr>
              <p:cNvSpPr/>
              <p:nvPr/>
            </p:nvSpPr>
            <p:spPr bwMode="auto">
              <a:xfrm>
                <a:off x="8785515" y="5009147"/>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grpSp>
      </p:grpSp>
      <p:grpSp>
        <p:nvGrpSpPr>
          <p:cNvPr id="33" name="组合 32">
            <a:extLst>
              <a:ext uri="{FF2B5EF4-FFF2-40B4-BE49-F238E27FC236}">
                <a16:creationId xmlns:a16="http://schemas.microsoft.com/office/drawing/2014/main" id="{418B7330-2372-4C94-8DB9-395ACF2CA642}"/>
              </a:ext>
            </a:extLst>
          </p:cNvPr>
          <p:cNvGrpSpPr/>
          <p:nvPr/>
        </p:nvGrpSpPr>
        <p:grpSpPr>
          <a:xfrm>
            <a:off x="7417546" y="4853534"/>
            <a:ext cx="3888774" cy="699118"/>
            <a:chOff x="7037727" y="4824506"/>
            <a:chExt cx="3888774" cy="699118"/>
          </a:xfrm>
        </p:grpSpPr>
        <p:sp>
          <p:nvSpPr>
            <p:cNvPr id="34" name="文本框 33">
              <a:extLst>
                <a:ext uri="{FF2B5EF4-FFF2-40B4-BE49-F238E27FC236}">
                  <a16:creationId xmlns:a16="http://schemas.microsoft.com/office/drawing/2014/main" id="{105A81C7-36EF-48AD-BA4C-CF5A1D6DEA7D}"/>
                </a:ext>
              </a:extLst>
            </p:cNvPr>
            <p:cNvSpPr txBox="1"/>
            <p:nvPr/>
          </p:nvSpPr>
          <p:spPr>
            <a:xfrm>
              <a:off x="7037727" y="5191225"/>
              <a:ext cx="3888774" cy="332399"/>
            </a:xfrm>
            <a:prstGeom prst="rect">
              <a:avLst/>
            </a:prstGeom>
            <a:noFill/>
          </p:spPr>
          <p:txBody>
            <a:bodyPr wrap="square" rtlCol="0">
              <a:spAutoFit/>
            </a:bodyPr>
            <a:lstStyle/>
            <a:p>
              <a:pPr>
                <a:lnSpc>
                  <a:spcPct val="130000"/>
                </a:lnSpc>
              </a:pPr>
              <a:r>
                <a:rPr lang="en-US" altLang="zh-CN" sz="1200" smtClean="0">
                  <a:solidFill>
                    <a:schemeClr val="tx1">
                      <a:lumMod val="50000"/>
                      <a:lumOff val="50000"/>
                    </a:schemeClr>
                  </a:solidFill>
                  <a:cs typeface="+mn-ea"/>
                  <a:sym typeface="+mn-lt"/>
                </a:rPr>
                <a:t>Click here to add content that matches the title.</a:t>
              </a:r>
              <a:endParaRPr lang="en-US" altLang="zh-CN" sz="1200" dirty="0">
                <a:solidFill>
                  <a:schemeClr val="tx1">
                    <a:lumMod val="50000"/>
                    <a:lumOff val="50000"/>
                  </a:schemeClr>
                </a:solidFill>
                <a:cs typeface="+mn-ea"/>
                <a:sym typeface="+mn-lt"/>
              </a:endParaRPr>
            </a:p>
          </p:txBody>
        </p:sp>
        <p:sp>
          <p:nvSpPr>
            <p:cNvPr id="35" name="TextBox 76">
              <a:extLst>
                <a:ext uri="{FF2B5EF4-FFF2-40B4-BE49-F238E27FC236}">
                  <a16:creationId xmlns:a16="http://schemas.microsoft.com/office/drawing/2014/main" id="{635F8238-0E6A-4A59-BB26-CBF2ECB69010}"/>
                </a:ext>
              </a:extLst>
            </p:cNvPr>
            <p:cNvSpPr txBox="1"/>
            <p:nvPr/>
          </p:nvSpPr>
          <p:spPr>
            <a:xfrm>
              <a:off x="7037727" y="4824506"/>
              <a:ext cx="1337024" cy="369332"/>
            </a:xfrm>
            <a:prstGeom prst="rect">
              <a:avLst/>
            </a:prstGeom>
            <a:noFill/>
          </p:spPr>
          <p:txBody>
            <a:bodyPr wrap="square" rtlCol="0">
              <a:spAutoFit/>
            </a:bodyPr>
            <a:lstStyle/>
            <a:p>
              <a:r>
                <a:rPr lang="en-US" altLang="zh-CN" b="1" smtClean="0">
                  <a:solidFill>
                    <a:schemeClr val="tx1">
                      <a:lumMod val="85000"/>
                      <a:lumOff val="15000"/>
                    </a:schemeClr>
                  </a:solidFill>
                  <a:cs typeface="+mn-ea"/>
                  <a:sym typeface="+mn-lt"/>
                </a:rPr>
                <a:t>Add title</a:t>
              </a:r>
              <a:endParaRPr lang="zh-CN" altLang="en-US" b="1" dirty="0">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7D0CC3BB-65DA-4837-B91F-21D82393436C}"/>
              </a:ext>
            </a:extLst>
          </p:cNvPr>
          <p:cNvGrpSpPr/>
          <p:nvPr/>
        </p:nvGrpSpPr>
        <p:grpSpPr>
          <a:xfrm>
            <a:off x="7417546" y="3214542"/>
            <a:ext cx="3888774" cy="699118"/>
            <a:chOff x="7037727" y="3185514"/>
            <a:chExt cx="3888774" cy="699118"/>
          </a:xfrm>
        </p:grpSpPr>
        <p:sp>
          <p:nvSpPr>
            <p:cNvPr id="37" name="文本框 36">
              <a:extLst>
                <a:ext uri="{FF2B5EF4-FFF2-40B4-BE49-F238E27FC236}">
                  <a16:creationId xmlns:a16="http://schemas.microsoft.com/office/drawing/2014/main" id="{E32F4D63-F3EA-4B4F-8276-55CAA4708B34}"/>
                </a:ext>
              </a:extLst>
            </p:cNvPr>
            <p:cNvSpPr txBox="1"/>
            <p:nvPr/>
          </p:nvSpPr>
          <p:spPr>
            <a:xfrm>
              <a:off x="7037727" y="3552233"/>
              <a:ext cx="3888774" cy="332399"/>
            </a:xfrm>
            <a:prstGeom prst="rect">
              <a:avLst/>
            </a:prstGeom>
            <a:noFill/>
          </p:spPr>
          <p:txBody>
            <a:bodyPr wrap="square" rtlCol="0">
              <a:spAutoFit/>
            </a:bodyPr>
            <a:lstStyle/>
            <a:p>
              <a:pPr>
                <a:lnSpc>
                  <a:spcPct val="130000"/>
                </a:lnSpc>
              </a:pPr>
              <a:r>
                <a:rPr lang="en-US" altLang="zh-CN" sz="1200" smtClean="0">
                  <a:solidFill>
                    <a:schemeClr val="tx1">
                      <a:lumMod val="50000"/>
                      <a:lumOff val="50000"/>
                    </a:schemeClr>
                  </a:solidFill>
                  <a:cs typeface="+mn-ea"/>
                  <a:sym typeface="+mn-lt"/>
                </a:rPr>
                <a:t>Click here to add content that matches the title.</a:t>
              </a:r>
              <a:endParaRPr lang="en-US" altLang="zh-CN" sz="1200" dirty="0">
                <a:solidFill>
                  <a:schemeClr val="tx1">
                    <a:lumMod val="50000"/>
                    <a:lumOff val="50000"/>
                  </a:schemeClr>
                </a:solidFill>
                <a:cs typeface="+mn-ea"/>
                <a:sym typeface="+mn-lt"/>
              </a:endParaRPr>
            </a:p>
          </p:txBody>
        </p:sp>
        <p:sp>
          <p:nvSpPr>
            <p:cNvPr id="38" name="TextBox 76">
              <a:extLst>
                <a:ext uri="{FF2B5EF4-FFF2-40B4-BE49-F238E27FC236}">
                  <a16:creationId xmlns:a16="http://schemas.microsoft.com/office/drawing/2014/main" id="{5EE0083B-E059-4411-90D3-707EED4E3AFD}"/>
                </a:ext>
              </a:extLst>
            </p:cNvPr>
            <p:cNvSpPr txBox="1"/>
            <p:nvPr/>
          </p:nvSpPr>
          <p:spPr>
            <a:xfrm>
              <a:off x="7037727" y="3185514"/>
              <a:ext cx="1337024" cy="369332"/>
            </a:xfrm>
            <a:prstGeom prst="rect">
              <a:avLst/>
            </a:prstGeom>
            <a:noFill/>
          </p:spPr>
          <p:txBody>
            <a:bodyPr wrap="square" rtlCol="0">
              <a:spAutoFit/>
            </a:bodyPr>
            <a:lstStyle/>
            <a:p>
              <a:r>
                <a:rPr lang="en-US" altLang="zh-CN" b="1" smtClean="0">
                  <a:solidFill>
                    <a:schemeClr val="tx1">
                      <a:lumMod val="85000"/>
                      <a:lumOff val="15000"/>
                    </a:schemeClr>
                  </a:solidFill>
                  <a:cs typeface="+mn-ea"/>
                  <a:sym typeface="+mn-lt"/>
                </a:rPr>
                <a:t>Add title</a:t>
              </a:r>
              <a:endParaRPr lang="zh-CN" altLang="en-US" b="1" dirty="0">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C8228686-146A-4D33-8761-A55EBADBAC02}"/>
              </a:ext>
            </a:extLst>
          </p:cNvPr>
          <p:cNvGrpSpPr/>
          <p:nvPr/>
        </p:nvGrpSpPr>
        <p:grpSpPr>
          <a:xfrm>
            <a:off x="739837" y="3959045"/>
            <a:ext cx="3888774" cy="675714"/>
            <a:chOff x="1190835" y="3930017"/>
            <a:chExt cx="3888774" cy="675714"/>
          </a:xfrm>
        </p:grpSpPr>
        <p:sp>
          <p:nvSpPr>
            <p:cNvPr id="40" name="文本框 39">
              <a:extLst>
                <a:ext uri="{FF2B5EF4-FFF2-40B4-BE49-F238E27FC236}">
                  <a16:creationId xmlns:a16="http://schemas.microsoft.com/office/drawing/2014/main" id="{4D21496E-2547-4FE7-B129-5D6B8554187A}"/>
                </a:ext>
              </a:extLst>
            </p:cNvPr>
            <p:cNvSpPr txBox="1"/>
            <p:nvPr/>
          </p:nvSpPr>
          <p:spPr>
            <a:xfrm>
              <a:off x="1190835" y="4296736"/>
              <a:ext cx="3888774" cy="308995"/>
            </a:xfrm>
            <a:prstGeom prst="rect">
              <a:avLst/>
            </a:prstGeom>
            <a:noFill/>
          </p:spPr>
          <p:txBody>
            <a:bodyPr wrap="square" rtlCol="0">
              <a:spAutoFit/>
            </a:bodyPr>
            <a:lstStyle/>
            <a:p>
              <a:pPr algn="r">
                <a:lnSpc>
                  <a:spcPct val="130000"/>
                </a:lnSpc>
              </a:pPr>
              <a:r>
                <a:rPr lang="en-US" altLang="zh-CN" sz="1200" smtClean="0">
                  <a:solidFill>
                    <a:schemeClr val="tx1">
                      <a:lumMod val="50000"/>
                      <a:lumOff val="50000"/>
                    </a:schemeClr>
                  </a:solidFill>
                  <a:cs typeface="+mn-ea"/>
                  <a:sym typeface="+mn-lt"/>
                </a:rPr>
                <a:t>Click here to add content that matches the title.</a:t>
              </a:r>
              <a:endParaRPr lang="en-US" altLang="zh-CN" sz="1200" dirty="0">
                <a:solidFill>
                  <a:schemeClr val="tx1">
                    <a:lumMod val="50000"/>
                    <a:lumOff val="50000"/>
                  </a:schemeClr>
                </a:solidFill>
                <a:cs typeface="+mn-ea"/>
                <a:sym typeface="+mn-lt"/>
              </a:endParaRPr>
            </a:p>
          </p:txBody>
        </p:sp>
        <p:sp>
          <p:nvSpPr>
            <p:cNvPr id="41" name="TextBox 76">
              <a:extLst>
                <a:ext uri="{FF2B5EF4-FFF2-40B4-BE49-F238E27FC236}">
                  <a16:creationId xmlns:a16="http://schemas.microsoft.com/office/drawing/2014/main" id="{B51CF661-CF9F-4DFB-B3E0-F3387761AB33}"/>
                </a:ext>
              </a:extLst>
            </p:cNvPr>
            <p:cNvSpPr txBox="1"/>
            <p:nvPr/>
          </p:nvSpPr>
          <p:spPr>
            <a:xfrm>
              <a:off x="3742585" y="3930017"/>
              <a:ext cx="1337024" cy="369332"/>
            </a:xfrm>
            <a:prstGeom prst="rect">
              <a:avLst/>
            </a:prstGeom>
            <a:noFill/>
          </p:spPr>
          <p:txBody>
            <a:bodyPr wrap="square" rtlCol="0">
              <a:spAutoFit/>
            </a:bodyPr>
            <a:lstStyle/>
            <a:p>
              <a:pPr algn="r"/>
              <a:r>
                <a:rPr lang="en-US" altLang="zh-CN" b="1" smtClean="0">
                  <a:solidFill>
                    <a:schemeClr val="tx1">
                      <a:lumMod val="85000"/>
                      <a:lumOff val="15000"/>
                    </a:schemeClr>
                  </a:solidFill>
                  <a:cs typeface="+mn-ea"/>
                  <a:sym typeface="+mn-lt"/>
                </a:rPr>
                <a:t>Add title</a:t>
              </a:r>
              <a:endParaRPr lang="zh-CN" altLang="en-US" b="1" dirty="0">
                <a:solidFill>
                  <a:schemeClr val="tx1">
                    <a:lumMod val="85000"/>
                    <a:lumOff val="15000"/>
                  </a:schemeClr>
                </a:solidFill>
                <a:cs typeface="+mn-ea"/>
                <a:sym typeface="+mn-lt"/>
              </a:endParaRPr>
            </a:p>
          </p:txBody>
        </p:sp>
      </p:grpSp>
      <p:grpSp>
        <p:nvGrpSpPr>
          <p:cNvPr id="42" name="组合 41">
            <a:extLst>
              <a:ext uri="{FF2B5EF4-FFF2-40B4-BE49-F238E27FC236}">
                <a16:creationId xmlns:a16="http://schemas.microsoft.com/office/drawing/2014/main" id="{88541383-5F10-4040-A250-889D9E1D0D5B}"/>
              </a:ext>
            </a:extLst>
          </p:cNvPr>
          <p:cNvGrpSpPr/>
          <p:nvPr/>
        </p:nvGrpSpPr>
        <p:grpSpPr>
          <a:xfrm>
            <a:off x="739837" y="2320053"/>
            <a:ext cx="3888774" cy="675714"/>
            <a:chOff x="1190835" y="2291025"/>
            <a:chExt cx="3888774" cy="675714"/>
          </a:xfrm>
        </p:grpSpPr>
        <p:sp>
          <p:nvSpPr>
            <p:cNvPr id="43" name="文本框 42">
              <a:extLst>
                <a:ext uri="{FF2B5EF4-FFF2-40B4-BE49-F238E27FC236}">
                  <a16:creationId xmlns:a16="http://schemas.microsoft.com/office/drawing/2014/main" id="{E64C6BAE-177C-49DF-BE08-A3A3DFDA225F}"/>
                </a:ext>
              </a:extLst>
            </p:cNvPr>
            <p:cNvSpPr txBox="1"/>
            <p:nvPr/>
          </p:nvSpPr>
          <p:spPr>
            <a:xfrm>
              <a:off x="1190835" y="2657744"/>
              <a:ext cx="3888774" cy="308995"/>
            </a:xfrm>
            <a:prstGeom prst="rect">
              <a:avLst/>
            </a:prstGeom>
            <a:noFill/>
          </p:spPr>
          <p:txBody>
            <a:bodyPr wrap="square" rtlCol="0">
              <a:spAutoFit/>
            </a:bodyPr>
            <a:lstStyle/>
            <a:p>
              <a:pPr algn="r">
                <a:lnSpc>
                  <a:spcPct val="130000"/>
                </a:lnSpc>
              </a:pPr>
              <a:r>
                <a:rPr lang="en-US" altLang="zh-CN" sz="1200" smtClean="0">
                  <a:solidFill>
                    <a:schemeClr val="tx1">
                      <a:lumMod val="50000"/>
                      <a:lumOff val="50000"/>
                    </a:schemeClr>
                  </a:solidFill>
                  <a:cs typeface="+mn-ea"/>
                  <a:sym typeface="+mn-lt"/>
                </a:rPr>
                <a:t>Click here to add content that matches the title.</a:t>
              </a:r>
              <a:endParaRPr lang="en-US" altLang="zh-CN" sz="1200" dirty="0">
                <a:solidFill>
                  <a:schemeClr val="tx1">
                    <a:lumMod val="50000"/>
                    <a:lumOff val="50000"/>
                  </a:schemeClr>
                </a:solidFill>
                <a:cs typeface="+mn-ea"/>
                <a:sym typeface="+mn-lt"/>
              </a:endParaRPr>
            </a:p>
          </p:txBody>
        </p:sp>
        <p:sp>
          <p:nvSpPr>
            <p:cNvPr id="44" name="TextBox 76">
              <a:extLst>
                <a:ext uri="{FF2B5EF4-FFF2-40B4-BE49-F238E27FC236}">
                  <a16:creationId xmlns:a16="http://schemas.microsoft.com/office/drawing/2014/main" id="{B0015987-D7D8-46C7-9DE8-EF512CA3B1D3}"/>
                </a:ext>
              </a:extLst>
            </p:cNvPr>
            <p:cNvSpPr txBox="1"/>
            <p:nvPr/>
          </p:nvSpPr>
          <p:spPr>
            <a:xfrm>
              <a:off x="3742585" y="2291025"/>
              <a:ext cx="1337024" cy="369332"/>
            </a:xfrm>
            <a:prstGeom prst="rect">
              <a:avLst/>
            </a:prstGeom>
            <a:noFill/>
          </p:spPr>
          <p:txBody>
            <a:bodyPr wrap="square" rtlCol="0">
              <a:spAutoFit/>
            </a:bodyPr>
            <a:lstStyle/>
            <a:p>
              <a:pPr algn="r"/>
              <a:r>
                <a:rPr lang="en-US" altLang="zh-CN" b="1" smtClean="0">
                  <a:solidFill>
                    <a:schemeClr val="tx1">
                      <a:lumMod val="85000"/>
                      <a:lumOff val="15000"/>
                    </a:schemeClr>
                  </a:solidFill>
                  <a:cs typeface="+mn-ea"/>
                  <a:sym typeface="+mn-lt"/>
                </a:rPr>
                <a:t>Add title</a:t>
              </a:r>
              <a:endParaRPr lang="zh-CN" altLang="en-US" b="1" dirty="0">
                <a:solidFill>
                  <a:schemeClr val="tx1">
                    <a:lumMod val="85000"/>
                    <a:lumOff val="15000"/>
                  </a:schemeClr>
                </a:solidFill>
                <a:cs typeface="+mn-ea"/>
                <a:sym typeface="+mn-lt"/>
              </a:endParaRPr>
            </a:p>
          </p:txBody>
        </p:sp>
      </p:grpSp>
      <p:sp>
        <p:nvSpPr>
          <p:cNvPr id="45" name="文本框 44">
            <a:extLst>
              <a:ext uri="{FF2B5EF4-FFF2-40B4-BE49-F238E27FC236}">
                <a16:creationId xmlns:a16="http://schemas.microsoft.com/office/drawing/2014/main" id="{575786D6-E35F-4694-A6AA-F3F943063CA8}"/>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351781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fill="hold"/>
                                        <p:tgtEl>
                                          <p:spTgt spid="42"/>
                                        </p:tgtEl>
                                        <p:attrNameLst>
                                          <p:attrName>ppt_x</p:attrName>
                                        </p:attrNameLst>
                                      </p:cBhvr>
                                      <p:tavLst>
                                        <p:tav tm="0">
                                          <p:val>
                                            <p:strVal val="0-#ppt_w/2"/>
                                          </p:val>
                                        </p:tav>
                                        <p:tav tm="100000">
                                          <p:val>
                                            <p:strVal val="#ppt_x"/>
                                          </p:val>
                                        </p:tav>
                                      </p:tavLst>
                                    </p:anim>
                                    <p:anim calcmode="lin" valueType="num">
                                      <p:cBhvr additive="base">
                                        <p:cTn id="15" dur="500" fill="hold"/>
                                        <p:tgtEl>
                                          <p:spTgt spid="4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1+#ppt_w/2"/>
                                          </p:val>
                                        </p:tav>
                                        <p:tav tm="100000">
                                          <p:val>
                                            <p:strVal val="#ppt_x"/>
                                          </p:val>
                                        </p:tav>
                                      </p:tavLst>
                                    </p:anim>
                                    <p:anim calcmode="lin" valueType="num">
                                      <p:cBhvr additive="base">
                                        <p:cTn id="19" dur="500" fill="hold"/>
                                        <p:tgtEl>
                                          <p:spTgt spid="3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50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0-#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1+#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D3A35886-C884-4FFE-8F02-A9F6721B8240}"/>
              </a:ext>
            </a:extLst>
          </p:cNvPr>
          <p:cNvGrpSpPr/>
          <p:nvPr/>
        </p:nvGrpSpPr>
        <p:grpSpPr>
          <a:xfrm>
            <a:off x="3113506" y="2714449"/>
            <a:ext cx="5250868" cy="648091"/>
            <a:chOff x="2891256" y="2657299"/>
            <a:chExt cx="5250868" cy="648091"/>
          </a:xfrm>
        </p:grpSpPr>
        <p:sp>
          <p:nvSpPr>
            <p:cNvPr id="3" name="išḷîďe">
              <a:extLst>
                <a:ext uri="{FF2B5EF4-FFF2-40B4-BE49-F238E27FC236}">
                  <a16:creationId xmlns:a16="http://schemas.microsoft.com/office/drawing/2014/main" id="{7F6A834E-EB3E-46B8-8E7F-3FBEFCE83C03}"/>
                </a:ext>
              </a:extLst>
            </p:cNvPr>
            <p:cNvSpPr/>
            <p:nvPr/>
          </p:nvSpPr>
          <p:spPr>
            <a:xfrm rot="5400000">
              <a:off x="5192644" y="355911"/>
              <a:ext cx="648091" cy="5250868"/>
            </a:xfrm>
            <a:prstGeom prst="round2SameRect">
              <a:avLst>
                <a:gd name="adj1" fmla="val 50000"/>
                <a:gd name="adj2" fmla="val 0"/>
              </a:avLst>
            </a:prstGeom>
            <a:solidFill>
              <a:schemeClr val="bg1">
                <a:lumMod val="95000"/>
              </a:schemeClr>
            </a:solidFill>
            <a:ln w="9525">
              <a:noFill/>
              <a:round/>
              <a:headEnd/>
              <a:tailEnd/>
            </a:ln>
          </p:spPr>
          <p:txBody>
            <a:bodyPr wrap="square" lIns="91440" tIns="45720" rIns="91440" bIns="45720" anchor="ctr">
              <a:normAutofit/>
            </a:bodyPr>
            <a:lstStyle/>
            <a:p>
              <a:pPr algn="ctr"/>
              <a:endParaRPr dirty="0">
                <a:cs typeface="+mn-ea"/>
                <a:sym typeface="+mn-lt"/>
              </a:endParaRPr>
            </a:p>
          </p:txBody>
        </p:sp>
        <p:sp>
          <p:nvSpPr>
            <p:cNvPr id="4" name="íş1îdé">
              <a:extLst>
                <a:ext uri="{FF2B5EF4-FFF2-40B4-BE49-F238E27FC236}">
                  <a16:creationId xmlns:a16="http://schemas.microsoft.com/office/drawing/2014/main" id="{70F9ADCE-3510-4CB8-837A-7FAE2A025634}"/>
                </a:ext>
              </a:extLst>
            </p:cNvPr>
            <p:cNvSpPr txBox="1"/>
            <p:nvPr/>
          </p:nvSpPr>
          <p:spPr bwMode="auto">
            <a:xfrm>
              <a:off x="4099256" y="2670255"/>
              <a:ext cx="3341667" cy="622179"/>
            </a:xfrm>
            <a:prstGeom prst="rect">
              <a:avLst/>
            </a:prstGeom>
            <a:noFill/>
          </p:spPr>
          <p:txBody>
            <a:bodyPr wrap="square" lIns="91440" tIns="45720" rIns="91440" bIns="45720">
              <a:normAutofit/>
            </a:bodyPr>
            <a:lstStyle/>
            <a:p>
              <a:pPr lvl="0">
                <a:lnSpc>
                  <a:spcPct val="150000"/>
                </a:lnSpc>
                <a:buSzPct val="25000"/>
                <a:defRPr/>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grpSp>
      <p:grpSp>
        <p:nvGrpSpPr>
          <p:cNvPr id="5" name="组合 4">
            <a:extLst>
              <a:ext uri="{FF2B5EF4-FFF2-40B4-BE49-F238E27FC236}">
                <a16:creationId xmlns:a16="http://schemas.microsoft.com/office/drawing/2014/main" id="{E4F0B47B-BD12-451E-B6CD-71004B729D6E}"/>
              </a:ext>
            </a:extLst>
          </p:cNvPr>
          <p:cNvGrpSpPr/>
          <p:nvPr/>
        </p:nvGrpSpPr>
        <p:grpSpPr>
          <a:xfrm>
            <a:off x="3113507" y="2066909"/>
            <a:ext cx="4944887" cy="648091"/>
            <a:chOff x="2891257" y="2009759"/>
            <a:chExt cx="4944887" cy="648091"/>
          </a:xfrm>
        </p:grpSpPr>
        <p:sp>
          <p:nvSpPr>
            <p:cNvPr id="6" name="ï$liḓe">
              <a:extLst>
                <a:ext uri="{FF2B5EF4-FFF2-40B4-BE49-F238E27FC236}">
                  <a16:creationId xmlns:a16="http://schemas.microsoft.com/office/drawing/2014/main" id="{23080475-8B23-4463-A031-7049BD46DAD1}"/>
                </a:ext>
              </a:extLst>
            </p:cNvPr>
            <p:cNvSpPr/>
            <p:nvPr/>
          </p:nvSpPr>
          <p:spPr>
            <a:xfrm rot="5400000">
              <a:off x="5039655" y="-138639"/>
              <a:ext cx="648091" cy="4944887"/>
            </a:xfrm>
            <a:prstGeom prst="round2SameRect">
              <a:avLst>
                <a:gd name="adj1" fmla="val 50000"/>
                <a:gd name="adj2" fmla="val 0"/>
              </a:avLst>
            </a:prstGeom>
            <a:solidFill>
              <a:schemeClr val="accent1"/>
            </a:solidFill>
            <a:ln>
              <a:noFill/>
            </a:ln>
            <a:effectLst>
              <a:outerShdw blurRad="508000" dist="381000" dir="2700000" algn="tl"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7" name="î$1îḑé">
              <a:extLst>
                <a:ext uri="{FF2B5EF4-FFF2-40B4-BE49-F238E27FC236}">
                  <a16:creationId xmlns:a16="http://schemas.microsoft.com/office/drawing/2014/main" id="{7FC0A5AF-A6B5-4EA4-B839-E48902C74F86}"/>
                </a:ext>
              </a:extLst>
            </p:cNvPr>
            <p:cNvSpPr txBox="1"/>
            <p:nvPr/>
          </p:nvSpPr>
          <p:spPr bwMode="auto">
            <a:xfrm>
              <a:off x="4099256" y="2022715"/>
              <a:ext cx="3341667" cy="622179"/>
            </a:xfrm>
            <a:prstGeom prst="rect">
              <a:avLst/>
            </a:prstGeom>
            <a:noFill/>
          </p:spPr>
          <p:txBody>
            <a:bodyPr wrap="square" lIns="91440" tIns="45720" rIns="91440" bIns="45720">
              <a:normAutofit/>
            </a:bodyPr>
            <a:lstStyle/>
            <a:p>
              <a:pPr lvl="0">
                <a:lnSpc>
                  <a:spcPct val="150000"/>
                </a:lnSpc>
                <a:buSzPct val="25000"/>
                <a:defRPr/>
              </a:pPr>
              <a:r>
                <a:rPr lang="en-US" altLang="zh-CN" sz="1000" smtClean="0">
                  <a:solidFill>
                    <a:schemeClr val="bg1"/>
                  </a:solidFill>
                  <a:cs typeface="+mn-ea"/>
                  <a:sym typeface="+mn-lt"/>
                </a:rPr>
                <a:t>Click here to add content that matches the title.</a:t>
              </a:r>
              <a:endParaRPr lang="zh-CN" altLang="en-US" sz="1000" dirty="0">
                <a:solidFill>
                  <a:schemeClr val="bg1"/>
                </a:solidFill>
                <a:cs typeface="+mn-ea"/>
                <a:sym typeface="+mn-lt"/>
              </a:endParaRPr>
            </a:p>
          </p:txBody>
        </p:sp>
      </p:grpSp>
      <p:grpSp>
        <p:nvGrpSpPr>
          <p:cNvPr id="8" name="组合 7">
            <a:extLst>
              <a:ext uri="{FF2B5EF4-FFF2-40B4-BE49-F238E27FC236}">
                <a16:creationId xmlns:a16="http://schemas.microsoft.com/office/drawing/2014/main" id="{9C158E91-9504-49AA-AF3C-BEBD7FBFDC86}"/>
              </a:ext>
            </a:extLst>
          </p:cNvPr>
          <p:cNvGrpSpPr/>
          <p:nvPr/>
        </p:nvGrpSpPr>
        <p:grpSpPr>
          <a:xfrm>
            <a:off x="3113505" y="4009531"/>
            <a:ext cx="5887550" cy="648091"/>
            <a:chOff x="2891255" y="3952381"/>
            <a:chExt cx="5887550" cy="648091"/>
          </a:xfrm>
        </p:grpSpPr>
        <p:sp>
          <p:nvSpPr>
            <p:cNvPr id="9" name="ïŝḷïḍè">
              <a:extLst>
                <a:ext uri="{FF2B5EF4-FFF2-40B4-BE49-F238E27FC236}">
                  <a16:creationId xmlns:a16="http://schemas.microsoft.com/office/drawing/2014/main" id="{5931AE8E-0938-4AA1-9B6F-E7200534A8B7}"/>
                </a:ext>
              </a:extLst>
            </p:cNvPr>
            <p:cNvSpPr/>
            <p:nvPr/>
          </p:nvSpPr>
          <p:spPr>
            <a:xfrm rot="5400000">
              <a:off x="5510984" y="1332652"/>
              <a:ext cx="648091" cy="5887550"/>
            </a:xfrm>
            <a:prstGeom prst="round2SameRect">
              <a:avLst>
                <a:gd name="adj1" fmla="val 50000"/>
                <a:gd name="adj2" fmla="val 0"/>
              </a:avLst>
            </a:prstGeom>
            <a:solidFill>
              <a:schemeClr val="bg1">
                <a:lumMod val="95000"/>
              </a:schemeClr>
            </a:solidFill>
            <a:ln w="9525">
              <a:noFill/>
              <a:miter lim="800000"/>
              <a:headEnd/>
              <a:tailEnd/>
            </a:ln>
          </p:spPr>
          <p:txBody>
            <a:bodyPr wrap="square" lIns="91440" tIns="45720" rIns="91440" bIns="45720" anchor="ctr">
              <a:normAutofit/>
            </a:bodyPr>
            <a:lstStyle/>
            <a:p>
              <a:pPr algn="ctr"/>
              <a:endParaRPr dirty="0">
                <a:cs typeface="+mn-ea"/>
                <a:sym typeface="+mn-lt"/>
              </a:endParaRPr>
            </a:p>
          </p:txBody>
        </p:sp>
        <p:sp>
          <p:nvSpPr>
            <p:cNvPr id="10" name="ïṥļiḓe">
              <a:extLst>
                <a:ext uri="{FF2B5EF4-FFF2-40B4-BE49-F238E27FC236}">
                  <a16:creationId xmlns:a16="http://schemas.microsoft.com/office/drawing/2014/main" id="{5A813373-CC40-4714-995B-835383656E0E}"/>
                </a:ext>
              </a:extLst>
            </p:cNvPr>
            <p:cNvSpPr txBox="1"/>
            <p:nvPr/>
          </p:nvSpPr>
          <p:spPr bwMode="auto">
            <a:xfrm>
              <a:off x="4099256" y="3965338"/>
              <a:ext cx="3341667" cy="622179"/>
            </a:xfrm>
            <a:prstGeom prst="rect">
              <a:avLst/>
            </a:prstGeom>
            <a:noFill/>
          </p:spPr>
          <p:txBody>
            <a:bodyPr wrap="square" lIns="91440" tIns="45720" rIns="91440" bIns="45720">
              <a:normAutofit/>
            </a:bodyPr>
            <a:lstStyle/>
            <a:p>
              <a:pPr lvl="0">
                <a:lnSpc>
                  <a:spcPct val="150000"/>
                </a:lnSpc>
                <a:buSzPct val="25000"/>
                <a:defRPr/>
              </a:pPr>
              <a:r>
                <a:rPr lang="en-US" altLang="zh-CN" sz="1000" smtClean="0">
                  <a:solidFill>
                    <a:schemeClr val="bg1">
                      <a:lumMod val="50000"/>
                    </a:schemeClr>
                  </a:solidFill>
                  <a:cs typeface="+mn-ea"/>
                  <a:sym typeface="+mn-lt"/>
                </a:rPr>
                <a:t>Click here to add content that matches the title.</a:t>
              </a:r>
              <a:endParaRPr lang="zh-CN" altLang="en-US" sz="1000" dirty="0">
                <a:solidFill>
                  <a:schemeClr val="bg1">
                    <a:lumMod val="50000"/>
                  </a:schemeClr>
                </a:solidFill>
                <a:cs typeface="+mn-ea"/>
                <a:sym typeface="+mn-lt"/>
              </a:endParaRPr>
            </a:p>
          </p:txBody>
        </p:sp>
      </p:grpSp>
      <p:grpSp>
        <p:nvGrpSpPr>
          <p:cNvPr id="11" name="组合 10">
            <a:extLst>
              <a:ext uri="{FF2B5EF4-FFF2-40B4-BE49-F238E27FC236}">
                <a16:creationId xmlns:a16="http://schemas.microsoft.com/office/drawing/2014/main" id="{839ACC56-D022-4B26-BE62-C3CE8A62D4EF}"/>
              </a:ext>
            </a:extLst>
          </p:cNvPr>
          <p:cNvGrpSpPr/>
          <p:nvPr/>
        </p:nvGrpSpPr>
        <p:grpSpPr>
          <a:xfrm>
            <a:off x="3113505" y="3361991"/>
            <a:ext cx="5571462" cy="648091"/>
            <a:chOff x="2891255" y="3304841"/>
            <a:chExt cx="5571462" cy="648091"/>
          </a:xfrm>
          <a:solidFill>
            <a:srgbClr val="317ABB"/>
          </a:solidFill>
        </p:grpSpPr>
        <p:sp>
          <p:nvSpPr>
            <p:cNvPr id="12" name="ïṥļïḋè">
              <a:extLst>
                <a:ext uri="{FF2B5EF4-FFF2-40B4-BE49-F238E27FC236}">
                  <a16:creationId xmlns:a16="http://schemas.microsoft.com/office/drawing/2014/main" id="{9FFFC16A-37A5-4C3C-9BFF-BEEF9E783B3D}"/>
                </a:ext>
              </a:extLst>
            </p:cNvPr>
            <p:cNvSpPr/>
            <p:nvPr/>
          </p:nvSpPr>
          <p:spPr>
            <a:xfrm rot="5400000">
              <a:off x="5352940" y="843156"/>
              <a:ext cx="648091" cy="5571462"/>
            </a:xfrm>
            <a:prstGeom prst="round2SameRect">
              <a:avLst>
                <a:gd name="adj1" fmla="val 50000"/>
                <a:gd name="adj2" fmla="val 0"/>
              </a:avLst>
            </a:prstGeom>
            <a:solidFill>
              <a:schemeClr val="accent1"/>
            </a:solidFill>
            <a:ln w="9525">
              <a:noFill/>
              <a:round/>
              <a:headEnd/>
              <a:tailEnd/>
            </a:ln>
            <a:effectLst>
              <a:outerShdw blurRad="508000" dist="381000" dir="2700000" algn="tl" rotWithShape="0">
                <a:schemeClr val="bg1">
                  <a:lumMod val="65000"/>
                  <a:alpha val="40000"/>
                </a:schemeClr>
              </a:outerShdw>
            </a:effectLst>
          </p:spPr>
          <p:txBody>
            <a:bodyPr wrap="square" lIns="91440" tIns="45720" rIns="91440" bIns="45720" anchor="ctr">
              <a:normAutofit/>
            </a:bodyPr>
            <a:lstStyle/>
            <a:p>
              <a:pPr algn="ctr"/>
              <a:endParaRPr dirty="0">
                <a:cs typeface="+mn-ea"/>
                <a:sym typeface="+mn-lt"/>
              </a:endParaRPr>
            </a:p>
          </p:txBody>
        </p:sp>
        <p:sp>
          <p:nvSpPr>
            <p:cNvPr id="13" name="ïṡľíḑê">
              <a:extLst>
                <a:ext uri="{FF2B5EF4-FFF2-40B4-BE49-F238E27FC236}">
                  <a16:creationId xmlns:a16="http://schemas.microsoft.com/office/drawing/2014/main" id="{15F06114-36B7-4A15-83B1-665FC5178802}"/>
                </a:ext>
              </a:extLst>
            </p:cNvPr>
            <p:cNvSpPr txBox="1"/>
            <p:nvPr/>
          </p:nvSpPr>
          <p:spPr bwMode="auto">
            <a:xfrm>
              <a:off x="4099256" y="3317796"/>
              <a:ext cx="3341667" cy="622179"/>
            </a:xfrm>
            <a:prstGeom prst="rect">
              <a:avLst/>
            </a:prstGeom>
            <a:noFill/>
          </p:spPr>
          <p:txBody>
            <a:bodyPr wrap="square" lIns="91440" tIns="45720" rIns="91440" bIns="45720">
              <a:normAutofit/>
            </a:bodyPr>
            <a:lstStyle/>
            <a:p>
              <a:pPr lvl="0">
                <a:lnSpc>
                  <a:spcPct val="150000"/>
                </a:lnSpc>
                <a:buSzPct val="25000"/>
                <a:defRPr/>
              </a:pPr>
              <a:r>
                <a:rPr lang="en-US" altLang="zh-CN" sz="1000" smtClean="0">
                  <a:solidFill>
                    <a:schemeClr val="bg1"/>
                  </a:solidFill>
                  <a:cs typeface="+mn-ea"/>
                  <a:sym typeface="+mn-lt"/>
                </a:rPr>
                <a:t>Click here to add content that matches the title.</a:t>
              </a:r>
              <a:endParaRPr lang="zh-CN" altLang="en-US" sz="1000" dirty="0">
                <a:solidFill>
                  <a:schemeClr val="bg1"/>
                </a:solidFill>
                <a:cs typeface="+mn-ea"/>
                <a:sym typeface="+mn-lt"/>
              </a:endParaRPr>
            </a:p>
          </p:txBody>
        </p:sp>
      </p:grpSp>
      <p:grpSp>
        <p:nvGrpSpPr>
          <p:cNvPr id="14" name="组合 13">
            <a:extLst>
              <a:ext uri="{FF2B5EF4-FFF2-40B4-BE49-F238E27FC236}">
                <a16:creationId xmlns:a16="http://schemas.microsoft.com/office/drawing/2014/main" id="{76D626D4-46C0-4065-ABBD-9D2C3D6A18D3}"/>
              </a:ext>
            </a:extLst>
          </p:cNvPr>
          <p:cNvGrpSpPr/>
          <p:nvPr/>
        </p:nvGrpSpPr>
        <p:grpSpPr>
          <a:xfrm>
            <a:off x="1864273" y="1511829"/>
            <a:ext cx="2197927" cy="4380306"/>
            <a:chOff x="1642023" y="1454679"/>
            <a:chExt cx="2197927" cy="4380306"/>
          </a:xfrm>
          <a:effectLst>
            <a:outerShdw blurRad="508000" dist="381000" dir="2700000" algn="tl" rotWithShape="0">
              <a:schemeClr val="bg1">
                <a:lumMod val="65000"/>
                <a:alpha val="40000"/>
              </a:schemeClr>
            </a:outerShdw>
          </a:effectLst>
        </p:grpSpPr>
        <p:sp>
          <p:nvSpPr>
            <p:cNvPr id="15" name="îṥḷïḋê">
              <a:extLst>
                <a:ext uri="{FF2B5EF4-FFF2-40B4-BE49-F238E27FC236}">
                  <a16:creationId xmlns:a16="http://schemas.microsoft.com/office/drawing/2014/main" id="{48753669-C88D-403C-A1D1-0465E01FC79B}"/>
                </a:ext>
              </a:extLst>
            </p:cNvPr>
            <p:cNvSpPr/>
            <p:nvPr/>
          </p:nvSpPr>
          <p:spPr>
            <a:xfrm>
              <a:off x="1775008" y="1562803"/>
              <a:ext cx="1934912" cy="4173897"/>
            </a:xfrm>
            <a:custGeom>
              <a:avLst/>
              <a:gdLst>
                <a:gd name="connsiteX0" fmla="*/ 444792 w 4503763"/>
                <a:gd name="connsiteY0" fmla="*/ 0 h 9715289"/>
                <a:gd name="connsiteX1" fmla="*/ 4058971 w 4503763"/>
                <a:gd name="connsiteY1" fmla="*/ 0 h 9715289"/>
                <a:gd name="connsiteX2" fmla="*/ 4503763 w 4503763"/>
                <a:gd name="connsiteY2" fmla="*/ 444792 h 9715289"/>
                <a:gd name="connsiteX3" fmla="*/ 4503763 w 4503763"/>
                <a:gd name="connsiteY3" fmla="*/ 9270497 h 9715289"/>
                <a:gd name="connsiteX4" fmla="*/ 4058971 w 4503763"/>
                <a:gd name="connsiteY4" fmla="*/ 9715289 h 9715289"/>
                <a:gd name="connsiteX5" fmla="*/ 444792 w 4503763"/>
                <a:gd name="connsiteY5" fmla="*/ 9715289 h 9715289"/>
                <a:gd name="connsiteX6" fmla="*/ 0 w 4503763"/>
                <a:gd name="connsiteY6" fmla="*/ 9270497 h 9715289"/>
                <a:gd name="connsiteX7" fmla="*/ 0 w 4503763"/>
                <a:gd name="connsiteY7" fmla="*/ 444792 h 9715289"/>
                <a:gd name="connsiteX8" fmla="*/ 444792 w 4503763"/>
                <a:gd name="connsiteY8" fmla="*/ 0 h 97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763" h="9715289">
                  <a:moveTo>
                    <a:pt x="444792" y="0"/>
                  </a:moveTo>
                  <a:lnTo>
                    <a:pt x="4058971" y="0"/>
                  </a:lnTo>
                  <a:cubicBezTo>
                    <a:pt x="4304623" y="0"/>
                    <a:pt x="4503763" y="199140"/>
                    <a:pt x="4503763" y="444792"/>
                  </a:cubicBezTo>
                  <a:lnTo>
                    <a:pt x="4503763" y="9270497"/>
                  </a:lnTo>
                  <a:cubicBezTo>
                    <a:pt x="4503763" y="9516149"/>
                    <a:pt x="4304623" y="9715289"/>
                    <a:pt x="4058971" y="9715289"/>
                  </a:cubicBezTo>
                  <a:lnTo>
                    <a:pt x="444792" y="9715289"/>
                  </a:lnTo>
                  <a:cubicBezTo>
                    <a:pt x="199140" y="9715289"/>
                    <a:pt x="0" y="9516149"/>
                    <a:pt x="0" y="9270497"/>
                  </a:cubicBezTo>
                  <a:lnTo>
                    <a:pt x="0" y="444792"/>
                  </a:lnTo>
                  <a:cubicBezTo>
                    <a:pt x="0" y="199140"/>
                    <a:pt x="199140" y="0"/>
                    <a:pt x="444792" y="0"/>
                  </a:cubicBezTo>
                  <a:close/>
                </a:path>
              </a:pathLst>
            </a:custGeom>
            <a:blipFill>
              <a:blip r:embed="rId2"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zh-CN" altLang="en-US" dirty="0">
                <a:solidFill>
                  <a:schemeClr val="lt1"/>
                </a:solidFill>
                <a:cs typeface="+mn-ea"/>
                <a:sym typeface="+mn-lt"/>
              </a:endParaRPr>
            </a:p>
          </p:txBody>
        </p:sp>
        <p:sp>
          <p:nvSpPr>
            <p:cNvPr id="16" name="iṩḷiďe">
              <a:extLst>
                <a:ext uri="{FF2B5EF4-FFF2-40B4-BE49-F238E27FC236}">
                  <a16:creationId xmlns:a16="http://schemas.microsoft.com/office/drawing/2014/main" id="{9C941DB6-B547-462D-80BC-36A003E733DA}"/>
                </a:ext>
              </a:extLst>
            </p:cNvPr>
            <p:cNvSpPr/>
            <p:nvPr/>
          </p:nvSpPr>
          <p:spPr>
            <a:xfrm>
              <a:off x="3804694" y="2479684"/>
              <a:ext cx="35256" cy="487711"/>
            </a:xfrm>
            <a:custGeom>
              <a:avLst/>
              <a:gdLst/>
              <a:ahLst/>
              <a:cxnLst>
                <a:cxn ang="0">
                  <a:pos x="wd2" y="hd2"/>
                </a:cxn>
                <a:cxn ang="5400000">
                  <a:pos x="wd2" y="hd2"/>
                </a:cxn>
                <a:cxn ang="10800000">
                  <a:pos x="wd2" y="hd2"/>
                </a:cxn>
                <a:cxn ang="16200000">
                  <a:pos x="wd2" y="hd2"/>
                </a:cxn>
              </a:cxnLst>
              <a:rect l="0" t="0" r="r" b="b"/>
              <a:pathLst>
                <a:path w="21572" h="21596" extrusionOk="0">
                  <a:moveTo>
                    <a:pt x="0" y="0"/>
                  </a:moveTo>
                  <a:lnTo>
                    <a:pt x="0" y="21596"/>
                  </a:lnTo>
                  <a:lnTo>
                    <a:pt x="9420" y="21596"/>
                  </a:lnTo>
                  <a:cubicBezTo>
                    <a:pt x="12945" y="21596"/>
                    <a:pt x="14707" y="21598"/>
                    <a:pt x="16579" y="21555"/>
                  </a:cubicBezTo>
                  <a:cubicBezTo>
                    <a:pt x="18628" y="21501"/>
                    <a:pt x="20261" y="21383"/>
                    <a:pt x="21007" y="21235"/>
                  </a:cubicBezTo>
                  <a:cubicBezTo>
                    <a:pt x="21600" y="21099"/>
                    <a:pt x="21572" y="20968"/>
                    <a:pt x="21572" y="20717"/>
                  </a:cubicBezTo>
                  <a:lnTo>
                    <a:pt x="21572" y="879"/>
                  </a:lnTo>
                  <a:cubicBezTo>
                    <a:pt x="21572" y="624"/>
                    <a:pt x="21600" y="497"/>
                    <a:pt x="21007" y="361"/>
                  </a:cubicBezTo>
                  <a:cubicBezTo>
                    <a:pt x="20261" y="213"/>
                    <a:pt x="18628" y="95"/>
                    <a:pt x="16579" y="41"/>
                  </a:cubicBezTo>
                  <a:cubicBezTo>
                    <a:pt x="14707" y="-2"/>
                    <a:pt x="12986" y="0"/>
                    <a:pt x="9514" y="0"/>
                  </a:cubicBezTo>
                  <a:lnTo>
                    <a:pt x="0"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endParaRPr sz="3200" dirty="0">
                <a:solidFill>
                  <a:schemeClr val="accent1">
                    <a:hueOff val="-12342858"/>
                    <a:satOff val="-30434"/>
                    <a:lumOff val="4509"/>
                  </a:schemeClr>
                </a:solidFill>
                <a:cs typeface="+mn-ea"/>
                <a:sym typeface="+mn-lt"/>
              </a:endParaRPr>
            </a:p>
          </p:txBody>
        </p:sp>
        <p:sp>
          <p:nvSpPr>
            <p:cNvPr id="17" name="îṡľîdé">
              <a:extLst>
                <a:ext uri="{FF2B5EF4-FFF2-40B4-BE49-F238E27FC236}">
                  <a16:creationId xmlns:a16="http://schemas.microsoft.com/office/drawing/2014/main" id="{C1AD8157-D9E1-4FBC-9D11-C1093D7D6758}"/>
                </a:ext>
              </a:extLst>
            </p:cNvPr>
            <p:cNvSpPr/>
            <p:nvPr/>
          </p:nvSpPr>
          <p:spPr>
            <a:xfrm>
              <a:off x="1642023" y="2054325"/>
              <a:ext cx="34484" cy="1021913"/>
            </a:xfrm>
            <a:custGeom>
              <a:avLst/>
              <a:gdLst/>
              <a:ahLst/>
              <a:cxnLst>
                <a:cxn ang="0">
                  <a:pos x="wd2" y="hd2"/>
                </a:cxn>
                <a:cxn ang="5400000">
                  <a:pos x="wd2" y="hd2"/>
                </a:cxn>
                <a:cxn ang="10800000">
                  <a:pos x="wd2" y="hd2"/>
                </a:cxn>
                <a:cxn ang="16200000">
                  <a:pos x="wd2" y="hd2"/>
                </a:cxn>
              </a:cxnLst>
              <a:rect l="0" t="0" r="r" b="b"/>
              <a:pathLst>
                <a:path w="21571" h="21600" extrusionOk="0">
                  <a:moveTo>
                    <a:pt x="12326" y="0"/>
                  </a:moveTo>
                  <a:cubicBezTo>
                    <a:pt x="8816" y="0"/>
                    <a:pt x="6993" y="3"/>
                    <a:pt x="5104" y="23"/>
                  </a:cubicBezTo>
                  <a:cubicBezTo>
                    <a:pt x="3009" y="49"/>
                    <a:pt x="1340" y="102"/>
                    <a:pt x="577" y="172"/>
                  </a:cubicBezTo>
                  <a:cubicBezTo>
                    <a:pt x="-29" y="237"/>
                    <a:pt x="0" y="300"/>
                    <a:pt x="0" y="420"/>
                  </a:cubicBezTo>
                  <a:lnTo>
                    <a:pt x="0" y="3023"/>
                  </a:lnTo>
                  <a:cubicBezTo>
                    <a:pt x="0" y="3145"/>
                    <a:pt x="-29" y="3206"/>
                    <a:pt x="577" y="3270"/>
                  </a:cubicBezTo>
                  <a:cubicBezTo>
                    <a:pt x="1340" y="3341"/>
                    <a:pt x="3009" y="3394"/>
                    <a:pt x="5104" y="3420"/>
                  </a:cubicBezTo>
                  <a:cubicBezTo>
                    <a:pt x="7018" y="3440"/>
                    <a:pt x="8778" y="3443"/>
                    <a:pt x="12326" y="3443"/>
                  </a:cubicBezTo>
                  <a:lnTo>
                    <a:pt x="21571" y="3443"/>
                  </a:lnTo>
                  <a:lnTo>
                    <a:pt x="21571" y="0"/>
                  </a:lnTo>
                  <a:lnTo>
                    <a:pt x="12326" y="0"/>
                  </a:lnTo>
                  <a:close/>
                  <a:moveTo>
                    <a:pt x="12326" y="6632"/>
                  </a:moveTo>
                  <a:cubicBezTo>
                    <a:pt x="8816" y="6632"/>
                    <a:pt x="6993" y="6631"/>
                    <a:pt x="5104" y="6651"/>
                  </a:cubicBezTo>
                  <a:cubicBezTo>
                    <a:pt x="3009" y="6677"/>
                    <a:pt x="1340" y="6733"/>
                    <a:pt x="577" y="6804"/>
                  </a:cubicBezTo>
                  <a:cubicBezTo>
                    <a:pt x="-29" y="6869"/>
                    <a:pt x="0" y="6928"/>
                    <a:pt x="0" y="7048"/>
                  </a:cubicBezTo>
                  <a:lnTo>
                    <a:pt x="0" y="12814"/>
                  </a:lnTo>
                  <a:cubicBezTo>
                    <a:pt x="0" y="12936"/>
                    <a:pt x="-29" y="12997"/>
                    <a:pt x="577" y="13062"/>
                  </a:cubicBezTo>
                  <a:cubicBezTo>
                    <a:pt x="1340" y="13132"/>
                    <a:pt x="3009" y="13189"/>
                    <a:pt x="5104" y="13214"/>
                  </a:cubicBezTo>
                  <a:cubicBezTo>
                    <a:pt x="7018" y="13235"/>
                    <a:pt x="8778" y="13234"/>
                    <a:pt x="12326" y="13234"/>
                  </a:cubicBezTo>
                  <a:lnTo>
                    <a:pt x="21571" y="13234"/>
                  </a:lnTo>
                  <a:lnTo>
                    <a:pt x="21571" y="6632"/>
                  </a:lnTo>
                  <a:lnTo>
                    <a:pt x="12326" y="6632"/>
                  </a:lnTo>
                  <a:close/>
                  <a:moveTo>
                    <a:pt x="12326" y="14994"/>
                  </a:moveTo>
                  <a:cubicBezTo>
                    <a:pt x="8816" y="14994"/>
                    <a:pt x="6993" y="14997"/>
                    <a:pt x="5104" y="15017"/>
                  </a:cubicBezTo>
                  <a:cubicBezTo>
                    <a:pt x="3009" y="15043"/>
                    <a:pt x="1340" y="15096"/>
                    <a:pt x="577" y="15167"/>
                  </a:cubicBezTo>
                  <a:cubicBezTo>
                    <a:pt x="-29" y="15232"/>
                    <a:pt x="0" y="15294"/>
                    <a:pt x="0" y="15414"/>
                  </a:cubicBezTo>
                  <a:lnTo>
                    <a:pt x="0" y="21180"/>
                  </a:lnTo>
                  <a:cubicBezTo>
                    <a:pt x="0" y="21302"/>
                    <a:pt x="-29" y="21363"/>
                    <a:pt x="577" y="21428"/>
                  </a:cubicBezTo>
                  <a:cubicBezTo>
                    <a:pt x="1340" y="21498"/>
                    <a:pt x="3009" y="21551"/>
                    <a:pt x="5104" y="21577"/>
                  </a:cubicBezTo>
                  <a:cubicBezTo>
                    <a:pt x="7018" y="21598"/>
                    <a:pt x="8778" y="21600"/>
                    <a:pt x="12326" y="21600"/>
                  </a:cubicBezTo>
                  <a:lnTo>
                    <a:pt x="21571" y="21600"/>
                  </a:lnTo>
                  <a:lnTo>
                    <a:pt x="21571" y="14994"/>
                  </a:lnTo>
                  <a:lnTo>
                    <a:pt x="12326" y="14994"/>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434"/>
                      <a:lumOff val="4509"/>
                    </a:schemeClr>
                  </a:solidFill>
                </a:defRPr>
              </a:pPr>
              <a:endParaRPr dirty="0">
                <a:cs typeface="+mn-ea"/>
                <a:sym typeface="+mn-lt"/>
              </a:endParaRPr>
            </a:p>
          </p:txBody>
        </p:sp>
        <p:sp>
          <p:nvSpPr>
            <p:cNvPr id="18" name="îSliďé">
              <a:extLst>
                <a:ext uri="{FF2B5EF4-FFF2-40B4-BE49-F238E27FC236}">
                  <a16:creationId xmlns:a16="http://schemas.microsoft.com/office/drawing/2014/main" id="{2D491F4A-D198-4BDF-AE70-35B2269078FF}"/>
                </a:ext>
              </a:extLst>
            </p:cNvPr>
            <p:cNvSpPr/>
            <p:nvPr/>
          </p:nvSpPr>
          <p:spPr>
            <a:xfrm>
              <a:off x="1659893" y="1454679"/>
              <a:ext cx="2161441" cy="4380306"/>
            </a:xfrm>
            <a:custGeom>
              <a:avLst/>
              <a:gdLst/>
              <a:ahLst/>
              <a:cxnLst>
                <a:cxn ang="0">
                  <a:pos x="wd2" y="hd2"/>
                </a:cxn>
                <a:cxn ang="5400000">
                  <a:pos x="wd2" y="hd2"/>
                </a:cxn>
                <a:cxn ang="10800000">
                  <a:pos x="wd2" y="hd2"/>
                </a:cxn>
                <a:cxn ang="16200000">
                  <a:pos x="wd2" y="hd2"/>
                </a:cxn>
              </a:cxnLst>
              <a:rect l="0" t="0" r="r" b="b"/>
              <a:pathLst>
                <a:path w="21600" h="21600" extrusionOk="0">
                  <a:moveTo>
                    <a:pt x="4862" y="0"/>
                  </a:moveTo>
                  <a:cubicBezTo>
                    <a:pt x="3463" y="0"/>
                    <a:pt x="2756" y="1"/>
                    <a:pt x="2009" y="118"/>
                  </a:cubicBezTo>
                  <a:cubicBezTo>
                    <a:pt x="1186" y="265"/>
                    <a:pt x="538" y="585"/>
                    <a:pt x="238" y="991"/>
                  </a:cubicBezTo>
                  <a:cubicBezTo>
                    <a:pt x="0" y="1362"/>
                    <a:pt x="0" y="1711"/>
                    <a:pt x="0" y="2399"/>
                  </a:cubicBezTo>
                  <a:lnTo>
                    <a:pt x="0" y="19190"/>
                  </a:lnTo>
                  <a:cubicBezTo>
                    <a:pt x="0" y="19888"/>
                    <a:pt x="0" y="20238"/>
                    <a:pt x="238" y="20609"/>
                  </a:cubicBezTo>
                  <a:cubicBezTo>
                    <a:pt x="538" y="21015"/>
                    <a:pt x="1186" y="21335"/>
                    <a:pt x="2009" y="21482"/>
                  </a:cubicBezTo>
                  <a:cubicBezTo>
                    <a:pt x="2761" y="21600"/>
                    <a:pt x="3468" y="21600"/>
                    <a:pt x="4862" y="21600"/>
                  </a:cubicBezTo>
                  <a:lnTo>
                    <a:pt x="16717" y="21600"/>
                  </a:lnTo>
                  <a:cubicBezTo>
                    <a:pt x="18133" y="21600"/>
                    <a:pt x="18840" y="21600"/>
                    <a:pt x="19592" y="21482"/>
                  </a:cubicBezTo>
                  <a:cubicBezTo>
                    <a:pt x="20415" y="21335"/>
                    <a:pt x="21062" y="21015"/>
                    <a:pt x="21362" y="20609"/>
                  </a:cubicBezTo>
                  <a:cubicBezTo>
                    <a:pt x="21600" y="20238"/>
                    <a:pt x="21600" y="19888"/>
                    <a:pt x="21600" y="19200"/>
                  </a:cubicBezTo>
                  <a:lnTo>
                    <a:pt x="21600" y="2410"/>
                  </a:lnTo>
                  <a:cubicBezTo>
                    <a:pt x="21600" y="1711"/>
                    <a:pt x="21600" y="1362"/>
                    <a:pt x="21362" y="991"/>
                  </a:cubicBezTo>
                  <a:cubicBezTo>
                    <a:pt x="21062" y="585"/>
                    <a:pt x="20415" y="265"/>
                    <a:pt x="19592" y="118"/>
                  </a:cubicBezTo>
                  <a:cubicBezTo>
                    <a:pt x="18840" y="0"/>
                    <a:pt x="18132" y="0"/>
                    <a:pt x="16738" y="0"/>
                  </a:cubicBezTo>
                  <a:lnTo>
                    <a:pt x="4862" y="0"/>
                  </a:lnTo>
                  <a:close/>
                  <a:moveTo>
                    <a:pt x="4609" y="377"/>
                  </a:moveTo>
                  <a:lnTo>
                    <a:pt x="16991" y="377"/>
                  </a:lnTo>
                  <a:cubicBezTo>
                    <a:pt x="18073" y="377"/>
                    <a:pt x="18624" y="376"/>
                    <a:pt x="19208" y="468"/>
                  </a:cubicBezTo>
                  <a:cubicBezTo>
                    <a:pt x="19847" y="582"/>
                    <a:pt x="20351" y="831"/>
                    <a:pt x="20583" y="1146"/>
                  </a:cubicBezTo>
                  <a:cubicBezTo>
                    <a:pt x="20768" y="1434"/>
                    <a:pt x="20768" y="1706"/>
                    <a:pt x="20768" y="2249"/>
                  </a:cubicBezTo>
                  <a:lnTo>
                    <a:pt x="20768" y="19359"/>
                  </a:lnTo>
                  <a:cubicBezTo>
                    <a:pt x="20768" y="19893"/>
                    <a:pt x="20768" y="20165"/>
                    <a:pt x="20583" y="20453"/>
                  </a:cubicBezTo>
                  <a:cubicBezTo>
                    <a:pt x="20351" y="20768"/>
                    <a:pt x="19847" y="21017"/>
                    <a:pt x="19208" y="21132"/>
                  </a:cubicBezTo>
                  <a:cubicBezTo>
                    <a:pt x="18624" y="21223"/>
                    <a:pt x="18073" y="21223"/>
                    <a:pt x="16974" y="21223"/>
                  </a:cubicBezTo>
                  <a:lnTo>
                    <a:pt x="4609" y="21223"/>
                  </a:lnTo>
                  <a:cubicBezTo>
                    <a:pt x="3527" y="21223"/>
                    <a:pt x="2976" y="21223"/>
                    <a:pt x="2392" y="21132"/>
                  </a:cubicBezTo>
                  <a:cubicBezTo>
                    <a:pt x="1753" y="21017"/>
                    <a:pt x="1251" y="20768"/>
                    <a:pt x="1018" y="20453"/>
                  </a:cubicBezTo>
                  <a:cubicBezTo>
                    <a:pt x="833" y="20165"/>
                    <a:pt x="832" y="19893"/>
                    <a:pt x="832" y="19351"/>
                  </a:cubicBezTo>
                  <a:lnTo>
                    <a:pt x="832" y="2240"/>
                  </a:lnTo>
                  <a:cubicBezTo>
                    <a:pt x="832" y="1706"/>
                    <a:pt x="833" y="1434"/>
                    <a:pt x="1018" y="1146"/>
                  </a:cubicBezTo>
                  <a:cubicBezTo>
                    <a:pt x="1251" y="831"/>
                    <a:pt x="1753" y="582"/>
                    <a:pt x="2392" y="468"/>
                  </a:cubicBezTo>
                  <a:cubicBezTo>
                    <a:pt x="2973" y="377"/>
                    <a:pt x="3522" y="377"/>
                    <a:pt x="4609" y="377"/>
                  </a:cubicBezTo>
                  <a:close/>
                </a:path>
              </a:pathLst>
            </a:custGeom>
            <a:solidFill>
              <a:schemeClr val="tx1">
                <a:lumMod val="75000"/>
                <a:lumOff val="2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434"/>
                      <a:lumOff val="4509"/>
                    </a:schemeClr>
                  </a:solidFill>
                </a:defRPr>
              </a:pPr>
              <a:endParaRPr dirty="0">
                <a:cs typeface="+mn-ea"/>
                <a:sym typeface="+mn-lt"/>
              </a:endParaRPr>
            </a:p>
          </p:txBody>
        </p:sp>
        <p:sp>
          <p:nvSpPr>
            <p:cNvPr id="19" name="iSḻïdè">
              <a:extLst>
                <a:ext uri="{FF2B5EF4-FFF2-40B4-BE49-F238E27FC236}">
                  <a16:creationId xmlns:a16="http://schemas.microsoft.com/office/drawing/2014/main" id="{05E1D9AD-3689-46EB-BC55-C702E8E93C48}"/>
                </a:ext>
              </a:extLst>
            </p:cNvPr>
            <p:cNvSpPr/>
            <p:nvPr/>
          </p:nvSpPr>
          <p:spPr>
            <a:xfrm>
              <a:off x="1692696" y="1487619"/>
              <a:ext cx="2095956" cy="4314263"/>
            </a:xfrm>
            <a:custGeom>
              <a:avLst/>
              <a:gdLst/>
              <a:ahLst/>
              <a:cxnLst>
                <a:cxn ang="0">
                  <a:pos x="wd2" y="hd2"/>
                </a:cxn>
                <a:cxn ang="5400000">
                  <a:pos x="wd2" y="hd2"/>
                </a:cxn>
                <a:cxn ang="10800000">
                  <a:pos x="wd2" y="hd2"/>
                </a:cxn>
                <a:cxn ang="16200000">
                  <a:pos x="wd2" y="hd2"/>
                </a:cxn>
              </a:cxnLst>
              <a:rect l="0" t="0" r="r" b="b"/>
              <a:pathLst>
                <a:path w="21600" h="21600" extrusionOk="0">
                  <a:moveTo>
                    <a:pt x="4478" y="0"/>
                  </a:moveTo>
                  <a:cubicBezTo>
                    <a:pt x="3189" y="0"/>
                    <a:pt x="2539" y="1"/>
                    <a:pt x="1850" y="107"/>
                  </a:cubicBezTo>
                  <a:cubicBezTo>
                    <a:pt x="1093" y="241"/>
                    <a:pt x="495" y="531"/>
                    <a:pt x="219" y="899"/>
                  </a:cubicBezTo>
                  <a:cubicBezTo>
                    <a:pt x="0" y="1235"/>
                    <a:pt x="0" y="1552"/>
                    <a:pt x="0" y="2175"/>
                  </a:cubicBezTo>
                  <a:lnTo>
                    <a:pt x="0" y="19415"/>
                  </a:lnTo>
                  <a:cubicBezTo>
                    <a:pt x="0" y="20049"/>
                    <a:pt x="0" y="20365"/>
                    <a:pt x="219" y="20701"/>
                  </a:cubicBezTo>
                  <a:cubicBezTo>
                    <a:pt x="495" y="21069"/>
                    <a:pt x="1093" y="21359"/>
                    <a:pt x="1850" y="21493"/>
                  </a:cubicBezTo>
                  <a:cubicBezTo>
                    <a:pt x="2543" y="21600"/>
                    <a:pt x="3194" y="21600"/>
                    <a:pt x="4478" y="21600"/>
                  </a:cubicBezTo>
                  <a:lnTo>
                    <a:pt x="17103" y="21600"/>
                  </a:lnTo>
                  <a:cubicBezTo>
                    <a:pt x="18407" y="21600"/>
                    <a:pt x="19057" y="21600"/>
                    <a:pt x="19750" y="21493"/>
                  </a:cubicBezTo>
                  <a:cubicBezTo>
                    <a:pt x="20507" y="21359"/>
                    <a:pt x="21105" y="21069"/>
                    <a:pt x="21381" y="20701"/>
                  </a:cubicBezTo>
                  <a:cubicBezTo>
                    <a:pt x="21600" y="20365"/>
                    <a:pt x="21600" y="20048"/>
                    <a:pt x="21600" y="19425"/>
                  </a:cubicBezTo>
                  <a:lnTo>
                    <a:pt x="21600" y="2185"/>
                  </a:lnTo>
                  <a:cubicBezTo>
                    <a:pt x="21600" y="1551"/>
                    <a:pt x="21600" y="1235"/>
                    <a:pt x="21381" y="899"/>
                  </a:cubicBezTo>
                  <a:cubicBezTo>
                    <a:pt x="21105" y="531"/>
                    <a:pt x="20507" y="241"/>
                    <a:pt x="19750" y="107"/>
                  </a:cubicBezTo>
                  <a:cubicBezTo>
                    <a:pt x="19057" y="0"/>
                    <a:pt x="18406" y="0"/>
                    <a:pt x="17122" y="0"/>
                  </a:cubicBezTo>
                  <a:lnTo>
                    <a:pt x="4478" y="0"/>
                  </a:lnTo>
                  <a:close/>
                  <a:moveTo>
                    <a:pt x="4068" y="499"/>
                  </a:moveTo>
                  <a:lnTo>
                    <a:pt x="5025" y="499"/>
                  </a:lnTo>
                  <a:cubicBezTo>
                    <a:pt x="5096" y="503"/>
                    <a:pt x="5163" y="515"/>
                    <a:pt x="5212" y="541"/>
                  </a:cubicBezTo>
                  <a:cubicBezTo>
                    <a:pt x="5257" y="565"/>
                    <a:pt x="5280" y="596"/>
                    <a:pt x="5285" y="628"/>
                  </a:cubicBezTo>
                  <a:cubicBezTo>
                    <a:pt x="5292" y="675"/>
                    <a:pt x="5300" y="719"/>
                    <a:pt x="5312" y="761"/>
                  </a:cubicBezTo>
                  <a:cubicBezTo>
                    <a:pt x="5325" y="807"/>
                    <a:pt x="5343" y="851"/>
                    <a:pt x="5369" y="893"/>
                  </a:cubicBezTo>
                  <a:cubicBezTo>
                    <a:pt x="5426" y="969"/>
                    <a:pt x="5516" y="1037"/>
                    <a:pt x="5631" y="1092"/>
                  </a:cubicBezTo>
                  <a:cubicBezTo>
                    <a:pt x="5746" y="1148"/>
                    <a:pt x="5886" y="1192"/>
                    <a:pt x="6042" y="1220"/>
                  </a:cubicBezTo>
                  <a:cubicBezTo>
                    <a:pt x="6185" y="1242"/>
                    <a:pt x="6324" y="1253"/>
                    <a:pt x="6494" y="1258"/>
                  </a:cubicBezTo>
                  <a:cubicBezTo>
                    <a:pt x="6664" y="1264"/>
                    <a:pt x="6866" y="1263"/>
                    <a:pt x="7135" y="1263"/>
                  </a:cubicBezTo>
                  <a:lnTo>
                    <a:pt x="14440" y="1263"/>
                  </a:lnTo>
                  <a:cubicBezTo>
                    <a:pt x="14708" y="1263"/>
                    <a:pt x="14910" y="1264"/>
                    <a:pt x="15080" y="1258"/>
                  </a:cubicBezTo>
                  <a:cubicBezTo>
                    <a:pt x="15251" y="1253"/>
                    <a:pt x="15390" y="1242"/>
                    <a:pt x="15533" y="1220"/>
                  </a:cubicBezTo>
                  <a:cubicBezTo>
                    <a:pt x="15689" y="1192"/>
                    <a:pt x="15829" y="1148"/>
                    <a:pt x="15944" y="1092"/>
                  </a:cubicBezTo>
                  <a:cubicBezTo>
                    <a:pt x="16058" y="1037"/>
                    <a:pt x="16148" y="969"/>
                    <a:pt x="16205" y="893"/>
                  </a:cubicBezTo>
                  <a:cubicBezTo>
                    <a:pt x="16232" y="851"/>
                    <a:pt x="16249" y="807"/>
                    <a:pt x="16262" y="761"/>
                  </a:cubicBezTo>
                  <a:cubicBezTo>
                    <a:pt x="16274" y="719"/>
                    <a:pt x="16282" y="675"/>
                    <a:pt x="16289" y="628"/>
                  </a:cubicBezTo>
                  <a:cubicBezTo>
                    <a:pt x="16294" y="596"/>
                    <a:pt x="16318" y="565"/>
                    <a:pt x="16362" y="541"/>
                  </a:cubicBezTo>
                  <a:cubicBezTo>
                    <a:pt x="16412" y="515"/>
                    <a:pt x="16480" y="503"/>
                    <a:pt x="16551" y="499"/>
                  </a:cubicBezTo>
                  <a:lnTo>
                    <a:pt x="17532" y="499"/>
                  </a:lnTo>
                  <a:cubicBezTo>
                    <a:pt x="18404" y="499"/>
                    <a:pt x="18846" y="499"/>
                    <a:pt x="19317" y="571"/>
                  </a:cubicBezTo>
                  <a:cubicBezTo>
                    <a:pt x="19831" y="662"/>
                    <a:pt x="20237" y="859"/>
                    <a:pt x="20424" y="1109"/>
                  </a:cubicBezTo>
                  <a:cubicBezTo>
                    <a:pt x="20573" y="1338"/>
                    <a:pt x="20573" y="1553"/>
                    <a:pt x="20573" y="1983"/>
                  </a:cubicBezTo>
                  <a:lnTo>
                    <a:pt x="20573" y="19623"/>
                  </a:lnTo>
                  <a:cubicBezTo>
                    <a:pt x="20573" y="20046"/>
                    <a:pt x="20573" y="20262"/>
                    <a:pt x="20424" y="20491"/>
                  </a:cubicBezTo>
                  <a:cubicBezTo>
                    <a:pt x="20237" y="20741"/>
                    <a:pt x="19831" y="20938"/>
                    <a:pt x="19317" y="21029"/>
                  </a:cubicBezTo>
                  <a:cubicBezTo>
                    <a:pt x="18846" y="21101"/>
                    <a:pt x="18403" y="21101"/>
                    <a:pt x="17517" y="21101"/>
                  </a:cubicBezTo>
                  <a:lnTo>
                    <a:pt x="4068" y="21101"/>
                  </a:lnTo>
                  <a:cubicBezTo>
                    <a:pt x="3196" y="21101"/>
                    <a:pt x="2754" y="21101"/>
                    <a:pt x="2283" y="21029"/>
                  </a:cubicBezTo>
                  <a:cubicBezTo>
                    <a:pt x="1769" y="20938"/>
                    <a:pt x="1363" y="20741"/>
                    <a:pt x="1176" y="20491"/>
                  </a:cubicBezTo>
                  <a:cubicBezTo>
                    <a:pt x="1027" y="20262"/>
                    <a:pt x="1027" y="20047"/>
                    <a:pt x="1027" y="19617"/>
                  </a:cubicBezTo>
                  <a:lnTo>
                    <a:pt x="1027" y="1977"/>
                  </a:lnTo>
                  <a:cubicBezTo>
                    <a:pt x="1027" y="1554"/>
                    <a:pt x="1027" y="1338"/>
                    <a:pt x="1176" y="1109"/>
                  </a:cubicBezTo>
                  <a:cubicBezTo>
                    <a:pt x="1363" y="859"/>
                    <a:pt x="1769" y="662"/>
                    <a:pt x="2283" y="571"/>
                  </a:cubicBezTo>
                  <a:cubicBezTo>
                    <a:pt x="2751" y="499"/>
                    <a:pt x="3195" y="499"/>
                    <a:pt x="4068" y="499"/>
                  </a:cubicBezTo>
                  <a:close/>
                </a:path>
              </a:pathLst>
            </a:custGeom>
            <a:solidFill>
              <a:schemeClr val="tx1">
                <a:lumMod val="85000"/>
                <a:lumOff val="1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434"/>
                      <a:lumOff val="4509"/>
                    </a:schemeClr>
                  </a:solidFill>
                </a:defRPr>
              </a:pPr>
              <a:endParaRPr dirty="0">
                <a:cs typeface="+mn-ea"/>
                <a:sym typeface="+mn-lt"/>
              </a:endParaRPr>
            </a:p>
          </p:txBody>
        </p:sp>
        <p:sp>
          <p:nvSpPr>
            <p:cNvPr id="20" name="îšḻîḋé">
              <a:extLst>
                <a:ext uri="{FF2B5EF4-FFF2-40B4-BE49-F238E27FC236}">
                  <a16:creationId xmlns:a16="http://schemas.microsoft.com/office/drawing/2014/main" id="{0EB736FF-82E8-4A24-8F23-BDB2FA4E4506}"/>
                </a:ext>
              </a:extLst>
            </p:cNvPr>
            <p:cNvSpPr/>
            <p:nvPr/>
          </p:nvSpPr>
          <p:spPr>
            <a:xfrm>
              <a:off x="2936321" y="1595397"/>
              <a:ext cx="61786" cy="61786"/>
            </a:xfrm>
            <a:prstGeom prst="ellipse">
              <a:avLst/>
            </a:prstGeom>
            <a:solidFill>
              <a:schemeClr val="bg1">
                <a:lumMod val="6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434"/>
                      <a:lumOff val="4509"/>
                    </a:schemeClr>
                  </a:solidFill>
                </a:defRPr>
              </a:pPr>
              <a:endParaRPr dirty="0">
                <a:cs typeface="+mn-ea"/>
                <a:sym typeface="+mn-lt"/>
              </a:endParaRPr>
            </a:p>
          </p:txBody>
        </p:sp>
        <p:sp>
          <p:nvSpPr>
            <p:cNvPr id="21" name="îšļïḓê">
              <a:extLst>
                <a:ext uri="{FF2B5EF4-FFF2-40B4-BE49-F238E27FC236}">
                  <a16:creationId xmlns:a16="http://schemas.microsoft.com/office/drawing/2014/main" id="{03AEDE71-415D-4A0A-AF3F-E00DC4577E8A}"/>
                </a:ext>
              </a:extLst>
            </p:cNvPr>
            <p:cNvSpPr/>
            <p:nvPr/>
          </p:nvSpPr>
          <p:spPr>
            <a:xfrm>
              <a:off x="2606818" y="1607704"/>
              <a:ext cx="264023" cy="37257"/>
            </a:xfrm>
            <a:custGeom>
              <a:avLst/>
              <a:gdLst/>
              <a:ahLst/>
              <a:cxnLst>
                <a:cxn ang="0">
                  <a:pos x="wd2" y="hd2"/>
                </a:cxn>
                <a:cxn ang="5400000">
                  <a:pos x="wd2" y="hd2"/>
                </a:cxn>
                <a:cxn ang="10800000">
                  <a:pos x="wd2" y="hd2"/>
                </a:cxn>
                <a:cxn ang="16200000">
                  <a:pos x="wd2" y="hd2"/>
                </a:cxn>
              </a:cxnLst>
              <a:rect l="0" t="0" r="r" b="b"/>
              <a:pathLst>
                <a:path w="21600" h="21600" extrusionOk="0">
                  <a:moveTo>
                    <a:pt x="1524" y="0"/>
                  </a:moveTo>
                  <a:cubicBezTo>
                    <a:pt x="1103" y="0"/>
                    <a:pt x="729" y="1260"/>
                    <a:pt x="453" y="3213"/>
                  </a:cubicBezTo>
                  <a:cubicBezTo>
                    <a:pt x="178" y="5166"/>
                    <a:pt x="0" y="7820"/>
                    <a:pt x="0" y="10800"/>
                  </a:cubicBezTo>
                  <a:cubicBezTo>
                    <a:pt x="0" y="16761"/>
                    <a:pt x="683" y="21600"/>
                    <a:pt x="1524" y="21600"/>
                  </a:cubicBezTo>
                  <a:cubicBezTo>
                    <a:pt x="1961" y="21600"/>
                    <a:pt x="2397" y="21600"/>
                    <a:pt x="2834" y="21600"/>
                  </a:cubicBezTo>
                  <a:cubicBezTo>
                    <a:pt x="5336" y="21600"/>
                    <a:pt x="7838" y="21600"/>
                    <a:pt x="10340" y="21600"/>
                  </a:cubicBezTo>
                  <a:cubicBezTo>
                    <a:pt x="10533" y="21600"/>
                    <a:pt x="10727" y="21600"/>
                    <a:pt x="10920" y="21600"/>
                  </a:cubicBezTo>
                  <a:lnTo>
                    <a:pt x="20076" y="21600"/>
                  </a:lnTo>
                  <a:cubicBezTo>
                    <a:pt x="20497" y="21600"/>
                    <a:pt x="20871" y="20340"/>
                    <a:pt x="21147" y="18387"/>
                  </a:cubicBezTo>
                  <a:cubicBezTo>
                    <a:pt x="21422" y="16434"/>
                    <a:pt x="21600" y="13780"/>
                    <a:pt x="21600" y="10800"/>
                  </a:cubicBezTo>
                  <a:cubicBezTo>
                    <a:pt x="21600" y="4839"/>
                    <a:pt x="20917" y="0"/>
                    <a:pt x="20076" y="0"/>
                  </a:cubicBezTo>
                  <a:cubicBezTo>
                    <a:pt x="19639" y="0"/>
                    <a:pt x="19203" y="0"/>
                    <a:pt x="18766" y="0"/>
                  </a:cubicBezTo>
                  <a:cubicBezTo>
                    <a:pt x="16264" y="0"/>
                    <a:pt x="13762" y="0"/>
                    <a:pt x="11260" y="0"/>
                  </a:cubicBezTo>
                  <a:lnTo>
                    <a:pt x="1524" y="0"/>
                  </a:lnTo>
                  <a:close/>
                </a:path>
              </a:pathLst>
            </a:custGeom>
            <a:solidFill>
              <a:schemeClr val="bg1">
                <a:lumMod val="65000"/>
              </a:schemeClr>
            </a:solidFill>
            <a:ln w="12700" cap="flat">
              <a:noFill/>
              <a:miter lim="400000"/>
            </a:ln>
            <a:effectLst/>
          </p:spPr>
          <p:txBody>
            <a:bodyPr wrap="square" lIns="38100" tIns="38100" rIns="38100" bIns="38100" numCol="1" anchor="ctr">
              <a:noAutofit/>
            </a:bodyPr>
            <a:lstStyle/>
            <a:p>
              <a:pPr>
                <a:defRPr sz="3200">
                  <a:solidFill>
                    <a:schemeClr val="accent1">
                      <a:hueOff val="-12342858"/>
                      <a:satOff val="-30434"/>
                      <a:lumOff val="4509"/>
                    </a:schemeClr>
                  </a:solidFill>
                </a:defRPr>
              </a:pPr>
              <a:endParaRPr dirty="0">
                <a:cs typeface="+mn-ea"/>
                <a:sym typeface="+mn-lt"/>
              </a:endParaRPr>
            </a:p>
          </p:txBody>
        </p:sp>
      </p:grpSp>
      <p:sp>
        <p:nvSpPr>
          <p:cNvPr id="22" name="is1îďè">
            <a:extLst>
              <a:ext uri="{FF2B5EF4-FFF2-40B4-BE49-F238E27FC236}">
                <a16:creationId xmlns:a16="http://schemas.microsoft.com/office/drawing/2014/main" id="{39830689-DCF1-4A83-B39B-6FB231311E4A}"/>
              </a:ext>
            </a:extLst>
          </p:cNvPr>
          <p:cNvSpPr txBox="1"/>
          <p:nvPr/>
        </p:nvSpPr>
        <p:spPr bwMode="auto">
          <a:xfrm>
            <a:off x="8140706" y="2184223"/>
            <a:ext cx="1959028" cy="41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1600" smtClean="0">
                <a:cs typeface="+mn-ea"/>
                <a:sym typeface="+mn-lt"/>
              </a:rPr>
              <a:t>Add title text</a:t>
            </a:r>
            <a:endParaRPr lang="zh-CN" altLang="en-US" sz="1600" dirty="0">
              <a:cs typeface="+mn-ea"/>
              <a:sym typeface="+mn-lt"/>
            </a:endParaRPr>
          </a:p>
        </p:txBody>
      </p:sp>
      <p:sp>
        <p:nvSpPr>
          <p:cNvPr id="23" name="ïṣlíḓê">
            <a:extLst>
              <a:ext uri="{FF2B5EF4-FFF2-40B4-BE49-F238E27FC236}">
                <a16:creationId xmlns:a16="http://schemas.microsoft.com/office/drawing/2014/main" id="{C8830FB8-1664-40F3-BAA3-A4FF406ABA40}"/>
              </a:ext>
            </a:extLst>
          </p:cNvPr>
          <p:cNvSpPr txBox="1"/>
          <p:nvPr/>
        </p:nvSpPr>
        <p:spPr bwMode="auto">
          <a:xfrm>
            <a:off x="8446686" y="2834240"/>
            <a:ext cx="1959028" cy="41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1600" smtClean="0">
                <a:cs typeface="+mn-ea"/>
                <a:sym typeface="+mn-lt"/>
              </a:rPr>
              <a:t>Add title text</a:t>
            </a:r>
            <a:endParaRPr lang="zh-CN" altLang="en-US" sz="1600" dirty="0">
              <a:cs typeface="+mn-ea"/>
              <a:sym typeface="+mn-lt"/>
            </a:endParaRPr>
          </a:p>
        </p:txBody>
      </p:sp>
      <p:sp>
        <p:nvSpPr>
          <p:cNvPr id="24" name="îṣ1íḋê">
            <a:extLst>
              <a:ext uri="{FF2B5EF4-FFF2-40B4-BE49-F238E27FC236}">
                <a16:creationId xmlns:a16="http://schemas.microsoft.com/office/drawing/2014/main" id="{3A88DE8F-2C60-4ED9-AA81-7A21BC8C8814}"/>
              </a:ext>
            </a:extLst>
          </p:cNvPr>
          <p:cNvSpPr txBox="1"/>
          <p:nvPr/>
        </p:nvSpPr>
        <p:spPr bwMode="auto">
          <a:xfrm>
            <a:off x="8767279" y="3478551"/>
            <a:ext cx="1959028" cy="41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1600" smtClean="0">
                <a:cs typeface="+mn-ea"/>
                <a:sym typeface="+mn-lt"/>
              </a:rPr>
              <a:t>Add title text</a:t>
            </a:r>
            <a:endParaRPr lang="zh-CN" altLang="en-US" sz="1600" dirty="0">
              <a:cs typeface="+mn-ea"/>
              <a:sym typeface="+mn-lt"/>
            </a:endParaRPr>
          </a:p>
        </p:txBody>
      </p:sp>
      <p:sp>
        <p:nvSpPr>
          <p:cNvPr id="25" name="íšliḓé">
            <a:extLst>
              <a:ext uri="{FF2B5EF4-FFF2-40B4-BE49-F238E27FC236}">
                <a16:creationId xmlns:a16="http://schemas.microsoft.com/office/drawing/2014/main" id="{4C228811-C917-473D-9DA9-7C38795EAAC7}"/>
              </a:ext>
            </a:extLst>
          </p:cNvPr>
          <p:cNvSpPr txBox="1"/>
          <p:nvPr/>
        </p:nvSpPr>
        <p:spPr bwMode="auto">
          <a:xfrm>
            <a:off x="9083368" y="4126844"/>
            <a:ext cx="1959028" cy="41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chorCtr="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sz="1600" smtClean="0">
                <a:cs typeface="+mn-ea"/>
                <a:sym typeface="+mn-lt"/>
              </a:rPr>
              <a:t>Add title text</a:t>
            </a:r>
            <a:endParaRPr lang="zh-CN" altLang="en-US" sz="1600" dirty="0">
              <a:cs typeface="+mn-ea"/>
              <a:sym typeface="+mn-lt"/>
            </a:endParaRPr>
          </a:p>
        </p:txBody>
      </p:sp>
      <p:grpSp>
        <p:nvGrpSpPr>
          <p:cNvPr id="26" name="ï$liḓé">
            <a:extLst>
              <a:ext uri="{FF2B5EF4-FFF2-40B4-BE49-F238E27FC236}">
                <a16:creationId xmlns:a16="http://schemas.microsoft.com/office/drawing/2014/main" id="{9F2B98B6-733B-4264-A5E9-3DF9F2CB213F}"/>
              </a:ext>
            </a:extLst>
          </p:cNvPr>
          <p:cNvGrpSpPr/>
          <p:nvPr/>
        </p:nvGrpSpPr>
        <p:grpSpPr>
          <a:xfrm>
            <a:off x="5912972" y="5077442"/>
            <a:ext cx="1509780" cy="1259364"/>
            <a:chOff x="6715113" y="4590099"/>
            <a:chExt cx="1546852" cy="1290287"/>
          </a:xfrm>
        </p:grpSpPr>
        <p:grpSp>
          <p:nvGrpSpPr>
            <p:cNvPr id="27" name="ïSliḑé">
              <a:extLst>
                <a:ext uri="{FF2B5EF4-FFF2-40B4-BE49-F238E27FC236}">
                  <a16:creationId xmlns:a16="http://schemas.microsoft.com/office/drawing/2014/main" id="{B9FE76F0-2079-4F79-95FE-28239E3E273D}"/>
                </a:ext>
              </a:extLst>
            </p:cNvPr>
            <p:cNvGrpSpPr/>
            <p:nvPr/>
          </p:nvGrpSpPr>
          <p:grpSpPr>
            <a:xfrm>
              <a:off x="7105461" y="4590099"/>
              <a:ext cx="766156" cy="766156"/>
              <a:chOff x="3772213" y="1932504"/>
              <a:chExt cx="766156" cy="766156"/>
            </a:xfrm>
          </p:grpSpPr>
          <p:sp>
            <p:nvSpPr>
              <p:cNvPr id="29" name="iŝ1íďè">
                <a:extLst>
                  <a:ext uri="{FF2B5EF4-FFF2-40B4-BE49-F238E27FC236}">
                    <a16:creationId xmlns:a16="http://schemas.microsoft.com/office/drawing/2014/main" id="{A64DC689-1F16-428C-8247-9A9A1C753D20}"/>
                  </a:ext>
                </a:extLst>
              </p:cNvPr>
              <p:cNvSpPr/>
              <p:nvPr/>
            </p:nvSpPr>
            <p:spPr>
              <a:xfrm>
                <a:off x="3772213" y="1932504"/>
                <a:ext cx="766156" cy="766156"/>
              </a:xfrm>
              <a:prstGeom prst="ellipse">
                <a:avLst/>
              </a:prstGeom>
              <a:solidFill>
                <a:schemeClr val="bg1"/>
              </a:solidFill>
              <a:ln w="38100"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tx1"/>
                  </a:solidFill>
                  <a:cs typeface="+mn-ea"/>
                  <a:sym typeface="+mn-lt"/>
                </a:endParaRPr>
              </a:p>
            </p:txBody>
          </p:sp>
          <p:sp>
            <p:nvSpPr>
              <p:cNvPr id="30" name="îşliḋê">
                <a:extLst>
                  <a:ext uri="{FF2B5EF4-FFF2-40B4-BE49-F238E27FC236}">
                    <a16:creationId xmlns:a16="http://schemas.microsoft.com/office/drawing/2014/main" id="{446BD9E4-EB27-4260-BD10-1CCBF421AB5A}"/>
                  </a:ext>
                </a:extLst>
              </p:cNvPr>
              <p:cNvSpPr/>
              <p:nvPr/>
            </p:nvSpPr>
            <p:spPr bwMode="auto">
              <a:xfrm>
                <a:off x="3988112" y="2144371"/>
                <a:ext cx="334358" cy="342421"/>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lumMod val="75000"/>
                </a:schemeClr>
              </a:solidFill>
              <a:ln>
                <a:noFill/>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sp>
          <p:nvSpPr>
            <p:cNvPr id="28" name="îSlïḓê">
              <a:extLst>
                <a:ext uri="{FF2B5EF4-FFF2-40B4-BE49-F238E27FC236}">
                  <a16:creationId xmlns:a16="http://schemas.microsoft.com/office/drawing/2014/main" id="{3C50C350-30F3-46C8-9D65-6A2AD1DAD7CA}"/>
                </a:ext>
              </a:extLst>
            </p:cNvPr>
            <p:cNvSpPr txBox="1"/>
            <p:nvPr/>
          </p:nvSpPr>
          <p:spPr>
            <a:xfrm>
              <a:off x="6715113" y="5414011"/>
              <a:ext cx="1546852" cy="466375"/>
            </a:xfrm>
            <a:prstGeom prst="rect">
              <a:avLst/>
            </a:prstGeom>
            <a:noFill/>
          </p:spPr>
          <p:txBody>
            <a:bodyPr wrap="square" rtlCol="0" anchor="ctr">
              <a:normAutofit/>
            </a:bodyPr>
            <a:lstStyle/>
            <a:p>
              <a:pPr algn="ctr"/>
              <a:r>
                <a:rPr lang="en-US" altLang="zh-CN" sz="1200" dirty="0">
                  <a:cs typeface="+mn-ea"/>
                  <a:sym typeface="+mn-lt"/>
                </a:rPr>
                <a:t>…Text</a:t>
              </a:r>
              <a:endParaRPr lang="id-ID" sz="1200" dirty="0">
                <a:cs typeface="+mn-ea"/>
                <a:sym typeface="+mn-lt"/>
              </a:endParaRPr>
            </a:p>
          </p:txBody>
        </p:sp>
      </p:grpSp>
      <p:grpSp>
        <p:nvGrpSpPr>
          <p:cNvPr id="31" name="îṥḻïdè">
            <a:extLst>
              <a:ext uri="{FF2B5EF4-FFF2-40B4-BE49-F238E27FC236}">
                <a16:creationId xmlns:a16="http://schemas.microsoft.com/office/drawing/2014/main" id="{A6410151-20E6-4F36-893C-B7F5C6C2971A}"/>
              </a:ext>
            </a:extLst>
          </p:cNvPr>
          <p:cNvGrpSpPr/>
          <p:nvPr/>
        </p:nvGrpSpPr>
        <p:grpSpPr>
          <a:xfrm>
            <a:off x="7441189" y="5077442"/>
            <a:ext cx="1509780" cy="1259364"/>
            <a:chOff x="6715113" y="4590099"/>
            <a:chExt cx="1546852" cy="1290287"/>
          </a:xfrm>
        </p:grpSpPr>
        <p:grpSp>
          <p:nvGrpSpPr>
            <p:cNvPr id="32" name="íŝľíḋe">
              <a:extLst>
                <a:ext uri="{FF2B5EF4-FFF2-40B4-BE49-F238E27FC236}">
                  <a16:creationId xmlns:a16="http://schemas.microsoft.com/office/drawing/2014/main" id="{DE83CEA5-B30B-4AD6-8E8D-4A715348C9BE}"/>
                </a:ext>
              </a:extLst>
            </p:cNvPr>
            <p:cNvGrpSpPr/>
            <p:nvPr/>
          </p:nvGrpSpPr>
          <p:grpSpPr>
            <a:xfrm>
              <a:off x="7105461" y="4590099"/>
              <a:ext cx="766156" cy="766156"/>
              <a:chOff x="3772213" y="1932504"/>
              <a:chExt cx="766156" cy="766156"/>
            </a:xfrm>
          </p:grpSpPr>
          <p:sp>
            <p:nvSpPr>
              <p:cNvPr id="34" name="íṥḻîḍe">
                <a:extLst>
                  <a:ext uri="{FF2B5EF4-FFF2-40B4-BE49-F238E27FC236}">
                    <a16:creationId xmlns:a16="http://schemas.microsoft.com/office/drawing/2014/main" id="{919F0A75-116B-4D66-8DDD-1C24836F108B}"/>
                  </a:ext>
                </a:extLst>
              </p:cNvPr>
              <p:cNvSpPr/>
              <p:nvPr/>
            </p:nvSpPr>
            <p:spPr>
              <a:xfrm>
                <a:off x="3772213" y="1932504"/>
                <a:ext cx="766156" cy="766156"/>
              </a:xfrm>
              <a:prstGeom prst="ellipse">
                <a:avLst/>
              </a:prstGeom>
              <a:solidFill>
                <a:schemeClr val="bg1"/>
              </a:solidFill>
              <a:ln w="38100"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tx1"/>
                  </a:solidFill>
                  <a:cs typeface="+mn-ea"/>
                  <a:sym typeface="+mn-lt"/>
                </a:endParaRPr>
              </a:p>
            </p:txBody>
          </p:sp>
          <p:sp>
            <p:nvSpPr>
              <p:cNvPr id="35" name="iṥ1íḋê">
                <a:extLst>
                  <a:ext uri="{FF2B5EF4-FFF2-40B4-BE49-F238E27FC236}">
                    <a16:creationId xmlns:a16="http://schemas.microsoft.com/office/drawing/2014/main" id="{AA9417B8-C245-4B5A-ABD0-B7CDFF4B3003}"/>
                  </a:ext>
                </a:extLst>
              </p:cNvPr>
              <p:cNvSpPr/>
              <p:nvPr/>
            </p:nvSpPr>
            <p:spPr bwMode="auto">
              <a:xfrm>
                <a:off x="3988112" y="2144371"/>
                <a:ext cx="334358" cy="342421"/>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lumMod val="75000"/>
                </a:schemeClr>
              </a:solidFill>
              <a:ln>
                <a:noFill/>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sp>
          <p:nvSpPr>
            <p:cNvPr id="33" name="îSľíḑe">
              <a:extLst>
                <a:ext uri="{FF2B5EF4-FFF2-40B4-BE49-F238E27FC236}">
                  <a16:creationId xmlns:a16="http://schemas.microsoft.com/office/drawing/2014/main" id="{5A4BC2B4-6AE9-4BA6-AF4F-F920EC2DC492}"/>
                </a:ext>
              </a:extLst>
            </p:cNvPr>
            <p:cNvSpPr txBox="1"/>
            <p:nvPr/>
          </p:nvSpPr>
          <p:spPr>
            <a:xfrm>
              <a:off x="6715113" y="5414011"/>
              <a:ext cx="1546852" cy="466375"/>
            </a:xfrm>
            <a:prstGeom prst="rect">
              <a:avLst/>
            </a:prstGeom>
            <a:noFill/>
          </p:spPr>
          <p:txBody>
            <a:bodyPr wrap="square" rtlCol="0" anchor="ctr">
              <a:normAutofit/>
            </a:bodyPr>
            <a:lstStyle/>
            <a:p>
              <a:pPr algn="ctr"/>
              <a:r>
                <a:rPr lang="en-US" altLang="zh-CN" sz="1200" dirty="0">
                  <a:cs typeface="+mn-ea"/>
                  <a:sym typeface="+mn-lt"/>
                </a:rPr>
                <a:t>…Text</a:t>
              </a:r>
              <a:endParaRPr lang="id-ID" sz="1200" dirty="0">
                <a:cs typeface="+mn-ea"/>
                <a:sym typeface="+mn-lt"/>
              </a:endParaRPr>
            </a:p>
          </p:txBody>
        </p:sp>
      </p:grpSp>
      <p:grpSp>
        <p:nvGrpSpPr>
          <p:cNvPr id="36" name="î$liďe">
            <a:extLst>
              <a:ext uri="{FF2B5EF4-FFF2-40B4-BE49-F238E27FC236}">
                <a16:creationId xmlns:a16="http://schemas.microsoft.com/office/drawing/2014/main" id="{6449C1BA-64C2-4617-AFFB-1C256362DE89}"/>
              </a:ext>
            </a:extLst>
          </p:cNvPr>
          <p:cNvGrpSpPr/>
          <p:nvPr/>
        </p:nvGrpSpPr>
        <p:grpSpPr>
          <a:xfrm>
            <a:off x="8969408" y="5077442"/>
            <a:ext cx="1509780" cy="1259364"/>
            <a:chOff x="6715113" y="4590099"/>
            <a:chExt cx="1546852" cy="1290287"/>
          </a:xfrm>
        </p:grpSpPr>
        <p:grpSp>
          <p:nvGrpSpPr>
            <p:cNvPr id="37" name="i$ḷídè">
              <a:extLst>
                <a:ext uri="{FF2B5EF4-FFF2-40B4-BE49-F238E27FC236}">
                  <a16:creationId xmlns:a16="http://schemas.microsoft.com/office/drawing/2014/main" id="{18AE31C1-49FA-4A8B-AFEE-79965A63A61A}"/>
                </a:ext>
              </a:extLst>
            </p:cNvPr>
            <p:cNvGrpSpPr/>
            <p:nvPr/>
          </p:nvGrpSpPr>
          <p:grpSpPr>
            <a:xfrm>
              <a:off x="7105461" y="4590099"/>
              <a:ext cx="766156" cy="766156"/>
              <a:chOff x="3772213" y="1932504"/>
              <a:chExt cx="766156" cy="766156"/>
            </a:xfrm>
          </p:grpSpPr>
          <p:sp>
            <p:nvSpPr>
              <p:cNvPr id="39" name="iṥļïḓé">
                <a:extLst>
                  <a:ext uri="{FF2B5EF4-FFF2-40B4-BE49-F238E27FC236}">
                    <a16:creationId xmlns:a16="http://schemas.microsoft.com/office/drawing/2014/main" id="{1CF8833E-5A60-4CBA-B045-5E98CEB03949}"/>
                  </a:ext>
                </a:extLst>
              </p:cNvPr>
              <p:cNvSpPr/>
              <p:nvPr/>
            </p:nvSpPr>
            <p:spPr>
              <a:xfrm>
                <a:off x="3772213" y="1932504"/>
                <a:ext cx="766156" cy="766156"/>
              </a:xfrm>
              <a:prstGeom prst="ellipse">
                <a:avLst/>
              </a:prstGeom>
              <a:solidFill>
                <a:schemeClr val="bg1"/>
              </a:solidFill>
              <a:ln w="38100"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tx1"/>
                  </a:solidFill>
                  <a:cs typeface="+mn-ea"/>
                  <a:sym typeface="+mn-lt"/>
                </a:endParaRPr>
              </a:p>
            </p:txBody>
          </p:sp>
          <p:sp>
            <p:nvSpPr>
              <p:cNvPr id="40" name="îṥliḓe">
                <a:extLst>
                  <a:ext uri="{FF2B5EF4-FFF2-40B4-BE49-F238E27FC236}">
                    <a16:creationId xmlns:a16="http://schemas.microsoft.com/office/drawing/2014/main" id="{B736734C-0AB0-4F67-B70E-E533113DBC29}"/>
                  </a:ext>
                </a:extLst>
              </p:cNvPr>
              <p:cNvSpPr/>
              <p:nvPr/>
            </p:nvSpPr>
            <p:spPr bwMode="auto">
              <a:xfrm>
                <a:off x="3988112" y="2144371"/>
                <a:ext cx="334358" cy="342421"/>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lumMod val="75000"/>
                </a:schemeClr>
              </a:solidFill>
              <a:ln>
                <a:noFill/>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sp>
          <p:nvSpPr>
            <p:cNvPr id="38" name="îṥ1íďe">
              <a:extLst>
                <a:ext uri="{FF2B5EF4-FFF2-40B4-BE49-F238E27FC236}">
                  <a16:creationId xmlns:a16="http://schemas.microsoft.com/office/drawing/2014/main" id="{465AB9CD-4E69-4443-BFB8-6A6E8647767B}"/>
                </a:ext>
              </a:extLst>
            </p:cNvPr>
            <p:cNvSpPr txBox="1"/>
            <p:nvPr/>
          </p:nvSpPr>
          <p:spPr>
            <a:xfrm>
              <a:off x="6715113" y="5414011"/>
              <a:ext cx="1546852" cy="466375"/>
            </a:xfrm>
            <a:prstGeom prst="rect">
              <a:avLst/>
            </a:prstGeom>
            <a:noFill/>
          </p:spPr>
          <p:txBody>
            <a:bodyPr wrap="square" rtlCol="0" anchor="ctr">
              <a:normAutofit/>
            </a:bodyPr>
            <a:lstStyle/>
            <a:p>
              <a:pPr algn="ctr"/>
              <a:r>
                <a:rPr lang="en-US" altLang="zh-CN" sz="1200" dirty="0">
                  <a:cs typeface="+mn-ea"/>
                  <a:sym typeface="+mn-lt"/>
                </a:rPr>
                <a:t>…Text</a:t>
              </a:r>
              <a:endParaRPr lang="id-ID" sz="1200" dirty="0">
                <a:cs typeface="+mn-ea"/>
                <a:sym typeface="+mn-lt"/>
              </a:endParaRPr>
            </a:p>
          </p:txBody>
        </p:sp>
      </p:grpSp>
      <p:grpSp>
        <p:nvGrpSpPr>
          <p:cNvPr id="41" name="iSḷiḋê">
            <a:extLst>
              <a:ext uri="{FF2B5EF4-FFF2-40B4-BE49-F238E27FC236}">
                <a16:creationId xmlns:a16="http://schemas.microsoft.com/office/drawing/2014/main" id="{0EB9B980-E8C2-4272-94A6-1023ACC5681C}"/>
              </a:ext>
            </a:extLst>
          </p:cNvPr>
          <p:cNvGrpSpPr/>
          <p:nvPr/>
        </p:nvGrpSpPr>
        <p:grpSpPr>
          <a:xfrm>
            <a:off x="4384754" y="5077442"/>
            <a:ext cx="1509780" cy="1259364"/>
            <a:chOff x="6715113" y="4590099"/>
            <a:chExt cx="1546852" cy="1290287"/>
          </a:xfrm>
        </p:grpSpPr>
        <p:grpSp>
          <p:nvGrpSpPr>
            <p:cNvPr id="42" name="îṧľiḋè">
              <a:extLst>
                <a:ext uri="{FF2B5EF4-FFF2-40B4-BE49-F238E27FC236}">
                  <a16:creationId xmlns:a16="http://schemas.microsoft.com/office/drawing/2014/main" id="{15B6FDC2-BFCE-4234-AB53-C3B1A5FC6269}"/>
                </a:ext>
              </a:extLst>
            </p:cNvPr>
            <p:cNvGrpSpPr/>
            <p:nvPr/>
          </p:nvGrpSpPr>
          <p:grpSpPr>
            <a:xfrm>
              <a:off x="7105461" y="4590099"/>
              <a:ext cx="766156" cy="766156"/>
              <a:chOff x="3772213" y="1932504"/>
              <a:chExt cx="766156" cy="766156"/>
            </a:xfrm>
          </p:grpSpPr>
          <p:sp>
            <p:nvSpPr>
              <p:cNvPr id="44" name="iSḷîḍè">
                <a:extLst>
                  <a:ext uri="{FF2B5EF4-FFF2-40B4-BE49-F238E27FC236}">
                    <a16:creationId xmlns:a16="http://schemas.microsoft.com/office/drawing/2014/main" id="{F7BDB376-A0DF-426B-9B5F-AA691D45D4CC}"/>
                  </a:ext>
                </a:extLst>
              </p:cNvPr>
              <p:cNvSpPr/>
              <p:nvPr/>
            </p:nvSpPr>
            <p:spPr>
              <a:xfrm>
                <a:off x="3772213" y="1932504"/>
                <a:ext cx="766156" cy="766156"/>
              </a:xfrm>
              <a:prstGeom prst="ellipse">
                <a:avLst/>
              </a:prstGeom>
              <a:solidFill>
                <a:schemeClr val="bg1"/>
              </a:solidFill>
              <a:ln w="38100" cap="rnd">
                <a:solidFill>
                  <a:schemeClr val="bg1">
                    <a:lumMod val="75000"/>
                  </a:schemeClr>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tx1"/>
                  </a:solidFill>
                  <a:cs typeface="+mn-ea"/>
                  <a:sym typeface="+mn-lt"/>
                </a:endParaRPr>
              </a:p>
            </p:txBody>
          </p:sp>
          <p:sp>
            <p:nvSpPr>
              <p:cNvPr id="45" name="í$ľiḑè">
                <a:extLst>
                  <a:ext uri="{FF2B5EF4-FFF2-40B4-BE49-F238E27FC236}">
                    <a16:creationId xmlns:a16="http://schemas.microsoft.com/office/drawing/2014/main" id="{42A0190D-7608-4B1E-B640-446AEAE33F76}"/>
                  </a:ext>
                </a:extLst>
              </p:cNvPr>
              <p:cNvSpPr/>
              <p:nvPr/>
            </p:nvSpPr>
            <p:spPr bwMode="auto">
              <a:xfrm>
                <a:off x="3988112" y="2144371"/>
                <a:ext cx="334358" cy="342421"/>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lumMod val="75000"/>
                </a:schemeClr>
              </a:solidFill>
              <a:ln>
                <a:noFill/>
              </a:ln>
            </p:spPr>
            <p:txBody>
              <a:bodyPr wrap="square" lIns="91440" tIns="45720" rIns="91440" bIns="45720" anchor="ctr">
                <a:normAutofit fontScale="925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dirty="0">
                  <a:cs typeface="+mn-ea"/>
                  <a:sym typeface="+mn-lt"/>
                </a:endParaRPr>
              </a:p>
            </p:txBody>
          </p:sp>
        </p:grpSp>
        <p:sp>
          <p:nvSpPr>
            <p:cNvPr id="43" name="íṡḷidê">
              <a:extLst>
                <a:ext uri="{FF2B5EF4-FFF2-40B4-BE49-F238E27FC236}">
                  <a16:creationId xmlns:a16="http://schemas.microsoft.com/office/drawing/2014/main" id="{4DD03EE3-FFE6-41BC-A5DC-F9E346397CA7}"/>
                </a:ext>
              </a:extLst>
            </p:cNvPr>
            <p:cNvSpPr txBox="1"/>
            <p:nvPr/>
          </p:nvSpPr>
          <p:spPr>
            <a:xfrm>
              <a:off x="6715113" y="5414011"/>
              <a:ext cx="1546852" cy="466375"/>
            </a:xfrm>
            <a:prstGeom prst="rect">
              <a:avLst/>
            </a:prstGeom>
            <a:noFill/>
          </p:spPr>
          <p:txBody>
            <a:bodyPr wrap="square" rtlCol="0" anchor="ctr">
              <a:normAutofit/>
            </a:bodyPr>
            <a:lstStyle/>
            <a:p>
              <a:pPr algn="ctr"/>
              <a:r>
                <a:rPr lang="en-US" altLang="zh-CN" sz="1200" dirty="0">
                  <a:cs typeface="+mn-ea"/>
                  <a:sym typeface="+mn-lt"/>
                </a:rPr>
                <a:t>…Text</a:t>
              </a:r>
              <a:endParaRPr lang="id-ID" sz="1200" dirty="0">
                <a:cs typeface="+mn-ea"/>
                <a:sym typeface="+mn-lt"/>
              </a:endParaRPr>
            </a:p>
          </p:txBody>
        </p:sp>
      </p:grpSp>
      <p:sp>
        <p:nvSpPr>
          <p:cNvPr id="46" name="文本框 45">
            <a:extLst>
              <a:ext uri="{FF2B5EF4-FFF2-40B4-BE49-F238E27FC236}">
                <a16:creationId xmlns:a16="http://schemas.microsoft.com/office/drawing/2014/main" id="{7FDF9101-DCA4-4D76-B585-B465A27A3715}"/>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415083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right)">
                                      <p:cBhvr>
                                        <p:cTn id="14" dur="500"/>
                                        <p:tgtEl>
                                          <p:spTgt spid="5"/>
                                        </p:tgtEl>
                                      </p:cBhvr>
                                    </p:animEffect>
                                  </p:childTnLst>
                                </p:cTn>
                              </p:par>
                              <p:par>
                                <p:cTn id="15" presetID="23" presetClass="entr" presetSubtype="528" fill="hold" grpId="0" nodeType="withEffect">
                                  <p:stCondLst>
                                    <p:cond delay="0"/>
                                  </p:stCondLst>
                                  <p:iterate type="lt">
                                    <p:tmPct val="5000"/>
                                  </p:iterate>
                                  <p:childTnLst>
                                    <p:set>
                                      <p:cBhvr>
                                        <p:cTn id="16" dur="1" fill="hold">
                                          <p:stCondLst>
                                            <p:cond delay="0"/>
                                          </p:stCondLst>
                                        </p:cTn>
                                        <p:tgtEl>
                                          <p:spTgt spid="22"/>
                                        </p:tgtEl>
                                        <p:attrNameLst>
                                          <p:attrName>style.visibility</p:attrName>
                                        </p:attrNameLst>
                                      </p:cBhvr>
                                      <p:to>
                                        <p:strVal val="visible"/>
                                      </p:to>
                                    </p:set>
                                    <p:anim to="" calcmode="lin" valueType="num">
                                      <p:cBhvr>
                                        <p:cTn id="17" dur="1000" fill="hold">
                                          <p:stCondLst>
                                            <p:cond delay="0"/>
                                          </p:stCondLst>
                                        </p:cTn>
                                        <p:tgtEl>
                                          <p:spTgt spid="22"/>
                                        </p:tgtEl>
                                        <p:attrNameLst>
                                          <p:attrName>ppt_x</p:attrName>
                                        </p:attrNameLst>
                                      </p:cBhvr>
                                      <p:tavLst>
                                        <p:tav tm="0" fmla="#ppt_x+(8/9)*(#ppt_x-(#ppt_x-#ppt_w/2))*((1.5-1.5*$)^2-(1.5-1.5*$)^3)">
                                          <p:val>
                                            <p:strVal val="0"/>
                                          </p:val>
                                        </p:tav>
                                        <p:tav tm="100000">
                                          <p:val>
                                            <p:strVal val="1"/>
                                          </p:val>
                                        </p:tav>
                                      </p:tavLst>
                                    </p:anim>
                                    <p:anim to="" calcmode="lin" valueType="num">
                                      <p:cBhvr>
                                        <p:cTn id="18" dur="1000" fill="hold">
                                          <p:stCondLst>
                                            <p:cond delay="0"/>
                                          </p:stCondLst>
                                        </p:cTn>
                                        <p:tgtEl>
                                          <p:spTgt spid="22"/>
                                        </p:tgtEl>
                                        <p:attrNameLst>
                                          <p:attrName>ppt_y</p:attrName>
                                        </p:attrNameLst>
                                      </p:cBhvr>
                                      <p:tavLst>
                                        <p:tav tm="0" fmla="#ppt_y+(8/9)*(#ppt_y-(#ppt_y+#ppt_h/2))*((1.5-1.5*$)^2-(1.5-1.5*$)^3)">
                                          <p:val>
                                            <p:strVal val="0"/>
                                          </p:val>
                                        </p:tav>
                                        <p:tav tm="100000">
                                          <p:val>
                                            <p:strVal val="1"/>
                                          </p:val>
                                        </p:tav>
                                      </p:tavLst>
                                    </p:anim>
                                    <p:anim to="" calcmode="lin" valueType="num">
                                      <p:cBhvr>
                                        <p:cTn id="19" dur="1000" fill="hold">
                                          <p:stCondLst>
                                            <p:cond delay="0"/>
                                          </p:stCondLst>
                                        </p:cTn>
                                        <p:tgtEl>
                                          <p:spTgt spid="22"/>
                                        </p:tgtEl>
                                        <p:attrNameLst>
                                          <p:attrName>ppt_w</p:attrName>
                                        </p:attrNameLst>
                                      </p:cBhvr>
                                      <p:tavLst>
                                        <p:tav tm="0" fmla="#ppt_w+(8/9)*(#ppt_w-0)*((1.5-1.5*$)^2-(1.5-1.5*$)^3)">
                                          <p:val>
                                            <p:strVal val="0"/>
                                          </p:val>
                                        </p:tav>
                                        <p:tav tm="100000">
                                          <p:val>
                                            <p:strVal val="1"/>
                                          </p:val>
                                        </p:tav>
                                      </p:tavLst>
                                    </p:anim>
                                    <p:anim to="" calcmode="lin" valueType="num">
                                      <p:cBhvr>
                                        <p:cTn id="20" dur="1000" fill="hold">
                                          <p:stCondLst>
                                            <p:cond delay="0"/>
                                          </p:stCondLst>
                                        </p:cTn>
                                        <p:tgtEl>
                                          <p:spTgt spid="22"/>
                                        </p:tgtEl>
                                        <p:attrNameLst>
                                          <p:attrName>ppt_h</p:attrName>
                                        </p:attrNameLst>
                                      </p:cBhvr>
                                      <p:tavLst>
                                        <p:tav tm="0" fmla="#ppt_h+(8/9)*(#ppt_h-0)*((1.5-1.5*$)^2-(1.5-1.5*$)^3)">
                                          <p:val>
                                            <p:strVal val="0"/>
                                          </p:val>
                                        </p:tav>
                                        <p:tav tm="100000">
                                          <p:val>
                                            <p:strVal val="1"/>
                                          </p:val>
                                        </p:tav>
                                      </p:tavLst>
                                    </p:anim>
                                  </p:childTnLst>
                                </p:cTn>
                              </p:par>
                            </p:childTnLst>
                          </p:cTn>
                        </p:par>
                        <p:par>
                          <p:cTn id="21" fill="hold">
                            <p:stCondLst>
                              <p:cond delay="2550"/>
                            </p:stCondLst>
                            <p:childTnLst>
                              <p:par>
                                <p:cTn id="22" presetID="1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ppt_x</p:attrName>
                                        </p:attrNameLst>
                                      </p:cBhvr>
                                      <p:tavLst>
                                        <p:tav tm="0">
                                          <p:val>
                                            <p:strVal val="#ppt_x-#ppt_w*1.125000"/>
                                          </p:val>
                                        </p:tav>
                                        <p:tav tm="100000">
                                          <p:val>
                                            <p:strVal val="#ppt_x"/>
                                          </p:val>
                                        </p:tav>
                                      </p:tavLst>
                                    </p:anim>
                                    <p:animEffect transition="in" filter="wipe(right)">
                                      <p:cBhvr>
                                        <p:cTn id="25" dur="500"/>
                                        <p:tgtEl>
                                          <p:spTgt spid="2"/>
                                        </p:tgtEl>
                                      </p:cBhvr>
                                    </p:animEffect>
                                  </p:childTnLst>
                                </p:cTn>
                              </p:par>
                              <p:par>
                                <p:cTn id="26" presetID="23" presetClass="entr" presetSubtype="528" fill="hold" grpId="0" nodeType="withEffect">
                                  <p:stCondLst>
                                    <p:cond delay="0"/>
                                  </p:stCondLst>
                                  <p:iterate type="lt">
                                    <p:tmPct val="5000"/>
                                  </p:iterate>
                                  <p:childTnLst>
                                    <p:set>
                                      <p:cBhvr>
                                        <p:cTn id="27" dur="1" fill="hold">
                                          <p:stCondLst>
                                            <p:cond delay="0"/>
                                          </p:stCondLst>
                                        </p:cTn>
                                        <p:tgtEl>
                                          <p:spTgt spid="23"/>
                                        </p:tgtEl>
                                        <p:attrNameLst>
                                          <p:attrName>style.visibility</p:attrName>
                                        </p:attrNameLst>
                                      </p:cBhvr>
                                      <p:to>
                                        <p:strVal val="visible"/>
                                      </p:to>
                                    </p:set>
                                    <p:anim to="" calcmode="lin" valueType="num">
                                      <p:cBhvr>
                                        <p:cTn id="28" dur="1000" fill="hold">
                                          <p:stCondLst>
                                            <p:cond delay="0"/>
                                          </p:stCondLst>
                                        </p:cTn>
                                        <p:tgtEl>
                                          <p:spTgt spid="23"/>
                                        </p:tgtEl>
                                        <p:attrNameLst>
                                          <p:attrName>ppt_x</p:attrName>
                                        </p:attrNameLst>
                                      </p:cBhvr>
                                      <p:tavLst>
                                        <p:tav tm="0" fmla="#ppt_x+(8/9)*(#ppt_x-(#ppt_x-#ppt_w/2))*((1.5-1.5*$)^2-(1.5-1.5*$)^3)">
                                          <p:val>
                                            <p:strVal val="0"/>
                                          </p:val>
                                        </p:tav>
                                        <p:tav tm="100000">
                                          <p:val>
                                            <p:strVal val="1"/>
                                          </p:val>
                                        </p:tav>
                                      </p:tavLst>
                                    </p:anim>
                                    <p:anim to="" calcmode="lin" valueType="num">
                                      <p:cBhvr>
                                        <p:cTn id="29" dur="1000" fill="hold">
                                          <p:stCondLst>
                                            <p:cond delay="0"/>
                                          </p:stCondLst>
                                        </p:cTn>
                                        <p:tgtEl>
                                          <p:spTgt spid="23"/>
                                        </p:tgtEl>
                                        <p:attrNameLst>
                                          <p:attrName>ppt_y</p:attrName>
                                        </p:attrNameLst>
                                      </p:cBhvr>
                                      <p:tavLst>
                                        <p:tav tm="0" fmla="#ppt_y+(8/9)*(#ppt_y-(#ppt_y+#ppt_h/2))*((1.5-1.5*$)^2-(1.5-1.5*$)^3)">
                                          <p:val>
                                            <p:strVal val="0"/>
                                          </p:val>
                                        </p:tav>
                                        <p:tav tm="100000">
                                          <p:val>
                                            <p:strVal val="1"/>
                                          </p:val>
                                        </p:tav>
                                      </p:tavLst>
                                    </p:anim>
                                    <p:anim to="" calcmode="lin" valueType="num">
                                      <p:cBhvr>
                                        <p:cTn id="30" dur="1000" fill="hold">
                                          <p:stCondLst>
                                            <p:cond delay="0"/>
                                          </p:stCondLst>
                                        </p:cTn>
                                        <p:tgtEl>
                                          <p:spTgt spid="23"/>
                                        </p:tgtEl>
                                        <p:attrNameLst>
                                          <p:attrName>ppt_w</p:attrName>
                                        </p:attrNameLst>
                                      </p:cBhvr>
                                      <p:tavLst>
                                        <p:tav tm="0" fmla="#ppt_w+(8/9)*(#ppt_w-0)*((1.5-1.5*$)^2-(1.5-1.5*$)^3)">
                                          <p:val>
                                            <p:strVal val="0"/>
                                          </p:val>
                                        </p:tav>
                                        <p:tav tm="100000">
                                          <p:val>
                                            <p:strVal val="1"/>
                                          </p:val>
                                        </p:tav>
                                      </p:tavLst>
                                    </p:anim>
                                    <p:anim to="" calcmode="lin" valueType="num">
                                      <p:cBhvr>
                                        <p:cTn id="31" dur="1000" fill="hold">
                                          <p:stCondLst>
                                            <p:cond delay="0"/>
                                          </p:stCondLst>
                                        </p:cTn>
                                        <p:tgtEl>
                                          <p:spTgt spid="23"/>
                                        </p:tgtEl>
                                        <p:attrNameLst>
                                          <p:attrName>ppt_h</p:attrName>
                                        </p:attrNameLst>
                                      </p:cBhvr>
                                      <p:tavLst>
                                        <p:tav tm="0" fmla="#ppt_h+(8/9)*(#ppt_h-0)*((1.5-1.5*$)^2-(1.5-1.5*$)^3)">
                                          <p:val>
                                            <p:strVal val="0"/>
                                          </p:val>
                                        </p:tav>
                                        <p:tav tm="100000">
                                          <p:val>
                                            <p:strVal val="1"/>
                                          </p:val>
                                        </p:tav>
                                      </p:tavLst>
                                    </p:anim>
                                  </p:childTnLst>
                                </p:cTn>
                              </p:par>
                            </p:childTnLst>
                          </p:cTn>
                        </p:par>
                        <p:par>
                          <p:cTn id="32" fill="hold">
                            <p:stCondLst>
                              <p:cond delay="4100"/>
                            </p:stCondLst>
                            <p:childTnLst>
                              <p:par>
                                <p:cTn id="33" presetID="1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p:tgtEl>
                                          <p:spTgt spid="11"/>
                                        </p:tgtEl>
                                        <p:attrNameLst>
                                          <p:attrName>ppt_x</p:attrName>
                                        </p:attrNameLst>
                                      </p:cBhvr>
                                      <p:tavLst>
                                        <p:tav tm="0">
                                          <p:val>
                                            <p:strVal val="#ppt_x-#ppt_w*1.125000"/>
                                          </p:val>
                                        </p:tav>
                                        <p:tav tm="100000">
                                          <p:val>
                                            <p:strVal val="#ppt_x"/>
                                          </p:val>
                                        </p:tav>
                                      </p:tavLst>
                                    </p:anim>
                                    <p:animEffect transition="in" filter="wipe(right)">
                                      <p:cBhvr>
                                        <p:cTn id="36" dur="500"/>
                                        <p:tgtEl>
                                          <p:spTgt spid="11"/>
                                        </p:tgtEl>
                                      </p:cBhvr>
                                    </p:animEffect>
                                  </p:childTnLst>
                                </p:cTn>
                              </p:par>
                              <p:par>
                                <p:cTn id="37" presetID="23" presetClass="entr" presetSubtype="528" fill="hold" grpId="0" nodeType="withEffect">
                                  <p:stCondLst>
                                    <p:cond delay="0"/>
                                  </p:stCondLst>
                                  <p:iterate type="lt">
                                    <p:tmPct val="5000"/>
                                  </p:iterate>
                                  <p:childTnLst>
                                    <p:set>
                                      <p:cBhvr>
                                        <p:cTn id="38" dur="1" fill="hold">
                                          <p:stCondLst>
                                            <p:cond delay="0"/>
                                          </p:stCondLst>
                                        </p:cTn>
                                        <p:tgtEl>
                                          <p:spTgt spid="24"/>
                                        </p:tgtEl>
                                        <p:attrNameLst>
                                          <p:attrName>style.visibility</p:attrName>
                                        </p:attrNameLst>
                                      </p:cBhvr>
                                      <p:to>
                                        <p:strVal val="visible"/>
                                      </p:to>
                                    </p:set>
                                    <p:anim to="" calcmode="lin" valueType="num">
                                      <p:cBhvr>
                                        <p:cTn id="39" dur="1000" fill="hold">
                                          <p:stCondLst>
                                            <p:cond delay="0"/>
                                          </p:stCondLst>
                                        </p:cTn>
                                        <p:tgtEl>
                                          <p:spTgt spid="24"/>
                                        </p:tgtEl>
                                        <p:attrNameLst>
                                          <p:attrName>ppt_x</p:attrName>
                                        </p:attrNameLst>
                                      </p:cBhvr>
                                      <p:tavLst>
                                        <p:tav tm="0" fmla="#ppt_x+(8/9)*(#ppt_x-(#ppt_x-#ppt_w/2))*((1.5-1.5*$)^2-(1.5-1.5*$)^3)">
                                          <p:val>
                                            <p:strVal val="0"/>
                                          </p:val>
                                        </p:tav>
                                        <p:tav tm="100000">
                                          <p:val>
                                            <p:strVal val="1"/>
                                          </p:val>
                                        </p:tav>
                                      </p:tavLst>
                                    </p:anim>
                                    <p:anim to="" calcmode="lin" valueType="num">
                                      <p:cBhvr>
                                        <p:cTn id="40" dur="1000" fill="hold">
                                          <p:stCondLst>
                                            <p:cond delay="0"/>
                                          </p:stCondLst>
                                        </p:cTn>
                                        <p:tgtEl>
                                          <p:spTgt spid="24"/>
                                        </p:tgtEl>
                                        <p:attrNameLst>
                                          <p:attrName>ppt_y</p:attrName>
                                        </p:attrNameLst>
                                      </p:cBhvr>
                                      <p:tavLst>
                                        <p:tav tm="0" fmla="#ppt_y+(8/9)*(#ppt_y-(#ppt_y+#ppt_h/2))*((1.5-1.5*$)^2-(1.5-1.5*$)^3)">
                                          <p:val>
                                            <p:strVal val="0"/>
                                          </p:val>
                                        </p:tav>
                                        <p:tav tm="100000">
                                          <p:val>
                                            <p:strVal val="1"/>
                                          </p:val>
                                        </p:tav>
                                      </p:tavLst>
                                    </p:anim>
                                    <p:anim to="" calcmode="lin" valueType="num">
                                      <p:cBhvr>
                                        <p:cTn id="41" dur="1000" fill="hold">
                                          <p:stCondLst>
                                            <p:cond delay="0"/>
                                          </p:stCondLst>
                                        </p:cTn>
                                        <p:tgtEl>
                                          <p:spTgt spid="24"/>
                                        </p:tgtEl>
                                        <p:attrNameLst>
                                          <p:attrName>ppt_w</p:attrName>
                                        </p:attrNameLst>
                                      </p:cBhvr>
                                      <p:tavLst>
                                        <p:tav tm="0" fmla="#ppt_w+(8/9)*(#ppt_w-0)*((1.5-1.5*$)^2-(1.5-1.5*$)^3)">
                                          <p:val>
                                            <p:strVal val="0"/>
                                          </p:val>
                                        </p:tav>
                                        <p:tav tm="100000">
                                          <p:val>
                                            <p:strVal val="1"/>
                                          </p:val>
                                        </p:tav>
                                      </p:tavLst>
                                    </p:anim>
                                    <p:anim to="" calcmode="lin" valueType="num">
                                      <p:cBhvr>
                                        <p:cTn id="42" dur="1000" fill="hold">
                                          <p:stCondLst>
                                            <p:cond delay="0"/>
                                          </p:stCondLst>
                                        </p:cTn>
                                        <p:tgtEl>
                                          <p:spTgt spid="24"/>
                                        </p:tgtEl>
                                        <p:attrNameLst>
                                          <p:attrName>ppt_h</p:attrName>
                                        </p:attrNameLst>
                                      </p:cBhvr>
                                      <p:tavLst>
                                        <p:tav tm="0" fmla="#ppt_h+(8/9)*(#ppt_h-0)*((1.5-1.5*$)^2-(1.5-1.5*$)^3)">
                                          <p:val>
                                            <p:strVal val="0"/>
                                          </p:val>
                                        </p:tav>
                                        <p:tav tm="100000">
                                          <p:val>
                                            <p:strVal val="1"/>
                                          </p:val>
                                        </p:tav>
                                      </p:tavLst>
                                    </p:anim>
                                  </p:childTnLst>
                                </p:cTn>
                              </p:par>
                            </p:childTnLst>
                          </p:cTn>
                        </p:par>
                        <p:par>
                          <p:cTn id="43" fill="hold">
                            <p:stCondLst>
                              <p:cond delay="5650"/>
                            </p:stCondLst>
                            <p:childTnLst>
                              <p:par>
                                <p:cTn id="44" presetID="12"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p:tgtEl>
                                          <p:spTgt spid="8"/>
                                        </p:tgtEl>
                                        <p:attrNameLst>
                                          <p:attrName>ppt_x</p:attrName>
                                        </p:attrNameLst>
                                      </p:cBhvr>
                                      <p:tavLst>
                                        <p:tav tm="0">
                                          <p:val>
                                            <p:strVal val="#ppt_x-#ppt_w*1.125000"/>
                                          </p:val>
                                        </p:tav>
                                        <p:tav tm="100000">
                                          <p:val>
                                            <p:strVal val="#ppt_x"/>
                                          </p:val>
                                        </p:tav>
                                      </p:tavLst>
                                    </p:anim>
                                    <p:animEffect transition="in" filter="wipe(right)">
                                      <p:cBhvr>
                                        <p:cTn id="47" dur="500"/>
                                        <p:tgtEl>
                                          <p:spTgt spid="8"/>
                                        </p:tgtEl>
                                      </p:cBhvr>
                                    </p:animEffect>
                                  </p:childTnLst>
                                </p:cTn>
                              </p:par>
                              <p:par>
                                <p:cTn id="48" presetID="23" presetClass="entr" presetSubtype="528" fill="hold" grpId="0" nodeType="withEffect">
                                  <p:stCondLst>
                                    <p:cond delay="0"/>
                                  </p:stCondLst>
                                  <p:iterate type="lt">
                                    <p:tmPct val="5000"/>
                                  </p:iterate>
                                  <p:childTnLst>
                                    <p:set>
                                      <p:cBhvr>
                                        <p:cTn id="49" dur="1" fill="hold">
                                          <p:stCondLst>
                                            <p:cond delay="0"/>
                                          </p:stCondLst>
                                        </p:cTn>
                                        <p:tgtEl>
                                          <p:spTgt spid="25"/>
                                        </p:tgtEl>
                                        <p:attrNameLst>
                                          <p:attrName>style.visibility</p:attrName>
                                        </p:attrNameLst>
                                      </p:cBhvr>
                                      <p:to>
                                        <p:strVal val="visible"/>
                                      </p:to>
                                    </p:set>
                                    <p:anim to="" calcmode="lin" valueType="num">
                                      <p:cBhvr>
                                        <p:cTn id="50"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1"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52"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53"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par>
                          <p:cTn id="54" fill="hold">
                            <p:stCondLst>
                              <p:cond delay="7200"/>
                            </p:stCondLst>
                            <p:childTnLst>
                              <p:par>
                                <p:cTn id="55" presetID="2" presetClass="entr" presetSubtype="4" decel="100000"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1500" fill="hold"/>
                                        <p:tgtEl>
                                          <p:spTgt spid="41"/>
                                        </p:tgtEl>
                                        <p:attrNameLst>
                                          <p:attrName>ppt_x</p:attrName>
                                        </p:attrNameLst>
                                      </p:cBhvr>
                                      <p:tavLst>
                                        <p:tav tm="0">
                                          <p:val>
                                            <p:strVal val="#ppt_x"/>
                                          </p:val>
                                        </p:tav>
                                        <p:tav tm="100000">
                                          <p:val>
                                            <p:strVal val="#ppt_x"/>
                                          </p:val>
                                        </p:tav>
                                      </p:tavLst>
                                    </p:anim>
                                    <p:anim calcmode="lin" valueType="num">
                                      <p:cBhvr additive="base">
                                        <p:cTn id="58" dur="1500" fill="hold"/>
                                        <p:tgtEl>
                                          <p:spTgt spid="41"/>
                                        </p:tgtEl>
                                        <p:attrNameLst>
                                          <p:attrName>ppt_y</p:attrName>
                                        </p:attrNameLst>
                                      </p:cBhvr>
                                      <p:tavLst>
                                        <p:tav tm="0">
                                          <p:val>
                                            <p:strVal val="1+#ppt_h/2"/>
                                          </p:val>
                                        </p:tav>
                                        <p:tav tm="100000">
                                          <p:val>
                                            <p:strVal val="#ppt_y"/>
                                          </p:val>
                                        </p:tav>
                                      </p:tavLst>
                                    </p:anim>
                                  </p:childTnLst>
                                </p:cTn>
                              </p:par>
                              <p:par>
                                <p:cTn id="59" presetID="2" presetClass="entr" presetSubtype="4" decel="100000" fill="hold" nodeType="withEffect">
                                  <p:stCondLst>
                                    <p:cond delay="50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1500" fill="hold"/>
                                        <p:tgtEl>
                                          <p:spTgt spid="26"/>
                                        </p:tgtEl>
                                        <p:attrNameLst>
                                          <p:attrName>ppt_x</p:attrName>
                                        </p:attrNameLst>
                                      </p:cBhvr>
                                      <p:tavLst>
                                        <p:tav tm="0">
                                          <p:val>
                                            <p:strVal val="#ppt_x"/>
                                          </p:val>
                                        </p:tav>
                                        <p:tav tm="100000">
                                          <p:val>
                                            <p:strVal val="#ppt_x"/>
                                          </p:val>
                                        </p:tav>
                                      </p:tavLst>
                                    </p:anim>
                                    <p:anim calcmode="lin" valueType="num">
                                      <p:cBhvr additive="base">
                                        <p:cTn id="62" dur="1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decel="100000" fill="hold" nodeType="withEffect">
                                  <p:stCondLst>
                                    <p:cond delay="100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1500" fill="hold"/>
                                        <p:tgtEl>
                                          <p:spTgt spid="31"/>
                                        </p:tgtEl>
                                        <p:attrNameLst>
                                          <p:attrName>ppt_x</p:attrName>
                                        </p:attrNameLst>
                                      </p:cBhvr>
                                      <p:tavLst>
                                        <p:tav tm="0">
                                          <p:val>
                                            <p:strVal val="#ppt_x"/>
                                          </p:val>
                                        </p:tav>
                                        <p:tav tm="100000">
                                          <p:val>
                                            <p:strVal val="#ppt_x"/>
                                          </p:val>
                                        </p:tav>
                                      </p:tavLst>
                                    </p:anim>
                                    <p:anim calcmode="lin" valueType="num">
                                      <p:cBhvr additive="base">
                                        <p:cTn id="66" dur="1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4" decel="100000" fill="hold" nodeType="withEffect">
                                  <p:stCondLst>
                                    <p:cond delay="150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1500" fill="hold"/>
                                        <p:tgtEl>
                                          <p:spTgt spid="36"/>
                                        </p:tgtEl>
                                        <p:attrNameLst>
                                          <p:attrName>ppt_x</p:attrName>
                                        </p:attrNameLst>
                                      </p:cBhvr>
                                      <p:tavLst>
                                        <p:tav tm="0">
                                          <p:val>
                                            <p:strVal val="#ppt_x"/>
                                          </p:val>
                                        </p:tav>
                                        <p:tav tm="100000">
                                          <p:val>
                                            <p:strVal val="#ppt_x"/>
                                          </p:val>
                                        </p:tav>
                                      </p:tavLst>
                                    </p:anim>
                                    <p:anim calcmode="lin" valueType="num">
                                      <p:cBhvr additive="base">
                                        <p:cTn id="70" dur="1500" fill="hold"/>
                                        <p:tgtEl>
                                          <p:spTgt spid="36"/>
                                        </p:tgtEl>
                                        <p:attrNameLst>
                                          <p:attrName>ppt_y</p:attrName>
                                        </p:attrNameLst>
                                      </p:cBhvr>
                                      <p:tavLst>
                                        <p:tav tm="0">
                                          <p:val>
                                            <p:strVal val="1+#ppt_h/2"/>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2">
            <a:extLst>
              <a:ext uri="{FF2B5EF4-FFF2-40B4-BE49-F238E27FC236}">
                <a16:creationId xmlns:a16="http://schemas.microsoft.com/office/drawing/2014/main" id="{50013921-EDA5-47F9-899A-519513A595BA}"/>
              </a:ext>
            </a:extLst>
          </p:cNvPr>
          <p:cNvSpPr/>
          <p:nvPr/>
        </p:nvSpPr>
        <p:spPr>
          <a:xfrm flipV="1">
            <a:off x="0" y="0"/>
            <a:ext cx="10887408" cy="7947498"/>
          </a:xfrm>
          <a:custGeom>
            <a:avLst/>
            <a:gdLst>
              <a:gd name="connsiteX0" fmla="*/ 878602 w 11421828"/>
              <a:gd name="connsiteY0" fmla="*/ 1537554 h 8346720"/>
              <a:gd name="connsiteX1" fmla="*/ 2635807 w 11421828"/>
              <a:gd name="connsiteY1" fmla="*/ 3294758 h 8346720"/>
              <a:gd name="connsiteX2" fmla="*/ 3514409 w 11421828"/>
              <a:gd name="connsiteY2" fmla="*/ 3294758 h 8346720"/>
              <a:gd name="connsiteX3" fmla="*/ 3514409 w 11421828"/>
              <a:gd name="connsiteY3" fmla="*/ 3294758 h 8346720"/>
              <a:gd name="connsiteX4" fmla="*/ 4393011 w 11421828"/>
              <a:gd name="connsiteY4" fmla="*/ 4173361 h 8346720"/>
              <a:gd name="connsiteX5" fmla="*/ 4393011 w 11421828"/>
              <a:gd name="connsiteY5" fmla="*/ 4393011 h 8346720"/>
              <a:gd name="connsiteX6" fmla="*/ 6150216 w 11421828"/>
              <a:gd name="connsiteY6" fmla="*/ 6150216 h 8346720"/>
              <a:gd name="connsiteX7" fmla="*/ 7907420 w 11421828"/>
              <a:gd name="connsiteY7" fmla="*/ 6150216 h 8346720"/>
              <a:gd name="connsiteX8" fmla="*/ 11421829 w 11421828"/>
              <a:gd name="connsiteY8" fmla="*/ 8346721 h 8346720"/>
              <a:gd name="connsiteX9" fmla="*/ 0 w 11421828"/>
              <a:gd name="connsiteY9" fmla="*/ 8346721 h 8346720"/>
              <a:gd name="connsiteX10" fmla="*/ 0 w 11421828"/>
              <a:gd name="connsiteY10" fmla="*/ 0 h 8346720"/>
              <a:gd name="connsiteX11" fmla="*/ 0 w 11421828"/>
              <a:gd name="connsiteY11" fmla="*/ 0 h 8346720"/>
              <a:gd name="connsiteX12" fmla="*/ 878602 w 11421828"/>
              <a:gd name="connsiteY12" fmla="*/ 1537554 h 83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21828" h="8346720">
                <a:moveTo>
                  <a:pt x="878602" y="1537554"/>
                </a:moveTo>
                <a:cubicBezTo>
                  <a:pt x="878602" y="2635807"/>
                  <a:pt x="1757205" y="3294758"/>
                  <a:pt x="2635807" y="3294758"/>
                </a:cubicBezTo>
                <a:lnTo>
                  <a:pt x="3514409" y="3294758"/>
                </a:lnTo>
                <a:lnTo>
                  <a:pt x="3514409" y="3294758"/>
                </a:lnTo>
                <a:cubicBezTo>
                  <a:pt x="3953710" y="3294758"/>
                  <a:pt x="4393011" y="3734060"/>
                  <a:pt x="4393011" y="4173361"/>
                </a:cubicBezTo>
                <a:lnTo>
                  <a:pt x="4393011" y="4393011"/>
                </a:lnTo>
                <a:cubicBezTo>
                  <a:pt x="4393011" y="5491264"/>
                  <a:pt x="5271614" y="6150216"/>
                  <a:pt x="6150216" y="6150216"/>
                </a:cubicBezTo>
                <a:lnTo>
                  <a:pt x="7907420" y="6150216"/>
                </a:lnTo>
                <a:cubicBezTo>
                  <a:pt x="9444974" y="6150216"/>
                  <a:pt x="10762878" y="7028818"/>
                  <a:pt x="11421829" y="8346721"/>
                </a:cubicBezTo>
                <a:lnTo>
                  <a:pt x="0" y="8346721"/>
                </a:lnTo>
                <a:lnTo>
                  <a:pt x="0" y="0"/>
                </a:lnTo>
                <a:lnTo>
                  <a:pt x="0" y="0"/>
                </a:lnTo>
                <a:cubicBezTo>
                  <a:pt x="439301" y="439301"/>
                  <a:pt x="878602" y="878602"/>
                  <a:pt x="878602" y="1537554"/>
                </a:cubicBezTo>
                <a:close/>
              </a:path>
            </a:pathLst>
          </a:custGeom>
          <a:gradFill>
            <a:gsLst>
              <a:gs pos="39000">
                <a:schemeClr val="accent1">
                  <a:lumMod val="5000"/>
                  <a:lumOff val="95000"/>
                  <a:alpha val="49000"/>
                </a:schemeClr>
              </a:gs>
              <a:gs pos="100000">
                <a:srgbClr val="75E1B3">
                  <a:alpha val="41000"/>
                </a:srgbClr>
              </a:gs>
            </a:gsLst>
            <a:lin ang="7800000" scaled="0"/>
          </a:gradFill>
          <a:ln w="2196465" cap="flat">
            <a:noFill/>
            <a:prstDash val="solid"/>
            <a:miter/>
          </a:ln>
        </p:spPr>
        <p:txBody>
          <a:bodyPr rtlCol="0" anchor="ctr"/>
          <a:lstStyle/>
          <a:p>
            <a:endParaRPr lang="zh-CN" altLang="en-US">
              <a:cs typeface="+mn-ea"/>
              <a:sym typeface="+mn-lt"/>
            </a:endParaRPr>
          </a:p>
        </p:txBody>
      </p:sp>
      <p:pic>
        <p:nvPicPr>
          <p:cNvPr id="10" name="图形 9">
            <a:extLst>
              <a:ext uri="{FF2B5EF4-FFF2-40B4-BE49-F238E27FC236}">
                <a16:creationId xmlns:a16="http://schemas.microsoft.com/office/drawing/2014/main" id="{857478FB-CAB7-4B4D-B1B1-AD4802A698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02349" y="961590"/>
            <a:ext cx="7704306" cy="4728850"/>
          </a:xfrm>
          <a:prstGeom prst="rect">
            <a:avLst/>
          </a:prstGeom>
        </p:spPr>
      </p:pic>
      <p:sp>
        <p:nvSpPr>
          <p:cNvPr id="22" name="文本框 21">
            <a:extLst>
              <a:ext uri="{FF2B5EF4-FFF2-40B4-BE49-F238E27FC236}">
                <a16:creationId xmlns:a16="http://schemas.microsoft.com/office/drawing/2014/main" id="{13DD96E7-7B0C-4337-A938-84700DC92210}"/>
              </a:ext>
            </a:extLst>
          </p:cNvPr>
          <p:cNvSpPr txBox="1"/>
          <p:nvPr/>
        </p:nvSpPr>
        <p:spPr>
          <a:xfrm>
            <a:off x="4554751" y="2079099"/>
            <a:ext cx="7141028" cy="1200329"/>
          </a:xfrm>
          <a:prstGeom prst="rect">
            <a:avLst/>
          </a:prstGeom>
          <a:noFill/>
        </p:spPr>
        <p:txBody>
          <a:bodyPr wrap="square" rtlCol="0">
            <a:spAutoFit/>
          </a:bodyPr>
          <a:lstStyle>
            <a:defPPr>
              <a:defRPr lang="zh-CN"/>
            </a:defPPr>
            <a:lvl1pPr algn="ctr">
              <a:defRPr sz="7200" b="1">
                <a:solidFill>
                  <a:srgbClr val="E48700"/>
                </a:solidFill>
                <a:cs typeface="+mn-ea"/>
              </a:defRPr>
            </a:lvl1pPr>
          </a:lstStyle>
          <a:p>
            <a:r>
              <a:rPr lang="en-US" altLang="zh-CN" smtClean="0">
                <a:sym typeface="+mn-lt"/>
              </a:rPr>
              <a:t>Add title text</a:t>
            </a:r>
            <a:endParaRPr lang="zh-CN" altLang="en-US" dirty="0">
              <a:sym typeface="+mn-lt"/>
            </a:endParaRPr>
          </a:p>
        </p:txBody>
      </p:sp>
      <p:sp>
        <p:nvSpPr>
          <p:cNvPr id="23" name="文本框 22">
            <a:extLst>
              <a:ext uri="{FF2B5EF4-FFF2-40B4-BE49-F238E27FC236}">
                <a16:creationId xmlns:a16="http://schemas.microsoft.com/office/drawing/2014/main" id="{F5C96FAB-FCB3-43F0-9EB4-DE2A1EAE4133}"/>
              </a:ext>
            </a:extLst>
          </p:cNvPr>
          <p:cNvSpPr txBox="1"/>
          <p:nvPr/>
        </p:nvSpPr>
        <p:spPr>
          <a:xfrm>
            <a:off x="5369216" y="3371705"/>
            <a:ext cx="5518192" cy="308995"/>
          </a:xfrm>
          <a:prstGeom prst="rect">
            <a:avLst/>
          </a:prstGeom>
          <a:noFill/>
        </p:spPr>
        <p:txBody>
          <a:bodyPr wrap="square" rtlCol="0">
            <a:spAutoFit/>
          </a:bodyPr>
          <a:lstStyle/>
          <a:p>
            <a:pPr>
              <a:lnSpc>
                <a:spcPct val="130000"/>
              </a:lnSpc>
            </a:pPr>
            <a:r>
              <a:rPr lang="en-US" altLang="zh-CN" sz="1200" smtClean="0">
                <a:solidFill>
                  <a:srgbClr val="E48700"/>
                </a:solidFill>
                <a:cs typeface="+mn-ea"/>
                <a:sym typeface="+mn-lt"/>
              </a:rPr>
              <a:t>Click here to add content that matches the title.</a:t>
            </a:r>
            <a:endParaRPr lang="en-US" altLang="zh-CN" sz="1200" dirty="0">
              <a:solidFill>
                <a:srgbClr val="E48700"/>
              </a:solidFill>
              <a:cs typeface="+mn-ea"/>
              <a:sym typeface="+mn-lt"/>
            </a:endParaRPr>
          </a:p>
        </p:txBody>
      </p:sp>
      <p:sp>
        <p:nvSpPr>
          <p:cNvPr id="24" name="文本框 23">
            <a:extLst>
              <a:ext uri="{FF2B5EF4-FFF2-40B4-BE49-F238E27FC236}">
                <a16:creationId xmlns:a16="http://schemas.microsoft.com/office/drawing/2014/main" id="{A3B69BFB-0A46-4D28-9046-FE5E5C819A69}"/>
              </a:ext>
            </a:extLst>
          </p:cNvPr>
          <p:cNvSpPr txBox="1"/>
          <p:nvPr/>
        </p:nvSpPr>
        <p:spPr>
          <a:xfrm>
            <a:off x="853173" y="1850091"/>
            <a:ext cx="3349176" cy="2123658"/>
          </a:xfrm>
          <a:prstGeom prst="rect">
            <a:avLst/>
          </a:prstGeom>
          <a:noFill/>
        </p:spPr>
        <p:txBody>
          <a:bodyPr wrap="square" rtlCol="0">
            <a:spAutoFit/>
          </a:bodyPr>
          <a:lstStyle/>
          <a:p>
            <a:r>
              <a:rPr lang="en-US" altLang="zh-CN" sz="6600" b="1" dirty="0">
                <a:solidFill>
                  <a:srgbClr val="E48700"/>
                </a:solidFill>
                <a:cs typeface="+mn-ea"/>
                <a:sym typeface="+mn-lt"/>
              </a:rPr>
              <a:t>PART </a:t>
            </a:r>
          </a:p>
          <a:p>
            <a:r>
              <a:rPr lang="en-US" altLang="zh-CN" sz="6600" b="1" dirty="0">
                <a:solidFill>
                  <a:srgbClr val="E48700"/>
                </a:solidFill>
                <a:cs typeface="+mn-ea"/>
                <a:sym typeface="+mn-lt"/>
              </a:rPr>
              <a:t>FOUR</a:t>
            </a:r>
            <a:endParaRPr lang="zh-CN" altLang="en-US" sz="6600" b="1" dirty="0">
              <a:solidFill>
                <a:srgbClr val="E48700"/>
              </a:solidFill>
              <a:cs typeface="+mn-ea"/>
              <a:sym typeface="+mn-lt"/>
            </a:endParaRPr>
          </a:p>
        </p:txBody>
      </p:sp>
      <p:pic>
        <p:nvPicPr>
          <p:cNvPr id="26" name="图形 25">
            <a:extLst>
              <a:ext uri="{FF2B5EF4-FFF2-40B4-BE49-F238E27FC236}">
                <a16:creationId xmlns:a16="http://schemas.microsoft.com/office/drawing/2014/main" id="{45BA554A-BDEC-407D-B3AC-1AE931E1C6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887408" y="476509"/>
            <a:ext cx="775335" cy="183632"/>
          </a:xfrm>
          <a:prstGeom prst="rect">
            <a:avLst/>
          </a:prstGeom>
        </p:spPr>
      </p:pic>
      <p:grpSp>
        <p:nvGrpSpPr>
          <p:cNvPr id="9" name="图形 49">
            <a:extLst>
              <a:ext uri="{FF2B5EF4-FFF2-40B4-BE49-F238E27FC236}">
                <a16:creationId xmlns:a16="http://schemas.microsoft.com/office/drawing/2014/main" id="{75C7B9A3-C591-4D02-AF9F-30D101343D12}"/>
              </a:ext>
            </a:extLst>
          </p:cNvPr>
          <p:cNvGrpSpPr/>
          <p:nvPr/>
        </p:nvGrpSpPr>
        <p:grpSpPr>
          <a:xfrm>
            <a:off x="864923" y="545525"/>
            <a:ext cx="2380974" cy="415633"/>
            <a:chOff x="864923" y="545525"/>
            <a:chExt cx="2380974" cy="415633"/>
          </a:xfrm>
        </p:grpSpPr>
        <p:grpSp>
          <p:nvGrpSpPr>
            <p:cNvPr id="11" name="图形 49">
              <a:extLst>
                <a:ext uri="{FF2B5EF4-FFF2-40B4-BE49-F238E27FC236}">
                  <a16:creationId xmlns:a16="http://schemas.microsoft.com/office/drawing/2014/main" id="{FFE6FF38-7A93-4962-9CE7-E4A2E25D869E}"/>
                </a:ext>
              </a:extLst>
            </p:cNvPr>
            <p:cNvGrpSpPr/>
            <p:nvPr/>
          </p:nvGrpSpPr>
          <p:grpSpPr>
            <a:xfrm>
              <a:off x="864923" y="545525"/>
              <a:ext cx="634681" cy="415194"/>
              <a:chOff x="864923" y="545525"/>
              <a:chExt cx="634681" cy="415194"/>
            </a:xfrm>
            <a:solidFill>
              <a:srgbClr val="79D296"/>
            </a:solidFill>
          </p:grpSpPr>
          <p:sp>
            <p:nvSpPr>
              <p:cNvPr id="14" name="任意多边形: 形状 13">
                <a:extLst>
                  <a:ext uri="{FF2B5EF4-FFF2-40B4-BE49-F238E27FC236}">
                    <a16:creationId xmlns:a16="http://schemas.microsoft.com/office/drawing/2014/main" id="{0FCEC7CF-A157-4851-907C-842C21FB850B}"/>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sp>
            <p:nvSpPr>
              <p:cNvPr id="15" name="任意多边形: 形状 14">
                <a:extLst>
                  <a:ext uri="{FF2B5EF4-FFF2-40B4-BE49-F238E27FC236}">
                    <a16:creationId xmlns:a16="http://schemas.microsoft.com/office/drawing/2014/main" id="{46E63E31-EEE9-49C8-BEE3-07DAF732E902}"/>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grpSp>
        <p:sp>
          <p:nvSpPr>
            <p:cNvPr id="12" name="文本框 11">
              <a:extLst>
                <a:ext uri="{FF2B5EF4-FFF2-40B4-BE49-F238E27FC236}">
                  <a16:creationId xmlns:a16="http://schemas.microsoft.com/office/drawing/2014/main" id="{23AE322A-B291-41BD-903D-7704B6514F17}"/>
                </a:ext>
              </a:extLst>
            </p:cNvPr>
            <p:cNvSpPr txBox="1"/>
            <p:nvPr/>
          </p:nvSpPr>
          <p:spPr>
            <a:xfrm>
              <a:off x="1522360" y="580733"/>
              <a:ext cx="944489" cy="380425"/>
            </a:xfrm>
            <a:prstGeom prst="rect">
              <a:avLst/>
            </a:prstGeom>
            <a:noFill/>
          </p:spPr>
          <p:txBody>
            <a:bodyPr wrap="none" rtlCol="0">
              <a:spAutoFit/>
            </a:bodyPr>
            <a:lstStyle/>
            <a:p>
              <a:pPr algn="l"/>
              <a:r>
                <a:rPr lang="zh-CN" altLang="en-US" sz="1872" spc="0" baseline="0">
                  <a:solidFill>
                    <a:srgbClr val="6CC1AA"/>
                  </a:solidFill>
                  <a:cs typeface="+mn-ea"/>
                  <a:sym typeface="+mn-lt"/>
                  <a:rtl val="0"/>
                </a:rPr>
                <a:t>YOUR </a:t>
              </a:r>
            </a:p>
          </p:txBody>
        </p:sp>
        <p:sp>
          <p:nvSpPr>
            <p:cNvPr id="13" name="文本框 12">
              <a:extLst>
                <a:ext uri="{FF2B5EF4-FFF2-40B4-BE49-F238E27FC236}">
                  <a16:creationId xmlns:a16="http://schemas.microsoft.com/office/drawing/2014/main" id="{80BC8AE1-AC9D-4DA4-97BA-3EAA4A3F4670}"/>
                </a:ext>
              </a:extLst>
            </p:cNvPr>
            <p:cNvSpPr txBox="1"/>
            <p:nvPr/>
          </p:nvSpPr>
          <p:spPr>
            <a:xfrm>
              <a:off x="2370336" y="580733"/>
              <a:ext cx="875561" cy="380425"/>
            </a:xfrm>
            <a:prstGeom prst="rect">
              <a:avLst/>
            </a:prstGeom>
            <a:noFill/>
          </p:spPr>
          <p:txBody>
            <a:bodyPr wrap="none" rtlCol="0">
              <a:spAutoFit/>
            </a:bodyPr>
            <a:lstStyle/>
            <a:p>
              <a:pPr algn="l"/>
              <a:r>
                <a:rPr lang="zh-CN" altLang="en-US" sz="1872" spc="0" baseline="0" dirty="0">
                  <a:solidFill>
                    <a:srgbClr val="6CC1AA"/>
                  </a:solidFill>
                  <a:cs typeface="+mn-ea"/>
                  <a:sym typeface="+mn-lt"/>
                  <a:rtl val="0"/>
                </a:rPr>
                <a:t>LOGO</a:t>
              </a:r>
            </a:p>
          </p:txBody>
        </p:sp>
      </p:grpSp>
    </p:spTree>
    <p:extLst>
      <p:ext uri="{BB962C8B-B14F-4D97-AF65-F5344CB8AC3E}">
        <p14:creationId xmlns:p14="http://schemas.microsoft.com/office/powerpoint/2010/main" val="375136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a:extLst>
              <a:ext uri="{FF2B5EF4-FFF2-40B4-BE49-F238E27FC236}">
                <a16:creationId xmlns:a16="http://schemas.microsoft.com/office/drawing/2014/main" id="{1E35E4AB-6B17-4D00-8165-47543EF7D88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4594" y="1811938"/>
            <a:ext cx="4462127" cy="2738823"/>
          </a:xfrm>
          <a:prstGeom prst="rect">
            <a:avLst/>
          </a:prstGeom>
        </p:spPr>
      </p:pic>
      <p:sp>
        <p:nvSpPr>
          <p:cNvPr id="20" name="文本框 19">
            <a:extLst>
              <a:ext uri="{FF2B5EF4-FFF2-40B4-BE49-F238E27FC236}">
                <a16:creationId xmlns:a16="http://schemas.microsoft.com/office/drawing/2014/main" id="{2343DB3A-A12B-4D18-80EF-065EEDA38FB2}"/>
              </a:ext>
            </a:extLst>
          </p:cNvPr>
          <p:cNvSpPr txBox="1"/>
          <p:nvPr/>
        </p:nvSpPr>
        <p:spPr>
          <a:xfrm>
            <a:off x="1643041" y="2697480"/>
            <a:ext cx="2903178" cy="646331"/>
          </a:xfrm>
          <a:prstGeom prst="rect">
            <a:avLst/>
          </a:prstGeom>
          <a:noFill/>
        </p:spPr>
        <p:txBody>
          <a:bodyPr wrap="square">
            <a:spAutoFit/>
          </a:bodyPr>
          <a:lstStyle/>
          <a:p>
            <a:pPr algn="ctr"/>
            <a:r>
              <a:rPr lang="en-US" altLang="zh-CN" sz="3600" b="1" smtClean="0">
                <a:solidFill>
                  <a:srgbClr val="1F9160"/>
                </a:solidFill>
                <a:cs typeface="+mn-ea"/>
                <a:sym typeface="+mn-lt"/>
              </a:rPr>
              <a:t>CONTENT</a:t>
            </a:r>
            <a:endParaRPr lang="zh-CN" altLang="en-US" sz="3600" b="1" dirty="0">
              <a:solidFill>
                <a:srgbClr val="1F9160"/>
              </a:solidFill>
              <a:cs typeface="+mn-ea"/>
              <a:sym typeface="+mn-lt"/>
            </a:endParaRPr>
          </a:p>
        </p:txBody>
      </p:sp>
      <p:sp>
        <p:nvSpPr>
          <p:cNvPr id="22" name="矩形 21">
            <a:extLst>
              <a:ext uri="{FF2B5EF4-FFF2-40B4-BE49-F238E27FC236}">
                <a16:creationId xmlns:a16="http://schemas.microsoft.com/office/drawing/2014/main" id="{D0F7AFD6-C845-4D90-BB2B-29D6F3364BF9}"/>
              </a:ext>
            </a:extLst>
          </p:cNvPr>
          <p:cNvSpPr/>
          <p:nvPr/>
        </p:nvSpPr>
        <p:spPr>
          <a:xfrm>
            <a:off x="5701495" y="1588449"/>
            <a:ext cx="45719" cy="3257550"/>
          </a:xfrm>
          <a:prstGeom prst="rect">
            <a:avLst/>
          </a:prstGeom>
          <a:solidFill>
            <a:srgbClr val="1F9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1764898C-EF73-4B1A-BC8A-41BA0020C214}"/>
              </a:ext>
            </a:extLst>
          </p:cNvPr>
          <p:cNvSpPr txBox="1"/>
          <p:nvPr/>
        </p:nvSpPr>
        <p:spPr>
          <a:xfrm>
            <a:off x="6037148" y="1305816"/>
            <a:ext cx="1439219" cy="923330"/>
          </a:xfrm>
          <a:prstGeom prst="rect">
            <a:avLst/>
          </a:prstGeom>
          <a:noFill/>
        </p:spPr>
        <p:txBody>
          <a:bodyPr wrap="square">
            <a:spAutoFit/>
          </a:bodyPr>
          <a:lstStyle/>
          <a:p>
            <a:pPr algn="ctr"/>
            <a:r>
              <a:rPr lang="en-US" altLang="zh-CN" sz="5400" b="1" dirty="0">
                <a:solidFill>
                  <a:srgbClr val="E48700"/>
                </a:solidFill>
                <a:cs typeface="+mn-ea"/>
                <a:sym typeface="+mn-lt"/>
              </a:rPr>
              <a:t>01</a:t>
            </a:r>
            <a:endParaRPr lang="zh-CN" altLang="en-US" sz="5400" b="1" dirty="0">
              <a:solidFill>
                <a:srgbClr val="E48700"/>
              </a:solidFill>
              <a:cs typeface="+mn-ea"/>
              <a:sym typeface="+mn-lt"/>
            </a:endParaRPr>
          </a:p>
        </p:txBody>
      </p:sp>
      <p:sp>
        <p:nvSpPr>
          <p:cNvPr id="24" name="文本框 23">
            <a:extLst>
              <a:ext uri="{FF2B5EF4-FFF2-40B4-BE49-F238E27FC236}">
                <a16:creationId xmlns:a16="http://schemas.microsoft.com/office/drawing/2014/main" id="{726411EA-D22A-428B-9839-54F148E46AD6}"/>
              </a:ext>
            </a:extLst>
          </p:cNvPr>
          <p:cNvSpPr txBox="1"/>
          <p:nvPr/>
        </p:nvSpPr>
        <p:spPr>
          <a:xfrm>
            <a:off x="7429065" y="1461639"/>
            <a:ext cx="3676899" cy="646331"/>
          </a:xfrm>
          <a:prstGeom prst="rect">
            <a:avLst/>
          </a:prstGeom>
          <a:noFill/>
        </p:spPr>
        <p:txBody>
          <a:bodyPr wrap="square">
            <a:spAutoFit/>
          </a:bodyPr>
          <a:lstStyle/>
          <a:p>
            <a:r>
              <a:rPr lang="en-US" altLang="zh-CN" sz="3600" b="1" smtClean="0">
                <a:solidFill>
                  <a:srgbClr val="1F9160"/>
                </a:solidFill>
                <a:cs typeface="+mn-ea"/>
                <a:sym typeface="+mn-lt"/>
              </a:rPr>
              <a:t>Add title text</a:t>
            </a:r>
            <a:endParaRPr lang="zh-CN" altLang="en-US" sz="3600" b="1" dirty="0">
              <a:solidFill>
                <a:srgbClr val="1F9160"/>
              </a:solidFill>
              <a:cs typeface="+mn-ea"/>
              <a:sym typeface="+mn-lt"/>
            </a:endParaRPr>
          </a:p>
        </p:txBody>
      </p:sp>
      <p:sp>
        <p:nvSpPr>
          <p:cNvPr id="25" name="文本框 24">
            <a:extLst>
              <a:ext uri="{FF2B5EF4-FFF2-40B4-BE49-F238E27FC236}">
                <a16:creationId xmlns:a16="http://schemas.microsoft.com/office/drawing/2014/main" id="{72AC9775-50C1-44F3-952D-71D3988AADA5}"/>
              </a:ext>
            </a:extLst>
          </p:cNvPr>
          <p:cNvSpPr txBox="1"/>
          <p:nvPr/>
        </p:nvSpPr>
        <p:spPr>
          <a:xfrm>
            <a:off x="6037148" y="2229146"/>
            <a:ext cx="1439219" cy="923330"/>
          </a:xfrm>
          <a:prstGeom prst="rect">
            <a:avLst/>
          </a:prstGeom>
          <a:noFill/>
        </p:spPr>
        <p:txBody>
          <a:bodyPr wrap="square">
            <a:spAutoFit/>
          </a:bodyPr>
          <a:lstStyle/>
          <a:p>
            <a:pPr algn="ctr"/>
            <a:r>
              <a:rPr lang="en-US" altLang="zh-CN" sz="5400" b="1" dirty="0">
                <a:solidFill>
                  <a:srgbClr val="E48700"/>
                </a:solidFill>
                <a:cs typeface="+mn-ea"/>
                <a:sym typeface="+mn-lt"/>
              </a:rPr>
              <a:t>02</a:t>
            </a:r>
            <a:endParaRPr lang="zh-CN" altLang="en-US" sz="5400" b="1" dirty="0">
              <a:solidFill>
                <a:srgbClr val="E48700"/>
              </a:solidFill>
              <a:cs typeface="+mn-ea"/>
              <a:sym typeface="+mn-lt"/>
            </a:endParaRPr>
          </a:p>
        </p:txBody>
      </p:sp>
      <p:sp>
        <p:nvSpPr>
          <p:cNvPr id="29" name="文本框 28">
            <a:extLst>
              <a:ext uri="{FF2B5EF4-FFF2-40B4-BE49-F238E27FC236}">
                <a16:creationId xmlns:a16="http://schemas.microsoft.com/office/drawing/2014/main" id="{CEB259A3-35C1-46EF-A349-065EAC106086}"/>
              </a:ext>
            </a:extLst>
          </p:cNvPr>
          <p:cNvSpPr txBox="1"/>
          <p:nvPr/>
        </p:nvSpPr>
        <p:spPr>
          <a:xfrm>
            <a:off x="6037148" y="3084641"/>
            <a:ext cx="1439219" cy="923330"/>
          </a:xfrm>
          <a:prstGeom prst="rect">
            <a:avLst/>
          </a:prstGeom>
          <a:noFill/>
        </p:spPr>
        <p:txBody>
          <a:bodyPr wrap="square">
            <a:spAutoFit/>
          </a:bodyPr>
          <a:lstStyle/>
          <a:p>
            <a:pPr algn="ctr"/>
            <a:r>
              <a:rPr lang="en-US" altLang="zh-CN" sz="5400" b="1" dirty="0">
                <a:solidFill>
                  <a:srgbClr val="E48700"/>
                </a:solidFill>
                <a:cs typeface="+mn-ea"/>
                <a:sym typeface="+mn-lt"/>
              </a:rPr>
              <a:t>03</a:t>
            </a:r>
            <a:endParaRPr lang="zh-CN" altLang="en-US" sz="5400" b="1" dirty="0">
              <a:solidFill>
                <a:srgbClr val="E48700"/>
              </a:solidFill>
              <a:cs typeface="+mn-ea"/>
              <a:sym typeface="+mn-lt"/>
            </a:endParaRPr>
          </a:p>
        </p:txBody>
      </p:sp>
      <p:sp>
        <p:nvSpPr>
          <p:cNvPr id="31" name="文本框 30">
            <a:extLst>
              <a:ext uri="{FF2B5EF4-FFF2-40B4-BE49-F238E27FC236}">
                <a16:creationId xmlns:a16="http://schemas.microsoft.com/office/drawing/2014/main" id="{B67D8396-46D8-4AFF-BBDA-9D8109988F47}"/>
              </a:ext>
            </a:extLst>
          </p:cNvPr>
          <p:cNvSpPr txBox="1"/>
          <p:nvPr/>
        </p:nvSpPr>
        <p:spPr>
          <a:xfrm>
            <a:off x="6037148" y="4007971"/>
            <a:ext cx="1439219" cy="923330"/>
          </a:xfrm>
          <a:prstGeom prst="rect">
            <a:avLst/>
          </a:prstGeom>
          <a:noFill/>
        </p:spPr>
        <p:txBody>
          <a:bodyPr wrap="square">
            <a:spAutoFit/>
          </a:bodyPr>
          <a:lstStyle/>
          <a:p>
            <a:pPr algn="ctr"/>
            <a:r>
              <a:rPr lang="en-US" altLang="zh-CN" sz="5400" b="1" dirty="0">
                <a:solidFill>
                  <a:srgbClr val="E48700"/>
                </a:solidFill>
                <a:cs typeface="+mn-ea"/>
                <a:sym typeface="+mn-lt"/>
              </a:rPr>
              <a:t>04</a:t>
            </a:r>
            <a:endParaRPr lang="zh-CN" altLang="en-US" sz="5400" b="1" dirty="0">
              <a:solidFill>
                <a:srgbClr val="E48700"/>
              </a:solidFill>
              <a:cs typeface="+mn-ea"/>
              <a:sym typeface="+mn-lt"/>
            </a:endParaRPr>
          </a:p>
        </p:txBody>
      </p:sp>
      <p:sp>
        <p:nvSpPr>
          <p:cNvPr id="33" name="文本框 32">
            <a:extLst>
              <a:ext uri="{FF2B5EF4-FFF2-40B4-BE49-F238E27FC236}">
                <a16:creationId xmlns:a16="http://schemas.microsoft.com/office/drawing/2014/main" id="{0FBBE437-0808-4364-BFF1-E7B436D6FBB1}"/>
              </a:ext>
            </a:extLst>
          </p:cNvPr>
          <p:cNvSpPr txBox="1"/>
          <p:nvPr/>
        </p:nvSpPr>
        <p:spPr>
          <a:xfrm>
            <a:off x="7429065" y="2374315"/>
            <a:ext cx="3676899" cy="646331"/>
          </a:xfrm>
          <a:prstGeom prst="rect">
            <a:avLst/>
          </a:prstGeom>
          <a:noFill/>
        </p:spPr>
        <p:txBody>
          <a:bodyPr wrap="square">
            <a:spAutoFit/>
          </a:bodyPr>
          <a:lstStyle/>
          <a:p>
            <a:r>
              <a:rPr lang="en-US" altLang="zh-CN" sz="3600" b="1" smtClean="0">
                <a:solidFill>
                  <a:srgbClr val="1F9160"/>
                </a:solidFill>
                <a:cs typeface="+mn-ea"/>
                <a:sym typeface="+mn-lt"/>
              </a:rPr>
              <a:t>Add title text</a:t>
            </a:r>
            <a:endParaRPr lang="zh-CN" altLang="en-US" sz="3600" b="1" dirty="0">
              <a:solidFill>
                <a:srgbClr val="1F9160"/>
              </a:solidFill>
              <a:cs typeface="+mn-ea"/>
              <a:sym typeface="+mn-lt"/>
            </a:endParaRPr>
          </a:p>
        </p:txBody>
      </p:sp>
      <p:sp>
        <p:nvSpPr>
          <p:cNvPr id="34" name="文本框 33">
            <a:extLst>
              <a:ext uri="{FF2B5EF4-FFF2-40B4-BE49-F238E27FC236}">
                <a16:creationId xmlns:a16="http://schemas.microsoft.com/office/drawing/2014/main" id="{D7E8E37B-1849-4009-BD60-142E6AEE9249}"/>
              </a:ext>
            </a:extLst>
          </p:cNvPr>
          <p:cNvSpPr txBox="1"/>
          <p:nvPr/>
        </p:nvSpPr>
        <p:spPr>
          <a:xfrm>
            <a:off x="7429065" y="3286991"/>
            <a:ext cx="3676899" cy="646331"/>
          </a:xfrm>
          <a:prstGeom prst="rect">
            <a:avLst/>
          </a:prstGeom>
          <a:noFill/>
        </p:spPr>
        <p:txBody>
          <a:bodyPr wrap="square">
            <a:spAutoFit/>
          </a:bodyPr>
          <a:lstStyle/>
          <a:p>
            <a:r>
              <a:rPr lang="en-US" altLang="zh-CN" sz="3600" b="1" smtClean="0">
                <a:solidFill>
                  <a:srgbClr val="1F9160"/>
                </a:solidFill>
                <a:cs typeface="+mn-ea"/>
                <a:sym typeface="+mn-lt"/>
              </a:rPr>
              <a:t>Add title text</a:t>
            </a:r>
            <a:endParaRPr lang="zh-CN" altLang="en-US" sz="3600" b="1" dirty="0">
              <a:solidFill>
                <a:srgbClr val="1F9160"/>
              </a:solidFill>
              <a:cs typeface="+mn-ea"/>
              <a:sym typeface="+mn-lt"/>
            </a:endParaRPr>
          </a:p>
        </p:txBody>
      </p:sp>
      <p:sp>
        <p:nvSpPr>
          <p:cNvPr id="35" name="文本框 34">
            <a:extLst>
              <a:ext uri="{FF2B5EF4-FFF2-40B4-BE49-F238E27FC236}">
                <a16:creationId xmlns:a16="http://schemas.microsoft.com/office/drawing/2014/main" id="{90F019DA-604B-4D36-BD6B-1C3C3398370A}"/>
              </a:ext>
            </a:extLst>
          </p:cNvPr>
          <p:cNvSpPr txBox="1"/>
          <p:nvPr/>
        </p:nvSpPr>
        <p:spPr>
          <a:xfrm>
            <a:off x="7429065" y="4199668"/>
            <a:ext cx="3676899" cy="646331"/>
          </a:xfrm>
          <a:prstGeom prst="rect">
            <a:avLst/>
          </a:prstGeom>
          <a:noFill/>
        </p:spPr>
        <p:txBody>
          <a:bodyPr wrap="square">
            <a:spAutoFit/>
          </a:bodyPr>
          <a:lstStyle/>
          <a:p>
            <a:r>
              <a:rPr lang="en-US" altLang="zh-CN" sz="3600" b="1" smtClean="0">
                <a:solidFill>
                  <a:srgbClr val="1F9160"/>
                </a:solidFill>
                <a:cs typeface="+mn-ea"/>
                <a:sym typeface="+mn-lt"/>
              </a:rPr>
              <a:t>Add title text</a:t>
            </a:r>
            <a:endParaRPr lang="zh-CN" altLang="en-US" sz="3600" b="1" dirty="0">
              <a:solidFill>
                <a:srgbClr val="1F9160"/>
              </a:solidFill>
              <a:cs typeface="+mn-ea"/>
              <a:sym typeface="+mn-lt"/>
            </a:endParaRPr>
          </a:p>
        </p:txBody>
      </p:sp>
      <p:pic>
        <p:nvPicPr>
          <p:cNvPr id="17" name="图形 16">
            <a:extLst>
              <a:ext uri="{FF2B5EF4-FFF2-40B4-BE49-F238E27FC236}">
                <a16:creationId xmlns:a16="http://schemas.microsoft.com/office/drawing/2014/main" id="{1EAA08C9-B95D-42EB-8FE4-8E03C00E57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38245" y="5779509"/>
            <a:ext cx="5573489" cy="1179036"/>
          </a:xfrm>
          <a:prstGeom prst="rect">
            <a:avLst/>
          </a:prstGeom>
        </p:spPr>
      </p:pic>
      <p:pic>
        <p:nvPicPr>
          <p:cNvPr id="18" name="图形 17">
            <a:extLst>
              <a:ext uri="{FF2B5EF4-FFF2-40B4-BE49-F238E27FC236}">
                <a16:creationId xmlns:a16="http://schemas.microsoft.com/office/drawing/2014/main" id="{138A1727-748C-40DF-A145-A3652E5A5A3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7252951" y="-133224"/>
            <a:ext cx="5035940" cy="1945162"/>
          </a:xfrm>
          <a:prstGeom prst="rect">
            <a:avLst/>
          </a:prstGeom>
        </p:spPr>
      </p:pic>
    </p:spTree>
    <p:extLst>
      <p:ext uri="{BB962C8B-B14F-4D97-AF65-F5344CB8AC3E}">
        <p14:creationId xmlns:p14="http://schemas.microsoft.com/office/powerpoint/2010/main" val="205926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anim calcmode="lin" valueType="num">
                                      <p:cBhvr>
                                        <p:cTn id="28" dur="1000" fill="hold"/>
                                        <p:tgtEl>
                                          <p:spTgt spid="29"/>
                                        </p:tgtEl>
                                        <p:attrNameLst>
                                          <p:attrName>ppt_x</p:attrName>
                                        </p:attrNameLst>
                                      </p:cBhvr>
                                      <p:tavLst>
                                        <p:tav tm="0">
                                          <p:val>
                                            <p:strVal val="#ppt_x"/>
                                          </p:val>
                                        </p:tav>
                                        <p:tav tm="100000">
                                          <p:val>
                                            <p:strVal val="#ppt_x"/>
                                          </p:val>
                                        </p:tav>
                                      </p:tavLst>
                                    </p:anim>
                                    <p:anim calcmode="lin" valueType="num">
                                      <p:cBhvr>
                                        <p:cTn id="29" dur="10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P spid="29" grpId="0"/>
      <p:bldP spid="31"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a16="http://schemas.microsoft.com/office/drawing/2014/main" id="{95BDF607-BBD0-45D9-B1B3-2598FD4295AB}"/>
              </a:ext>
            </a:extLst>
          </p:cNvPr>
          <p:cNvGrpSpPr/>
          <p:nvPr/>
        </p:nvGrpSpPr>
        <p:grpSpPr>
          <a:xfrm>
            <a:off x="882820" y="1455447"/>
            <a:ext cx="2518733" cy="4606558"/>
            <a:chOff x="817937" y="1659125"/>
            <a:chExt cx="2519511" cy="4606558"/>
          </a:xfrm>
        </p:grpSpPr>
        <p:sp>
          <p:nvSpPr>
            <p:cNvPr id="3" name="圆角矩形 2">
              <a:extLst>
                <a:ext uri="{FF2B5EF4-FFF2-40B4-BE49-F238E27FC236}">
                  <a16:creationId xmlns:a16="http://schemas.microsoft.com/office/drawing/2014/main" id="{E5D979FD-50E3-4E43-A979-156660B541FD}"/>
                </a:ext>
              </a:extLst>
            </p:cNvPr>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4" name="圆角矩形 33">
              <a:extLst>
                <a:ext uri="{FF2B5EF4-FFF2-40B4-BE49-F238E27FC236}">
                  <a16:creationId xmlns:a16="http://schemas.microsoft.com/office/drawing/2014/main" id="{6A786EF8-0D1E-4183-8E43-13E539A926BE}"/>
                </a:ext>
              </a:extLst>
            </p:cNvPr>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rgbClr val="FFFFFF"/>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5" name="圆角矩形 34">
              <a:extLst>
                <a:ext uri="{FF2B5EF4-FFF2-40B4-BE49-F238E27FC236}">
                  <a16:creationId xmlns:a16="http://schemas.microsoft.com/office/drawing/2014/main" id="{ACA68DEF-DEFE-40B5-AE40-CAAB8097F130}"/>
                </a:ext>
              </a:extLst>
            </p:cNvPr>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6" name="圆角矩形 35">
              <a:extLst>
                <a:ext uri="{FF2B5EF4-FFF2-40B4-BE49-F238E27FC236}">
                  <a16:creationId xmlns:a16="http://schemas.microsoft.com/office/drawing/2014/main" id="{F6E88390-E46D-40A6-AAC3-AFD01750586E}"/>
                </a:ext>
              </a:extLst>
            </p:cNvPr>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chemeClr val="accent1">
                <a:lumMod val="60000"/>
                <a:lumOff val="40000"/>
              </a:schemeClr>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7" name="椭圆 6">
              <a:extLst>
                <a:ext uri="{FF2B5EF4-FFF2-40B4-BE49-F238E27FC236}">
                  <a16:creationId xmlns:a16="http://schemas.microsoft.com/office/drawing/2014/main" id="{9D1C1095-3DE5-490D-BD84-7DFC50BE31C1}"/>
                </a:ext>
              </a:extLst>
            </p:cNvPr>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8" name="椭圆 7">
              <a:extLst>
                <a:ext uri="{FF2B5EF4-FFF2-40B4-BE49-F238E27FC236}">
                  <a16:creationId xmlns:a16="http://schemas.microsoft.com/office/drawing/2014/main" id="{665101ED-628F-4F7C-BA10-EAE030C7274E}"/>
                </a:ext>
              </a:extLst>
            </p:cNvPr>
            <p:cNvSpPr/>
            <p:nvPr/>
          </p:nvSpPr>
          <p:spPr>
            <a:xfrm>
              <a:off x="1933675" y="2739715"/>
              <a:ext cx="288032" cy="288032"/>
            </a:xfrm>
            <a:prstGeom prst="ellipse">
              <a:avLst/>
            </a:prstGeom>
            <a:solidFill>
              <a:schemeClr val="accent1">
                <a:lumMod val="60000"/>
                <a:lumOff val="40000"/>
              </a:schemeClr>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9" name="TextBox 44">
              <a:extLst>
                <a:ext uri="{FF2B5EF4-FFF2-40B4-BE49-F238E27FC236}">
                  <a16:creationId xmlns:a16="http://schemas.microsoft.com/office/drawing/2014/main" id="{EF0FFC59-B40B-4376-BC7D-A79AC0F9442C}"/>
                </a:ext>
              </a:extLst>
            </p:cNvPr>
            <p:cNvSpPr txBox="1"/>
            <p:nvPr/>
          </p:nvSpPr>
          <p:spPr>
            <a:xfrm>
              <a:off x="1639880" y="1843499"/>
              <a:ext cx="875619" cy="399981"/>
            </a:xfrm>
            <a:prstGeom prst="rect">
              <a:avLst/>
            </a:prstGeom>
            <a:noFill/>
          </p:spPr>
          <p:txBody>
            <a:bodyPr wrap="square" rtlCol="0">
              <a:spAutoFit/>
            </a:bodyPr>
            <a:lstStyle/>
            <a:p>
              <a:pPr marL="0" marR="0" lvl="0" indent="0" algn="ctr" defTabSz="1218804" eaLnBrk="1" fontAlgn="auto" latinLnBrk="0" hangingPunct="1">
                <a:lnSpc>
                  <a:spcPct val="100000"/>
                </a:lnSpc>
                <a:spcBef>
                  <a:spcPts val="0"/>
                </a:spcBef>
                <a:spcAft>
                  <a:spcPts val="0"/>
                </a:spcAft>
                <a:buClrTx/>
                <a:buSzTx/>
                <a:buFontTx/>
                <a:buNone/>
                <a:tabLst/>
                <a:defRPr/>
              </a:pPr>
              <a:r>
                <a:rPr kumimoji="0" lang="en-US" altLang="zh-CN" sz="1999" b="1" i="0" u="none" strike="noStrike" kern="0" cap="none" spc="0" normalizeH="0" baseline="0" noProof="0" dirty="0">
                  <a:ln>
                    <a:noFill/>
                  </a:ln>
                  <a:solidFill>
                    <a:srgbClr val="FFFFFF"/>
                  </a:solidFill>
                  <a:effectLst/>
                  <a:uLnTx/>
                  <a:uFillTx/>
                  <a:cs typeface="+mn-ea"/>
                  <a:sym typeface="+mn-lt"/>
                </a:rPr>
                <a:t>2019</a:t>
              </a:r>
              <a:endParaRPr kumimoji="0" lang="zh-CN" altLang="en-US" sz="1999" b="1" i="0" u="none" strike="noStrike" kern="0" cap="none" spc="0" normalizeH="0" baseline="0" noProof="0" dirty="0">
                <a:ln>
                  <a:noFill/>
                </a:ln>
                <a:solidFill>
                  <a:srgbClr val="FFFFFF"/>
                </a:solidFill>
                <a:effectLst/>
                <a:uLnTx/>
                <a:uFillTx/>
                <a:cs typeface="+mn-ea"/>
                <a:sym typeface="+mn-lt"/>
              </a:endParaRPr>
            </a:p>
          </p:txBody>
        </p:sp>
        <p:sp>
          <p:nvSpPr>
            <p:cNvPr id="10" name="TextBox 45">
              <a:extLst>
                <a:ext uri="{FF2B5EF4-FFF2-40B4-BE49-F238E27FC236}">
                  <a16:creationId xmlns:a16="http://schemas.microsoft.com/office/drawing/2014/main" id="{E37EF511-38DA-4F02-B5DF-566150AEAE72}"/>
                </a:ext>
              </a:extLst>
            </p:cNvPr>
            <p:cNvSpPr txBox="1"/>
            <p:nvPr/>
          </p:nvSpPr>
          <p:spPr>
            <a:xfrm>
              <a:off x="1047316" y="3501430"/>
              <a:ext cx="2060752" cy="338426"/>
            </a:xfrm>
            <a:prstGeom prst="rect">
              <a:avLst/>
            </a:prstGeom>
            <a:noFill/>
          </p:spPr>
          <p:txBody>
            <a:bodyPr wrap="square" rtlCol="0">
              <a:spAutoFit/>
            </a:bodyPr>
            <a:lstStyle/>
            <a:p>
              <a:pPr marL="0" marR="0" lvl="0" indent="0" defTabSz="1218804" eaLnBrk="1" fontAlgn="auto" latinLnBrk="0" hangingPunct="1">
                <a:lnSpc>
                  <a:spcPct val="100000"/>
                </a:lnSpc>
                <a:spcBef>
                  <a:spcPts val="0"/>
                </a:spcBef>
                <a:spcAft>
                  <a:spcPts val="0"/>
                </a:spcAft>
                <a:buClrTx/>
                <a:buSzTx/>
                <a:buFontTx/>
                <a:buNone/>
                <a:tabLst/>
                <a:defRPr/>
              </a:pPr>
              <a:r>
                <a:rPr kumimoji="0" lang="en-US" altLang="zh-CN" sz="1599" b="0" i="0" u="none" strike="noStrike" kern="0" cap="none" spc="0" normalizeH="0" baseline="0" noProof="0" smtClean="0">
                  <a:ln>
                    <a:noFill/>
                  </a:ln>
                  <a:solidFill>
                    <a:srgbClr val="000000">
                      <a:lumMod val="75000"/>
                      <a:lumOff val="25000"/>
                    </a:srgbClr>
                  </a:solidFill>
                  <a:effectLst/>
                  <a:uLnTx/>
                  <a:uFillTx/>
                  <a:cs typeface="+mn-ea"/>
                  <a:sym typeface="+mn-lt"/>
                </a:rPr>
                <a:t>Add title</a:t>
              </a:r>
              <a:endParaRPr kumimoji="0" lang="zh-CN" altLang="en-US" sz="1599" b="0" i="0" u="none" strike="noStrike" kern="0" cap="none" spc="0" normalizeH="0" baseline="0" noProof="0" dirty="0">
                <a:ln>
                  <a:noFill/>
                </a:ln>
                <a:solidFill>
                  <a:srgbClr val="000000">
                    <a:lumMod val="75000"/>
                    <a:lumOff val="25000"/>
                  </a:srgbClr>
                </a:solidFill>
                <a:effectLst/>
                <a:uLnTx/>
                <a:uFillTx/>
                <a:cs typeface="+mn-ea"/>
                <a:sym typeface="+mn-lt"/>
              </a:endParaRPr>
            </a:p>
          </p:txBody>
        </p:sp>
        <p:sp>
          <p:nvSpPr>
            <p:cNvPr id="11" name="TextBox 46">
              <a:extLst>
                <a:ext uri="{FF2B5EF4-FFF2-40B4-BE49-F238E27FC236}">
                  <a16:creationId xmlns:a16="http://schemas.microsoft.com/office/drawing/2014/main" id="{A42A7A46-25FC-48DE-B2D0-6A0A836EDB2D}"/>
                </a:ext>
              </a:extLst>
            </p:cNvPr>
            <p:cNvSpPr txBox="1"/>
            <p:nvPr/>
          </p:nvSpPr>
          <p:spPr>
            <a:xfrm>
              <a:off x="939354" y="3783832"/>
              <a:ext cx="2276668" cy="923330"/>
            </a:xfrm>
            <a:prstGeom prst="rect">
              <a:avLst/>
            </a:prstGeom>
            <a:noFill/>
          </p:spPr>
          <p:txBody>
            <a:bodyPr wrap="square" rtlCol="0">
              <a:spAutoFit/>
            </a:bodyPr>
            <a:lstStyle/>
            <a:p>
              <a:pPr marL="0" marR="0" lvl="0" indent="0" algn="ctr" defTabSz="1218804"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endParaRPr kumimoji="0" lang="en-US" altLang="zh-CN" sz="1200" b="0" i="0" u="none" strike="noStrike" kern="0" cap="none" spc="0" normalizeH="0" baseline="0" noProof="0" dirty="0">
                <a:ln>
                  <a:noFill/>
                </a:ln>
                <a:solidFill>
                  <a:srgbClr val="000000">
                    <a:lumMod val="50000"/>
                    <a:lumOff val="50000"/>
                  </a:srgbClr>
                </a:solidFill>
                <a:effectLst/>
                <a:uLnTx/>
                <a:uFillTx/>
                <a:cs typeface="+mn-ea"/>
                <a:sym typeface="+mn-lt"/>
              </a:endParaRPr>
            </a:p>
            <a:p>
              <a:pPr marL="0" marR="0" lvl="0" indent="0" algn="ctr" defTabSz="1218804" eaLnBrk="1" fontAlgn="auto" latinLnBrk="0" hangingPunct="1">
                <a:lnSpc>
                  <a:spcPct val="15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rgbClr val="000000">
                    <a:lumMod val="50000"/>
                    <a:lumOff val="50000"/>
                  </a:srgbClr>
                </a:solidFill>
                <a:effectLst/>
                <a:uLnTx/>
                <a:uFillTx/>
                <a:cs typeface="+mn-ea"/>
                <a:sym typeface="+mn-lt"/>
              </a:endParaRPr>
            </a:p>
          </p:txBody>
        </p:sp>
        <p:sp>
          <p:nvSpPr>
            <p:cNvPr id="12" name="椭圆 11">
              <a:extLst>
                <a:ext uri="{FF2B5EF4-FFF2-40B4-BE49-F238E27FC236}">
                  <a16:creationId xmlns:a16="http://schemas.microsoft.com/office/drawing/2014/main" id="{BBC1CF2E-EB93-43DE-B74E-D33040EF40AE}"/>
                </a:ext>
              </a:extLst>
            </p:cNvPr>
            <p:cNvSpPr/>
            <p:nvPr/>
          </p:nvSpPr>
          <p:spPr>
            <a:xfrm>
              <a:off x="1639883" y="5332004"/>
              <a:ext cx="875616" cy="875616"/>
            </a:xfrm>
            <a:prstGeom prst="ellipse">
              <a:avLst/>
            </a:prstGeom>
            <a:noFill/>
            <a:ln w="19050" cap="flat" cmpd="sng" algn="ctr">
              <a:solidFill>
                <a:srgbClr val="FFFFFF">
                  <a:lumMod val="50000"/>
                </a:srgbClr>
              </a:solidFill>
              <a:prstDash val="sysDot"/>
            </a:ln>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cxnSp>
          <p:nvCxnSpPr>
            <p:cNvPr id="13" name="直接连接符 12">
              <a:extLst>
                <a:ext uri="{FF2B5EF4-FFF2-40B4-BE49-F238E27FC236}">
                  <a16:creationId xmlns:a16="http://schemas.microsoft.com/office/drawing/2014/main" id="{0326A537-73D6-4797-9AA7-2F82D8C6F8EE}"/>
                </a:ext>
              </a:extLst>
            </p:cNvPr>
            <p:cNvCxnSpPr>
              <a:stCxn id="12" idx="0"/>
            </p:cNvCxnSpPr>
            <p:nvPr/>
          </p:nvCxnSpPr>
          <p:spPr>
            <a:xfrm flipV="1">
              <a:off x="2077691" y="4683932"/>
              <a:ext cx="1" cy="648072"/>
            </a:xfrm>
            <a:prstGeom prst="line">
              <a:avLst/>
            </a:prstGeom>
            <a:noFill/>
            <a:ln w="9525" cap="flat" cmpd="sng" algn="ctr">
              <a:solidFill>
                <a:srgbClr val="FFFFFF">
                  <a:lumMod val="50000"/>
                </a:srgbClr>
              </a:solidFill>
              <a:prstDash val="sysDot"/>
            </a:ln>
            <a:effectLst/>
          </p:spPr>
        </p:cxnSp>
        <p:graphicFrame>
          <p:nvGraphicFramePr>
            <p:cNvPr id="14" name="图表 13">
              <a:extLst>
                <a:ext uri="{FF2B5EF4-FFF2-40B4-BE49-F238E27FC236}">
                  <a16:creationId xmlns:a16="http://schemas.microsoft.com/office/drawing/2014/main" id="{16863F8F-2023-4E1F-82F9-0C1D8C131F5C}"/>
                </a:ext>
              </a:extLst>
            </p:cNvPr>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15" name="组合 17">
            <a:extLst>
              <a:ext uri="{FF2B5EF4-FFF2-40B4-BE49-F238E27FC236}">
                <a16:creationId xmlns:a16="http://schemas.microsoft.com/office/drawing/2014/main" id="{C89C1212-8E27-4D40-BB02-ADE5EE92184B}"/>
              </a:ext>
            </a:extLst>
          </p:cNvPr>
          <p:cNvGrpSpPr/>
          <p:nvPr/>
        </p:nvGrpSpPr>
        <p:grpSpPr>
          <a:xfrm>
            <a:off x="3577267" y="1455447"/>
            <a:ext cx="2518733" cy="4606558"/>
            <a:chOff x="817937" y="1659125"/>
            <a:chExt cx="2519511" cy="4606558"/>
          </a:xfrm>
        </p:grpSpPr>
        <p:sp>
          <p:nvSpPr>
            <p:cNvPr id="16" name="圆角矩形 2">
              <a:extLst>
                <a:ext uri="{FF2B5EF4-FFF2-40B4-BE49-F238E27FC236}">
                  <a16:creationId xmlns:a16="http://schemas.microsoft.com/office/drawing/2014/main" id="{487E850D-6A8D-4EF3-8093-D31FB0A19D98}"/>
                </a:ext>
              </a:extLst>
            </p:cNvPr>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17" name="圆角矩形 33">
              <a:extLst>
                <a:ext uri="{FF2B5EF4-FFF2-40B4-BE49-F238E27FC236}">
                  <a16:creationId xmlns:a16="http://schemas.microsoft.com/office/drawing/2014/main" id="{606AFE23-4FBF-459A-8F7F-7DF238FA3C29}"/>
                </a:ext>
              </a:extLst>
            </p:cNvPr>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rgbClr val="FFFFFF"/>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18" name="圆角矩形 34">
              <a:extLst>
                <a:ext uri="{FF2B5EF4-FFF2-40B4-BE49-F238E27FC236}">
                  <a16:creationId xmlns:a16="http://schemas.microsoft.com/office/drawing/2014/main" id="{955F41E2-A79C-4648-8FA8-27A33FA66C58}"/>
                </a:ext>
              </a:extLst>
            </p:cNvPr>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19" name="圆角矩形 35">
              <a:extLst>
                <a:ext uri="{FF2B5EF4-FFF2-40B4-BE49-F238E27FC236}">
                  <a16:creationId xmlns:a16="http://schemas.microsoft.com/office/drawing/2014/main" id="{02BA72F0-B849-420E-8354-FF274A4D7447}"/>
                </a:ext>
              </a:extLst>
            </p:cNvPr>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20" name="椭圆 19">
              <a:extLst>
                <a:ext uri="{FF2B5EF4-FFF2-40B4-BE49-F238E27FC236}">
                  <a16:creationId xmlns:a16="http://schemas.microsoft.com/office/drawing/2014/main" id="{79ADCAEC-EB19-4196-B557-A47A7DDAF803}"/>
                </a:ext>
              </a:extLst>
            </p:cNvPr>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21" name="椭圆 20">
              <a:extLst>
                <a:ext uri="{FF2B5EF4-FFF2-40B4-BE49-F238E27FC236}">
                  <a16:creationId xmlns:a16="http://schemas.microsoft.com/office/drawing/2014/main" id="{4070B009-57EF-4D1A-AE8C-05B037809959}"/>
                </a:ext>
              </a:extLst>
            </p:cNvPr>
            <p:cNvSpPr/>
            <p:nvPr/>
          </p:nvSpPr>
          <p:spPr>
            <a:xfrm>
              <a:off x="1933675" y="2739715"/>
              <a:ext cx="288032" cy="28803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22" name="TextBox 44">
              <a:extLst>
                <a:ext uri="{FF2B5EF4-FFF2-40B4-BE49-F238E27FC236}">
                  <a16:creationId xmlns:a16="http://schemas.microsoft.com/office/drawing/2014/main" id="{F9612C9D-2AFF-4F1F-BB20-F77754B405CA}"/>
                </a:ext>
              </a:extLst>
            </p:cNvPr>
            <p:cNvSpPr txBox="1"/>
            <p:nvPr/>
          </p:nvSpPr>
          <p:spPr>
            <a:xfrm>
              <a:off x="1639880" y="1843499"/>
              <a:ext cx="875619" cy="399981"/>
            </a:xfrm>
            <a:prstGeom prst="rect">
              <a:avLst/>
            </a:prstGeom>
            <a:noFill/>
          </p:spPr>
          <p:txBody>
            <a:bodyPr wrap="square" rtlCol="0">
              <a:spAutoFit/>
            </a:bodyPr>
            <a:lstStyle/>
            <a:p>
              <a:pPr marL="0" marR="0" lvl="0" indent="0" algn="ctr" defTabSz="1218804" eaLnBrk="1" fontAlgn="auto" latinLnBrk="0" hangingPunct="1">
                <a:lnSpc>
                  <a:spcPct val="100000"/>
                </a:lnSpc>
                <a:spcBef>
                  <a:spcPts val="0"/>
                </a:spcBef>
                <a:spcAft>
                  <a:spcPts val="0"/>
                </a:spcAft>
                <a:buClrTx/>
                <a:buSzTx/>
                <a:buFontTx/>
                <a:buNone/>
                <a:tabLst/>
                <a:defRPr/>
              </a:pPr>
              <a:r>
                <a:rPr kumimoji="0" lang="en-US" altLang="zh-CN" sz="1999" b="1" i="0" u="none" strike="noStrike" kern="0" cap="none" spc="0" normalizeH="0" baseline="0" noProof="0" dirty="0">
                  <a:ln>
                    <a:noFill/>
                  </a:ln>
                  <a:solidFill>
                    <a:srgbClr val="FFFFFF"/>
                  </a:solidFill>
                  <a:effectLst/>
                  <a:uLnTx/>
                  <a:uFillTx/>
                  <a:cs typeface="+mn-ea"/>
                  <a:sym typeface="+mn-lt"/>
                </a:rPr>
                <a:t>2020</a:t>
              </a:r>
              <a:endParaRPr kumimoji="0" lang="zh-CN" altLang="en-US" sz="1999" b="1" i="0" u="none" strike="noStrike" kern="0" cap="none" spc="0" normalizeH="0" baseline="0" noProof="0" dirty="0">
                <a:ln>
                  <a:noFill/>
                </a:ln>
                <a:solidFill>
                  <a:srgbClr val="FFFFFF"/>
                </a:solidFill>
                <a:effectLst/>
                <a:uLnTx/>
                <a:uFillTx/>
                <a:cs typeface="+mn-ea"/>
                <a:sym typeface="+mn-lt"/>
              </a:endParaRPr>
            </a:p>
          </p:txBody>
        </p:sp>
        <p:sp>
          <p:nvSpPr>
            <p:cNvPr id="23" name="TextBox 45">
              <a:extLst>
                <a:ext uri="{FF2B5EF4-FFF2-40B4-BE49-F238E27FC236}">
                  <a16:creationId xmlns:a16="http://schemas.microsoft.com/office/drawing/2014/main" id="{FD23FDE2-C0AE-4E02-B76E-1F44F0E19A8E}"/>
                </a:ext>
              </a:extLst>
            </p:cNvPr>
            <p:cNvSpPr txBox="1"/>
            <p:nvPr/>
          </p:nvSpPr>
          <p:spPr>
            <a:xfrm>
              <a:off x="1047316" y="3501430"/>
              <a:ext cx="2060752" cy="338426"/>
            </a:xfrm>
            <a:prstGeom prst="rect">
              <a:avLst/>
            </a:prstGeom>
            <a:noFill/>
          </p:spPr>
          <p:txBody>
            <a:bodyPr wrap="square" rtlCol="0">
              <a:spAutoFit/>
            </a:bodyPr>
            <a:lstStyle/>
            <a:p>
              <a:pPr marL="0" marR="0" lvl="0" indent="0" defTabSz="1218804" eaLnBrk="1" fontAlgn="auto" latinLnBrk="0" hangingPunct="1">
                <a:lnSpc>
                  <a:spcPct val="100000"/>
                </a:lnSpc>
                <a:spcBef>
                  <a:spcPts val="0"/>
                </a:spcBef>
                <a:spcAft>
                  <a:spcPts val="0"/>
                </a:spcAft>
                <a:buClrTx/>
                <a:buSzTx/>
                <a:buFontTx/>
                <a:buNone/>
                <a:tabLst/>
                <a:defRPr/>
              </a:pPr>
              <a:r>
                <a:rPr kumimoji="0" lang="en-US" altLang="zh-CN" sz="1599" b="0" i="0" u="none" strike="noStrike" kern="0" cap="none" spc="0" normalizeH="0" baseline="0" noProof="0" smtClean="0">
                  <a:ln>
                    <a:noFill/>
                  </a:ln>
                  <a:solidFill>
                    <a:srgbClr val="000000">
                      <a:lumMod val="75000"/>
                      <a:lumOff val="25000"/>
                    </a:srgbClr>
                  </a:solidFill>
                  <a:effectLst/>
                  <a:uLnTx/>
                  <a:uFillTx/>
                  <a:cs typeface="+mn-ea"/>
                  <a:sym typeface="+mn-lt"/>
                </a:rPr>
                <a:t>Add title</a:t>
              </a:r>
              <a:endParaRPr kumimoji="0" lang="zh-CN" altLang="en-US" sz="1599" b="0" i="0" u="none" strike="noStrike" kern="0" cap="none" spc="0" normalizeH="0" baseline="0" noProof="0" dirty="0">
                <a:ln>
                  <a:noFill/>
                </a:ln>
                <a:solidFill>
                  <a:srgbClr val="000000">
                    <a:lumMod val="75000"/>
                    <a:lumOff val="25000"/>
                  </a:srgbClr>
                </a:solidFill>
                <a:effectLst/>
                <a:uLnTx/>
                <a:uFillTx/>
                <a:cs typeface="+mn-ea"/>
                <a:sym typeface="+mn-lt"/>
              </a:endParaRPr>
            </a:p>
          </p:txBody>
        </p:sp>
        <p:sp>
          <p:nvSpPr>
            <p:cNvPr id="24" name="TextBox 46">
              <a:extLst>
                <a:ext uri="{FF2B5EF4-FFF2-40B4-BE49-F238E27FC236}">
                  <a16:creationId xmlns:a16="http://schemas.microsoft.com/office/drawing/2014/main" id="{5E4ED321-6ABE-4779-8233-FC170CA7188D}"/>
                </a:ext>
              </a:extLst>
            </p:cNvPr>
            <p:cNvSpPr txBox="1"/>
            <p:nvPr/>
          </p:nvSpPr>
          <p:spPr>
            <a:xfrm>
              <a:off x="939354" y="3783832"/>
              <a:ext cx="2276668" cy="923330"/>
            </a:xfrm>
            <a:prstGeom prst="rect">
              <a:avLst/>
            </a:prstGeom>
            <a:noFill/>
          </p:spPr>
          <p:txBody>
            <a:bodyPr wrap="square" rtlCol="0">
              <a:spAutoFit/>
            </a:bodyPr>
            <a:lstStyle/>
            <a:p>
              <a:pPr marL="0" marR="0" lvl="0" indent="0" algn="ctr" defTabSz="1218804"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endParaRPr kumimoji="0" lang="en-US" altLang="zh-CN" sz="1200" b="0" i="0" u="none" strike="noStrike" kern="0" cap="none" spc="0" normalizeH="0" baseline="0" noProof="0" dirty="0">
                <a:ln>
                  <a:noFill/>
                </a:ln>
                <a:solidFill>
                  <a:srgbClr val="000000">
                    <a:lumMod val="50000"/>
                    <a:lumOff val="50000"/>
                  </a:srgbClr>
                </a:solidFill>
                <a:effectLst/>
                <a:uLnTx/>
                <a:uFillTx/>
                <a:cs typeface="+mn-ea"/>
                <a:sym typeface="+mn-lt"/>
              </a:endParaRPr>
            </a:p>
            <a:p>
              <a:pPr marL="0" marR="0" lvl="0" indent="0" algn="ctr" defTabSz="1218804" eaLnBrk="1" fontAlgn="auto" latinLnBrk="0" hangingPunct="1">
                <a:lnSpc>
                  <a:spcPct val="15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rgbClr val="000000">
                    <a:lumMod val="50000"/>
                    <a:lumOff val="50000"/>
                  </a:srgbClr>
                </a:solidFill>
                <a:effectLst/>
                <a:uLnTx/>
                <a:uFillTx/>
                <a:cs typeface="+mn-ea"/>
                <a:sym typeface="+mn-lt"/>
              </a:endParaRPr>
            </a:p>
          </p:txBody>
        </p:sp>
        <p:sp>
          <p:nvSpPr>
            <p:cNvPr id="25" name="椭圆 24">
              <a:extLst>
                <a:ext uri="{FF2B5EF4-FFF2-40B4-BE49-F238E27FC236}">
                  <a16:creationId xmlns:a16="http://schemas.microsoft.com/office/drawing/2014/main" id="{966E5119-5511-4844-9A0F-D3D6101D8D75}"/>
                </a:ext>
              </a:extLst>
            </p:cNvPr>
            <p:cNvSpPr/>
            <p:nvPr/>
          </p:nvSpPr>
          <p:spPr>
            <a:xfrm>
              <a:off x="1639883" y="5332004"/>
              <a:ext cx="875616" cy="875616"/>
            </a:xfrm>
            <a:prstGeom prst="ellipse">
              <a:avLst/>
            </a:prstGeom>
            <a:noFill/>
            <a:ln w="19050" cap="flat" cmpd="sng" algn="ctr">
              <a:solidFill>
                <a:srgbClr val="FFFFFF">
                  <a:lumMod val="50000"/>
                </a:srgbClr>
              </a:solidFill>
              <a:prstDash val="sysDot"/>
            </a:ln>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cxnSp>
          <p:nvCxnSpPr>
            <p:cNvPr id="26" name="直接连接符 25">
              <a:extLst>
                <a:ext uri="{FF2B5EF4-FFF2-40B4-BE49-F238E27FC236}">
                  <a16:creationId xmlns:a16="http://schemas.microsoft.com/office/drawing/2014/main" id="{1F947BF6-72CC-4BA3-89C8-0BAA5B4864B4}"/>
                </a:ext>
              </a:extLst>
            </p:cNvPr>
            <p:cNvCxnSpPr>
              <a:stCxn id="25" idx="0"/>
            </p:cNvCxnSpPr>
            <p:nvPr/>
          </p:nvCxnSpPr>
          <p:spPr>
            <a:xfrm flipV="1">
              <a:off x="2077691" y="4683932"/>
              <a:ext cx="1" cy="648072"/>
            </a:xfrm>
            <a:prstGeom prst="line">
              <a:avLst/>
            </a:prstGeom>
            <a:noFill/>
            <a:ln w="9525" cap="flat" cmpd="sng" algn="ctr">
              <a:solidFill>
                <a:srgbClr val="FFFFFF">
                  <a:lumMod val="50000"/>
                </a:srgbClr>
              </a:solidFill>
              <a:prstDash val="sysDot"/>
            </a:ln>
            <a:effectLst/>
          </p:spPr>
        </p:cxnSp>
        <p:graphicFrame>
          <p:nvGraphicFramePr>
            <p:cNvPr id="27" name="图表 26">
              <a:extLst>
                <a:ext uri="{FF2B5EF4-FFF2-40B4-BE49-F238E27FC236}">
                  <a16:creationId xmlns:a16="http://schemas.microsoft.com/office/drawing/2014/main" id="{75383E82-130A-41E6-9787-F353FC5295F0}"/>
                </a:ext>
              </a:extLst>
            </p:cNvPr>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8" name="组合 30">
            <a:extLst>
              <a:ext uri="{FF2B5EF4-FFF2-40B4-BE49-F238E27FC236}">
                <a16:creationId xmlns:a16="http://schemas.microsoft.com/office/drawing/2014/main" id="{6761D42A-D9F0-4419-857B-4E7FB1CAC276}"/>
              </a:ext>
            </a:extLst>
          </p:cNvPr>
          <p:cNvGrpSpPr/>
          <p:nvPr/>
        </p:nvGrpSpPr>
        <p:grpSpPr>
          <a:xfrm>
            <a:off x="6239969" y="1455447"/>
            <a:ext cx="2518733" cy="4606558"/>
            <a:chOff x="817937" y="1659125"/>
            <a:chExt cx="2519511" cy="4606558"/>
          </a:xfrm>
        </p:grpSpPr>
        <p:sp>
          <p:nvSpPr>
            <p:cNvPr id="29" name="圆角矩形 2">
              <a:extLst>
                <a:ext uri="{FF2B5EF4-FFF2-40B4-BE49-F238E27FC236}">
                  <a16:creationId xmlns:a16="http://schemas.microsoft.com/office/drawing/2014/main" id="{E587F0B1-2117-4EA6-A8C8-6EB09C409C8C}"/>
                </a:ext>
              </a:extLst>
            </p:cNvPr>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30" name="圆角矩形 33">
              <a:extLst>
                <a:ext uri="{FF2B5EF4-FFF2-40B4-BE49-F238E27FC236}">
                  <a16:creationId xmlns:a16="http://schemas.microsoft.com/office/drawing/2014/main" id="{0CAAC6EA-24E9-4FC5-9502-FCDE0A7C98AA}"/>
                </a:ext>
              </a:extLst>
            </p:cNvPr>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rgbClr val="FFFFFF"/>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31" name="圆角矩形 34">
              <a:extLst>
                <a:ext uri="{FF2B5EF4-FFF2-40B4-BE49-F238E27FC236}">
                  <a16:creationId xmlns:a16="http://schemas.microsoft.com/office/drawing/2014/main" id="{791E6E9C-0A13-4327-9CED-677392F848BE}"/>
                </a:ext>
              </a:extLst>
            </p:cNvPr>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32" name="圆角矩形 35">
              <a:extLst>
                <a:ext uri="{FF2B5EF4-FFF2-40B4-BE49-F238E27FC236}">
                  <a16:creationId xmlns:a16="http://schemas.microsoft.com/office/drawing/2014/main" id="{91D93EF6-2821-4C51-A963-122E0A8713F8}"/>
                </a:ext>
              </a:extLst>
            </p:cNvPr>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chemeClr val="accent1">
                <a:lumMod val="60000"/>
                <a:lumOff val="40000"/>
              </a:schemeClr>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33" name="椭圆 32">
              <a:extLst>
                <a:ext uri="{FF2B5EF4-FFF2-40B4-BE49-F238E27FC236}">
                  <a16:creationId xmlns:a16="http://schemas.microsoft.com/office/drawing/2014/main" id="{68051EA1-F006-4A75-A629-7C5937B896BF}"/>
                </a:ext>
              </a:extLst>
            </p:cNvPr>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34" name="椭圆 33">
              <a:extLst>
                <a:ext uri="{FF2B5EF4-FFF2-40B4-BE49-F238E27FC236}">
                  <a16:creationId xmlns:a16="http://schemas.microsoft.com/office/drawing/2014/main" id="{8307B533-76BF-4C4E-989A-B7BAF57A9946}"/>
                </a:ext>
              </a:extLst>
            </p:cNvPr>
            <p:cNvSpPr/>
            <p:nvPr/>
          </p:nvSpPr>
          <p:spPr>
            <a:xfrm>
              <a:off x="1933675" y="2739715"/>
              <a:ext cx="288032" cy="288032"/>
            </a:xfrm>
            <a:prstGeom prst="ellipse">
              <a:avLst/>
            </a:prstGeom>
            <a:solidFill>
              <a:schemeClr val="accent1">
                <a:lumMod val="60000"/>
                <a:lumOff val="40000"/>
              </a:schemeClr>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35" name="TextBox 44">
              <a:extLst>
                <a:ext uri="{FF2B5EF4-FFF2-40B4-BE49-F238E27FC236}">
                  <a16:creationId xmlns:a16="http://schemas.microsoft.com/office/drawing/2014/main" id="{CBC33CB8-7C23-4E86-B2F9-A6949A9F6A96}"/>
                </a:ext>
              </a:extLst>
            </p:cNvPr>
            <p:cNvSpPr txBox="1"/>
            <p:nvPr/>
          </p:nvSpPr>
          <p:spPr>
            <a:xfrm>
              <a:off x="1639880" y="1843499"/>
              <a:ext cx="875619" cy="399981"/>
            </a:xfrm>
            <a:prstGeom prst="rect">
              <a:avLst/>
            </a:prstGeom>
            <a:noFill/>
          </p:spPr>
          <p:txBody>
            <a:bodyPr wrap="square" rtlCol="0">
              <a:spAutoFit/>
            </a:bodyPr>
            <a:lstStyle/>
            <a:p>
              <a:pPr marL="0" marR="0" lvl="0" indent="0" algn="ctr" defTabSz="1218804" eaLnBrk="1" fontAlgn="auto" latinLnBrk="0" hangingPunct="1">
                <a:lnSpc>
                  <a:spcPct val="100000"/>
                </a:lnSpc>
                <a:spcBef>
                  <a:spcPts val="0"/>
                </a:spcBef>
                <a:spcAft>
                  <a:spcPts val="0"/>
                </a:spcAft>
                <a:buClrTx/>
                <a:buSzTx/>
                <a:buFontTx/>
                <a:buNone/>
                <a:tabLst/>
                <a:defRPr/>
              </a:pPr>
              <a:r>
                <a:rPr kumimoji="0" lang="en-US" altLang="zh-CN" sz="1999" b="1" i="0" u="none" strike="noStrike" kern="0" cap="none" spc="0" normalizeH="0" baseline="0" noProof="0" dirty="0">
                  <a:ln>
                    <a:noFill/>
                  </a:ln>
                  <a:solidFill>
                    <a:srgbClr val="FFFFFF"/>
                  </a:solidFill>
                  <a:effectLst/>
                  <a:uLnTx/>
                  <a:uFillTx/>
                  <a:cs typeface="+mn-ea"/>
                  <a:sym typeface="+mn-lt"/>
                </a:rPr>
                <a:t>2021</a:t>
              </a:r>
              <a:endParaRPr kumimoji="0" lang="zh-CN" altLang="en-US" sz="1999" b="1" i="0" u="none" strike="noStrike" kern="0" cap="none" spc="0" normalizeH="0" baseline="0" noProof="0" dirty="0">
                <a:ln>
                  <a:noFill/>
                </a:ln>
                <a:solidFill>
                  <a:srgbClr val="FFFFFF"/>
                </a:solidFill>
                <a:effectLst/>
                <a:uLnTx/>
                <a:uFillTx/>
                <a:cs typeface="+mn-ea"/>
                <a:sym typeface="+mn-lt"/>
              </a:endParaRPr>
            </a:p>
          </p:txBody>
        </p:sp>
        <p:sp>
          <p:nvSpPr>
            <p:cNvPr id="36" name="TextBox 45">
              <a:extLst>
                <a:ext uri="{FF2B5EF4-FFF2-40B4-BE49-F238E27FC236}">
                  <a16:creationId xmlns:a16="http://schemas.microsoft.com/office/drawing/2014/main" id="{17EA3EAC-D211-427E-9D0F-69219F9F1C47}"/>
                </a:ext>
              </a:extLst>
            </p:cNvPr>
            <p:cNvSpPr txBox="1"/>
            <p:nvPr/>
          </p:nvSpPr>
          <p:spPr>
            <a:xfrm>
              <a:off x="1047316" y="3501430"/>
              <a:ext cx="2060752" cy="338426"/>
            </a:xfrm>
            <a:prstGeom prst="rect">
              <a:avLst/>
            </a:prstGeom>
            <a:noFill/>
          </p:spPr>
          <p:txBody>
            <a:bodyPr wrap="square" rtlCol="0">
              <a:spAutoFit/>
            </a:bodyPr>
            <a:lstStyle/>
            <a:p>
              <a:pPr marL="0" marR="0" lvl="0" indent="0" defTabSz="1218804" eaLnBrk="1" fontAlgn="auto" latinLnBrk="0" hangingPunct="1">
                <a:lnSpc>
                  <a:spcPct val="100000"/>
                </a:lnSpc>
                <a:spcBef>
                  <a:spcPts val="0"/>
                </a:spcBef>
                <a:spcAft>
                  <a:spcPts val="0"/>
                </a:spcAft>
                <a:buClrTx/>
                <a:buSzTx/>
                <a:buFontTx/>
                <a:buNone/>
                <a:tabLst/>
                <a:defRPr/>
              </a:pPr>
              <a:r>
                <a:rPr kumimoji="0" lang="en-US" altLang="zh-CN" sz="1599" b="0" i="0" u="none" strike="noStrike" kern="0" cap="none" spc="0" normalizeH="0" baseline="0" noProof="0" smtClean="0">
                  <a:ln>
                    <a:noFill/>
                  </a:ln>
                  <a:solidFill>
                    <a:srgbClr val="000000">
                      <a:lumMod val="75000"/>
                      <a:lumOff val="25000"/>
                    </a:srgbClr>
                  </a:solidFill>
                  <a:effectLst/>
                  <a:uLnTx/>
                  <a:uFillTx/>
                  <a:cs typeface="+mn-ea"/>
                  <a:sym typeface="+mn-lt"/>
                </a:rPr>
                <a:t>Add title</a:t>
              </a:r>
              <a:endParaRPr kumimoji="0" lang="zh-CN" altLang="en-US" sz="1599" b="0" i="0" u="none" strike="noStrike" kern="0" cap="none" spc="0" normalizeH="0" baseline="0" noProof="0" dirty="0">
                <a:ln>
                  <a:noFill/>
                </a:ln>
                <a:solidFill>
                  <a:srgbClr val="000000">
                    <a:lumMod val="75000"/>
                    <a:lumOff val="25000"/>
                  </a:srgbClr>
                </a:solidFill>
                <a:effectLst/>
                <a:uLnTx/>
                <a:uFillTx/>
                <a:cs typeface="+mn-ea"/>
                <a:sym typeface="+mn-lt"/>
              </a:endParaRPr>
            </a:p>
          </p:txBody>
        </p:sp>
        <p:sp>
          <p:nvSpPr>
            <p:cNvPr id="37" name="TextBox 46">
              <a:extLst>
                <a:ext uri="{FF2B5EF4-FFF2-40B4-BE49-F238E27FC236}">
                  <a16:creationId xmlns:a16="http://schemas.microsoft.com/office/drawing/2014/main" id="{C6665B65-2972-49FA-B711-1AFDD1A514FF}"/>
                </a:ext>
              </a:extLst>
            </p:cNvPr>
            <p:cNvSpPr txBox="1"/>
            <p:nvPr/>
          </p:nvSpPr>
          <p:spPr>
            <a:xfrm>
              <a:off x="939354" y="3783832"/>
              <a:ext cx="2276668" cy="923330"/>
            </a:xfrm>
            <a:prstGeom prst="rect">
              <a:avLst/>
            </a:prstGeom>
            <a:noFill/>
          </p:spPr>
          <p:txBody>
            <a:bodyPr wrap="square" rtlCol="0">
              <a:spAutoFit/>
            </a:bodyPr>
            <a:lstStyle/>
            <a:p>
              <a:pPr marL="0" marR="0" lvl="0" indent="0" algn="ctr" defTabSz="1218804"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endParaRPr kumimoji="0" lang="en-US" altLang="zh-CN" sz="1200" b="0" i="0" u="none" strike="noStrike" kern="0" cap="none" spc="0" normalizeH="0" baseline="0" noProof="0" dirty="0">
                <a:ln>
                  <a:noFill/>
                </a:ln>
                <a:solidFill>
                  <a:srgbClr val="000000">
                    <a:lumMod val="50000"/>
                    <a:lumOff val="50000"/>
                  </a:srgbClr>
                </a:solidFill>
                <a:effectLst/>
                <a:uLnTx/>
                <a:uFillTx/>
                <a:cs typeface="+mn-ea"/>
                <a:sym typeface="+mn-lt"/>
              </a:endParaRPr>
            </a:p>
            <a:p>
              <a:pPr marL="0" marR="0" lvl="0" indent="0" algn="ctr" defTabSz="1218804" eaLnBrk="1" fontAlgn="auto" latinLnBrk="0" hangingPunct="1">
                <a:lnSpc>
                  <a:spcPct val="15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rgbClr val="000000">
                    <a:lumMod val="50000"/>
                    <a:lumOff val="50000"/>
                  </a:srgbClr>
                </a:solidFill>
                <a:effectLst/>
                <a:uLnTx/>
                <a:uFillTx/>
                <a:cs typeface="+mn-ea"/>
                <a:sym typeface="+mn-lt"/>
              </a:endParaRPr>
            </a:p>
          </p:txBody>
        </p:sp>
        <p:sp>
          <p:nvSpPr>
            <p:cNvPr id="38" name="椭圆 37">
              <a:extLst>
                <a:ext uri="{FF2B5EF4-FFF2-40B4-BE49-F238E27FC236}">
                  <a16:creationId xmlns:a16="http://schemas.microsoft.com/office/drawing/2014/main" id="{62AC0666-531D-4F3E-8F1B-58D204B2240E}"/>
                </a:ext>
              </a:extLst>
            </p:cNvPr>
            <p:cNvSpPr/>
            <p:nvPr/>
          </p:nvSpPr>
          <p:spPr>
            <a:xfrm>
              <a:off x="1639883" y="5332004"/>
              <a:ext cx="875616" cy="875616"/>
            </a:xfrm>
            <a:prstGeom prst="ellipse">
              <a:avLst/>
            </a:prstGeom>
            <a:noFill/>
            <a:ln w="19050" cap="flat" cmpd="sng" algn="ctr">
              <a:solidFill>
                <a:srgbClr val="FFFFFF">
                  <a:lumMod val="50000"/>
                </a:srgbClr>
              </a:solidFill>
              <a:prstDash val="sysDot"/>
            </a:ln>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cxnSp>
          <p:nvCxnSpPr>
            <p:cNvPr id="39" name="直接连接符 38">
              <a:extLst>
                <a:ext uri="{FF2B5EF4-FFF2-40B4-BE49-F238E27FC236}">
                  <a16:creationId xmlns:a16="http://schemas.microsoft.com/office/drawing/2014/main" id="{11FB78FA-82A3-4AD0-BE20-FD3B3289478F}"/>
                </a:ext>
              </a:extLst>
            </p:cNvPr>
            <p:cNvCxnSpPr>
              <a:stCxn id="38" idx="0"/>
            </p:cNvCxnSpPr>
            <p:nvPr/>
          </p:nvCxnSpPr>
          <p:spPr>
            <a:xfrm flipV="1">
              <a:off x="2077691" y="4683932"/>
              <a:ext cx="1" cy="648072"/>
            </a:xfrm>
            <a:prstGeom prst="line">
              <a:avLst/>
            </a:prstGeom>
            <a:noFill/>
            <a:ln w="9525" cap="flat" cmpd="sng" algn="ctr">
              <a:solidFill>
                <a:srgbClr val="FFFFFF">
                  <a:lumMod val="50000"/>
                </a:srgbClr>
              </a:solidFill>
              <a:prstDash val="sysDot"/>
            </a:ln>
            <a:effectLst/>
          </p:spPr>
        </p:cxnSp>
        <p:graphicFrame>
          <p:nvGraphicFramePr>
            <p:cNvPr id="40" name="图表 39">
              <a:extLst>
                <a:ext uri="{FF2B5EF4-FFF2-40B4-BE49-F238E27FC236}">
                  <a16:creationId xmlns:a16="http://schemas.microsoft.com/office/drawing/2014/main" id="{8BD69B56-B011-4B38-8987-37062043CB07}"/>
                </a:ext>
              </a:extLst>
            </p:cNvPr>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1" name="组合 43">
            <a:extLst>
              <a:ext uri="{FF2B5EF4-FFF2-40B4-BE49-F238E27FC236}">
                <a16:creationId xmlns:a16="http://schemas.microsoft.com/office/drawing/2014/main" id="{124C3F68-37B4-416F-B2BA-A9C8C667AEEF}"/>
              </a:ext>
            </a:extLst>
          </p:cNvPr>
          <p:cNvGrpSpPr/>
          <p:nvPr/>
        </p:nvGrpSpPr>
        <p:grpSpPr>
          <a:xfrm>
            <a:off x="8911835" y="1455447"/>
            <a:ext cx="2518733" cy="4606558"/>
            <a:chOff x="817937" y="1659125"/>
            <a:chExt cx="2519511" cy="4606558"/>
          </a:xfrm>
        </p:grpSpPr>
        <p:sp>
          <p:nvSpPr>
            <p:cNvPr id="42" name="圆角矩形 2">
              <a:extLst>
                <a:ext uri="{FF2B5EF4-FFF2-40B4-BE49-F238E27FC236}">
                  <a16:creationId xmlns:a16="http://schemas.microsoft.com/office/drawing/2014/main" id="{58B46B94-553E-4C6E-A84C-01D55245A96D}"/>
                </a:ext>
              </a:extLst>
            </p:cNvPr>
            <p:cNvSpPr/>
            <p:nvPr/>
          </p:nvSpPr>
          <p:spPr>
            <a:xfrm>
              <a:off x="817937" y="2883732"/>
              <a:ext cx="2519511" cy="1800200"/>
            </a:xfrm>
            <a:custGeom>
              <a:avLst/>
              <a:gdLst/>
              <a:ahLst/>
              <a:cxnLst/>
              <a:rect l="l" t="t" r="r" b="b"/>
              <a:pathLst>
                <a:path w="2519511" h="1800200">
                  <a:moveTo>
                    <a:pt x="67291" y="0"/>
                  </a:moveTo>
                  <a:lnTo>
                    <a:pt x="831899" y="0"/>
                  </a:lnTo>
                  <a:cubicBezTo>
                    <a:pt x="831899" y="236298"/>
                    <a:pt x="1023457" y="427856"/>
                    <a:pt x="1259755" y="427856"/>
                  </a:cubicBezTo>
                  <a:cubicBezTo>
                    <a:pt x="1496053" y="427856"/>
                    <a:pt x="1687611" y="236298"/>
                    <a:pt x="1687611" y="0"/>
                  </a:cubicBezTo>
                  <a:lnTo>
                    <a:pt x="2452220" y="0"/>
                  </a:lnTo>
                  <a:cubicBezTo>
                    <a:pt x="2489384" y="0"/>
                    <a:pt x="2519511" y="30127"/>
                    <a:pt x="2519511" y="67291"/>
                  </a:cubicBezTo>
                  <a:lnTo>
                    <a:pt x="2519511" y="1732909"/>
                  </a:lnTo>
                  <a:cubicBezTo>
                    <a:pt x="2519511" y="1770073"/>
                    <a:pt x="2489384" y="1800200"/>
                    <a:pt x="2452220" y="1800200"/>
                  </a:cubicBezTo>
                  <a:lnTo>
                    <a:pt x="67291" y="1800200"/>
                  </a:lnTo>
                  <a:cubicBezTo>
                    <a:pt x="30127" y="1800200"/>
                    <a:pt x="0" y="1770073"/>
                    <a:pt x="0" y="1732909"/>
                  </a:cubicBezTo>
                  <a:lnTo>
                    <a:pt x="0" y="67291"/>
                  </a:lnTo>
                  <a:cubicBezTo>
                    <a:pt x="0" y="30127"/>
                    <a:pt x="30127" y="0"/>
                    <a:pt x="6729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43" name="圆角矩形 33">
              <a:extLst>
                <a:ext uri="{FF2B5EF4-FFF2-40B4-BE49-F238E27FC236}">
                  <a16:creationId xmlns:a16="http://schemas.microsoft.com/office/drawing/2014/main" id="{1A002308-06AC-41E4-823A-F0B570D2A9E3}"/>
                </a:ext>
              </a:extLst>
            </p:cNvPr>
            <p:cNvSpPr/>
            <p:nvPr/>
          </p:nvSpPr>
          <p:spPr>
            <a:xfrm>
              <a:off x="894137" y="2959932"/>
              <a:ext cx="2367111" cy="1647800"/>
            </a:xfrm>
            <a:custGeom>
              <a:avLst/>
              <a:gdLst/>
              <a:ahLst/>
              <a:cxnLst/>
              <a:rect l="l" t="t" r="r" b="b"/>
              <a:pathLst>
                <a:path w="2367111" h="1647800">
                  <a:moveTo>
                    <a:pt x="61595" y="0"/>
                  </a:moveTo>
                  <a:lnTo>
                    <a:pt x="687181" y="0"/>
                  </a:lnTo>
                  <a:cubicBezTo>
                    <a:pt x="722120" y="242374"/>
                    <a:pt x="931177" y="427856"/>
                    <a:pt x="1183555" y="427856"/>
                  </a:cubicBezTo>
                  <a:cubicBezTo>
                    <a:pt x="1435933" y="427856"/>
                    <a:pt x="1644990" y="242374"/>
                    <a:pt x="1679929" y="0"/>
                  </a:cubicBezTo>
                  <a:lnTo>
                    <a:pt x="2305516" y="0"/>
                  </a:lnTo>
                  <a:cubicBezTo>
                    <a:pt x="2339534" y="0"/>
                    <a:pt x="2367111" y="27577"/>
                    <a:pt x="2367111" y="61595"/>
                  </a:cubicBezTo>
                  <a:lnTo>
                    <a:pt x="2367111" y="1586205"/>
                  </a:lnTo>
                  <a:cubicBezTo>
                    <a:pt x="2367111" y="1620223"/>
                    <a:pt x="2339534" y="1647800"/>
                    <a:pt x="2305516" y="1647800"/>
                  </a:cubicBezTo>
                  <a:lnTo>
                    <a:pt x="61595" y="1647800"/>
                  </a:lnTo>
                  <a:cubicBezTo>
                    <a:pt x="27577" y="1647800"/>
                    <a:pt x="0" y="1620223"/>
                    <a:pt x="0" y="1586205"/>
                  </a:cubicBezTo>
                  <a:lnTo>
                    <a:pt x="0" y="61595"/>
                  </a:lnTo>
                  <a:cubicBezTo>
                    <a:pt x="0" y="27577"/>
                    <a:pt x="27577" y="0"/>
                    <a:pt x="61595" y="0"/>
                  </a:cubicBezTo>
                  <a:close/>
                </a:path>
              </a:pathLst>
            </a:custGeom>
            <a:solidFill>
              <a:srgbClr val="FFFFFF"/>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44" name="圆角矩形 34">
              <a:extLst>
                <a:ext uri="{FF2B5EF4-FFF2-40B4-BE49-F238E27FC236}">
                  <a16:creationId xmlns:a16="http://schemas.microsoft.com/office/drawing/2014/main" id="{FDD41050-53CA-4623-BBC0-DF773C24DBD4}"/>
                </a:ext>
              </a:extLst>
            </p:cNvPr>
            <p:cNvSpPr/>
            <p:nvPr/>
          </p:nvSpPr>
          <p:spPr>
            <a:xfrm>
              <a:off x="1485915" y="1659125"/>
              <a:ext cx="1183555" cy="1008583"/>
            </a:xfrm>
            <a:custGeom>
              <a:avLst/>
              <a:gdLst/>
              <a:ahLst/>
              <a:cxnLst/>
              <a:rect l="l" t="t" r="r" b="b"/>
              <a:pathLst>
                <a:path w="1183555" h="1008583">
                  <a:moveTo>
                    <a:pt x="37701" y="0"/>
                  </a:moveTo>
                  <a:lnTo>
                    <a:pt x="1145854" y="0"/>
                  </a:lnTo>
                  <a:cubicBezTo>
                    <a:pt x="1166676" y="0"/>
                    <a:pt x="1183555" y="16879"/>
                    <a:pt x="1183555" y="37701"/>
                  </a:cubicBezTo>
                  <a:lnTo>
                    <a:pt x="1183555" y="970882"/>
                  </a:lnTo>
                  <a:cubicBezTo>
                    <a:pt x="1183555" y="991704"/>
                    <a:pt x="1166676" y="1008583"/>
                    <a:pt x="1145854" y="1008583"/>
                  </a:cubicBezTo>
                  <a:lnTo>
                    <a:pt x="959151" y="1008583"/>
                  </a:lnTo>
                  <a:cubicBezTo>
                    <a:pt x="886260" y="881458"/>
                    <a:pt x="748910" y="796751"/>
                    <a:pt x="591777" y="796751"/>
                  </a:cubicBezTo>
                  <a:cubicBezTo>
                    <a:pt x="434644" y="796751"/>
                    <a:pt x="297295" y="881458"/>
                    <a:pt x="224403" y="1008583"/>
                  </a:cubicBezTo>
                  <a:lnTo>
                    <a:pt x="37701" y="1008583"/>
                  </a:lnTo>
                  <a:cubicBezTo>
                    <a:pt x="16879" y="1008583"/>
                    <a:pt x="0" y="991704"/>
                    <a:pt x="0" y="970882"/>
                  </a:cubicBezTo>
                  <a:lnTo>
                    <a:pt x="0" y="37701"/>
                  </a:lnTo>
                  <a:cubicBezTo>
                    <a:pt x="0" y="16879"/>
                    <a:pt x="16879" y="0"/>
                    <a:pt x="37701" y="0"/>
                  </a:cubicBezTo>
                  <a:close/>
                </a:path>
              </a:pathLst>
            </a:cu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45" name="圆角矩形 35">
              <a:extLst>
                <a:ext uri="{FF2B5EF4-FFF2-40B4-BE49-F238E27FC236}">
                  <a16:creationId xmlns:a16="http://schemas.microsoft.com/office/drawing/2014/main" id="{FCE2D380-4E6D-4F9A-8572-A6FF3612ABDF}"/>
                </a:ext>
              </a:extLst>
            </p:cNvPr>
            <p:cNvSpPr/>
            <p:nvPr/>
          </p:nvSpPr>
          <p:spPr>
            <a:xfrm>
              <a:off x="1562115" y="1735325"/>
              <a:ext cx="1031155" cy="856183"/>
            </a:xfrm>
            <a:custGeom>
              <a:avLst/>
              <a:gdLst/>
              <a:ahLst/>
              <a:cxnLst/>
              <a:rect l="l" t="t" r="r" b="b"/>
              <a:pathLst>
                <a:path w="1031155" h="856183">
                  <a:moveTo>
                    <a:pt x="32004" y="0"/>
                  </a:moveTo>
                  <a:lnTo>
                    <a:pt x="999151" y="0"/>
                  </a:lnTo>
                  <a:cubicBezTo>
                    <a:pt x="1016826" y="0"/>
                    <a:pt x="1031155" y="14329"/>
                    <a:pt x="1031155" y="32004"/>
                  </a:cubicBezTo>
                  <a:lnTo>
                    <a:pt x="1031155" y="824179"/>
                  </a:lnTo>
                  <a:cubicBezTo>
                    <a:pt x="1031155" y="841854"/>
                    <a:pt x="1016826" y="856183"/>
                    <a:pt x="999151" y="856183"/>
                  </a:cubicBezTo>
                  <a:lnTo>
                    <a:pt x="924966" y="856183"/>
                  </a:lnTo>
                  <a:cubicBezTo>
                    <a:pt x="834442" y="727684"/>
                    <a:pt x="684741" y="644351"/>
                    <a:pt x="515577" y="644351"/>
                  </a:cubicBezTo>
                  <a:cubicBezTo>
                    <a:pt x="346413" y="644351"/>
                    <a:pt x="196712" y="727684"/>
                    <a:pt x="106188" y="856183"/>
                  </a:cubicBezTo>
                  <a:lnTo>
                    <a:pt x="32004" y="856183"/>
                  </a:lnTo>
                  <a:cubicBezTo>
                    <a:pt x="14329" y="856183"/>
                    <a:pt x="0" y="841854"/>
                    <a:pt x="0" y="824179"/>
                  </a:cubicBezTo>
                  <a:lnTo>
                    <a:pt x="0" y="32004"/>
                  </a:lnTo>
                  <a:cubicBezTo>
                    <a:pt x="0" y="14329"/>
                    <a:pt x="14329" y="0"/>
                    <a:pt x="32004" y="0"/>
                  </a:cubicBezTo>
                  <a:close/>
                </a:path>
              </a:pathLst>
            </a:cu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46" name="椭圆 45">
              <a:extLst>
                <a:ext uri="{FF2B5EF4-FFF2-40B4-BE49-F238E27FC236}">
                  <a16:creationId xmlns:a16="http://schemas.microsoft.com/office/drawing/2014/main" id="{D31A73EF-CD9B-42B6-8A39-2F933DFA3887}"/>
                </a:ext>
              </a:extLst>
            </p:cNvPr>
            <p:cNvSpPr/>
            <p:nvPr/>
          </p:nvSpPr>
          <p:spPr>
            <a:xfrm>
              <a:off x="1827523" y="2633563"/>
              <a:ext cx="500337" cy="500337"/>
            </a:xfrm>
            <a:prstGeom prst="ellipse">
              <a:avLst/>
            </a:prstGeom>
            <a:gradFill flip="none" rotWithShape="1">
              <a:gsLst>
                <a:gs pos="0">
                  <a:srgbClr val="C9CBC8"/>
                </a:gs>
                <a:gs pos="100000">
                  <a:srgbClr val="FCFCFC"/>
                </a:gs>
              </a:gsLst>
              <a:lin ang="8100000" scaled="1"/>
              <a:tileRect/>
            </a:gradFill>
            <a:ln w="12700" cap="flat" cmpd="sng" algn="ctr">
              <a:gradFill flip="none" rotWithShape="1">
                <a:gsLst>
                  <a:gs pos="0">
                    <a:srgbClr val="FCFDFD"/>
                  </a:gs>
                  <a:gs pos="100000">
                    <a:srgbClr val="CFD4D0"/>
                  </a:gs>
                </a:gsLst>
                <a:lin ang="8100000" scaled="1"/>
                <a:tileRect/>
              </a:gradFill>
              <a:prstDash val="solid"/>
            </a:ln>
            <a:effectLst>
              <a:outerShdw blurRad="342900" dist="152400" dir="8100000" algn="tr" rotWithShape="0">
                <a:prstClr val="black">
                  <a:alpha val="26000"/>
                </a:prstClr>
              </a:out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47" name="椭圆 46">
              <a:extLst>
                <a:ext uri="{FF2B5EF4-FFF2-40B4-BE49-F238E27FC236}">
                  <a16:creationId xmlns:a16="http://schemas.microsoft.com/office/drawing/2014/main" id="{7AF01B6A-F15E-43E2-B550-53A1213F9C0D}"/>
                </a:ext>
              </a:extLst>
            </p:cNvPr>
            <p:cNvSpPr/>
            <p:nvPr/>
          </p:nvSpPr>
          <p:spPr>
            <a:xfrm>
              <a:off x="1933675" y="2739715"/>
              <a:ext cx="288032" cy="288032"/>
            </a:xfrm>
            <a:prstGeom prst="ellipse">
              <a:avLst/>
            </a:prstGeom>
            <a:solidFill>
              <a:schemeClr val="accent1"/>
            </a:solidFill>
            <a:ln w="25400" cap="flat" cmpd="sng" algn="ctr">
              <a:noFill/>
              <a:prstDash val="solid"/>
            </a:ln>
            <a:effectLst>
              <a:innerShdw blurRad="63500" dist="50800" dir="18900000">
                <a:prstClr val="black">
                  <a:alpha val="50000"/>
                </a:prstClr>
              </a:innerShdw>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sp>
          <p:nvSpPr>
            <p:cNvPr id="48" name="TextBox 44">
              <a:extLst>
                <a:ext uri="{FF2B5EF4-FFF2-40B4-BE49-F238E27FC236}">
                  <a16:creationId xmlns:a16="http://schemas.microsoft.com/office/drawing/2014/main" id="{A5AA6BFA-1630-494E-8423-BDC3AD3EDCCE}"/>
                </a:ext>
              </a:extLst>
            </p:cNvPr>
            <p:cNvSpPr txBox="1"/>
            <p:nvPr/>
          </p:nvSpPr>
          <p:spPr>
            <a:xfrm>
              <a:off x="1639880" y="1843499"/>
              <a:ext cx="875619" cy="399981"/>
            </a:xfrm>
            <a:prstGeom prst="rect">
              <a:avLst/>
            </a:prstGeom>
            <a:noFill/>
          </p:spPr>
          <p:txBody>
            <a:bodyPr wrap="square" rtlCol="0">
              <a:spAutoFit/>
            </a:bodyPr>
            <a:lstStyle/>
            <a:p>
              <a:pPr marL="0" marR="0" lvl="0" indent="0" algn="ctr" defTabSz="1218804" eaLnBrk="1" fontAlgn="auto" latinLnBrk="0" hangingPunct="1">
                <a:lnSpc>
                  <a:spcPct val="100000"/>
                </a:lnSpc>
                <a:spcBef>
                  <a:spcPts val="0"/>
                </a:spcBef>
                <a:spcAft>
                  <a:spcPts val="0"/>
                </a:spcAft>
                <a:buClrTx/>
                <a:buSzTx/>
                <a:buFontTx/>
                <a:buNone/>
                <a:tabLst/>
                <a:defRPr/>
              </a:pPr>
              <a:r>
                <a:rPr lang="en-US" altLang="zh-CN" sz="1999" b="1" kern="0" dirty="0">
                  <a:solidFill>
                    <a:srgbClr val="FFFFFF"/>
                  </a:solidFill>
                  <a:cs typeface="+mn-ea"/>
                  <a:sym typeface="+mn-lt"/>
                </a:rPr>
                <a:t>2022</a:t>
              </a:r>
              <a:endParaRPr kumimoji="0" lang="zh-CN" altLang="en-US" sz="1999" b="1" i="0" u="none" strike="noStrike" kern="0" cap="none" spc="0" normalizeH="0" baseline="0" noProof="0" dirty="0">
                <a:ln>
                  <a:noFill/>
                </a:ln>
                <a:solidFill>
                  <a:srgbClr val="FFFFFF"/>
                </a:solidFill>
                <a:effectLst/>
                <a:uLnTx/>
                <a:uFillTx/>
                <a:cs typeface="+mn-ea"/>
                <a:sym typeface="+mn-lt"/>
              </a:endParaRPr>
            </a:p>
          </p:txBody>
        </p:sp>
        <p:sp>
          <p:nvSpPr>
            <p:cNvPr id="49" name="TextBox 45">
              <a:extLst>
                <a:ext uri="{FF2B5EF4-FFF2-40B4-BE49-F238E27FC236}">
                  <a16:creationId xmlns:a16="http://schemas.microsoft.com/office/drawing/2014/main" id="{71289185-5F6D-4675-A20A-7D52288156C4}"/>
                </a:ext>
              </a:extLst>
            </p:cNvPr>
            <p:cNvSpPr txBox="1"/>
            <p:nvPr/>
          </p:nvSpPr>
          <p:spPr>
            <a:xfrm>
              <a:off x="1047316" y="3501430"/>
              <a:ext cx="2060752" cy="338426"/>
            </a:xfrm>
            <a:prstGeom prst="rect">
              <a:avLst/>
            </a:prstGeom>
            <a:noFill/>
          </p:spPr>
          <p:txBody>
            <a:bodyPr wrap="square" rtlCol="0">
              <a:spAutoFit/>
            </a:bodyPr>
            <a:lstStyle/>
            <a:p>
              <a:pPr marL="0" marR="0" lvl="0" indent="0" defTabSz="1218804" eaLnBrk="1" fontAlgn="auto" latinLnBrk="0" hangingPunct="1">
                <a:lnSpc>
                  <a:spcPct val="100000"/>
                </a:lnSpc>
                <a:spcBef>
                  <a:spcPts val="0"/>
                </a:spcBef>
                <a:spcAft>
                  <a:spcPts val="0"/>
                </a:spcAft>
                <a:buClrTx/>
                <a:buSzTx/>
                <a:buFontTx/>
                <a:buNone/>
                <a:tabLst/>
                <a:defRPr/>
              </a:pPr>
              <a:r>
                <a:rPr kumimoji="0" lang="en-US" altLang="zh-CN" sz="1599" b="0" i="0" u="none" strike="noStrike" kern="0" cap="none" spc="0" normalizeH="0" baseline="0" noProof="0" smtClean="0">
                  <a:ln>
                    <a:noFill/>
                  </a:ln>
                  <a:solidFill>
                    <a:srgbClr val="000000">
                      <a:lumMod val="75000"/>
                      <a:lumOff val="25000"/>
                    </a:srgbClr>
                  </a:solidFill>
                  <a:effectLst/>
                  <a:uLnTx/>
                  <a:uFillTx/>
                  <a:cs typeface="+mn-ea"/>
                  <a:sym typeface="+mn-lt"/>
                </a:rPr>
                <a:t>Add title</a:t>
              </a:r>
              <a:endParaRPr kumimoji="0" lang="zh-CN" altLang="en-US" sz="1599" b="0" i="0" u="none" strike="noStrike" kern="0" cap="none" spc="0" normalizeH="0" baseline="0" noProof="0" dirty="0">
                <a:ln>
                  <a:noFill/>
                </a:ln>
                <a:solidFill>
                  <a:srgbClr val="000000">
                    <a:lumMod val="75000"/>
                    <a:lumOff val="25000"/>
                  </a:srgbClr>
                </a:solidFill>
                <a:effectLst/>
                <a:uLnTx/>
                <a:uFillTx/>
                <a:cs typeface="+mn-ea"/>
                <a:sym typeface="+mn-lt"/>
              </a:endParaRPr>
            </a:p>
          </p:txBody>
        </p:sp>
        <p:sp>
          <p:nvSpPr>
            <p:cNvPr id="50" name="TextBox 46">
              <a:extLst>
                <a:ext uri="{FF2B5EF4-FFF2-40B4-BE49-F238E27FC236}">
                  <a16:creationId xmlns:a16="http://schemas.microsoft.com/office/drawing/2014/main" id="{7EA9212F-F276-421D-911F-2EE943C8DF03}"/>
                </a:ext>
              </a:extLst>
            </p:cNvPr>
            <p:cNvSpPr txBox="1"/>
            <p:nvPr/>
          </p:nvSpPr>
          <p:spPr>
            <a:xfrm>
              <a:off x="939354" y="3783832"/>
              <a:ext cx="2276668" cy="923330"/>
            </a:xfrm>
            <a:prstGeom prst="rect">
              <a:avLst/>
            </a:prstGeom>
            <a:noFill/>
          </p:spPr>
          <p:txBody>
            <a:bodyPr wrap="square" rtlCol="0">
              <a:spAutoFit/>
            </a:bodyPr>
            <a:lstStyle/>
            <a:p>
              <a:pPr marL="0" marR="0" lvl="0" indent="0" algn="ctr" defTabSz="1218804"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smtClean="0">
                  <a:ln>
                    <a:noFill/>
                  </a:ln>
                  <a:solidFill>
                    <a:srgbClr val="000000">
                      <a:lumMod val="50000"/>
                      <a:lumOff val="50000"/>
                    </a:srgbClr>
                  </a:solidFill>
                  <a:effectLst/>
                  <a:uLnTx/>
                  <a:uFillTx/>
                  <a:cs typeface="+mn-ea"/>
                  <a:sym typeface="+mn-lt"/>
                </a:rPr>
                <a:t>Click here to add content that matches the title.</a:t>
              </a:r>
              <a:endParaRPr kumimoji="0" lang="en-US" altLang="zh-CN" sz="1200" b="0" i="0" u="none" strike="noStrike" kern="0" cap="none" spc="0" normalizeH="0" baseline="0" noProof="0" dirty="0">
                <a:ln>
                  <a:noFill/>
                </a:ln>
                <a:solidFill>
                  <a:srgbClr val="000000">
                    <a:lumMod val="50000"/>
                    <a:lumOff val="50000"/>
                  </a:srgbClr>
                </a:solidFill>
                <a:effectLst/>
                <a:uLnTx/>
                <a:uFillTx/>
                <a:cs typeface="+mn-ea"/>
                <a:sym typeface="+mn-lt"/>
              </a:endParaRPr>
            </a:p>
            <a:p>
              <a:pPr marL="0" marR="0" lvl="0" indent="0" algn="ctr" defTabSz="1218804" eaLnBrk="1" fontAlgn="auto" latinLnBrk="0" hangingPunct="1">
                <a:lnSpc>
                  <a:spcPct val="15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rgbClr val="000000">
                    <a:lumMod val="50000"/>
                    <a:lumOff val="50000"/>
                  </a:srgbClr>
                </a:solidFill>
                <a:effectLst/>
                <a:uLnTx/>
                <a:uFillTx/>
                <a:cs typeface="+mn-ea"/>
                <a:sym typeface="+mn-lt"/>
              </a:endParaRPr>
            </a:p>
          </p:txBody>
        </p:sp>
        <p:sp>
          <p:nvSpPr>
            <p:cNvPr id="51" name="椭圆 50">
              <a:extLst>
                <a:ext uri="{FF2B5EF4-FFF2-40B4-BE49-F238E27FC236}">
                  <a16:creationId xmlns:a16="http://schemas.microsoft.com/office/drawing/2014/main" id="{F368FFA8-39A9-43D9-B4FD-D790788648AD}"/>
                </a:ext>
              </a:extLst>
            </p:cNvPr>
            <p:cNvSpPr/>
            <p:nvPr/>
          </p:nvSpPr>
          <p:spPr>
            <a:xfrm>
              <a:off x="1639883" y="5332004"/>
              <a:ext cx="875616" cy="875616"/>
            </a:xfrm>
            <a:prstGeom prst="ellipse">
              <a:avLst/>
            </a:prstGeom>
            <a:noFill/>
            <a:ln w="19050" cap="flat" cmpd="sng" algn="ctr">
              <a:solidFill>
                <a:srgbClr val="FFFFFF">
                  <a:lumMod val="50000"/>
                </a:srgbClr>
              </a:solidFill>
              <a:prstDash val="sysDot"/>
            </a:ln>
            <a:effectLst/>
          </p:spPr>
          <p:txBody>
            <a:bodyPr rtlCol="0" anchor="ctr"/>
            <a:lstStyle/>
            <a:p>
              <a:pPr marL="0" marR="0" lvl="0" indent="0" algn="ctr" defTabSz="1218804"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dirty="0">
                <a:ln>
                  <a:noFill/>
                </a:ln>
                <a:solidFill>
                  <a:srgbClr val="FFFFFF"/>
                </a:solidFill>
                <a:effectLst/>
                <a:uLnTx/>
                <a:uFillTx/>
                <a:cs typeface="+mn-ea"/>
                <a:sym typeface="+mn-lt"/>
              </a:endParaRPr>
            </a:p>
          </p:txBody>
        </p:sp>
        <p:cxnSp>
          <p:nvCxnSpPr>
            <p:cNvPr id="52" name="直接连接符 51">
              <a:extLst>
                <a:ext uri="{FF2B5EF4-FFF2-40B4-BE49-F238E27FC236}">
                  <a16:creationId xmlns:a16="http://schemas.microsoft.com/office/drawing/2014/main" id="{A462013D-E186-4C0A-A757-8DEB405D519D}"/>
                </a:ext>
              </a:extLst>
            </p:cNvPr>
            <p:cNvCxnSpPr>
              <a:stCxn id="51" idx="0"/>
            </p:cNvCxnSpPr>
            <p:nvPr/>
          </p:nvCxnSpPr>
          <p:spPr>
            <a:xfrm flipV="1">
              <a:off x="2077691" y="4683932"/>
              <a:ext cx="1" cy="648072"/>
            </a:xfrm>
            <a:prstGeom prst="line">
              <a:avLst/>
            </a:prstGeom>
            <a:noFill/>
            <a:ln w="9525" cap="flat" cmpd="sng" algn="ctr">
              <a:solidFill>
                <a:srgbClr val="FFFFFF">
                  <a:lumMod val="50000"/>
                </a:srgbClr>
              </a:solidFill>
              <a:prstDash val="sysDot"/>
            </a:ln>
            <a:effectLst/>
          </p:spPr>
        </p:cxnSp>
        <p:graphicFrame>
          <p:nvGraphicFramePr>
            <p:cNvPr id="53" name="图表 52">
              <a:extLst>
                <a:ext uri="{FF2B5EF4-FFF2-40B4-BE49-F238E27FC236}">
                  <a16:creationId xmlns:a16="http://schemas.microsoft.com/office/drawing/2014/main" id="{87A8B80B-1B5D-4DC9-88CC-6D518344B313}"/>
                </a:ext>
              </a:extLst>
            </p:cNvPr>
            <p:cNvGraphicFramePr/>
            <p:nvPr/>
          </p:nvGraphicFramePr>
          <p:xfrm>
            <a:off x="1333885" y="5273941"/>
            <a:ext cx="1487613" cy="991742"/>
          </p:xfrm>
          <a:graphic>
            <a:graphicData uri="http://schemas.openxmlformats.org/drawingml/2006/chart">
              <c:chart xmlns:c="http://schemas.openxmlformats.org/drawingml/2006/chart" xmlns:r="http://schemas.openxmlformats.org/officeDocument/2006/relationships" r:id="rId5"/>
            </a:graphicData>
          </a:graphic>
        </p:graphicFrame>
      </p:grpSp>
      <p:sp>
        <p:nvSpPr>
          <p:cNvPr id="54" name="Freeform 6">
            <a:extLst>
              <a:ext uri="{FF2B5EF4-FFF2-40B4-BE49-F238E27FC236}">
                <a16:creationId xmlns:a16="http://schemas.microsoft.com/office/drawing/2014/main" id="{55A3D681-5ACC-4C61-AFC4-C413710A5D01}"/>
              </a:ext>
            </a:extLst>
          </p:cNvPr>
          <p:cNvSpPr>
            <a:spLocks noEditPoints="1"/>
          </p:cNvSpPr>
          <p:nvPr/>
        </p:nvSpPr>
        <p:spPr bwMode="auto">
          <a:xfrm>
            <a:off x="2055841" y="5467174"/>
            <a:ext cx="252897" cy="19792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accent1">
              <a:lumMod val="60000"/>
              <a:lumOff val="40000"/>
            </a:schemeClr>
          </a:solidFill>
          <a:ln w="9525">
            <a:noFill/>
            <a:round/>
            <a:headEnd/>
            <a:tailEnd/>
          </a:ln>
        </p:spPr>
        <p:txBody>
          <a:bodyPr vert="horz" wrap="square" lIns="105557" tIns="52779" rIns="105557" bIns="52779" numCol="1" anchor="t" anchorCtr="0" compatLnSpc="1">
            <a:prstTxWarp prst="textNoShape">
              <a:avLst/>
            </a:prstTxWarp>
          </a:bodyPr>
          <a:lstStyle/>
          <a:p>
            <a:pPr defTabSz="866943" fontAlgn="base">
              <a:lnSpc>
                <a:spcPct val="120000"/>
              </a:lnSpc>
              <a:spcBef>
                <a:spcPct val="0"/>
              </a:spcBef>
              <a:spcAft>
                <a:spcPct val="0"/>
              </a:spcAft>
            </a:pPr>
            <a:endParaRPr lang="en-US" sz="2309" dirty="0">
              <a:solidFill>
                <a:prstClr val="black"/>
              </a:solidFill>
              <a:cs typeface="+mn-ea"/>
              <a:sym typeface="+mn-lt"/>
            </a:endParaRPr>
          </a:p>
        </p:txBody>
      </p:sp>
      <p:sp>
        <p:nvSpPr>
          <p:cNvPr id="55" name="Freeform 100">
            <a:extLst>
              <a:ext uri="{FF2B5EF4-FFF2-40B4-BE49-F238E27FC236}">
                <a16:creationId xmlns:a16="http://schemas.microsoft.com/office/drawing/2014/main" id="{C3A053ED-79CB-49CB-8EC2-BE9B3393E21E}"/>
              </a:ext>
            </a:extLst>
          </p:cNvPr>
          <p:cNvSpPr>
            <a:spLocks noEditPoints="1"/>
          </p:cNvSpPr>
          <p:nvPr/>
        </p:nvSpPr>
        <p:spPr bwMode="auto">
          <a:xfrm>
            <a:off x="7366468" y="5438769"/>
            <a:ext cx="265726" cy="25473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accent1">
              <a:lumMod val="60000"/>
              <a:lumOff val="40000"/>
            </a:schemeClr>
          </a:solidFill>
          <a:ln w="9525">
            <a:noFill/>
            <a:round/>
            <a:headEnd/>
            <a:tailEnd/>
          </a:ln>
        </p:spPr>
        <p:txBody>
          <a:bodyPr vert="horz" wrap="square" lIns="105557" tIns="52779" rIns="105557" bIns="52779" numCol="1" anchor="t" anchorCtr="0" compatLnSpc="1">
            <a:prstTxWarp prst="textNoShape">
              <a:avLst/>
            </a:prstTxWarp>
          </a:bodyPr>
          <a:lstStyle/>
          <a:p>
            <a:pPr defTabSz="866943" fontAlgn="base">
              <a:lnSpc>
                <a:spcPct val="120000"/>
              </a:lnSpc>
              <a:spcBef>
                <a:spcPct val="0"/>
              </a:spcBef>
              <a:spcAft>
                <a:spcPct val="0"/>
              </a:spcAft>
            </a:pPr>
            <a:endParaRPr lang="en-US" sz="2309" dirty="0">
              <a:solidFill>
                <a:prstClr val="black"/>
              </a:solidFill>
              <a:cs typeface="+mn-ea"/>
              <a:sym typeface="+mn-lt"/>
            </a:endParaRPr>
          </a:p>
        </p:txBody>
      </p:sp>
      <p:sp>
        <p:nvSpPr>
          <p:cNvPr id="56" name="Freeform 144">
            <a:extLst>
              <a:ext uri="{FF2B5EF4-FFF2-40B4-BE49-F238E27FC236}">
                <a16:creationId xmlns:a16="http://schemas.microsoft.com/office/drawing/2014/main" id="{B4252C1C-771B-4AFA-A746-93BFD6BA5104}"/>
              </a:ext>
            </a:extLst>
          </p:cNvPr>
          <p:cNvSpPr>
            <a:spLocks noEditPoints="1"/>
          </p:cNvSpPr>
          <p:nvPr/>
        </p:nvSpPr>
        <p:spPr bwMode="auto">
          <a:xfrm>
            <a:off x="4692660" y="5430546"/>
            <a:ext cx="302392" cy="234548"/>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accent1"/>
          </a:solidFill>
          <a:ln w="9525">
            <a:noFill/>
            <a:round/>
            <a:headEnd/>
            <a:tailEnd/>
          </a:ln>
        </p:spPr>
        <p:txBody>
          <a:bodyPr vert="horz" wrap="square" lIns="105557" tIns="52779" rIns="105557" bIns="52779" numCol="1" anchor="t" anchorCtr="0" compatLnSpc="1">
            <a:prstTxWarp prst="textNoShape">
              <a:avLst/>
            </a:prstTxWarp>
          </a:bodyPr>
          <a:lstStyle/>
          <a:p>
            <a:pPr defTabSz="866943" fontAlgn="base">
              <a:lnSpc>
                <a:spcPct val="120000"/>
              </a:lnSpc>
              <a:spcBef>
                <a:spcPct val="0"/>
              </a:spcBef>
              <a:spcAft>
                <a:spcPct val="0"/>
              </a:spcAft>
            </a:pPr>
            <a:endParaRPr lang="en-US" sz="2309" dirty="0">
              <a:solidFill>
                <a:prstClr val="black"/>
              </a:solidFill>
              <a:cs typeface="+mn-ea"/>
              <a:sym typeface="+mn-lt"/>
            </a:endParaRPr>
          </a:p>
        </p:txBody>
      </p:sp>
      <p:sp>
        <p:nvSpPr>
          <p:cNvPr id="57" name="Freeform 152">
            <a:extLst>
              <a:ext uri="{FF2B5EF4-FFF2-40B4-BE49-F238E27FC236}">
                <a16:creationId xmlns:a16="http://schemas.microsoft.com/office/drawing/2014/main" id="{DDD59ABE-F8C4-4FC6-B67C-C16B9918E7F1}"/>
              </a:ext>
            </a:extLst>
          </p:cNvPr>
          <p:cNvSpPr>
            <a:spLocks noEditPoints="1"/>
          </p:cNvSpPr>
          <p:nvPr/>
        </p:nvSpPr>
        <p:spPr bwMode="auto">
          <a:xfrm>
            <a:off x="10012779" y="5445870"/>
            <a:ext cx="302392" cy="27945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1"/>
          </a:solidFill>
          <a:ln w="9525">
            <a:noFill/>
            <a:round/>
            <a:headEnd/>
            <a:tailEnd/>
          </a:ln>
        </p:spPr>
        <p:txBody>
          <a:bodyPr vert="horz" wrap="square" lIns="105557" tIns="52779" rIns="105557" bIns="52779" numCol="1" anchor="t" anchorCtr="0" compatLnSpc="1">
            <a:prstTxWarp prst="textNoShape">
              <a:avLst/>
            </a:prstTxWarp>
          </a:bodyPr>
          <a:lstStyle/>
          <a:p>
            <a:pPr defTabSz="866943" fontAlgn="base">
              <a:lnSpc>
                <a:spcPct val="120000"/>
              </a:lnSpc>
              <a:spcBef>
                <a:spcPct val="0"/>
              </a:spcBef>
              <a:spcAft>
                <a:spcPct val="0"/>
              </a:spcAft>
            </a:pPr>
            <a:endParaRPr lang="en-US" sz="2309" dirty="0">
              <a:solidFill>
                <a:prstClr val="black"/>
              </a:solidFill>
              <a:cs typeface="+mn-ea"/>
              <a:sym typeface="+mn-lt"/>
            </a:endParaRPr>
          </a:p>
        </p:txBody>
      </p:sp>
      <p:sp>
        <p:nvSpPr>
          <p:cNvPr id="58" name="文本框 57">
            <a:extLst>
              <a:ext uri="{FF2B5EF4-FFF2-40B4-BE49-F238E27FC236}">
                <a16:creationId xmlns:a16="http://schemas.microsoft.com/office/drawing/2014/main" id="{B5AAC36E-40C6-43AB-B899-F988C397C17E}"/>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30024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randombar(horizontal)">
                                      <p:cBhvr>
                                        <p:cTn id="23" dur="500"/>
                                        <p:tgtEl>
                                          <p:spTgt spid="56"/>
                                        </p:tgtEl>
                                      </p:cBhvr>
                                    </p:animEffect>
                                  </p:childTnLst>
                                </p:cTn>
                              </p:par>
                            </p:childTnLst>
                          </p:cTn>
                        </p:par>
                        <p:par>
                          <p:cTn id="24" fill="hold">
                            <p:stCondLst>
                              <p:cond delay="3000"/>
                            </p:stCondLst>
                            <p:childTnLst>
                              <p:par>
                                <p:cTn id="25" presetID="55"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strVal val="#ppt_w*0.70"/>
                                          </p:val>
                                        </p:tav>
                                        <p:tav tm="100000">
                                          <p:val>
                                            <p:strVal val="#ppt_w"/>
                                          </p:val>
                                        </p:tav>
                                      </p:tavLst>
                                    </p:anim>
                                    <p:anim calcmode="lin" valueType="num">
                                      <p:cBhvr>
                                        <p:cTn id="28" dur="1000" fill="hold"/>
                                        <p:tgtEl>
                                          <p:spTgt spid="28"/>
                                        </p:tgtEl>
                                        <p:attrNameLst>
                                          <p:attrName>ppt_h</p:attrName>
                                        </p:attrNameLst>
                                      </p:cBhvr>
                                      <p:tavLst>
                                        <p:tav tm="0">
                                          <p:val>
                                            <p:strVal val="#ppt_h"/>
                                          </p:val>
                                        </p:tav>
                                        <p:tav tm="100000">
                                          <p:val>
                                            <p:strVal val="#ppt_h"/>
                                          </p:val>
                                        </p:tav>
                                      </p:tavLst>
                                    </p:anim>
                                    <p:animEffect transition="in" filter="fade">
                                      <p:cBhvr>
                                        <p:cTn id="29" dur="1000"/>
                                        <p:tgtEl>
                                          <p:spTgt spid="28"/>
                                        </p:tgtEl>
                                      </p:cBhvr>
                                    </p:animEffect>
                                  </p:childTnLst>
                                </p:cTn>
                              </p:par>
                            </p:childTnLst>
                          </p:cTn>
                        </p:par>
                        <p:par>
                          <p:cTn id="30" fill="hold">
                            <p:stCondLst>
                              <p:cond delay="4000"/>
                            </p:stCondLst>
                            <p:childTnLst>
                              <p:par>
                                <p:cTn id="31" presetID="14" presetClass="entr" presetSubtype="1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randombar(horizontal)">
                                      <p:cBhvr>
                                        <p:cTn id="33" dur="500"/>
                                        <p:tgtEl>
                                          <p:spTgt spid="55"/>
                                        </p:tgtEl>
                                      </p:cBhvr>
                                    </p:animEffect>
                                  </p:childTnLst>
                                </p:cTn>
                              </p:par>
                            </p:childTnLst>
                          </p:cTn>
                        </p:par>
                        <p:par>
                          <p:cTn id="34" fill="hold">
                            <p:stCondLst>
                              <p:cond delay="4500"/>
                            </p:stCondLst>
                            <p:childTnLst>
                              <p:par>
                                <p:cTn id="35" presetID="55"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strVal val="#ppt_w*0.70"/>
                                          </p:val>
                                        </p:tav>
                                        <p:tav tm="100000">
                                          <p:val>
                                            <p:strVal val="#ppt_w"/>
                                          </p:val>
                                        </p:tav>
                                      </p:tavLst>
                                    </p:anim>
                                    <p:anim calcmode="lin" valueType="num">
                                      <p:cBhvr>
                                        <p:cTn id="38" dur="1000" fill="hold"/>
                                        <p:tgtEl>
                                          <p:spTgt spid="41"/>
                                        </p:tgtEl>
                                        <p:attrNameLst>
                                          <p:attrName>ppt_h</p:attrName>
                                        </p:attrNameLst>
                                      </p:cBhvr>
                                      <p:tavLst>
                                        <p:tav tm="0">
                                          <p:val>
                                            <p:strVal val="#ppt_h"/>
                                          </p:val>
                                        </p:tav>
                                        <p:tav tm="100000">
                                          <p:val>
                                            <p:strVal val="#ppt_h"/>
                                          </p:val>
                                        </p:tav>
                                      </p:tavLst>
                                    </p:anim>
                                    <p:animEffect transition="in" filter="fade">
                                      <p:cBhvr>
                                        <p:cTn id="39" dur="1000"/>
                                        <p:tgtEl>
                                          <p:spTgt spid="41"/>
                                        </p:tgtEl>
                                      </p:cBhvr>
                                    </p:animEffect>
                                  </p:childTnLst>
                                </p:cTn>
                              </p:par>
                            </p:childTnLst>
                          </p:cTn>
                        </p:par>
                        <p:par>
                          <p:cTn id="40" fill="hold">
                            <p:stCondLst>
                              <p:cond delay="5500"/>
                            </p:stCondLst>
                            <p:childTnLst>
                              <p:par>
                                <p:cTn id="41" presetID="14" presetClass="entr" presetSubtype="1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randombar(horizontal)">
                                      <p:cBhvr>
                                        <p:cTn id="43" dur="500"/>
                                        <p:tgtEl>
                                          <p:spTgt spid="57"/>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1000"/>
                                        <p:tgtEl>
                                          <p:spTgt spid="58"/>
                                        </p:tgtEl>
                                      </p:cBhvr>
                                    </p:animEffect>
                                    <p:anim calcmode="lin" valueType="num">
                                      <p:cBhvr>
                                        <p:cTn id="47" dur="1000" fill="hold"/>
                                        <p:tgtEl>
                                          <p:spTgt spid="58"/>
                                        </p:tgtEl>
                                        <p:attrNameLst>
                                          <p:attrName>ppt_x</p:attrName>
                                        </p:attrNameLst>
                                      </p:cBhvr>
                                      <p:tavLst>
                                        <p:tav tm="0">
                                          <p:val>
                                            <p:strVal val="#ppt_x"/>
                                          </p:val>
                                        </p:tav>
                                        <p:tav tm="100000">
                                          <p:val>
                                            <p:strVal val="#ppt_x"/>
                                          </p:val>
                                        </p:tav>
                                      </p:tavLst>
                                    </p:anim>
                                    <p:anim calcmode="lin" valueType="num">
                                      <p:cBhvr>
                                        <p:cTn id="4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29">
            <a:extLst>
              <a:ext uri="{FF2B5EF4-FFF2-40B4-BE49-F238E27FC236}">
                <a16:creationId xmlns:a16="http://schemas.microsoft.com/office/drawing/2014/main" id="{92D36CDE-1430-43E6-A910-B39164E8BE85}"/>
              </a:ext>
            </a:extLst>
          </p:cNvPr>
          <p:cNvSpPr/>
          <p:nvPr/>
        </p:nvSpPr>
        <p:spPr>
          <a:xfrm>
            <a:off x="-32074" y="3068638"/>
            <a:ext cx="12236938" cy="1271571"/>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 fmla="*/ 0 w 12721389"/>
              <a:gd name="connsiteY0" fmla="*/ 503854 h 1049626"/>
              <a:gd name="connsiteX1" fmla="*/ 3593431 w 12721389"/>
              <a:gd name="connsiteY1" fmla="*/ 22591 h 1049626"/>
              <a:gd name="connsiteX2" fmla="*/ 7908758 w 12721389"/>
              <a:gd name="connsiteY2" fmla="*/ 1049286 h 1049626"/>
              <a:gd name="connsiteX3" fmla="*/ 11774905 w 12721389"/>
              <a:gd name="connsiteY3" fmla="*/ 134886 h 1049626"/>
              <a:gd name="connsiteX4" fmla="*/ 12721389 w 12721389"/>
              <a:gd name="connsiteY4" fmla="*/ 6549 h 1049626"/>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4197"/>
              <a:gd name="connsiteX1" fmla="*/ 3593431 w 12368463"/>
              <a:gd name="connsiteY1" fmla="*/ 17170 h 1044197"/>
              <a:gd name="connsiteX2" fmla="*/ 7908758 w 12368463"/>
              <a:gd name="connsiteY2" fmla="*/ 1043865 h 1044197"/>
              <a:gd name="connsiteX3" fmla="*/ 11774905 w 12368463"/>
              <a:gd name="connsiteY3" fmla="*/ 129465 h 1044197"/>
              <a:gd name="connsiteX4" fmla="*/ 12368463 w 12368463"/>
              <a:gd name="connsiteY4" fmla="*/ 113423 h 1044197"/>
              <a:gd name="connsiteX0" fmla="*/ 0 w 12368463"/>
              <a:gd name="connsiteY0" fmla="*/ 498433 h 1045860"/>
              <a:gd name="connsiteX1" fmla="*/ 3593431 w 12368463"/>
              <a:gd name="connsiteY1" fmla="*/ 17170 h 1045860"/>
              <a:gd name="connsiteX2" fmla="*/ 7908758 w 12368463"/>
              <a:gd name="connsiteY2" fmla="*/ 1043865 h 1045860"/>
              <a:gd name="connsiteX3" fmla="*/ 11357810 w 12368463"/>
              <a:gd name="connsiteY3" fmla="*/ 273844 h 1045860"/>
              <a:gd name="connsiteX4" fmla="*/ 12368463 w 12368463"/>
              <a:gd name="connsiteY4" fmla="*/ 113423 h 1045860"/>
              <a:gd name="connsiteX0" fmla="*/ 0 w 12368463"/>
              <a:gd name="connsiteY0" fmla="*/ 503294 h 1146765"/>
              <a:gd name="connsiteX1" fmla="*/ 3593431 w 12368463"/>
              <a:gd name="connsiteY1" fmla="*/ 22031 h 1146765"/>
              <a:gd name="connsiteX2" fmla="*/ 8855242 w 12368463"/>
              <a:gd name="connsiteY2" fmla="*/ 1144979 h 1146765"/>
              <a:gd name="connsiteX3" fmla="*/ 11357810 w 12368463"/>
              <a:gd name="connsiteY3" fmla="*/ 278705 h 1146765"/>
              <a:gd name="connsiteX4" fmla="*/ 12368463 w 12368463"/>
              <a:gd name="connsiteY4" fmla="*/ 118284 h 1146765"/>
              <a:gd name="connsiteX0" fmla="*/ 0 w 12368463"/>
              <a:gd name="connsiteY0" fmla="*/ 503294 h 1157827"/>
              <a:gd name="connsiteX1" fmla="*/ 3593431 w 12368463"/>
              <a:gd name="connsiteY1" fmla="*/ 22031 h 1157827"/>
              <a:gd name="connsiteX2" fmla="*/ 8855242 w 12368463"/>
              <a:gd name="connsiteY2" fmla="*/ 1144979 h 1157827"/>
              <a:gd name="connsiteX3" fmla="*/ 11357810 w 12368463"/>
              <a:gd name="connsiteY3" fmla="*/ 599547 h 1157827"/>
              <a:gd name="connsiteX4" fmla="*/ 12368463 w 12368463"/>
              <a:gd name="connsiteY4" fmla="*/ 118284 h 1157827"/>
              <a:gd name="connsiteX0" fmla="*/ 0 w 12368463"/>
              <a:gd name="connsiteY0" fmla="*/ 503294 h 1161527"/>
              <a:gd name="connsiteX1" fmla="*/ 3593431 w 12368463"/>
              <a:gd name="connsiteY1" fmla="*/ 22031 h 1161527"/>
              <a:gd name="connsiteX2" fmla="*/ 8855242 w 12368463"/>
              <a:gd name="connsiteY2" fmla="*/ 1144979 h 1161527"/>
              <a:gd name="connsiteX3" fmla="*/ 11357810 w 12368463"/>
              <a:gd name="connsiteY3" fmla="*/ 599547 h 1161527"/>
              <a:gd name="connsiteX4" fmla="*/ 12368463 w 12368463"/>
              <a:gd name="connsiteY4" fmla="*/ 118284 h 1161527"/>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855242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57530"/>
              <a:gd name="connsiteX1" fmla="*/ 3593431 w 12609094"/>
              <a:gd name="connsiteY1" fmla="*/ 22031 h 1157530"/>
              <a:gd name="connsiteX2" fmla="*/ 8678779 w 12609094"/>
              <a:gd name="connsiteY2" fmla="*/ 1144979 h 1157530"/>
              <a:gd name="connsiteX3" fmla="*/ 11357810 w 12609094"/>
              <a:gd name="connsiteY3" fmla="*/ 599547 h 1157530"/>
              <a:gd name="connsiteX4" fmla="*/ 12609094 w 12609094"/>
              <a:gd name="connsiteY4" fmla="*/ 198494 h 1157530"/>
              <a:gd name="connsiteX0" fmla="*/ 0 w 12609094"/>
              <a:gd name="connsiteY0" fmla="*/ 503294 h 1145790"/>
              <a:gd name="connsiteX1" fmla="*/ 3593431 w 12609094"/>
              <a:gd name="connsiteY1" fmla="*/ 22031 h 1145790"/>
              <a:gd name="connsiteX2" fmla="*/ 8678779 w 12609094"/>
              <a:gd name="connsiteY2" fmla="*/ 1144979 h 1145790"/>
              <a:gd name="connsiteX3" fmla="*/ 12609094 w 12609094"/>
              <a:gd name="connsiteY3" fmla="*/ 198494 h 1145790"/>
              <a:gd name="connsiteX0" fmla="*/ 0 w 12609094"/>
              <a:gd name="connsiteY0" fmla="*/ 458098 h 1100219"/>
              <a:gd name="connsiteX1" fmla="*/ 4010526 w 12609094"/>
              <a:gd name="connsiteY1" fmla="*/ 24961 h 1100219"/>
              <a:gd name="connsiteX2" fmla="*/ 8678779 w 12609094"/>
              <a:gd name="connsiteY2" fmla="*/ 1099783 h 1100219"/>
              <a:gd name="connsiteX3" fmla="*/ 12609094 w 12609094"/>
              <a:gd name="connsiteY3" fmla="*/ 153298 h 1100219"/>
              <a:gd name="connsiteX0" fmla="*/ 0 w 12609094"/>
              <a:gd name="connsiteY0" fmla="*/ 459006 h 1117160"/>
              <a:gd name="connsiteX1" fmla="*/ 4010526 w 12609094"/>
              <a:gd name="connsiteY1" fmla="*/ 25869 h 1117160"/>
              <a:gd name="connsiteX2" fmla="*/ 8999621 w 12609094"/>
              <a:gd name="connsiteY2" fmla="*/ 1116733 h 1117160"/>
              <a:gd name="connsiteX3" fmla="*/ 12609094 w 12609094"/>
              <a:gd name="connsiteY3" fmla="*/ 154206 h 1117160"/>
              <a:gd name="connsiteX0" fmla="*/ 0 w 12288251"/>
              <a:gd name="connsiteY0" fmla="*/ 459006 h 1118949"/>
              <a:gd name="connsiteX1" fmla="*/ 4010526 w 12288251"/>
              <a:gd name="connsiteY1" fmla="*/ 25869 h 1118949"/>
              <a:gd name="connsiteX2" fmla="*/ 8999621 w 12288251"/>
              <a:gd name="connsiteY2" fmla="*/ 1116733 h 1118949"/>
              <a:gd name="connsiteX3" fmla="*/ 12288251 w 12288251"/>
              <a:gd name="connsiteY3" fmla="*/ 298585 h 1118949"/>
              <a:gd name="connsiteX0" fmla="*/ 0 w 12288251"/>
              <a:gd name="connsiteY0" fmla="*/ 459006 h 1119678"/>
              <a:gd name="connsiteX1" fmla="*/ 4010526 w 12288251"/>
              <a:gd name="connsiteY1" fmla="*/ 25869 h 1119678"/>
              <a:gd name="connsiteX2" fmla="*/ 8999621 w 12288251"/>
              <a:gd name="connsiteY2" fmla="*/ 1116733 h 1119678"/>
              <a:gd name="connsiteX3" fmla="*/ 12288251 w 12288251"/>
              <a:gd name="connsiteY3" fmla="*/ 298585 h 1119678"/>
              <a:gd name="connsiteX0" fmla="*/ 0 w 12336378"/>
              <a:gd name="connsiteY0" fmla="*/ 459006 h 1119678"/>
              <a:gd name="connsiteX1" fmla="*/ 4010526 w 12336378"/>
              <a:gd name="connsiteY1" fmla="*/ 25869 h 1119678"/>
              <a:gd name="connsiteX2" fmla="*/ 8999621 w 12336378"/>
              <a:gd name="connsiteY2" fmla="*/ 1116733 h 1119678"/>
              <a:gd name="connsiteX3" fmla="*/ 12336378 w 12336378"/>
              <a:gd name="connsiteY3" fmla="*/ 298585 h 1119678"/>
              <a:gd name="connsiteX0" fmla="*/ 0 w 12336378"/>
              <a:gd name="connsiteY0" fmla="*/ 459006 h 1119864"/>
              <a:gd name="connsiteX1" fmla="*/ 4010526 w 12336378"/>
              <a:gd name="connsiteY1" fmla="*/ 25869 h 1119864"/>
              <a:gd name="connsiteX2" fmla="*/ 8999621 w 12336378"/>
              <a:gd name="connsiteY2" fmla="*/ 1116733 h 1119864"/>
              <a:gd name="connsiteX3" fmla="*/ 12336378 w 12336378"/>
              <a:gd name="connsiteY3" fmla="*/ 298585 h 1119864"/>
              <a:gd name="connsiteX0" fmla="*/ 0 w 12336378"/>
              <a:gd name="connsiteY0" fmla="*/ 459920 h 1136723"/>
              <a:gd name="connsiteX1" fmla="*/ 4010526 w 12336378"/>
              <a:gd name="connsiteY1" fmla="*/ 26783 h 1136723"/>
              <a:gd name="connsiteX2" fmla="*/ 9160042 w 12336378"/>
              <a:gd name="connsiteY2" fmla="*/ 1133689 h 1136723"/>
              <a:gd name="connsiteX3" fmla="*/ 12336378 w 12336378"/>
              <a:gd name="connsiteY3" fmla="*/ 299499 h 1136723"/>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7372"/>
              <a:gd name="connsiteX1" fmla="*/ 3930315 w 12336378"/>
              <a:gd name="connsiteY1" fmla="*/ 24662 h 1167372"/>
              <a:gd name="connsiteX2" fmla="*/ 9160042 w 12336378"/>
              <a:gd name="connsiteY2" fmla="*/ 1163652 h 1167372"/>
              <a:gd name="connsiteX3" fmla="*/ 12336378 w 12336378"/>
              <a:gd name="connsiteY3" fmla="*/ 329462 h 1167372"/>
              <a:gd name="connsiteX0" fmla="*/ 0 w 12336378"/>
              <a:gd name="connsiteY0" fmla="*/ 489883 h 1166384"/>
              <a:gd name="connsiteX1" fmla="*/ 3930315 w 12336378"/>
              <a:gd name="connsiteY1" fmla="*/ 24662 h 1166384"/>
              <a:gd name="connsiteX2" fmla="*/ 9160042 w 12336378"/>
              <a:gd name="connsiteY2" fmla="*/ 1163652 h 1166384"/>
              <a:gd name="connsiteX3" fmla="*/ 12336378 w 12336378"/>
              <a:gd name="connsiteY3" fmla="*/ 329462 h 1166384"/>
              <a:gd name="connsiteX0" fmla="*/ 0 w 12256167"/>
              <a:gd name="connsiteY0" fmla="*/ 489883 h 1168885"/>
              <a:gd name="connsiteX1" fmla="*/ 3930315 w 12256167"/>
              <a:gd name="connsiteY1" fmla="*/ 24662 h 1168885"/>
              <a:gd name="connsiteX2" fmla="*/ 9160042 w 12256167"/>
              <a:gd name="connsiteY2" fmla="*/ 1163652 h 1168885"/>
              <a:gd name="connsiteX3" fmla="*/ 12256167 w 12256167"/>
              <a:gd name="connsiteY3" fmla="*/ 425715 h 1168885"/>
              <a:gd name="connsiteX0" fmla="*/ 0 w 12240125"/>
              <a:gd name="connsiteY0" fmla="*/ 238646 h 1254532"/>
              <a:gd name="connsiteX1" fmla="*/ 3914273 w 12240125"/>
              <a:gd name="connsiteY1" fmla="*/ 110309 h 1254532"/>
              <a:gd name="connsiteX2" fmla="*/ 9144000 w 12240125"/>
              <a:gd name="connsiteY2" fmla="*/ 1249299 h 1254532"/>
              <a:gd name="connsiteX3" fmla="*/ 12240125 w 12240125"/>
              <a:gd name="connsiteY3" fmla="*/ 511362 h 1254532"/>
              <a:gd name="connsiteX0" fmla="*/ 0 w 12240125"/>
              <a:gd name="connsiteY0" fmla="*/ 259219 h 1275890"/>
              <a:gd name="connsiteX1" fmla="*/ 3978441 w 12240125"/>
              <a:gd name="connsiteY1" fmla="*/ 98798 h 1275890"/>
              <a:gd name="connsiteX2" fmla="*/ 9144000 w 12240125"/>
              <a:gd name="connsiteY2" fmla="*/ 1269872 h 1275890"/>
              <a:gd name="connsiteX3" fmla="*/ 12240125 w 12240125"/>
              <a:gd name="connsiteY3" fmla="*/ 531935 h 1275890"/>
              <a:gd name="connsiteX0" fmla="*/ 0 w 12240125"/>
              <a:gd name="connsiteY0" fmla="*/ 259219 h 1271902"/>
              <a:gd name="connsiteX1" fmla="*/ 3978441 w 12240125"/>
              <a:gd name="connsiteY1" fmla="*/ 98798 h 1271902"/>
              <a:gd name="connsiteX2" fmla="*/ 9144000 w 12240125"/>
              <a:gd name="connsiteY2" fmla="*/ 1269872 h 1271902"/>
              <a:gd name="connsiteX3" fmla="*/ 12240125 w 12240125"/>
              <a:gd name="connsiteY3" fmla="*/ 531935 h 1271902"/>
              <a:gd name="connsiteX0" fmla="*/ 0 w 12240125"/>
              <a:gd name="connsiteY0" fmla="*/ 259219 h 1271902"/>
              <a:gd name="connsiteX1" fmla="*/ 3978441 w 12240125"/>
              <a:gd name="connsiteY1" fmla="*/ 98798 h 1271902"/>
              <a:gd name="connsiteX2" fmla="*/ 8999621 w 12240125"/>
              <a:gd name="connsiteY2" fmla="*/ 1269872 h 1271902"/>
              <a:gd name="connsiteX3" fmla="*/ 12240125 w 12240125"/>
              <a:gd name="connsiteY3" fmla="*/ 531935 h 1271902"/>
            </a:gdLst>
            <a:ahLst/>
            <a:cxnLst>
              <a:cxn ang="0">
                <a:pos x="connsiteX0" y="connsiteY0"/>
              </a:cxn>
              <a:cxn ang="0">
                <a:pos x="connsiteX1" y="connsiteY1"/>
              </a:cxn>
              <a:cxn ang="0">
                <a:pos x="connsiteX2" y="connsiteY2"/>
              </a:cxn>
              <a:cxn ang="0">
                <a:pos x="connsiteX3" y="connsiteY3"/>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sp>
        <p:nvSpPr>
          <p:cNvPr id="3" name="矩形 2">
            <a:extLst>
              <a:ext uri="{FF2B5EF4-FFF2-40B4-BE49-F238E27FC236}">
                <a16:creationId xmlns:a16="http://schemas.microsoft.com/office/drawing/2014/main" id="{696BE036-5C02-4A4A-92F8-CD22241BDC08}"/>
              </a:ext>
            </a:extLst>
          </p:cNvPr>
          <p:cNvSpPr/>
          <p:nvPr/>
        </p:nvSpPr>
        <p:spPr>
          <a:xfrm>
            <a:off x="616702" y="3489940"/>
            <a:ext cx="2121477" cy="1325299"/>
          </a:xfrm>
          <a:prstGeom prst="rect">
            <a:avLst/>
          </a:prstGeom>
        </p:spPr>
        <p:txBody>
          <a:bodyPr wrap="square">
            <a:spAutoFit/>
          </a:bodyPr>
          <a:lstStyle/>
          <a:p>
            <a:pPr algn="ctr">
              <a:lnSpc>
                <a:spcPct val="130000"/>
              </a:lnSpc>
              <a:defRPr/>
            </a:pPr>
            <a:r>
              <a:rPr lang="en-US" altLang="zh-CN" sz="1600" kern="100" dirty="0">
                <a:solidFill>
                  <a:schemeClr val="tx1">
                    <a:lumMod val="75000"/>
                    <a:lumOff val="25000"/>
                  </a:schemeClr>
                </a:solidFill>
                <a:cs typeface="+mn-ea"/>
                <a:sym typeface="+mn-lt"/>
              </a:rPr>
              <a:t>2020</a:t>
            </a:r>
          </a:p>
          <a:p>
            <a:pPr algn="ctr">
              <a:lnSpc>
                <a:spcPct val="130000"/>
              </a:lnSpc>
              <a:defRPr/>
            </a:pPr>
            <a:r>
              <a:rPr lang="en-US" altLang="zh-CN" sz="1999" kern="100" smtClean="0">
                <a:solidFill>
                  <a:schemeClr val="tx1">
                    <a:lumMod val="75000"/>
                    <a:lumOff val="25000"/>
                  </a:schemeClr>
                </a:solidFill>
                <a:cs typeface="+mn-ea"/>
                <a:sym typeface="+mn-lt"/>
              </a:rPr>
              <a:t>Title text</a:t>
            </a:r>
            <a:endParaRPr lang="en-US" altLang="zh-CN" sz="1999" kern="100" dirty="0">
              <a:solidFill>
                <a:schemeClr val="tx1">
                  <a:lumMod val="75000"/>
                  <a:lumOff val="25000"/>
                </a:schemeClr>
              </a:solidFill>
              <a:cs typeface="+mn-ea"/>
              <a:sym typeface="+mn-lt"/>
            </a:endParaRPr>
          </a:p>
          <a:p>
            <a:pPr algn="ctr">
              <a:lnSpc>
                <a:spcPts val="2000"/>
              </a:lnSpc>
              <a:buNone/>
            </a:pPr>
            <a:r>
              <a:rPr lang="en-US" altLang="zh-CN" sz="1100" smtClean="0">
                <a:solidFill>
                  <a:schemeClr val="tx1">
                    <a:lumMod val="75000"/>
                    <a:lumOff val="25000"/>
                  </a:schemeClr>
                </a:solidFill>
                <a:cs typeface="+mn-ea"/>
                <a:sym typeface="+mn-lt"/>
              </a:rPr>
              <a:t>Click here to add content that matches the title.</a:t>
            </a:r>
            <a:endParaRPr lang="zh-CN" altLang="en-US" sz="1100" dirty="0">
              <a:solidFill>
                <a:schemeClr val="tx1">
                  <a:lumMod val="75000"/>
                  <a:lumOff val="25000"/>
                </a:schemeClr>
              </a:solidFill>
              <a:cs typeface="+mn-ea"/>
              <a:sym typeface="+mn-lt"/>
            </a:endParaRPr>
          </a:p>
        </p:txBody>
      </p:sp>
      <p:sp>
        <p:nvSpPr>
          <p:cNvPr id="4" name="矩形 3">
            <a:extLst>
              <a:ext uri="{FF2B5EF4-FFF2-40B4-BE49-F238E27FC236}">
                <a16:creationId xmlns:a16="http://schemas.microsoft.com/office/drawing/2014/main" id="{AB5426C8-C5CC-4B64-88BA-43C84DE01B90}"/>
              </a:ext>
            </a:extLst>
          </p:cNvPr>
          <p:cNvSpPr/>
          <p:nvPr/>
        </p:nvSpPr>
        <p:spPr>
          <a:xfrm>
            <a:off x="2958486" y="3591854"/>
            <a:ext cx="2063152" cy="1325299"/>
          </a:xfrm>
          <a:prstGeom prst="rect">
            <a:avLst/>
          </a:prstGeom>
        </p:spPr>
        <p:txBody>
          <a:bodyPr wrap="square">
            <a:spAutoFit/>
          </a:bodyPr>
          <a:lstStyle/>
          <a:p>
            <a:pPr algn="ctr">
              <a:lnSpc>
                <a:spcPct val="130000"/>
              </a:lnSpc>
              <a:defRPr/>
            </a:pPr>
            <a:r>
              <a:rPr lang="en-US" altLang="zh-CN" sz="1600" kern="100" dirty="0">
                <a:solidFill>
                  <a:schemeClr val="tx1">
                    <a:lumMod val="75000"/>
                    <a:lumOff val="25000"/>
                  </a:schemeClr>
                </a:solidFill>
                <a:cs typeface="+mn-ea"/>
                <a:sym typeface="+mn-lt"/>
              </a:rPr>
              <a:t>2021</a:t>
            </a:r>
          </a:p>
          <a:p>
            <a:pPr algn="ctr">
              <a:lnSpc>
                <a:spcPct val="130000"/>
              </a:lnSpc>
              <a:defRPr/>
            </a:pPr>
            <a:r>
              <a:rPr lang="en-US" altLang="zh-CN" sz="1999" kern="100" smtClean="0">
                <a:solidFill>
                  <a:schemeClr val="tx1">
                    <a:lumMod val="75000"/>
                    <a:lumOff val="25000"/>
                  </a:schemeClr>
                </a:solidFill>
                <a:cs typeface="+mn-ea"/>
                <a:sym typeface="+mn-lt"/>
              </a:rPr>
              <a:t>Title text</a:t>
            </a:r>
            <a:endParaRPr lang="zh-CN" altLang="en-US" sz="1999" kern="100" dirty="0">
              <a:solidFill>
                <a:schemeClr val="tx1">
                  <a:lumMod val="75000"/>
                  <a:lumOff val="25000"/>
                </a:schemeClr>
              </a:solidFill>
              <a:cs typeface="+mn-ea"/>
              <a:sym typeface="+mn-lt"/>
            </a:endParaRPr>
          </a:p>
          <a:p>
            <a:pPr algn="ctr">
              <a:lnSpc>
                <a:spcPts val="2000"/>
              </a:lnSpc>
            </a:pPr>
            <a:r>
              <a:rPr lang="en-US" altLang="zh-CN" sz="1100" smtClean="0">
                <a:solidFill>
                  <a:schemeClr val="tx1">
                    <a:lumMod val="75000"/>
                    <a:lumOff val="25000"/>
                  </a:schemeClr>
                </a:solidFill>
                <a:cs typeface="+mn-ea"/>
                <a:sym typeface="+mn-lt"/>
              </a:rPr>
              <a:t>Click here to add content that matches the title.</a:t>
            </a:r>
            <a:endParaRPr lang="zh-CN" altLang="en-US" sz="1100" dirty="0">
              <a:solidFill>
                <a:schemeClr val="tx1">
                  <a:lumMod val="75000"/>
                  <a:lumOff val="25000"/>
                </a:schemeClr>
              </a:solidFill>
              <a:cs typeface="+mn-ea"/>
              <a:sym typeface="+mn-lt"/>
            </a:endParaRPr>
          </a:p>
        </p:txBody>
      </p:sp>
      <p:sp>
        <p:nvSpPr>
          <p:cNvPr id="5" name="矩形 4">
            <a:extLst>
              <a:ext uri="{FF2B5EF4-FFF2-40B4-BE49-F238E27FC236}">
                <a16:creationId xmlns:a16="http://schemas.microsoft.com/office/drawing/2014/main" id="{87EBB31A-ADEA-40DC-8954-A6F3C4A62B12}"/>
              </a:ext>
            </a:extLst>
          </p:cNvPr>
          <p:cNvSpPr/>
          <p:nvPr/>
        </p:nvSpPr>
        <p:spPr>
          <a:xfrm>
            <a:off x="5162523" y="4140277"/>
            <a:ext cx="2075847" cy="1325299"/>
          </a:xfrm>
          <a:prstGeom prst="rect">
            <a:avLst/>
          </a:prstGeom>
        </p:spPr>
        <p:txBody>
          <a:bodyPr wrap="square">
            <a:spAutoFit/>
          </a:bodyPr>
          <a:lstStyle/>
          <a:p>
            <a:pPr algn="ctr">
              <a:lnSpc>
                <a:spcPct val="130000"/>
              </a:lnSpc>
              <a:defRPr/>
            </a:pPr>
            <a:r>
              <a:rPr lang="en-US" altLang="zh-CN" sz="1600" kern="100" dirty="0">
                <a:solidFill>
                  <a:schemeClr val="tx1">
                    <a:lumMod val="75000"/>
                    <a:lumOff val="25000"/>
                  </a:schemeClr>
                </a:solidFill>
                <a:cs typeface="+mn-ea"/>
                <a:sym typeface="+mn-lt"/>
              </a:rPr>
              <a:t>2022</a:t>
            </a:r>
          </a:p>
          <a:p>
            <a:pPr algn="ctr">
              <a:lnSpc>
                <a:spcPct val="130000"/>
              </a:lnSpc>
              <a:defRPr/>
            </a:pPr>
            <a:r>
              <a:rPr lang="en-US" altLang="zh-CN" sz="1999" kern="100" smtClean="0">
                <a:solidFill>
                  <a:schemeClr val="tx1">
                    <a:lumMod val="75000"/>
                    <a:lumOff val="25000"/>
                  </a:schemeClr>
                </a:solidFill>
                <a:cs typeface="+mn-ea"/>
                <a:sym typeface="+mn-lt"/>
              </a:rPr>
              <a:t>Title text</a:t>
            </a:r>
            <a:endParaRPr lang="zh-CN" altLang="en-US" sz="1999" kern="100" dirty="0">
              <a:solidFill>
                <a:schemeClr val="tx1">
                  <a:lumMod val="75000"/>
                  <a:lumOff val="25000"/>
                </a:schemeClr>
              </a:solidFill>
              <a:cs typeface="+mn-ea"/>
              <a:sym typeface="+mn-lt"/>
            </a:endParaRPr>
          </a:p>
          <a:p>
            <a:pPr algn="ctr">
              <a:lnSpc>
                <a:spcPts val="2000"/>
              </a:lnSpc>
            </a:pPr>
            <a:r>
              <a:rPr lang="en-US" altLang="zh-CN" sz="1100" smtClean="0">
                <a:solidFill>
                  <a:schemeClr val="tx1">
                    <a:lumMod val="75000"/>
                    <a:lumOff val="25000"/>
                  </a:schemeClr>
                </a:solidFill>
                <a:cs typeface="+mn-ea"/>
                <a:sym typeface="+mn-lt"/>
              </a:rPr>
              <a:t>Click here to add content that matches the title.</a:t>
            </a:r>
            <a:endParaRPr lang="zh-CN" altLang="en-US" sz="1100" dirty="0">
              <a:solidFill>
                <a:schemeClr val="tx1">
                  <a:lumMod val="75000"/>
                  <a:lumOff val="25000"/>
                </a:schemeClr>
              </a:solidFill>
              <a:cs typeface="+mn-ea"/>
              <a:sym typeface="+mn-lt"/>
            </a:endParaRPr>
          </a:p>
        </p:txBody>
      </p:sp>
      <p:sp>
        <p:nvSpPr>
          <p:cNvPr id="6" name="矩形 5">
            <a:extLst>
              <a:ext uri="{FF2B5EF4-FFF2-40B4-BE49-F238E27FC236}">
                <a16:creationId xmlns:a16="http://schemas.microsoft.com/office/drawing/2014/main" id="{A88A043F-B408-42CA-839C-E893DFC1DF49}"/>
              </a:ext>
            </a:extLst>
          </p:cNvPr>
          <p:cNvSpPr/>
          <p:nvPr/>
        </p:nvSpPr>
        <p:spPr>
          <a:xfrm>
            <a:off x="7340046" y="2318034"/>
            <a:ext cx="2016841" cy="1325299"/>
          </a:xfrm>
          <a:prstGeom prst="rect">
            <a:avLst/>
          </a:prstGeom>
        </p:spPr>
        <p:txBody>
          <a:bodyPr wrap="square">
            <a:spAutoFit/>
          </a:bodyPr>
          <a:lstStyle/>
          <a:p>
            <a:pPr algn="ctr">
              <a:lnSpc>
                <a:spcPct val="130000"/>
              </a:lnSpc>
              <a:defRPr/>
            </a:pPr>
            <a:r>
              <a:rPr lang="en-US" altLang="zh-CN" sz="1600" kern="100" dirty="0">
                <a:solidFill>
                  <a:schemeClr val="tx1">
                    <a:lumMod val="75000"/>
                    <a:lumOff val="25000"/>
                  </a:schemeClr>
                </a:solidFill>
                <a:cs typeface="+mn-ea"/>
                <a:sym typeface="+mn-lt"/>
              </a:rPr>
              <a:t>2023</a:t>
            </a:r>
          </a:p>
          <a:p>
            <a:pPr algn="ctr">
              <a:lnSpc>
                <a:spcPct val="130000"/>
              </a:lnSpc>
              <a:defRPr/>
            </a:pPr>
            <a:r>
              <a:rPr lang="en-US" altLang="zh-CN" sz="1999" kern="100" smtClean="0">
                <a:solidFill>
                  <a:schemeClr val="tx1">
                    <a:lumMod val="75000"/>
                    <a:lumOff val="25000"/>
                  </a:schemeClr>
                </a:solidFill>
                <a:cs typeface="+mn-ea"/>
                <a:sym typeface="+mn-lt"/>
              </a:rPr>
              <a:t>Title text</a:t>
            </a:r>
            <a:endParaRPr lang="zh-CN" altLang="en-US" sz="1999" kern="100" dirty="0">
              <a:solidFill>
                <a:schemeClr val="tx1">
                  <a:lumMod val="75000"/>
                  <a:lumOff val="25000"/>
                </a:schemeClr>
              </a:solidFill>
              <a:cs typeface="+mn-ea"/>
              <a:sym typeface="+mn-lt"/>
            </a:endParaRPr>
          </a:p>
          <a:p>
            <a:pPr algn="ctr">
              <a:lnSpc>
                <a:spcPts val="2000"/>
              </a:lnSpc>
            </a:pPr>
            <a:r>
              <a:rPr lang="en-US" altLang="zh-CN" sz="1100" smtClean="0">
                <a:solidFill>
                  <a:schemeClr val="tx1">
                    <a:lumMod val="75000"/>
                    <a:lumOff val="25000"/>
                  </a:schemeClr>
                </a:solidFill>
                <a:cs typeface="+mn-ea"/>
                <a:sym typeface="+mn-lt"/>
              </a:rPr>
              <a:t>Click here to add content that matches the title.</a:t>
            </a:r>
            <a:endParaRPr lang="zh-CN" altLang="en-US" sz="1100" dirty="0">
              <a:solidFill>
                <a:schemeClr val="tx1">
                  <a:lumMod val="75000"/>
                  <a:lumOff val="25000"/>
                </a:schemeClr>
              </a:solidFill>
              <a:cs typeface="+mn-ea"/>
              <a:sym typeface="+mn-lt"/>
            </a:endParaRPr>
          </a:p>
        </p:txBody>
      </p:sp>
      <p:sp>
        <p:nvSpPr>
          <p:cNvPr id="7" name="矩形 6">
            <a:extLst>
              <a:ext uri="{FF2B5EF4-FFF2-40B4-BE49-F238E27FC236}">
                <a16:creationId xmlns:a16="http://schemas.microsoft.com/office/drawing/2014/main" id="{730819CC-B972-472C-83EA-7BE756A9B495}"/>
              </a:ext>
            </a:extLst>
          </p:cNvPr>
          <p:cNvSpPr/>
          <p:nvPr/>
        </p:nvSpPr>
        <p:spPr>
          <a:xfrm>
            <a:off x="9542408" y="2135304"/>
            <a:ext cx="2046298" cy="1325299"/>
          </a:xfrm>
          <a:prstGeom prst="rect">
            <a:avLst/>
          </a:prstGeom>
        </p:spPr>
        <p:txBody>
          <a:bodyPr wrap="square">
            <a:spAutoFit/>
          </a:bodyPr>
          <a:lstStyle/>
          <a:p>
            <a:pPr algn="ctr">
              <a:lnSpc>
                <a:spcPct val="130000"/>
              </a:lnSpc>
              <a:defRPr/>
            </a:pPr>
            <a:r>
              <a:rPr lang="en-US" altLang="zh-CN" sz="1600" kern="100" dirty="0">
                <a:solidFill>
                  <a:schemeClr val="tx1">
                    <a:lumMod val="75000"/>
                    <a:lumOff val="25000"/>
                  </a:schemeClr>
                </a:solidFill>
                <a:cs typeface="+mn-ea"/>
                <a:sym typeface="+mn-lt"/>
              </a:rPr>
              <a:t>2024</a:t>
            </a:r>
          </a:p>
          <a:p>
            <a:pPr algn="ctr">
              <a:lnSpc>
                <a:spcPct val="130000"/>
              </a:lnSpc>
              <a:defRPr/>
            </a:pPr>
            <a:r>
              <a:rPr lang="en-US" altLang="zh-CN" sz="1999" kern="100" smtClean="0">
                <a:solidFill>
                  <a:schemeClr val="tx1">
                    <a:lumMod val="75000"/>
                    <a:lumOff val="25000"/>
                  </a:schemeClr>
                </a:solidFill>
                <a:cs typeface="+mn-ea"/>
                <a:sym typeface="+mn-lt"/>
              </a:rPr>
              <a:t>Title text</a:t>
            </a:r>
            <a:endParaRPr lang="zh-CN" altLang="en-US" sz="1999" kern="100" dirty="0">
              <a:solidFill>
                <a:schemeClr val="tx1">
                  <a:lumMod val="75000"/>
                  <a:lumOff val="25000"/>
                </a:schemeClr>
              </a:solidFill>
              <a:cs typeface="+mn-ea"/>
              <a:sym typeface="+mn-lt"/>
            </a:endParaRPr>
          </a:p>
          <a:p>
            <a:pPr algn="ctr">
              <a:lnSpc>
                <a:spcPts val="2000"/>
              </a:lnSpc>
            </a:pPr>
            <a:r>
              <a:rPr lang="en-US" altLang="zh-CN" sz="1100" smtClean="0">
                <a:solidFill>
                  <a:schemeClr val="tx1">
                    <a:lumMod val="75000"/>
                    <a:lumOff val="25000"/>
                  </a:schemeClr>
                </a:solidFill>
                <a:cs typeface="+mn-ea"/>
                <a:sym typeface="+mn-lt"/>
              </a:rPr>
              <a:t>Click here to add content that matches the title.</a:t>
            </a:r>
            <a:endParaRPr lang="zh-CN" altLang="en-US" sz="1200" dirty="0">
              <a:solidFill>
                <a:schemeClr val="tx1">
                  <a:lumMod val="75000"/>
                  <a:lumOff val="25000"/>
                </a:schemeClr>
              </a:solidFill>
              <a:cs typeface="+mn-ea"/>
              <a:sym typeface="+mn-lt"/>
            </a:endParaRPr>
          </a:p>
        </p:txBody>
      </p:sp>
      <p:grpSp>
        <p:nvGrpSpPr>
          <p:cNvPr id="8" name="组合 7">
            <a:extLst>
              <a:ext uri="{FF2B5EF4-FFF2-40B4-BE49-F238E27FC236}">
                <a16:creationId xmlns:a16="http://schemas.microsoft.com/office/drawing/2014/main" id="{A48C0CAD-1744-4252-88DF-DE4E8A2D9C85}"/>
              </a:ext>
            </a:extLst>
          </p:cNvPr>
          <p:cNvGrpSpPr/>
          <p:nvPr/>
        </p:nvGrpSpPr>
        <p:grpSpPr>
          <a:xfrm>
            <a:off x="1311845" y="2737162"/>
            <a:ext cx="662952" cy="662952"/>
            <a:chOff x="8077071" y="845254"/>
            <a:chExt cx="2036801" cy="2036802"/>
          </a:xfrm>
        </p:grpSpPr>
        <p:sp>
          <p:nvSpPr>
            <p:cNvPr id="9" name="椭圆 8">
              <a:extLst>
                <a:ext uri="{FF2B5EF4-FFF2-40B4-BE49-F238E27FC236}">
                  <a16:creationId xmlns:a16="http://schemas.microsoft.com/office/drawing/2014/main" id="{D7F5E5AA-D1C7-4012-8A4A-D8BA7C51DBB1}"/>
                </a:ext>
              </a:extLst>
            </p:cNvPr>
            <p:cNvSpPr/>
            <p:nvPr/>
          </p:nvSpPr>
          <p:spPr>
            <a:xfrm>
              <a:off x="8077071" y="845254"/>
              <a:ext cx="2036801"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sp>
          <p:nvSpPr>
            <p:cNvPr id="10" name="Freeform 126">
              <a:extLst>
                <a:ext uri="{FF2B5EF4-FFF2-40B4-BE49-F238E27FC236}">
                  <a16:creationId xmlns:a16="http://schemas.microsoft.com/office/drawing/2014/main" id="{C79E3D03-A800-4FC0-B33B-B2B3EF041690}"/>
                </a:ext>
              </a:extLst>
            </p:cNvPr>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16" tIns="45708" rIns="91416" bIns="45708" numCol="1" anchor="t" anchorCtr="0" compatLnSpc="1">
              <a:prstTxWarp prst="textNoShape">
                <a:avLst/>
              </a:prstTxWarp>
            </a:bodyPr>
            <a:lstStyle/>
            <a:p>
              <a:endParaRPr lang="zh-CN" altLang="en-US" sz="1799" dirty="0">
                <a:cs typeface="+mn-ea"/>
                <a:sym typeface="+mn-lt"/>
              </a:endParaRPr>
            </a:p>
          </p:txBody>
        </p:sp>
      </p:grpSp>
      <p:grpSp>
        <p:nvGrpSpPr>
          <p:cNvPr id="11" name="组合 10">
            <a:extLst>
              <a:ext uri="{FF2B5EF4-FFF2-40B4-BE49-F238E27FC236}">
                <a16:creationId xmlns:a16="http://schemas.microsoft.com/office/drawing/2014/main" id="{B2B86C5E-507E-46BB-9BC9-3BFC76594FD8}"/>
              </a:ext>
            </a:extLst>
          </p:cNvPr>
          <p:cNvGrpSpPr/>
          <p:nvPr/>
        </p:nvGrpSpPr>
        <p:grpSpPr>
          <a:xfrm>
            <a:off x="3578247" y="2833114"/>
            <a:ext cx="662952" cy="662952"/>
            <a:chOff x="8125599" y="1434035"/>
            <a:chExt cx="2036802" cy="2036802"/>
          </a:xfrm>
        </p:grpSpPr>
        <p:sp>
          <p:nvSpPr>
            <p:cNvPr id="12" name="椭圆 11">
              <a:extLst>
                <a:ext uri="{FF2B5EF4-FFF2-40B4-BE49-F238E27FC236}">
                  <a16:creationId xmlns:a16="http://schemas.microsoft.com/office/drawing/2014/main" id="{D7DA9DA0-6FC0-498F-BADC-C68681A0BE44}"/>
                </a:ext>
              </a:extLst>
            </p:cNvPr>
            <p:cNvSpPr/>
            <p:nvPr/>
          </p:nvSpPr>
          <p:spPr>
            <a:xfrm>
              <a:off x="8125599" y="1434035"/>
              <a:ext cx="2036802" cy="2036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sp>
          <p:nvSpPr>
            <p:cNvPr id="13" name="Freeform 261">
              <a:extLst>
                <a:ext uri="{FF2B5EF4-FFF2-40B4-BE49-F238E27FC236}">
                  <a16:creationId xmlns:a16="http://schemas.microsoft.com/office/drawing/2014/main" id="{30EC6FB6-1FE6-4C09-904E-6F5DF9566937}"/>
                </a:ext>
              </a:extLst>
            </p:cNvPr>
            <p:cNvSpPr>
              <a:spLocks/>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16" tIns="45708" rIns="91416" bIns="45708" numCol="1" anchor="t" anchorCtr="0" compatLnSpc="1">
              <a:prstTxWarp prst="textNoShape">
                <a:avLst/>
              </a:prstTxWarp>
            </a:bodyPr>
            <a:lstStyle/>
            <a:p>
              <a:endParaRPr lang="zh-CN" altLang="en-US" sz="1799" dirty="0">
                <a:cs typeface="+mn-ea"/>
                <a:sym typeface="+mn-lt"/>
              </a:endParaRPr>
            </a:p>
          </p:txBody>
        </p:sp>
      </p:grpSp>
      <p:grpSp>
        <p:nvGrpSpPr>
          <p:cNvPr id="14" name="组合 13">
            <a:extLst>
              <a:ext uri="{FF2B5EF4-FFF2-40B4-BE49-F238E27FC236}">
                <a16:creationId xmlns:a16="http://schemas.microsoft.com/office/drawing/2014/main" id="{882A1D34-0E8B-4B2B-AB31-99A9B4D27379}"/>
              </a:ext>
            </a:extLst>
          </p:cNvPr>
          <p:cNvGrpSpPr/>
          <p:nvPr/>
        </p:nvGrpSpPr>
        <p:grpSpPr>
          <a:xfrm>
            <a:off x="5853822" y="3343063"/>
            <a:ext cx="662952" cy="662952"/>
            <a:chOff x="8125599" y="1434035"/>
            <a:chExt cx="2036802" cy="2036802"/>
          </a:xfrm>
        </p:grpSpPr>
        <p:sp>
          <p:nvSpPr>
            <p:cNvPr id="15" name="椭圆 14">
              <a:extLst>
                <a:ext uri="{FF2B5EF4-FFF2-40B4-BE49-F238E27FC236}">
                  <a16:creationId xmlns:a16="http://schemas.microsoft.com/office/drawing/2014/main" id="{CDE596EF-1ED0-4A06-B23B-28576AE89D6F}"/>
                </a:ext>
              </a:extLst>
            </p:cNvPr>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grpSp>
          <p:nvGrpSpPr>
            <p:cNvPr id="16" name="组合 15">
              <a:extLst>
                <a:ext uri="{FF2B5EF4-FFF2-40B4-BE49-F238E27FC236}">
                  <a16:creationId xmlns:a16="http://schemas.microsoft.com/office/drawing/2014/main" id="{6EE192A5-FEF0-4130-8053-25E3958D663F}"/>
                </a:ext>
              </a:extLst>
            </p:cNvPr>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17" name="Freeform 301">
                <a:extLst>
                  <a:ext uri="{FF2B5EF4-FFF2-40B4-BE49-F238E27FC236}">
                    <a16:creationId xmlns:a16="http://schemas.microsoft.com/office/drawing/2014/main" id="{BA0CCBCD-E630-4AC7-884A-410F66C9B874}"/>
                  </a:ext>
                </a:extLst>
              </p:cNvPr>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sp>
            <p:nvSpPr>
              <p:cNvPr id="18" name="Freeform 302">
                <a:extLst>
                  <a:ext uri="{FF2B5EF4-FFF2-40B4-BE49-F238E27FC236}">
                    <a16:creationId xmlns:a16="http://schemas.microsoft.com/office/drawing/2014/main" id="{67E65727-DE31-4873-B27E-6389F05F9A52}"/>
                  </a:ext>
                </a:extLst>
              </p:cNvPr>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sp>
            <p:nvSpPr>
              <p:cNvPr id="19" name="Freeform 303">
                <a:extLst>
                  <a:ext uri="{FF2B5EF4-FFF2-40B4-BE49-F238E27FC236}">
                    <a16:creationId xmlns:a16="http://schemas.microsoft.com/office/drawing/2014/main" id="{5FF73B4D-08E6-4E0B-8646-4F1785B16D4B}"/>
                  </a:ext>
                </a:extLst>
              </p:cNvPr>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grpSp>
      </p:grpSp>
      <p:grpSp>
        <p:nvGrpSpPr>
          <p:cNvPr id="20" name="组合 19">
            <a:extLst>
              <a:ext uri="{FF2B5EF4-FFF2-40B4-BE49-F238E27FC236}">
                <a16:creationId xmlns:a16="http://schemas.microsoft.com/office/drawing/2014/main" id="{E79F39E4-9FC9-4D51-9D1D-5E15475CD10C}"/>
              </a:ext>
            </a:extLst>
          </p:cNvPr>
          <p:cNvGrpSpPr/>
          <p:nvPr/>
        </p:nvGrpSpPr>
        <p:grpSpPr>
          <a:xfrm>
            <a:off x="7983388" y="3938795"/>
            <a:ext cx="662952" cy="662952"/>
            <a:chOff x="8125599" y="1434035"/>
            <a:chExt cx="2036802" cy="2036802"/>
          </a:xfrm>
        </p:grpSpPr>
        <p:sp>
          <p:nvSpPr>
            <p:cNvPr id="21" name="椭圆 20">
              <a:extLst>
                <a:ext uri="{FF2B5EF4-FFF2-40B4-BE49-F238E27FC236}">
                  <a16:creationId xmlns:a16="http://schemas.microsoft.com/office/drawing/2014/main" id="{97DBDEA0-8A49-40C9-A738-89552F4FD948}"/>
                </a:ext>
              </a:extLst>
            </p:cNvPr>
            <p:cNvSpPr/>
            <p:nvPr/>
          </p:nvSpPr>
          <p:spPr>
            <a:xfrm>
              <a:off x="8125599" y="1434035"/>
              <a:ext cx="2036802" cy="20368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sp>
          <p:nvSpPr>
            <p:cNvPr id="22" name="Freeform 9">
              <a:extLst>
                <a:ext uri="{FF2B5EF4-FFF2-40B4-BE49-F238E27FC236}">
                  <a16:creationId xmlns:a16="http://schemas.microsoft.com/office/drawing/2014/main" id="{87D74322-5202-47D8-B07E-46A9A144C1C6}"/>
                </a:ext>
              </a:extLst>
            </p:cNvPr>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16" tIns="45708" rIns="91416" bIns="45708" numCol="1" anchor="t" anchorCtr="0" compatLnSpc="1">
              <a:prstTxWarp prst="textNoShape">
                <a:avLst/>
              </a:prstTxWarp>
            </a:bodyPr>
            <a:lstStyle/>
            <a:p>
              <a:endParaRPr lang="zh-CN" altLang="en-US" sz="1799" dirty="0">
                <a:cs typeface="+mn-ea"/>
                <a:sym typeface="+mn-lt"/>
              </a:endParaRPr>
            </a:p>
          </p:txBody>
        </p:sp>
      </p:grpSp>
      <p:grpSp>
        <p:nvGrpSpPr>
          <p:cNvPr id="23" name="组合 22">
            <a:extLst>
              <a:ext uri="{FF2B5EF4-FFF2-40B4-BE49-F238E27FC236}">
                <a16:creationId xmlns:a16="http://schemas.microsoft.com/office/drawing/2014/main" id="{0C1CD680-D876-44BC-A434-5CE165C88765}"/>
              </a:ext>
            </a:extLst>
          </p:cNvPr>
          <p:cNvGrpSpPr/>
          <p:nvPr/>
        </p:nvGrpSpPr>
        <p:grpSpPr>
          <a:xfrm>
            <a:off x="10213333" y="3860709"/>
            <a:ext cx="662952" cy="662952"/>
            <a:chOff x="8125599" y="1434035"/>
            <a:chExt cx="2036802" cy="2036802"/>
          </a:xfrm>
        </p:grpSpPr>
        <p:sp>
          <p:nvSpPr>
            <p:cNvPr id="24" name="椭圆 23">
              <a:extLst>
                <a:ext uri="{FF2B5EF4-FFF2-40B4-BE49-F238E27FC236}">
                  <a16:creationId xmlns:a16="http://schemas.microsoft.com/office/drawing/2014/main" id="{DE1A6EEE-6FDF-4B36-8DE4-1170116EDAF9}"/>
                </a:ext>
              </a:extLst>
            </p:cNvPr>
            <p:cNvSpPr/>
            <p:nvPr/>
          </p:nvSpPr>
          <p:spPr>
            <a:xfrm>
              <a:off x="8125599" y="1434035"/>
              <a:ext cx="2036802" cy="203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dirty="0">
                <a:cs typeface="+mn-ea"/>
                <a:sym typeface="+mn-lt"/>
              </a:endParaRPr>
            </a:p>
          </p:txBody>
        </p:sp>
        <p:sp>
          <p:nvSpPr>
            <p:cNvPr id="25" name="Freeform 206">
              <a:extLst>
                <a:ext uri="{FF2B5EF4-FFF2-40B4-BE49-F238E27FC236}">
                  <a16:creationId xmlns:a16="http://schemas.microsoft.com/office/drawing/2014/main" id="{D5742535-1A07-40E6-BEED-45C3FE1F4633}"/>
                </a:ext>
              </a:extLst>
            </p:cNvPr>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16" tIns="45708" rIns="91416" bIns="45708" numCol="1" anchor="t" anchorCtr="0" compatLnSpc="1">
              <a:prstTxWarp prst="textNoShape">
                <a:avLst/>
              </a:prstTxWarp>
            </a:bodyPr>
            <a:lstStyle/>
            <a:p>
              <a:endParaRPr lang="zh-CN" altLang="en-US" sz="1799" dirty="0">
                <a:cs typeface="+mn-ea"/>
                <a:sym typeface="+mn-lt"/>
              </a:endParaRPr>
            </a:p>
          </p:txBody>
        </p:sp>
      </p:grpSp>
      <p:sp>
        <p:nvSpPr>
          <p:cNvPr id="26" name="文本框 25">
            <a:extLst>
              <a:ext uri="{FF2B5EF4-FFF2-40B4-BE49-F238E27FC236}">
                <a16:creationId xmlns:a16="http://schemas.microsoft.com/office/drawing/2014/main" id="{C6E536DC-7BBC-4A6A-B746-19B735B84A7E}"/>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386668931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1" fill="hold" nodeType="afterEffect" p14:presetBounceEnd="53333">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3333">
                                          <p:cBhvr additive="base">
                                            <p:cTn id="11" dur="750" fill="hold"/>
                                            <p:tgtEl>
                                              <p:spTgt spid="8"/>
                                            </p:tgtEl>
                                            <p:attrNameLst>
                                              <p:attrName>ppt_x</p:attrName>
                                            </p:attrNameLst>
                                          </p:cBhvr>
                                          <p:tavLst>
                                            <p:tav tm="0">
                                              <p:val>
                                                <p:strVal val="#ppt_x"/>
                                              </p:val>
                                            </p:tav>
                                            <p:tav tm="100000">
                                              <p:val>
                                                <p:strVal val="#ppt_x"/>
                                              </p:val>
                                            </p:tav>
                                          </p:tavLst>
                                        </p:anim>
                                        <p:anim calcmode="lin" valueType="num" p14:bounceEnd="53333">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750"/>
                                </p:stCondLst>
                                <p:childTnLst>
                                  <p:par>
                                    <p:cTn id="17" presetID="2" presetClass="entr" presetSubtype="1" fill="hold" nodeType="afterEffect" p14:presetBounceEnd="53333">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53333">
                                          <p:cBhvr additive="base">
                                            <p:cTn id="19" dur="750" fill="hold"/>
                                            <p:tgtEl>
                                              <p:spTgt spid="11"/>
                                            </p:tgtEl>
                                            <p:attrNameLst>
                                              <p:attrName>ppt_x</p:attrName>
                                            </p:attrNameLst>
                                          </p:cBhvr>
                                          <p:tavLst>
                                            <p:tav tm="0">
                                              <p:val>
                                                <p:strVal val="#ppt_x"/>
                                              </p:val>
                                            </p:tav>
                                            <p:tav tm="100000">
                                              <p:val>
                                                <p:strVal val="#ppt_x"/>
                                              </p:val>
                                            </p:tav>
                                          </p:tavLst>
                                        </p:anim>
                                        <p:anim calcmode="lin" valueType="num" p14:bounceEnd="53333">
                                          <p:cBhvr additive="base">
                                            <p:cTn id="20" dur="750" fill="hold"/>
                                            <p:tgtEl>
                                              <p:spTgt spid="11"/>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 presetClass="entr" presetSubtype="1" fill="hold" nodeType="afterEffect" p14:presetBounceEnd="53333">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14:bounceEnd="53333">
                                          <p:cBhvr additive="base">
                                            <p:cTn id="27" dur="750" fill="hold"/>
                                            <p:tgtEl>
                                              <p:spTgt spid="14"/>
                                            </p:tgtEl>
                                            <p:attrNameLst>
                                              <p:attrName>ppt_x</p:attrName>
                                            </p:attrNameLst>
                                          </p:cBhvr>
                                          <p:tavLst>
                                            <p:tav tm="0">
                                              <p:val>
                                                <p:strVal val="#ppt_x"/>
                                              </p:val>
                                            </p:tav>
                                            <p:tav tm="100000">
                                              <p:val>
                                                <p:strVal val="#ppt_x"/>
                                              </p:val>
                                            </p:tav>
                                          </p:tavLst>
                                        </p:anim>
                                        <p:anim calcmode="lin" valueType="num" p14:bounceEnd="53333">
                                          <p:cBhvr additive="base">
                                            <p:cTn id="28" dur="750" fill="hold"/>
                                            <p:tgtEl>
                                              <p:spTgt spid="1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250"/>
                                </p:stCondLst>
                                <p:childTnLst>
                                  <p:par>
                                    <p:cTn id="33" presetID="2" presetClass="entr" presetSubtype="1" fill="hold" nodeType="afterEffect" p14:presetBounceEnd="53333">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14:bounceEnd="53333">
                                          <p:cBhvr additive="base">
                                            <p:cTn id="35" dur="750" fill="hold"/>
                                            <p:tgtEl>
                                              <p:spTgt spid="20"/>
                                            </p:tgtEl>
                                            <p:attrNameLst>
                                              <p:attrName>ppt_x</p:attrName>
                                            </p:attrNameLst>
                                          </p:cBhvr>
                                          <p:tavLst>
                                            <p:tav tm="0">
                                              <p:val>
                                                <p:strVal val="#ppt_x"/>
                                              </p:val>
                                            </p:tav>
                                            <p:tav tm="100000">
                                              <p:val>
                                                <p:strVal val="#ppt_x"/>
                                              </p:val>
                                            </p:tav>
                                          </p:tavLst>
                                        </p:anim>
                                        <p:anim calcmode="lin" valueType="num" p14:bounceEnd="53333">
                                          <p:cBhvr additive="base">
                                            <p:cTn id="36" dur="750" fill="hold"/>
                                            <p:tgtEl>
                                              <p:spTgt spid="2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4000"/>
                                </p:stCondLst>
                                <p:childTnLst>
                                  <p:par>
                                    <p:cTn id="41" presetID="2" presetClass="entr" presetSubtype="1" fill="hold" nodeType="afterEffect" p14:presetBounceEnd="53333">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14:bounceEnd="53333">
                                          <p:cBhvr additive="base">
                                            <p:cTn id="43" dur="750" fill="hold"/>
                                            <p:tgtEl>
                                              <p:spTgt spid="23"/>
                                            </p:tgtEl>
                                            <p:attrNameLst>
                                              <p:attrName>ppt_x</p:attrName>
                                            </p:attrNameLst>
                                          </p:cBhvr>
                                          <p:tavLst>
                                            <p:tav tm="0">
                                              <p:val>
                                                <p:strVal val="#ppt_x"/>
                                              </p:val>
                                            </p:tav>
                                            <p:tav tm="100000">
                                              <p:val>
                                                <p:strVal val="#ppt_x"/>
                                              </p:val>
                                            </p:tav>
                                          </p:tavLst>
                                        </p:anim>
                                        <p:anim calcmode="lin" valueType="num" p14:bounceEnd="53333">
                                          <p:cBhvr additive="base">
                                            <p:cTn id="44" dur="750" fill="hold"/>
                                            <p:tgtEl>
                                              <p:spTgt spid="2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2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75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500"/>
                                </p:stCondLst>
                                <p:childTnLst>
                                  <p:par>
                                    <p:cTn id="25" presetID="2" presetClass="entr" presetSubtype="1"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250"/>
                                </p:stCondLst>
                                <p:childTnLst>
                                  <p:par>
                                    <p:cTn id="33" presetID="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ppt_x"/>
                                              </p:val>
                                            </p:tav>
                                            <p:tav tm="100000">
                                              <p:val>
                                                <p:strVal val="#ppt_x"/>
                                              </p:val>
                                            </p:tav>
                                          </p:tavLst>
                                        </p:anim>
                                        <p:anim calcmode="lin" valueType="num">
                                          <p:cBhvr additive="base">
                                            <p:cTn id="36" dur="750" fill="hold"/>
                                            <p:tgtEl>
                                              <p:spTgt spid="2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750" fill="hold"/>
                                            <p:tgtEl>
                                              <p:spTgt spid="23"/>
                                            </p:tgtEl>
                                            <p:attrNameLst>
                                              <p:attrName>ppt_x</p:attrName>
                                            </p:attrNameLst>
                                          </p:cBhvr>
                                          <p:tavLst>
                                            <p:tav tm="0">
                                              <p:val>
                                                <p:strVal val="#ppt_x"/>
                                              </p:val>
                                            </p:tav>
                                            <p:tav tm="100000">
                                              <p:val>
                                                <p:strVal val="#ppt_x"/>
                                              </p:val>
                                            </p:tav>
                                          </p:tavLst>
                                        </p:anim>
                                        <p:anim calcmode="lin" valueType="num">
                                          <p:cBhvr additive="base">
                                            <p:cTn id="44" dur="750" fill="hold"/>
                                            <p:tgtEl>
                                              <p:spTgt spid="2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2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F8BC511-CB0E-43A4-BBBD-9AE329C660DD}"/>
              </a:ext>
            </a:extLst>
          </p:cNvPr>
          <p:cNvGrpSpPr/>
          <p:nvPr/>
        </p:nvGrpSpPr>
        <p:grpSpPr>
          <a:xfrm>
            <a:off x="1385299" y="1651002"/>
            <a:ext cx="9421407" cy="4286960"/>
            <a:chOff x="2045602" y="1955154"/>
            <a:chExt cx="8100797" cy="3686052"/>
          </a:xfrm>
        </p:grpSpPr>
        <p:sp>
          <p:nvSpPr>
            <p:cNvPr id="3" name="椭圆 2">
              <a:extLst>
                <a:ext uri="{FF2B5EF4-FFF2-40B4-BE49-F238E27FC236}">
                  <a16:creationId xmlns:a16="http://schemas.microsoft.com/office/drawing/2014/main" id="{A93969FA-3F0A-4518-8848-C97754CB8536}"/>
                </a:ext>
              </a:extLst>
            </p:cNvPr>
            <p:cNvSpPr/>
            <p:nvPr/>
          </p:nvSpPr>
          <p:spPr bwMode="auto">
            <a:xfrm rot="351052">
              <a:off x="2659068" y="4921547"/>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4" name="椭圆 3">
              <a:extLst>
                <a:ext uri="{FF2B5EF4-FFF2-40B4-BE49-F238E27FC236}">
                  <a16:creationId xmlns:a16="http://schemas.microsoft.com/office/drawing/2014/main" id="{C0F27FF9-AD89-4891-A1FC-D2EC0438F39E}"/>
                </a:ext>
              </a:extLst>
            </p:cNvPr>
            <p:cNvSpPr/>
            <p:nvPr/>
          </p:nvSpPr>
          <p:spPr bwMode="auto">
            <a:xfrm rot="285728">
              <a:off x="3257429" y="4328930"/>
              <a:ext cx="216582"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5" name="椭圆 4">
              <a:extLst>
                <a:ext uri="{FF2B5EF4-FFF2-40B4-BE49-F238E27FC236}">
                  <a16:creationId xmlns:a16="http://schemas.microsoft.com/office/drawing/2014/main" id="{755F931A-7AE3-4D90-AE5C-15EA53262154}"/>
                </a:ext>
              </a:extLst>
            </p:cNvPr>
            <p:cNvSpPr/>
            <p:nvPr/>
          </p:nvSpPr>
          <p:spPr bwMode="auto">
            <a:xfrm rot="20925770">
              <a:off x="4049322" y="3866270"/>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6" name="椭圆 5">
              <a:extLst>
                <a:ext uri="{FF2B5EF4-FFF2-40B4-BE49-F238E27FC236}">
                  <a16:creationId xmlns:a16="http://schemas.microsoft.com/office/drawing/2014/main" id="{5EE11313-473F-445E-9C3A-4342FE9C7603}"/>
                </a:ext>
              </a:extLst>
            </p:cNvPr>
            <p:cNvSpPr/>
            <p:nvPr/>
          </p:nvSpPr>
          <p:spPr bwMode="auto">
            <a:xfrm rot="21146216">
              <a:off x="4650187" y="4477627"/>
              <a:ext cx="216582"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7" name="椭圆 6">
              <a:extLst>
                <a:ext uri="{FF2B5EF4-FFF2-40B4-BE49-F238E27FC236}">
                  <a16:creationId xmlns:a16="http://schemas.microsoft.com/office/drawing/2014/main" id="{214B8015-EFC9-4F6E-9E19-DBA780503C4B}"/>
                </a:ext>
              </a:extLst>
            </p:cNvPr>
            <p:cNvSpPr/>
            <p:nvPr/>
          </p:nvSpPr>
          <p:spPr bwMode="auto">
            <a:xfrm rot="372077">
              <a:off x="6085899" y="4115283"/>
              <a:ext cx="215391"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8" name="椭圆 7">
              <a:extLst>
                <a:ext uri="{FF2B5EF4-FFF2-40B4-BE49-F238E27FC236}">
                  <a16:creationId xmlns:a16="http://schemas.microsoft.com/office/drawing/2014/main" id="{F6458184-E19B-4C4F-A000-B3EC1BEDACD7}"/>
                </a:ext>
              </a:extLst>
            </p:cNvPr>
            <p:cNvSpPr/>
            <p:nvPr/>
          </p:nvSpPr>
          <p:spPr bwMode="auto">
            <a:xfrm rot="444650">
              <a:off x="6775752" y="3737925"/>
              <a:ext cx="215391"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9" name="椭圆 8">
              <a:extLst>
                <a:ext uri="{FF2B5EF4-FFF2-40B4-BE49-F238E27FC236}">
                  <a16:creationId xmlns:a16="http://schemas.microsoft.com/office/drawing/2014/main" id="{8A8A56F7-2F72-4F6A-BE5F-DCB9B071454B}"/>
                </a:ext>
              </a:extLst>
            </p:cNvPr>
            <p:cNvSpPr/>
            <p:nvPr/>
          </p:nvSpPr>
          <p:spPr bwMode="auto">
            <a:xfrm rot="411978">
              <a:off x="7302869" y="3256443"/>
              <a:ext cx="216582" cy="2202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10" name="椭圆 9">
              <a:extLst>
                <a:ext uri="{FF2B5EF4-FFF2-40B4-BE49-F238E27FC236}">
                  <a16:creationId xmlns:a16="http://schemas.microsoft.com/office/drawing/2014/main" id="{0F5FCDCB-7D5F-441B-8A9D-BA60078C7882}"/>
                </a:ext>
              </a:extLst>
            </p:cNvPr>
            <p:cNvSpPr/>
            <p:nvPr/>
          </p:nvSpPr>
          <p:spPr bwMode="auto">
            <a:xfrm rot="705091">
              <a:off x="8323395" y="2784215"/>
              <a:ext cx="216582"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11" name="椭圆 10">
              <a:extLst>
                <a:ext uri="{FF2B5EF4-FFF2-40B4-BE49-F238E27FC236}">
                  <a16:creationId xmlns:a16="http://schemas.microsoft.com/office/drawing/2014/main" id="{B81A61B2-5EA3-4DAE-85EE-709D0AC8AC5A}"/>
                </a:ext>
              </a:extLst>
            </p:cNvPr>
            <p:cNvSpPr/>
            <p:nvPr/>
          </p:nvSpPr>
          <p:spPr bwMode="auto">
            <a:xfrm rot="1654378">
              <a:off x="9243742" y="2261439"/>
              <a:ext cx="215391" cy="22140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sp>
          <p:nvSpPr>
            <p:cNvPr id="12" name="文本框 30">
              <a:extLst>
                <a:ext uri="{FF2B5EF4-FFF2-40B4-BE49-F238E27FC236}">
                  <a16:creationId xmlns:a16="http://schemas.microsoft.com/office/drawing/2014/main" id="{6DB78D72-79EB-4A60-BC95-DAC6CAD0F1BD}"/>
                </a:ext>
              </a:extLst>
            </p:cNvPr>
            <p:cNvSpPr txBox="1">
              <a:spLocks noChangeArrowheads="1"/>
            </p:cNvSpPr>
            <p:nvPr/>
          </p:nvSpPr>
          <p:spPr bwMode="auto">
            <a:xfrm>
              <a:off x="2505886" y="5409682"/>
              <a:ext cx="478760"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3mth</a:t>
              </a:r>
              <a:endParaRPr lang="zh-CN" altLang="en-US" sz="1300" dirty="0">
                <a:solidFill>
                  <a:srgbClr val="FFFFFF">
                    <a:lumMod val="50000"/>
                  </a:srgbClr>
                </a:solidFill>
                <a:cs typeface="+mn-ea"/>
                <a:sym typeface="+mn-lt"/>
              </a:endParaRPr>
            </a:p>
          </p:txBody>
        </p:sp>
        <p:sp>
          <p:nvSpPr>
            <p:cNvPr id="13" name="文本框 31">
              <a:extLst>
                <a:ext uri="{FF2B5EF4-FFF2-40B4-BE49-F238E27FC236}">
                  <a16:creationId xmlns:a16="http://schemas.microsoft.com/office/drawing/2014/main" id="{4EB605DA-B061-4680-8AD6-BF77A5655E66}"/>
                </a:ext>
              </a:extLst>
            </p:cNvPr>
            <p:cNvSpPr txBox="1">
              <a:spLocks noChangeArrowheads="1"/>
            </p:cNvSpPr>
            <p:nvPr/>
          </p:nvSpPr>
          <p:spPr bwMode="auto">
            <a:xfrm>
              <a:off x="3118910" y="5409682"/>
              <a:ext cx="478760"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4mth</a:t>
              </a:r>
              <a:endParaRPr lang="zh-CN" altLang="en-US" sz="1300" dirty="0">
                <a:solidFill>
                  <a:srgbClr val="FFFFFF">
                    <a:lumMod val="50000"/>
                  </a:srgbClr>
                </a:solidFill>
                <a:cs typeface="+mn-ea"/>
                <a:sym typeface="+mn-lt"/>
              </a:endParaRPr>
            </a:p>
          </p:txBody>
        </p:sp>
        <p:sp>
          <p:nvSpPr>
            <p:cNvPr id="14" name="文本框 32">
              <a:extLst>
                <a:ext uri="{FF2B5EF4-FFF2-40B4-BE49-F238E27FC236}">
                  <a16:creationId xmlns:a16="http://schemas.microsoft.com/office/drawing/2014/main" id="{D68D126C-CFB2-40B4-8D5F-0541DE514528}"/>
                </a:ext>
              </a:extLst>
            </p:cNvPr>
            <p:cNvSpPr txBox="1">
              <a:spLocks noChangeArrowheads="1"/>
            </p:cNvSpPr>
            <p:nvPr/>
          </p:nvSpPr>
          <p:spPr bwMode="auto">
            <a:xfrm>
              <a:off x="3891051" y="5409682"/>
              <a:ext cx="478760"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5mth</a:t>
              </a:r>
              <a:endParaRPr lang="zh-CN" altLang="en-US" sz="1300" dirty="0">
                <a:solidFill>
                  <a:srgbClr val="FFFFFF">
                    <a:lumMod val="50000"/>
                  </a:srgbClr>
                </a:solidFill>
                <a:cs typeface="+mn-ea"/>
                <a:sym typeface="+mn-lt"/>
              </a:endParaRPr>
            </a:p>
          </p:txBody>
        </p:sp>
        <p:sp>
          <p:nvSpPr>
            <p:cNvPr id="15" name="文本框 33">
              <a:extLst>
                <a:ext uri="{FF2B5EF4-FFF2-40B4-BE49-F238E27FC236}">
                  <a16:creationId xmlns:a16="http://schemas.microsoft.com/office/drawing/2014/main" id="{A22196C6-B706-4B5E-84F3-46B7CD62B8B3}"/>
                </a:ext>
              </a:extLst>
            </p:cNvPr>
            <p:cNvSpPr txBox="1">
              <a:spLocks noChangeArrowheads="1"/>
            </p:cNvSpPr>
            <p:nvPr/>
          </p:nvSpPr>
          <p:spPr bwMode="auto">
            <a:xfrm>
              <a:off x="4468204" y="5409682"/>
              <a:ext cx="478760"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6mth</a:t>
              </a:r>
              <a:endParaRPr lang="zh-CN" altLang="en-US" sz="1300" dirty="0">
                <a:solidFill>
                  <a:srgbClr val="FFFFFF">
                    <a:lumMod val="50000"/>
                  </a:srgbClr>
                </a:solidFill>
                <a:cs typeface="+mn-ea"/>
                <a:sym typeface="+mn-lt"/>
              </a:endParaRPr>
            </a:p>
          </p:txBody>
        </p:sp>
        <p:sp>
          <p:nvSpPr>
            <p:cNvPr id="16" name="文本框 34">
              <a:extLst>
                <a:ext uri="{FF2B5EF4-FFF2-40B4-BE49-F238E27FC236}">
                  <a16:creationId xmlns:a16="http://schemas.microsoft.com/office/drawing/2014/main" id="{56DC6D25-02E6-427B-AA37-5367D2849261}"/>
                </a:ext>
              </a:extLst>
            </p:cNvPr>
            <p:cNvSpPr txBox="1">
              <a:spLocks noChangeArrowheads="1"/>
            </p:cNvSpPr>
            <p:nvPr/>
          </p:nvSpPr>
          <p:spPr bwMode="auto">
            <a:xfrm>
              <a:off x="5966421" y="5409682"/>
              <a:ext cx="478760"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8mth</a:t>
              </a:r>
              <a:endParaRPr lang="zh-CN" altLang="en-US" sz="1300" dirty="0">
                <a:solidFill>
                  <a:srgbClr val="FFFFFF">
                    <a:lumMod val="50000"/>
                  </a:srgbClr>
                </a:solidFill>
                <a:cs typeface="+mn-ea"/>
                <a:sym typeface="+mn-lt"/>
              </a:endParaRPr>
            </a:p>
          </p:txBody>
        </p:sp>
        <p:sp>
          <p:nvSpPr>
            <p:cNvPr id="17" name="文本框 35">
              <a:extLst>
                <a:ext uri="{FF2B5EF4-FFF2-40B4-BE49-F238E27FC236}">
                  <a16:creationId xmlns:a16="http://schemas.microsoft.com/office/drawing/2014/main" id="{7B48E99C-920D-4DF1-8527-4CA3B9B50EBB}"/>
                </a:ext>
              </a:extLst>
            </p:cNvPr>
            <p:cNvSpPr txBox="1">
              <a:spLocks noChangeArrowheads="1"/>
            </p:cNvSpPr>
            <p:nvPr/>
          </p:nvSpPr>
          <p:spPr bwMode="auto">
            <a:xfrm>
              <a:off x="6685865" y="5409682"/>
              <a:ext cx="478760"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9mth</a:t>
              </a:r>
              <a:endParaRPr lang="zh-CN" altLang="en-US" sz="1300" dirty="0">
                <a:solidFill>
                  <a:srgbClr val="FFFFFF">
                    <a:lumMod val="50000"/>
                  </a:srgbClr>
                </a:solidFill>
                <a:cs typeface="+mn-ea"/>
                <a:sym typeface="+mn-lt"/>
              </a:endParaRPr>
            </a:p>
          </p:txBody>
        </p:sp>
        <p:sp>
          <p:nvSpPr>
            <p:cNvPr id="18" name="文本框 36">
              <a:extLst>
                <a:ext uri="{FF2B5EF4-FFF2-40B4-BE49-F238E27FC236}">
                  <a16:creationId xmlns:a16="http://schemas.microsoft.com/office/drawing/2014/main" id="{DB71A005-8D79-4789-81BB-990D443A77DC}"/>
                </a:ext>
              </a:extLst>
            </p:cNvPr>
            <p:cNvSpPr txBox="1">
              <a:spLocks noChangeArrowheads="1"/>
            </p:cNvSpPr>
            <p:nvPr/>
          </p:nvSpPr>
          <p:spPr bwMode="auto">
            <a:xfrm>
              <a:off x="7283418" y="5409682"/>
              <a:ext cx="562837"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10mth</a:t>
              </a:r>
              <a:endParaRPr lang="zh-CN" altLang="en-US" sz="1300" dirty="0">
                <a:solidFill>
                  <a:srgbClr val="FFFFFF">
                    <a:lumMod val="50000"/>
                  </a:srgbClr>
                </a:solidFill>
                <a:cs typeface="+mn-ea"/>
                <a:sym typeface="+mn-lt"/>
              </a:endParaRPr>
            </a:p>
          </p:txBody>
        </p:sp>
        <p:sp>
          <p:nvSpPr>
            <p:cNvPr id="19" name="文本框 37">
              <a:extLst>
                <a:ext uri="{FF2B5EF4-FFF2-40B4-BE49-F238E27FC236}">
                  <a16:creationId xmlns:a16="http://schemas.microsoft.com/office/drawing/2014/main" id="{60FA3DC7-1B97-440C-A0BA-FA46AD0DFD16}"/>
                </a:ext>
              </a:extLst>
            </p:cNvPr>
            <p:cNvSpPr txBox="1">
              <a:spLocks noChangeArrowheads="1"/>
            </p:cNvSpPr>
            <p:nvPr/>
          </p:nvSpPr>
          <p:spPr bwMode="auto">
            <a:xfrm>
              <a:off x="8307503" y="5409682"/>
              <a:ext cx="562837"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11mth</a:t>
              </a:r>
              <a:endParaRPr lang="zh-CN" altLang="en-US" sz="1300" dirty="0">
                <a:solidFill>
                  <a:srgbClr val="FFFFFF">
                    <a:lumMod val="50000"/>
                  </a:srgbClr>
                </a:solidFill>
                <a:cs typeface="+mn-ea"/>
                <a:sym typeface="+mn-lt"/>
              </a:endParaRPr>
            </a:p>
          </p:txBody>
        </p:sp>
        <p:sp>
          <p:nvSpPr>
            <p:cNvPr id="20" name="文本框 38">
              <a:extLst>
                <a:ext uri="{FF2B5EF4-FFF2-40B4-BE49-F238E27FC236}">
                  <a16:creationId xmlns:a16="http://schemas.microsoft.com/office/drawing/2014/main" id="{50F697CD-8577-44DE-9AF2-D8011341420E}"/>
                </a:ext>
              </a:extLst>
            </p:cNvPr>
            <p:cNvSpPr txBox="1">
              <a:spLocks noChangeArrowheads="1"/>
            </p:cNvSpPr>
            <p:nvPr/>
          </p:nvSpPr>
          <p:spPr bwMode="auto">
            <a:xfrm>
              <a:off x="9154959" y="5409682"/>
              <a:ext cx="562837"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12mth</a:t>
              </a:r>
              <a:endParaRPr lang="zh-CN" altLang="en-US" sz="1300" dirty="0">
                <a:solidFill>
                  <a:srgbClr val="FFFFFF">
                    <a:lumMod val="50000"/>
                  </a:srgbClr>
                </a:solidFill>
                <a:cs typeface="+mn-ea"/>
                <a:sym typeface="+mn-lt"/>
              </a:endParaRPr>
            </a:p>
          </p:txBody>
        </p:sp>
        <p:sp>
          <p:nvSpPr>
            <p:cNvPr id="21" name="文本框 39">
              <a:extLst>
                <a:ext uri="{FF2B5EF4-FFF2-40B4-BE49-F238E27FC236}">
                  <a16:creationId xmlns:a16="http://schemas.microsoft.com/office/drawing/2014/main" id="{BC110E9A-DE6B-4A42-9B7E-987FC86224F9}"/>
                </a:ext>
              </a:extLst>
            </p:cNvPr>
            <p:cNvSpPr txBox="1">
              <a:spLocks noChangeArrowheads="1"/>
            </p:cNvSpPr>
            <p:nvPr/>
          </p:nvSpPr>
          <p:spPr bwMode="auto">
            <a:xfrm>
              <a:off x="2993824" y="4872526"/>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sp>
          <p:nvSpPr>
            <p:cNvPr id="22" name="文本框 40">
              <a:extLst>
                <a:ext uri="{FF2B5EF4-FFF2-40B4-BE49-F238E27FC236}">
                  <a16:creationId xmlns:a16="http://schemas.microsoft.com/office/drawing/2014/main" id="{953DAF3D-74ED-4E81-841E-59B7FAC9183B}"/>
                </a:ext>
              </a:extLst>
            </p:cNvPr>
            <p:cNvSpPr txBox="1">
              <a:spLocks noChangeArrowheads="1"/>
            </p:cNvSpPr>
            <p:nvPr/>
          </p:nvSpPr>
          <p:spPr bwMode="auto">
            <a:xfrm>
              <a:off x="2045602" y="4321698"/>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sp>
          <p:nvSpPr>
            <p:cNvPr id="23" name="文本框 41">
              <a:extLst>
                <a:ext uri="{FF2B5EF4-FFF2-40B4-BE49-F238E27FC236}">
                  <a16:creationId xmlns:a16="http://schemas.microsoft.com/office/drawing/2014/main" id="{43EBADE9-3C36-447F-B7BF-1BFB78E6ECBC}"/>
                </a:ext>
              </a:extLst>
            </p:cNvPr>
            <p:cNvSpPr txBox="1">
              <a:spLocks noChangeArrowheads="1"/>
            </p:cNvSpPr>
            <p:nvPr/>
          </p:nvSpPr>
          <p:spPr bwMode="auto">
            <a:xfrm>
              <a:off x="3692913" y="3543886"/>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sp>
          <p:nvSpPr>
            <p:cNvPr id="24" name="文本框 42">
              <a:extLst>
                <a:ext uri="{FF2B5EF4-FFF2-40B4-BE49-F238E27FC236}">
                  <a16:creationId xmlns:a16="http://schemas.microsoft.com/office/drawing/2014/main" id="{77128D9A-75E4-48CD-A3A6-4F5EA72AE88F}"/>
                </a:ext>
              </a:extLst>
            </p:cNvPr>
            <p:cNvSpPr txBox="1">
              <a:spLocks noChangeArrowheads="1"/>
            </p:cNvSpPr>
            <p:nvPr/>
          </p:nvSpPr>
          <p:spPr bwMode="auto">
            <a:xfrm>
              <a:off x="4588963" y="4187402"/>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sp>
          <p:nvSpPr>
            <p:cNvPr id="25" name="文本框 43">
              <a:extLst>
                <a:ext uri="{FF2B5EF4-FFF2-40B4-BE49-F238E27FC236}">
                  <a16:creationId xmlns:a16="http://schemas.microsoft.com/office/drawing/2014/main" id="{3ADB0D9B-0A76-41E2-97BC-04BEEA68AEB3}"/>
                </a:ext>
              </a:extLst>
            </p:cNvPr>
            <p:cNvSpPr txBox="1">
              <a:spLocks noChangeArrowheads="1"/>
            </p:cNvSpPr>
            <p:nvPr/>
          </p:nvSpPr>
          <p:spPr bwMode="auto">
            <a:xfrm>
              <a:off x="6344478" y="4074331"/>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sp>
          <p:nvSpPr>
            <p:cNvPr id="26" name="文本框 44">
              <a:extLst>
                <a:ext uri="{FF2B5EF4-FFF2-40B4-BE49-F238E27FC236}">
                  <a16:creationId xmlns:a16="http://schemas.microsoft.com/office/drawing/2014/main" id="{B783FB27-6C24-4F66-B4E8-C2399243AA93}"/>
                </a:ext>
              </a:extLst>
            </p:cNvPr>
            <p:cNvSpPr txBox="1">
              <a:spLocks noChangeArrowheads="1"/>
            </p:cNvSpPr>
            <p:nvPr/>
          </p:nvSpPr>
          <p:spPr bwMode="auto">
            <a:xfrm>
              <a:off x="7036643" y="3718379"/>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sp>
          <p:nvSpPr>
            <p:cNvPr id="27" name="文本框 45">
              <a:extLst>
                <a:ext uri="{FF2B5EF4-FFF2-40B4-BE49-F238E27FC236}">
                  <a16:creationId xmlns:a16="http://schemas.microsoft.com/office/drawing/2014/main" id="{F164A2DE-82EE-46F1-81E7-775A482A1BF0}"/>
                </a:ext>
              </a:extLst>
            </p:cNvPr>
            <p:cNvSpPr txBox="1">
              <a:spLocks noChangeArrowheads="1"/>
            </p:cNvSpPr>
            <p:nvPr/>
          </p:nvSpPr>
          <p:spPr bwMode="auto">
            <a:xfrm>
              <a:off x="7615768" y="3240202"/>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sp>
          <p:nvSpPr>
            <p:cNvPr id="28" name="文本框 46">
              <a:extLst>
                <a:ext uri="{FF2B5EF4-FFF2-40B4-BE49-F238E27FC236}">
                  <a16:creationId xmlns:a16="http://schemas.microsoft.com/office/drawing/2014/main" id="{20F0B6F2-AC22-4808-BB8B-74BF4ACC284E}"/>
                </a:ext>
              </a:extLst>
            </p:cNvPr>
            <p:cNvSpPr txBox="1">
              <a:spLocks noChangeArrowheads="1"/>
            </p:cNvSpPr>
            <p:nvPr/>
          </p:nvSpPr>
          <p:spPr bwMode="auto">
            <a:xfrm>
              <a:off x="8637382" y="2747242"/>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cxnSp>
          <p:nvCxnSpPr>
            <p:cNvPr id="29" name="直接连接符 28">
              <a:extLst>
                <a:ext uri="{FF2B5EF4-FFF2-40B4-BE49-F238E27FC236}">
                  <a16:creationId xmlns:a16="http://schemas.microsoft.com/office/drawing/2014/main" id="{2E559AFF-0AE0-4F9D-A19C-0929E18EF442}"/>
                </a:ext>
              </a:extLst>
            </p:cNvPr>
            <p:cNvCxnSpPr>
              <a:stCxn id="3" idx="7"/>
              <a:endCxn id="4" idx="3"/>
            </p:cNvCxnSpPr>
            <p:nvPr/>
          </p:nvCxnSpPr>
          <p:spPr>
            <a:xfrm flipV="1">
              <a:off x="2851513" y="4511284"/>
              <a:ext cx="431400" cy="45090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1F15C6DD-C4C6-4637-8AA0-BB39C8735A1A}"/>
                </a:ext>
              </a:extLst>
            </p:cNvPr>
            <p:cNvCxnSpPr>
              <a:stCxn id="4" idx="7"/>
              <a:endCxn id="5" idx="2"/>
            </p:cNvCxnSpPr>
            <p:nvPr/>
          </p:nvCxnSpPr>
          <p:spPr>
            <a:xfrm flipV="1">
              <a:off x="3448527" y="3997960"/>
              <a:ext cx="602860" cy="3700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70B0D307-5349-4C35-816E-D2994CE54460}"/>
                </a:ext>
              </a:extLst>
            </p:cNvPr>
            <p:cNvCxnSpPr>
              <a:stCxn id="5" idx="5"/>
              <a:endCxn id="6" idx="1"/>
            </p:cNvCxnSpPr>
            <p:nvPr/>
          </p:nvCxnSpPr>
          <p:spPr>
            <a:xfrm>
              <a:off x="4246964" y="4038910"/>
              <a:ext cx="425304" cy="4819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1BEFE92F-DA7E-43B8-A7DD-00FC12A027A9}"/>
                </a:ext>
              </a:extLst>
            </p:cNvPr>
            <p:cNvSpPr/>
            <p:nvPr/>
          </p:nvSpPr>
          <p:spPr bwMode="auto">
            <a:xfrm rot="827460">
              <a:off x="5277747" y="4826201"/>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scene3d>
                <a:camera prst="orthographicFront"/>
                <a:lightRig rig="threePt" dir="t"/>
              </a:scene3d>
              <a:sp3d contourW="12700"/>
            </a:bodyPr>
            <a:lstStyle/>
            <a:p>
              <a:pPr algn="ctr" defTabSz="914377">
                <a:defRPr/>
              </a:pPr>
              <a:endParaRPr lang="zh-CN" altLang="en-US" sz="1353" dirty="0">
                <a:solidFill>
                  <a:srgbClr val="656D78">
                    <a:lumMod val="65000"/>
                    <a:lumOff val="35000"/>
                  </a:srgbClr>
                </a:solidFill>
                <a:cs typeface="+mn-ea"/>
                <a:sym typeface="+mn-lt"/>
              </a:endParaRPr>
            </a:p>
          </p:txBody>
        </p:sp>
        <p:cxnSp>
          <p:nvCxnSpPr>
            <p:cNvPr id="33" name="直接连接符 32">
              <a:extLst>
                <a:ext uri="{FF2B5EF4-FFF2-40B4-BE49-F238E27FC236}">
                  <a16:creationId xmlns:a16="http://schemas.microsoft.com/office/drawing/2014/main" id="{4AB2D6E6-7F8E-4B62-8E2A-8A78FD4FFF86}"/>
                </a:ext>
              </a:extLst>
            </p:cNvPr>
            <p:cNvCxnSpPr>
              <a:stCxn id="6" idx="5"/>
              <a:endCxn id="32" idx="2"/>
            </p:cNvCxnSpPr>
            <p:nvPr/>
          </p:nvCxnSpPr>
          <p:spPr>
            <a:xfrm>
              <a:off x="4844688" y="4655849"/>
              <a:ext cx="436181" cy="25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9999384D-CAB7-4A45-B5D8-0DA4BFB0FEDD}"/>
                </a:ext>
              </a:extLst>
            </p:cNvPr>
            <p:cNvCxnSpPr>
              <a:stCxn id="32" idx="7"/>
              <a:endCxn id="7" idx="3"/>
            </p:cNvCxnSpPr>
            <p:nvPr/>
          </p:nvCxnSpPr>
          <p:spPr>
            <a:xfrm flipV="1">
              <a:off x="5479064" y="4295580"/>
              <a:ext cx="630368" cy="5835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09694307-DBB9-4DB3-9F69-FCB8E4847A99}"/>
                </a:ext>
              </a:extLst>
            </p:cNvPr>
            <p:cNvCxnSpPr>
              <a:stCxn id="7" idx="7"/>
              <a:endCxn id="8" idx="3"/>
            </p:cNvCxnSpPr>
            <p:nvPr/>
          </p:nvCxnSpPr>
          <p:spPr>
            <a:xfrm flipV="1">
              <a:off x="6277757" y="3915416"/>
              <a:ext cx="520132" cy="2409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ADC8E665-6348-4B9A-AC1D-F735CD600785}"/>
                </a:ext>
              </a:extLst>
            </p:cNvPr>
            <p:cNvCxnSpPr>
              <a:stCxn id="8" idx="7"/>
              <a:endCxn id="9" idx="3"/>
            </p:cNvCxnSpPr>
            <p:nvPr/>
          </p:nvCxnSpPr>
          <p:spPr>
            <a:xfrm flipV="1">
              <a:off x="6969006" y="3434695"/>
              <a:ext cx="356822" cy="34595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6E659B50-F748-47BB-B254-DBD3E79A41EE}"/>
                </a:ext>
              </a:extLst>
            </p:cNvPr>
            <p:cNvCxnSpPr>
              <a:stCxn id="9" idx="7"/>
              <a:endCxn id="10" idx="3"/>
            </p:cNvCxnSpPr>
            <p:nvPr/>
          </p:nvCxnSpPr>
          <p:spPr>
            <a:xfrm flipV="1">
              <a:off x="7496492" y="2954952"/>
              <a:ext cx="844369" cy="3434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3DA04E4F-2C2C-4B99-AE03-AD52EAC64A46}"/>
                </a:ext>
              </a:extLst>
            </p:cNvPr>
            <p:cNvCxnSpPr>
              <a:stCxn id="10" idx="7"/>
              <a:endCxn id="11" idx="3"/>
            </p:cNvCxnSpPr>
            <p:nvPr/>
          </p:nvCxnSpPr>
          <p:spPr>
            <a:xfrm flipV="1">
              <a:off x="8522511" y="2406280"/>
              <a:ext cx="725190" cy="4274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9" name="文本框 39">
              <a:extLst>
                <a:ext uri="{FF2B5EF4-FFF2-40B4-BE49-F238E27FC236}">
                  <a16:creationId xmlns:a16="http://schemas.microsoft.com/office/drawing/2014/main" id="{90E9EDF3-6F95-46F9-A07E-34961CEA9C66}"/>
                </a:ext>
              </a:extLst>
            </p:cNvPr>
            <p:cNvSpPr txBox="1">
              <a:spLocks noChangeArrowheads="1"/>
            </p:cNvSpPr>
            <p:nvPr/>
          </p:nvSpPr>
          <p:spPr bwMode="auto">
            <a:xfrm>
              <a:off x="5550382" y="4815387"/>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sp>
          <p:nvSpPr>
            <p:cNvPr id="40" name="文本框 33">
              <a:extLst>
                <a:ext uri="{FF2B5EF4-FFF2-40B4-BE49-F238E27FC236}">
                  <a16:creationId xmlns:a16="http://schemas.microsoft.com/office/drawing/2014/main" id="{7B3FBA4B-5513-4C4E-8A08-DA7513ECA273}"/>
                </a:ext>
              </a:extLst>
            </p:cNvPr>
            <p:cNvSpPr txBox="1">
              <a:spLocks noChangeArrowheads="1"/>
            </p:cNvSpPr>
            <p:nvPr/>
          </p:nvSpPr>
          <p:spPr bwMode="auto">
            <a:xfrm>
              <a:off x="5131491" y="5409682"/>
              <a:ext cx="478760"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FFFFFF">
                      <a:lumMod val="50000"/>
                    </a:srgbClr>
                  </a:solidFill>
                  <a:cs typeface="+mn-ea"/>
                  <a:sym typeface="+mn-lt"/>
                </a:rPr>
                <a:t>7mth</a:t>
              </a:r>
              <a:endParaRPr lang="zh-CN" altLang="en-US" sz="1300" dirty="0">
                <a:solidFill>
                  <a:srgbClr val="FFFFFF">
                    <a:lumMod val="50000"/>
                  </a:srgbClr>
                </a:solidFill>
                <a:cs typeface="+mn-ea"/>
                <a:sym typeface="+mn-lt"/>
              </a:endParaRPr>
            </a:p>
          </p:txBody>
        </p:sp>
        <p:sp>
          <p:nvSpPr>
            <p:cNvPr id="41" name="文本框 46">
              <a:extLst>
                <a:ext uri="{FF2B5EF4-FFF2-40B4-BE49-F238E27FC236}">
                  <a16:creationId xmlns:a16="http://schemas.microsoft.com/office/drawing/2014/main" id="{0465E5A6-E876-43EF-AECD-A61750F8556D}"/>
                </a:ext>
              </a:extLst>
            </p:cNvPr>
            <p:cNvSpPr txBox="1">
              <a:spLocks noChangeArrowheads="1"/>
            </p:cNvSpPr>
            <p:nvPr/>
          </p:nvSpPr>
          <p:spPr bwMode="auto">
            <a:xfrm>
              <a:off x="8776157" y="1955154"/>
              <a:ext cx="1016466" cy="231524"/>
            </a:xfrm>
            <a:prstGeom prst="rect">
              <a:avLst/>
            </a:prstGeom>
            <a:noFill/>
            <a:ln w="9525">
              <a:noFill/>
              <a:miter lim="800000"/>
            </a:ln>
          </p:spPr>
          <p:txBody>
            <a:bodyPr wrap="none" lIns="68543" tIns="34272" rIns="68543" bIns="34272">
              <a:spAutoFit/>
              <a:scene3d>
                <a:camera prst="orthographicFront"/>
                <a:lightRig rig="threePt" dir="t"/>
              </a:scene3d>
              <a:sp3d contourW="12700"/>
            </a:bodyPr>
            <a:lstStyle/>
            <a:p>
              <a:pPr defTabSz="914377"/>
              <a:r>
                <a:rPr lang="en-US" altLang="zh-CN" sz="1300" smtClean="0">
                  <a:solidFill>
                    <a:srgbClr val="656D78">
                      <a:lumMod val="65000"/>
                      <a:lumOff val="35000"/>
                    </a:srgbClr>
                  </a:solidFill>
                  <a:cs typeface="+mn-ea"/>
                  <a:sym typeface="+mn-lt"/>
                </a:rPr>
                <a:t>Add title text</a:t>
              </a:r>
              <a:endParaRPr lang="zh-CN" altLang="en-US" sz="1300" dirty="0">
                <a:solidFill>
                  <a:srgbClr val="656D78">
                    <a:lumMod val="65000"/>
                    <a:lumOff val="35000"/>
                  </a:srgbClr>
                </a:solidFill>
                <a:cs typeface="+mn-ea"/>
                <a:sym typeface="+mn-lt"/>
              </a:endParaRPr>
            </a:p>
          </p:txBody>
        </p:sp>
        <p:grpSp>
          <p:nvGrpSpPr>
            <p:cNvPr id="42" name="组合 41">
              <a:extLst>
                <a:ext uri="{FF2B5EF4-FFF2-40B4-BE49-F238E27FC236}">
                  <a16:creationId xmlns:a16="http://schemas.microsoft.com/office/drawing/2014/main" id="{0424FF26-8902-4AF6-BBE2-A6CA274C9281}"/>
                </a:ext>
              </a:extLst>
            </p:cNvPr>
            <p:cNvGrpSpPr/>
            <p:nvPr/>
          </p:nvGrpSpPr>
          <p:grpSpPr>
            <a:xfrm>
              <a:off x="2092444" y="5275574"/>
              <a:ext cx="8053955" cy="76668"/>
              <a:chOff x="738746" y="5964849"/>
              <a:chExt cx="10744200" cy="102248"/>
            </a:xfrm>
          </p:grpSpPr>
          <p:cxnSp>
            <p:nvCxnSpPr>
              <p:cNvPr id="43" name="直接连接符 42">
                <a:extLst>
                  <a:ext uri="{FF2B5EF4-FFF2-40B4-BE49-F238E27FC236}">
                    <a16:creationId xmlns:a16="http://schemas.microsoft.com/office/drawing/2014/main" id="{FAFE45DB-B744-4EDC-8548-42ABF1536859}"/>
                  </a:ext>
                </a:extLst>
              </p:cNvPr>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B09A2A5B-C003-4021-90D1-A8E71FBB21CB}"/>
                  </a:ext>
                </a:extLst>
              </p:cNvPr>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773CE4C8-6ED3-4DDE-A1EA-4B4FD16426B1}"/>
                  </a:ext>
                </a:extLst>
              </p:cNvPr>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3F5A165D-F822-4134-AEBD-3E066B1DAA35}"/>
                  </a:ext>
                </a:extLst>
              </p:cNvPr>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A1714B7D-F7B0-4D1D-8CD8-26D9BE63F1FB}"/>
                  </a:ext>
                </a:extLst>
              </p:cNvPr>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1F3E45D9-A76E-4754-A8BE-0378EA6DCC6F}"/>
                  </a:ext>
                </a:extLst>
              </p:cNvPr>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91E545A-CF37-43CC-9A91-BF108415A492}"/>
                  </a:ext>
                </a:extLst>
              </p:cNvPr>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97000D35-EA1B-472B-A0E1-62DF84E4CF92}"/>
                  </a:ext>
                </a:extLst>
              </p:cNvPr>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40275D43-683D-4E3A-AC85-AFCA04C14E24}"/>
                  </a:ext>
                </a:extLst>
              </p:cNvPr>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C7004D1A-0B58-4B85-89F0-9B4582E929BB}"/>
                  </a:ext>
                </a:extLst>
              </p:cNvPr>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4D4E1E9A-255D-465C-822C-FAC1F8D38455}"/>
                  </a:ext>
                </a:extLst>
              </p:cNvPr>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4" name="组合 53">
            <a:extLst>
              <a:ext uri="{FF2B5EF4-FFF2-40B4-BE49-F238E27FC236}">
                <a16:creationId xmlns:a16="http://schemas.microsoft.com/office/drawing/2014/main" id="{43F186A2-CBBE-410B-9171-977D012B2C8B}"/>
              </a:ext>
            </a:extLst>
          </p:cNvPr>
          <p:cNvGrpSpPr/>
          <p:nvPr/>
        </p:nvGrpSpPr>
        <p:grpSpPr>
          <a:xfrm>
            <a:off x="1726197" y="1868717"/>
            <a:ext cx="3439409" cy="959704"/>
            <a:chOff x="6736921" y="2180774"/>
            <a:chExt cx="3439409" cy="959702"/>
          </a:xfrm>
        </p:grpSpPr>
        <p:sp>
          <p:nvSpPr>
            <p:cNvPr id="55" name="TextBox 11">
              <a:extLst>
                <a:ext uri="{FF2B5EF4-FFF2-40B4-BE49-F238E27FC236}">
                  <a16:creationId xmlns:a16="http://schemas.microsoft.com/office/drawing/2014/main" id="{F3FB6796-4C40-465D-B91F-C0377EAF11F4}"/>
                </a:ext>
              </a:extLst>
            </p:cNvPr>
            <p:cNvSpPr txBox="1"/>
            <p:nvPr/>
          </p:nvSpPr>
          <p:spPr>
            <a:xfrm>
              <a:off x="6736921" y="2520885"/>
              <a:ext cx="3439409" cy="619591"/>
            </a:xfrm>
            <a:prstGeom prst="rect">
              <a:avLst/>
            </a:prstGeom>
            <a:noFill/>
          </p:spPr>
          <p:txBody>
            <a:bodyPr wrap="square" lIns="0" tIns="0" rIns="0" bIns="0" rtlCol="0">
              <a:spAutoFit/>
              <a:scene3d>
                <a:camera prst="orthographicFront"/>
                <a:lightRig rig="threePt" dir="t"/>
              </a:scene3d>
              <a:sp3d contourW="12700"/>
            </a:bodyPr>
            <a:lstStyle/>
            <a:p>
              <a:pPr algn="just" defTabSz="914377">
                <a:lnSpc>
                  <a:spcPct val="130000"/>
                </a:lnSpc>
              </a:pPr>
              <a:r>
                <a:rPr lang="en-US" altLang="zh-CN" sz="1067">
                  <a:solidFill>
                    <a:srgbClr val="656D78">
                      <a:lumMod val="65000"/>
                      <a:lumOff val="35000"/>
                    </a:srgbClr>
                  </a:solidFill>
                  <a:cs typeface="+mn-ea"/>
                  <a:sym typeface="+mn-lt"/>
                </a:rPr>
                <a:t>Click here to add content, content to match the title, you can copy and paste directly, to select useful keyword entry.</a:t>
              </a:r>
            </a:p>
          </p:txBody>
        </p:sp>
        <p:sp>
          <p:nvSpPr>
            <p:cNvPr id="56" name="TextBox 11">
              <a:extLst>
                <a:ext uri="{FF2B5EF4-FFF2-40B4-BE49-F238E27FC236}">
                  <a16:creationId xmlns:a16="http://schemas.microsoft.com/office/drawing/2014/main" id="{1D5604D6-18EE-4C65-BFCD-8F2231D0F609}"/>
                </a:ext>
              </a:extLst>
            </p:cNvPr>
            <p:cNvSpPr txBox="1"/>
            <p:nvPr/>
          </p:nvSpPr>
          <p:spPr>
            <a:xfrm>
              <a:off x="6736921" y="2180774"/>
              <a:ext cx="2449034" cy="215443"/>
            </a:xfrm>
            <a:prstGeom prst="rect">
              <a:avLst/>
            </a:prstGeom>
            <a:noFill/>
          </p:spPr>
          <p:txBody>
            <a:bodyPr wrap="square" lIns="0" tIns="0" rIns="0" bIns="0" rtlCol="0">
              <a:spAutoFit/>
              <a:scene3d>
                <a:camera prst="orthographicFront"/>
                <a:lightRig rig="threePt" dir="t"/>
              </a:scene3d>
              <a:sp3d contourW="12700"/>
            </a:bodyPr>
            <a:lstStyle/>
            <a:p>
              <a:pPr defTabSz="457189">
                <a:buClr>
                  <a:srgbClr val="151314"/>
                </a:buClr>
                <a:buSzPct val="25000"/>
              </a:pPr>
              <a:r>
                <a:rPr lang="en-US" altLang="zh-CN" sz="1400" b="1" kern="0" smtClean="0">
                  <a:solidFill>
                    <a:srgbClr val="24313A"/>
                  </a:solidFill>
                  <a:cs typeface="+mn-ea"/>
                  <a:sym typeface="+mn-lt"/>
                </a:rPr>
                <a:t>Add title text</a:t>
              </a:r>
              <a:endParaRPr lang="zh-CN" altLang="en-US" sz="1400" b="1" kern="0" dirty="0">
                <a:solidFill>
                  <a:srgbClr val="24313A"/>
                </a:solidFill>
                <a:cs typeface="+mn-ea"/>
                <a:sym typeface="+mn-lt"/>
              </a:endParaRPr>
            </a:p>
          </p:txBody>
        </p:sp>
      </p:grpSp>
      <p:sp>
        <p:nvSpPr>
          <p:cNvPr id="57" name="文本框 56">
            <a:extLst>
              <a:ext uri="{FF2B5EF4-FFF2-40B4-BE49-F238E27FC236}">
                <a16:creationId xmlns:a16="http://schemas.microsoft.com/office/drawing/2014/main" id="{A5D214B1-0D0E-4C12-A36C-B6CACFBA407B}"/>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42445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1000" fill="hold"/>
                                        <p:tgtEl>
                                          <p:spTgt spid="5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1000"/>
                                        <p:tgtEl>
                                          <p:spTgt spid="57"/>
                                        </p:tgtEl>
                                      </p:cBhvr>
                                    </p:animEffect>
                                    <p:anim calcmode="lin" valueType="num">
                                      <p:cBhvr>
                                        <p:cTn id="17" dur="1000" fill="hold"/>
                                        <p:tgtEl>
                                          <p:spTgt spid="57"/>
                                        </p:tgtEl>
                                        <p:attrNameLst>
                                          <p:attrName>ppt_x</p:attrName>
                                        </p:attrNameLst>
                                      </p:cBhvr>
                                      <p:tavLst>
                                        <p:tav tm="0">
                                          <p:val>
                                            <p:strVal val="#ppt_x"/>
                                          </p:val>
                                        </p:tav>
                                        <p:tav tm="100000">
                                          <p:val>
                                            <p:strVal val="#ppt_x"/>
                                          </p:val>
                                        </p:tav>
                                      </p:tavLst>
                                    </p:anim>
                                    <p:anim calcmode="lin" valueType="num">
                                      <p:cBhvr>
                                        <p:cTn id="1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形 2">
            <a:extLst>
              <a:ext uri="{FF2B5EF4-FFF2-40B4-BE49-F238E27FC236}">
                <a16:creationId xmlns:a16="http://schemas.microsoft.com/office/drawing/2014/main" id="{460C1A91-D762-4653-9A8F-3D4E66A6AF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38245" y="5072127"/>
            <a:ext cx="7100763" cy="1886418"/>
          </a:xfrm>
          <a:prstGeom prst="rect">
            <a:avLst/>
          </a:prstGeom>
        </p:spPr>
      </p:pic>
      <p:pic>
        <p:nvPicPr>
          <p:cNvPr id="6" name="图形 5">
            <a:extLst>
              <a:ext uri="{FF2B5EF4-FFF2-40B4-BE49-F238E27FC236}">
                <a16:creationId xmlns:a16="http://schemas.microsoft.com/office/drawing/2014/main" id="{EEC73BD2-9F57-4BE2-8CED-A6E671F71D2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129939" y="-133224"/>
            <a:ext cx="8158952" cy="3151444"/>
          </a:xfrm>
          <a:prstGeom prst="rect">
            <a:avLst/>
          </a:prstGeom>
        </p:spPr>
      </p:pic>
      <p:pic>
        <p:nvPicPr>
          <p:cNvPr id="10" name="图形 9">
            <a:extLst>
              <a:ext uri="{FF2B5EF4-FFF2-40B4-BE49-F238E27FC236}">
                <a16:creationId xmlns:a16="http://schemas.microsoft.com/office/drawing/2014/main" id="{0401035B-684E-4EF2-9E43-BCB618B1C20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539547" y="1442498"/>
            <a:ext cx="6780791" cy="4237995"/>
          </a:xfrm>
          <a:prstGeom prst="rect">
            <a:avLst/>
          </a:prstGeom>
        </p:spPr>
      </p:pic>
      <p:grpSp>
        <p:nvGrpSpPr>
          <p:cNvPr id="45" name="图形 38">
            <a:extLst>
              <a:ext uri="{FF2B5EF4-FFF2-40B4-BE49-F238E27FC236}">
                <a16:creationId xmlns:a16="http://schemas.microsoft.com/office/drawing/2014/main" id="{5608DA76-91F1-4E77-A9C1-4CACADFBF00B}"/>
              </a:ext>
            </a:extLst>
          </p:cNvPr>
          <p:cNvGrpSpPr/>
          <p:nvPr/>
        </p:nvGrpSpPr>
        <p:grpSpPr>
          <a:xfrm>
            <a:off x="817974" y="4943471"/>
            <a:ext cx="1984967" cy="420682"/>
            <a:chOff x="1415502" y="4873478"/>
            <a:chExt cx="1984967" cy="420682"/>
          </a:xfrm>
        </p:grpSpPr>
        <p:sp>
          <p:nvSpPr>
            <p:cNvPr id="46" name="任意多边形: 形状 45">
              <a:extLst>
                <a:ext uri="{FF2B5EF4-FFF2-40B4-BE49-F238E27FC236}">
                  <a16:creationId xmlns:a16="http://schemas.microsoft.com/office/drawing/2014/main" id="{AA056C62-233D-40CB-A245-524E4B2F898B}"/>
                </a:ext>
              </a:extLst>
            </p:cNvPr>
            <p:cNvSpPr/>
            <p:nvPr/>
          </p:nvSpPr>
          <p:spPr>
            <a:xfrm>
              <a:off x="1415502" y="4873478"/>
              <a:ext cx="1984967" cy="420682"/>
            </a:xfrm>
            <a:custGeom>
              <a:avLst/>
              <a:gdLst>
                <a:gd name="connsiteX0" fmla="*/ 210341 w 1984967"/>
                <a:gd name="connsiteY0" fmla="*/ 420682 h 420682"/>
                <a:gd name="connsiteX1" fmla="*/ 1774626 w 1984967"/>
                <a:gd name="connsiteY1" fmla="*/ 420682 h 420682"/>
                <a:gd name="connsiteX2" fmla="*/ 1984967 w 1984967"/>
                <a:gd name="connsiteY2" fmla="*/ 210341 h 420682"/>
                <a:gd name="connsiteX3" fmla="*/ 1984967 w 1984967"/>
                <a:gd name="connsiteY3" fmla="*/ 210341 h 420682"/>
                <a:gd name="connsiteX4" fmla="*/ 1774626 w 1984967"/>
                <a:gd name="connsiteY4" fmla="*/ 0 h 420682"/>
                <a:gd name="connsiteX5" fmla="*/ 210341 w 1984967"/>
                <a:gd name="connsiteY5" fmla="*/ 0 h 420682"/>
                <a:gd name="connsiteX6" fmla="*/ 0 w 1984967"/>
                <a:gd name="connsiteY6" fmla="*/ 210341 h 420682"/>
                <a:gd name="connsiteX7" fmla="*/ 0 w 1984967"/>
                <a:gd name="connsiteY7" fmla="*/ 210341 h 420682"/>
                <a:gd name="connsiteX8" fmla="*/ 210341 w 1984967"/>
                <a:gd name="connsiteY8" fmla="*/ 420682 h 42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4967" h="420682">
                  <a:moveTo>
                    <a:pt x="210341" y="420682"/>
                  </a:moveTo>
                  <a:lnTo>
                    <a:pt x="1774626" y="420682"/>
                  </a:lnTo>
                  <a:cubicBezTo>
                    <a:pt x="1891029" y="420682"/>
                    <a:pt x="1984967" y="326744"/>
                    <a:pt x="1984967" y="210341"/>
                  </a:cubicBezTo>
                  <a:lnTo>
                    <a:pt x="1984967" y="210341"/>
                  </a:lnTo>
                  <a:cubicBezTo>
                    <a:pt x="1984967" y="93939"/>
                    <a:pt x="1891029" y="0"/>
                    <a:pt x="1774626" y="0"/>
                  </a:cubicBezTo>
                  <a:lnTo>
                    <a:pt x="210341" y="0"/>
                  </a:lnTo>
                  <a:cubicBezTo>
                    <a:pt x="93939" y="0"/>
                    <a:pt x="0" y="93939"/>
                    <a:pt x="0" y="210341"/>
                  </a:cubicBezTo>
                  <a:lnTo>
                    <a:pt x="0" y="210341"/>
                  </a:lnTo>
                  <a:cubicBezTo>
                    <a:pt x="0" y="326744"/>
                    <a:pt x="93939" y="420682"/>
                    <a:pt x="210341" y="420682"/>
                  </a:cubicBezTo>
                  <a:close/>
                </a:path>
              </a:pathLst>
            </a:custGeom>
            <a:solidFill>
              <a:srgbClr val="E48700"/>
            </a:solidFill>
            <a:ln w="20327" cap="flat">
              <a:noFill/>
              <a:prstDash val="solid"/>
              <a:miter/>
            </a:ln>
          </p:spPr>
          <p:txBody>
            <a:bodyPr rtlCol="0" anchor="ctr"/>
            <a:lstStyle/>
            <a:p>
              <a:endParaRPr lang="zh-CN" altLang="en-US">
                <a:cs typeface="+mn-ea"/>
                <a:sym typeface="+mn-lt"/>
              </a:endParaRPr>
            </a:p>
          </p:txBody>
        </p:sp>
        <p:sp>
          <p:nvSpPr>
            <p:cNvPr id="47" name="文本框 46">
              <a:extLst>
                <a:ext uri="{FF2B5EF4-FFF2-40B4-BE49-F238E27FC236}">
                  <a16:creationId xmlns:a16="http://schemas.microsoft.com/office/drawing/2014/main" id="{B44E4026-94D0-4E18-8B9E-554260367169}"/>
                </a:ext>
              </a:extLst>
            </p:cNvPr>
            <p:cNvSpPr txBox="1"/>
            <p:nvPr/>
          </p:nvSpPr>
          <p:spPr>
            <a:xfrm>
              <a:off x="1574072" y="4916646"/>
              <a:ext cx="1490305" cy="338554"/>
            </a:xfrm>
            <a:prstGeom prst="rect">
              <a:avLst/>
            </a:prstGeom>
            <a:noFill/>
          </p:spPr>
          <p:txBody>
            <a:bodyPr wrap="square" rtlCol="0">
              <a:spAutoFit/>
            </a:bodyPr>
            <a:lstStyle/>
            <a:p>
              <a:r>
                <a:rPr lang="en-US" altLang="zh-CN" sz="1600" b="1" spc="161" baseline="0" smtClean="0">
                  <a:solidFill>
                    <a:srgbClr val="FFFFFF"/>
                  </a:solidFill>
                  <a:cs typeface="+mn-ea"/>
                  <a:sym typeface="+mn-lt"/>
                  <a:rtl val="0"/>
                </a:rPr>
                <a:t>jpppt.com</a:t>
              </a:r>
              <a:endParaRPr lang="zh-CN" altLang="en-US" sz="1600" b="1" spc="161" baseline="0" dirty="0">
                <a:solidFill>
                  <a:srgbClr val="FFFFFF"/>
                </a:solidFill>
                <a:cs typeface="+mn-ea"/>
                <a:sym typeface="+mn-lt"/>
                <a:rtl val="0"/>
              </a:endParaRPr>
            </a:p>
          </p:txBody>
        </p:sp>
        <p:sp>
          <p:nvSpPr>
            <p:cNvPr id="48" name="任意多边形: 形状 47">
              <a:extLst>
                <a:ext uri="{FF2B5EF4-FFF2-40B4-BE49-F238E27FC236}">
                  <a16:creationId xmlns:a16="http://schemas.microsoft.com/office/drawing/2014/main" id="{6E56CBF4-3340-4B71-980F-FFDB50C148DE}"/>
                </a:ext>
              </a:extLst>
            </p:cNvPr>
            <p:cNvSpPr/>
            <p:nvPr/>
          </p:nvSpPr>
          <p:spPr>
            <a:xfrm>
              <a:off x="3098231" y="5002133"/>
              <a:ext cx="83728" cy="163371"/>
            </a:xfrm>
            <a:custGeom>
              <a:avLst/>
              <a:gdLst>
                <a:gd name="connsiteX0" fmla="*/ 0 w 83728"/>
                <a:gd name="connsiteY0" fmla="*/ 0 h 163371"/>
                <a:gd name="connsiteX1" fmla="*/ 83728 w 83728"/>
                <a:gd name="connsiteY1" fmla="*/ 81686 h 163371"/>
                <a:gd name="connsiteX2" fmla="*/ 0 w 83728"/>
                <a:gd name="connsiteY2" fmla="*/ 163372 h 163371"/>
              </a:gdLst>
              <a:ahLst/>
              <a:cxnLst>
                <a:cxn ang="0">
                  <a:pos x="connsiteX0" y="connsiteY0"/>
                </a:cxn>
                <a:cxn ang="0">
                  <a:pos x="connsiteX1" y="connsiteY1"/>
                </a:cxn>
                <a:cxn ang="0">
                  <a:pos x="connsiteX2" y="connsiteY2"/>
                </a:cxn>
              </a:cxnLst>
              <a:rect l="l" t="t" r="r" b="b"/>
              <a:pathLst>
                <a:path w="83728" h="163371">
                  <a:moveTo>
                    <a:pt x="0" y="0"/>
                  </a:moveTo>
                  <a:lnTo>
                    <a:pt x="83728" y="81686"/>
                  </a:lnTo>
                  <a:lnTo>
                    <a:pt x="0" y="163372"/>
                  </a:lnTo>
                </a:path>
              </a:pathLst>
            </a:custGeom>
            <a:noFill/>
            <a:ln w="20327" cap="flat">
              <a:solidFill>
                <a:srgbClr val="FFFFFF"/>
              </a:solidFill>
              <a:prstDash val="solid"/>
              <a:miter/>
            </a:ln>
          </p:spPr>
          <p:txBody>
            <a:bodyPr rtlCol="0" anchor="ctr"/>
            <a:lstStyle/>
            <a:p>
              <a:endParaRPr lang="zh-CN" altLang="en-US">
                <a:cs typeface="+mn-ea"/>
                <a:sym typeface="+mn-lt"/>
              </a:endParaRPr>
            </a:p>
          </p:txBody>
        </p:sp>
      </p:grpSp>
      <p:grpSp>
        <p:nvGrpSpPr>
          <p:cNvPr id="51" name="图形 49">
            <a:extLst>
              <a:ext uri="{FF2B5EF4-FFF2-40B4-BE49-F238E27FC236}">
                <a16:creationId xmlns:a16="http://schemas.microsoft.com/office/drawing/2014/main" id="{72730B98-5E09-471D-A34C-0816671632B4}"/>
              </a:ext>
            </a:extLst>
          </p:cNvPr>
          <p:cNvGrpSpPr/>
          <p:nvPr/>
        </p:nvGrpSpPr>
        <p:grpSpPr>
          <a:xfrm>
            <a:off x="864923" y="545525"/>
            <a:ext cx="2380974" cy="415633"/>
            <a:chOff x="864923" y="545525"/>
            <a:chExt cx="2380974" cy="415633"/>
          </a:xfrm>
        </p:grpSpPr>
        <p:grpSp>
          <p:nvGrpSpPr>
            <p:cNvPr id="52" name="图形 49">
              <a:extLst>
                <a:ext uri="{FF2B5EF4-FFF2-40B4-BE49-F238E27FC236}">
                  <a16:creationId xmlns:a16="http://schemas.microsoft.com/office/drawing/2014/main" id="{C86B3F8F-124C-4585-9984-6E92107B0B67}"/>
                </a:ext>
              </a:extLst>
            </p:cNvPr>
            <p:cNvGrpSpPr/>
            <p:nvPr/>
          </p:nvGrpSpPr>
          <p:grpSpPr>
            <a:xfrm>
              <a:off x="864923" y="545525"/>
              <a:ext cx="634681" cy="415194"/>
              <a:chOff x="864923" y="545525"/>
              <a:chExt cx="634681" cy="415194"/>
            </a:xfrm>
            <a:solidFill>
              <a:srgbClr val="79D296"/>
            </a:solidFill>
          </p:grpSpPr>
          <p:sp>
            <p:nvSpPr>
              <p:cNvPr id="53" name="任意多边形: 形状 52">
                <a:extLst>
                  <a:ext uri="{FF2B5EF4-FFF2-40B4-BE49-F238E27FC236}">
                    <a16:creationId xmlns:a16="http://schemas.microsoft.com/office/drawing/2014/main" id="{931BF938-84A2-4F2D-A69B-3FFFFECA1601}"/>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sp>
            <p:nvSpPr>
              <p:cNvPr id="54" name="任意多边形: 形状 53">
                <a:extLst>
                  <a:ext uri="{FF2B5EF4-FFF2-40B4-BE49-F238E27FC236}">
                    <a16:creationId xmlns:a16="http://schemas.microsoft.com/office/drawing/2014/main" id="{0768009C-89EB-4E05-8D29-289B0165A447}"/>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grpSp>
        <p:sp>
          <p:nvSpPr>
            <p:cNvPr id="55" name="文本框 54">
              <a:extLst>
                <a:ext uri="{FF2B5EF4-FFF2-40B4-BE49-F238E27FC236}">
                  <a16:creationId xmlns:a16="http://schemas.microsoft.com/office/drawing/2014/main" id="{32BAA0B1-2404-4561-9BBD-B9D958554C0A}"/>
                </a:ext>
              </a:extLst>
            </p:cNvPr>
            <p:cNvSpPr txBox="1"/>
            <p:nvPr/>
          </p:nvSpPr>
          <p:spPr>
            <a:xfrm>
              <a:off x="1522360" y="580733"/>
              <a:ext cx="944489" cy="380425"/>
            </a:xfrm>
            <a:prstGeom prst="rect">
              <a:avLst/>
            </a:prstGeom>
            <a:noFill/>
          </p:spPr>
          <p:txBody>
            <a:bodyPr wrap="none" rtlCol="0">
              <a:spAutoFit/>
            </a:bodyPr>
            <a:lstStyle/>
            <a:p>
              <a:pPr algn="l"/>
              <a:r>
                <a:rPr lang="zh-CN" altLang="en-US" sz="1872" spc="0" baseline="0">
                  <a:solidFill>
                    <a:srgbClr val="6CC1AA"/>
                  </a:solidFill>
                  <a:cs typeface="+mn-ea"/>
                  <a:sym typeface="+mn-lt"/>
                  <a:rtl val="0"/>
                </a:rPr>
                <a:t>YOUR </a:t>
              </a:r>
            </a:p>
          </p:txBody>
        </p:sp>
        <p:sp>
          <p:nvSpPr>
            <p:cNvPr id="56" name="文本框 55">
              <a:extLst>
                <a:ext uri="{FF2B5EF4-FFF2-40B4-BE49-F238E27FC236}">
                  <a16:creationId xmlns:a16="http://schemas.microsoft.com/office/drawing/2014/main" id="{6313491B-3D7F-4F0C-B6B9-9ECA1EB4E7B3}"/>
                </a:ext>
              </a:extLst>
            </p:cNvPr>
            <p:cNvSpPr txBox="1"/>
            <p:nvPr/>
          </p:nvSpPr>
          <p:spPr>
            <a:xfrm>
              <a:off x="2370336" y="580733"/>
              <a:ext cx="875561" cy="380425"/>
            </a:xfrm>
            <a:prstGeom prst="rect">
              <a:avLst/>
            </a:prstGeom>
            <a:noFill/>
          </p:spPr>
          <p:txBody>
            <a:bodyPr wrap="none" rtlCol="0">
              <a:spAutoFit/>
            </a:bodyPr>
            <a:lstStyle/>
            <a:p>
              <a:pPr algn="l"/>
              <a:r>
                <a:rPr lang="zh-CN" altLang="en-US" sz="1872" spc="0" baseline="0" dirty="0">
                  <a:solidFill>
                    <a:srgbClr val="6CC1AA"/>
                  </a:solidFill>
                  <a:cs typeface="+mn-ea"/>
                  <a:sym typeface="+mn-lt"/>
                  <a:rtl val="0"/>
                </a:rPr>
                <a:t>LOGO</a:t>
              </a:r>
            </a:p>
          </p:txBody>
        </p:sp>
      </p:grpSp>
      <p:sp>
        <p:nvSpPr>
          <p:cNvPr id="57" name="文本框 56">
            <a:extLst>
              <a:ext uri="{FF2B5EF4-FFF2-40B4-BE49-F238E27FC236}">
                <a16:creationId xmlns:a16="http://schemas.microsoft.com/office/drawing/2014/main" id="{B1E40C1E-6B74-4885-AC81-01652756AE3D}"/>
              </a:ext>
            </a:extLst>
          </p:cNvPr>
          <p:cNvSpPr txBox="1"/>
          <p:nvPr/>
        </p:nvSpPr>
        <p:spPr>
          <a:xfrm>
            <a:off x="864923" y="3916518"/>
            <a:ext cx="4800004" cy="308995"/>
          </a:xfrm>
          <a:prstGeom prst="rect">
            <a:avLst/>
          </a:prstGeom>
          <a:noFill/>
        </p:spPr>
        <p:txBody>
          <a:bodyPr wrap="square" rtlCol="0">
            <a:spAutoFit/>
          </a:bodyPr>
          <a:lstStyle/>
          <a:p>
            <a:pPr>
              <a:lnSpc>
                <a:spcPct val="130000"/>
              </a:lnSpc>
            </a:pPr>
            <a:r>
              <a:rPr lang="en-US" altLang="zh-CN" sz="1200" smtClean="0">
                <a:solidFill>
                  <a:schemeClr val="bg2">
                    <a:lumMod val="25000"/>
                  </a:schemeClr>
                </a:solidFill>
                <a:cs typeface="+mn-ea"/>
                <a:sym typeface="+mn-lt"/>
              </a:rPr>
              <a:t>Click here to add content that matches the title.</a:t>
            </a:r>
            <a:endParaRPr lang="en-US" altLang="zh-CN" sz="1200" dirty="0">
              <a:solidFill>
                <a:schemeClr val="bg2">
                  <a:lumMod val="25000"/>
                </a:schemeClr>
              </a:solidFill>
              <a:cs typeface="+mn-ea"/>
              <a:sym typeface="+mn-lt"/>
            </a:endParaRPr>
          </a:p>
        </p:txBody>
      </p:sp>
      <p:sp>
        <p:nvSpPr>
          <p:cNvPr id="58" name="文本框 57">
            <a:extLst>
              <a:ext uri="{FF2B5EF4-FFF2-40B4-BE49-F238E27FC236}">
                <a16:creationId xmlns:a16="http://schemas.microsoft.com/office/drawing/2014/main" id="{AAABEC7E-948B-4C8B-A4B3-6CE028E93A19}"/>
              </a:ext>
            </a:extLst>
          </p:cNvPr>
          <p:cNvSpPr txBox="1"/>
          <p:nvPr/>
        </p:nvSpPr>
        <p:spPr>
          <a:xfrm>
            <a:off x="616093" y="2444735"/>
            <a:ext cx="5845042" cy="1600438"/>
          </a:xfrm>
          <a:prstGeom prst="roundRect">
            <a:avLst/>
          </a:prstGeom>
          <a:noFill/>
        </p:spPr>
        <p:txBody>
          <a:bodyPr wrap="square" rtlCol="0">
            <a:spAutoFit/>
          </a:bodyPr>
          <a:lstStyle/>
          <a:p>
            <a:r>
              <a:rPr lang="en-US" altLang="zh-CN" sz="8800" b="1" smtClean="0">
                <a:solidFill>
                  <a:srgbClr val="1F9160"/>
                </a:solidFill>
                <a:cs typeface="+mn-ea"/>
                <a:sym typeface="+mn-lt"/>
              </a:rPr>
              <a:t>Thanks </a:t>
            </a:r>
            <a:endParaRPr lang="zh-CN" altLang="en-US" sz="8800" b="1" dirty="0">
              <a:solidFill>
                <a:srgbClr val="1F9160"/>
              </a:solidFill>
              <a:cs typeface="+mn-ea"/>
              <a:sym typeface="+mn-lt"/>
            </a:endParaRPr>
          </a:p>
        </p:txBody>
      </p:sp>
    </p:spTree>
    <p:extLst>
      <p:ext uri="{BB962C8B-B14F-4D97-AF65-F5344CB8AC3E}">
        <p14:creationId xmlns:p14="http://schemas.microsoft.com/office/powerpoint/2010/main" val="24440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1000" fill="hold"/>
                                        <p:tgtEl>
                                          <p:spTgt spid="5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1000"/>
                                        <p:tgtEl>
                                          <p:spTgt spid="57"/>
                                        </p:tgtEl>
                                      </p:cBhvr>
                                    </p:animEffect>
                                    <p:anim calcmode="lin" valueType="num">
                                      <p:cBhvr>
                                        <p:cTn id="38" dur="1000" fill="hold"/>
                                        <p:tgtEl>
                                          <p:spTgt spid="57"/>
                                        </p:tgtEl>
                                        <p:attrNameLst>
                                          <p:attrName>ppt_x</p:attrName>
                                        </p:attrNameLst>
                                      </p:cBhvr>
                                      <p:tavLst>
                                        <p:tav tm="0">
                                          <p:val>
                                            <p:strVal val="#ppt_x"/>
                                          </p:val>
                                        </p:tav>
                                        <p:tav tm="100000">
                                          <p:val>
                                            <p:strVal val="#ppt_x"/>
                                          </p:val>
                                        </p:tav>
                                      </p:tavLst>
                                    </p:anim>
                                    <p:anim calcmode="lin" valueType="num">
                                      <p:cBhvr>
                                        <p:cTn id="39" dur="1000" fill="hold"/>
                                        <p:tgtEl>
                                          <p:spTgt spid="5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rgbClr val="71C6A3"/>
                </a:solidFill>
                <a:hlinkClick r:id="rId2"/>
              </a:rPr>
              <a:t>https://www.jpppt.com/ </a:t>
            </a:r>
            <a:endParaRPr lang="en-US" sz="2400" dirty="0">
              <a:solidFill>
                <a:srgbClr val="71C6A3"/>
              </a:solidFill>
            </a:endParaRPr>
          </a:p>
          <a:p>
            <a:pPr marL="0" indent="0" algn="ctr">
              <a:buNone/>
            </a:pPr>
            <a:r>
              <a:rPr lang="en-US" sz="2400" dirty="0">
                <a:solidFill>
                  <a:srgbClr val="71C6A3"/>
                </a:solidFill>
                <a:hlinkClick r:id="rId3"/>
              </a:rPr>
              <a:t>www.freeppt7.com</a:t>
            </a:r>
            <a:endParaRPr lang="en-US" sz="2400" dirty="0">
              <a:solidFill>
                <a:srgbClr val="71C6A3"/>
              </a:solidFill>
            </a:endParaRPr>
          </a:p>
          <a:p>
            <a:pPr marL="0" indent="0" algn="ctr">
              <a:buNone/>
            </a:pPr>
            <a:r>
              <a:rPr lang="en-US" altLang="ja-JP" sz="2400" dirty="0">
                <a:solidFill>
                  <a:srgbClr val="71C6A3"/>
                </a:solidFill>
                <a:cs typeface="Arial" panose="020B0604020202020204" pitchFamily="34" charset="0"/>
              </a:rPr>
              <a:t>Pics: </a:t>
            </a:r>
            <a:r>
              <a:rPr lang="en-US" altLang="ja-JP" sz="2400" dirty="0">
                <a:solidFill>
                  <a:srgbClr val="71C6A3"/>
                </a:solidFill>
                <a:cs typeface="Arial" panose="020B0604020202020204" pitchFamily="34" charset="0"/>
                <a:hlinkClick r:id="rId4"/>
              </a:rPr>
              <a:t>www.Pixabay.com</a:t>
            </a:r>
            <a:r>
              <a:rPr lang="en-US" altLang="ja-JP" sz="2400" dirty="0">
                <a:solidFill>
                  <a:srgbClr val="71C6A3"/>
                </a:solidFill>
                <a:cs typeface="Arial" panose="020B0604020202020204" pitchFamily="34" charset="0"/>
              </a:rPr>
              <a:t> </a:t>
            </a:r>
          </a:p>
          <a:p>
            <a:pPr marL="0" indent="0" algn="ctr">
              <a:buNone/>
            </a:pPr>
            <a:r>
              <a:rPr lang="en-US" altLang="ja-JP" sz="1600" dirty="0">
                <a:solidFill>
                  <a:srgbClr val="71C6A3"/>
                </a:solidFill>
                <a:cs typeface="Arial" panose="020B0604020202020204" pitchFamily="34" charset="0"/>
              </a:rPr>
              <a:t/>
            </a:r>
            <a:br>
              <a:rPr lang="en-US" altLang="ja-JP" sz="1600" dirty="0">
                <a:solidFill>
                  <a:srgbClr val="71C6A3"/>
                </a:solidFill>
                <a:cs typeface="Arial" panose="020B0604020202020204" pitchFamily="34" charset="0"/>
              </a:rPr>
            </a:br>
            <a:endParaRPr lang="en-US" altLang="ja-JP" sz="1600" dirty="0">
              <a:solidFill>
                <a:srgbClr val="71C6A3"/>
              </a:solidFill>
              <a:cs typeface="Arial" panose="020B0604020202020204" pitchFamily="34" charset="0"/>
            </a:endParaRPr>
          </a:p>
        </p:txBody>
      </p:sp>
      <p:sp>
        <p:nvSpPr>
          <p:cNvPr id="4" name="CuadroTexto 3"/>
          <p:cNvSpPr txBox="1"/>
          <p:nvPr/>
        </p:nvSpPr>
        <p:spPr>
          <a:xfrm>
            <a:off x="2506980" y="2944168"/>
            <a:ext cx="7605598"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1F9160"/>
                </a:solidFill>
                <a:effectLst/>
                <a:uLnTx/>
                <a:uFillTx/>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kumimoji="0" lang="es-CO" altLang="ja-JP" sz="1800" b="0" i="0" u="none" strike="noStrike" kern="1200" cap="none" spc="0" normalizeH="0" baseline="0" noProof="0" dirty="0">
                <a:ln>
                  <a:noFill/>
                </a:ln>
                <a:solidFill>
                  <a:srgbClr val="1F9160"/>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1F9160"/>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457200">
              <a:defRPr/>
            </a:pPr>
            <a:r>
              <a:rPr lang="es-CO" altLang="ja-JP" b="1" dirty="0">
                <a:solidFill>
                  <a:srgbClr val="71C6A3"/>
                </a:solidFill>
                <a:cs typeface="Arial" panose="020B0604020202020204" pitchFamily="34" charset="0"/>
                <a:hlinkClick r:id="rId5">
                  <a:extLst>
                    <a:ext uri="{A12FA001-AC4F-418D-AE19-62706E023703}">
                      <ahyp:hlinkClr xmlns:ahyp="http://schemas.microsoft.com/office/drawing/2018/hyperlinkcolor" xmlns="" val="tx"/>
                    </a:ext>
                  </a:extLst>
                </a:hlinkClick>
              </a:rPr>
              <a:t>https://www.youtube.com/c/S</a:t>
            </a:r>
            <a:r>
              <a:rPr lang="en-US" altLang="zh-CN" b="1" dirty="0" err="1">
                <a:solidFill>
                  <a:srgbClr val="71C6A3"/>
                </a:solidFill>
                <a:cs typeface="Arial" panose="020B0604020202020204" pitchFamily="34" charset="0"/>
                <a:hlinkClick r:id="rId5">
                  <a:extLst>
                    <a:ext uri="{A12FA001-AC4F-418D-AE19-62706E023703}">
                      <ahyp:hlinkClr xmlns:ahyp="http://schemas.microsoft.com/office/drawing/2018/hyperlinkcolor" xmlns="" val="tx"/>
                    </a:ext>
                  </a:extLst>
                </a:hlinkClick>
              </a:rPr>
              <a:t>lidesfree</a:t>
            </a:r>
            <a:endParaRPr lang="es-CO" altLang="ja-JP" b="1" dirty="0">
              <a:solidFill>
                <a:srgbClr val="71C6A3"/>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hlinkClick r:id="rId6"/>
              </a:rPr>
              <a:t>https://www.instagram.com/</a:t>
            </a:r>
            <a:r>
              <a:rPr kumimoji="0" lang="en-US" altLang="zh-CN" sz="1800" b="0" i="0" u="none" strike="noStrike" kern="1200" cap="none" spc="0" normalizeH="0" baseline="0" noProof="0" dirty="0" err="1">
                <a:ln>
                  <a:noFill/>
                </a:ln>
                <a:solidFill>
                  <a:srgbClr val="71C6A3"/>
                </a:solidFill>
                <a:effectLst/>
                <a:uLnTx/>
                <a:uFillTx/>
                <a:latin typeface="Calibri" panose="020F0502020204030204"/>
                <a:ea typeface="等线" panose="02010600030101010101" pitchFamily="2" charset="-122"/>
                <a:cs typeface="Arial" panose="020B0604020202020204" pitchFamily="34" charset="0"/>
                <a:hlinkClick r:id="rId6"/>
              </a:rPr>
              <a:t>slidesfree</a:t>
            </a:r>
            <a:r>
              <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hlinkClick r:id="rId6"/>
              </a:rPr>
              <a:t>/ </a:t>
            </a:r>
            <a:endPar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hlinkClick r:id="rId7">
                  <a:extLst>
                    <a:ext uri="{A12FA001-AC4F-418D-AE19-62706E023703}">
                      <ahyp:hlinkClr xmlns:ahyp="http://schemas.microsoft.com/office/drawing/2018/hyperlinkcolor" xmlns="" val="tx"/>
                    </a:ext>
                  </a:extLst>
                </a:hlinkClick>
              </a:rPr>
              <a:t>https://www.facebook.com/freeppt7/</a:t>
            </a:r>
            <a:endPar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hlinkClick r:id="rId8">
                  <a:extLst>
                    <a:ext uri="{A12FA001-AC4F-418D-AE19-62706E023703}">
                      <ahyp:hlinkClr xmlns:ahyp="http://schemas.microsoft.com/office/drawing/2018/hyperlinkcolor" xmlns="" val="tx"/>
                    </a:ext>
                  </a:extLst>
                </a:hlinkClick>
              </a:rPr>
              <a:t>https://www.facebook.com/groups/best.PowerPoint.templates</a:t>
            </a:r>
            <a:endPar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hlinkClick r:id="rId9">
                  <a:extLst>
                    <a:ext uri="{A12FA001-AC4F-418D-AE19-62706E023703}">
                      <ahyp:hlinkClr xmlns:ahyp="http://schemas.microsoft.com/office/drawing/2018/hyperlinkcolor" xmlns="" val="tx"/>
                    </a:ext>
                  </a:extLst>
                </a:hlinkClick>
              </a:rPr>
              <a:t>https://twitter.com/freeppt7_com</a:t>
            </a:r>
            <a:endParaRPr kumimoji="0" lang="es-CO" altLang="ja-JP" sz="1800" b="0" i="0" u="none" strike="noStrike" kern="1200" cap="none" spc="0" normalizeH="0" baseline="0" noProof="0" dirty="0">
              <a:ln>
                <a:noFill/>
              </a:ln>
              <a:solidFill>
                <a:srgbClr val="71C6A3"/>
              </a:solidFill>
              <a:effectLst/>
              <a:uLnTx/>
              <a:uFillTx/>
              <a:latin typeface="Calibri" panose="020F0502020204030204"/>
              <a:ea typeface="游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2041266497"/>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Isosceles Triangle 51"/>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57"/>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57" name="Rectangle 7"/>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Parallelogram 15"/>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Freeform 19"/>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Rectangle 30"/>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ectangle 7"/>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Rectangle 15"/>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3" name="Pie 24"/>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4" name="Parallelogram 30"/>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5" name="Block Arc 14"/>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6" name="Block Arc 41"/>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7" name="Right Triangle 17"/>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Oval 27"/>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Parallelogram 15"/>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ound Same Side Corner Rectangle 21"/>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Oval 26"/>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Freeform 32"/>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10"/>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32"/>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rapezoid 13"/>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Rounded Rectangle 7"/>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7" name="Rectangle 18"/>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8" name="Rounded Rectangle 25"/>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9" name="Chord 14"/>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0" name="Rounded Rectangle 6"/>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1" name="Oval 66"/>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2" name="Isosceles Triangle 13"/>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3" name="Smiley Face 14"/>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4" name="Smiley Face 12"/>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Smiley Face 15"/>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6" name="Oval 37"/>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8" name="Rectangle 16"/>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1" name="Frame 17"/>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4" name="Rectangle 130"/>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6" name="Right Triangle 17"/>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ight Triangle 17"/>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44"/>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extLst>
      <p:ext uri="{BB962C8B-B14F-4D97-AF65-F5344CB8AC3E}">
        <p14:creationId xmlns:p14="http://schemas.microsoft.com/office/powerpoint/2010/main" val="261401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5291981" y="2416730"/>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437164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extLst>
      <p:ext uri="{BB962C8B-B14F-4D97-AF65-F5344CB8AC3E}">
        <p14:creationId xmlns:p14="http://schemas.microsoft.com/office/powerpoint/2010/main" val="194986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2">
            <a:extLst>
              <a:ext uri="{FF2B5EF4-FFF2-40B4-BE49-F238E27FC236}">
                <a16:creationId xmlns:a16="http://schemas.microsoft.com/office/drawing/2014/main" id="{50013921-EDA5-47F9-899A-519513A595BA}"/>
              </a:ext>
            </a:extLst>
          </p:cNvPr>
          <p:cNvSpPr/>
          <p:nvPr/>
        </p:nvSpPr>
        <p:spPr>
          <a:xfrm flipV="1">
            <a:off x="0" y="0"/>
            <a:ext cx="10887408" cy="7947498"/>
          </a:xfrm>
          <a:custGeom>
            <a:avLst/>
            <a:gdLst>
              <a:gd name="connsiteX0" fmla="*/ 878602 w 11421828"/>
              <a:gd name="connsiteY0" fmla="*/ 1537554 h 8346720"/>
              <a:gd name="connsiteX1" fmla="*/ 2635807 w 11421828"/>
              <a:gd name="connsiteY1" fmla="*/ 3294758 h 8346720"/>
              <a:gd name="connsiteX2" fmla="*/ 3514409 w 11421828"/>
              <a:gd name="connsiteY2" fmla="*/ 3294758 h 8346720"/>
              <a:gd name="connsiteX3" fmla="*/ 3514409 w 11421828"/>
              <a:gd name="connsiteY3" fmla="*/ 3294758 h 8346720"/>
              <a:gd name="connsiteX4" fmla="*/ 4393011 w 11421828"/>
              <a:gd name="connsiteY4" fmla="*/ 4173361 h 8346720"/>
              <a:gd name="connsiteX5" fmla="*/ 4393011 w 11421828"/>
              <a:gd name="connsiteY5" fmla="*/ 4393011 h 8346720"/>
              <a:gd name="connsiteX6" fmla="*/ 6150216 w 11421828"/>
              <a:gd name="connsiteY6" fmla="*/ 6150216 h 8346720"/>
              <a:gd name="connsiteX7" fmla="*/ 7907420 w 11421828"/>
              <a:gd name="connsiteY7" fmla="*/ 6150216 h 8346720"/>
              <a:gd name="connsiteX8" fmla="*/ 11421829 w 11421828"/>
              <a:gd name="connsiteY8" fmla="*/ 8346721 h 8346720"/>
              <a:gd name="connsiteX9" fmla="*/ 0 w 11421828"/>
              <a:gd name="connsiteY9" fmla="*/ 8346721 h 8346720"/>
              <a:gd name="connsiteX10" fmla="*/ 0 w 11421828"/>
              <a:gd name="connsiteY10" fmla="*/ 0 h 8346720"/>
              <a:gd name="connsiteX11" fmla="*/ 0 w 11421828"/>
              <a:gd name="connsiteY11" fmla="*/ 0 h 8346720"/>
              <a:gd name="connsiteX12" fmla="*/ 878602 w 11421828"/>
              <a:gd name="connsiteY12" fmla="*/ 1537554 h 83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21828" h="8346720">
                <a:moveTo>
                  <a:pt x="878602" y="1537554"/>
                </a:moveTo>
                <a:cubicBezTo>
                  <a:pt x="878602" y="2635807"/>
                  <a:pt x="1757205" y="3294758"/>
                  <a:pt x="2635807" y="3294758"/>
                </a:cubicBezTo>
                <a:lnTo>
                  <a:pt x="3514409" y="3294758"/>
                </a:lnTo>
                <a:lnTo>
                  <a:pt x="3514409" y="3294758"/>
                </a:lnTo>
                <a:cubicBezTo>
                  <a:pt x="3953710" y="3294758"/>
                  <a:pt x="4393011" y="3734060"/>
                  <a:pt x="4393011" y="4173361"/>
                </a:cubicBezTo>
                <a:lnTo>
                  <a:pt x="4393011" y="4393011"/>
                </a:lnTo>
                <a:cubicBezTo>
                  <a:pt x="4393011" y="5491264"/>
                  <a:pt x="5271614" y="6150216"/>
                  <a:pt x="6150216" y="6150216"/>
                </a:cubicBezTo>
                <a:lnTo>
                  <a:pt x="7907420" y="6150216"/>
                </a:lnTo>
                <a:cubicBezTo>
                  <a:pt x="9444974" y="6150216"/>
                  <a:pt x="10762878" y="7028818"/>
                  <a:pt x="11421829" y="8346721"/>
                </a:cubicBezTo>
                <a:lnTo>
                  <a:pt x="0" y="8346721"/>
                </a:lnTo>
                <a:lnTo>
                  <a:pt x="0" y="0"/>
                </a:lnTo>
                <a:lnTo>
                  <a:pt x="0" y="0"/>
                </a:lnTo>
                <a:cubicBezTo>
                  <a:pt x="439301" y="439301"/>
                  <a:pt x="878602" y="878602"/>
                  <a:pt x="878602" y="1537554"/>
                </a:cubicBezTo>
                <a:close/>
              </a:path>
            </a:pathLst>
          </a:custGeom>
          <a:gradFill>
            <a:gsLst>
              <a:gs pos="39000">
                <a:schemeClr val="accent1">
                  <a:lumMod val="5000"/>
                  <a:lumOff val="95000"/>
                  <a:alpha val="49000"/>
                </a:schemeClr>
              </a:gs>
              <a:gs pos="100000">
                <a:srgbClr val="75E1B3">
                  <a:alpha val="41000"/>
                </a:srgbClr>
              </a:gs>
            </a:gsLst>
            <a:lin ang="7800000" scaled="0"/>
          </a:gradFill>
          <a:ln w="2196465" cap="flat">
            <a:noFill/>
            <a:prstDash val="solid"/>
            <a:miter/>
          </a:ln>
        </p:spPr>
        <p:txBody>
          <a:bodyPr rtlCol="0" anchor="ctr"/>
          <a:lstStyle/>
          <a:p>
            <a:endParaRPr lang="zh-CN" altLang="en-US">
              <a:cs typeface="+mn-ea"/>
              <a:sym typeface="+mn-lt"/>
            </a:endParaRPr>
          </a:p>
        </p:txBody>
      </p:sp>
      <p:pic>
        <p:nvPicPr>
          <p:cNvPr id="10" name="图形 9">
            <a:extLst>
              <a:ext uri="{FF2B5EF4-FFF2-40B4-BE49-F238E27FC236}">
                <a16:creationId xmlns:a16="http://schemas.microsoft.com/office/drawing/2014/main" id="{857478FB-CAB7-4B4D-B1B1-AD4802A698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02349" y="961590"/>
            <a:ext cx="7704306" cy="4728850"/>
          </a:xfrm>
          <a:prstGeom prst="rect">
            <a:avLst/>
          </a:prstGeom>
        </p:spPr>
      </p:pic>
      <p:sp>
        <p:nvSpPr>
          <p:cNvPr id="22" name="文本框 21">
            <a:extLst>
              <a:ext uri="{FF2B5EF4-FFF2-40B4-BE49-F238E27FC236}">
                <a16:creationId xmlns:a16="http://schemas.microsoft.com/office/drawing/2014/main" id="{13DD96E7-7B0C-4337-A938-84700DC92210}"/>
              </a:ext>
            </a:extLst>
          </p:cNvPr>
          <p:cNvSpPr txBox="1"/>
          <p:nvPr/>
        </p:nvSpPr>
        <p:spPr>
          <a:xfrm>
            <a:off x="4554751" y="2079099"/>
            <a:ext cx="7141028" cy="1200329"/>
          </a:xfrm>
          <a:prstGeom prst="rect">
            <a:avLst/>
          </a:prstGeom>
          <a:noFill/>
        </p:spPr>
        <p:txBody>
          <a:bodyPr wrap="square" rtlCol="0">
            <a:spAutoFit/>
          </a:bodyPr>
          <a:lstStyle/>
          <a:p>
            <a:pPr algn="ctr"/>
            <a:r>
              <a:rPr lang="en-US" altLang="zh-CN" sz="7200" b="1" smtClean="0">
                <a:solidFill>
                  <a:srgbClr val="E48700"/>
                </a:solidFill>
                <a:cs typeface="+mn-ea"/>
                <a:sym typeface="+mn-lt"/>
              </a:rPr>
              <a:t>Add title text</a:t>
            </a:r>
            <a:endParaRPr lang="zh-CN" altLang="en-US" sz="7200" b="1" dirty="0">
              <a:solidFill>
                <a:srgbClr val="E48700"/>
              </a:solidFill>
              <a:cs typeface="+mn-ea"/>
              <a:sym typeface="+mn-lt"/>
            </a:endParaRPr>
          </a:p>
        </p:txBody>
      </p:sp>
      <p:sp>
        <p:nvSpPr>
          <p:cNvPr id="23" name="文本框 22">
            <a:extLst>
              <a:ext uri="{FF2B5EF4-FFF2-40B4-BE49-F238E27FC236}">
                <a16:creationId xmlns:a16="http://schemas.microsoft.com/office/drawing/2014/main" id="{F5C96FAB-FCB3-43F0-9EB4-DE2A1EAE4133}"/>
              </a:ext>
            </a:extLst>
          </p:cNvPr>
          <p:cNvSpPr txBox="1"/>
          <p:nvPr/>
        </p:nvSpPr>
        <p:spPr>
          <a:xfrm>
            <a:off x="5369216" y="3371705"/>
            <a:ext cx="5518192" cy="412421"/>
          </a:xfrm>
          <a:prstGeom prst="rect">
            <a:avLst/>
          </a:prstGeom>
          <a:noFill/>
        </p:spPr>
        <p:txBody>
          <a:bodyPr wrap="square" rtlCol="0">
            <a:spAutoFit/>
          </a:bodyPr>
          <a:lstStyle/>
          <a:p>
            <a:pPr>
              <a:lnSpc>
                <a:spcPct val="130000"/>
              </a:lnSpc>
            </a:pPr>
            <a:r>
              <a:rPr lang="en-US" altLang="zh-CN" sz="1600" smtClean="0">
                <a:solidFill>
                  <a:srgbClr val="E48700"/>
                </a:solidFill>
                <a:cs typeface="+mn-ea"/>
                <a:sym typeface="+mn-lt"/>
              </a:rPr>
              <a:t>Click here to add content that matches the title.</a:t>
            </a:r>
            <a:endParaRPr lang="en-US" altLang="zh-CN" sz="1600" dirty="0">
              <a:solidFill>
                <a:srgbClr val="E48700"/>
              </a:solidFill>
              <a:cs typeface="+mn-ea"/>
              <a:sym typeface="+mn-lt"/>
            </a:endParaRPr>
          </a:p>
        </p:txBody>
      </p:sp>
      <p:sp>
        <p:nvSpPr>
          <p:cNvPr id="24" name="文本框 23">
            <a:extLst>
              <a:ext uri="{FF2B5EF4-FFF2-40B4-BE49-F238E27FC236}">
                <a16:creationId xmlns:a16="http://schemas.microsoft.com/office/drawing/2014/main" id="{A3B69BFB-0A46-4D28-9046-FE5E5C819A69}"/>
              </a:ext>
            </a:extLst>
          </p:cNvPr>
          <p:cNvSpPr txBox="1"/>
          <p:nvPr/>
        </p:nvSpPr>
        <p:spPr>
          <a:xfrm>
            <a:off x="886209" y="1850091"/>
            <a:ext cx="2540805" cy="2123658"/>
          </a:xfrm>
          <a:prstGeom prst="rect">
            <a:avLst/>
          </a:prstGeom>
          <a:noFill/>
        </p:spPr>
        <p:txBody>
          <a:bodyPr wrap="square" rtlCol="0">
            <a:spAutoFit/>
          </a:bodyPr>
          <a:lstStyle/>
          <a:p>
            <a:r>
              <a:rPr lang="en-US" altLang="zh-CN" sz="6600" b="1" dirty="0">
                <a:solidFill>
                  <a:srgbClr val="E48700"/>
                </a:solidFill>
                <a:cs typeface="+mn-ea"/>
                <a:sym typeface="+mn-lt"/>
              </a:rPr>
              <a:t>PART </a:t>
            </a:r>
          </a:p>
          <a:p>
            <a:r>
              <a:rPr lang="en-US" altLang="zh-CN" sz="6600" b="1" dirty="0">
                <a:solidFill>
                  <a:srgbClr val="E48700"/>
                </a:solidFill>
                <a:cs typeface="+mn-ea"/>
                <a:sym typeface="+mn-lt"/>
              </a:rPr>
              <a:t>ONE</a:t>
            </a:r>
            <a:endParaRPr lang="zh-CN" altLang="en-US" sz="6600" b="1" dirty="0">
              <a:solidFill>
                <a:srgbClr val="E48700"/>
              </a:solidFill>
              <a:cs typeface="+mn-ea"/>
              <a:sym typeface="+mn-lt"/>
            </a:endParaRPr>
          </a:p>
        </p:txBody>
      </p:sp>
      <p:pic>
        <p:nvPicPr>
          <p:cNvPr id="26" name="图形 25">
            <a:extLst>
              <a:ext uri="{FF2B5EF4-FFF2-40B4-BE49-F238E27FC236}">
                <a16:creationId xmlns:a16="http://schemas.microsoft.com/office/drawing/2014/main" id="{45BA554A-BDEC-407D-B3AC-1AE931E1C6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887408" y="476509"/>
            <a:ext cx="775335" cy="183632"/>
          </a:xfrm>
          <a:prstGeom prst="rect">
            <a:avLst/>
          </a:prstGeom>
        </p:spPr>
      </p:pic>
      <p:grpSp>
        <p:nvGrpSpPr>
          <p:cNvPr id="16" name="图形 49">
            <a:extLst>
              <a:ext uri="{FF2B5EF4-FFF2-40B4-BE49-F238E27FC236}">
                <a16:creationId xmlns:a16="http://schemas.microsoft.com/office/drawing/2014/main" id="{E91CD248-AA26-49F5-B0E4-32DC300F6950}"/>
              </a:ext>
            </a:extLst>
          </p:cNvPr>
          <p:cNvGrpSpPr/>
          <p:nvPr/>
        </p:nvGrpSpPr>
        <p:grpSpPr>
          <a:xfrm>
            <a:off x="864923" y="545525"/>
            <a:ext cx="2380974" cy="415633"/>
            <a:chOff x="864923" y="545525"/>
            <a:chExt cx="2380974" cy="415633"/>
          </a:xfrm>
        </p:grpSpPr>
        <p:grpSp>
          <p:nvGrpSpPr>
            <p:cNvPr id="17" name="图形 49">
              <a:extLst>
                <a:ext uri="{FF2B5EF4-FFF2-40B4-BE49-F238E27FC236}">
                  <a16:creationId xmlns:a16="http://schemas.microsoft.com/office/drawing/2014/main" id="{FCFFA880-BA5A-4C73-89C2-C0B731449667}"/>
                </a:ext>
              </a:extLst>
            </p:cNvPr>
            <p:cNvGrpSpPr/>
            <p:nvPr/>
          </p:nvGrpSpPr>
          <p:grpSpPr>
            <a:xfrm>
              <a:off x="864923" y="545525"/>
              <a:ext cx="634681" cy="415194"/>
              <a:chOff x="864923" y="545525"/>
              <a:chExt cx="634681" cy="415194"/>
            </a:xfrm>
            <a:solidFill>
              <a:srgbClr val="79D296"/>
            </a:solidFill>
          </p:grpSpPr>
          <p:sp>
            <p:nvSpPr>
              <p:cNvPr id="21" name="任意多边形: 形状 20">
                <a:extLst>
                  <a:ext uri="{FF2B5EF4-FFF2-40B4-BE49-F238E27FC236}">
                    <a16:creationId xmlns:a16="http://schemas.microsoft.com/office/drawing/2014/main" id="{7C4BBA8A-FC89-49E1-9D50-B0A376829504}"/>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sp>
            <p:nvSpPr>
              <p:cNvPr id="27" name="任意多边形: 形状 26">
                <a:extLst>
                  <a:ext uri="{FF2B5EF4-FFF2-40B4-BE49-F238E27FC236}">
                    <a16:creationId xmlns:a16="http://schemas.microsoft.com/office/drawing/2014/main" id="{F1893DC7-4F77-4047-A20A-88C513204F6C}"/>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grpSp>
        <p:sp>
          <p:nvSpPr>
            <p:cNvPr id="18" name="文本框 17">
              <a:extLst>
                <a:ext uri="{FF2B5EF4-FFF2-40B4-BE49-F238E27FC236}">
                  <a16:creationId xmlns:a16="http://schemas.microsoft.com/office/drawing/2014/main" id="{05000249-3B7E-4936-8561-BE7A5F71DE1B}"/>
                </a:ext>
              </a:extLst>
            </p:cNvPr>
            <p:cNvSpPr txBox="1"/>
            <p:nvPr/>
          </p:nvSpPr>
          <p:spPr>
            <a:xfrm>
              <a:off x="1522360" y="580733"/>
              <a:ext cx="944489" cy="380425"/>
            </a:xfrm>
            <a:prstGeom prst="rect">
              <a:avLst/>
            </a:prstGeom>
            <a:noFill/>
          </p:spPr>
          <p:txBody>
            <a:bodyPr wrap="none" rtlCol="0">
              <a:spAutoFit/>
            </a:bodyPr>
            <a:lstStyle/>
            <a:p>
              <a:pPr algn="l"/>
              <a:r>
                <a:rPr lang="zh-CN" altLang="en-US" sz="1872" spc="0" baseline="0">
                  <a:solidFill>
                    <a:srgbClr val="6CC1AA"/>
                  </a:solidFill>
                  <a:cs typeface="+mn-ea"/>
                  <a:sym typeface="+mn-lt"/>
                  <a:rtl val="0"/>
                </a:rPr>
                <a:t>YOUR </a:t>
              </a:r>
            </a:p>
          </p:txBody>
        </p:sp>
        <p:sp>
          <p:nvSpPr>
            <p:cNvPr id="19" name="文本框 18">
              <a:extLst>
                <a:ext uri="{FF2B5EF4-FFF2-40B4-BE49-F238E27FC236}">
                  <a16:creationId xmlns:a16="http://schemas.microsoft.com/office/drawing/2014/main" id="{3FC970C9-1F11-4972-AA18-4286A1D7C102}"/>
                </a:ext>
              </a:extLst>
            </p:cNvPr>
            <p:cNvSpPr txBox="1"/>
            <p:nvPr/>
          </p:nvSpPr>
          <p:spPr>
            <a:xfrm>
              <a:off x="2370336" y="580733"/>
              <a:ext cx="875561" cy="380425"/>
            </a:xfrm>
            <a:prstGeom prst="rect">
              <a:avLst/>
            </a:prstGeom>
            <a:noFill/>
          </p:spPr>
          <p:txBody>
            <a:bodyPr wrap="none" rtlCol="0">
              <a:spAutoFit/>
            </a:bodyPr>
            <a:lstStyle/>
            <a:p>
              <a:pPr algn="l"/>
              <a:r>
                <a:rPr lang="zh-CN" altLang="en-US" sz="1872" spc="0" baseline="0" dirty="0">
                  <a:solidFill>
                    <a:srgbClr val="6CC1AA"/>
                  </a:solidFill>
                  <a:cs typeface="+mn-ea"/>
                  <a:sym typeface="+mn-lt"/>
                  <a:rtl val="0"/>
                </a:rPr>
                <a:t>LOGO</a:t>
              </a:r>
            </a:p>
          </p:txBody>
        </p:sp>
      </p:grpSp>
    </p:spTree>
    <p:extLst>
      <p:ext uri="{BB962C8B-B14F-4D97-AF65-F5344CB8AC3E}">
        <p14:creationId xmlns:p14="http://schemas.microsoft.com/office/powerpoint/2010/main" val="10361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íṡľïḍè">
            <a:extLst>
              <a:ext uri="{FF2B5EF4-FFF2-40B4-BE49-F238E27FC236}">
                <a16:creationId xmlns:a16="http://schemas.microsoft.com/office/drawing/2014/main" id="{1ABB6AD4-CB3A-4600-8276-BB08A7128426}"/>
              </a:ext>
            </a:extLst>
          </p:cNvPr>
          <p:cNvSpPr txBox="1"/>
          <p:nvPr/>
        </p:nvSpPr>
        <p:spPr>
          <a:xfrm>
            <a:off x="6842935" y="1593249"/>
            <a:ext cx="4437795" cy="963130"/>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buSzPct val="25000"/>
            </a:pPr>
            <a:r>
              <a:rPr lang="en-US" altLang="zh-CN" sz="2400" dirty="0">
                <a:cs typeface="+mn-ea"/>
                <a:sym typeface="+mn-lt"/>
              </a:rPr>
              <a:t>Unified fonts make</a:t>
            </a:r>
          </a:p>
          <a:p>
            <a:pPr algn="r">
              <a:buSzPct val="25000"/>
            </a:pPr>
            <a:r>
              <a:rPr lang="en-US" altLang="zh-CN" sz="2400" dirty="0">
                <a:cs typeface="+mn-ea"/>
                <a:sym typeface="+mn-lt"/>
              </a:rPr>
              <a:t>reading more fluent.</a:t>
            </a:r>
          </a:p>
        </p:txBody>
      </p:sp>
      <p:sp>
        <p:nvSpPr>
          <p:cNvPr id="3" name="íšḷiďe">
            <a:extLst>
              <a:ext uri="{FF2B5EF4-FFF2-40B4-BE49-F238E27FC236}">
                <a16:creationId xmlns:a16="http://schemas.microsoft.com/office/drawing/2014/main" id="{679FB091-3D73-402E-80C4-7468A7B4CE4A}"/>
              </a:ext>
            </a:extLst>
          </p:cNvPr>
          <p:cNvSpPr txBox="1"/>
          <p:nvPr/>
        </p:nvSpPr>
        <p:spPr>
          <a:xfrm>
            <a:off x="6842934" y="2629125"/>
            <a:ext cx="4437796" cy="906765"/>
          </a:xfrm>
          <a:prstGeom prst="rect">
            <a:avLst/>
          </a:prstGeom>
          <a:noFill/>
          <a:ln>
            <a:no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70000"/>
              </a:lnSpc>
              <a:buSzPct val="25000"/>
            </a:pPr>
            <a:r>
              <a:rPr lang="en-US" altLang="zh-CN" sz="1100" smtClean="0">
                <a:solidFill>
                  <a:schemeClr val="tx1">
                    <a:lumMod val="50000"/>
                    <a:lumOff val="50000"/>
                  </a:schemeClr>
                </a:solidFill>
                <a:cs typeface="+mn-ea"/>
                <a:sym typeface="+mn-lt"/>
              </a:rPr>
              <a:t>Click here to add content, content to match the title, you can copy and paste directly, to select useful keyword entry.</a:t>
            </a:r>
            <a:endParaRPr lang="zh-CN" altLang="en-US" sz="1100" dirty="0">
              <a:solidFill>
                <a:schemeClr val="tx1">
                  <a:lumMod val="50000"/>
                  <a:lumOff val="50000"/>
                </a:schemeClr>
              </a:solidFill>
              <a:cs typeface="+mn-ea"/>
              <a:sym typeface="+mn-lt"/>
            </a:endParaRPr>
          </a:p>
          <a:p>
            <a:pPr algn="r">
              <a:lnSpc>
                <a:spcPct val="170000"/>
              </a:lnSpc>
              <a:buSzPct val="25000"/>
            </a:pPr>
            <a:endParaRPr lang="zh-CN" altLang="en-US" sz="1050" dirty="0">
              <a:solidFill>
                <a:schemeClr val="bg1">
                  <a:lumMod val="50000"/>
                </a:schemeClr>
              </a:solidFill>
              <a:cs typeface="+mn-ea"/>
              <a:sym typeface="+mn-lt"/>
            </a:endParaRPr>
          </a:p>
          <a:p>
            <a:pPr algn="r">
              <a:lnSpc>
                <a:spcPct val="170000"/>
              </a:lnSpc>
              <a:buSzPct val="25000"/>
            </a:pPr>
            <a:endParaRPr lang="zh-CN" altLang="en-US" sz="1050" dirty="0">
              <a:solidFill>
                <a:schemeClr val="bg1">
                  <a:lumMod val="50000"/>
                </a:schemeClr>
              </a:solidFill>
              <a:cs typeface="+mn-ea"/>
              <a:sym typeface="+mn-lt"/>
            </a:endParaRPr>
          </a:p>
        </p:txBody>
      </p:sp>
      <p:cxnSp>
        <p:nvCxnSpPr>
          <p:cNvPr id="4" name="直接连接符 3">
            <a:extLst>
              <a:ext uri="{FF2B5EF4-FFF2-40B4-BE49-F238E27FC236}">
                <a16:creationId xmlns:a16="http://schemas.microsoft.com/office/drawing/2014/main" id="{22C79736-2FFC-4A84-93A4-839519593339}"/>
              </a:ext>
            </a:extLst>
          </p:cNvPr>
          <p:cNvCxnSpPr/>
          <p:nvPr/>
        </p:nvCxnSpPr>
        <p:spPr>
          <a:xfrm>
            <a:off x="10537088" y="2592751"/>
            <a:ext cx="743642"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5" name="işlïḍe">
            <a:extLst>
              <a:ext uri="{FF2B5EF4-FFF2-40B4-BE49-F238E27FC236}">
                <a16:creationId xmlns:a16="http://schemas.microsoft.com/office/drawing/2014/main" id="{5FDD9B9E-C177-4822-95D2-3573A8B63796}"/>
              </a:ext>
            </a:extLst>
          </p:cNvPr>
          <p:cNvGrpSpPr/>
          <p:nvPr/>
        </p:nvGrpSpPr>
        <p:grpSpPr>
          <a:xfrm>
            <a:off x="6591864" y="4198510"/>
            <a:ext cx="2094806" cy="1731195"/>
            <a:chOff x="4241339" y="4198550"/>
            <a:chExt cx="2094806" cy="1731195"/>
          </a:xfrm>
        </p:grpSpPr>
        <p:sp>
          <p:nvSpPr>
            <p:cNvPr id="6" name="iṥḻïḑè">
              <a:extLst>
                <a:ext uri="{FF2B5EF4-FFF2-40B4-BE49-F238E27FC236}">
                  <a16:creationId xmlns:a16="http://schemas.microsoft.com/office/drawing/2014/main" id="{ECB6F629-97CF-4650-A288-9893AA18F48F}"/>
                </a:ext>
              </a:extLst>
            </p:cNvPr>
            <p:cNvSpPr/>
            <p:nvPr/>
          </p:nvSpPr>
          <p:spPr>
            <a:xfrm>
              <a:off x="4241339" y="4198550"/>
              <a:ext cx="2094806" cy="1731195"/>
            </a:xfrm>
            <a:prstGeom prst="roundRect">
              <a:avLst>
                <a:gd name="adj" fmla="val 8559"/>
              </a:avLst>
            </a:prstGeom>
            <a:solidFill>
              <a:schemeClr val="bg1"/>
            </a:solidFill>
            <a:ln w="3175">
              <a:noFill/>
              <a:prstDash val="solid"/>
              <a:round/>
              <a:headEnd/>
              <a:tailE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dirty="0">
                <a:solidFill>
                  <a:schemeClr val="tx1"/>
                </a:solidFill>
                <a:cs typeface="+mn-ea"/>
                <a:sym typeface="+mn-lt"/>
              </a:endParaRPr>
            </a:p>
          </p:txBody>
        </p:sp>
        <p:grpSp>
          <p:nvGrpSpPr>
            <p:cNvPr id="7" name="işļîḑe">
              <a:extLst>
                <a:ext uri="{FF2B5EF4-FFF2-40B4-BE49-F238E27FC236}">
                  <a16:creationId xmlns:a16="http://schemas.microsoft.com/office/drawing/2014/main" id="{2B716770-4EF6-4992-8823-A65A86D0530D}"/>
                </a:ext>
              </a:extLst>
            </p:cNvPr>
            <p:cNvGrpSpPr/>
            <p:nvPr/>
          </p:nvGrpSpPr>
          <p:grpSpPr>
            <a:xfrm>
              <a:off x="4467128" y="4343398"/>
              <a:ext cx="1643229" cy="1441499"/>
              <a:chOff x="4467128" y="4338780"/>
              <a:chExt cx="1643229" cy="1441499"/>
            </a:xfrm>
          </p:grpSpPr>
          <p:sp>
            <p:nvSpPr>
              <p:cNvPr id="8" name="ïšļiḑe">
                <a:extLst>
                  <a:ext uri="{FF2B5EF4-FFF2-40B4-BE49-F238E27FC236}">
                    <a16:creationId xmlns:a16="http://schemas.microsoft.com/office/drawing/2014/main" id="{11088D89-D90E-4196-B550-2C6FDDBA2758}"/>
                  </a:ext>
                </a:extLst>
              </p:cNvPr>
              <p:cNvSpPr/>
              <p:nvPr/>
            </p:nvSpPr>
            <p:spPr>
              <a:xfrm>
                <a:off x="4587894" y="4338780"/>
                <a:ext cx="453966" cy="422876"/>
              </a:xfrm>
              <a:custGeom>
                <a:avLst/>
                <a:gdLst>
                  <a:gd name="connsiteX0" fmla="*/ 225640 w 606862"/>
                  <a:gd name="connsiteY0" fmla="*/ 344936 h 565300"/>
                  <a:gd name="connsiteX1" fmla="*/ 212735 w 606862"/>
                  <a:gd name="connsiteY1" fmla="*/ 349595 h 565300"/>
                  <a:gd name="connsiteX2" fmla="*/ 208268 w 606862"/>
                  <a:gd name="connsiteY2" fmla="*/ 354750 h 565300"/>
                  <a:gd name="connsiteX3" fmla="*/ 208268 w 606862"/>
                  <a:gd name="connsiteY3" fmla="*/ 368033 h 565300"/>
                  <a:gd name="connsiteX4" fmla="*/ 206282 w 606862"/>
                  <a:gd name="connsiteY4" fmla="*/ 369421 h 565300"/>
                  <a:gd name="connsiteX5" fmla="*/ 204992 w 606862"/>
                  <a:gd name="connsiteY5" fmla="*/ 373584 h 565300"/>
                  <a:gd name="connsiteX6" fmla="*/ 207870 w 606862"/>
                  <a:gd name="connsiteY6" fmla="*/ 401836 h 565300"/>
                  <a:gd name="connsiteX7" fmla="*/ 211742 w 606862"/>
                  <a:gd name="connsiteY7" fmla="*/ 406396 h 565300"/>
                  <a:gd name="connsiteX8" fmla="*/ 213132 w 606862"/>
                  <a:gd name="connsiteY8" fmla="*/ 406594 h 565300"/>
                  <a:gd name="connsiteX9" fmla="*/ 217400 w 606862"/>
                  <a:gd name="connsiteY9" fmla="*/ 404413 h 565300"/>
                  <a:gd name="connsiteX10" fmla="*/ 232390 w 606862"/>
                  <a:gd name="connsiteY10" fmla="*/ 384687 h 565300"/>
                  <a:gd name="connsiteX11" fmla="*/ 233482 w 606862"/>
                  <a:gd name="connsiteY11" fmla="*/ 381415 h 565300"/>
                  <a:gd name="connsiteX12" fmla="*/ 233383 w 606862"/>
                  <a:gd name="connsiteY12" fmla="*/ 349694 h 565300"/>
                  <a:gd name="connsiteX13" fmla="*/ 230901 w 606862"/>
                  <a:gd name="connsiteY13" fmla="*/ 345134 h 565300"/>
                  <a:gd name="connsiteX14" fmla="*/ 225640 w 606862"/>
                  <a:gd name="connsiteY14" fmla="*/ 344936 h 565300"/>
                  <a:gd name="connsiteX15" fmla="*/ 158236 w 606862"/>
                  <a:gd name="connsiteY15" fmla="*/ 344936 h 565300"/>
                  <a:gd name="connsiteX16" fmla="*/ 152974 w 606862"/>
                  <a:gd name="connsiteY16" fmla="*/ 345134 h 565300"/>
                  <a:gd name="connsiteX17" fmla="*/ 150393 w 606862"/>
                  <a:gd name="connsiteY17" fmla="*/ 349694 h 565300"/>
                  <a:gd name="connsiteX18" fmla="*/ 150393 w 606862"/>
                  <a:gd name="connsiteY18" fmla="*/ 381415 h 565300"/>
                  <a:gd name="connsiteX19" fmla="*/ 151485 w 606862"/>
                  <a:gd name="connsiteY19" fmla="*/ 384687 h 565300"/>
                  <a:gd name="connsiteX20" fmla="*/ 166475 w 606862"/>
                  <a:gd name="connsiteY20" fmla="*/ 404512 h 565300"/>
                  <a:gd name="connsiteX21" fmla="*/ 170644 w 606862"/>
                  <a:gd name="connsiteY21" fmla="*/ 406594 h 565300"/>
                  <a:gd name="connsiteX22" fmla="*/ 172133 w 606862"/>
                  <a:gd name="connsiteY22" fmla="*/ 406396 h 565300"/>
                  <a:gd name="connsiteX23" fmla="*/ 176005 w 606862"/>
                  <a:gd name="connsiteY23" fmla="*/ 401836 h 565300"/>
                  <a:gd name="connsiteX24" fmla="*/ 178884 w 606862"/>
                  <a:gd name="connsiteY24" fmla="*/ 373584 h 565300"/>
                  <a:gd name="connsiteX25" fmla="*/ 177593 w 606862"/>
                  <a:gd name="connsiteY25" fmla="*/ 369421 h 565300"/>
                  <a:gd name="connsiteX26" fmla="*/ 175509 w 606862"/>
                  <a:gd name="connsiteY26" fmla="*/ 368033 h 565300"/>
                  <a:gd name="connsiteX27" fmla="*/ 175509 w 606862"/>
                  <a:gd name="connsiteY27" fmla="*/ 354750 h 565300"/>
                  <a:gd name="connsiteX28" fmla="*/ 171141 w 606862"/>
                  <a:gd name="connsiteY28" fmla="*/ 349595 h 565300"/>
                  <a:gd name="connsiteX29" fmla="*/ 158236 w 606862"/>
                  <a:gd name="connsiteY29" fmla="*/ 344936 h 565300"/>
                  <a:gd name="connsiteX30" fmla="*/ 166475 w 606862"/>
                  <a:gd name="connsiteY30" fmla="*/ 201992 h 565300"/>
                  <a:gd name="connsiteX31" fmla="*/ 129547 w 606862"/>
                  <a:gd name="connsiteY31" fmla="*/ 211706 h 565300"/>
                  <a:gd name="connsiteX32" fmla="*/ 126569 w 606862"/>
                  <a:gd name="connsiteY32" fmla="*/ 216464 h 565300"/>
                  <a:gd name="connsiteX33" fmla="*/ 126569 w 606862"/>
                  <a:gd name="connsiteY33" fmla="*/ 225981 h 565300"/>
                  <a:gd name="connsiteX34" fmla="*/ 124385 w 606862"/>
                  <a:gd name="connsiteY34" fmla="*/ 225981 h 565300"/>
                  <a:gd name="connsiteX35" fmla="*/ 119124 w 606862"/>
                  <a:gd name="connsiteY35" fmla="*/ 231334 h 565300"/>
                  <a:gd name="connsiteX36" fmla="*/ 119124 w 606862"/>
                  <a:gd name="connsiteY36" fmla="*/ 240057 h 565300"/>
                  <a:gd name="connsiteX37" fmla="*/ 121506 w 606862"/>
                  <a:gd name="connsiteY37" fmla="*/ 244518 h 565300"/>
                  <a:gd name="connsiteX38" fmla="*/ 126668 w 606862"/>
                  <a:gd name="connsiteY38" fmla="*/ 247888 h 565300"/>
                  <a:gd name="connsiteX39" fmla="*/ 126966 w 606862"/>
                  <a:gd name="connsiteY39" fmla="*/ 250069 h 565300"/>
                  <a:gd name="connsiteX40" fmla="*/ 146026 w 606862"/>
                  <a:gd name="connsiteY40" fmla="*/ 294083 h 565300"/>
                  <a:gd name="connsiteX41" fmla="*/ 177593 w 606862"/>
                  <a:gd name="connsiteY41" fmla="*/ 321442 h 565300"/>
                  <a:gd name="connsiteX42" fmla="*/ 206183 w 606862"/>
                  <a:gd name="connsiteY42" fmla="*/ 321442 h 565300"/>
                  <a:gd name="connsiteX43" fmla="*/ 237751 w 606862"/>
                  <a:gd name="connsiteY43" fmla="*/ 294083 h 565300"/>
                  <a:gd name="connsiteX44" fmla="*/ 256910 w 606862"/>
                  <a:gd name="connsiteY44" fmla="*/ 250069 h 565300"/>
                  <a:gd name="connsiteX45" fmla="*/ 257207 w 606862"/>
                  <a:gd name="connsiteY45" fmla="*/ 247888 h 565300"/>
                  <a:gd name="connsiteX46" fmla="*/ 262369 w 606862"/>
                  <a:gd name="connsiteY46" fmla="*/ 244518 h 565300"/>
                  <a:gd name="connsiteX47" fmla="*/ 264752 w 606862"/>
                  <a:gd name="connsiteY47" fmla="*/ 240057 h 565300"/>
                  <a:gd name="connsiteX48" fmla="*/ 264752 w 606862"/>
                  <a:gd name="connsiteY48" fmla="*/ 231334 h 565300"/>
                  <a:gd name="connsiteX49" fmla="*/ 259391 w 606862"/>
                  <a:gd name="connsiteY49" fmla="*/ 225981 h 565300"/>
                  <a:gd name="connsiteX50" fmla="*/ 256513 w 606862"/>
                  <a:gd name="connsiteY50" fmla="*/ 225981 h 565300"/>
                  <a:gd name="connsiteX51" fmla="*/ 254825 w 606862"/>
                  <a:gd name="connsiteY51" fmla="*/ 224197 h 565300"/>
                  <a:gd name="connsiteX52" fmla="*/ 249762 w 606862"/>
                  <a:gd name="connsiteY52" fmla="*/ 223800 h 565300"/>
                  <a:gd name="connsiteX53" fmla="*/ 228717 w 606862"/>
                  <a:gd name="connsiteY53" fmla="*/ 228657 h 565300"/>
                  <a:gd name="connsiteX54" fmla="*/ 196057 w 606862"/>
                  <a:gd name="connsiteY54" fmla="*/ 213788 h 565300"/>
                  <a:gd name="connsiteX55" fmla="*/ 166475 w 606862"/>
                  <a:gd name="connsiteY55" fmla="*/ 201992 h 565300"/>
                  <a:gd name="connsiteX56" fmla="*/ 178487 w 606862"/>
                  <a:gd name="connsiteY56" fmla="*/ 100979 h 565300"/>
                  <a:gd name="connsiteX57" fmla="*/ 205389 w 606862"/>
                  <a:gd name="connsiteY57" fmla="*/ 100979 h 565300"/>
                  <a:gd name="connsiteX58" fmla="*/ 288477 w 606862"/>
                  <a:gd name="connsiteY58" fmla="*/ 183950 h 565300"/>
                  <a:gd name="connsiteX59" fmla="*/ 288477 w 606862"/>
                  <a:gd name="connsiteY59" fmla="*/ 210021 h 565300"/>
                  <a:gd name="connsiteX60" fmla="*/ 293242 w 606862"/>
                  <a:gd name="connsiteY60" fmla="*/ 224890 h 565300"/>
                  <a:gd name="connsiteX61" fmla="*/ 293242 w 606862"/>
                  <a:gd name="connsiteY61" fmla="*/ 243428 h 565300"/>
                  <a:gd name="connsiteX62" fmla="*/ 284109 w 606862"/>
                  <a:gd name="connsiteY62" fmla="*/ 262956 h 565300"/>
                  <a:gd name="connsiteX63" fmla="*/ 278749 w 606862"/>
                  <a:gd name="connsiteY63" fmla="*/ 277132 h 565300"/>
                  <a:gd name="connsiteX64" fmla="*/ 260781 w 606862"/>
                  <a:gd name="connsiteY64" fmla="*/ 310637 h 565300"/>
                  <a:gd name="connsiteX65" fmla="*/ 248670 w 606862"/>
                  <a:gd name="connsiteY65" fmla="*/ 326101 h 565300"/>
                  <a:gd name="connsiteX66" fmla="*/ 257704 w 606862"/>
                  <a:gd name="connsiteY66" fmla="*/ 337303 h 565300"/>
                  <a:gd name="connsiteX67" fmla="*/ 316968 w 606862"/>
                  <a:gd name="connsiteY67" fmla="*/ 355245 h 565300"/>
                  <a:gd name="connsiteX68" fmla="*/ 383875 w 606862"/>
                  <a:gd name="connsiteY68" fmla="*/ 549638 h 565300"/>
                  <a:gd name="connsiteX69" fmla="*/ 368091 w 606862"/>
                  <a:gd name="connsiteY69" fmla="*/ 565300 h 565300"/>
                  <a:gd name="connsiteX70" fmla="*/ 15685 w 606862"/>
                  <a:gd name="connsiteY70" fmla="*/ 565300 h 565300"/>
                  <a:gd name="connsiteX71" fmla="*/ 0 w 606862"/>
                  <a:gd name="connsiteY71" fmla="*/ 549638 h 565300"/>
                  <a:gd name="connsiteX72" fmla="*/ 199 w 606862"/>
                  <a:gd name="connsiteY72" fmla="*/ 547159 h 565300"/>
                  <a:gd name="connsiteX73" fmla="*/ 66908 w 606862"/>
                  <a:gd name="connsiteY73" fmla="*/ 355245 h 565300"/>
                  <a:gd name="connsiteX74" fmla="*/ 126172 w 606862"/>
                  <a:gd name="connsiteY74" fmla="*/ 337303 h 565300"/>
                  <a:gd name="connsiteX75" fmla="*/ 135205 w 606862"/>
                  <a:gd name="connsiteY75" fmla="*/ 326101 h 565300"/>
                  <a:gd name="connsiteX76" fmla="*/ 123094 w 606862"/>
                  <a:gd name="connsiteY76" fmla="*/ 310637 h 565300"/>
                  <a:gd name="connsiteX77" fmla="*/ 105127 w 606862"/>
                  <a:gd name="connsiteY77" fmla="*/ 277132 h 565300"/>
                  <a:gd name="connsiteX78" fmla="*/ 99766 w 606862"/>
                  <a:gd name="connsiteY78" fmla="*/ 262956 h 565300"/>
                  <a:gd name="connsiteX79" fmla="*/ 90633 w 606862"/>
                  <a:gd name="connsiteY79" fmla="*/ 243428 h 565300"/>
                  <a:gd name="connsiteX80" fmla="*/ 90633 w 606862"/>
                  <a:gd name="connsiteY80" fmla="*/ 224890 h 565300"/>
                  <a:gd name="connsiteX81" fmla="*/ 95398 w 606862"/>
                  <a:gd name="connsiteY81" fmla="*/ 210021 h 565300"/>
                  <a:gd name="connsiteX82" fmla="*/ 95398 w 606862"/>
                  <a:gd name="connsiteY82" fmla="*/ 183950 h 565300"/>
                  <a:gd name="connsiteX83" fmla="*/ 178487 w 606862"/>
                  <a:gd name="connsiteY83" fmla="*/ 100979 h 565300"/>
                  <a:gd name="connsiteX84" fmla="*/ 479606 w 606862"/>
                  <a:gd name="connsiteY84" fmla="*/ 93305 h 565300"/>
                  <a:gd name="connsiteX85" fmla="*/ 497278 w 606862"/>
                  <a:gd name="connsiteY85" fmla="*/ 106483 h 565300"/>
                  <a:gd name="connsiteX86" fmla="*/ 506710 w 606862"/>
                  <a:gd name="connsiteY86" fmla="*/ 172472 h 565300"/>
                  <a:gd name="connsiteX87" fmla="*/ 493505 w 606862"/>
                  <a:gd name="connsiteY87" fmla="*/ 190109 h 565300"/>
                  <a:gd name="connsiteX88" fmla="*/ 491222 w 606862"/>
                  <a:gd name="connsiteY88" fmla="*/ 190208 h 565300"/>
                  <a:gd name="connsiteX89" fmla="*/ 475833 w 606862"/>
                  <a:gd name="connsiteY89" fmla="*/ 176832 h 565300"/>
                  <a:gd name="connsiteX90" fmla="*/ 471862 w 606862"/>
                  <a:gd name="connsiteY90" fmla="*/ 148989 h 565300"/>
                  <a:gd name="connsiteX91" fmla="*/ 424107 w 606862"/>
                  <a:gd name="connsiteY91" fmla="*/ 213789 h 565300"/>
                  <a:gd name="connsiteX92" fmla="*/ 405244 w 606862"/>
                  <a:gd name="connsiteY92" fmla="*/ 218843 h 565300"/>
                  <a:gd name="connsiteX93" fmla="*/ 327506 w 606862"/>
                  <a:gd name="connsiteY93" fmla="*/ 184758 h 565300"/>
                  <a:gd name="connsiteX94" fmla="*/ 323237 w 606862"/>
                  <a:gd name="connsiteY94" fmla="*/ 189415 h 565300"/>
                  <a:gd name="connsiteX95" fmla="*/ 316486 w 606862"/>
                  <a:gd name="connsiteY95" fmla="*/ 152061 h 565300"/>
                  <a:gd name="connsiteX96" fmla="*/ 329790 w 606862"/>
                  <a:gd name="connsiteY96" fmla="*/ 151665 h 565300"/>
                  <a:gd name="connsiteX97" fmla="*/ 406336 w 606862"/>
                  <a:gd name="connsiteY97" fmla="*/ 185254 h 565300"/>
                  <a:gd name="connsiteX98" fmla="*/ 447538 w 606862"/>
                  <a:gd name="connsiteY98" fmla="*/ 129371 h 565300"/>
                  <a:gd name="connsiteX99" fmla="*/ 417952 w 606862"/>
                  <a:gd name="connsiteY99" fmla="*/ 133632 h 565300"/>
                  <a:gd name="connsiteX100" fmla="*/ 400280 w 606862"/>
                  <a:gd name="connsiteY100" fmla="*/ 120355 h 565300"/>
                  <a:gd name="connsiteX101" fmla="*/ 413484 w 606862"/>
                  <a:gd name="connsiteY101" fmla="*/ 102718 h 565300"/>
                  <a:gd name="connsiteX102" fmla="*/ 183273 w 606862"/>
                  <a:gd name="connsiteY102" fmla="*/ 0 h 565300"/>
                  <a:gd name="connsiteX103" fmla="*/ 580456 w 606862"/>
                  <a:gd name="connsiteY103" fmla="*/ 0 h 565300"/>
                  <a:gd name="connsiteX104" fmla="*/ 606862 w 606862"/>
                  <a:gd name="connsiteY104" fmla="*/ 26468 h 565300"/>
                  <a:gd name="connsiteX105" fmla="*/ 594850 w 606862"/>
                  <a:gd name="connsiteY105" fmla="*/ 48575 h 565300"/>
                  <a:gd name="connsiteX106" fmla="*/ 594850 w 606862"/>
                  <a:gd name="connsiteY106" fmla="*/ 299675 h 565300"/>
                  <a:gd name="connsiteX107" fmla="*/ 577776 w 606862"/>
                  <a:gd name="connsiteY107" fmla="*/ 316627 h 565300"/>
                  <a:gd name="connsiteX108" fmla="*/ 304086 w 606862"/>
                  <a:gd name="connsiteY108" fmla="*/ 316627 h 565300"/>
                  <a:gd name="connsiteX109" fmla="*/ 310439 w 606862"/>
                  <a:gd name="connsiteY109" fmla="*/ 302154 h 565300"/>
                  <a:gd name="connsiteX110" fmla="*/ 314410 w 606862"/>
                  <a:gd name="connsiteY110" fmla="*/ 292340 h 565300"/>
                  <a:gd name="connsiteX111" fmla="*/ 320962 w 606862"/>
                  <a:gd name="connsiteY111" fmla="*/ 282625 h 565300"/>
                  <a:gd name="connsiteX112" fmla="*/ 560801 w 606862"/>
                  <a:gd name="connsiteY112" fmla="*/ 282625 h 565300"/>
                  <a:gd name="connsiteX113" fmla="*/ 560801 w 606862"/>
                  <a:gd name="connsiteY113" fmla="*/ 52837 h 565300"/>
                  <a:gd name="connsiteX114" fmla="*/ 203028 w 606862"/>
                  <a:gd name="connsiteY114" fmla="*/ 52837 h 565300"/>
                  <a:gd name="connsiteX115" fmla="*/ 203028 w 606862"/>
                  <a:gd name="connsiteY115" fmla="*/ 71871 h 565300"/>
                  <a:gd name="connsiteX116" fmla="*/ 174835 w 606862"/>
                  <a:gd name="connsiteY116" fmla="*/ 71871 h 565300"/>
                  <a:gd name="connsiteX117" fmla="*/ 168879 w 606862"/>
                  <a:gd name="connsiteY117" fmla="*/ 72069 h 565300"/>
                  <a:gd name="connsiteX118" fmla="*/ 168879 w 606862"/>
                  <a:gd name="connsiteY118" fmla="*/ 48575 h 565300"/>
                  <a:gd name="connsiteX119" fmla="*/ 156867 w 606862"/>
                  <a:gd name="connsiteY119" fmla="*/ 26468 h 565300"/>
                  <a:gd name="connsiteX120" fmla="*/ 183273 w 606862"/>
                  <a:gd name="connsiteY120" fmla="*/ 0 h 5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6862" h="565300">
                    <a:moveTo>
                      <a:pt x="225640" y="344936"/>
                    </a:moveTo>
                    <a:cubicBezTo>
                      <a:pt x="221272" y="347315"/>
                      <a:pt x="216904" y="348802"/>
                      <a:pt x="212735" y="349595"/>
                    </a:cubicBezTo>
                    <a:cubicBezTo>
                      <a:pt x="210154" y="349991"/>
                      <a:pt x="208268" y="352172"/>
                      <a:pt x="208268" y="354750"/>
                    </a:cubicBezTo>
                    <a:lnTo>
                      <a:pt x="208268" y="368033"/>
                    </a:lnTo>
                    <a:cubicBezTo>
                      <a:pt x="207573" y="368330"/>
                      <a:pt x="206878" y="368826"/>
                      <a:pt x="206282" y="369421"/>
                    </a:cubicBezTo>
                    <a:cubicBezTo>
                      <a:pt x="205289" y="370511"/>
                      <a:pt x="204793" y="371998"/>
                      <a:pt x="204992" y="373584"/>
                    </a:cubicBezTo>
                    <a:lnTo>
                      <a:pt x="207870" y="401836"/>
                    </a:lnTo>
                    <a:cubicBezTo>
                      <a:pt x="208069" y="404017"/>
                      <a:pt x="209657" y="405801"/>
                      <a:pt x="211742" y="406396"/>
                    </a:cubicBezTo>
                    <a:cubicBezTo>
                      <a:pt x="212238" y="406495"/>
                      <a:pt x="212735" y="406594"/>
                      <a:pt x="213132" y="406594"/>
                    </a:cubicBezTo>
                    <a:cubicBezTo>
                      <a:pt x="214819" y="406594"/>
                      <a:pt x="216408" y="405801"/>
                      <a:pt x="217400" y="404413"/>
                    </a:cubicBezTo>
                    <a:lnTo>
                      <a:pt x="232390" y="384687"/>
                    </a:lnTo>
                    <a:cubicBezTo>
                      <a:pt x="233085" y="383695"/>
                      <a:pt x="233383" y="382605"/>
                      <a:pt x="233482" y="381415"/>
                    </a:cubicBezTo>
                    <a:lnTo>
                      <a:pt x="233383" y="349694"/>
                    </a:lnTo>
                    <a:cubicBezTo>
                      <a:pt x="233383" y="347811"/>
                      <a:pt x="232489" y="346026"/>
                      <a:pt x="230901" y="345134"/>
                    </a:cubicBezTo>
                    <a:cubicBezTo>
                      <a:pt x="229213" y="344143"/>
                      <a:pt x="227228" y="344143"/>
                      <a:pt x="225640" y="344936"/>
                    </a:cubicBezTo>
                    <a:close/>
                    <a:moveTo>
                      <a:pt x="158236" y="344936"/>
                    </a:moveTo>
                    <a:cubicBezTo>
                      <a:pt x="156548" y="344044"/>
                      <a:pt x="154563" y="344143"/>
                      <a:pt x="152974" y="345134"/>
                    </a:cubicBezTo>
                    <a:cubicBezTo>
                      <a:pt x="151386" y="346026"/>
                      <a:pt x="150393" y="347811"/>
                      <a:pt x="150393" y="349694"/>
                    </a:cubicBezTo>
                    <a:lnTo>
                      <a:pt x="150393" y="381415"/>
                    </a:lnTo>
                    <a:cubicBezTo>
                      <a:pt x="150393" y="382605"/>
                      <a:pt x="150791" y="383695"/>
                      <a:pt x="151485" y="384687"/>
                    </a:cubicBezTo>
                    <a:lnTo>
                      <a:pt x="166475" y="404512"/>
                    </a:lnTo>
                    <a:cubicBezTo>
                      <a:pt x="167468" y="405801"/>
                      <a:pt x="169056" y="406594"/>
                      <a:pt x="170644" y="406594"/>
                    </a:cubicBezTo>
                    <a:cubicBezTo>
                      <a:pt x="171141" y="406594"/>
                      <a:pt x="171637" y="406495"/>
                      <a:pt x="172133" y="406396"/>
                    </a:cubicBezTo>
                    <a:cubicBezTo>
                      <a:pt x="174218" y="405801"/>
                      <a:pt x="175707" y="404017"/>
                      <a:pt x="176005" y="401836"/>
                    </a:cubicBezTo>
                    <a:lnTo>
                      <a:pt x="178884" y="373584"/>
                    </a:lnTo>
                    <a:cubicBezTo>
                      <a:pt x="179082" y="372097"/>
                      <a:pt x="178586" y="370511"/>
                      <a:pt x="177593" y="369421"/>
                    </a:cubicBezTo>
                    <a:cubicBezTo>
                      <a:pt x="176998" y="368826"/>
                      <a:pt x="176303" y="368330"/>
                      <a:pt x="175509" y="368033"/>
                    </a:cubicBezTo>
                    <a:lnTo>
                      <a:pt x="175509" y="354750"/>
                    </a:lnTo>
                    <a:cubicBezTo>
                      <a:pt x="175509" y="352172"/>
                      <a:pt x="173722" y="349991"/>
                      <a:pt x="171141" y="349595"/>
                    </a:cubicBezTo>
                    <a:cubicBezTo>
                      <a:pt x="166971" y="348802"/>
                      <a:pt x="162604" y="347216"/>
                      <a:pt x="158236" y="344936"/>
                    </a:cubicBezTo>
                    <a:close/>
                    <a:moveTo>
                      <a:pt x="166475" y="201992"/>
                    </a:moveTo>
                    <a:cubicBezTo>
                      <a:pt x="151386" y="201992"/>
                      <a:pt x="136893" y="208038"/>
                      <a:pt x="129547" y="211706"/>
                    </a:cubicBezTo>
                    <a:cubicBezTo>
                      <a:pt x="127760" y="212598"/>
                      <a:pt x="126569" y="214482"/>
                      <a:pt x="126569" y="216464"/>
                    </a:cubicBezTo>
                    <a:lnTo>
                      <a:pt x="126569" y="225981"/>
                    </a:lnTo>
                    <a:lnTo>
                      <a:pt x="124385" y="225981"/>
                    </a:lnTo>
                    <a:cubicBezTo>
                      <a:pt x="121506" y="225981"/>
                      <a:pt x="119124" y="228360"/>
                      <a:pt x="119124" y="231334"/>
                    </a:cubicBezTo>
                    <a:lnTo>
                      <a:pt x="119124" y="240057"/>
                    </a:lnTo>
                    <a:cubicBezTo>
                      <a:pt x="119124" y="241842"/>
                      <a:pt x="120017" y="243527"/>
                      <a:pt x="121506" y="244518"/>
                    </a:cubicBezTo>
                    <a:lnTo>
                      <a:pt x="126668" y="247888"/>
                    </a:lnTo>
                    <a:lnTo>
                      <a:pt x="126966" y="250069"/>
                    </a:lnTo>
                    <a:cubicBezTo>
                      <a:pt x="128653" y="262758"/>
                      <a:pt x="135801" y="279213"/>
                      <a:pt x="146026" y="294083"/>
                    </a:cubicBezTo>
                    <a:cubicBezTo>
                      <a:pt x="159129" y="313016"/>
                      <a:pt x="171339" y="321442"/>
                      <a:pt x="177593" y="321442"/>
                    </a:cubicBezTo>
                    <a:lnTo>
                      <a:pt x="206183" y="321442"/>
                    </a:lnTo>
                    <a:cubicBezTo>
                      <a:pt x="212536" y="321442"/>
                      <a:pt x="224746" y="313016"/>
                      <a:pt x="237751" y="294083"/>
                    </a:cubicBezTo>
                    <a:cubicBezTo>
                      <a:pt x="248075" y="279213"/>
                      <a:pt x="255222" y="262758"/>
                      <a:pt x="256910" y="250069"/>
                    </a:cubicBezTo>
                    <a:lnTo>
                      <a:pt x="257207" y="247888"/>
                    </a:lnTo>
                    <a:lnTo>
                      <a:pt x="262369" y="244518"/>
                    </a:lnTo>
                    <a:cubicBezTo>
                      <a:pt x="263858" y="243527"/>
                      <a:pt x="264752" y="241842"/>
                      <a:pt x="264752" y="240057"/>
                    </a:cubicBezTo>
                    <a:lnTo>
                      <a:pt x="264752" y="231334"/>
                    </a:lnTo>
                    <a:cubicBezTo>
                      <a:pt x="264752" y="228360"/>
                      <a:pt x="262369" y="225981"/>
                      <a:pt x="259391" y="225981"/>
                    </a:cubicBezTo>
                    <a:lnTo>
                      <a:pt x="256513" y="225981"/>
                    </a:lnTo>
                    <a:cubicBezTo>
                      <a:pt x="256115" y="225287"/>
                      <a:pt x="255520" y="224692"/>
                      <a:pt x="254825" y="224197"/>
                    </a:cubicBezTo>
                    <a:cubicBezTo>
                      <a:pt x="253336" y="223205"/>
                      <a:pt x="251450" y="223106"/>
                      <a:pt x="249762" y="223800"/>
                    </a:cubicBezTo>
                    <a:cubicBezTo>
                      <a:pt x="242615" y="226972"/>
                      <a:pt x="235567" y="228657"/>
                      <a:pt x="228717" y="228657"/>
                    </a:cubicBezTo>
                    <a:cubicBezTo>
                      <a:pt x="216606" y="228657"/>
                      <a:pt x="205587" y="223602"/>
                      <a:pt x="196057" y="213788"/>
                    </a:cubicBezTo>
                    <a:cubicBezTo>
                      <a:pt x="188414" y="205957"/>
                      <a:pt x="178487" y="201992"/>
                      <a:pt x="166475" y="201992"/>
                    </a:cubicBezTo>
                    <a:close/>
                    <a:moveTo>
                      <a:pt x="178487" y="100979"/>
                    </a:moveTo>
                    <a:lnTo>
                      <a:pt x="205389" y="100979"/>
                    </a:lnTo>
                    <a:cubicBezTo>
                      <a:pt x="251152" y="100979"/>
                      <a:pt x="288477" y="138152"/>
                      <a:pt x="288477" y="183950"/>
                    </a:cubicBezTo>
                    <a:lnTo>
                      <a:pt x="288477" y="210021"/>
                    </a:lnTo>
                    <a:cubicBezTo>
                      <a:pt x="291555" y="214383"/>
                      <a:pt x="293242" y="219537"/>
                      <a:pt x="293242" y="224890"/>
                    </a:cubicBezTo>
                    <a:lnTo>
                      <a:pt x="293242" y="243428"/>
                    </a:lnTo>
                    <a:cubicBezTo>
                      <a:pt x="293242" y="250961"/>
                      <a:pt x="289867" y="258198"/>
                      <a:pt x="284109" y="262956"/>
                    </a:cubicBezTo>
                    <a:cubicBezTo>
                      <a:pt x="282620" y="267615"/>
                      <a:pt x="280834" y="272373"/>
                      <a:pt x="278749" y="277132"/>
                    </a:cubicBezTo>
                    <a:cubicBezTo>
                      <a:pt x="274381" y="288234"/>
                      <a:pt x="268226" y="299832"/>
                      <a:pt x="260781" y="310637"/>
                    </a:cubicBezTo>
                    <a:cubicBezTo>
                      <a:pt x="257704" y="315197"/>
                      <a:pt x="253534" y="320649"/>
                      <a:pt x="248670" y="326101"/>
                    </a:cubicBezTo>
                    <a:cubicBezTo>
                      <a:pt x="253137" y="329273"/>
                      <a:pt x="256314" y="332941"/>
                      <a:pt x="257704" y="337303"/>
                    </a:cubicBezTo>
                    <a:lnTo>
                      <a:pt x="316968" y="355245"/>
                    </a:lnTo>
                    <a:cubicBezTo>
                      <a:pt x="358661" y="367240"/>
                      <a:pt x="383875" y="542104"/>
                      <a:pt x="383875" y="549638"/>
                    </a:cubicBezTo>
                    <a:cubicBezTo>
                      <a:pt x="383875" y="558262"/>
                      <a:pt x="376827" y="565300"/>
                      <a:pt x="368091" y="565300"/>
                    </a:cubicBezTo>
                    <a:lnTo>
                      <a:pt x="15685" y="565300"/>
                    </a:lnTo>
                    <a:cubicBezTo>
                      <a:pt x="7048" y="565300"/>
                      <a:pt x="0" y="558262"/>
                      <a:pt x="0" y="549638"/>
                    </a:cubicBezTo>
                    <a:cubicBezTo>
                      <a:pt x="0" y="548745"/>
                      <a:pt x="100" y="547952"/>
                      <a:pt x="199" y="547159"/>
                    </a:cubicBezTo>
                    <a:cubicBezTo>
                      <a:pt x="199" y="547159"/>
                      <a:pt x="25215" y="367240"/>
                      <a:pt x="66908" y="355245"/>
                    </a:cubicBezTo>
                    <a:lnTo>
                      <a:pt x="126172" y="337303"/>
                    </a:lnTo>
                    <a:cubicBezTo>
                      <a:pt x="127562" y="332941"/>
                      <a:pt x="130738" y="329273"/>
                      <a:pt x="135205" y="326101"/>
                    </a:cubicBezTo>
                    <a:cubicBezTo>
                      <a:pt x="130341" y="320649"/>
                      <a:pt x="126172" y="315197"/>
                      <a:pt x="123094" y="310637"/>
                    </a:cubicBezTo>
                    <a:cubicBezTo>
                      <a:pt x="115649" y="299832"/>
                      <a:pt x="109395" y="288234"/>
                      <a:pt x="105127" y="277132"/>
                    </a:cubicBezTo>
                    <a:cubicBezTo>
                      <a:pt x="103042" y="272373"/>
                      <a:pt x="101255" y="267615"/>
                      <a:pt x="99766" y="262956"/>
                    </a:cubicBezTo>
                    <a:cubicBezTo>
                      <a:pt x="94008" y="258099"/>
                      <a:pt x="90633" y="250961"/>
                      <a:pt x="90633" y="243428"/>
                    </a:cubicBezTo>
                    <a:lnTo>
                      <a:pt x="90633" y="224890"/>
                    </a:lnTo>
                    <a:cubicBezTo>
                      <a:pt x="90633" y="219537"/>
                      <a:pt x="92321" y="214383"/>
                      <a:pt x="95398" y="210021"/>
                    </a:cubicBezTo>
                    <a:lnTo>
                      <a:pt x="95398" y="183950"/>
                    </a:lnTo>
                    <a:cubicBezTo>
                      <a:pt x="95398" y="138152"/>
                      <a:pt x="132624" y="100979"/>
                      <a:pt x="178487" y="100979"/>
                    </a:cubicBezTo>
                    <a:close/>
                    <a:moveTo>
                      <a:pt x="479606" y="93305"/>
                    </a:moveTo>
                    <a:cubicBezTo>
                      <a:pt x="488144" y="92017"/>
                      <a:pt x="496086" y="97962"/>
                      <a:pt x="497278" y="106483"/>
                    </a:cubicBezTo>
                    <a:lnTo>
                      <a:pt x="506710" y="172472"/>
                    </a:lnTo>
                    <a:cubicBezTo>
                      <a:pt x="508000" y="180993"/>
                      <a:pt x="502043" y="188821"/>
                      <a:pt x="493505" y="190109"/>
                    </a:cubicBezTo>
                    <a:cubicBezTo>
                      <a:pt x="492711" y="190208"/>
                      <a:pt x="492016" y="190208"/>
                      <a:pt x="491222" y="190208"/>
                    </a:cubicBezTo>
                    <a:cubicBezTo>
                      <a:pt x="483676" y="190208"/>
                      <a:pt x="476925" y="184659"/>
                      <a:pt x="475833" y="176832"/>
                    </a:cubicBezTo>
                    <a:lnTo>
                      <a:pt x="471862" y="148989"/>
                    </a:lnTo>
                    <a:lnTo>
                      <a:pt x="424107" y="213789"/>
                    </a:lnTo>
                    <a:cubicBezTo>
                      <a:pt x="419739" y="219635"/>
                      <a:pt x="411896" y="221716"/>
                      <a:pt x="405244" y="218843"/>
                    </a:cubicBezTo>
                    <a:lnTo>
                      <a:pt x="327506" y="184758"/>
                    </a:lnTo>
                    <a:lnTo>
                      <a:pt x="323237" y="189415"/>
                    </a:lnTo>
                    <a:cubicBezTo>
                      <a:pt x="322940" y="176336"/>
                      <a:pt x="320557" y="163753"/>
                      <a:pt x="316486" y="152061"/>
                    </a:cubicBezTo>
                    <a:cubicBezTo>
                      <a:pt x="320557" y="149980"/>
                      <a:pt x="325422" y="149782"/>
                      <a:pt x="329790" y="151665"/>
                    </a:cubicBezTo>
                    <a:lnTo>
                      <a:pt x="406336" y="185254"/>
                    </a:lnTo>
                    <a:lnTo>
                      <a:pt x="447538" y="129371"/>
                    </a:lnTo>
                    <a:lnTo>
                      <a:pt x="417952" y="133632"/>
                    </a:lnTo>
                    <a:cubicBezTo>
                      <a:pt x="409414" y="134821"/>
                      <a:pt x="401471" y="128876"/>
                      <a:pt x="400280" y="120355"/>
                    </a:cubicBezTo>
                    <a:cubicBezTo>
                      <a:pt x="398989" y="111834"/>
                      <a:pt x="404946" y="104006"/>
                      <a:pt x="413484" y="102718"/>
                    </a:cubicBezTo>
                    <a:close/>
                    <a:moveTo>
                      <a:pt x="183273" y="0"/>
                    </a:moveTo>
                    <a:lnTo>
                      <a:pt x="580456" y="0"/>
                    </a:lnTo>
                    <a:cubicBezTo>
                      <a:pt x="595049" y="0"/>
                      <a:pt x="606862" y="11896"/>
                      <a:pt x="606862" y="26468"/>
                    </a:cubicBezTo>
                    <a:cubicBezTo>
                      <a:pt x="606862" y="35687"/>
                      <a:pt x="602097" y="43816"/>
                      <a:pt x="594850" y="48575"/>
                    </a:cubicBezTo>
                    <a:lnTo>
                      <a:pt x="594850" y="299675"/>
                    </a:lnTo>
                    <a:cubicBezTo>
                      <a:pt x="594850" y="308994"/>
                      <a:pt x="587207" y="316627"/>
                      <a:pt x="577776" y="316627"/>
                    </a:cubicBezTo>
                    <a:lnTo>
                      <a:pt x="304086" y="316627"/>
                    </a:lnTo>
                    <a:cubicBezTo>
                      <a:pt x="306468" y="311770"/>
                      <a:pt x="308652" y="306912"/>
                      <a:pt x="310439" y="302154"/>
                    </a:cubicBezTo>
                    <a:cubicBezTo>
                      <a:pt x="311928" y="298882"/>
                      <a:pt x="313219" y="295611"/>
                      <a:pt x="314410" y="292340"/>
                    </a:cubicBezTo>
                    <a:cubicBezTo>
                      <a:pt x="316991" y="289267"/>
                      <a:pt x="319175" y="285995"/>
                      <a:pt x="320962" y="282625"/>
                    </a:cubicBezTo>
                    <a:lnTo>
                      <a:pt x="560801" y="282625"/>
                    </a:lnTo>
                    <a:lnTo>
                      <a:pt x="560801" y="52837"/>
                    </a:lnTo>
                    <a:lnTo>
                      <a:pt x="203028" y="52837"/>
                    </a:lnTo>
                    <a:lnTo>
                      <a:pt x="203028" y="71871"/>
                    </a:lnTo>
                    <a:lnTo>
                      <a:pt x="174835" y="71871"/>
                    </a:lnTo>
                    <a:cubicBezTo>
                      <a:pt x="172850" y="71871"/>
                      <a:pt x="170864" y="71970"/>
                      <a:pt x="168879" y="72069"/>
                    </a:cubicBezTo>
                    <a:lnTo>
                      <a:pt x="168879" y="48575"/>
                    </a:lnTo>
                    <a:cubicBezTo>
                      <a:pt x="161632" y="43816"/>
                      <a:pt x="156867" y="35687"/>
                      <a:pt x="156867" y="26468"/>
                    </a:cubicBezTo>
                    <a:cubicBezTo>
                      <a:pt x="156867" y="11896"/>
                      <a:pt x="168680" y="0"/>
                      <a:pt x="183273" y="0"/>
                    </a:cubicBezTo>
                    <a:close/>
                  </a:path>
                </a:pathLst>
              </a:custGeom>
              <a:solidFill>
                <a:schemeClr val="accent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dirty="0">
                  <a:solidFill>
                    <a:schemeClr val="tx1"/>
                  </a:solidFill>
                  <a:cs typeface="+mn-ea"/>
                  <a:sym typeface="+mn-lt"/>
                </a:endParaRPr>
              </a:p>
            </p:txBody>
          </p:sp>
          <p:grpSp>
            <p:nvGrpSpPr>
              <p:cNvPr id="9" name="íṥliḋè">
                <a:extLst>
                  <a:ext uri="{FF2B5EF4-FFF2-40B4-BE49-F238E27FC236}">
                    <a16:creationId xmlns:a16="http://schemas.microsoft.com/office/drawing/2014/main" id="{9CA27E01-4C0D-4ABF-9C9D-8653E676CB17}"/>
                  </a:ext>
                </a:extLst>
              </p:cNvPr>
              <p:cNvGrpSpPr/>
              <p:nvPr/>
            </p:nvGrpSpPr>
            <p:grpSpPr>
              <a:xfrm>
                <a:off x="4467128" y="4786504"/>
                <a:ext cx="1643229" cy="993775"/>
                <a:chOff x="4451766" y="4782619"/>
                <a:chExt cx="1718125" cy="993775"/>
              </a:xfrm>
            </p:grpSpPr>
            <p:sp>
              <p:nvSpPr>
                <p:cNvPr id="10" name="ísľidê">
                  <a:extLst>
                    <a:ext uri="{FF2B5EF4-FFF2-40B4-BE49-F238E27FC236}">
                      <a16:creationId xmlns:a16="http://schemas.microsoft.com/office/drawing/2014/main" id="{29CC7ACE-CCDE-423F-B4CB-E8918EBAC256}"/>
                    </a:ext>
                  </a:extLst>
                </p:cNvPr>
                <p:cNvSpPr/>
                <p:nvPr/>
              </p:nvSpPr>
              <p:spPr bwMode="auto">
                <a:xfrm>
                  <a:off x="4451766" y="5137068"/>
                  <a:ext cx="1718125" cy="6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CN" sz="1100" dirty="0">
                      <a:cs typeface="+mn-ea"/>
                      <a:sym typeface="+mn-lt"/>
                    </a:rPr>
                    <a:t>Supporting text here.</a:t>
                  </a:r>
                </a:p>
                <a:p>
                  <a:pPr marL="171450" indent="-171450">
                    <a:lnSpc>
                      <a:spcPct val="150000"/>
                    </a:lnSpc>
                    <a:spcBef>
                      <a:spcPct val="0"/>
                    </a:spcBef>
                    <a:buFont typeface="Arial" panose="020B0604020202020204" pitchFamily="34" charset="0"/>
                    <a:buChar char="•"/>
                  </a:pPr>
                  <a:r>
                    <a:rPr lang="en-US" altLang="zh-CN" sz="1100" dirty="0">
                      <a:cs typeface="+mn-ea"/>
                      <a:sym typeface="+mn-lt"/>
                    </a:rPr>
                    <a:t>……</a:t>
                  </a:r>
                </a:p>
              </p:txBody>
            </p:sp>
            <p:sp>
              <p:nvSpPr>
                <p:cNvPr id="11" name="îṩlîďê">
                  <a:extLst>
                    <a:ext uri="{FF2B5EF4-FFF2-40B4-BE49-F238E27FC236}">
                      <a16:creationId xmlns:a16="http://schemas.microsoft.com/office/drawing/2014/main" id="{C5BAEFE9-9272-400D-B599-0DBB99120797}"/>
                    </a:ext>
                  </a:extLst>
                </p:cNvPr>
                <p:cNvSpPr txBox="1"/>
                <p:nvPr/>
              </p:nvSpPr>
              <p:spPr bwMode="auto">
                <a:xfrm>
                  <a:off x="4451766" y="4782619"/>
                  <a:ext cx="1718125" cy="354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i="1" smtClean="0">
                      <a:cs typeface="+mn-ea"/>
                      <a:sym typeface="+mn-lt"/>
                    </a:rPr>
                    <a:t>01.</a:t>
                  </a:r>
                  <a:r>
                    <a:rPr lang="en-US" altLang="zh-CN" sz="1600" smtClean="0">
                      <a:cs typeface="+mn-ea"/>
                      <a:sym typeface="+mn-lt"/>
                    </a:rPr>
                    <a:t>Add title</a:t>
                  </a:r>
                  <a:endParaRPr lang="en-US" altLang="zh-CN" sz="1600" i="1" dirty="0">
                    <a:cs typeface="+mn-ea"/>
                    <a:sym typeface="+mn-lt"/>
                  </a:endParaRPr>
                </a:p>
              </p:txBody>
            </p:sp>
          </p:grpSp>
        </p:grpSp>
      </p:grpSp>
      <p:grpSp>
        <p:nvGrpSpPr>
          <p:cNvPr id="12" name="îšlídè">
            <a:extLst>
              <a:ext uri="{FF2B5EF4-FFF2-40B4-BE49-F238E27FC236}">
                <a16:creationId xmlns:a16="http://schemas.microsoft.com/office/drawing/2014/main" id="{6883636C-3737-4675-8109-8682613B828A}"/>
              </a:ext>
            </a:extLst>
          </p:cNvPr>
          <p:cNvGrpSpPr/>
          <p:nvPr/>
        </p:nvGrpSpPr>
        <p:grpSpPr>
          <a:xfrm>
            <a:off x="9183242" y="4198510"/>
            <a:ext cx="2094806" cy="1731195"/>
            <a:chOff x="4241339" y="4198550"/>
            <a:chExt cx="2094806" cy="1731195"/>
          </a:xfrm>
        </p:grpSpPr>
        <p:sp>
          <p:nvSpPr>
            <p:cNvPr id="13" name="îśḷïdé">
              <a:extLst>
                <a:ext uri="{FF2B5EF4-FFF2-40B4-BE49-F238E27FC236}">
                  <a16:creationId xmlns:a16="http://schemas.microsoft.com/office/drawing/2014/main" id="{C696F310-0384-4456-A922-C6BAD52C794F}"/>
                </a:ext>
              </a:extLst>
            </p:cNvPr>
            <p:cNvSpPr/>
            <p:nvPr/>
          </p:nvSpPr>
          <p:spPr>
            <a:xfrm>
              <a:off x="4241339" y="4198550"/>
              <a:ext cx="2094806" cy="1731195"/>
            </a:xfrm>
            <a:prstGeom prst="roundRect">
              <a:avLst>
                <a:gd name="adj" fmla="val 8559"/>
              </a:avLst>
            </a:prstGeom>
            <a:solidFill>
              <a:schemeClr val="accent1"/>
            </a:solidFill>
            <a:ln w="3175">
              <a:noFill/>
              <a:prstDash val="solid"/>
              <a:round/>
              <a:headEnd/>
              <a:tailE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i="1" dirty="0">
                <a:solidFill>
                  <a:schemeClr val="tx1"/>
                </a:solidFill>
                <a:cs typeface="+mn-ea"/>
                <a:sym typeface="+mn-lt"/>
              </a:endParaRPr>
            </a:p>
          </p:txBody>
        </p:sp>
        <p:grpSp>
          <p:nvGrpSpPr>
            <p:cNvPr id="14" name="íś1ïḓè">
              <a:extLst>
                <a:ext uri="{FF2B5EF4-FFF2-40B4-BE49-F238E27FC236}">
                  <a16:creationId xmlns:a16="http://schemas.microsoft.com/office/drawing/2014/main" id="{05893BD8-8101-4B9B-8087-78D7FA36A900}"/>
                </a:ext>
              </a:extLst>
            </p:cNvPr>
            <p:cNvGrpSpPr/>
            <p:nvPr/>
          </p:nvGrpSpPr>
          <p:grpSpPr>
            <a:xfrm>
              <a:off x="4467128" y="4343398"/>
              <a:ext cx="1643229" cy="1441499"/>
              <a:chOff x="4467128" y="4338780"/>
              <a:chExt cx="1643229" cy="1441499"/>
            </a:xfrm>
          </p:grpSpPr>
          <p:sp>
            <p:nvSpPr>
              <p:cNvPr id="15" name="íŝlíde">
                <a:extLst>
                  <a:ext uri="{FF2B5EF4-FFF2-40B4-BE49-F238E27FC236}">
                    <a16:creationId xmlns:a16="http://schemas.microsoft.com/office/drawing/2014/main" id="{969D2689-A2D8-45C8-BE70-75730F05E198}"/>
                  </a:ext>
                </a:extLst>
              </p:cNvPr>
              <p:cNvSpPr/>
              <p:nvPr/>
            </p:nvSpPr>
            <p:spPr>
              <a:xfrm>
                <a:off x="4587894" y="4338780"/>
                <a:ext cx="453966" cy="422876"/>
              </a:xfrm>
              <a:custGeom>
                <a:avLst/>
                <a:gdLst>
                  <a:gd name="connsiteX0" fmla="*/ 225640 w 606862"/>
                  <a:gd name="connsiteY0" fmla="*/ 344936 h 565300"/>
                  <a:gd name="connsiteX1" fmla="*/ 212735 w 606862"/>
                  <a:gd name="connsiteY1" fmla="*/ 349595 h 565300"/>
                  <a:gd name="connsiteX2" fmla="*/ 208268 w 606862"/>
                  <a:gd name="connsiteY2" fmla="*/ 354750 h 565300"/>
                  <a:gd name="connsiteX3" fmla="*/ 208268 w 606862"/>
                  <a:gd name="connsiteY3" fmla="*/ 368033 h 565300"/>
                  <a:gd name="connsiteX4" fmla="*/ 206282 w 606862"/>
                  <a:gd name="connsiteY4" fmla="*/ 369421 h 565300"/>
                  <a:gd name="connsiteX5" fmla="*/ 204992 w 606862"/>
                  <a:gd name="connsiteY5" fmla="*/ 373584 h 565300"/>
                  <a:gd name="connsiteX6" fmla="*/ 207870 w 606862"/>
                  <a:gd name="connsiteY6" fmla="*/ 401836 h 565300"/>
                  <a:gd name="connsiteX7" fmla="*/ 211742 w 606862"/>
                  <a:gd name="connsiteY7" fmla="*/ 406396 h 565300"/>
                  <a:gd name="connsiteX8" fmla="*/ 213132 w 606862"/>
                  <a:gd name="connsiteY8" fmla="*/ 406594 h 565300"/>
                  <a:gd name="connsiteX9" fmla="*/ 217400 w 606862"/>
                  <a:gd name="connsiteY9" fmla="*/ 404413 h 565300"/>
                  <a:gd name="connsiteX10" fmla="*/ 232390 w 606862"/>
                  <a:gd name="connsiteY10" fmla="*/ 384687 h 565300"/>
                  <a:gd name="connsiteX11" fmla="*/ 233482 w 606862"/>
                  <a:gd name="connsiteY11" fmla="*/ 381415 h 565300"/>
                  <a:gd name="connsiteX12" fmla="*/ 233383 w 606862"/>
                  <a:gd name="connsiteY12" fmla="*/ 349694 h 565300"/>
                  <a:gd name="connsiteX13" fmla="*/ 230901 w 606862"/>
                  <a:gd name="connsiteY13" fmla="*/ 345134 h 565300"/>
                  <a:gd name="connsiteX14" fmla="*/ 225640 w 606862"/>
                  <a:gd name="connsiteY14" fmla="*/ 344936 h 565300"/>
                  <a:gd name="connsiteX15" fmla="*/ 158236 w 606862"/>
                  <a:gd name="connsiteY15" fmla="*/ 344936 h 565300"/>
                  <a:gd name="connsiteX16" fmla="*/ 152974 w 606862"/>
                  <a:gd name="connsiteY16" fmla="*/ 345134 h 565300"/>
                  <a:gd name="connsiteX17" fmla="*/ 150393 w 606862"/>
                  <a:gd name="connsiteY17" fmla="*/ 349694 h 565300"/>
                  <a:gd name="connsiteX18" fmla="*/ 150393 w 606862"/>
                  <a:gd name="connsiteY18" fmla="*/ 381415 h 565300"/>
                  <a:gd name="connsiteX19" fmla="*/ 151485 w 606862"/>
                  <a:gd name="connsiteY19" fmla="*/ 384687 h 565300"/>
                  <a:gd name="connsiteX20" fmla="*/ 166475 w 606862"/>
                  <a:gd name="connsiteY20" fmla="*/ 404512 h 565300"/>
                  <a:gd name="connsiteX21" fmla="*/ 170644 w 606862"/>
                  <a:gd name="connsiteY21" fmla="*/ 406594 h 565300"/>
                  <a:gd name="connsiteX22" fmla="*/ 172133 w 606862"/>
                  <a:gd name="connsiteY22" fmla="*/ 406396 h 565300"/>
                  <a:gd name="connsiteX23" fmla="*/ 176005 w 606862"/>
                  <a:gd name="connsiteY23" fmla="*/ 401836 h 565300"/>
                  <a:gd name="connsiteX24" fmla="*/ 178884 w 606862"/>
                  <a:gd name="connsiteY24" fmla="*/ 373584 h 565300"/>
                  <a:gd name="connsiteX25" fmla="*/ 177593 w 606862"/>
                  <a:gd name="connsiteY25" fmla="*/ 369421 h 565300"/>
                  <a:gd name="connsiteX26" fmla="*/ 175509 w 606862"/>
                  <a:gd name="connsiteY26" fmla="*/ 368033 h 565300"/>
                  <a:gd name="connsiteX27" fmla="*/ 175509 w 606862"/>
                  <a:gd name="connsiteY27" fmla="*/ 354750 h 565300"/>
                  <a:gd name="connsiteX28" fmla="*/ 171141 w 606862"/>
                  <a:gd name="connsiteY28" fmla="*/ 349595 h 565300"/>
                  <a:gd name="connsiteX29" fmla="*/ 158236 w 606862"/>
                  <a:gd name="connsiteY29" fmla="*/ 344936 h 565300"/>
                  <a:gd name="connsiteX30" fmla="*/ 166475 w 606862"/>
                  <a:gd name="connsiteY30" fmla="*/ 201992 h 565300"/>
                  <a:gd name="connsiteX31" fmla="*/ 129547 w 606862"/>
                  <a:gd name="connsiteY31" fmla="*/ 211706 h 565300"/>
                  <a:gd name="connsiteX32" fmla="*/ 126569 w 606862"/>
                  <a:gd name="connsiteY32" fmla="*/ 216464 h 565300"/>
                  <a:gd name="connsiteX33" fmla="*/ 126569 w 606862"/>
                  <a:gd name="connsiteY33" fmla="*/ 225981 h 565300"/>
                  <a:gd name="connsiteX34" fmla="*/ 124385 w 606862"/>
                  <a:gd name="connsiteY34" fmla="*/ 225981 h 565300"/>
                  <a:gd name="connsiteX35" fmla="*/ 119124 w 606862"/>
                  <a:gd name="connsiteY35" fmla="*/ 231334 h 565300"/>
                  <a:gd name="connsiteX36" fmla="*/ 119124 w 606862"/>
                  <a:gd name="connsiteY36" fmla="*/ 240057 h 565300"/>
                  <a:gd name="connsiteX37" fmla="*/ 121506 w 606862"/>
                  <a:gd name="connsiteY37" fmla="*/ 244518 h 565300"/>
                  <a:gd name="connsiteX38" fmla="*/ 126668 w 606862"/>
                  <a:gd name="connsiteY38" fmla="*/ 247888 h 565300"/>
                  <a:gd name="connsiteX39" fmla="*/ 126966 w 606862"/>
                  <a:gd name="connsiteY39" fmla="*/ 250069 h 565300"/>
                  <a:gd name="connsiteX40" fmla="*/ 146026 w 606862"/>
                  <a:gd name="connsiteY40" fmla="*/ 294083 h 565300"/>
                  <a:gd name="connsiteX41" fmla="*/ 177593 w 606862"/>
                  <a:gd name="connsiteY41" fmla="*/ 321442 h 565300"/>
                  <a:gd name="connsiteX42" fmla="*/ 206183 w 606862"/>
                  <a:gd name="connsiteY42" fmla="*/ 321442 h 565300"/>
                  <a:gd name="connsiteX43" fmla="*/ 237751 w 606862"/>
                  <a:gd name="connsiteY43" fmla="*/ 294083 h 565300"/>
                  <a:gd name="connsiteX44" fmla="*/ 256910 w 606862"/>
                  <a:gd name="connsiteY44" fmla="*/ 250069 h 565300"/>
                  <a:gd name="connsiteX45" fmla="*/ 257207 w 606862"/>
                  <a:gd name="connsiteY45" fmla="*/ 247888 h 565300"/>
                  <a:gd name="connsiteX46" fmla="*/ 262369 w 606862"/>
                  <a:gd name="connsiteY46" fmla="*/ 244518 h 565300"/>
                  <a:gd name="connsiteX47" fmla="*/ 264752 w 606862"/>
                  <a:gd name="connsiteY47" fmla="*/ 240057 h 565300"/>
                  <a:gd name="connsiteX48" fmla="*/ 264752 w 606862"/>
                  <a:gd name="connsiteY48" fmla="*/ 231334 h 565300"/>
                  <a:gd name="connsiteX49" fmla="*/ 259391 w 606862"/>
                  <a:gd name="connsiteY49" fmla="*/ 225981 h 565300"/>
                  <a:gd name="connsiteX50" fmla="*/ 256513 w 606862"/>
                  <a:gd name="connsiteY50" fmla="*/ 225981 h 565300"/>
                  <a:gd name="connsiteX51" fmla="*/ 254825 w 606862"/>
                  <a:gd name="connsiteY51" fmla="*/ 224197 h 565300"/>
                  <a:gd name="connsiteX52" fmla="*/ 249762 w 606862"/>
                  <a:gd name="connsiteY52" fmla="*/ 223800 h 565300"/>
                  <a:gd name="connsiteX53" fmla="*/ 228717 w 606862"/>
                  <a:gd name="connsiteY53" fmla="*/ 228657 h 565300"/>
                  <a:gd name="connsiteX54" fmla="*/ 196057 w 606862"/>
                  <a:gd name="connsiteY54" fmla="*/ 213788 h 565300"/>
                  <a:gd name="connsiteX55" fmla="*/ 166475 w 606862"/>
                  <a:gd name="connsiteY55" fmla="*/ 201992 h 565300"/>
                  <a:gd name="connsiteX56" fmla="*/ 178487 w 606862"/>
                  <a:gd name="connsiteY56" fmla="*/ 100979 h 565300"/>
                  <a:gd name="connsiteX57" fmla="*/ 205389 w 606862"/>
                  <a:gd name="connsiteY57" fmla="*/ 100979 h 565300"/>
                  <a:gd name="connsiteX58" fmla="*/ 288477 w 606862"/>
                  <a:gd name="connsiteY58" fmla="*/ 183950 h 565300"/>
                  <a:gd name="connsiteX59" fmla="*/ 288477 w 606862"/>
                  <a:gd name="connsiteY59" fmla="*/ 210021 h 565300"/>
                  <a:gd name="connsiteX60" fmla="*/ 293242 w 606862"/>
                  <a:gd name="connsiteY60" fmla="*/ 224890 h 565300"/>
                  <a:gd name="connsiteX61" fmla="*/ 293242 w 606862"/>
                  <a:gd name="connsiteY61" fmla="*/ 243428 h 565300"/>
                  <a:gd name="connsiteX62" fmla="*/ 284109 w 606862"/>
                  <a:gd name="connsiteY62" fmla="*/ 262956 h 565300"/>
                  <a:gd name="connsiteX63" fmla="*/ 278749 w 606862"/>
                  <a:gd name="connsiteY63" fmla="*/ 277132 h 565300"/>
                  <a:gd name="connsiteX64" fmla="*/ 260781 w 606862"/>
                  <a:gd name="connsiteY64" fmla="*/ 310637 h 565300"/>
                  <a:gd name="connsiteX65" fmla="*/ 248670 w 606862"/>
                  <a:gd name="connsiteY65" fmla="*/ 326101 h 565300"/>
                  <a:gd name="connsiteX66" fmla="*/ 257704 w 606862"/>
                  <a:gd name="connsiteY66" fmla="*/ 337303 h 565300"/>
                  <a:gd name="connsiteX67" fmla="*/ 316968 w 606862"/>
                  <a:gd name="connsiteY67" fmla="*/ 355245 h 565300"/>
                  <a:gd name="connsiteX68" fmla="*/ 383875 w 606862"/>
                  <a:gd name="connsiteY68" fmla="*/ 549638 h 565300"/>
                  <a:gd name="connsiteX69" fmla="*/ 368091 w 606862"/>
                  <a:gd name="connsiteY69" fmla="*/ 565300 h 565300"/>
                  <a:gd name="connsiteX70" fmla="*/ 15685 w 606862"/>
                  <a:gd name="connsiteY70" fmla="*/ 565300 h 565300"/>
                  <a:gd name="connsiteX71" fmla="*/ 0 w 606862"/>
                  <a:gd name="connsiteY71" fmla="*/ 549638 h 565300"/>
                  <a:gd name="connsiteX72" fmla="*/ 199 w 606862"/>
                  <a:gd name="connsiteY72" fmla="*/ 547159 h 565300"/>
                  <a:gd name="connsiteX73" fmla="*/ 66908 w 606862"/>
                  <a:gd name="connsiteY73" fmla="*/ 355245 h 565300"/>
                  <a:gd name="connsiteX74" fmla="*/ 126172 w 606862"/>
                  <a:gd name="connsiteY74" fmla="*/ 337303 h 565300"/>
                  <a:gd name="connsiteX75" fmla="*/ 135205 w 606862"/>
                  <a:gd name="connsiteY75" fmla="*/ 326101 h 565300"/>
                  <a:gd name="connsiteX76" fmla="*/ 123094 w 606862"/>
                  <a:gd name="connsiteY76" fmla="*/ 310637 h 565300"/>
                  <a:gd name="connsiteX77" fmla="*/ 105127 w 606862"/>
                  <a:gd name="connsiteY77" fmla="*/ 277132 h 565300"/>
                  <a:gd name="connsiteX78" fmla="*/ 99766 w 606862"/>
                  <a:gd name="connsiteY78" fmla="*/ 262956 h 565300"/>
                  <a:gd name="connsiteX79" fmla="*/ 90633 w 606862"/>
                  <a:gd name="connsiteY79" fmla="*/ 243428 h 565300"/>
                  <a:gd name="connsiteX80" fmla="*/ 90633 w 606862"/>
                  <a:gd name="connsiteY80" fmla="*/ 224890 h 565300"/>
                  <a:gd name="connsiteX81" fmla="*/ 95398 w 606862"/>
                  <a:gd name="connsiteY81" fmla="*/ 210021 h 565300"/>
                  <a:gd name="connsiteX82" fmla="*/ 95398 w 606862"/>
                  <a:gd name="connsiteY82" fmla="*/ 183950 h 565300"/>
                  <a:gd name="connsiteX83" fmla="*/ 178487 w 606862"/>
                  <a:gd name="connsiteY83" fmla="*/ 100979 h 565300"/>
                  <a:gd name="connsiteX84" fmla="*/ 479606 w 606862"/>
                  <a:gd name="connsiteY84" fmla="*/ 93305 h 565300"/>
                  <a:gd name="connsiteX85" fmla="*/ 497278 w 606862"/>
                  <a:gd name="connsiteY85" fmla="*/ 106483 h 565300"/>
                  <a:gd name="connsiteX86" fmla="*/ 506710 w 606862"/>
                  <a:gd name="connsiteY86" fmla="*/ 172472 h 565300"/>
                  <a:gd name="connsiteX87" fmla="*/ 493505 w 606862"/>
                  <a:gd name="connsiteY87" fmla="*/ 190109 h 565300"/>
                  <a:gd name="connsiteX88" fmla="*/ 491222 w 606862"/>
                  <a:gd name="connsiteY88" fmla="*/ 190208 h 565300"/>
                  <a:gd name="connsiteX89" fmla="*/ 475833 w 606862"/>
                  <a:gd name="connsiteY89" fmla="*/ 176832 h 565300"/>
                  <a:gd name="connsiteX90" fmla="*/ 471862 w 606862"/>
                  <a:gd name="connsiteY90" fmla="*/ 148989 h 565300"/>
                  <a:gd name="connsiteX91" fmla="*/ 424107 w 606862"/>
                  <a:gd name="connsiteY91" fmla="*/ 213789 h 565300"/>
                  <a:gd name="connsiteX92" fmla="*/ 405244 w 606862"/>
                  <a:gd name="connsiteY92" fmla="*/ 218843 h 565300"/>
                  <a:gd name="connsiteX93" fmla="*/ 327506 w 606862"/>
                  <a:gd name="connsiteY93" fmla="*/ 184758 h 565300"/>
                  <a:gd name="connsiteX94" fmla="*/ 323237 w 606862"/>
                  <a:gd name="connsiteY94" fmla="*/ 189415 h 565300"/>
                  <a:gd name="connsiteX95" fmla="*/ 316486 w 606862"/>
                  <a:gd name="connsiteY95" fmla="*/ 152061 h 565300"/>
                  <a:gd name="connsiteX96" fmla="*/ 329790 w 606862"/>
                  <a:gd name="connsiteY96" fmla="*/ 151665 h 565300"/>
                  <a:gd name="connsiteX97" fmla="*/ 406336 w 606862"/>
                  <a:gd name="connsiteY97" fmla="*/ 185254 h 565300"/>
                  <a:gd name="connsiteX98" fmla="*/ 447538 w 606862"/>
                  <a:gd name="connsiteY98" fmla="*/ 129371 h 565300"/>
                  <a:gd name="connsiteX99" fmla="*/ 417952 w 606862"/>
                  <a:gd name="connsiteY99" fmla="*/ 133632 h 565300"/>
                  <a:gd name="connsiteX100" fmla="*/ 400280 w 606862"/>
                  <a:gd name="connsiteY100" fmla="*/ 120355 h 565300"/>
                  <a:gd name="connsiteX101" fmla="*/ 413484 w 606862"/>
                  <a:gd name="connsiteY101" fmla="*/ 102718 h 565300"/>
                  <a:gd name="connsiteX102" fmla="*/ 183273 w 606862"/>
                  <a:gd name="connsiteY102" fmla="*/ 0 h 565300"/>
                  <a:gd name="connsiteX103" fmla="*/ 580456 w 606862"/>
                  <a:gd name="connsiteY103" fmla="*/ 0 h 565300"/>
                  <a:gd name="connsiteX104" fmla="*/ 606862 w 606862"/>
                  <a:gd name="connsiteY104" fmla="*/ 26468 h 565300"/>
                  <a:gd name="connsiteX105" fmla="*/ 594850 w 606862"/>
                  <a:gd name="connsiteY105" fmla="*/ 48575 h 565300"/>
                  <a:gd name="connsiteX106" fmla="*/ 594850 w 606862"/>
                  <a:gd name="connsiteY106" fmla="*/ 299675 h 565300"/>
                  <a:gd name="connsiteX107" fmla="*/ 577776 w 606862"/>
                  <a:gd name="connsiteY107" fmla="*/ 316627 h 565300"/>
                  <a:gd name="connsiteX108" fmla="*/ 304086 w 606862"/>
                  <a:gd name="connsiteY108" fmla="*/ 316627 h 565300"/>
                  <a:gd name="connsiteX109" fmla="*/ 310439 w 606862"/>
                  <a:gd name="connsiteY109" fmla="*/ 302154 h 565300"/>
                  <a:gd name="connsiteX110" fmla="*/ 314410 w 606862"/>
                  <a:gd name="connsiteY110" fmla="*/ 292340 h 565300"/>
                  <a:gd name="connsiteX111" fmla="*/ 320962 w 606862"/>
                  <a:gd name="connsiteY111" fmla="*/ 282625 h 565300"/>
                  <a:gd name="connsiteX112" fmla="*/ 560801 w 606862"/>
                  <a:gd name="connsiteY112" fmla="*/ 282625 h 565300"/>
                  <a:gd name="connsiteX113" fmla="*/ 560801 w 606862"/>
                  <a:gd name="connsiteY113" fmla="*/ 52837 h 565300"/>
                  <a:gd name="connsiteX114" fmla="*/ 203028 w 606862"/>
                  <a:gd name="connsiteY114" fmla="*/ 52837 h 565300"/>
                  <a:gd name="connsiteX115" fmla="*/ 203028 w 606862"/>
                  <a:gd name="connsiteY115" fmla="*/ 71871 h 565300"/>
                  <a:gd name="connsiteX116" fmla="*/ 174835 w 606862"/>
                  <a:gd name="connsiteY116" fmla="*/ 71871 h 565300"/>
                  <a:gd name="connsiteX117" fmla="*/ 168879 w 606862"/>
                  <a:gd name="connsiteY117" fmla="*/ 72069 h 565300"/>
                  <a:gd name="connsiteX118" fmla="*/ 168879 w 606862"/>
                  <a:gd name="connsiteY118" fmla="*/ 48575 h 565300"/>
                  <a:gd name="connsiteX119" fmla="*/ 156867 w 606862"/>
                  <a:gd name="connsiteY119" fmla="*/ 26468 h 565300"/>
                  <a:gd name="connsiteX120" fmla="*/ 183273 w 606862"/>
                  <a:gd name="connsiteY120" fmla="*/ 0 h 56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6862" h="565300">
                    <a:moveTo>
                      <a:pt x="225640" y="344936"/>
                    </a:moveTo>
                    <a:cubicBezTo>
                      <a:pt x="221272" y="347315"/>
                      <a:pt x="216904" y="348802"/>
                      <a:pt x="212735" y="349595"/>
                    </a:cubicBezTo>
                    <a:cubicBezTo>
                      <a:pt x="210154" y="349991"/>
                      <a:pt x="208268" y="352172"/>
                      <a:pt x="208268" y="354750"/>
                    </a:cubicBezTo>
                    <a:lnTo>
                      <a:pt x="208268" y="368033"/>
                    </a:lnTo>
                    <a:cubicBezTo>
                      <a:pt x="207573" y="368330"/>
                      <a:pt x="206878" y="368826"/>
                      <a:pt x="206282" y="369421"/>
                    </a:cubicBezTo>
                    <a:cubicBezTo>
                      <a:pt x="205289" y="370511"/>
                      <a:pt x="204793" y="371998"/>
                      <a:pt x="204992" y="373584"/>
                    </a:cubicBezTo>
                    <a:lnTo>
                      <a:pt x="207870" y="401836"/>
                    </a:lnTo>
                    <a:cubicBezTo>
                      <a:pt x="208069" y="404017"/>
                      <a:pt x="209657" y="405801"/>
                      <a:pt x="211742" y="406396"/>
                    </a:cubicBezTo>
                    <a:cubicBezTo>
                      <a:pt x="212238" y="406495"/>
                      <a:pt x="212735" y="406594"/>
                      <a:pt x="213132" y="406594"/>
                    </a:cubicBezTo>
                    <a:cubicBezTo>
                      <a:pt x="214819" y="406594"/>
                      <a:pt x="216408" y="405801"/>
                      <a:pt x="217400" y="404413"/>
                    </a:cubicBezTo>
                    <a:lnTo>
                      <a:pt x="232390" y="384687"/>
                    </a:lnTo>
                    <a:cubicBezTo>
                      <a:pt x="233085" y="383695"/>
                      <a:pt x="233383" y="382605"/>
                      <a:pt x="233482" y="381415"/>
                    </a:cubicBezTo>
                    <a:lnTo>
                      <a:pt x="233383" y="349694"/>
                    </a:lnTo>
                    <a:cubicBezTo>
                      <a:pt x="233383" y="347811"/>
                      <a:pt x="232489" y="346026"/>
                      <a:pt x="230901" y="345134"/>
                    </a:cubicBezTo>
                    <a:cubicBezTo>
                      <a:pt x="229213" y="344143"/>
                      <a:pt x="227228" y="344143"/>
                      <a:pt x="225640" y="344936"/>
                    </a:cubicBezTo>
                    <a:close/>
                    <a:moveTo>
                      <a:pt x="158236" y="344936"/>
                    </a:moveTo>
                    <a:cubicBezTo>
                      <a:pt x="156548" y="344044"/>
                      <a:pt x="154563" y="344143"/>
                      <a:pt x="152974" y="345134"/>
                    </a:cubicBezTo>
                    <a:cubicBezTo>
                      <a:pt x="151386" y="346026"/>
                      <a:pt x="150393" y="347811"/>
                      <a:pt x="150393" y="349694"/>
                    </a:cubicBezTo>
                    <a:lnTo>
                      <a:pt x="150393" y="381415"/>
                    </a:lnTo>
                    <a:cubicBezTo>
                      <a:pt x="150393" y="382605"/>
                      <a:pt x="150791" y="383695"/>
                      <a:pt x="151485" y="384687"/>
                    </a:cubicBezTo>
                    <a:lnTo>
                      <a:pt x="166475" y="404512"/>
                    </a:lnTo>
                    <a:cubicBezTo>
                      <a:pt x="167468" y="405801"/>
                      <a:pt x="169056" y="406594"/>
                      <a:pt x="170644" y="406594"/>
                    </a:cubicBezTo>
                    <a:cubicBezTo>
                      <a:pt x="171141" y="406594"/>
                      <a:pt x="171637" y="406495"/>
                      <a:pt x="172133" y="406396"/>
                    </a:cubicBezTo>
                    <a:cubicBezTo>
                      <a:pt x="174218" y="405801"/>
                      <a:pt x="175707" y="404017"/>
                      <a:pt x="176005" y="401836"/>
                    </a:cubicBezTo>
                    <a:lnTo>
                      <a:pt x="178884" y="373584"/>
                    </a:lnTo>
                    <a:cubicBezTo>
                      <a:pt x="179082" y="372097"/>
                      <a:pt x="178586" y="370511"/>
                      <a:pt x="177593" y="369421"/>
                    </a:cubicBezTo>
                    <a:cubicBezTo>
                      <a:pt x="176998" y="368826"/>
                      <a:pt x="176303" y="368330"/>
                      <a:pt x="175509" y="368033"/>
                    </a:cubicBezTo>
                    <a:lnTo>
                      <a:pt x="175509" y="354750"/>
                    </a:lnTo>
                    <a:cubicBezTo>
                      <a:pt x="175509" y="352172"/>
                      <a:pt x="173722" y="349991"/>
                      <a:pt x="171141" y="349595"/>
                    </a:cubicBezTo>
                    <a:cubicBezTo>
                      <a:pt x="166971" y="348802"/>
                      <a:pt x="162604" y="347216"/>
                      <a:pt x="158236" y="344936"/>
                    </a:cubicBezTo>
                    <a:close/>
                    <a:moveTo>
                      <a:pt x="166475" y="201992"/>
                    </a:moveTo>
                    <a:cubicBezTo>
                      <a:pt x="151386" y="201992"/>
                      <a:pt x="136893" y="208038"/>
                      <a:pt x="129547" y="211706"/>
                    </a:cubicBezTo>
                    <a:cubicBezTo>
                      <a:pt x="127760" y="212598"/>
                      <a:pt x="126569" y="214482"/>
                      <a:pt x="126569" y="216464"/>
                    </a:cubicBezTo>
                    <a:lnTo>
                      <a:pt x="126569" y="225981"/>
                    </a:lnTo>
                    <a:lnTo>
                      <a:pt x="124385" y="225981"/>
                    </a:lnTo>
                    <a:cubicBezTo>
                      <a:pt x="121506" y="225981"/>
                      <a:pt x="119124" y="228360"/>
                      <a:pt x="119124" y="231334"/>
                    </a:cubicBezTo>
                    <a:lnTo>
                      <a:pt x="119124" y="240057"/>
                    </a:lnTo>
                    <a:cubicBezTo>
                      <a:pt x="119124" y="241842"/>
                      <a:pt x="120017" y="243527"/>
                      <a:pt x="121506" y="244518"/>
                    </a:cubicBezTo>
                    <a:lnTo>
                      <a:pt x="126668" y="247888"/>
                    </a:lnTo>
                    <a:lnTo>
                      <a:pt x="126966" y="250069"/>
                    </a:lnTo>
                    <a:cubicBezTo>
                      <a:pt x="128653" y="262758"/>
                      <a:pt x="135801" y="279213"/>
                      <a:pt x="146026" y="294083"/>
                    </a:cubicBezTo>
                    <a:cubicBezTo>
                      <a:pt x="159129" y="313016"/>
                      <a:pt x="171339" y="321442"/>
                      <a:pt x="177593" y="321442"/>
                    </a:cubicBezTo>
                    <a:lnTo>
                      <a:pt x="206183" y="321442"/>
                    </a:lnTo>
                    <a:cubicBezTo>
                      <a:pt x="212536" y="321442"/>
                      <a:pt x="224746" y="313016"/>
                      <a:pt x="237751" y="294083"/>
                    </a:cubicBezTo>
                    <a:cubicBezTo>
                      <a:pt x="248075" y="279213"/>
                      <a:pt x="255222" y="262758"/>
                      <a:pt x="256910" y="250069"/>
                    </a:cubicBezTo>
                    <a:lnTo>
                      <a:pt x="257207" y="247888"/>
                    </a:lnTo>
                    <a:lnTo>
                      <a:pt x="262369" y="244518"/>
                    </a:lnTo>
                    <a:cubicBezTo>
                      <a:pt x="263858" y="243527"/>
                      <a:pt x="264752" y="241842"/>
                      <a:pt x="264752" y="240057"/>
                    </a:cubicBezTo>
                    <a:lnTo>
                      <a:pt x="264752" y="231334"/>
                    </a:lnTo>
                    <a:cubicBezTo>
                      <a:pt x="264752" y="228360"/>
                      <a:pt x="262369" y="225981"/>
                      <a:pt x="259391" y="225981"/>
                    </a:cubicBezTo>
                    <a:lnTo>
                      <a:pt x="256513" y="225981"/>
                    </a:lnTo>
                    <a:cubicBezTo>
                      <a:pt x="256115" y="225287"/>
                      <a:pt x="255520" y="224692"/>
                      <a:pt x="254825" y="224197"/>
                    </a:cubicBezTo>
                    <a:cubicBezTo>
                      <a:pt x="253336" y="223205"/>
                      <a:pt x="251450" y="223106"/>
                      <a:pt x="249762" y="223800"/>
                    </a:cubicBezTo>
                    <a:cubicBezTo>
                      <a:pt x="242615" y="226972"/>
                      <a:pt x="235567" y="228657"/>
                      <a:pt x="228717" y="228657"/>
                    </a:cubicBezTo>
                    <a:cubicBezTo>
                      <a:pt x="216606" y="228657"/>
                      <a:pt x="205587" y="223602"/>
                      <a:pt x="196057" y="213788"/>
                    </a:cubicBezTo>
                    <a:cubicBezTo>
                      <a:pt x="188414" y="205957"/>
                      <a:pt x="178487" y="201992"/>
                      <a:pt x="166475" y="201992"/>
                    </a:cubicBezTo>
                    <a:close/>
                    <a:moveTo>
                      <a:pt x="178487" y="100979"/>
                    </a:moveTo>
                    <a:lnTo>
                      <a:pt x="205389" y="100979"/>
                    </a:lnTo>
                    <a:cubicBezTo>
                      <a:pt x="251152" y="100979"/>
                      <a:pt x="288477" y="138152"/>
                      <a:pt x="288477" y="183950"/>
                    </a:cubicBezTo>
                    <a:lnTo>
                      <a:pt x="288477" y="210021"/>
                    </a:lnTo>
                    <a:cubicBezTo>
                      <a:pt x="291555" y="214383"/>
                      <a:pt x="293242" y="219537"/>
                      <a:pt x="293242" y="224890"/>
                    </a:cubicBezTo>
                    <a:lnTo>
                      <a:pt x="293242" y="243428"/>
                    </a:lnTo>
                    <a:cubicBezTo>
                      <a:pt x="293242" y="250961"/>
                      <a:pt x="289867" y="258198"/>
                      <a:pt x="284109" y="262956"/>
                    </a:cubicBezTo>
                    <a:cubicBezTo>
                      <a:pt x="282620" y="267615"/>
                      <a:pt x="280834" y="272373"/>
                      <a:pt x="278749" y="277132"/>
                    </a:cubicBezTo>
                    <a:cubicBezTo>
                      <a:pt x="274381" y="288234"/>
                      <a:pt x="268226" y="299832"/>
                      <a:pt x="260781" y="310637"/>
                    </a:cubicBezTo>
                    <a:cubicBezTo>
                      <a:pt x="257704" y="315197"/>
                      <a:pt x="253534" y="320649"/>
                      <a:pt x="248670" y="326101"/>
                    </a:cubicBezTo>
                    <a:cubicBezTo>
                      <a:pt x="253137" y="329273"/>
                      <a:pt x="256314" y="332941"/>
                      <a:pt x="257704" y="337303"/>
                    </a:cubicBezTo>
                    <a:lnTo>
                      <a:pt x="316968" y="355245"/>
                    </a:lnTo>
                    <a:cubicBezTo>
                      <a:pt x="358661" y="367240"/>
                      <a:pt x="383875" y="542104"/>
                      <a:pt x="383875" y="549638"/>
                    </a:cubicBezTo>
                    <a:cubicBezTo>
                      <a:pt x="383875" y="558262"/>
                      <a:pt x="376827" y="565300"/>
                      <a:pt x="368091" y="565300"/>
                    </a:cubicBezTo>
                    <a:lnTo>
                      <a:pt x="15685" y="565300"/>
                    </a:lnTo>
                    <a:cubicBezTo>
                      <a:pt x="7048" y="565300"/>
                      <a:pt x="0" y="558262"/>
                      <a:pt x="0" y="549638"/>
                    </a:cubicBezTo>
                    <a:cubicBezTo>
                      <a:pt x="0" y="548745"/>
                      <a:pt x="100" y="547952"/>
                      <a:pt x="199" y="547159"/>
                    </a:cubicBezTo>
                    <a:cubicBezTo>
                      <a:pt x="199" y="547159"/>
                      <a:pt x="25215" y="367240"/>
                      <a:pt x="66908" y="355245"/>
                    </a:cubicBezTo>
                    <a:lnTo>
                      <a:pt x="126172" y="337303"/>
                    </a:lnTo>
                    <a:cubicBezTo>
                      <a:pt x="127562" y="332941"/>
                      <a:pt x="130738" y="329273"/>
                      <a:pt x="135205" y="326101"/>
                    </a:cubicBezTo>
                    <a:cubicBezTo>
                      <a:pt x="130341" y="320649"/>
                      <a:pt x="126172" y="315197"/>
                      <a:pt x="123094" y="310637"/>
                    </a:cubicBezTo>
                    <a:cubicBezTo>
                      <a:pt x="115649" y="299832"/>
                      <a:pt x="109395" y="288234"/>
                      <a:pt x="105127" y="277132"/>
                    </a:cubicBezTo>
                    <a:cubicBezTo>
                      <a:pt x="103042" y="272373"/>
                      <a:pt x="101255" y="267615"/>
                      <a:pt x="99766" y="262956"/>
                    </a:cubicBezTo>
                    <a:cubicBezTo>
                      <a:pt x="94008" y="258099"/>
                      <a:pt x="90633" y="250961"/>
                      <a:pt x="90633" y="243428"/>
                    </a:cubicBezTo>
                    <a:lnTo>
                      <a:pt x="90633" y="224890"/>
                    </a:lnTo>
                    <a:cubicBezTo>
                      <a:pt x="90633" y="219537"/>
                      <a:pt x="92321" y="214383"/>
                      <a:pt x="95398" y="210021"/>
                    </a:cubicBezTo>
                    <a:lnTo>
                      <a:pt x="95398" y="183950"/>
                    </a:lnTo>
                    <a:cubicBezTo>
                      <a:pt x="95398" y="138152"/>
                      <a:pt x="132624" y="100979"/>
                      <a:pt x="178487" y="100979"/>
                    </a:cubicBezTo>
                    <a:close/>
                    <a:moveTo>
                      <a:pt x="479606" y="93305"/>
                    </a:moveTo>
                    <a:cubicBezTo>
                      <a:pt x="488144" y="92017"/>
                      <a:pt x="496086" y="97962"/>
                      <a:pt x="497278" y="106483"/>
                    </a:cubicBezTo>
                    <a:lnTo>
                      <a:pt x="506710" y="172472"/>
                    </a:lnTo>
                    <a:cubicBezTo>
                      <a:pt x="508000" y="180993"/>
                      <a:pt x="502043" y="188821"/>
                      <a:pt x="493505" y="190109"/>
                    </a:cubicBezTo>
                    <a:cubicBezTo>
                      <a:pt x="492711" y="190208"/>
                      <a:pt x="492016" y="190208"/>
                      <a:pt x="491222" y="190208"/>
                    </a:cubicBezTo>
                    <a:cubicBezTo>
                      <a:pt x="483676" y="190208"/>
                      <a:pt x="476925" y="184659"/>
                      <a:pt x="475833" y="176832"/>
                    </a:cubicBezTo>
                    <a:lnTo>
                      <a:pt x="471862" y="148989"/>
                    </a:lnTo>
                    <a:lnTo>
                      <a:pt x="424107" y="213789"/>
                    </a:lnTo>
                    <a:cubicBezTo>
                      <a:pt x="419739" y="219635"/>
                      <a:pt x="411896" y="221716"/>
                      <a:pt x="405244" y="218843"/>
                    </a:cubicBezTo>
                    <a:lnTo>
                      <a:pt x="327506" y="184758"/>
                    </a:lnTo>
                    <a:lnTo>
                      <a:pt x="323237" y="189415"/>
                    </a:lnTo>
                    <a:cubicBezTo>
                      <a:pt x="322940" y="176336"/>
                      <a:pt x="320557" y="163753"/>
                      <a:pt x="316486" y="152061"/>
                    </a:cubicBezTo>
                    <a:cubicBezTo>
                      <a:pt x="320557" y="149980"/>
                      <a:pt x="325422" y="149782"/>
                      <a:pt x="329790" y="151665"/>
                    </a:cubicBezTo>
                    <a:lnTo>
                      <a:pt x="406336" y="185254"/>
                    </a:lnTo>
                    <a:lnTo>
                      <a:pt x="447538" y="129371"/>
                    </a:lnTo>
                    <a:lnTo>
                      <a:pt x="417952" y="133632"/>
                    </a:lnTo>
                    <a:cubicBezTo>
                      <a:pt x="409414" y="134821"/>
                      <a:pt x="401471" y="128876"/>
                      <a:pt x="400280" y="120355"/>
                    </a:cubicBezTo>
                    <a:cubicBezTo>
                      <a:pt x="398989" y="111834"/>
                      <a:pt x="404946" y="104006"/>
                      <a:pt x="413484" y="102718"/>
                    </a:cubicBezTo>
                    <a:close/>
                    <a:moveTo>
                      <a:pt x="183273" y="0"/>
                    </a:moveTo>
                    <a:lnTo>
                      <a:pt x="580456" y="0"/>
                    </a:lnTo>
                    <a:cubicBezTo>
                      <a:pt x="595049" y="0"/>
                      <a:pt x="606862" y="11896"/>
                      <a:pt x="606862" y="26468"/>
                    </a:cubicBezTo>
                    <a:cubicBezTo>
                      <a:pt x="606862" y="35687"/>
                      <a:pt x="602097" y="43816"/>
                      <a:pt x="594850" y="48575"/>
                    </a:cubicBezTo>
                    <a:lnTo>
                      <a:pt x="594850" y="299675"/>
                    </a:lnTo>
                    <a:cubicBezTo>
                      <a:pt x="594850" y="308994"/>
                      <a:pt x="587207" y="316627"/>
                      <a:pt x="577776" y="316627"/>
                    </a:cubicBezTo>
                    <a:lnTo>
                      <a:pt x="304086" y="316627"/>
                    </a:lnTo>
                    <a:cubicBezTo>
                      <a:pt x="306468" y="311770"/>
                      <a:pt x="308652" y="306912"/>
                      <a:pt x="310439" y="302154"/>
                    </a:cubicBezTo>
                    <a:cubicBezTo>
                      <a:pt x="311928" y="298882"/>
                      <a:pt x="313219" y="295611"/>
                      <a:pt x="314410" y="292340"/>
                    </a:cubicBezTo>
                    <a:cubicBezTo>
                      <a:pt x="316991" y="289267"/>
                      <a:pt x="319175" y="285995"/>
                      <a:pt x="320962" y="282625"/>
                    </a:cubicBezTo>
                    <a:lnTo>
                      <a:pt x="560801" y="282625"/>
                    </a:lnTo>
                    <a:lnTo>
                      <a:pt x="560801" y="52837"/>
                    </a:lnTo>
                    <a:lnTo>
                      <a:pt x="203028" y="52837"/>
                    </a:lnTo>
                    <a:lnTo>
                      <a:pt x="203028" y="71871"/>
                    </a:lnTo>
                    <a:lnTo>
                      <a:pt x="174835" y="71871"/>
                    </a:lnTo>
                    <a:cubicBezTo>
                      <a:pt x="172850" y="71871"/>
                      <a:pt x="170864" y="71970"/>
                      <a:pt x="168879" y="72069"/>
                    </a:cubicBezTo>
                    <a:lnTo>
                      <a:pt x="168879" y="48575"/>
                    </a:lnTo>
                    <a:cubicBezTo>
                      <a:pt x="161632" y="43816"/>
                      <a:pt x="156867" y="35687"/>
                      <a:pt x="156867" y="26468"/>
                    </a:cubicBezTo>
                    <a:cubicBezTo>
                      <a:pt x="156867" y="11896"/>
                      <a:pt x="168680" y="0"/>
                      <a:pt x="183273"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sz="2000" b="1" i="1" dirty="0">
                  <a:solidFill>
                    <a:schemeClr val="tx1"/>
                  </a:solidFill>
                  <a:cs typeface="+mn-ea"/>
                  <a:sym typeface="+mn-lt"/>
                </a:endParaRPr>
              </a:p>
            </p:txBody>
          </p:sp>
          <p:grpSp>
            <p:nvGrpSpPr>
              <p:cNvPr id="16" name="ïšļîḑé">
                <a:extLst>
                  <a:ext uri="{FF2B5EF4-FFF2-40B4-BE49-F238E27FC236}">
                    <a16:creationId xmlns:a16="http://schemas.microsoft.com/office/drawing/2014/main" id="{F9799675-9FAD-4346-A709-EB7EA34E67C5}"/>
                  </a:ext>
                </a:extLst>
              </p:cNvPr>
              <p:cNvGrpSpPr/>
              <p:nvPr/>
            </p:nvGrpSpPr>
            <p:grpSpPr>
              <a:xfrm>
                <a:off x="4467128" y="4786504"/>
                <a:ext cx="1643229" cy="993775"/>
                <a:chOff x="4451766" y="4782619"/>
                <a:chExt cx="1718125" cy="993775"/>
              </a:xfrm>
            </p:grpSpPr>
            <p:sp>
              <p:nvSpPr>
                <p:cNvPr id="17" name="ïṥḷîdè">
                  <a:extLst>
                    <a:ext uri="{FF2B5EF4-FFF2-40B4-BE49-F238E27FC236}">
                      <a16:creationId xmlns:a16="http://schemas.microsoft.com/office/drawing/2014/main" id="{B055BB91-63AD-47A4-BD65-5D86FF9D1D3E}"/>
                    </a:ext>
                  </a:extLst>
                </p:cNvPr>
                <p:cNvSpPr/>
                <p:nvPr/>
              </p:nvSpPr>
              <p:spPr bwMode="auto">
                <a:xfrm>
                  <a:off x="4451766" y="5137068"/>
                  <a:ext cx="1718125" cy="639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fontScale="85000" lnSpcReduction="1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lnSpc>
                      <a:spcPct val="150000"/>
                    </a:lnSpc>
                    <a:spcBef>
                      <a:spcPct val="0"/>
                    </a:spcBef>
                    <a:buFont typeface="Arial" panose="020B0604020202020204" pitchFamily="34" charset="0"/>
                    <a:buChar char="•"/>
                  </a:pPr>
                  <a:r>
                    <a:rPr lang="en-US" altLang="zh-CN" sz="1100" dirty="0">
                      <a:solidFill>
                        <a:schemeClr val="bg1"/>
                      </a:solidFill>
                      <a:cs typeface="+mn-ea"/>
                      <a:sym typeface="+mn-lt"/>
                    </a:rPr>
                    <a:t>Supporting text here.</a:t>
                  </a:r>
                </a:p>
                <a:p>
                  <a:pPr marL="171450" indent="-171450">
                    <a:lnSpc>
                      <a:spcPct val="150000"/>
                    </a:lnSpc>
                    <a:spcBef>
                      <a:spcPct val="0"/>
                    </a:spcBef>
                    <a:buFont typeface="Arial" panose="020B0604020202020204" pitchFamily="34" charset="0"/>
                    <a:buChar char="•"/>
                  </a:pPr>
                  <a:r>
                    <a:rPr lang="en-US" altLang="zh-CN" sz="1100" dirty="0">
                      <a:solidFill>
                        <a:schemeClr val="bg1"/>
                      </a:solidFill>
                      <a:cs typeface="+mn-ea"/>
                      <a:sym typeface="+mn-lt"/>
                    </a:rPr>
                    <a:t>……</a:t>
                  </a:r>
                </a:p>
              </p:txBody>
            </p:sp>
            <p:sp>
              <p:nvSpPr>
                <p:cNvPr id="18" name="íṧḷîḑe">
                  <a:extLst>
                    <a:ext uri="{FF2B5EF4-FFF2-40B4-BE49-F238E27FC236}">
                      <a16:creationId xmlns:a16="http://schemas.microsoft.com/office/drawing/2014/main" id="{886C9CD9-6D9F-4E5F-8B56-38C3C2DBBA1E}"/>
                    </a:ext>
                  </a:extLst>
                </p:cNvPr>
                <p:cNvSpPr txBox="1"/>
                <p:nvPr/>
              </p:nvSpPr>
              <p:spPr bwMode="auto">
                <a:xfrm>
                  <a:off x="4451766" y="4782619"/>
                  <a:ext cx="1718125" cy="354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1600" i="1" smtClean="0">
                      <a:solidFill>
                        <a:schemeClr val="bg1"/>
                      </a:solidFill>
                      <a:cs typeface="+mn-ea"/>
                      <a:sym typeface="+mn-lt"/>
                    </a:rPr>
                    <a:t>02.Add title</a:t>
                  </a:r>
                  <a:endParaRPr lang="en-US" altLang="zh-CN" sz="1600" i="1" dirty="0">
                    <a:solidFill>
                      <a:schemeClr val="bg1"/>
                    </a:solidFill>
                    <a:cs typeface="+mn-ea"/>
                    <a:sym typeface="+mn-lt"/>
                  </a:endParaRPr>
                </a:p>
              </p:txBody>
            </p:sp>
          </p:grpSp>
        </p:grpSp>
      </p:grpSp>
      <p:grpSp>
        <p:nvGrpSpPr>
          <p:cNvPr id="19" name="组合 18">
            <a:extLst>
              <a:ext uri="{FF2B5EF4-FFF2-40B4-BE49-F238E27FC236}">
                <a16:creationId xmlns:a16="http://schemas.microsoft.com/office/drawing/2014/main" id="{C860876B-8BFA-4EAC-A083-D3274E8EB2C0}"/>
              </a:ext>
            </a:extLst>
          </p:cNvPr>
          <p:cNvGrpSpPr/>
          <p:nvPr/>
        </p:nvGrpSpPr>
        <p:grpSpPr>
          <a:xfrm>
            <a:off x="54663" y="1485494"/>
            <a:ext cx="7110739" cy="4444211"/>
            <a:chOff x="5712498" y="2045244"/>
            <a:chExt cx="6336001" cy="3960000"/>
          </a:xfrm>
        </p:grpSpPr>
        <p:pic>
          <p:nvPicPr>
            <p:cNvPr id="20" name="Picture 45">
              <a:extLst>
                <a:ext uri="{FF2B5EF4-FFF2-40B4-BE49-F238E27FC236}">
                  <a16:creationId xmlns:a16="http://schemas.microsoft.com/office/drawing/2014/main" id="{52A12B80-5E7F-4757-BF1F-5C638B0FAC0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12498" y="2045244"/>
              <a:ext cx="6336001" cy="3960000"/>
            </a:xfrm>
            <a:prstGeom prst="rect">
              <a:avLst/>
            </a:prstGeom>
          </p:spPr>
        </p:pic>
        <p:sp>
          <p:nvSpPr>
            <p:cNvPr id="21" name="Rectangle 46">
              <a:extLst>
                <a:ext uri="{FF2B5EF4-FFF2-40B4-BE49-F238E27FC236}">
                  <a16:creationId xmlns:a16="http://schemas.microsoft.com/office/drawing/2014/main" id="{D5CD7ABB-86DD-4E47-9AB7-CFBB48BCCB68}"/>
                </a:ext>
              </a:extLst>
            </p:cNvPr>
            <p:cNvSpPr/>
            <p:nvPr/>
          </p:nvSpPr>
          <p:spPr>
            <a:xfrm>
              <a:off x="6654702" y="2427066"/>
              <a:ext cx="4453778" cy="29157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a:outerShdw blurRad="508000" dist="190500" dir="5400000" algn="tl" rotWithShape="0">
                <a:srgbClr val="595F6F">
                  <a:alpha val="55000"/>
                </a:srgbClr>
              </a:outerShdw>
            </a:effectLst>
          </p:spPr>
          <p:style>
            <a:lnRef idx="0">
              <a:scrgbClr r="0" g="0" b="0"/>
            </a:lnRef>
            <a:fillRef idx="0">
              <a:scrgbClr r="0" g="0" b="0"/>
            </a:fillRef>
            <a:effectRef idx="0">
              <a:scrgbClr r="0" g="0" b="0"/>
            </a:effectRef>
            <a:fontRef idx="major"/>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bg-BG"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22" name="文本框 21">
            <a:extLst>
              <a:ext uri="{FF2B5EF4-FFF2-40B4-BE49-F238E27FC236}">
                <a16:creationId xmlns:a16="http://schemas.microsoft.com/office/drawing/2014/main" id="{4F03DE67-2C21-4268-9BC3-73DA85411A46}"/>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16051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528" fill="hold" grpId="0" nodeType="after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to="" calcmode="lin" valueType="num">
                                      <p:cBhvr>
                                        <p:cTn id="13" dur="1000" fill="hold">
                                          <p:stCondLst>
                                            <p:cond delay="0"/>
                                          </p:stCondLst>
                                        </p:cTn>
                                        <p:tgtEl>
                                          <p:spTgt spid="2"/>
                                        </p:tgtEl>
                                        <p:attrNameLst>
                                          <p:attrName>ppt_x</p:attrName>
                                        </p:attrNameLst>
                                      </p:cBhvr>
                                      <p:tavLst>
                                        <p:tav tm="0" fmla="#ppt_x+(8/9)*(#ppt_x-(#ppt_x-#ppt_w/2))*((1.5-1.5*$)^2-(1.5-1.5*$)^3)">
                                          <p:val>
                                            <p:strVal val="0"/>
                                          </p:val>
                                        </p:tav>
                                        <p:tav tm="100000">
                                          <p:val>
                                            <p:strVal val="1"/>
                                          </p:val>
                                        </p:tav>
                                      </p:tavLst>
                                    </p:anim>
                                    <p:anim to="" calcmode="lin" valueType="num">
                                      <p:cBhvr>
                                        <p:cTn id="14" dur="1000" fill="hold">
                                          <p:stCondLst>
                                            <p:cond delay="0"/>
                                          </p:stCondLst>
                                        </p:cTn>
                                        <p:tgtEl>
                                          <p:spTgt spid="2"/>
                                        </p:tgtEl>
                                        <p:attrNameLst>
                                          <p:attrName>ppt_y</p:attrName>
                                        </p:attrNameLst>
                                      </p:cBhvr>
                                      <p:tavLst>
                                        <p:tav tm="0" fmla="#ppt_y+(8/9)*(#ppt_y-(#ppt_y+#ppt_h/2))*((1.5-1.5*$)^2-(1.5-1.5*$)^3)">
                                          <p:val>
                                            <p:strVal val="0"/>
                                          </p:val>
                                        </p:tav>
                                        <p:tav tm="100000">
                                          <p:val>
                                            <p:strVal val="1"/>
                                          </p:val>
                                        </p:tav>
                                      </p:tavLst>
                                    </p:anim>
                                    <p:anim to="" calcmode="lin" valueType="num">
                                      <p:cBhvr>
                                        <p:cTn id="15" dur="1000" fill="hold">
                                          <p:stCondLst>
                                            <p:cond delay="0"/>
                                          </p:stCondLst>
                                        </p:cTn>
                                        <p:tgtEl>
                                          <p:spTgt spid="2"/>
                                        </p:tgtEl>
                                        <p:attrNameLst>
                                          <p:attrName>ppt_w</p:attrName>
                                        </p:attrNameLst>
                                      </p:cBhvr>
                                      <p:tavLst>
                                        <p:tav tm="0" fmla="#ppt_w+(8/9)*(#ppt_w-0)*((1.5-1.5*$)^2-(1.5-1.5*$)^3)">
                                          <p:val>
                                            <p:strVal val="0"/>
                                          </p:val>
                                        </p:tav>
                                        <p:tav tm="100000">
                                          <p:val>
                                            <p:strVal val="1"/>
                                          </p:val>
                                        </p:tav>
                                      </p:tavLst>
                                    </p:anim>
                                    <p:anim to="" calcmode="lin" valueType="num">
                                      <p:cBhvr>
                                        <p:cTn id="16" dur="1000" fill="hold">
                                          <p:stCondLst>
                                            <p:cond delay="0"/>
                                          </p:stCondLst>
                                        </p:cTn>
                                        <p:tgtEl>
                                          <p:spTgt spid="2"/>
                                        </p:tgtEl>
                                        <p:attrNameLst>
                                          <p:attrName>ppt_h</p:attrName>
                                        </p:attrNameLst>
                                      </p:cBhvr>
                                      <p:tavLst>
                                        <p:tav tm="0" fmla="#ppt_h+(8/9)*(#ppt_h-0)*((1.5-1.5*$)^2-(1.5-1.5*$)^3)">
                                          <p:val>
                                            <p:strVal val="0"/>
                                          </p:val>
                                        </p:tav>
                                        <p:tav tm="100000">
                                          <p:val>
                                            <p:strVal val="1"/>
                                          </p:val>
                                        </p:tav>
                                      </p:tavLst>
                                    </p:anim>
                                  </p:childTnLst>
                                </p:cTn>
                              </p:par>
                            </p:childTnLst>
                          </p:cTn>
                        </p:par>
                        <p:par>
                          <p:cTn id="17" fill="hold">
                            <p:stCondLst>
                              <p:cond delay="365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par>
                          <p:cTn id="21" fill="hold">
                            <p:stCondLst>
                              <p:cond delay="415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60E24C1-8F2D-4C2E-90A4-5A7D39D9D2F3}"/>
              </a:ext>
            </a:extLst>
          </p:cNvPr>
          <p:cNvSpPr/>
          <p:nvPr/>
        </p:nvSpPr>
        <p:spPr>
          <a:xfrm>
            <a:off x="4735512" y="1897488"/>
            <a:ext cx="6516688" cy="4299707"/>
          </a:xfrm>
          <a:prstGeom prst="rect">
            <a:avLst/>
          </a:prstGeom>
          <a:blipFill>
            <a:blip r:embed="rId2" cstate="screen">
              <a:extLst>
                <a:ext uri="{28A0092B-C50C-407E-A947-70E740481C1C}">
                  <a14:useLocalDpi xmlns:a14="http://schemas.microsoft.com/office/drawing/2010/main"/>
                </a:ext>
              </a:extLst>
            </a:blip>
            <a:stretch>
              <a:fillRect/>
            </a:stretch>
          </a:blip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dirty="0">
              <a:solidFill>
                <a:schemeClr val="tx1">
                  <a:lumMod val="75000"/>
                  <a:lumOff val="25000"/>
                </a:schemeClr>
              </a:solidFill>
              <a:cs typeface="+mn-ea"/>
              <a:sym typeface="+mn-lt"/>
            </a:endParaRPr>
          </a:p>
        </p:txBody>
      </p:sp>
      <p:grpSp>
        <p:nvGrpSpPr>
          <p:cNvPr id="3" name="组合 2">
            <a:extLst>
              <a:ext uri="{FF2B5EF4-FFF2-40B4-BE49-F238E27FC236}">
                <a16:creationId xmlns:a16="http://schemas.microsoft.com/office/drawing/2014/main" id="{95A45C65-09EF-4248-AA97-32896A456F43}"/>
              </a:ext>
            </a:extLst>
          </p:cNvPr>
          <p:cNvGrpSpPr/>
          <p:nvPr/>
        </p:nvGrpSpPr>
        <p:grpSpPr>
          <a:xfrm>
            <a:off x="973137" y="1897489"/>
            <a:ext cx="3762375" cy="2884488"/>
            <a:chOff x="973137" y="1723319"/>
            <a:chExt cx="3762375" cy="2884488"/>
          </a:xfrm>
        </p:grpSpPr>
        <p:sp>
          <p:nvSpPr>
            <p:cNvPr id="4" name="Rectangle 4">
              <a:extLst>
                <a:ext uri="{FF2B5EF4-FFF2-40B4-BE49-F238E27FC236}">
                  <a16:creationId xmlns:a16="http://schemas.microsoft.com/office/drawing/2014/main" id="{2E5B2B5B-84D7-4024-8597-E3B07E1B4042}"/>
                </a:ext>
              </a:extLst>
            </p:cNvPr>
            <p:cNvSpPr/>
            <p:nvPr/>
          </p:nvSpPr>
          <p:spPr>
            <a:xfrm>
              <a:off x="973137" y="1723319"/>
              <a:ext cx="3762375" cy="288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dirty="0">
                <a:solidFill>
                  <a:schemeClr val="tx1">
                    <a:lumMod val="75000"/>
                    <a:lumOff val="25000"/>
                  </a:schemeClr>
                </a:solidFill>
                <a:cs typeface="+mn-ea"/>
                <a:sym typeface="+mn-lt"/>
              </a:endParaRPr>
            </a:p>
          </p:txBody>
        </p:sp>
        <p:sp>
          <p:nvSpPr>
            <p:cNvPr id="5" name="TextBox 76">
              <a:extLst>
                <a:ext uri="{FF2B5EF4-FFF2-40B4-BE49-F238E27FC236}">
                  <a16:creationId xmlns:a16="http://schemas.microsoft.com/office/drawing/2014/main" id="{CF439E0C-53A9-4D9F-8FDA-E70601910626}"/>
                </a:ext>
              </a:extLst>
            </p:cNvPr>
            <p:cNvSpPr txBox="1"/>
            <p:nvPr/>
          </p:nvSpPr>
          <p:spPr>
            <a:xfrm>
              <a:off x="1784412" y="2307191"/>
              <a:ext cx="1928607" cy="400110"/>
            </a:xfrm>
            <a:prstGeom prst="rect">
              <a:avLst/>
            </a:prstGeom>
            <a:noFill/>
          </p:spPr>
          <p:txBody>
            <a:bodyPr wrap="square" rtlCol="0">
              <a:spAutoFit/>
            </a:bodyPr>
            <a:lstStyle/>
            <a:p>
              <a:pPr algn="ctr"/>
              <a:r>
                <a:rPr lang="en-US" altLang="zh-CN" sz="2000" b="1" smtClean="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sp>
          <p:nvSpPr>
            <p:cNvPr id="6" name="文本框 5">
              <a:extLst>
                <a:ext uri="{FF2B5EF4-FFF2-40B4-BE49-F238E27FC236}">
                  <a16:creationId xmlns:a16="http://schemas.microsoft.com/office/drawing/2014/main" id="{1A6A81D0-FB10-4700-A5A4-C6175CAFDAD7}"/>
                </a:ext>
              </a:extLst>
            </p:cNvPr>
            <p:cNvSpPr txBox="1"/>
            <p:nvPr/>
          </p:nvSpPr>
          <p:spPr>
            <a:xfrm>
              <a:off x="1406244" y="2863982"/>
              <a:ext cx="2896158" cy="812530"/>
            </a:xfrm>
            <a:prstGeom prst="rect">
              <a:avLst/>
            </a:prstGeom>
            <a:noFill/>
          </p:spPr>
          <p:txBody>
            <a:bodyPr wrap="square" rtlCol="0">
              <a:spAutoFit/>
            </a:bodyPr>
            <a:lstStyle/>
            <a:p>
              <a:pPr>
                <a:lnSpc>
                  <a:spcPct val="130000"/>
                </a:lnSpc>
              </a:pPr>
              <a:r>
                <a:rPr lang="en-US" altLang="zh-CN" sz="1200" smtClean="0">
                  <a:solidFill>
                    <a:schemeClr val="tx1">
                      <a:lumMod val="50000"/>
                      <a:lumOff val="50000"/>
                    </a:schemeClr>
                  </a:solidFill>
                  <a:cs typeface="+mn-ea"/>
                  <a:sym typeface="+mn-lt"/>
                </a:rPr>
                <a:t>Click here to add content that matches the title.Click here to add content that matches the title.</a:t>
              </a:r>
              <a:endParaRPr lang="en-US" altLang="zh-CN" sz="1200" dirty="0">
                <a:solidFill>
                  <a:schemeClr val="tx1">
                    <a:lumMod val="50000"/>
                    <a:lumOff val="50000"/>
                  </a:schemeClr>
                </a:solidFill>
                <a:cs typeface="+mn-ea"/>
                <a:sym typeface="+mn-lt"/>
              </a:endParaRPr>
            </a:p>
          </p:txBody>
        </p:sp>
      </p:grpSp>
      <p:grpSp>
        <p:nvGrpSpPr>
          <p:cNvPr id="7" name="组合 6">
            <a:extLst>
              <a:ext uri="{FF2B5EF4-FFF2-40B4-BE49-F238E27FC236}">
                <a16:creationId xmlns:a16="http://schemas.microsoft.com/office/drawing/2014/main" id="{1A35D383-AEA4-44B1-A2FE-CB16D7A8174B}"/>
              </a:ext>
            </a:extLst>
          </p:cNvPr>
          <p:cNvGrpSpPr/>
          <p:nvPr/>
        </p:nvGrpSpPr>
        <p:grpSpPr>
          <a:xfrm>
            <a:off x="973137" y="4781977"/>
            <a:ext cx="10279063" cy="1415219"/>
            <a:chOff x="973137" y="4607807"/>
            <a:chExt cx="10279063" cy="1415219"/>
          </a:xfrm>
          <a:solidFill>
            <a:schemeClr val="accent1"/>
          </a:solidFill>
        </p:grpSpPr>
        <p:sp>
          <p:nvSpPr>
            <p:cNvPr id="8" name="Rectangle 5">
              <a:extLst>
                <a:ext uri="{FF2B5EF4-FFF2-40B4-BE49-F238E27FC236}">
                  <a16:creationId xmlns:a16="http://schemas.microsoft.com/office/drawing/2014/main" id="{09F2B840-99ED-4D6E-9617-CCAFF80079A5}"/>
                </a:ext>
              </a:extLst>
            </p:cNvPr>
            <p:cNvSpPr/>
            <p:nvPr/>
          </p:nvSpPr>
          <p:spPr>
            <a:xfrm>
              <a:off x="973137" y="4607807"/>
              <a:ext cx="10279063" cy="1415219"/>
            </a:xfrm>
            <a:prstGeom prst="rect">
              <a:avLst/>
            </a:prstGeom>
            <a:grp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zh-CN" dirty="0">
                <a:solidFill>
                  <a:schemeClr val="tx1">
                    <a:lumMod val="75000"/>
                    <a:lumOff val="25000"/>
                  </a:schemeClr>
                </a:solidFill>
                <a:cs typeface="+mn-ea"/>
                <a:sym typeface="+mn-lt"/>
              </a:endParaRPr>
            </a:p>
          </p:txBody>
        </p:sp>
        <p:sp>
          <p:nvSpPr>
            <p:cNvPr id="9" name="文本框 8">
              <a:extLst>
                <a:ext uri="{FF2B5EF4-FFF2-40B4-BE49-F238E27FC236}">
                  <a16:creationId xmlns:a16="http://schemas.microsoft.com/office/drawing/2014/main" id="{4792EECE-EFEB-4235-9881-F6D46DA96901}"/>
                </a:ext>
              </a:extLst>
            </p:cNvPr>
            <p:cNvSpPr txBox="1"/>
            <p:nvPr/>
          </p:nvSpPr>
          <p:spPr>
            <a:xfrm>
              <a:off x="2303064" y="5233112"/>
              <a:ext cx="3131972" cy="511037"/>
            </a:xfrm>
            <a:prstGeom prst="rect">
              <a:avLst/>
            </a:prstGeom>
            <a:grpFill/>
          </p:spPr>
          <p:txBody>
            <a:bodyPr wrap="square" rtlCol="0">
              <a:spAutoFit/>
            </a:bodyPr>
            <a:lstStyle/>
            <a:p>
              <a:pPr>
                <a:lnSpc>
                  <a:spcPct val="130000"/>
                </a:lnSpc>
              </a:pPr>
              <a:r>
                <a:rPr lang="en-US" altLang="zh-CN" sz="1100" smtClean="0">
                  <a:solidFill>
                    <a:schemeClr val="bg1"/>
                  </a:solidFill>
                  <a:cs typeface="+mn-ea"/>
                  <a:sym typeface="+mn-lt"/>
                </a:rPr>
                <a:t>Click here to add content that matches the title.</a:t>
              </a:r>
              <a:endParaRPr lang="en-US" altLang="zh-CN" sz="1100" dirty="0">
                <a:solidFill>
                  <a:schemeClr val="bg1"/>
                </a:solidFill>
                <a:cs typeface="+mn-ea"/>
                <a:sym typeface="+mn-lt"/>
              </a:endParaRPr>
            </a:p>
          </p:txBody>
        </p:sp>
        <p:sp>
          <p:nvSpPr>
            <p:cNvPr id="10" name="文本框 9">
              <a:extLst>
                <a:ext uri="{FF2B5EF4-FFF2-40B4-BE49-F238E27FC236}">
                  <a16:creationId xmlns:a16="http://schemas.microsoft.com/office/drawing/2014/main" id="{7078D341-C54F-444F-B4F7-79CB1877E9DB}"/>
                </a:ext>
              </a:extLst>
            </p:cNvPr>
            <p:cNvSpPr txBox="1"/>
            <p:nvPr/>
          </p:nvSpPr>
          <p:spPr>
            <a:xfrm>
              <a:off x="7089993" y="5247626"/>
              <a:ext cx="3131972" cy="511037"/>
            </a:xfrm>
            <a:prstGeom prst="rect">
              <a:avLst/>
            </a:prstGeom>
            <a:grpFill/>
          </p:spPr>
          <p:txBody>
            <a:bodyPr wrap="square" rtlCol="0">
              <a:spAutoFit/>
            </a:bodyPr>
            <a:lstStyle/>
            <a:p>
              <a:pPr>
                <a:lnSpc>
                  <a:spcPct val="130000"/>
                </a:lnSpc>
              </a:pPr>
              <a:r>
                <a:rPr lang="en-US" altLang="zh-CN" sz="1100" smtClean="0">
                  <a:solidFill>
                    <a:schemeClr val="bg1"/>
                  </a:solidFill>
                  <a:cs typeface="+mn-ea"/>
                  <a:sym typeface="+mn-lt"/>
                </a:rPr>
                <a:t>Click here to add content that matches the title.</a:t>
              </a:r>
              <a:endParaRPr lang="en-US" altLang="zh-CN" sz="1100" dirty="0">
                <a:solidFill>
                  <a:schemeClr val="bg1"/>
                </a:solidFill>
                <a:cs typeface="+mn-ea"/>
                <a:sym typeface="+mn-lt"/>
              </a:endParaRPr>
            </a:p>
          </p:txBody>
        </p:sp>
      </p:grpSp>
      <p:grpSp>
        <p:nvGrpSpPr>
          <p:cNvPr id="11" name="组合 10">
            <a:extLst>
              <a:ext uri="{FF2B5EF4-FFF2-40B4-BE49-F238E27FC236}">
                <a16:creationId xmlns:a16="http://schemas.microsoft.com/office/drawing/2014/main" id="{DE0F04AB-888E-4677-B0BC-F742F699B614}"/>
              </a:ext>
            </a:extLst>
          </p:cNvPr>
          <p:cNvGrpSpPr/>
          <p:nvPr/>
        </p:nvGrpSpPr>
        <p:grpSpPr>
          <a:xfrm>
            <a:off x="1435101" y="5071367"/>
            <a:ext cx="3065412" cy="811707"/>
            <a:chOff x="8248339" y="2802973"/>
            <a:chExt cx="3065412" cy="811707"/>
          </a:xfrm>
          <a:effectLst>
            <a:outerShdw blurRad="190500" dist="38100" dir="2700000" algn="tl" rotWithShape="0">
              <a:prstClr val="black">
                <a:alpha val="20000"/>
              </a:prstClr>
            </a:outerShdw>
          </a:effectLst>
        </p:grpSpPr>
        <p:sp>
          <p:nvSpPr>
            <p:cNvPr id="12" name="Oval 5">
              <a:extLst>
                <a:ext uri="{FF2B5EF4-FFF2-40B4-BE49-F238E27FC236}">
                  <a16:creationId xmlns:a16="http://schemas.microsoft.com/office/drawing/2014/main" id="{EC52821B-C609-49D1-A885-24398000FCCC}"/>
                </a:ext>
              </a:extLst>
            </p:cNvPr>
            <p:cNvSpPr>
              <a:spLocks noChangeArrowheads="1"/>
            </p:cNvSpPr>
            <p:nvPr/>
          </p:nvSpPr>
          <p:spPr bwMode="auto">
            <a:xfrm>
              <a:off x="8248339" y="2864708"/>
              <a:ext cx="751508" cy="749972"/>
            </a:xfrm>
            <a:prstGeom prst="roundRect">
              <a:avLst/>
            </a:prstGeom>
            <a:solidFill>
              <a:schemeClr val="bg1"/>
            </a:solidFill>
            <a:ln>
              <a:noFill/>
            </a:ln>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dirty="0">
                <a:solidFill>
                  <a:schemeClr val="tx1">
                    <a:lumMod val="75000"/>
                    <a:lumOff val="25000"/>
                  </a:schemeClr>
                </a:solidFill>
                <a:latin typeface="+mn-lt"/>
                <a:ea typeface="+mn-ea"/>
                <a:cs typeface="+mn-ea"/>
                <a:sym typeface="+mn-lt"/>
              </a:endParaRPr>
            </a:p>
          </p:txBody>
        </p:sp>
        <p:sp>
          <p:nvSpPr>
            <p:cNvPr id="13" name="Freeform 7">
              <a:extLst>
                <a:ext uri="{FF2B5EF4-FFF2-40B4-BE49-F238E27FC236}">
                  <a16:creationId xmlns:a16="http://schemas.microsoft.com/office/drawing/2014/main" id="{BBE87C13-40FE-44DE-B030-0BB33CF5319E}"/>
                </a:ext>
              </a:extLst>
            </p:cNvPr>
            <p:cNvSpPr>
              <a:spLocks noEditPoints="1"/>
            </p:cNvSpPr>
            <p:nvPr/>
          </p:nvSpPr>
          <p:spPr bwMode="auto">
            <a:xfrm>
              <a:off x="8427591" y="3043593"/>
              <a:ext cx="393004" cy="392200"/>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accent1"/>
            </a:solidFill>
            <a:ln>
              <a:noFill/>
            </a:ln>
          </p:spPr>
          <p:txBody>
            <a:bodyPr lIns="121682" tIns="60841" rIns="121682" bIns="60841"/>
            <a:lstStyle/>
            <a:p>
              <a:endParaRPr lang="zh-CN" altLang="en-US" dirty="0">
                <a:solidFill>
                  <a:schemeClr val="tx1">
                    <a:lumMod val="75000"/>
                    <a:lumOff val="25000"/>
                  </a:schemeClr>
                </a:solidFill>
                <a:cs typeface="+mn-ea"/>
                <a:sym typeface="+mn-lt"/>
              </a:endParaRPr>
            </a:p>
          </p:txBody>
        </p:sp>
        <p:sp>
          <p:nvSpPr>
            <p:cNvPr id="14" name="TextBox 76">
              <a:extLst>
                <a:ext uri="{FF2B5EF4-FFF2-40B4-BE49-F238E27FC236}">
                  <a16:creationId xmlns:a16="http://schemas.microsoft.com/office/drawing/2014/main" id="{37288867-CE0D-496D-A28F-213D2D10A3D0}"/>
                </a:ext>
              </a:extLst>
            </p:cNvPr>
            <p:cNvSpPr txBox="1"/>
            <p:nvPr/>
          </p:nvSpPr>
          <p:spPr>
            <a:xfrm>
              <a:off x="9133810" y="2802973"/>
              <a:ext cx="2179941" cy="400110"/>
            </a:xfrm>
            <a:prstGeom prst="rect">
              <a:avLst/>
            </a:prstGeom>
            <a:noFill/>
            <a:effectLst/>
          </p:spPr>
          <p:txBody>
            <a:bodyPr wrap="square" rtlCol="0">
              <a:spAutoFit/>
            </a:bodyPr>
            <a:lstStyle/>
            <a:p>
              <a:r>
                <a:rPr lang="en-US" altLang="zh-CN" sz="2000" b="1" smtClean="0">
                  <a:solidFill>
                    <a:schemeClr val="bg1"/>
                  </a:solidFill>
                  <a:cs typeface="+mn-ea"/>
                  <a:sym typeface="+mn-lt"/>
                </a:rPr>
                <a:t>Add title text</a:t>
              </a:r>
              <a:endParaRPr lang="zh-CN" altLang="en-US" sz="2000" b="1" dirty="0">
                <a:solidFill>
                  <a:schemeClr val="bg1"/>
                </a:solidFill>
                <a:cs typeface="+mn-ea"/>
                <a:sym typeface="+mn-lt"/>
              </a:endParaRPr>
            </a:p>
          </p:txBody>
        </p:sp>
      </p:grpSp>
      <p:grpSp>
        <p:nvGrpSpPr>
          <p:cNvPr id="15" name="组合 14">
            <a:extLst>
              <a:ext uri="{FF2B5EF4-FFF2-40B4-BE49-F238E27FC236}">
                <a16:creationId xmlns:a16="http://schemas.microsoft.com/office/drawing/2014/main" id="{21815F95-C290-4FDD-8542-AD7688E8D457}"/>
              </a:ext>
            </a:extLst>
          </p:cNvPr>
          <p:cNvGrpSpPr/>
          <p:nvPr/>
        </p:nvGrpSpPr>
        <p:grpSpPr>
          <a:xfrm>
            <a:off x="6228679" y="5091278"/>
            <a:ext cx="2808789" cy="815976"/>
            <a:chOff x="8248338" y="4083170"/>
            <a:chExt cx="2808789" cy="815976"/>
          </a:xfrm>
        </p:grpSpPr>
        <p:sp>
          <p:nvSpPr>
            <p:cNvPr id="16" name="Oval 26">
              <a:extLst>
                <a:ext uri="{FF2B5EF4-FFF2-40B4-BE49-F238E27FC236}">
                  <a16:creationId xmlns:a16="http://schemas.microsoft.com/office/drawing/2014/main" id="{C07E3515-0042-4278-A701-74BD0352E655}"/>
                </a:ext>
              </a:extLst>
            </p:cNvPr>
            <p:cNvSpPr>
              <a:spLocks noChangeArrowheads="1"/>
            </p:cNvSpPr>
            <p:nvPr/>
          </p:nvSpPr>
          <p:spPr bwMode="auto">
            <a:xfrm>
              <a:off x="8248338" y="4147638"/>
              <a:ext cx="751509" cy="751508"/>
            </a:xfrm>
            <a:prstGeom prst="roundRect">
              <a:avLst/>
            </a:prstGeom>
            <a:solidFill>
              <a:schemeClr val="bg1"/>
            </a:solidFill>
            <a:ln>
              <a:noFill/>
            </a:ln>
            <a:effectLst>
              <a:outerShdw blurRad="190500" dist="38100" dir="2700000" algn="tl" rotWithShape="0">
                <a:prstClr val="black">
                  <a:alpha val="20000"/>
                </a:prstClr>
              </a:outerShdw>
            </a:effectLst>
          </p:spPr>
          <p:txBody>
            <a:bodyPr anchor="ctr"/>
            <a:lstStyle>
              <a:lvl1pPr defTabSz="1217295">
                <a:defRPr>
                  <a:solidFill>
                    <a:schemeClr val="tx1"/>
                  </a:solidFill>
                  <a:latin typeface="Calibri" panose="020F0502020204030204" pitchFamily="34" charset="0"/>
                  <a:ea typeface="宋体" panose="02010600030101010101" pitchFamily="2" charset="-122"/>
                </a:defRPr>
              </a:lvl1pPr>
              <a:lvl2pPr marL="742950" indent="-285750" defTabSz="1217295">
                <a:defRPr>
                  <a:solidFill>
                    <a:schemeClr val="tx1"/>
                  </a:solidFill>
                  <a:latin typeface="Calibri" panose="020F0502020204030204" pitchFamily="34" charset="0"/>
                  <a:ea typeface="宋体" panose="02010600030101010101" pitchFamily="2" charset="-122"/>
                </a:defRPr>
              </a:lvl2pPr>
              <a:lvl3pPr marL="1143000" indent="-228600" defTabSz="1217295">
                <a:defRPr>
                  <a:solidFill>
                    <a:schemeClr val="tx1"/>
                  </a:solidFill>
                  <a:latin typeface="Calibri" panose="020F0502020204030204" pitchFamily="34" charset="0"/>
                  <a:ea typeface="宋体" panose="02010600030101010101" pitchFamily="2" charset="-122"/>
                </a:defRPr>
              </a:lvl3pPr>
              <a:lvl4pPr marL="1600200" indent="-228600" defTabSz="1217295">
                <a:defRPr>
                  <a:solidFill>
                    <a:schemeClr val="tx1"/>
                  </a:solidFill>
                  <a:latin typeface="Calibri" panose="020F0502020204030204" pitchFamily="34" charset="0"/>
                  <a:ea typeface="宋体" panose="02010600030101010101" pitchFamily="2" charset="-122"/>
                </a:defRPr>
              </a:lvl4pPr>
              <a:lvl5pPr marL="2057400" indent="-228600" defTabSz="1217295">
                <a:defRPr>
                  <a:solidFill>
                    <a:schemeClr val="tx1"/>
                  </a:solidFill>
                  <a:latin typeface="Calibri" panose="020F0502020204030204" pitchFamily="34" charset="0"/>
                  <a:ea typeface="宋体" panose="02010600030101010101" pitchFamily="2" charset="-122"/>
                </a:defRPr>
              </a:lvl5pPr>
              <a:lvl6pPr marL="25146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29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en-US" sz="3100" dirty="0">
                <a:solidFill>
                  <a:schemeClr val="tx1">
                    <a:lumMod val="75000"/>
                    <a:lumOff val="25000"/>
                  </a:schemeClr>
                </a:solidFill>
                <a:latin typeface="+mn-lt"/>
                <a:ea typeface="+mn-ea"/>
                <a:cs typeface="+mn-ea"/>
                <a:sym typeface="+mn-lt"/>
              </a:endParaRPr>
            </a:p>
          </p:txBody>
        </p:sp>
        <p:sp>
          <p:nvSpPr>
            <p:cNvPr id="17" name="Freeform 6">
              <a:extLst>
                <a:ext uri="{FF2B5EF4-FFF2-40B4-BE49-F238E27FC236}">
                  <a16:creationId xmlns:a16="http://schemas.microsoft.com/office/drawing/2014/main" id="{8BA0C35D-2711-4995-A471-ECBD438512C1}"/>
                </a:ext>
              </a:extLst>
            </p:cNvPr>
            <p:cNvSpPr>
              <a:spLocks noEditPoints="1"/>
            </p:cNvSpPr>
            <p:nvPr/>
          </p:nvSpPr>
          <p:spPr bwMode="auto">
            <a:xfrm>
              <a:off x="8389684" y="4283506"/>
              <a:ext cx="468818" cy="479775"/>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accent1"/>
            </a:solidFill>
            <a:ln>
              <a:noFill/>
            </a:ln>
          </p:spPr>
          <p:txBody>
            <a:bodyPr lIns="121682" tIns="60841" rIns="121682" bIns="60841"/>
            <a:lstStyle/>
            <a:p>
              <a:endParaRPr lang="zh-CN" altLang="en-US" dirty="0">
                <a:solidFill>
                  <a:schemeClr val="tx1">
                    <a:lumMod val="75000"/>
                    <a:lumOff val="25000"/>
                  </a:schemeClr>
                </a:solidFill>
                <a:cs typeface="+mn-ea"/>
                <a:sym typeface="+mn-lt"/>
              </a:endParaRPr>
            </a:p>
          </p:txBody>
        </p:sp>
        <p:sp>
          <p:nvSpPr>
            <p:cNvPr id="18" name="TextBox 76">
              <a:extLst>
                <a:ext uri="{FF2B5EF4-FFF2-40B4-BE49-F238E27FC236}">
                  <a16:creationId xmlns:a16="http://schemas.microsoft.com/office/drawing/2014/main" id="{9ED7449C-AA01-49E7-AAF6-CD98FD4D813C}"/>
                </a:ext>
              </a:extLst>
            </p:cNvPr>
            <p:cNvSpPr txBox="1"/>
            <p:nvPr/>
          </p:nvSpPr>
          <p:spPr>
            <a:xfrm>
              <a:off x="9109652" y="4083170"/>
              <a:ext cx="1947475" cy="400110"/>
            </a:xfrm>
            <a:prstGeom prst="rect">
              <a:avLst/>
            </a:prstGeom>
            <a:noFill/>
            <a:effectLst/>
          </p:spPr>
          <p:txBody>
            <a:bodyPr wrap="square" rtlCol="0">
              <a:spAutoFit/>
            </a:bodyPr>
            <a:lstStyle/>
            <a:p>
              <a:r>
                <a:rPr lang="en-US" altLang="zh-CN" sz="2000" b="1" smtClean="0">
                  <a:solidFill>
                    <a:schemeClr val="bg1"/>
                  </a:solidFill>
                  <a:cs typeface="+mn-ea"/>
                  <a:sym typeface="+mn-lt"/>
                </a:rPr>
                <a:t>Add title text</a:t>
              </a:r>
              <a:endParaRPr lang="zh-CN" altLang="en-US" sz="2000" b="1" dirty="0">
                <a:solidFill>
                  <a:schemeClr val="bg1"/>
                </a:solidFill>
                <a:cs typeface="+mn-ea"/>
                <a:sym typeface="+mn-lt"/>
              </a:endParaRPr>
            </a:p>
          </p:txBody>
        </p:sp>
      </p:grpSp>
      <p:sp>
        <p:nvSpPr>
          <p:cNvPr id="19" name="文本框 18">
            <a:extLst>
              <a:ext uri="{FF2B5EF4-FFF2-40B4-BE49-F238E27FC236}">
                <a16:creationId xmlns:a16="http://schemas.microsoft.com/office/drawing/2014/main" id="{6085DE82-F071-410A-92A5-994D894C1FEA}"/>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25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1AED7BE0-893E-4698-906E-238F4383095B}"/>
              </a:ext>
            </a:extLst>
          </p:cNvPr>
          <p:cNvGrpSpPr/>
          <p:nvPr/>
        </p:nvGrpSpPr>
        <p:grpSpPr>
          <a:xfrm>
            <a:off x="955355" y="1969363"/>
            <a:ext cx="5503500" cy="4057694"/>
            <a:chOff x="853757" y="1600200"/>
            <a:chExt cx="5787656" cy="4267200"/>
          </a:xfrm>
        </p:grpSpPr>
        <p:sp>
          <p:nvSpPr>
            <p:cNvPr id="3" name="Rectangle 10">
              <a:extLst>
                <a:ext uri="{FF2B5EF4-FFF2-40B4-BE49-F238E27FC236}">
                  <a16:creationId xmlns:a16="http://schemas.microsoft.com/office/drawing/2014/main" id="{1E8D7197-570E-44D0-B8A7-7604FB8A895A}"/>
                </a:ext>
              </a:extLst>
            </p:cNvPr>
            <p:cNvSpPr/>
            <p:nvPr/>
          </p:nvSpPr>
          <p:spPr>
            <a:xfrm>
              <a:off x="853757" y="1600200"/>
              <a:ext cx="5787656" cy="4267200"/>
            </a:xfrm>
            <a:prstGeom prst="rect">
              <a:avLst/>
            </a:prstGeom>
            <a:blipFill>
              <a:blip r:embed="rId2" cstate="screen">
                <a:extLst>
                  <a:ext uri="{28A0092B-C50C-407E-A947-70E740481C1C}">
                    <a14:useLocalDpi xmlns:a14="http://schemas.microsoft.com/office/drawing/2010/main"/>
                  </a:ext>
                </a:extLst>
              </a:blip>
              <a:stretch>
                <a:fillRect/>
              </a:stretch>
            </a:blipFill>
            <a:ln>
              <a:noFill/>
            </a:ln>
            <a:effectLst>
              <a:outerShdw blurRad="1905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4" name="Rectangle 22">
              <a:extLst>
                <a:ext uri="{FF2B5EF4-FFF2-40B4-BE49-F238E27FC236}">
                  <a16:creationId xmlns:a16="http://schemas.microsoft.com/office/drawing/2014/main" id="{830BE2E0-8CCC-4A1F-B713-B292F2EC9F65}"/>
                </a:ext>
              </a:extLst>
            </p:cNvPr>
            <p:cNvSpPr/>
            <p:nvPr/>
          </p:nvSpPr>
          <p:spPr>
            <a:xfrm>
              <a:off x="853757" y="3778839"/>
              <a:ext cx="5787656" cy="1499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5" name="TextBox 76">
              <a:extLst>
                <a:ext uri="{FF2B5EF4-FFF2-40B4-BE49-F238E27FC236}">
                  <a16:creationId xmlns:a16="http://schemas.microsoft.com/office/drawing/2014/main" id="{9BE0B9C5-FA02-400F-A9B6-31B4205FF5CA}"/>
                </a:ext>
              </a:extLst>
            </p:cNvPr>
            <p:cNvSpPr txBox="1"/>
            <p:nvPr/>
          </p:nvSpPr>
          <p:spPr>
            <a:xfrm>
              <a:off x="1077922" y="4000936"/>
              <a:ext cx="2413622" cy="420768"/>
            </a:xfrm>
            <a:prstGeom prst="rect">
              <a:avLst/>
            </a:prstGeom>
            <a:noFill/>
            <a:effectLst/>
          </p:spPr>
          <p:txBody>
            <a:bodyPr wrap="square" rtlCol="0">
              <a:spAutoFit/>
            </a:bodyPr>
            <a:lstStyle/>
            <a:p>
              <a:r>
                <a:rPr lang="en-US" altLang="zh-CN" sz="2000" b="1" smtClean="0">
                  <a:solidFill>
                    <a:schemeClr val="bg1"/>
                  </a:solidFill>
                  <a:cs typeface="+mn-ea"/>
                  <a:sym typeface="+mn-lt"/>
                </a:rPr>
                <a:t>Add title</a:t>
              </a:r>
              <a:endParaRPr lang="zh-CN" altLang="en-US" sz="2000" b="1" dirty="0">
                <a:solidFill>
                  <a:schemeClr val="bg1"/>
                </a:solidFill>
                <a:cs typeface="+mn-ea"/>
                <a:sym typeface="+mn-lt"/>
              </a:endParaRPr>
            </a:p>
          </p:txBody>
        </p:sp>
        <p:sp>
          <p:nvSpPr>
            <p:cNvPr id="6" name="文本框 5">
              <a:extLst>
                <a:ext uri="{FF2B5EF4-FFF2-40B4-BE49-F238E27FC236}">
                  <a16:creationId xmlns:a16="http://schemas.microsoft.com/office/drawing/2014/main" id="{3B6111E0-D8EE-430B-9B80-C87B8FD65895}"/>
                </a:ext>
              </a:extLst>
            </p:cNvPr>
            <p:cNvSpPr txBox="1"/>
            <p:nvPr/>
          </p:nvSpPr>
          <p:spPr>
            <a:xfrm>
              <a:off x="1077923" y="4412011"/>
              <a:ext cx="5331995" cy="328522"/>
            </a:xfrm>
            <a:prstGeom prst="rect">
              <a:avLst/>
            </a:prstGeom>
            <a:noFill/>
            <a:effectLst/>
          </p:spPr>
          <p:txBody>
            <a:bodyPr wrap="square" rtlCol="0">
              <a:spAutoFit/>
            </a:bodyPr>
            <a:lstStyle/>
            <a:p>
              <a:pPr>
                <a:lnSpc>
                  <a:spcPct val="130000"/>
                </a:lnSpc>
              </a:pPr>
              <a:r>
                <a:rPr lang="en-US" altLang="zh-CN" sz="1100" smtClean="0">
                  <a:solidFill>
                    <a:schemeClr val="bg1"/>
                  </a:solidFill>
                  <a:cs typeface="+mn-ea"/>
                  <a:sym typeface="+mn-lt"/>
                </a:rPr>
                <a:t>Click here to add content that matches the title.</a:t>
              </a:r>
              <a:endParaRPr lang="en-US" altLang="zh-CN" sz="1100" dirty="0">
                <a:solidFill>
                  <a:schemeClr val="bg1"/>
                </a:solidFill>
                <a:cs typeface="+mn-ea"/>
                <a:sym typeface="+mn-lt"/>
              </a:endParaRPr>
            </a:p>
          </p:txBody>
        </p:sp>
      </p:grpSp>
      <p:grpSp>
        <p:nvGrpSpPr>
          <p:cNvPr id="7" name="组合 6">
            <a:extLst>
              <a:ext uri="{FF2B5EF4-FFF2-40B4-BE49-F238E27FC236}">
                <a16:creationId xmlns:a16="http://schemas.microsoft.com/office/drawing/2014/main" id="{3B9EEC90-40D1-40D3-A5CB-1CBD7FD8F8B1}"/>
              </a:ext>
            </a:extLst>
          </p:cNvPr>
          <p:cNvGrpSpPr/>
          <p:nvPr/>
        </p:nvGrpSpPr>
        <p:grpSpPr>
          <a:xfrm>
            <a:off x="7330634" y="1892828"/>
            <a:ext cx="3986711" cy="1027612"/>
            <a:chOff x="7229036" y="1849286"/>
            <a:chExt cx="3986711" cy="1027612"/>
          </a:xfrm>
        </p:grpSpPr>
        <p:sp>
          <p:nvSpPr>
            <p:cNvPr id="8" name="文本框 7">
              <a:extLst>
                <a:ext uri="{FF2B5EF4-FFF2-40B4-BE49-F238E27FC236}">
                  <a16:creationId xmlns:a16="http://schemas.microsoft.com/office/drawing/2014/main" id="{641658AE-8FDA-47B7-BE23-94A13D1CFAF5}"/>
                </a:ext>
              </a:extLst>
            </p:cNvPr>
            <p:cNvSpPr txBox="1"/>
            <p:nvPr/>
          </p:nvSpPr>
          <p:spPr>
            <a:xfrm>
              <a:off x="7229036" y="2344445"/>
              <a:ext cx="3986711" cy="532453"/>
            </a:xfrm>
            <a:prstGeom prst="rect">
              <a:avLst/>
            </a:prstGeom>
            <a:noFill/>
            <a:effectLst/>
          </p:spPr>
          <p:txBody>
            <a:bodyPr wrap="square" rtlCol="0">
              <a:spAutoFit/>
            </a:bodyPr>
            <a:lstStyle/>
            <a:p>
              <a:pPr>
                <a:lnSpc>
                  <a:spcPct val="130000"/>
                </a:lnSpc>
              </a:pPr>
              <a:r>
                <a:rPr lang="en-US" altLang="zh-CN" sz="1100" smtClean="0">
                  <a:solidFill>
                    <a:schemeClr val="tx1">
                      <a:lumMod val="50000"/>
                      <a:lumOff val="50000"/>
                    </a:schemeClr>
                  </a:solidFill>
                  <a:cs typeface="+mn-ea"/>
                  <a:sym typeface="+mn-lt"/>
                </a:rPr>
                <a:t>Click here to add content that matches the title.Click here to add content that matches the title.</a:t>
              </a:r>
              <a:endParaRPr lang="en-US" altLang="zh-CN" sz="1100" dirty="0">
                <a:solidFill>
                  <a:schemeClr val="tx1">
                    <a:lumMod val="50000"/>
                    <a:lumOff val="50000"/>
                  </a:schemeClr>
                </a:solidFill>
                <a:cs typeface="+mn-ea"/>
                <a:sym typeface="+mn-lt"/>
              </a:endParaRPr>
            </a:p>
          </p:txBody>
        </p:sp>
        <p:sp>
          <p:nvSpPr>
            <p:cNvPr id="9" name="TextBox 76">
              <a:extLst>
                <a:ext uri="{FF2B5EF4-FFF2-40B4-BE49-F238E27FC236}">
                  <a16:creationId xmlns:a16="http://schemas.microsoft.com/office/drawing/2014/main" id="{6ED049DB-23C0-418B-8508-47F18EE57210}"/>
                </a:ext>
              </a:extLst>
            </p:cNvPr>
            <p:cNvSpPr txBox="1"/>
            <p:nvPr/>
          </p:nvSpPr>
          <p:spPr>
            <a:xfrm>
              <a:off x="7317496" y="1849286"/>
              <a:ext cx="1449133" cy="400110"/>
            </a:xfrm>
            <a:prstGeom prst="rect">
              <a:avLst/>
            </a:prstGeom>
            <a:solidFill>
              <a:schemeClr val="bg1"/>
            </a:solidFill>
            <a:ln>
              <a:noFill/>
            </a:ln>
            <a:effectLst>
              <a:outerShdw blurRad="190500" dist="38100" dir="2700000" algn="tl" rotWithShape="0">
                <a:prstClr val="black">
                  <a:alpha val="20000"/>
                </a:prstClr>
              </a:outerShdw>
            </a:effectLst>
          </p:spPr>
          <p:txBody>
            <a:bodyPr wrap="square" rtlCol="0">
              <a:spAutoFit/>
            </a:bodyPr>
            <a:lstStyle/>
            <a:p>
              <a:pPr algn="ctr"/>
              <a:r>
                <a:rPr lang="en-US" altLang="zh-CN" sz="2000" b="1" smtClean="0">
                  <a:solidFill>
                    <a:schemeClr val="tx1">
                      <a:lumMod val="75000"/>
                      <a:lumOff val="25000"/>
                    </a:schemeClr>
                  </a:solidFill>
                  <a:cs typeface="+mn-ea"/>
                  <a:sym typeface="+mn-lt"/>
                </a:rPr>
                <a:t>Add title</a:t>
              </a:r>
              <a:endParaRPr lang="zh-CN" altLang="en-US" sz="2000" b="1" dirty="0">
                <a:solidFill>
                  <a:schemeClr val="tx1">
                    <a:lumMod val="75000"/>
                    <a:lumOff val="25000"/>
                  </a:schemeClr>
                </a:solidFill>
                <a:cs typeface="+mn-ea"/>
                <a:sym typeface="+mn-lt"/>
              </a:endParaRPr>
            </a:p>
          </p:txBody>
        </p:sp>
      </p:grpSp>
      <p:grpSp>
        <p:nvGrpSpPr>
          <p:cNvPr id="10" name="组合 9">
            <a:extLst>
              <a:ext uri="{FF2B5EF4-FFF2-40B4-BE49-F238E27FC236}">
                <a16:creationId xmlns:a16="http://schemas.microsoft.com/office/drawing/2014/main" id="{70F22510-EA8B-457F-97D4-9558DAC90008}"/>
              </a:ext>
            </a:extLst>
          </p:cNvPr>
          <p:cNvGrpSpPr/>
          <p:nvPr/>
        </p:nvGrpSpPr>
        <p:grpSpPr>
          <a:xfrm>
            <a:off x="7330634" y="3350754"/>
            <a:ext cx="3986711" cy="1027612"/>
            <a:chOff x="7229036" y="3410700"/>
            <a:chExt cx="3986711" cy="1027612"/>
          </a:xfrm>
        </p:grpSpPr>
        <p:sp>
          <p:nvSpPr>
            <p:cNvPr id="11" name="文本框 10">
              <a:extLst>
                <a:ext uri="{FF2B5EF4-FFF2-40B4-BE49-F238E27FC236}">
                  <a16:creationId xmlns:a16="http://schemas.microsoft.com/office/drawing/2014/main" id="{B2A83CA6-CB59-4AA5-BF96-1712D80CDED9}"/>
                </a:ext>
              </a:extLst>
            </p:cNvPr>
            <p:cNvSpPr txBox="1"/>
            <p:nvPr/>
          </p:nvSpPr>
          <p:spPr>
            <a:xfrm>
              <a:off x="7229036" y="3905859"/>
              <a:ext cx="3986711" cy="532453"/>
            </a:xfrm>
            <a:prstGeom prst="rect">
              <a:avLst/>
            </a:prstGeom>
            <a:noFill/>
            <a:effectLst/>
          </p:spPr>
          <p:txBody>
            <a:bodyPr wrap="square" rtlCol="0">
              <a:spAutoFit/>
            </a:bodyPr>
            <a:lstStyle/>
            <a:p>
              <a:pPr>
                <a:lnSpc>
                  <a:spcPct val="130000"/>
                </a:lnSpc>
              </a:pPr>
              <a:r>
                <a:rPr lang="en-US" altLang="zh-CN" sz="1100" smtClean="0">
                  <a:solidFill>
                    <a:schemeClr val="tx1">
                      <a:lumMod val="50000"/>
                      <a:lumOff val="50000"/>
                    </a:schemeClr>
                  </a:solidFill>
                  <a:cs typeface="+mn-ea"/>
                  <a:sym typeface="+mn-lt"/>
                </a:rPr>
                <a:t>Click here to add content that matches the title.Click here to add content that matches the title.</a:t>
              </a:r>
              <a:endParaRPr lang="en-US" altLang="zh-CN" sz="1100" dirty="0">
                <a:solidFill>
                  <a:schemeClr val="tx1">
                    <a:lumMod val="50000"/>
                    <a:lumOff val="50000"/>
                  </a:schemeClr>
                </a:solidFill>
                <a:cs typeface="+mn-ea"/>
                <a:sym typeface="+mn-lt"/>
              </a:endParaRPr>
            </a:p>
          </p:txBody>
        </p:sp>
        <p:sp>
          <p:nvSpPr>
            <p:cNvPr id="12" name="TextBox 76">
              <a:extLst>
                <a:ext uri="{FF2B5EF4-FFF2-40B4-BE49-F238E27FC236}">
                  <a16:creationId xmlns:a16="http://schemas.microsoft.com/office/drawing/2014/main" id="{A7AE3B9E-295D-48B8-8A44-D31D965682B2}"/>
                </a:ext>
              </a:extLst>
            </p:cNvPr>
            <p:cNvSpPr txBox="1"/>
            <p:nvPr/>
          </p:nvSpPr>
          <p:spPr>
            <a:xfrm>
              <a:off x="7317496" y="3410700"/>
              <a:ext cx="1449133" cy="400110"/>
            </a:xfrm>
            <a:prstGeom prst="rect">
              <a:avLst/>
            </a:prstGeom>
            <a:solidFill>
              <a:schemeClr val="bg1"/>
            </a:solidFill>
            <a:ln>
              <a:noFill/>
            </a:ln>
            <a:effectLst>
              <a:outerShdw blurRad="190500" dist="38100" dir="2700000" algn="tl" rotWithShape="0">
                <a:prstClr val="black">
                  <a:alpha val="20000"/>
                </a:prstClr>
              </a:outerShdw>
            </a:effectLst>
          </p:spPr>
          <p:txBody>
            <a:bodyPr wrap="square" rtlCol="0">
              <a:spAutoFit/>
            </a:bodyPr>
            <a:lstStyle/>
            <a:p>
              <a:pPr algn="ctr"/>
              <a:r>
                <a:rPr lang="en-US" altLang="zh-CN" sz="2000" b="1" smtClean="0">
                  <a:solidFill>
                    <a:schemeClr val="tx1">
                      <a:lumMod val="75000"/>
                      <a:lumOff val="25000"/>
                    </a:schemeClr>
                  </a:solidFill>
                  <a:cs typeface="+mn-ea"/>
                  <a:sym typeface="+mn-lt"/>
                </a:rPr>
                <a:t>Add title</a:t>
              </a:r>
              <a:endParaRPr lang="zh-CN" altLang="en-US" sz="2000" b="1" dirty="0">
                <a:solidFill>
                  <a:schemeClr val="tx1">
                    <a:lumMod val="75000"/>
                    <a:lumOff val="25000"/>
                  </a:schemeClr>
                </a:solidFill>
                <a:cs typeface="+mn-ea"/>
                <a:sym typeface="+mn-lt"/>
              </a:endParaRPr>
            </a:p>
          </p:txBody>
        </p:sp>
      </p:grpSp>
      <p:grpSp>
        <p:nvGrpSpPr>
          <p:cNvPr id="13" name="组合 12">
            <a:extLst>
              <a:ext uri="{FF2B5EF4-FFF2-40B4-BE49-F238E27FC236}">
                <a16:creationId xmlns:a16="http://schemas.microsoft.com/office/drawing/2014/main" id="{D0E245DA-EAED-4A00-B927-AF3EB93A8A14}"/>
              </a:ext>
            </a:extLst>
          </p:cNvPr>
          <p:cNvGrpSpPr/>
          <p:nvPr/>
        </p:nvGrpSpPr>
        <p:grpSpPr>
          <a:xfrm>
            <a:off x="7330634" y="4808680"/>
            <a:ext cx="3986711" cy="1027612"/>
            <a:chOff x="7229036" y="4765138"/>
            <a:chExt cx="3986711" cy="1027612"/>
          </a:xfrm>
        </p:grpSpPr>
        <p:sp>
          <p:nvSpPr>
            <p:cNvPr id="14" name="文本框 13">
              <a:extLst>
                <a:ext uri="{FF2B5EF4-FFF2-40B4-BE49-F238E27FC236}">
                  <a16:creationId xmlns:a16="http://schemas.microsoft.com/office/drawing/2014/main" id="{E9F31860-9E6F-4E16-8F5C-EEE40CDEC0EF}"/>
                </a:ext>
              </a:extLst>
            </p:cNvPr>
            <p:cNvSpPr txBox="1"/>
            <p:nvPr/>
          </p:nvSpPr>
          <p:spPr>
            <a:xfrm>
              <a:off x="7229036" y="5260297"/>
              <a:ext cx="3986711" cy="532453"/>
            </a:xfrm>
            <a:prstGeom prst="rect">
              <a:avLst/>
            </a:prstGeom>
            <a:noFill/>
            <a:effectLst/>
          </p:spPr>
          <p:txBody>
            <a:bodyPr wrap="square" rtlCol="0">
              <a:spAutoFit/>
            </a:bodyPr>
            <a:lstStyle/>
            <a:p>
              <a:pPr>
                <a:lnSpc>
                  <a:spcPct val="130000"/>
                </a:lnSpc>
              </a:pPr>
              <a:r>
                <a:rPr lang="en-US" altLang="zh-CN" sz="1100" smtClean="0">
                  <a:solidFill>
                    <a:schemeClr val="tx1">
                      <a:lumMod val="50000"/>
                      <a:lumOff val="50000"/>
                    </a:schemeClr>
                  </a:solidFill>
                  <a:cs typeface="+mn-ea"/>
                  <a:sym typeface="+mn-lt"/>
                </a:rPr>
                <a:t>Click here to add content that matches the title.Click here to add content that matches the title.</a:t>
              </a:r>
              <a:endParaRPr lang="en-US" altLang="zh-CN" sz="1100" dirty="0">
                <a:solidFill>
                  <a:schemeClr val="tx1">
                    <a:lumMod val="50000"/>
                    <a:lumOff val="50000"/>
                  </a:schemeClr>
                </a:solidFill>
                <a:cs typeface="+mn-ea"/>
                <a:sym typeface="+mn-lt"/>
              </a:endParaRPr>
            </a:p>
          </p:txBody>
        </p:sp>
        <p:sp>
          <p:nvSpPr>
            <p:cNvPr id="15" name="TextBox 76">
              <a:extLst>
                <a:ext uri="{FF2B5EF4-FFF2-40B4-BE49-F238E27FC236}">
                  <a16:creationId xmlns:a16="http://schemas.microsoft.com/office/drawing/2014/main" id="{8371D7A2-1428-4B0C-B484-DD3DD96A5DD4}"/>
                </a:ext>
              </a:extLst>
            </p:cNvPr>
            <p:cNvSpPr txBox="1"/>
            <p:nvPr/>
          </p:nvSpPr>
          <p:spPr>
            <a:xfrm>
              <a:off x="7317496" y="4765138"/>
              <a:ext cx="1449133" cy="400110"/>
            </a:xfrm>
            <a:prstGeom prst="rect">
              <a:avLst/>
            </a:prstGeom>
            <a:solidFill>
              <a:schemeClr val="bg1"/>
            </a:solidFill>
            <a:ln>
              <a:noFill/>
            </a:ln>
            <a:effectLst>
              <a:outerShdw blurRad="190500" dist="38100" dir="2700000" algn="tl" rotWithShape="0">
                <a:prstClr val="black">
                  <a:alpha val="20000"/>
                </a:prstClr>
              </a:outerShdw>
            </a:effectLst>
          </p:spPr>
          <p:txBody>
            <a:bodyPr wrap="square" rtlCol="0">
              <a:spAutoFit/>
            </a:bodyPr>
            <a:lstStyle/>
            <a:p>
              <a:pPr algn="ctr"/>
              <a:r>
                <a:rPr lang="en-US" altLang="zh-CN" sz="2000" b="1" smtClean="0">
                  <a:solidFill>
                    <a:schemeClr val="tx1">
                      <a:lumMod val="75000"/>
                      <a:lumOff val="25000"/>
                    </a:schemeClr>
                  </a:solidFill>
                  <a:cs typeface="+mn-ea"/>
                  <a:sym typeface="+mn-lt"/>
                </a:rPr>
                <a:t>Add title</a:t>
              </a:r>
              <a:endParaRPr lang="zh-CN" altLang="en-US" sz="2000" b="1" dirty="0">
                <a:solidFill>
                  <a:schemeClr val="tx1">
                    <a:lumMod val="75000"/>
                    <a:lumOff val="25000"/>
                  </a:schemeClr>
                </a:solidFill>
                <a:cs typeface="+mn-ea"/>
                <a:sym typeface="+mn-lt"/>
              </a:endParaRPr>
            </a:p>
          </p:txBody>
        </p:sp>
      </p:grpSp>
      <p:sp>
        <p:nvSpPr>
          <p:cNvPr id="16" name="文本框 15">
            <a:extLst>
              <a:ext uri="{FF2B5EF4-FFF2-40B4-BE49-F238E27FC236}">
                <a16:creationId xmlns:a16="http://schemas.microsoft.com/office/drawing/2014/main" id="{738F8E0F-4812-4E00-9142-7EB3F9F496FC}"/>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161801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117BAAB-0E57-4136-AFCC-2681B66CAEC9}"/>
              </a:ext>
            </a:extLst>
          </p:cNvPr>
          <p:cNvSpPr/>
          <p:nvPr/>
        </p:nvSpPr>
        <p:spPr>
          <a:xfrm>
            <a:off x="1215691" y="2053311"/>
            <a:ext cx="2786157" cy="1711545"/>
          </a:xfrm>
          <a:prstGeom prst="rect">
            <a:avLst/>
          </a:prstGeom>
          <a:blipFill>
            <a:blip r:embed="rId2" cstate="screen">
              <a:extLst>
                <a:ext uri="{28A0092B-C50C-407E-A947-70E740481C1C}">
                  <a14:useLocalDpi xmlns:a14="http://schemas.microsoft.com/office/drawing/2010/main"/>
                </a:ext>
              </a:extLst>
            </a:blip>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a:extLst>
              <a:ext uri="{FF2B5EF4-FFF2-40B4-BE49-F238E27FC236}">
                <a16:creationId xmlns:a16="http://schemas.microsoft.com/office/drawing/2014/main" id="{487A97B0-BAC0-4775-838A-4F748A78BDD3}"/>
              </a:ext>
            </a:extLst>
          </p:cNvPr>
          <p:cNvSpPr/>
          <p:nvPr/>
        </p:nvSpPr>
        <p:spPr>
          <a:xfrm>
            <a:off x="4647306" y="2053311"/>
            <a:ext cx="828339" cy="646538"/>
          </a:xfrm>
          <a:prstGeom prst="rect">
            <a:avLst/>
          </a:prstGeom>
          <a:solidFill>
            <a:schemeClr val="accent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b="1" dirty="0">
                <a:cs typeface="+mn-ea"/>
                <a:sym typeface="+mn-lt"/>
              </a:rPr>
              <a:t>202X</a:t>
            </a:r>
          </a:p>
          <a:p>
            <a:pPr algn="ctr">
              <a:lnSpc>
                <a:spcPct val="120000"/>
              </a:lnSpc>
            </a:pPr>
            <a:r>
              <a:rPr lang="en-US" altLang="zh-CN" sz="1200" b="1" smtClean="0">
                <a:cs typeface="+mn-ea"/>
                <a:sym typeface="+mn-lt"/>
              </a:rPr>
              <a:t>Xmth</a:t>
            </a:r>
            <a:endParaRPr lang="zh-CN" altLang="en-US" sz="1200" b="1" dirty="0">
              <a:cs typeface="+mn-ea"/>
              <a:sym typeface="+mn-lt"/>
            </a:endParaRPr>
          </a:p>
        </p:txBody>
      </p:sp>
      <p:sp>
        <p:nvSpPr>
          <p:cNvPr id="4" name="TextBox 76">
            <a:extLst>
              <a:ext uri="{FF2B5EF4-FFF2-40B4-BE49-F238E27FC236}">
                <a16:creationId xmlns:a16="http://schemas.microsoft.com/office/drawing/2014/main" id="{A747A091-0DF7-488D-AFDC-C534E3AA80BE}"/>
              </a:ext>
            </a:extLst>
          </p:cNvPr>
          <p:cNvSpPr txBox="1"/>
          <p:nvPr/>
        </p:nvSpPr>
        <p:spPr>
          <a:xfrm>
            <a:off x="5894020" y="2000386"/>
            <a:ext cx="3067105" cy="400110"/>
          </a:xfrm>
          <a:prstGeom prst="rect">
            <a:avLst/>
          </a:prstGeom>
          <a:noFill/>
          <a:effectLst/>
        </p:spPr>
        <p:txBody>
          <a:bodyPr wrap="square" rtlCol="0">
            <a:spAutoFit/>
          </a:bodyPr>
          <a:lstStyle/>
          <a:p>
            <a:r>
              <a:rPr lang="en-US" altLang="zh-CN" sz="2000" b="1" smtClean="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sp>
        <p:nvSpPr>
          <p:cNvPr id="5" name="文本框 4">
            <a:extLst>
              <a:ext uri="{FF2B5EF4-FFF2-40B4-BE49-F238E27FC236}">
                <a16:creationId xmlns:a16="http://schemas.microsoft.com/office/drawing/2014/main" id="{22D16CCC-1DA0-401F-ACA1-C942D4D4CEC9}"/>
              </a:ext>
            </a:extLst>
          </p:cNvPr>
          <p:cNvSpPr txBox="1"/>
          <p:nvPr/>
        </p:nvSpPr>
        <p:spPr>
          <a:xfrm>
            <a:off x="5908024" y="2424041"/>
            <a:ext cx="5010993" cy="511037"/>
          </a:xfrm>
          <a:prstGeom prst="rect">
            <a:avLst/>
          </a:prstGeom>
          <a:noFill/>
          <a:effectLst/>
        </p:spPr>
        <p:txBody>
          <a:bodyPr wrap="square" rtlCol="0">
            <a:spAutoFit/>
          </a:bodyPr>
          <a:lstStyle/>
          <a:p>
            <a:pPr>
              <a:lnSpc>
                <a:spcPct val="130000"/>
              </a:lnSpc>
            </a:pPr>
            <a:r>
              <a:rPr lang="en-US" altLang="zh-CN" sz="1100" smtClean="0">
                <a:solidFill>
                  <a:schemeClr val="tx1">
                    <a:lumMod val="50000"/>
                    <a:lumOff val="50000"/>
                  </a:schemeClr>
                </a:solidFill>
                <a:cs typeface="+mn-ea"/>
                <a:sym typeface="+mn-lt"/>
              </a:rPr>
              <a:t>Click here to add content, content to match the title, you can copy and paste directly, to select useful keyword entry.</a:t>
            </a:r>
            <a:endParaRPr lang="zh-CN" altLang="en-US" sz="1100" dirty="0">
              <a:solidFill>
                <a:schemeClr val="tx1">
                  <a:lumMod val="50000"/>
                  <a:lumOff val="50000"/>
                </a:schemeClr>
              </a:solidFill>
              <a:cs typeface="+mn-ea"/>
              <a:sym typeface="+mn-lt"/>
            </a:endParaRPr>
          </a:p>
        </p:txBody>
      </p:sp>
      <p:sp>
        <p:nvSpPr>
          <p:cNvPr id="6" name="矩形 5">
            <a:extLst>
              <a:ext uri="{FF2B5EF4-FFF2-40B4-BE49-F238E27FC236}">
                <a16:creationId xmlns:a16="http://schemas.microsoft.com/office/drawing/2014/main" id="{8854768D-CCAA-4195-BD07-84CF183B2202}"/>
              </a:ext>
            </a:extLst>
          </p:cNvPr>
          <p:cNvSpPr/>
          <p:nvPr/>
        </p:nvSpPr>
        <p:spPr>
          <a:xfrm>
            <a:off x="7896189" y="4441827"/>
            <a:ext cx="2786157" cy="1711545"/>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a:extLst>
              <a:ext uri="{FF2B5EF4-FFF2-40B4-BE49-F238E27FC236}">
                <a16:creationId xmlns:a16="http://schemas.microsoft.com/office/drawing/2014/main" id="{1D1E39D6-0D80-4B4C-8B26-8961402E5BA9}"/>
              </a:ext>
            </a:extLst>
          </p:cNvPr>
          <p:cNvSpPr/>
          <p:nvPr/>
        </p:nvSpPr>
        <p:spPr>
          <a:xfrm>
            <a:off x="6575440" y="4441827"/>
            <a:ext cx="828339" cy="646538"/>
          </a:xfrm>
          <a:prstGeom prst="rect">
            <a:avLst/>
          </a:prstGeom>
          <a:solidFill>
            <a:schemeClr val="accent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1400" b="1" dirty="0">
                <a:cs typeface="+mn-ea"/>
                <a:sym typeface="+mn-lt"/>
              </a:rPr>
              <a:t>202X</a:t>
            </a:r>
          </a:p>
          <a:p>
            <a:pPr algn="ctr">
              <a:lnSpc>
                <a:spcPct val="120000"/>
              </a:lnSpc>
            </a:pPr>
            <a:r>
              <a:rPr lang="en-US" altLang="zh-CN" sz="1400" b="1" smtClean="0">
                <a:cs typeface="+mn-ea"/>
                <a:sym typeface="+mn-lt"/>
              </a:rPr>
              <a:t>Xmth</a:t>
            </a:r>
            <a:endParaRPr lang="zh-CN" altLang="en-US" sz="1400" b="1" dirty="0">
              <a:cs typeface="+mn-ea"/>
              <a:sym typeface="+mn-lt"/>
            </a:endParaRPr>
          </a:p>
        </p:txBody>
      </p:sp>
      <p:sp>
        <p:nvSpPr>
          <p:cNvPr id="8" name="TextBox 76">
            <a:extLst>
              <a:ext uri="{FF2B5EF4-FFF2-40B4-BE49-F238E27FC236}">
                <a16:creationId xmlns:a16="http://schemas.microsoft.com/office/drawing/2014/main" id="{DAFF3E43-58B3-4AAF-93C9-4D910D027303}"/>
              </a:ext>
            </a:extLst>
          </p:cNvPr>
          <p:cNvSpPr txBox="1"/>
          <p:nvPr/>
        </p:nvSpPr>
        <p:spPr>
          <a:xfrm>
            <a:off x="3057527" y="4388902"/>
            <a:ext cx="3067105" cy="400110"/>
          </a:xfrm>
          <a:prstGeom prst="rect">
            <a:avLst/>
          </a:prstGeom>
          <a:noFill/>
          <a:effectLst/>
        </p:spPr>
        <p:txBody>
          <a:bodyPr wrap="square" rtlCol="0">
            <a:spAutoFit/>
          </a:bodyPr>
          <a:lstStyle/>
          <a:p>
            <a:pPr algn="r"/>
            <a:r>
              <a:rPr lang="en-US" altLang="zh-CN" sz="2000" b="1" smtClean="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sp>
        <p:nvSpPr>
          <p:cNvPr id="9" name="文本框 8">
            <a:extLst>
              <a:ext uri="{FF2B5EF4-FFF2-40B4-BE49-F238E27FC236}">
                <a16:creationId xmlns:a16="http://schemas.microsoft.com/office/drawing/2014/main" id="{EE082903-71F6-41C7-8F82-46F77A1C3A65}"/>
              </a:ext>
            </a:extLst>
          </p:cNvPr>
          <p:cNvSpPr txBox="1"/>
          <p:nvPr/>
        </p:nvSpPr>
        <p:spPr>
          <a:xfrm>
            <a:off x="1120318" y="4812557"/>
            <a:ext cx="5010993" cy="511037"/>
          </a:xfrm>
          <a:prstGeom prst="rect">
            <a:avLst/>
          </a:prstGeom>
          <a:noFill/>
          <a:effectLst/>
        </p:spPr>
        <p:txBody>
          <a:bodyPr wrap="square" rtlCol="0">
            <a:spAutoFit/>
          </a:bodyPr>
          <a:lstStyle/>
          <a:p>
            <a:pPr algn="r">
              <a:lnSpc>
                <a:spcPct val="130000"/>
              </a:lnSpc>
            </a:pPr>
            <a:r>
              <a:rPr lang="en-US" altLang="zh-CN" sz="1100" smtClean="0">
                <a:solidFill>
                  <a:schemeClr val="tx1">
                    <a:lumMod val="50000"/>
                    <a:lumOff val="50000"/>
                  </a:schemeClr>
                </a:solidFill>
                <a:cs typeface="+mn-ea"/>
                <a:sym typeface="+mn-lt"/>
              </a:rPr>
              <a:t>Click here to add content, content to match the title, you can copy and paste directly, to select useful keyword entry.</a:t>
            </a:r>
            <a:endParaRPr lang="zh-CN" altLang="en-US" sz="1100" dirty="0">
              <a:solidFill>
                <a:schemeClr val="tx1">
                  <a:lumMod val="50000"/>
                  <a:lumOff val="50000"/>
                </a:schemeClr>
              </a:solidFill>
              <a:cs typeface="+mn-ea"/>
              <a:sym typeface="+mn-lt"/>
            </a:endParaRPr>
          </a:p>
        </p:txBody>
      </p:sp>
      <p:cxnSp>
        <p:nvCxnSpPr>
          <p:cNvPr id="10" name="直接连接符 9">
            <a:extLst>
              <a:ext uri="{FF2B5EF4-FFF2-40B4-BE49-F238E27FC236}">
                <a16:creationId xmlns:a16="http://schemas.microsoft.com/office/drawing/2014/main" id="{8FB8C0C7-4BB3-4907-9017-0059C9C9F979}"/>
              </a:ext>
            </a:extLst>
          </p:cNvPr>
          <p:cNvCxnSpPr/>
          <p:nvPr/>
        </p:nvCxnSpPr>
        <p:spPr>
          <a:xfrm>
            <a:off x="1215691" y="4109419"/>
            <a:ext cx="946665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2588916F-F5F5-44BE-A1D8-6F7799DB8295}"/>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Tree>
    <p:extLst>
      <p:ext uri="{BB962C8B-B14F-4D97-AF65-F5344CB8AC3E}">
        <p14:creationId xmlns:p14="http://schemas.microsoft.com/office/powerpoint/2010/main" val="30575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6" presetClass="entr" presetSubtype="21"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33A9F52-D84C-4A5F-8568-589F6A0DCEB1}"/>
              </a:ext>
            </a:extLst>
          </p:cNvPr>
          <p:cNvSpPr/>
          <p:nvPr/>
        </p:nvSpPr>
        <p:spPr>
          <a:xfrm>
            <a:off x="7535969" y="2012467"/>
            <a:ext cx="3332441" cy="4103704"/>
          </a:xfrm>
          <a:prstGeom prst="rect">
            <a:avLst/>
          </a:prstGeom>
          <a:noFill/>
          <a:ln w="762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cs typeface="+mn-ea"/>
              <a:sym typeface="+mn-lt"/>
            </a:endParaRPr>
          </a:p>
        </p:txBody>
      </p:sp>
      <p:pic>
        <p:nvPicPr>
          <p:cNvPr id="3" name="图片 2">
            <a:extLst>
              <a:ext uri="{FF2B5EF4-FFF2-40B4-BE49-F238E27FC236}">
                <a16:creationId xmlns:a16="http://schemas.microsoft.com/office/drawing/2014/main" id="{37CE307D-955F-41B6-A61C-A24A746D28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13"/>
          <a:stretch/>
        </p:blipFill>
        <p:spPr>
          <a:xfrm>
            <a:off x="7187221" y="1645921"/>
            <a:ext cx="3343517" cy="4238512"/>
          </a:xfrm>
          <a:prstGeom prst="rect">
            <a:avLst/>
          </a:prstGeom>
          <a:effectLst>
            <a:outerShdw blurRad="254000" dist="63500" dir="2700000" algn="tl" rotWithShape="0">
              <a:prstClr val="black">
                <a:alpha val="30000"/>
              </a:prstClr>
            </a:outerShdw>
          </a:effectLst>
        </p:spPr>
      </p:pic>
      <p:grpSp>
        <p:nvGrpSpPr>
          <p:cNvPr id="4" name="组合 3">
            <a:extLst>
              <a:ext uri="{FF2B5EF4-FFF2-40B4-BE49-F238E27FC236}">
                <a16:creationId xmlns:a16="http://schemas.microsoft.com/office/drawing/2014/main" id="{A13407D6-92DA-4B62-A76A-390D99A4E1A3}"/>
              </a:ext>
            </a:extLst>
          </p:cNvPr>
          <p:cNvGrpSpPr/>
          <p:nvPr/>
        </p:nvGrpSpPr>
        <p:grpSpPr>
          <a:xfrm>
            <a:off x="1628035" y="2080120"/>
            <a:ext cx="4467965" cy="620570"/>
            <a:chOff x="1628035" y="2080120"/>
            <a:chExt cx="4467965" cy="620570"/>
          </a:xfrm>
        </p:grpSpPr>
        <p:sp>
          <p:nvSpPr>
            <p:cNvPr id="5" name="TextBox 7">
              <a:extLst>
                <a:ext uri="{FF2B5EF4-FFF2-40B4-BE49-F238E27FC236}">
                  <a16:creationId xmlns:a16="http://schemas.microsoft.com/office/drawing/2014/main" id="{3FA473B4-F090-4203-916F-B723E241C4FF}"/>
                </a:ext>
              </a:extLst>
            </p:cNvPr>
            <p:cNvSpPr txBox="1"/>
            <p:nvPr/>
          </p:nvSpPr>
          <p:spPr>
            <a:xfrm>
              <a:off x="2276255" y="2080120"/>
              <a:ext cx="2375643" cy="412421"/>
            </a:xfrm>
            <a:prstGeom prst="rect">
              <a:avLst/>
            </a:prstGeom>
            <a:noFill/>
          </p:spPr>
          <p:txBody>
            <a:bodyPr wrap="square" rtlCol="0">
              <a:spAutoFit/>
            </a:bodyPr>
            <a:lstStyle/>
            <a:p>
              <a:pPr>
                <a:lnSpc>
                  <a:spcPct val="130000"/>
                </a:lnSpc>
              </a:pPr>
              <a:r>
                <a:rPr lang="en-US" altLang="zh-CN" sz="1600" b="1" smtClean="0">
                  <a:solidFill>
                    <a:srgbClr val="4F4D50"/>
                  </a:solidFill>
                  <a:cs typeface="+mn-ea"/>
                  <a:sym typeface="+mn-lt"/>
                </a:rPr>
                <a:t>Add title text</a:t>
              </a:r>
              <a:endParaRPr lang="en-US" altLang="zh-CN" sz="1600" b="1" dirty="0">
                <a:solidFill>
                  <a:srgbClr val="4F4D50"/>
                </a:solidFill>
                <a:cs typeface="+mn-ea"/>
                <a:sym typeface="+mn-lt"/>
              </a:endParaRPr>
            </a:p>
          </p:txBody>
        </p:sp>
        <p:sp>
          <p:nvSpPr>
            <p:cNvPr id="6" name="文本框 5">
              <a:extLst>
                <a:ext uri="{FF2B5EF4-FFF2-40B4-BE49-F238E27FC236}">
                  <a16:creationId xmlns:a16="http://schemas.microsoft.com/office/drawing/2014/main" id="{684DB201-102F-4F42-B8CF-CEF6C7CF3EAD}"/>
                </a:ext>
              </a:extLst>
            </p:cNvPr>
            <p:cNvSpPr txBox="1"/>
            <p:nvPr/>
          </p:nvSpPr>
          <p:spPr>
            <a:xfrm>
              <a:off x="2276256" y="2364543"/>
              <a:ext cx="3819744" cy="290977"/>
            </a:xfrm>
            <a:prstGeom prst="rect">
              <a:avLst/>
            </a:prstGeom>
            <a:noFill/>
          </p:spPr>
          <p:txBody>
            <a:bodyPr wrap="square" rtlCol="0">
              <a:spAutoFit/>
            </a:bodyPr>
            <a:lstStyle/>
            <a:p>
              <a:pPr>
                <a:lnSpc>
                  <a:spcPct val="130000"/>
                </a:lnSpc>
              </a:pPr>
              <a:r>
                <a:rPr lang="en-US" altLang="zh-CN" sz="1100" smtClean="0">
                  <a:solidFill>
                    <a:schemeClr val="tx1">
                      <a:lumMod val="50000"/>
                      <a:lumOff val="50000"/>
                    </a:schemeClr>
                  </a:solidFill>
                  <a:cs typeface="+mn-ea"/>
                  <a:sym typeface="+mn-lt"/>
                </a:rPr>
                <a:t>Click here to add content that matches the title.</a:t>
              </a:r>
              <a:endParaRPr lang="zh-CN" altLang="en-US" sz="1100" dirty="0">
                <a:solidFill>
                  <a:schemeClr val="tx1">
                    <a:lumMod val="50000"/>
                    <a:lumOff val="50000"/>
                  </a:schemeClr>
                </a:solidFill>
                <a:cs typeface="+mn-ea"/>
                <a:sym typeface="+mn-lt"/>
              </a:endParaRPr>
            </a:p>
          </p:txBody>
        </p:sp>
        <p:grpSp>
          <p:nvGrpSpPr>
            <p:cNvPr id="7" name="组合 6">
              <a:extLst>
                <a:ext uri="{FF2B5EF4-FFF2-40B4-BE49-F238E27FC236}">
                  <a16:creationId xmlns:a16="http://schemas.microsoft.com/office/drawing/2014/main" id="{B2413982-1B1A-4E1D-A6B6-15AB169921B1}"/>
                </a:ext>
              </a:extLst>
            </p:cNvPr>
            <p:cNvGrpSpPr/>
            <p:nvPr/>
          </p:nvGrpSpPr>
          <p:grpSpPr>
            <a:xfrm>
              <a:off x="1628035" y="2151028"/>
              <a:ext cx="473847" cy="549662"/>
              <a:chOff x="1628035" y="2151028"/>
              <a:chExt cx="473847" cy="549662"/>
            </a:xfrm>
          </p:grpSpPr>
          <p:sp>
            <p:nvSpPr>
              <p:cNvPr id="8" name="六边形 7">
                <a:extLst>
                  <a:ext uri="{FF2B5EF4-FFF2-40B4-BE49-F238E27FC236}">
                    <a16:creationId xmlns:a16="http://schemas.microsoft.com/office/drawing/2014/main" id="{78B5F0FF-D85D-4423-B15B-CEF17A4AB54F}"/>
                  </a:ext>
                </a:extLst>
              </p:cNvPr>
              <p:cNvSpPr/>
              <p:nvPr/>
            </p:nvSpPr>
            <p:spPr>
              <a:xfrm rot="5400000">
                <a:off x="1590128" y="2188935"/>
                <a:ext cx="549662" cy="47384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Freeform 7">
                <a:extLst>
                  <a:ext uri="{FF2B5EF4-FFF2-40B4-BE49-F238E27FC236}">
                    <a16:creationId xmlns:a16="http://schemas.microsoft.com/office/drawing/2014/main" id="{8F4EB187-91E9-4F1E-BA31-665FFE80588A}"/>
                  </a:ext>
                </a:extLst>
              </p:cNvPr>
              <p:cNvSpPr>
                <a:spLocks/>
              </p:cNvSpPr>
              <p:nvPr/>
            </p:nvSpPr>
            <p:spPr bwMode="auto">
              <a:xfrm>
                <a:off x="1735754" y="2316550"/>
                <a:ext cx="258410" cy="218617"/>
              </a:xfrm>
              <a:custGeom>
                <a:avLst/>
                <a:gdLst>
                  <a:gd name="T0" fmla="*/ 223 w 228"/>
                  <a:gd name="T1" fmla="*/ 128 h 193"/>
                  <a:gd name="T2" fmla="*/ 213 w 228"/>
                  <a:gd name="T3" fmla="*/ 132 h 193"/>
                  <a:gd name="T4" fmla="*/ 203 w 228"/>
                  <a:gd name="T5" fmla="*/ 128 h 193"/>
                  <a:gd name="T6" fmla="*/ 199 w 228"/>
                  <a:gd name="T7" fmla="*/ 124 h 193"/>
                  <a:gd name="T8" fmla="*/ 199 w 228"/>
                  <a:gd name="T9" fmla="*/ 193 h 193"/>
                  <a:gd name="T10" fmla="*/ 142 w 228"/>
                  <a:gd name="T11" fmla="*/ 193 h 193"/>
                  <a:gd name="T12" fmla="*/ 142 w 228"/>
                  <a:gd name="T13" fmla="*/ 122 h 193"/>
                  <a:gd name="T14" fmla="*/ 86 w 228"/>
                  <a:gd name="T15" fmla="*/ 122 h 193"/>
                  <a:gd name="T16" fmla="*/ 86 w 228"/>
                  <a:gd name="T17" fmla="*/ 193 h 193"/>
                  <a:gd name="T18" fmla="*/ 29 w 228"/>
                  <a:gd name="T19" fmla="*/ 193 h 193"/>
                  <a:gd name="T20" fmla="*/ 29 w 228"/>
                  <a:gd name="T21" fmla="*/ 124 h 193"/>
                  <a:gd name="T22" fmla="*/ 25 w 228"/>
                  <a:gd name="T23" fmla="*/ 128 h 193"/>
                  <a:gd name="T24" fmla="*/ 5 w 228"/>
                  <a:gd name="T25" fmla="*/ 128 h 193"/>
                  <a:gd name="T26" fmla="*/ 5 w 228"/>
                  <a:gd name="T27" fmla="*/ 108 h 193"/>
                  <a:gd name="T28" fmla="*/ 114 w 228"/>
                  <a:gd name="T29" fmla="*/ 0 h 193"/>
                  <a:gd name="T30" fmla="*/ 223 w 228"/>
                  <a:gd name="T31" fmla="*/ 108 h 193"/>
                  <a:gd name="T32" fmla="*/ 223 w 228"/>
                  <a:gd name="T33" fmla="*/ 12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193">
                    <a:moveTo>
                      <a:pt x="223" y="128"/>
                    </a:moveTo>
                    <a:cubicBezTo>
                      <a:pt x="220" y="131"/>
                      <a:pt x="216" y="132"/>
                      <a:pt x="213" y="132"/>
                    </a:cubicBezTo>
                    <a:cubicBezTo>
                      <a:pt x="209" y="132"/>
                      <a:pt x="206" y="131"/>
                      <a:pt x="203" y="128"/>
                    </a:cubicBezTo>
                    <a:cubicBezTo>
                      <a:pt x="199" y="124"/>
                      <a:pt x="199" y="124"/>
                      <a:pt x="199" y="124"/>
                    </a:cubicBezTo>
                    <a:cubicBezTo>
                      <a:pt x="199" y="193"/>
                      <a:pt x="199" y="193"/>
                      <a:pt x="199" y="193"/>
                    </a:cubicBezTo>
                    <a:cubicBezTo>
                      <a:pt x="142" y="193"/>
                      <a:pt x="142" y="193"/>
                      <a:pt x="142" y="193"/>
                    </a:cubicBezTo>
                    <a:cubicBezTo>
                      <a:pt x="142" y="122"/>
                      <a:pt x="142" y="122"/>
                      <a:pt x="142" y="122"/>
                    </a:cubicBezTo>
                    <a:cubicBezTo>
                      <a:pt x="86" y="122"/>
                      <a:pt x="86" y="122"/>
                      <a:pt x="86" y="122"/>
                    </a:cubicBezTo>
                    <a:cubicBezTo>
                      <a:pt x="86" y="193"/>
                      <a:pt x="86" y="193"/>
                      <a:pt x="86" y="193"/>
                    </a:cubicBezTo>
                    <a:cubicBezTo>
                      <a:pt x="29" y="193"/>
                      <a:pt x="29" y="193"/>
                      <a:pt x="29" y="193"/>
                    </a:cubicBezTo>
                    <a:cubicBezTo>
                      <a:pt x="29" y="124"/>
                      <a:pt x="29" y="124"/>
                      <a:pt x="29" y="124"/>
                    </a:cubicBezTo>
                    <a:cubicBezTo>
                      <a:pt x="25" y="128"/>
                      <a:pt x="25" y="128"/>
                      <a:pt x="25" y="128"/>
                    </a:cubicBezTo>
                    <a:cubicBezTo>
                      <a:pt x="20" y="134"/>
                      <a:pt x="11" y="134"/>
                      <a:pt x="5" y="128"/>
                    </a:cubicBezTo>
                    <a:cubicBezTo>
                      <a:pt x="0" y="123"/>
                      <a:pt x="0" y="114"/>
                      <a:pt x="5" y="108"/>
                    </a:cubicBezTo>
                    <a:cubicBezTo>
                      <a:pt x="114" y="0"/>
                      <a:pt x="114" y="0"/>
                      <a:pt x="114" y="0"/>
                    </a:cubicBezTo>
                    <a:cubicBezTo>
                      <a:pt x="223" y="108"/>
                      <a:pt x="223" y="108"/>
                      <a:pt x="223" y="108"/>
                    </a:cubicBezTo>
                    <a:cubicBezTo>
                      <a:pt x="228" y="114"/>
                      <a:pt x="228" y="123"/>
                      <a:pt x="223" y="128"/>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grpSp>
        <p:nvGrpSpPr>
          <p:cNvPr id="10" name="组合 9">
            <a:extLst>
              <a:ext uri="{FF2B5EF4-FFF2-40B4-BE49-F238E27FC236}">
                <a16:creationId xmlns:a16="http://schemas.microsoft.com/office/drawing/2014/main" id="{A4479029-8A45-4140-9694-010251700313}"/>
              </a:ext>
            </a:extLst>
          </p:cNvPr>
          <p:cNvGrpSpPr/>
          <p:nvPr/>
        </p:nvGrpSpPr>
        <p:grpSpPr>
          <a:xfrm>
            <a:off x="1628035" y="4709932"/>
            <a:ext cx="4467965" cy="712662"/>
            <a:chOff x="1628035" y="4709932"/>
            <a:chExt cx="4467965" cy="712662"/>
          </a:xfrm>
        </p:grpSpPr>
        <p:sp>
          <p:nvSpPr>
            <p:cNvPr id="11" name="TextBox 7">
              <a:extLst>
                <a:ext uri="{FF2B5EF4-FFF2-40B4-BE49-F238E27FC236}">
                  <a16:creationId xmlns:a16="http://schemas.microsoft.com/office/drawing/2014/main" id="{E08D5D7F-6859-4F5F-8273-7AC6D38839AC}"/>
                </a:ext>
              </a:extLst>
            </p:cNvPr>
            <p:cNvSpPr txBox="1"/>
            <p:nvPr/>
          </p:nvSpPr>
          <p:spPr>
            <a:xfrm>
              <a:off x="2276255" y="4709932"/>
              <a:ext cx="1887371" cy="412421"/>
            </a:xfrm>
            <a:prstGeom prst="rect">
              <a:avLst/>
            </a:prstGeom>
            <a:noFill/>
          </p:spPr>
          <p:txBody>
            <a:bodyPr wrap="square" rtlCol="0">
              <a:spAutoFit/>
            </a:bodyPr>
            <a:lstStyle/>
            <a:p>
              <a:pPr>
                <a:lnSpc>
                  <a:spcPct val="130000"/>
                </a:lnSpc>
              </a:pPr>
              <a:r>
                <a:rPr lang="en-US" altLang="zh-CN" sz="1600" b="1" smtClean="0">
                  <a:solidFill>
                    <a:srgbClr val="4F4D50"/>
                  </a:solidFill>
                  <a:cs typeface="+mn-ea"/>
                  <a:sym typeface="+mn-lt"/>
                </a:rPr>
                <a:t>Add title text</a:t>
              </a:r>
              <a:endParaRPr lang="en-US" altLang="zh-CN" sz="1600" b="1" dirty="0">
                <a:solidFill>
                  <a:srgbClr val="4F4D50"/>
                </a:solidFill>
                <a:cs typeface="+mn-ea"/>
                <a:sym typeface="+mn-lt"/>
              </a:endParaRPr>
            </a:p>
          </p:txBody>
        </p:sp>
        <p:sp>
          <p:nvSpPr>
            <p:cNvPr id="12" name="文本框 11">
              <a:extLst>
                <a:ext uri="{FF2B5EF4-FFF2-40B4-BE49-F238E27FC236}">
                  <a16:creationId xmlns:a16="http://schemas.microsoft.com/office/drawing/2014/main" id="{88FA1795-1B44-4B91-A18D-AAED2BF45B0D}"/>
                </a:ext>
              </a:extLst>
            </p:cNvPr>
            <p:cNvSpPr txBox="1"/>
            <p:nvPr/>
          </p:nvSpPr>
          <p:spPr>
            <a:xfrm>
              <a:off x="2276256" y="4994355"/>
              <a:ext cx="3819744" cy="290977"/>
            </a:xfrm>
            <a:prstGeom prst="rect">
              <a:avLst/>
            </a:prstGeom>
            <a:noFill/>
          </p:spPr>
          <p:txBody>
            <a:bodyPr wrap="square" rtlCol="0">
              <a:spAutoFit/>
            </a:bodyPr>
            <a:lstStyle/>
            <a:p>
              <a:pPr>
                <a:lnSpc>
                  <a:spcPct val="130000"/>
                </a:lnSpc>
              </a:pPr>
              <a:r>
                <a:rPr lang="en-US" altLang="zh-CN" sz="1100" smtClean="0">
                  <a:solidFill>
                    <a:schemeClr val="tx1">
                      <a:lumMod val="50000"/>
                      <a:lumOff val="50000"/>
                    </a:schemeClr>
                  </a:solidFill>
                  <a:cs typeface="+mn-ea"/>
                  <a:sym typeface="+mn-lt"/>
                </a:rPr>
                <a:t>Click here to add content that matches the title.</a:t>
              </a:r>
              <a:endParaRPr lang="zh-CN" altLang="en-US" sz="1100" dirty="0">
                <a:solidFill>
                  <a:schemeClr val="tx1">
                    <a:lumMod val="50000"/>
                    <a:lumOff val="50000"/>
                  </a:schemeClr>
                </a:solidFill>
                <a:cs typeface="+mn-ea"/>
                <a:sym typeface="+mn-lt"/>
              </a:endParaRPr>
            </a:p>
          </p:txBody>
        </p:sp>
        <p:grpSp>
          <p:nvGrpSpPr>
            <p:cNvPr id="13" name="组合 12">
              <a:extLst>
                <a:ext uri="{FF2B5EF4-FFF2-40B4-BE49-F238E27FC236}">
                  <a16:creationId xmlns:a16="http://schemas.microsoft.com/office/drawing/2014/main" id="{C15F734F-4BD9-4171-819B-B8517F1A59A3}"/>
                </a:ext>
              </a:extLst>
            </p:cNvPr>
            <p:cNvGrpSpPr/>
            <p:nvPr/>
          </p:nvGrpSpPr>
          <p:grpSpPr>
            <a:xfrm>
              <a:off x="1628035" y="4872932"/>
              <a:ext cx="473847" cy="549662"/>
              <a:chOff x="1628035" y="4872932"/>
              <a:chExt cx="473847" cy="549662"/>
            </a:xfrm>
          </p:grpSpPr>
          <p:sp>
            <p:nvSpPr>
              <p:cNvPr id="14" name="六边形 13">
                <a:extLst>
                  <a:ext uri="{FF2B5EF4-FFF2-40B4-BE49-F238E27FC236}">
                    <a16:creationId xmlns:a16="http://schemas.microsoft.com/office/drawing/2014/main" id="{498821E7-0776-4DC2-8142-465C3E670A8D}"/>
                  </a:ext>
                </a:extLst>
              </p:cNvPr>
              <p:cNvSpPr/>
              <p:nvPr/>
            </p:nvSpPr>
            <p:spPr>
              <a:xfrm rot="5400000">
                <a:off x="1590128" y="4910839"/>
                <a:ext cx="549662" cy="47384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Freeform 6">
                <a:extLst>
                  <a:ext uri="{FF2B5EF4-FFF2-40B4-BE49-F238E27FC236}">
                    <a16:creationId xmlns:a16="http://schemas.microsoft.com/office/drawing/2014/main" id="{0864E02F-5557-4E28-AC64-99F5A39D7393}"/>
                  </a:ext>
                </a:extLst>
              </p:cNvPr>
              <p:cNvSpPr>
                <a:spLocks noEditPoints="1"/>
              </p:cNvSpPr>
              <p:nvPr/>
            </p:nvSpPr>
            <p:spPr bwMode="auto">
              <a:xfrm>
                <a:off x="1737433" y="5019757"/>
                <a:ext cx="255052" cy="256011"/>
              </a:xfrm>
              <a:custGeom>
                <a:avLst/>
                <a:gdLst>
                  <a:gd name="T0" fmla="*/ 107 w 225"/>
                  <a:gd name="T1" fmla="*/ 116 h 226"/>
                  <a:gd name="T2" fmla="*/ 163 w 225"/>
                  <a:gd name="T3" fmla="*/ 214 h 226"/>
                  <a:gd name="T4" fmla="*/ 113 w 225"/>
                  <a:gd name="T5" fmla="*/ 226 h 226"/>
                  <a:gd name="T6" fmla="*/ 0 w 225"/>
                  <a:gd name="T7" fmla="*/ 113 h 226"/>
                  <a:gd name="T8" fmla="*/ 106 w 225"/>
                  <a:gd name="T9" fmla="*/ 0 h 226"/>
                  <a:gd name="T10" fmla="*/ 106 w 225"/>
                  <a:gd name="T11" fmla="*/ 113 h 226"/>
                  <a:gd name="T12" fmla="*/ 107 w 225"/>
                  <a:gd name="T13" fmla="*/ 116 h 226"/>
                  <a:gd name="T14" fmla="*/ 225 w 225"/>
                  <a:gd name="T15" fmla="*/ 106 h 226"/>
                  <a:gd name="T16" fmla="*/ 120 w 225"/>
                  <a:gd name="T17" fmla="*/ 106 h 226"/>
                  <a:gd name="T18" fmla="*/ 120 w 225"/>
                  <a:gd name="T19" fmla="*/ 0 h 226"/>
                  <a:gd name="T20" fmla="*/ 225 w 225"/>
                  <a:gd name="T21" fmla="*/ 106 h 226"/>
                  <a:gd name="T22" fmla="*/ 134 w 225"/>
                  <a:gd name="T23" fmla="*/ 92 h 226"/>
                  <a:gd name="T24" fmla="*/ 209 w 225"/>
                  <a:gd name="T25" fmla="*/ 92 h 226"/>
                  <a:gd name="T26" fmla="*/ 134 w 225"/>
                  <a:gd name="T27" fmla="*/ 16 h 226"/>
                  <a:gd name="T28" fmla="*/ 134 w 225"/>
                  <a:gd name="T29" fmla="*/ 92 h 226"/>
                  <a:gd name="T30" fmla="*/ 175 w 225"/>
                  <a:gd name="T31" fmla="*/ 207 h 226"/>
                  <a:gd name="T32" fmla="*/ 225 w 225"/>
                  <a:gd name="T33" fmla="*/ 120 h 226"/>
                  <a:gd name="T34" fmla="*/ 125 w 225"/>
                  <a:gd name="T35" fmla="*/ 120 h 226"/>
                  <a:gd name="T36" fmla="*/ 175 w 225"/>
                  <a:gd name="T37"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26">
                    <a:moveTo>
                      <a:pt x="107" y="116"/>
                    </a:moveTo>
                    <a:cubicBezTo>
                      <a:pt x="163" y="214"/>
                      <a:pt x="163" y="214"/>
                      <a:pt x="163" y="214"/>
                    </a:cubicBezTo>
                    <a:cubicBezTo>
                      <a:pt x="148" y="221"/>
                      <a:pt x="131" y="226"/>
                      <a:pt x="113" y="226"/>
                    </a:cubicBezTo>
                    <a:cubicBezTo>
                      <a:pt x="51" y="226"/>
                      <a:pt x="0" y="175"/>
                      <a:pt x="0" y="113"/>
                    </a:cubicBezTo>
                    <a:cubicBezTo>
                      <a:pt x="0" y="53"/>
                      <a:pt x="47" y="4"/>
                      <a:pt x="106" y="0"/>
                    </a:cubicBezTo>
                    <a:cubicBezTo>
                      <a:pt x="106" y="113"/>
                      <a:pt x="106" y="113"/>
                      <a:pt x="106" y="113"/>
                    </a:cubicBezTo>
                    <a:cubicBezTo>
                      <a:pt x="106" y="114"/>
                      <a:pt x="106" y="115"/>
                      <a:pt x="107" y="116"/>
                    </a:cubicBezTo>
                    <a:close/>
                    <a:moveTo>
                      <a:pt x="225" y="106"/>
                    </a:moveTo>
                    <a:cubicBezTo>
                      <a:pt x="120" y="106"/>
                      <a:pt x="120" y="106"/>
                      <a:pt x="120" y="106"/>
                    </a:cubicBezTo>
                    <a:cubicBezTo>
                      <a:pt x="120" y="0"/>
                      <a:pt x="120" y="0"/>
                      <a:pt x="120" y="0"/>
                    </a:cubicBezTo>
                    <a:cubicBezTo>
                      <a:pt x="177" y="4"/>
                      <a:pt x="222" y="49"/>
                      <a:pt x="225" y="106"/>
                    </a:cubicBezTo>
                    <a:moveTo>
                      <a:pt x="134" y="92"/>
                    </a:moveTo>
                    <a:cubicBezTo>
                      <a:pt x="209" y="92"/>
                      <a:pt x="209" y="92"/>
                      <a:pt x="209" y="92"/>
                    </a:cubicBezTo>
                    <a:cubicBezTo>
                      <a:pt x="201" y="54"/>
                      <a:pt x="172" y="25"/>
                      <a:pt x="134" y="16"/>
                    </a:cubicBezTo>
                    <a:lnTo>
                      <a:pt x="134" y="92"/>
                    </a:lnTo>
                    <a:close/>
                    <a:moveTo>
                      <a:pt x="175" y="207"/>
                    </a:moveTo>
                    <a:cubicBezTo>
                      <a:pt x="204" y="188"/>
                      <a:pt x="223" y="156"/>
                      <a:pt x="225" y="120"/>
                    </a:cubicBezTo>
                    <a:cubicBezTo>
                      <a:pt x="125" y="120"/>
                      <a:pt x="125" y="120"/>
                      <a:pt x="125" y="120"/>
                    </a:cubicBezTo>
                    <a:lnTo>
                      <a:pt x="175" y="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grpSp>
        <p:nvGrpSpPr>
          <p:cNvPr id="16" name="组合 15">
            <a:extLst>
              <a:ext uri="{FF2B5EF4-FFF2-40B4-BE49-F238E27FC236}">
                <a16:creationId xmlns:a16="http://schemas.microsoft.com/office/drawing/2014/main" id="{B54753C1-1D35-46ED-80F4-78EB4E9955C1}"/>
              </a:ext>
            </a:extLst>
          </p:cNvPr>
          <p:cNvGrpSpPr/>
          <p:nvPr/>
        </p:nvGrpSpPr>
        <p:grpSpPr>
          <a:xfrm>
            <a:off x="1628035" y="3397169"/>
            <a:ext cx="4469506" cy="664473"/>
            <a:chOff x="1628035" y="3397169"/>
            <a:chExt cx="4469506" cy="664473"/>
          </a:xfrm>
        </p:grpSpPr>
        <p:sp>
          <p:nvSpPr>
            <p:cNvPr id="17" name="TextBox 7">
              <a:extLst>
                <a:ext uri="{FF2B5EF4-FFF2-40B4-BE49-F238E27FC236}">
                  <a16:creationId xmlns:a16="http://schemas.microsoft.com/office/drawing/2014/main" id="{56033027-85F0-4C46-8DDF-A8101921165A}"/>
                </a:ext>
              </a:extLst>
            </p:cNvPr>
            <p:cNvSpPr txBox="1"/>
            <p:nvPr/>
          </p:nvSpPr>
          <p:spPr>
            <a:xfrm>
              <a:off x="2277797" y="3397169"/>
              <a:ext cx="2010118" cy="412421"/>
            </a:xfrm>
            <a:prstGeom prst="rect">
              <a:avLst/>
            </a:prstGeom>
            <a:noFill/>
          </p:spPr>
          <p:txBody>
            <a:bodyPr wrap="square" rtlCol="0">
              <a:spAutoFit/>
            </a:bodyPr>
            <a:lstStyle/>
            <a:p>
              <a:pPr>
                <a:lnSpc>
                  <a:spcPct val="130000"/>
                </a:lnSpc>
              </a:pPr>
              <a:r>
                <a:rPr lang="en-US" altLang="zh-CN" sz="1600" b="1" smtClean="0">
                  <a:solidFill>
                    <a:srgbClr val="4F4D50"/>
                  </a:solidFill>
                  <a:cs typeface="+mn-ea"/>
                  <a:sym typeface="+mn-lt"/>
                </a:rPr>
                <a:t>Add title text</a:t>
              </a:r>
              <a:endParaRPr lang="en-US" altLang="zh-CN" sz="1600" b="1" dirty="0">
                <a:solidFill>
                  <a:srgbClr val="4F4D50"/>
                </a:solidFill>
                <a:cs typeface="+mn-ea"/>
                <a:sym typeface="+mn-lt"/>
              </a:endParaRPr>
            </a:p>
          </p:txBody>
        </p:sp>
        <p:sp>
          <p:nvSpPr>
            <p:cNvPr id="18" name="文本框 17">
              <a:extLst>
                <a:ext uri="{FF2B5EF4-FFF2-40B4-BE49-F238E27FC236}">
                  <a16:creationId xmlns:a16="http://schemas.microsoft.com/office/drawing/2014/main" id="{BFC0AACB-3EE6-471A-B2CE-A42E65AE2D71}"/>
                </a:ext>
              </a:extLst>
            </p:cNvPr>
            <p:cNvSpPr txBox="1"/>
            <p:nvPr/>
          </p:nvSpPr>
          <p:spPr>
            <a:xfrm>
              <a:off x="2277797" y="3681593"/>
              <a:ext cx="3819744" cy="290977"/>
            </a:xfrm>
            <a:prstGeom prst="rect">
              <a:avLst/>
            </a:prstGeom>
            <a:noFill/>
          </p:spPr>
          <p:txBody>
            <a:bodyPr wrap="square" rtlCol="0">
              <a:spAutoFit/>
            </a:bodyPr>
            <a:lstStyle/>
            <a:p>
              <a:pPr>
                <a:lnSpc>
                  <a:spcPct val="130000"/>
                </a:lnSpc>
              </a:pPr>
              <a:r>
                <a:rPr lang="en-US" altLang="zh-CN" sz="1100" smtClean="0">
                  <a:solidFill>
                    <a:schemeClr val="tx1">
                      <a:lumMod val="50000"/>
                      <a:lumOff val="50000"/>
                    </a:schemeClr>
                  </a:solidFill>
                  <a:cs typeface="+mn-ea"/>
                  <a:sym typeface="+mn-lt"/>
                </a:rPr>
                <a:t>Click here to add content that matches the title.</a:t>
              </a:r>
              <a:endParaRPr lang="zh-CN" altLang="en-US" sz="1100" dirty="0">
                <a:solidFill>
                  <a:schemeClr val="tx1">
                    <a:lumMod val="50000"/>
                    <a:lumOff val="50000"/>
                  </a:schemeClr>
                </a:solidFill>
                <a:cs typeface="+mn-ea"/>
                <a:sym typeface="+mn-lt"/>
              </a:endParaRPr>
            </a:p>
          </p:txBody>
        </p:sp>
        <p:grpSp>
          <p:nvGrpSpPr>
            <p:cNvPr id="19" name="组合 18">
              <a:extLst>
                <a:ext uri="{FF2B5EF4-FFF2-40B4-BE49-F238E27FC236}">
                  <a16:creationId xmlns:a16="http://schemas.microsoft.com/office/drawing/2014/main" id="{5A754F53-C48D-4A38-9204-4506897892E6}"/>
                </a:ext>
              </a:extLst>
            </p:cNvPr>
            <p:cNvGrpSpPr/>
            <p:nvPr/>
          </p:nvGrpSpPr>
          <p:grpSpPr>
            <a:xfrm>
              <a:off x="1628035" y="3511980"/>
              <a:ext cx="473847" cy="549662"/>
              <a:chOff x="1628035" y="3511980"/>
              <a:chExt cx="473847" cy="549662"/>
            </a:xfrm>
          </p:grpSpPr>
          <p:sp>
            <p:nvSpPr>
              <p:cNvPr id="20" name="六边形 19">
                <a:extLst>
                  <a:ext uri="{FF2B5EF4-FFF2-40B4-BE49-F238E27FC236}">
                    <a16:creationId xmlns:a16="http://schemas.microsoft.com/office/drawing/2014/main" id="{FD144476-339B-4D08-8BB6-97CBFB292F41}"/>
                  </a:ext>
                </a:extLst>
              </p:cNvPr>
              <p:cNvSpPr/>
              <p:nvPr/>
            </p:nvSpPr>
            <p:spPr>
              <a:xfrm rot="5400000">
                <a:off x="1590128" y="3549887"/>
                <a:ext cx="549662" cy="47384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Freeform 8">
                <a:extLst>
                  <a:ext uri="{FF2B5EF4-FFF2-40B4-BE49-F238E27FC236}">
                    <a16:creationId xmlns:a16="http://schemas.microsoft.com/office/drawing/2014/main" id="{F497B475-BA33-4AED-AEA2-14A75C666756}"/>
                  </a:ext>
                </a:extLst>
              </p:cNvPr>
              <p:cNvSpPr>
                <a:spLocks/>
              </p:cNvSpPr>
              <p:nvPr/>
            </p:nvSpPr>
            <p:spPr bwMode="auto">
              <a:xfrm>
                <a:off x="1749898" y="3684214"/>
                <a:ext cx="230122" cy="205193"/>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sp>
        <p:nvSpPr>
          <p:cNvPr id="22" name="文本框 21">
            <a:extLst>
              <a:ext uri="{FF2B5EF4-FFF2-40B4-BE49-F238E27FC236}">
                <a16:creationId xmlns:a16="http://schemas.microsoft.com/office/drawing/2014/main" id="{36F8E31F-5036-447B-B5E0-162DB68BD96C}"/>
              </a:ext>
            </a:extLst>
          </p:cNvPr>
          <p:cNvSpPr txBox="1"/>
          <p:nvPr/>
        </p:nvSpPr>
        <p:spPr>
          <a:xfrm>
            <a:off x="1649205" y="356964"/>
            <a:ext cx="3155114" cy="646331"/>
          </a:xfrm>
          <a:prstGeom prst="rect">
            <a:avLst/>
          </a:prstGeom>
          <a:noFill/>
        </p:spPr>
        <p:txBody>
          <a:bodyPr wrap="square">
            <a:spAutoFit/>
          </a:bodyPr>
          <a:lstStyle/>
          <a:p>
            <a:pPr algn="dist"/>
            <a:r>
              <a:rPr lang="en-US" altLang="zh-CN" sz="3600" smtClean="0">
                <a:solidFill>
                  <a:srgbClr val="2B295E"/>
                </a:solidFill>
                <a:cs typeface="+mn-ea"/>
                <a:sym typeface="+mn-lt"/>
              </a:rPr>
              <a:t>Add title text</a:t>
            </a:r>
            <a:endParaRPr lang="zh-CN" altLang="en-US" sz="3600" dirty="0">
              <a:solidFill>
                <a:srgbClr val="2B295E"/>
              </a:solidFill>
              <a:cs typeface="+mn-ea"/>
              <a:sym typeface="+mn-lt"/>
            </a:endParaRPr>
          </a:p>
        </p:txBody>
      </p:sp>
      <p:sp>
        <p:nvSpPr>
          <p:cNvPr id="24" name="TextBox 23"/>
          <p:cNvSpPr txBox="1"/>
          <p:nvPr/>
        </p:nvSpPr>
        <p:spPr>
          <a:xfrm>
            <a:off x="836097" y="665988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25065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2">
            <a:extLst>
              <a:ext uri="{FF2B5EF4-FFF2-40B4-BE49-F238E27FC236}">
                <a16:creationId xmlns:a16="http://schemas.microsoft.com/office/drawing/2014/main" id="{50013921-EDA5-47F9-899A-519513A595BA}"/>
              </a:ext>
            </a:extLst>
          </p:cNvPr>
          <p:cNvSpPr/>
          <p:nvPr/>
        </p:nvSpPr>
        <p:spPr>
          <a:xfrm flipV="1">
            <a:off x="0" y="0"/>
            <a:ext cx="10887408" cy="7947498"/>
          </a:xfrm>
          <a:custGeom>
            <a:avLst/>
            <a:gdLst>
              <a:gd name="connsiteX0" fmla="*/ 878602 w 11421828"/>
              <a:gd name="connsiteY0" fmla="*/ 1537554 h 8346720"/>
              <a:gd name="connsiteX1" fmla="*/ 2635807 w 11421828"/>
              <a:gd name="connsiteY1" fmla="*/ 3294758 h 8346720"/>
              <a:gd name="connsiteX2" fmla="*/ 3514409 w 11421828"/>
              <a:gd name="connsiteY2" fmla="*/ 3294758 h 8346720"/>
              <a:gd name="connsiteX3" fmla="*/ 3514409 w 11421828"/>
              <a:gd name="connsiteY3" fmla="*/ 3294758 h 8346720"/>
              <a:gd name="connsiteX4" fmla="*/ 4393011 w 11421828"/>
              <a:gd name="connsiteY4" fmla="*/ 4173361 h 8346720"/>
              <a:gd name="connsiteX5" fmla="*/ 4393011 w 11421828"/>
              <a:gd name="connsiteY5" fmla="*/ 4393011 h 8346720"/>
              <a:gd name="connsiteX6" fmla="*/ 6150216 w 11421828"/>
              <a:gd name="connsiteY6" fmla="*/ 6150216 h 8346720"/>
              <a:gd name="connsiteX7" fmla="*/ 7907420 w 11421828"/>
              <a:gd name="connsiteY7" fmla="*/ 6150216 h 8346720"/>
              <a:gd name="connsiteX8" fmla="*/ 11421829 w 11421828"/>
              <a:gd name="connsiteY8" fmla="*/ 8346721 h 8346720"/>
              <a:gd name="connsiteX9" fmla="*/ 0 w 11421828"/>
              <a:gd name="connsiteY9" fmla="*/ 8346721 h 8346720"/>
              <a:gd name="connsiteX10" fmla="*/ 0 w 11421828"/>
              <a:gd name="connsiteY10" fmla="*/ 0 h 8346720"/>
              <a:gd name="connsiteX11" fmla="*/ 0 w 11421828"/>
              <a:gd name="connsiteY11" fmla="*/ 0 h 8346720"/>
              <a:gd name="connsiteX12" fmla="*/ 878602 w 11421828"/>
              <a:gd name="connsiteY12" fmla="*/ 1537554 h 834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21828" h="8346720">
                <a:moveTo>
                  <a:pt x="878602" y="1537554"/>
                </a:moveTo>
                <a:cubicBezTo>
                  <a:pt x="878602" y="2635807"/>
                  <a:pt x="1757205" y="3294758"/>
                  <a:pt x="2635807" y="3294758"/>
                </a:cubicBezTo>
                <a:lnTo>
                  <a:pt x="3514409" y="3294758"/>
                </a:lnTo>
                <a:lnTo>
                  <a:pt x="3514409" y="3294758"/>
                </a:lnTo>
                <a:cubicBezTo>
                  <a:pt x="3953710" y="3294758"/>
                  <a:pt x="4393011" y="3734060"/>
                  <a:pt x="4393011" y="4173361"/>
                </a:cubicBezTo>
                <a:lnTo>
                  <a:pt x="4393011" y="4393011"/>
                </a:lnTo>
                <a:cubicBezTo>
                  <a:pt x="4393011" y="5491264"/>
                  <a:pt x="5271614" y="6150216"/>
                  <a:pt x="6150216" y="6150216"/>
                </a:cubicBezTo>
                <a:lnTo>
                  <a:pt x="7907420" y="6150216"/>
                </a:lnTo>
                <a:cubicBezTo>
                  <a:pt x="9444974" y="6150216"/>
                  <a:pt x="10762878" y="7028818"/>
                  <a:pt x="11421829" y="8346721"/>
                </a:cubicBezTo>
                <a:lnTo>
                  <a:pt x="0" y="8346721"/>
                </a:lnTo>
                <a:lnTo>
                  <a:pt x="0" y="0"/>
                </a:lnTo>
                <a:lnTo>
                  <a:pt x="0" y="0"/>
                </a:lnTo>
                <a:cubicBezTo>
                  <a:pt x="439301" y="439301"/>
                  <a:pt x="878602" y="878602"/>
                  <a:pt x="878602" y="1537554"/>
                </a:cubicBezTo>
                <a:close/>
              </a:path>
            </a:pathLst>
          </a:custGeom>
          <a:gradFill>
            <a:gsLst>
              <a:gs pos="39000">
                <a:schemeClr val="accent1">
                  <a:lumMod val="5000"/>
                  <a:lumOff val="95000"/>
                  <a:alpha val="49000"/>
                </a:schemeClr>
              </a:gs>
              <a:gs pos="100000">
                <a:srgbClr val="75E1B3">
                  <a:alpha val="41000"/>
                </a:srgbClr>
              </a:gs>
            </a:gsLst>
            <a:lin ang="7800000" scaled="0"/>
          </a:gradFill>
          <a:ln w="2196465" cap="flat">
            <a:noFill/>
            <a:prstDash val="solid"/>
            <a:miter/>
          </a:ln>
        </p:spPr>
        <p:txBody>
          <a:bodyPr rtlCol="0" anchor="ctr"/>
          <a:lstStyle/>
          <a:p>
            <a:endParaRPr lang="zh-CN" altLang="en-US">
              <a:cs typeface="+mn-ea"/>
              <a:sym typeface="+mn-lt"/>
            </a:endParaRPr>
          </a:p>
        </p:txBody>
      </p:sp>
      <p:pic>
        <p:nvPicPr>
          <p:cNvPr id="10" name="图形 9">
            <a:extLst>
              <a:ext uri="{FF2B5EF4-FFF2-40B4-BE49-F238E27FC236}">
                <a16:creationId xmlns:a16="http://schemas.microsoft.com/office/drawing/2014/main" id="{857478FB-CAB7-4B4D-B1B1-AD4802A698B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202349" y="961590"/>
            <a:ext cx="7704306" cy="4728850"/>
          </a:xfrm>
          <a:prstGeom prst="rect">
            <a:avLst/>
          </a:prstGeom>
        </p:spPr>
      </p:pic>
      <p:sp>
        <p:nvSpPr>
          <p:cNvPr id="22" name="文本框 21">
            <a:extLst>
              <a:ext uri="{FF2B5EF4-FFF2-40B4-BE49-F238E27FC236}">
                <a16:creationId xmlns:a16="http://schemas.microsoft.com/office/drawing/2014/main" id="{13DD96E7-7B0C-4337-A938-84700DC92210}"/>
              </a:ext>
            </a:extLst>
          </p:cNvPr>
          <p:cNvSpPr txBox="1"/>
          <p:nvPr/>
        </p:nvSpPr>
        <p:spPr>
          <a:xfrm>
            <a:off x="4554751" y="2079099"/>
            <a:ext cx="7141028" cy="1200329"/>
          </a:xfrm>
          <a:prstGeom prst="rect">
            <a:avLst/>
          </a:prstGeom>
          <a:noFill/>
        </p:spPr>
        <p:txBody>
          <a:bodyPr wrap="square" rtlCol="0">
            <a:spAutoFit/>
          </a:bodyPr>
          <a:lstStyle>
            <a:defPPr>
              <a:defRPr lang="zh-CN"/>
            </a:defPPr>
            <a:lvl1pPr algn="ctr">
              <a:defRPr sz="7200" b="1">
                <a:solidFill>
                  <a:srgbClr val="E48700"/>
                </a:solidFill>
                <a:cs typeface="+mn-ea"/>
              </a:defRPr>
            </a:lvl1pPr>
          </a:lstStyle>
          <a:p>
            <a:r>
              <a:rPr lang="en-US" altLang="zh-CN" smtClean="0">
                <a:sym typeface="+mn-lt"/>
              </a:rPr>
              <a:t>Add title text</a:t>
            </a:r>
            <a:endParaRPr lang="zh-CN" altLang="en-US" dirty="0">
              <a:sym typeface="+mn-lt"/>
            </a:endParaRPr>
          </a:p>
        </p:txBody>
      </p:sp>
      <p:sp>
        <p:nvSpPr>
          <p:cNvPr id="23" name="文本框 22">
            <a:extLst>
              <a:ext uri="{FF2B5EF4-FFF2-40B4-BE49-F238E27FC236}">
                <a16:creationId xmlns:a16="http://schemas.microsoft.com/office/drawing/2014/main" id="{F5C96FAB-FCB3-43F0-9EB4-DE2A1EAE4133}"/>
              </a:ext>
            </a:extLst>
          </p:cNvPr>
          <p:cNvSpPr txBox="1"/>
          <p:nvPr/>
        </p:nvSpPr>
        <p:spPr>
          <a:xfrm>
            <a:off x="5369216" y="3371705"/>
            <a:ext cx="5518192" cy="308995"/>
          </a:xfrm>
          <a:prstGeom prst="rect">
            <a:avLst/>
          </a:prstGeom>
          <a:noFill/>
        </p:spPr>
        <p:txBody>
          <a:bodyPr wrap="square" rtlCol="0">
            <a:spAutoFit/>
          </a:bodyPr>
          <a:lstStyle/>
          <a:p>
            <a:pPr>
              <a:lnSpc>
                <a:spcPct val="130000"/>
              </a:lnSpc>
            </a:pPr>
            <a:r>
              <a:rPr lang="en-US" altLang="zh-CN" sz="1200" smtClean="0">
                <a:solidFill>
                  <a:srgbClr val="E48700"/>
                </a:solidFill>
                <a:cs typeface="+mn-ea"/>
                <a:sym typeface="+mn-lt"/>
              </a:rPr>
              <a:t>Click here to add content that matches the title.</a:t>
            </a:r>
            <a:endParaRPr lang="en-US" altLang="zh-CN" sz="1200" dirty="0">
              <a:solidFill>
                <a:srgbClr val="E48700"/>
              </a:solidFill>
              <a:cs typeface="+mn-ea"/>
              <a:sym typeface="+mn-lt"/>
            </a:endParaRPr>
          </a:p>
        </p:txBody>
      </p:sp>
      <p:sp>
        <p:nvSpPr>
          <p:cNvPr id="24" name="文本框 23">
            <a:extLst>
              <a:ext uri="{FF2B5EF4-FFF2-40B4-BE49-F238E27FC236}">
                <a16:creationId xmlns:a16="http://schemas.microsoft.com/office/drawing/2014/main" id="{A3B69BFB-0A46-4D28-9046-FE5E5C819A69}"/>
              </a:ext>
            </a:extLst>
          </p:cNvPr>
          <p:cNvSpPr txBox="1"/>
          <p:nvPr/>
        </p:nvSpPr>
        <p:spPr>
          <a:xfrm>
            <a:off x="864923" y="1841011"/>
            <a:ext cx="2540805" cy="2123658"/>
          </a:xfrm>
          <a:prstGeom prst="rect">
            <a:avLst/>
          </a:prstGeom>
          <a:noFill/>
        </p:spPr>
        <p:txBody>
          <a:bodyPr wrap="square" rtlCol="0">
            <a:spAutoFit/>
          </a:bodyPr>
          <a:lstStyle/>
          <a:p>
            <a:r>
              <a:rPr lang="en-US" altLang="zh-CN" sz="6600" b="1" dirty="0">
                <a:solidFill>
                  <a:srgbClr val="E48700"/>
                </a:solidFill>
                <a:cs typeface="+mn-ea"/>
                <a:sym typeface="+mn-lt"/>
              </a:rPr>
              <a:t>PART </a:t>
            </a:r>
          </a:p>
          <a:p>
            <a:r>
              <a:rPr lang="en-US" altLang="zh-CN" sz="6600" b="1" dirty="0">
                <a:solidFill>
                  <a:srgbClr val="E48700"/>
                </a:solidFill>
                <a:cs typeface="+mn-ea"/>
                <a:sym typeface="+mn-lt"/>
              </a:rPr>
              <a:t>TWO</a:t>
            </a:r>
            <a:endParaRPr lang="zh-CN" altLang="en-US" sz="6600" b="1" dirty="0">
              <a:solidFill>
                <a:srgbClr val="E48700"/>
              </a:solidFill>
              <a:cs typeface="+mn-ea"/>
              <a:sym typeface="+mn-lt"/>
            </a:endParaRPr>
          </a:p>
        </p:txBody>
      </p:sp>
      <p:pic>
        <p:nvPicPr>
          <p:cNvPr id="26" name="图形 25">
            <a:extLst>
              <a:ext uri="{FF2B5EF4-FFF2-40B4-BE49-F238E27FC236}">
                <a16:creationId xmlns:a16="http://schemas.microsoft.com/office/drawing/2014/main" id="{45BA554A-BDEC-407D-B3AC-1AE931E1C6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0887408" y="476509"/>
            <a:ext cx="775335" cy="183632"/>
          </a:xfrm>
          <a:prstGeom prst="rect">
            <a:avLst/>
          </a:prstGeom>
        </p:spPr>
      </p:pic>
      <p:grpSp>
        <p:nvGrpSpPr>
          <p:cNvPr id="9" name="图形 49">
            <a:extLst>
              <a:ext uri="{FF2B5EF4-FFF2-40B4-BE49-F238E27FC236}">
                <a16:creationId xmlns:a16="http://schemas.microsoft.com/office/drawing/2014/main" id="{71E8A1E8-707B-40B5-BDA5-E2865A307CCB}"/>
              </a:ext>
            </a:extLst>
          </p:cNvPr>
          <p:cNvGrpSpPr/>
          <p:nvPr/>
        </p:nvGrpSpPr>
        <p:grpSpPr>
          <a:xfrm>
            <a:off x="864923" y="545525"/>
            <a:ext cx="2380974" cy="415633"/>
            <a:chOff x="864923" y="545525"/>
            <a:chExt cx="2380974" cy="415633"/>
          </a:xfrm>
        </p:grpSpPr>
        <p:grpSp>
          <p:nvGrpSpPr>
            <p:cNvPr id="11" name="图形 49">
              <a:extLst>
                <a:ext uri="{FF2B5EF4-FFF2-40B4-BE49-F238E27FC236}">
                  <a16:creationId xmlns:a16="http://schemas.microsoft.com/office/drawing/2014/main" id="{868E3AC6-87D2-4EDF-B44A-9B95F6215EDE}"/>
                </a:ext>
              </a:extLst>
            </p:cNvPr>
            <p:cNvGrpSpPr/>
            <p:nvPr/>
          </p:nvGrpSpPr>
          <p:grpSpPr>
            <a:xfrm>
              <a:off x="864923" y="545525"/>
              <a:ext cx="634681" cy="415194"/>
              <a:chOff x="864923" y="545525"/>
              <a:chExt cx="634681" cy="415194"/>
            </a:xfrm>
            <a:solidFill>
              <a:srgbClr val="79D296"/>
            </a:solidFill>
          </p:grpSpPr>
          <p:sp>
            <p:nvSpPr>
              <p:cNvPr id="14" name="任意多边形: 形状 13">
                <a:extLst>
                  <a:ext uri="{FF2B5EF4-FFF2-40B4-BE49-F238E27FC236}">
                    <a16:creationId xmlns:a16="http://schemas.microsoft.com/office/drawing/2014/main" id="{FB3EC6EE-EF99-4A4C-973F-CA46283E8421}"/>
                  </a:ext>
                </a:extLst>
              </p:cNvPr>
              <p:cNvSpPr/>
              <p:nvPr/>
            </p:nvSpPr>
            <p:spPr>
              <a:xfrm>
                <a:off x="864923" y="545525"/>
                <a:ext cx="417023" cy="415194"/>
              </a:xfrm>
              <a:custGeom>
                <a:avLst/>
                <a:gdLst>
                  <a:gd name="connsiteX0" fmla="*/ 208512 w 417023"/>
                  <a:gd name="connsiteY0" fmla="*/ 415195 h 415194"/>
                  <a:gd name="connsiteX1" fmla="*/ 0 w 417023"/>
                  <a:gd name="connsiteY1" fmla="*/ 208512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8512"/>
                    </a:cubicBezTo>
                    <a:cubicBezTo>
                      <a:pt x="0" y="93282"/>
                      <a:pt x="93282" y="0"/>
                      <a:pt x="208512" y="0"/>
                    </a:cubicBezTo>
                    <a:cubicBezTo>
                      <a:pt x="323742" y="0"/>
                      <a:pt x="417024" y="93282"/>
                      <a:pt x="417024" y="208512"/>
                    </a:cubicBezTo>
                    <a:cubicBezTo>
                      <a:pt x="415195" y="321913"/>
                      <a:pt x="321913" y="415195"/>
                      <a:pt x="208512" y="415195"/>
                    </a:cubicBezTo>
                    <a:close/>
                    <a:moveTo>
                      <a:pt x="208512" y="45726"/>
                    </a:moveTo>
                    <a:cubicBezTo>
                      <a:pt x="118888" y="45726"/>
                      <a:pt x="45726" y="118888"/>
                      <a:pt x="45726" y="208512"/>
                    </a:cubicBezTo>
                    <a:cubicBezTo>
                      <a:pt x="45726" y="298136"/>
                      <a:pt x="118888" y="371298"/>
                      <a:pt x="208512" y="371298"/>
                    </a:cubicBezTo>
                    <a:cubicBezTo>
                      <a:pt x="298135" y="371298"/>
                      <a:pt x="371298" y="298136"/>
                      <a:pt x="371298" y="208512"/>
                    </a:cubicBezTo>
                    <a:cubicBezTo>
                      <a:pt x="371298" y="118888"/>
                      <a:pt x="298135"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sp>
            <p:nvSpPr>
              <p:cNvPr id="15" name="任意多边形: 形状 14">
                <a:extLst>
                  <a:ext uri="{FF2B5EF4-FFF2-40B4-BE49-F238E27FC236}">
                    <a16:creationId xmlns:a16="http://schemas.microsoft.com/office/drawing/2014/main" id="{7D8C3DE5-46AA-4887-88BB-2D23D4A6208F}"/>
                  </a:ext>
                </a:extLst>
              </p:cNvPr>
              <p:cNvSpPr/>
              <p:nvPr/>
            </p:nvSpPr>
            <p:spPr>
              <a:xfrm>
                <a:off x="1082580" y="545525"/>
                <a:ext cx="417023" cy="415194"/>
              </a:xfrm>
              <a:custGeom>
                <a:avLst/>
                <a:gdLst>
                  <a:gd name="connsiteX0" fmla="*/ 208512 w 417023"/>
                  <a:gd name="connsiteY0" fmla="*/ 415195 h 415194"/>
                  <a:gd name="connsiteX1" fmla="*/ 0 w 417023"/>
                  <a:gd name="connsiteY1" fmla="*/ 206683 h 415194"/>
                  <a:gd name="connsiteX2" fmla="*/ 208512 w 417023"/>
                  <a:gd name="connsiteY2" fmla="*/ 0 h 415194"/>
                  <a:gd name="connsiteX3" fmla="*/ 417024 w 417023"/>
                  <a:gd name="connsiteY3" fmla="*/ 208512 h 415194"/>
                  <a:gd name="connsiteX4" fmla="*/ 208512 w 417023"/>
                  <a:gd name="connsiteY4" fmla="*/ 415195 h 415194"/>
                  <a:gd name="connsiteX5" fmla="*/ 208512 w 417023"/>
                  <a:gd name="connsiteY5" fmla="*/ 45726 h 415194"/>
                  <a:gd name="connsiteX6" fmla="*/ 45726 w 417023"/>
                  <a:gd name="connsiteY6" fmla="*/ 208512 h 415194"/>
                  <a:gd name="connsiteX7" fmla="*/ 208512 w 417023"/>
                  <a:gd name="connsiteY7" fmla="*/ 371298 h 415194"/>
                  <a:gd name="connsiteX8" fmla="*/ 371298 w 417023"/>
                  <a:gd name="connsiteY8" fmla="*/ 208512 h 415194"/>
                  <a:gd name="connsiteX9" fmla="*/ 208512 w 417023"/>
                  <a:gd name="connsiteY9" fmla="*/ 45726 h 41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023" h="415194">
                    <a:moveTo>
                      <a:pt x="208512" y="415195"/>
                    </a:moveTo>
                    <a:cubicBezTo>
                      <a:pt x="93282" y="415195"/>
                      <a:pt x="0" y="321913"/>
                      <a:pt x="0" y="206683"/>
                    </a:cubicBezTo>
                    <a:cubicBezTo>
                      <a:pt x="0" y="93282"/>
                      <a:pt x="93282" y="0"/>
                      <a:pt x="208512" y="0"/>
                    </a:cubicBezTo>
                    <a:cubicBezTo>
                      <a:pt x="323742" y="0"/>
                      <a:pt x="417024" y="93282"/>
                      <a:pt x="417024" y="208512"/>
                    </a:cubicBezTo>
                    <a:cubicBezTo>
                      <a:pt x="417024" y="321913"/>
                      <a:pt x="323742" y="415195"/>
                      <a:pt x="208512" y="415195"/>
                    </a:cubicBezTo>
                    <a:close/>
                    <a:moveTo>
                      <a:pt x="208512" y="45726"/>
                    </a:moveTo>
                    <a:cubicBezTo>
                      <a:pt x="118888" y="45726"/>
                      <a:pt x="45726" y="118888"/>
                      <a:pt x="45726" y="208512"/>
                    </a:cubicBezTo>
                    <a:cubicBezTo>
                      <a:pt x="45726" y="298136"/>
                      <a:pt x="118888" y="371298"/>
                      <a:pt x="208512" y="371298"/>
                    </a:cubicBezTo>
                    <a:cubicBezTo>
                      <a:pt x="298136" y="371298"/>
                      <a:pt x="371298" y="298136"/>
                      <a:pt x="371298" y="208512"/>
                    </a:cubicBezTo>
                    <a:cubicBezTo>
                      <a:pt x="371298" y="118888"/>
                      <a:pt x="298136" y="45726"/>
                      <a:pt x="208512" y="45726"/>
                    </a:cubicBezTo>
                    <a:close/>
                  </a:path>
                </a:pathLst>
              </a:custGeom>
              <a:solidFill>
                <a:srgbClr val="79D296"/>
              </a:solidFill>
              <a:ln w="18210" cap="flat">
                <a:noFill/>
                <a:prstDash val="solid"/>
                <a:miter/>
              </a:ln>
            </p:spPr>
            <p:txBody>
              <a:bodyPr rtlCol="0" anchor="ctr"/>
              <a:lstStyle/>
              <a:p>
                <a:endParaRPr lang="zh-CN" altLang="en-US">
                  <a:cs typeface="+mn-ea"/>
                  <a:sym typeface="+mn-lt"/>
                </a:endParaRPr>
              </a:p>
            </p:txBody>
          </p:sp>
        </p:grpSp>
        <p:sp>
          <p:nvSpPr>
            <p:cNvPr id="12" name="文本框 11">
              <a:extLst>
                <a:ext uri="{FF2B5EF4-FFF2-40B4-BE49-F238E27FC236}">
                  <a16:creationId xmlns:a16="http://schemas.microsoft.com/office/drawing/2014/main" id="{822A5499-A553-4521-A250-41D32B7C4555}"/>
                </a:ext>
              </a:extLst>
            </p:cNvPr>
            <p:cNvSpPr txBox="1"/>
            <p:nvPr/>
          </p:nvSpPr>
          <p:spPr>
            <a:xfrm>
              <a:off x="1522360" y="580733"/>
              <a:ext cx="944489" cy="380425"/>
            </a:xfrm>
            <a:prstGeom prst="rect">
              <a:avLst/>
            </a:prstGeom>
            <a:noFill/>
          </p:spPr>
          <p:txBody>
            <a:bodyPr wrap="none" rtlCol="0">
              <a:spAutoFit/>
            </a:bodyPr>
            <a:lstStyle/>
            <a:p>
              <a:pPr algn="l"/>
              <a:r>
                <a:rPr lang="zh-CN" altLang="en-US" sz="1872" spc="0" baseline="0">
                  <a:solidFill>
                    <a:srgbClr val="6CC1AA"/>
                  </a:solidFill>
                  <a:cs typeface="+mn-ea"/>
                  <a:sym typeface="+mn-lt"/>
                  <a:rtl val="0"/>
                </a:rPr>
                <a:t>YOUR </a:t>
              </a:r>
            </a:p>
          </p:txBody>
        </p:sp>
        <p:sp>
          <p:nvSpPr>
            <p:cNvPr id="13" name="文本框 12">
              <a:extLst>
                <a:ext uri="{FF2B5EF4-FFF2-40B4-BE49-F238E27FC236}">
                  <a16:creationId xmlns:a16="http://schemas.microsoft.com/office/drawing/2014/main" id="{95C9A4DD-CA57-48EB-989B-5345523D1BC0}"/>
                </a:ext>
              </a:extLst>
            </p:cNvPr>
            <p:cNvSpPr txBox="1"/>
            <p:nvPr/>
          </p:nvSpPr>
          <p:spPr>
            <a:xfrm>
              <a:off x="2370336" y="580733"/>
              <a:ext cx="875561" cy="380425"/>
            </a:xfrm>
            <a:prstGeom prst="rect">
              <a:avLst/>
            </a:prstGeom>
            <a:noFill/>
          </p:spPr>
          <p:txBody>
            <a:bodyPr wrap="none" rtlCol="0">
              <a:spAutoFit/>
            </a:bodyPr>
            <a:lstStyle/>
            <a:p>
              <a:pPr algn="l"/>
              <a:r>
                <a:rPr lang="zh-CN" altLang="en-US" sz="1872" spc="0" baseline="0" dirty="0">
                  <a:solidFill>
                    <a:srgbClr val="6CC1AA"/>
                  </a:solidFill>
                  <a:cs typeface="+mn-ea"/>
                  <a:sym typeface="+mn-lt"/>
                  <a:rtl val="0"/>
                </a:rPr>
                <a:t>LOGO</a:t>
              </a:r>
            </a:p>
          </p:txBody>
        </p:sp>
      </p:grpSp>
    </p:spTree>
    <p:extLst>
      <p:ext uri="{BB962C8B-B14F-4D97-AF65-F5344CB8AC3E}">
        <p14:creationId xmlns:p14="http://schemas.microsoft.com/office/powerpoint/2010/main" val="14120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theme/theme1.xml><?xml version="1.0" encoding="utf-8"?>
<a:theme xmlns:a="http://schemas.openxmlformats.org/drawingml/2006/main" name="www.jpppt.com">
  <a:themeElements>
    <a:clrScheme name="自定义 8">
      <a:dk1>
        <a:sysClr val="windowText" lastClr="000000"/>
      </a:dk1>
      <a:lt1>
        <a:sysClr val="window" lastClr="FFFFFF"/>
      </a:lt1>
      <a:dk2>
        <a:srgbClr val="44546A"/>
      </a:dk2>
      <a:lt2>
        <a:srgbClr val="E7E6E6"/>
      </a:lt2>
      <a:accent1>
        <a:srgbClr val="71C6A3"/>
      </a:accent1>
      <a:accent2>
        <a:srgbClr val="E9A412"/>
      </a:accent2>
      <a:accent3>
        <a:srgbClr val="3FA53D"/>
      </a:accent3>
      <a:accent4>
        <a:srgbClr val="271137"/>
      </a:accent4>
      <a:accent5>
        <a:srgbClr val="6EC96C"/>
      </a:accent5>
      <a:accent6>
        <a:srgbClr val="70AD47"/>
      </a:accent6>
      <a:hlink>
        <a:srgbClr val="0563C1"/>
      </a:hlink>
      <a:folHlink>
        <a:srgbClr val="954F72"/>
      </a:folHlink>
    </a:clrScheme>
    <a:fontScheme name="olbniere">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6">
    <a:dk1>
      <a:srgbClr val="000000"/>
    </a:dk1>
    <a:lt1>
      <a:srgbClr val="FFFFFF"/>
    </a:lt1>
    <a:dk2>
      <a:srgbClr val="768394"/>
    </a:dk2>
    <a:lt2>
      <a:srgbClr val="F0F0F0"/>
    </a:lt2>
    <a:accent1>
      <a:srgbClr val="5893D9"/>
    </a:accent1>
    <a:accent2>
      <a:srgbClr val="003984"/>
    </a:accent2>
    <a:accent3>
      <a:srgbClr val="3B80D4"/>
    </a:accent3>
    <a:accent4>
      <a:srgbClr val="787C87"/>
    </a:accent4>
    <a:accent5>
      <a:srgbClr val="949AA8"/>
    </a:accent5>
    <a:accent6>
      <a:srgbClr val="ACB3C6"/>
    </a:accent6>
    <a:hlink>
      <a:srgbClr val="4276AA"/>
    </a:hlink>
    <a:folHlink>
      <a:srgbClr val="BFBFBF"/>
    </a:folHlink>
  </a:clrScheme>
  <a:fontScheme name="自定义 1">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自定义 96">
    <a:dk1>
      <a:srgbClr val="000000"/>
    </a:dk1>
    <a:lt1>
      <a:srgbClr val="FFFFFF"/>
    </a:lt1>
    <a:dk2>
      <a:srgbClr val="768394"/>
    </a:dk2>
    <a:lt2>
      <a:srgbClr val="F0F0F0"/>
    </a:lt2>
    <a:accent1>
      <a:srgbClr val="5893D9"/>
    </a:accent1>
    <a:accent2>
      <a:srgbClr val="003984"/>
    </a:accent2>
    <a:accent3>
      <a:srgbClr val="3B80D4"/>
    </a:accent3>
    <a:accent4>
      <a:srgbClr val="787C87"/>
    </a:accent4>
    <a:accent5>
      <a:srgbClr val="949AA8"/>
    </a:accent5>
    <a:accent6>
      <a:srgbClr val="ACB3C6"/>
    </a:accent6>
    <a:hlink>
      <a:srgbClr val="4276AA"/>
    </a:hlink>
    <a:folHlink>
      <a:srgbClr val="BFBFBF"/>
    </a:folHlink>
  </a:clrScheme>
  <a:fontScheme name="自定义 1">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自定义 96">
    <a:dk1>
      <a:srgbClr val="000000"/>
    </a:dk1>
    <a:lt1>
      <a:srgbClr val="FFFFFF"/>
    </a:lt1>
    <a:dk2>
      <a:srgbClr val="768394"/>
    </a:dk2>
    <a:lt2>
      <a:srgbClr val="F0F0F0"/>
    </a:lt2>
    <a:accent1>
      <a:srgbClr val="5893D9"/>
    </a:accent1>
    <a:accent2>
      <a:srgbClr val="003984"/>
    </a:accent2>
    <a:accent3>
      <a:srgbClr val="3B80D4"/>
    </a:accent3>
    <a:accent4>
      <a:srgbClr val="787C87"/>
    </a:accent4>
    <a:accent5>
      <a:srgbClr val="949AA8"/>
    </a:accent5>
    <a:accent6>
      <a:srgbClr val="ACB3C6"/>
    </a:accent6>
    <a:hlink>
      <a:srgbClr val="4276AA"/>
    </a:hlink>
    <a:folHlink>
      <a:srgbClr val="BFBFBF"/>
    </a:folHlink>
  </a:clrScheme>
  <a:fontScheme name="自定义 1">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自定义 96">
    <a:dk1>
      <a:srgbClr val="000000"/>
    </a:dk1>
    <a:lt1>
      <a:srgbClr val="FFFFFF"/>
    </a:lt1>
    <a:dk2>
      <a:srgbClr val="768394"/>
    </a:dk2>
    <a:lt2>
      <a:srgbClr val="F0F0F0"/>
    </a:lt2>
    <a:accent1>
      <a:srgbClr val="5893D9"/>
    </a:accent1>
    <a:accent2>
      <a:srgbClr val="003984"/>
    </a:accent2>
    <a:accent3>
      <a:srgbClr val="3B80D4"/>
    </a:accent3>
    <a:accent4>
      <a:srgbClr val="787C87"/>
    </a:accent4>
    <a:accent5>
      <a:srgbClr val="949AA8"/>
    </a:accent5>
    <a:accent6>
      <a:srgbClr val="ACB3C6"/>
    </a:accent6>
    <a:hlink>
      <a:srgbClr val="4276AA"/>
    </a:hlink>
    <a:folHlink>
      <a:srgbClr val="BFBFBF"/>
    </a:folHlink>
  </a:clrScheme>
  <a:fontScheme name="自定义 1">
    <a:majorFont>
      <a:latin typeface="Franklin Gothic Medium"/>
      <a:ea typeface="微软雅黑"/>
      <a:cs typeface=""/>
    </a:majorFont>
    <a:minorFont>
      <a:latin typeface="Microsoft Sans Serif"/>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274</TotalTime>
  <Words>1280</Words>
  <Application>Microsoft Office PowerPoint</Application>
  <PresentationFormat>宽屏</PresentationFormat>
  <Paragraphs>256</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Lato Light</vt:lpstr>
      <vt:lpstr>游ゴシック</vt:lpstr>
      <vt:lpstr>等线</vt:lpstr>
      <vt:lpstr>宋体</vt:lpstr>
      <vt:lpstr>微软雅黑</vt:lpstr>
      <vt:lpstr>Arial</vt:lpstr>
      <vt:lpstr>Calibri</vt:lpstr>
      <vt:lpstr>Wingdings</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第一PPT</dc:creator>
  <cp:keywords>www.1ppt.com</cp:keywords>
  <dc:description>www.1ppt.com</dc:description>
  <cp:lastModifiedBy>Administrator</cp:lastModifiedBy>
  <cp:revision>24</cp:revision>
  <dcterms:created xsi:type="dcterms:W3CDTF">2021-12-06T12:15:28Z</dcterms:created>
  <dcterms:modified xsi:type="dcterms:W3CDTF">2022-01-10T14:01:22Z</dcterms:modified>
</cp:coreProperties>
</file>