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5" r:id="rId2"/>
  </p:sldMasterIdLst>
  <p:notesMasterIdLst>
    <p:notesMasterId r:id="rId28"/>
  </p:notesMasterIdLst>
  <p:handoutMasterIdLst>
    <p:handoutMasterId r:id="rId29"/>
  </p:handoutMasterIdLst>
  <p:sldIdLst>
    <p:sldId id="7597" r:id="rId3"/>
    <p:sldId id="7598" r:id="rId4"/>
    <p:sldId id="7599" r:id="rId5"/>
    <p:sldId id="372" r:id="rId6"/>
    <p:sldId id="370" r:id="rId7"/>
    <p:sldId id="365" r:id="rId8"/>
    <p:sldId id="7588" r:id="rId9"/>
    <p:sldId id="7600" r:id="rId10"/>
    <p:sldId id="378" r:id="rId11"/>
    <p:sldId id="373" r:id="rId12"/>
    <p:sldId id="7592" r:id="rId13"/>
    <p:sldId id="7587" r:id="rId14"/>
    <p:sldId id="7601" r:id="rId15"/>
    <p:sldId id="376" r:id="rId16"/>
    <p:sldId id="377" r:id="rId17"/>
    <p:sldId id="7593" r:id="rId18"/>
    <p:sldId id="7602" r:id="rId19"/>
    <p:sldId id="380" r:id="rId20"/>
    <p:sldId id="381" r:id="rId21"/>
    <p:sldId id="379" r:id="rId22"/>
    <p:sldId id="7603" r:id="rId23"/>
    <p:sldId id="1774" r:id="rId24"/>
    <p:sldId id="304" r:id="rId25"/>
    <p:sldId id="305" r:id="rId26"/>
    <p:sldId id="306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C41"/>
    <a:srgbClr val="0F802E"/>
    <a:srgbClr val="FFFFFF"/>
    <a:srgbClr val="FCFCFC"/>
    <a:srgbClr val="F3E513"/>
    <a:srgbClr val="E22723"/>
    <a:srgbClr val="060800"/>
    <a:srgbClr val="000000"/>
    <a:srgbClr val="53A1FA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8" autoAdjust="0"/>
    <p:restoredTop sz="96314" autoAdjust="0"/>
  </p:normalViewPr>
  <p:slideViewPr>
    <p:cSldViewPr snapToGrid="0" snapToObjects="1">
      <p:cViewPr varScale="1">
        <p:scale>
          <a:sx n="68" d="100"/>
          <a:sy n="68" d="100"/>
        </p:scale>
        <p:origin x="74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2022/1/11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553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2022/1/11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49033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BFB60-DF70-49C9-ACF0-1AFEF911598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169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263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421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990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BFB60-DF70-49C9-ACF0-1AFEF911598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706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491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268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427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BFB60-DF70-49C9-ACF0-1AFEF911598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968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486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154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BFB60-DF70-49C9-ACF0-1AFEF911598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0629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241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BFB60-DF70-49C9-ACF0-1AFEF911598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791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BFB60-DF70-49C9-ACF0-1AFEF911598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069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141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98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563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533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BFB60-DF70-49C9-ACF0-1AFEF911598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852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875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 userDrawn="1"/>
        </p:nvGrpSpPr>
        <p:grpSpPr>
          <a:xfrm>
            <a:off x="344626" y="232814"/>
            <a:ext cx="919610" cy="787790"/>
            <a:chOff x="2650777" y="1555153"/>
            <a:chExt cx="543423" cy="465527"/>
          </a:xfrm>
        </p:grpSpPr>
        <p:sp>
          <p:nvSpPr>
            <p:cNvPr id="21" name="椭圆 20"/>
            <p:cNvSpPr/>
            <p:nvPr/>
          </p:nvSpPr>
          <p:spPr>
            <a:xfrm>
              <a:off x="2650777" y="1555153"/>
              <a:ext cx="459241" cy="459241"/>
            </a:xfrm>
            <a:prstGeom prst="ellipse">
              <a:avLst/>
            </a:prstGeom>
            <a:gradFill>
              <a:gsLst>
                <a:gs pos="100000">
                  <a:srgbClr val="A4CC41"/>
                </a:gs>
                <a:gs pos="0">
                  <a:srgbClr val="F3E513">
                    <a:alpha val="0"/>
                  </a:srgbClr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2707927" y="1598090"/>
              <a:ext cx="486273" cy="422590"/>
            </a:xfrm>
            <a:custGeom>
              <a:avLst/>
              <a:gdLst>
                <a:gd name="connsiteX0" fmla="*/ 182891 w 499855"/>
                <a:gd name="connsiteY0" fmla="*/ 529257 h 529257"/>
                <a:gd name="connsiteX1" fmla="*/ 11 w 499855"/>
                <a:gd name="connsiteY1" fmla="*/ 178737 h 529257"/>
                <a:gd name="connsiteX2" fmla="*/ 175271 w 499855"/>
                <a:gd name="connsiteY2" fmla="*/ 3477 h 529257"/>
                <a:gd name="connsiteX3" fmla="*/ 434351 w 499855"/>
                <a:gd name="connsiteY3" fmla="*/ 72057 h 529257"/>
                <a:gd name="connsiteX4" fmla="*/ 464831 w 499855"/>
                <a:gd name="connsiteY4" fmla="*/ 193977 h 529257"/>
                <a:gd name="connsiteX5" fmla="*/ 464831 w 499855"/>
                <a:gd name="connsiteY5" fmla="*/ 315897 h 529257"/>
                <a:gd name="connsiteX6" fmla="*/ 7631 w 499855"/>
                <a:gd name="connsiteY6" fmla="*/ 414957 h 529257"/>
                <a:gd name="connsiteX0" fmla="*/ 182891 w 518550"/>
                <a:gd name="connsiteY0" fmla="*/ 529282 h 529282"/>
                <a:gd name="connsiteX1" fmla="*/ 11 w 518550"/>
                <a:gd name="connsiteY1" fmla="*/ 178762 h 529282"/>
                <a:gd name="connsiteX2" fmla="*/ 175271 w 518550"/>
                <a:gd name="connsiteY2" fmla="*/ 3502 h 529282"/>
                <a:gd name="connsiteX3" fmla="*/ 434351 w 518550"/>
                <a:gd name="connsiteY3" fmla="*/ 72082 h 529282"/>
                <a:gd name="connsiteX4" fmla="*/ 506106 w 518550"/>
                <a:gd name="connsiteY4" fmla="*/ 197177 h 529282"/>
                <a:gd name="connsiteX5" fmla="*/ 464831 w 518550"/>
                <a:gd name="connsiteY5" fmla="*/ 315922 h 529282"/>
                <a:gd name="connsiteX6" fmla="*/ 7631 w 518550"/>
                <a:gd name="connsiteY6" fmla="*/ 414982 h 529282"/>
                <a:gd name="connsiteX0" fmla="*/ 182891 w 499322"/>
                <a:gd name="connsiteY0" fmla="*/ 530520 h 530520"/>
                <a:gd name="connsiteX1" fmla="*/ 11 w 499322"/>
                <a:gd name="connsiteY1" fmla="*/ 180000 h 530520"/>
                <a:gd name="connsiteX2" fmla="*/ 175271 w 499322"/>
                <a:gd name="connsiteY2" fmla="*/ 4740 h 530520"/>
                <a:gd name="connsiteX3" fmla="*/ 434351 w 499322"/>
                <a:gd name="connsiteY3" fmla="*/ 73320 h 530520"/>
                <a:gd name="connsiteX4" fmla="*/ 464831 w 499322"/>
                <a:gd name="connsiteY4" fmla="*/ 317160 h 530520"/>
                <a:gd name="connsiteX5" fmla="*/ 7631 w 499322"/>
                <a:gd name="connsiteY5" fmla="*/ 416220 h 530520"/>
                <a:gd name="connsiteX0" fmla="*/ 182891 w 469360"/>
                <a:gd name="connsiteY0" fmla="*/ 530651 h 530651"/>
                <a:gd name="connsiteX1" fmla="*/ 11 w 469360"/>
                <a:gd name="connsiteY1" fmla="*/ 180131 h 530651"/>
                <a:gd name="connsiteX2" fmla="*/ 175271 w 469360"/>
                <a:gd name="connsiteY2" fmla="*/ 4871 h 530651"/>
                <a:gd name="connsiteX3" fmla="*/ 434351 w 469360"/>
                <a:gd name="connsiteY3" fmla="*/ 73451 h 530651"/>
                <a:gd name="connsiteX4" fmla="*/ 420381 w 469360"/>
                <a:gd name="connsiteY4" fmla="*/ 326816 h 530651"/>
                <a:gd name="connsiteX5" fmla="*/ 7631 w 469360"/>
                <a:gd name="connsiteY5" fmla="*/ 416351 h 530651"/>
                <a:gd name="connsiteX0" fmla="*/ 182891 w 485936"/>
                <a:gd name="connsiteY0" fmla="*/ 530651 h 530651"/>
                <a:gd name="connsiteX1" fmla="*/ 11 w 485936"/>
                <a:gd name="connsiteY1" fmla="*/ 180131 h 530651"/>
                <a:gd name="connsiteX2" fmla="*/ 175271 w 485936"/>
                <a:gd name="connsiteY2" fmla="*/ 4871 h 530651"/>
                <a:gd name="connsiteX3" fmla="*/ 434351 w 485936"/>
                <a:gd name="connsiteY3" fmla="*/ 73451 h 530651"/>
                <a:gd name="connsiteX4" fmla="*/ 420381 w 485936"/>
                <a:gd name="connsiteY4" fmla="*/ 326816 h 530651"/>
                <a:gd name="connsiteX5" fmla="*/ 7631 w 485936"/>
                <a:gd name="connsiteY5" fmla="*/ 416351 h 530651"/>
                <a:gd name="connsiteX0" fmla="*/ 182902 w 485947"/>
                <a:gd name="connsiteY0" fmla="*/ 536890 h 536890"/>
                <a:gd name="connsiteX1" fmla="*/ 22 w 485947"/>
                <a:gd name="connsiteY1" fmla="*/ 186370 h 536890"/>
                <a:gd name="connsiteX2" fmla="*/ 175282 w 485947"/>
                <a:gd name="connsiteY2" fmla="*/ 11110 h 536890"/>
                <a:gd name="connsiteX3" fmla="*/ 434362 w 485947"/>
                <a:gd name="connsiteY3" fmla="*/ 79690 h 536890"/>
                <a:gd name="connsiteX4" fmla="*/ 420392 w 485947"/>
                <a:gd name="connsiteY4" fmla="*/ 333055 h 536890"/>
                <a:gd name="connsiteX5" fmla="*/ 7642 w 485947"/>
                <a:gd name="connsiteY5" fmla="*/ 422590 h 536890"/>
                <a:gd name="connsiteX0" fmla="*/ 189301 w 485996"/>
                <a:gd name="connsiteY0" fmla="*/ 441640 h 441640"/>
                <a:gd name="connsiteX1" fmla="*/ 71 w 485996"/>
                <a:gd name="connsiteY1" fmla="*/ 186370 h 441640"/>
                <a:gd name="connsiteX2" fmla="*/ 175331 w 485996"/>
                <a:gd name="connsiteY2" fmla="*/ 11110 h 441640"/>
                <a:gd name="connsiteX3" fmla="*/ 434411 w 485996"/>
                <a:gd name="connsiteY3" fmla="*/ 79690 h 441640"/>
                <a:gd name="connsiteX4" fmla="*/ 420441 w 485996"/>
                <a:gd name="connsiteY4" fmla="*/ 333055 h 441640"/>
                <a:gd name="connsiteX5" fmla="*/ 7691 w 485996"/>
                <a:gd name="connsiteY5" fmla="*/ 422590 h 441640"/>
                <a:gd name="connsiteX0" fmla="*/ 129744 w 486764"/>
                <a:gd name="connsiteY0" fmla="*/ 381315 h 422590"/>
                <a:gd name="connsiteX1" fmla="*/ 839 w 486764"/>
                <a:gd name="connsiteY1" fmla="*/ 186370 h 422590"/>
                <a:gd name="connsiteX2" fmla="*/ 176099 w 486764"/>
                <a:gd name="connsiteY2" fmla="*/ 11110 h 422590"/>
                <a:gd name="connsiteX3" fmla="*/ 435179 w 486764"/>
                <a:gd name="connsiteY3" fmla="*/ 79690 h 422590"/>
                <a:gd name="connsiteX4" fmla="*/ 421209 w 486764"/>
                <a:gd name="connsiteY4" fmla="*/ 333055 h 422590"/>
                <a:gd name="connsiteX5" fmla="*/ 8459 w 486764"/>
                <a:gd name="connsiteY5" fmla="*/ 422590 h 422590"/>
                <a:gd name="connsiteX0" fmla="*/ 129591 w 486611"/>
                <a:gd name="connsiteY0" fmla="*/ 381315 h 422590"/>
                <a:gd name="connsiteX1" fmla="*/ 686 w 486611"/>
                <a:gd name="connsiteY1" fmla="*/ 186370 h 422590"/>
                <a:gd name="connsiteX2" fmla="*/ 175946 w 486611"/>
                <a:gd name="connsiteY2" fmla="*/ 11110 h 422590"/>
                <a:gd name="connsiteX3" fmla="*/ 435026 w 486611"/>
                <a:gd name="connsiteY3" fmla="*/ 79690 h 422590"/>
                <a:gd name="connsiteX4" fmla="*/ 421056 w 486611"/>
                <a:gd name="connsiteY4" fmla="*/ 333055 h 422590"/>
                <a:gd name="connsiteX5" fmla="*/ 8306 w 486611"/>
                <a:gd name="connsiteY5" fmla="*/ 422590 h 422590"/>
                <a:gd name="connsiteX0" fmla="*/ 129343 w 486363"/>
                <a:gd name="connsiteY0" fmla="*/ 381315 h 422590"/>
                <a:gd name="connsiteX1" fmla="*/ 438 w 486363"/>
                <a:gd name="connsiteY1" fmla="*/ 186370 h 422590"/>
                <a:gd name="connsiteX2" fmla="*/ 175698 w 486363"/>
                <a:gd name="connsiteY2" fmla="*/ 11110 h 422590"/>
                <a:gd name="connsiteX3" fmla="*/ 434778 w 486363"/>
                <a:gd name="connsiteY3" fmla="*/ 79690 h 422590"/>
                <a:gd name="connsiteX4" fmla="*/ 420808 w 486363"/>
                <a:gd name="connsiteY4" fmla="*/ 333055 h 422590"/>
                <a:gd name="connsiteX5" fmla="*/ 8058 w 486363"/>
                <a:gd name="connsiteY5" fmla="*/ 422590 h 422590"/>
                <a:gd name="connsiteX0" fmla="*/ 148090 w 486060"/>
                <a:gd name="connsiteY0" fmla="*/ 336865 h 422590"/>
                <a:gd name="connsiteX1" fmla="*/ 135 w 486060"/>
                <a:gd name="connsiteY1" fmla="*/ 186370 h 422590"/>
                <a:gd name="connsiteX2" fmla="*/ 175395 w 486060"/>
                <a:gd name="connsiteY2" fmla="*/ 11110 h 422590"/>
                <a:gd name="connsiteX3" fmla="*/ 434475 w 486060"/>
                <a:gd name="connsiteY3" fmla="*/ 79690 h 422590"/>
                <a:gd name="connsiteX4" fmla="*/ 420505 w 486060"/>
                <a:gd name="connsiteY4" fmla="*/ 333055 h 422590"/>
                <a:gd name="connsiteX5" fmla="*/ 7755 w 486060"/>
                <a:gd name="connsiteY5" fmla="*/ 422590 h 422590"/>
                <a:gd name="connsiteX0" fmla="*/ 148303 w 486273"/>
                <a:gd name="connsiteY0" fmla="*/ 336865 h 422590"/>
                <a:gd name="connsiteX1" fmla="*/ 348 w 486273"/>
                <a:gd name="connsiteY1" fmla="*/ 186370 h 422590"/>
                <a:gd name="connsiteX2" fmla="*/ 175608 w 486273"/>
                <a:gd name="connsiteY2" fmla="*/ 11110 h 422590"/>
                <a:gd name="connsiteX3" fmla="*/ 434688 w 486273"/>
                <a:gd name="connsiteY3" fmla="*/ 79690 h 422590"/>
                <a:gd name="connsiteX4" fmla="*/ 420718 w 486273"/>
                <a:gd name="connsiteY4" fmla="*/ 333055 h 422590"/>
                <a:gd name="connsiteX5" fmla="*/ 7968 w 486273"/>
                <a:gd name="connsiteY5" fmla="*/ 422590 h 42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273" h="422590">
                  <a:moveTo>
                    <a:pt x="148303" y="336865"/>
                  </a:moveTo>
                  <a:cubicBezTo>
                    <a:pt x="35273" y="297495"/>
                    <a:pt x="-4203" y="240663"/>
                    <a:pt x="348" y="186370"/>
                  </a:cubicBezTo>
                  <a:cubicBezTo>
                    <a:pt x="4899" y="132078"/>
                    <a:pt x="52418" y="44765"/>
                    <a:pt x="175608" y="11110"/>
                  </a:cubicBezTo>
                  <a:cubicBezTo>
                    <a:pt x="298798" y="-22545"/>
                    <a:pt x="393836" y="26033"/>
                    <a:pt x="434688" y="79690"/>
                  </a:cubicBezTo>
                  <a:cubicBezTo>
                    <a:pt x="475540" y="133347"/>
                    <a:pt x="533113" y="260030"/>
                    <a:pt x="420718" y="333055"/>
                  </a:cubicBezTo>
                  <a:cubicBezTo>
                    <a:pt x="308323" y="406080"/>
                    <a:pt x="198468" y="391475"/>
                    <a:pt x="7968" y="422590"/>
                  </a:cubicBezTo>
                </a:path>
              </a:pathLst>
            </a:custGeom>
            <a:noFill/>
            <a:ln w="25400" cmpd="sng">
              <a:gradFill flip="none" rotWithShape="1">
                <a:gsLst>
                  <a:gs pos="3000">
                    <a:srgbClr val="F3E513"/>
                  </a:gs>
                  <a:gs pos="100000">
                    <a:srgbClr val="0F802E"/>
                  </a:gs>
                </a:gsLst>
                <a:lin ang="16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/>
            </a:p>
          </p:txBody>
        </p:sp>
      </p:grp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947" y="0"/>
            <a:ext cx="3854053" cy="6858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708263" y="1059134"/>
            <a:ext cx="10825161" cy="5366441"/>
            <a:chOff x="708263" y="1059134"/>
            <a:chExt cx="10825161" cy="5366441"/>
          </a:xfrm>
        </p:grpSpPr>
        <p:sp>
          <p:nvSpPr>
            <p:cNvPr id="9" name="圆角矩形 8"/>
            <p:cNvSpPr/>
            <p:nvPr/>
          </p:nvSpPr>
          <p:spPr>
            <a:xfrm>
              <a:off x="708263" y="1059134"/>
              <a:ext cx="10728993" cy="5237220"/>
            </a:xfrm>
            <a:custGeom>
              <a:avLst/>
              <a:gdLst>
                <a:gd name="connsiteX0" fmla="*/ 0 w 8407400"/>
                <a:gd name="connsiteY0" fmla="*/ 172628 h 4616965"/>
                <a:gd name="connsiteX1" fmla="*/ 172628 w 8407400"/>
                <a:gd name="connsiteY1" fmla="*/ 0 h 4616965"/>
                <a:gd name="connsiteX2" fmla="*/ 8234772 w 8407400"/>
                <a:gd name="connsiteY2" fmla="*/ 0 h 4616965"/>
                <a:gd name="connsiteX3" fmla="*/ 8407400 w 8407400"/>
                <a:gd name="connsiteY3" fmla="*/ 172628 h 4616965"/>
                <a:gd name="connsiteX4" fmla="*/ 8407400 w 8407400"/>
                <a:gd name="connsiteY4" fmla="*/ 4444337 h 4616965"/>
                <a:gd name="connsiteX5" fmla="*/ 8234772 w 8407400"/>
                <a:gd name="connsiteY5" fmla="*/ 4616965 h 4616965"/>
                <a:gd name="connsiteX6" fmla="*/ 172628 w 8407400"/>
                <a:gd name="connsiteY6" fmla="*/ 4616965 h 4616965"/>
                <a:gd name="connsiteX7" fmla="*/ 0 w 8407400"/>
                <a:gd name="connsiteY7" fmla="*/ 4444337 h 4616965"/>
                <a:gd name="connsiteX8" fmla="*/ 0 w 8407400"/>
                <a:gd name="connsiteY8" fmla="*/ 172628 h 4616965"/>
                <a:gd name="connsiteX0" fmla="*/ 0 w 8407400"/>
                <a:gd name="connsiteY0" fmla="*/ 172628 h 4616965"/>
                <a:gd name="connsiteX1" fmla="*/ 172628 w 8407400"/>
                <a:gd name="connsiteY1" fmla="*/ 0 h 4616965"/>
                <a:gd name="connsiteX2" fmla="*/ 4419600 w 8407400"/>
                <a:gd name="connsiteY2" fmla="*/ 102118 h 4616965"/>
                <a:gd name="connsiteX3" fmla="*/ 8234772 w 8407400"/>
                <a:gd name="connsiteY3" fmla="*/ 0 h 4616965"/>
                <a:gd name="connsiteX4" fmla="*/ 8407400 w 8407400"/>
                <a:gd name="connsiteY4" fmla="*/ 172628 h 4616965"/>
                <a:gd name="connsiteX5" fmla="*/ 8407400 w 8407400"/>
                <a:gd name="connsiteY5" fmla="*/ 4444337 h 4616965"/>
                <a:gd name="connsiteX6" fmla="*/ 8234772 w 8407400"/>
                <a:gd name="connsiteY6" fmla="*/ 4616965 h 4616965"/>
                <a:gd name="connsiteX7" fmla="*/ 172628 w 8407400"/>
                <a:gd name="connsiteY7" fmla="*/ 4616965 h 4616965"/>
                <a:gd name="connsiteX8" fmla="*/ 0 w 8407400"/>
                <a:gd name="connsiteY8" fmla="*/ 4444337 h 4616965"/>
                <a:gd name="connsiteX9" fmla="*/ 0 w 8407400"/>
                <a:gd name="connsiteY9" fmla="*/ 172628 h 4616965"/>
                <a:gd name="connsiteX0" fmla="*/ 0 w 8407400"/>
                <a:gd name="connsiteY0" fmla="*/ 172628 h 4616965"/>
                <a:gd name="connsiteX1" fmla="*/ 172628 w 8407400"/>
                <a:gd name="connsiteY1" fmla="*/ 0 h 4616965"/>
                <a:gd name="connsiteX2" fmla="*/ 4419600 w 8407400"/>
                <a:gd name="connsiteY2" fmla="*/ 102118 h 4616965"/>
                <a:gd name="connsiteX3" fmla="*/ 8234772 w 8407400"/>
                <a:gd name="connsiteY3" fmla="*/ 0 h 4616965"/>
                <a:gd name="connsiteX4" fmla="*/ 8407400 w 8407400"/>
                <a:gd name="connsiteY4" fmla="*/ 172628 h 4616965"/>
                <a:gd name="connsiteX5" fmla="*/ 8407400 w 8407400"/>
                <a:gd name="connsiteY5" fmla="*/ 4444337 h 4616965"/>
                <a:gd name="connsiteX6" fmla="*/ 8234772 w 8407400"/>
                <a:gd name="connsiteY6" fmla="*/ 4616965 h 4616965"/>
                <a:gd name="connsiteX7" fmla="*/ 6438900 w 8407400"/>
                <a:gd name="connsiteY7" fmla="*/ 4547118 h 4616965"/>
                <a:gd name="connsiteX8" fmla="*/ 172628 w 8407400"/>
                <a:gd name="connsiteY8" fmla="*/ 4616965 h 4616965"/>
                <a:gd name="connsiteX9" fmla="*/ 0 w 8407400"/>
                <a:gd name="connsiteY9" fmla="*/ 4444337 h 4616965"/>
                <a:gd name="connsiteX10" fmla="*/ 0 w 8407400"/>
                <a:gd name="connsiteY10" fmla="*/ 172628 h 4616965"/>
                <a:gd name="connsiteX0" fmla="*/ 0 w 8407400"/>
                <a:gd name="connsiteY0" fmla="*/ 210210 h 4654547"/>
                <a:gd name="connsiteX1" fmla="*/ 172628 w 8407400"/>
                <a:gd name="connsiteY1" fmla="*/ 37582 h 4654547"/>
                <a:gd name="connsiteX2" fmla="*/ 2438400 w 8407400"/>
                <a:gd name="connsiteY2" fmla="*/ 0 h 4654547"/>
                <a:gd name="connsiteX3" fmla="*/ 8234772 w 8407400"/>
                <a:gd name="connsiteY3" fmla="*/ 37582 h 4654547"/>
                <a:gd name="connsiteX4" fmla="*/ 8407400 w 8407400"/>
                <a:gd name="connsiteY4" fmla="*/ 210210 h 4654547"/>
                <a:gd name="connsiteX5" fmla="*/ 8407400 w 8407400"/>
                <a:gd name="connsiteY5" fmla="*/ 4481919 h 4654547"/>
                <a:gd name="connsiteX6" fmla="*/ 8234772 w 8407400"/>
                <a:gd name="connsiteY6" fmla="*/ 4654547 h 4654547"/>
                <a:gd name="connsiteX7" fmla="*/ 6438900 w 8407400"/>
                <a:gd name="connsiteY7" fmla="*/ 4584700 h 4654547"/>
                <a:gd name="connsiteX8" fmla="*/ 172628 w 8407400"/>
                <a:gd name="connsiteY8" fmla="*/ 4654547 h 4654547"/>
                <a:gd name="connsiteX9" fmla="*/ 0 w 8407400"/>
                <a:gd name="connsiteY9" fmla="*/ 4481919 h 4654547"/>
                <a:gd name="connsiteX10" fmla="*/ 0 w 8407400"/>
                <a:gd name="connsiteY10" fmla="*/ 210210 h 46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7400" h="4654547">
                  <a:moveTo>
                    <a:pt x="0" y="210210"/>
                  </a:moveTo>
                  <a:cubicBezTo>
                    <a:pt x="0" y="114870"/>
                    <a:pt x="77288" y="37582"/>
                    <a:pt x="172628" y="37582"/>
                  </a:cubicBezTo>
                  <a:cubicBezTo>
                    <a:pt x="1579819" y="37755"/>
                    <a:pt x="1031209" y="-173"/>
                    <a:pt x="2438400" y="0"/>
                  </a:cubicBezTo>
                  <a:lnTo>
                    <a:pt x="8234772" y="37582"/>
                  </a:lnTo>
                  <a:cubicBezTo>
                    <a:pt x="8330112" y="37582"/>
                    <a:pt x="8407400" y="114870"/>
                    <a:pt x="8407400" y="210210"/>
                  </a:cubicBezTo>
                  <a:lnTo>
                    <a:pt x="8407400" y="4481919"/>
                  </a:lnTo>
                  <a:cubicBezTo>
                    <a:pt x="8407400" y="4577259"/>
                    <a:pt x="8330112" y="4654547"/>
                    <a:pt x="8234772" y="4654547"/>
                  </a:cubicBezTo>
                  <a:cubicBezTo>
                    <a:pt x="7737748" y="4652431"/>
                    <a:pt x="6935924" y="4586816"/>
                    <a:pt x="6438900" y="4584700"/>
                  </a:cubicBezTo>
                  <a:lnTo>
                    <a:pt x="172628" y="4654547"/>
                  </a:lnTo>
                  <a:cubicBezTo>
                    <a:pt x="77288" y="4654547"/>
                    <a:pt x="0" y="4577259"/>
                    <a:pt x="0" y="4481919"/>
                  </a:cubicBezTo>
                  <a:lnTo>
                    <a:pt x="0" y="210210"/>
                  </a:lnTo>
                  <a:close/>
                </a:path>
              </a:pathLst>
            </a:custGeom>
            <a:solidFill>
              <a:schemeClr val="bg1">
                <a:alpha val="81000"/>
              </a:schemeClr>
            </a:solidFill>
            <a:ln w="25400">
              <a:solidFill>
                <a:srgbClr val="060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8"/>
            <p:cNvSpPr/>
            <p:nvPr/>
          </p:nvSpPr>
          <p:spPr>
            <a:xfrm>
              <a:off x="804431" y="1188355"/>
              <a:ext cx="10728993" cy="5237220"/>
            </a:xfrm>
            <a:custGeom>
              <a:avLst/>
              <a:gdLst>
                <a:gd name="connsiteX0" fmla="*/ 0 w 8407400"/>
                <a:gd name="connsiteY0" fmla="*/ 172628 h 4616965"/>
                <a:gd name="connsiteX1" fmla="*/ 172628 w 8407400"/>
                <a:gd name="connsiteY1" fmla="*/ 0 h 4616965"/>
                <a:gd name="connsiteX2" fmla="*/ 8234772 w 8407400"/>
                <a:gd name="connsiteY2" fmla="*/ 0 h 4616965"/>
                <a:gd name="connsiteX3" fmla="*/ 8407400 w 8407400"/>
                <a:gd name="connsiteY3" fmla="*/ 172628 h 4616965"/>
                <a:gd name="connsiteX4" fmla="*/ 8407400 w 8407400"/>
                <a:gd name="connsiteY4" fmla="*/ 4444337 h 4616965"/>
                <a:gd name="connsiteX5" fmla="*/ 8234772 w 8407400"/>
                <a:gd name="connsiteY5" fmla="*/ 4616965 h 4616965"/>
                <a:gd name="connsiteX6" fmla="*/ 172628 w 8407400"/>
                <a:gd name="connsiteY6" fmla="*/ 4616965 h 4616965"/>
                <a:gd name="connsiteX7" fmla="*/ 0 w 8407400"/>
                <a:gd name="connsiteY7" fmla="*/ 4444337 h 4616965"/>
                <a:gd name="connsiteX8" fmla="*/ 0 w 8407400"/>
                <a:gd name="connsiteY8" fmla="*/ 172628 h 4616965"/>
                <a:gd name="connsiteX0" fmla="*/ 0 w 8407400"/>
                <a:gd name="connsiteY0" fmla="*/ 172628 h 4616965"/>
                <a:gd name="connsiteX1" fmla="*/ 172628 w 8407400"/>
                <a:gd name="connsiteY1" fmla="*/ 0 h 4616965"/>
                <a:gd name="connsiteX2" fmla="*/ 4419600 w 8407400"/>
                <a:gd name="connsiteY2" fmla="*/ 102118 h 4616965"/>
                <a:gd name="connsiteX3" fmla="*/ 8234772 w 8407400"/>
                <a:gd name="connsiteY3" fmla="*/ 0 h 4616965"/>
                <a:gd name="connsiteX4" fmla="*/ 8407400 w 8407400"/>
                <a:gd name="connsiteY4" fmla="*/ 172628 h 4616965"/>
                <a:gd name="connsiteX5" fmla="*/ 8407400 w 8407400"/>
                <a:gd name="connsiteY5" fmla="*/ 4444337 h 4616965"/>
                <a:gd name="connsiteX6" fmla="*/ 8234772 w 8407400"/>
                <a:gd name="connsiteY6" fmla="*/ 4616965 h 4616965"/>
                <a:gd name="connsiteX7" fmla="*/ 172628 w 8407400"/>
                <a:gd name="connsiteY7" fmla="*/ 4616965 h 4616965"/>
                <a:gd name="connsiteX8" fmla="*/ 0 w 8407400"/>
                <a:gd name="connsiteY8" fmla="*/ 4444337 h 4616965"/>
                <a:gd name="connsiteX9" fmla="*/ 0 w 8407400"/>
                <a:gd name="connsiteY9" fmla="*/ 172628 h 4616965"/>
                <a:gd name="connsiteX0" fmla="*/ 0 w 8407400"/>
                <a:gd name="connsiteY0" fmla="*/ 172628 h 4616965"/>
                <a:gd name="connsiteX1" fmla="*/ 172628 w 8407400"/>
                <a:gd name="connsiteY1" fmla="*/ 0 h 4616965"/>
                <a:gd name="connsiteX2" fmla="*/ 4419600 w 8407400"/>
                <a:gd name="connsiteY2" fmla="*/ 102118 h 4616965"/>
                <a:gd name="connsiteX3" fmla="*/ 8234772 w 8407400"/>
                <a:gd name="connsiteY3" fmla="*/ 0 h 4616965"/>
                <a:gd name="connsiteX4" fmla="*/ 8407400 w 8407400"/>
                <a:gd name="connsiteY4" fmla="*/ 172628 h 4616965"/>
                <a:gd name="connsiteX5" fmla="*/ 8407400 w 8407400"/>
                <a:gd name="connsiteY5" fmla="*/ 4444337 h 4616965"/>
                <a:gd name="connsiteX6" fmla="*/ 8234772 w 8407400"/>
                <a:gd name="connsiteY6" fmla="*/ 4616965 h 4616965"/>
                <a:gd name="connsiteX7" fmla="*/ 6438900 w 8407400"/>
                <a:gd name="connsiteY7" fmla="*/ 4547118 h 4616965"/>
                <a:gd name="connsiteX8" fmla="*/ 172628 w 8407400"/>
                <a:gd name="connsiteY8" fmla="*/ 4616965 h 4616965"/>
                <a:gd name="connsiteX9" fmla="*/ 0 w 8407400"/>
                <a:gd name="connsiteY9" fmla="*/ 4444337 h 4616965"/>
                <a:gd name="connsiteX10" fmla="*/ 0 w 8407400"/>
                <a:gd name="connsiteY10" fmla="*/ 172628 h 4616965"/>
                <a:gd name="connsiteX0" fmla="*/ 0 w 8407400"/>
                <a:gd name="connsiteY0" fmla="*/ 210210 h 4654547"/>
                <a:gd name="connsiteX1" fmla="*/ 172628 w 8407400"/>
                <a:gd name="connsiteY1" fmla="*/ 37582 h 4654547"/>
                <a:gd name="connsiteX2" fmla="*/ 2438400 w 8407400"/>
                <a:gd name="connsiteY2" fmla="*/ 0 h 4654547"/>
                <a:gd name="connsiteX3" fmla="*/ 8234772 w 8407400"/>
                <a:gd name="connsiteY3" fmla="*/ 37582 h 4654547"/>
                <a:gd name="connsiteX4" fmla="*/ 8407400 w 8407400"/>
                <a:gd name="connsiteY4" fmla="*/ 210210 h 4654547"/>
                <a:gd name="connsiteX5" fmla="*/ 8407400 w 8407400"/>
                <a:gd name="connsiteY5" fmla="*/ 4481919 h 4654547"/>
                <a:gd name="connsiteX6" fmla="*/ 8234772 w 8407400"/>
                <a:gd name="connsiteY6" fmla="*/ 4654547 h 4654547"/>
                <a:gd name="connsiteX7" fmla="*/ 6438900 w 8407400"/>
                <a:gd name="connsiteY7" fmla="*/ 4584700 h 4654547"/>
                <a:gd name="connsiteX8" fmla="*/ 172628 w 8407400"/>
                <a:gd name="connsiteY8" fmla="*/ 4654547 h 4654547"/>
                <a:gd name="connsiteX9" fmla="*/ 0 w 8407400"/>
                <a:gd name="connsiteY9" fmla="*/ 4481919 h 4654547"/>
                <a:gd name="connsiteX10" fmla="*/ 0 w 8407400"/>
                <a:gd name="connsiteY10" fmla="*/ 210210 h 46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7400" h="4654547">
                  <a:moveTo>
                    <a:pt x="0" y="210210"/>
                  </a:moveTo>
                  <a:cubicBezTo>
                    <a:pt x="0" y="114870"/>
                    <a:pt x="77288" y="37582"/>
                    <a:pt x="172628" y="37582"/>
                  </a:cubicBezTo>
                  <a:cubicBezTo>
                    <a:pt x="1579819" y="37755"/>
                    <a:pt x="1031209" y="-173"/>
                    <a:pt x="2438400" y="0"/>
                  </a:cubicBezTo>
                  <a:lnTo>
                    <a:pt x="8234772" y="37582"/>
                  </a:lnTo>
                  <a:cubicBezTo>
                    <a:pt x="8330112" y="37582"/>
                    <a:pt x="8407400" y="114870"/>
                    <a:pt x="8407400" y="210210"/>
                  </a:cubicBezTo>
                  <a:lnTo>
                    <a:pt x="8407400" y="4481919"/>
                  </a:lnTo>
                  <a:cubicBezTo>
                    <a:pt x="8407400" y="4577259"/>
                    <a:pt x="8330112" y="4654547"/>
                    <a:pt x="8234772" y="4654547"/>
                  </a:cubicBezTo>
                  <a:cubicBezTo>
                    <a:pt x="7737748" y="4652431"/>
                    <a:pt x="6935924" y="4586816"/>
                    <a:pt x="6438900" y="4584700"/>
                  </a:cubicBezTo>
                  <a:lnTo>
                    <a:pt x="172628" y="4654547"/>
                  </a:lnTo>
                  <a:cubicBezTo>
                    <a:pt x="77288" y="4654547"/>
                    <a:pt x="0" y="4577259"/>
                    <a:pt x="0" y="4481919"/>
                  </a:cubicBezTo>
                  <a:lnTo>
                    <a:pt x="0" y="210210"/>
                  </a:lnTo>
                  <a:close/>
                </a:path>
              </a:pathLst>
            </a:custGeom>
            <a:noFill/>
            <a:ln w="12700">
              <a:solidFill>
                <a:srgbClr val="0608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986896" y="5625002"/>
            <a:ext cx="4306173" cy="790349"/>
            <a:chOff x="986896" y="5625002"/>
            <a:chExt cx="4306173" cy="79034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852" b="51281"/>
            <a:stretch/>
          </p:blipFill>
          <p:spPr>
            <a:xfrm>
              <a:off x="986896" y="5657499"/>
              <a:ext cx="1117676" cy="681576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52" t="3113" r="-1102" b="48168"/>
            <a:stretch/>
          </p:blipFill>
          <p:spPr>
            <a:xfrm>
              <a:off x="2343972" y="5733775"/>
              <a:ext cx="1282279" cy="681576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16" t="50500" r="49766" b="781"/>
            <a:stretch/>
          </p:blipFill>
          <p:spPr>
            <a:xfrm>
              <a:off x="4010790" y="5625002"/>
              <a:ext cx="1282279" cy="681576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 userDrawn="1"/>
        </p:nvGrpSpPr>
        <p:grpSpPr>
          <a:xfrm>
            <a:off x="8510909" y="103214"/>
            <a:ext cx="3113563" cy="1134764"/>
            <a:chOff x="8510909" y="103214"/>
            <a:chExt cx="3113563" cy="113476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799"/>
            <a:stretch/>
          </p:blipFill>
          <p:spPr>
            <a:xfrm>
              <a:off x="9674742" y="103214"/>
              <a:ext cx="1949730" cy="113476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127"/>
            <a:stretch/>
          </p:blipFill>
          <p:spPr>
            <a:xfrm>
              <a:off x="8510909" y="154668"/>
              <a:ext cx="1938879" cy="108331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4562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0796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4916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7505" y="65774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387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7327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2507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876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397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gradFill flip="none" rotWithShape="1">
            <a:gsLst>
              <a:gs pos="0">
                <a:srgbClr val="A4CC41">
                  <a:shade val="30000"/>
                  <a:satMod val="115000"/>
                </a:srgbClr>
              </a:gs>
              <a:gs pos="50000">
                <a:srgbClr val="A4CC41">
                  <a:shade val="67500"/>
                  <a:satMod val="115000"/>
                </a:srgbClr>
              </a:gs>
              <a:gs pos="100000">
                <a:srgbClr val="A4CC41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758203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8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70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22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5584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5607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4835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2665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9" r:id="rId17"/>
    <p:sldLayoutId id="2147483670" r:id="rId18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26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16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hyperlink" Target="https://www.instagram.com/slidesfree/" TargetMode="External"/><Relationship Id="rId7" Type="http://schemas.openxmlformats.org/officeDocument/2006/relationships/hyperlink" Target="https://www.jpppt.com/" TargetMode="External"/><Relationship Id="rId2" Type="http://schemas.openxmlformats.org/officeDocument/2006/relationships/hyperlink" Target="https://www.youtube.com/c/Slidesfree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twitter.com/freeppt7_com" TargetMode="External"/><Relationship Id="rId5" Type="http://schemas.openxmlformats.org/officeDocument/2006/relationships/hyperlink" Target="https://www.facebook.com/groups/best.PowerPoint.templates" TargetMode="External"/><Relationship Id="rId4" Type="http://schemas.openxmlformats.org/officeDocument/2006/relationships/hyperlink" Target="https://www.facebook.com/freeppt7/" TargetMode="External"/><Relationship Id="rId9" Type="http://schemas.openxmlformats.org/officeDocument/2006/relationships/hyperlink" Target="http://www.pixabay.com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947" y="0"/>
            <a:ext cx="3854053" cy="6858000"/>
          </a:xfrm>
          <a:prstGeom prst="rect">
            <a:avLst/>
          </a:prstGeom>
        </p:spPr>
      </p:pic>
      <p:sp>
        <p:nvSpPr>
          <p:cNvPr id="17" name="云形标注 16"/>
          <p:cNvSpPr/>
          <p:nvPr/>
        </p:nvSpPr>
        <p:spPr>
          <a:xfrm>
            <a:off x="972457" y="1259111"/>
            <a:ext cx="7257143" cy="4368800"/>
          </a:xfrm>
          <a:prstGeom prst="cloudCallout">
            <a:avLst>
              <a:gd name="adj1" fmla="val 61167"/>
              <a:gd name="adj2" fmla="val 39576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softEdge rad="330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云形标注 3"/>
          <p:cNvSpPr/>
          <p:nvPr/>
        </p:nvSpPr>
        <p:spPr>
          <a:xfrm>
            <a:off x="972457" y="1001486"/>
            <a:ext cx="7257143" cy="4368800"/>
          </a:xfrm>
          <a:prstGeom prst="cloudCallout">
            <a:avLst>
              <a:gd name="adj1" fmla="val 61167"/>
              <a:gd name="adj2" fmla="val 39576"/>
            </a:avLst>
          </a:prstGeom>
          <a:solidFill>
            <a:schemeClr val="bg1"/>
          </a:solidFill>
          <a:ln w="25400">
            <a:gradFill>
              <a:gsLst>
                <a:gs pos="0">
                  <a:srgbClr val="A4CC41"/>
                </a:gs>
                <a:gs pos="100000">
                  <a:srgbClr val="0F802E"/>
                </a:gs>
              </a:gsLst>
              <a:lin ang="5400000" scaled="1"/>
            </a:gradFill>
          </a:ln>
          <a:effectLst>
            <a:innerShdw blurRad="393700" dist="50800" dir="13500000">
              <a:srgbClr val="A4CC41">
                <a:alpha val="35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1274931" y="2330975"/>
            <a:ext cx="64153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Free PPT template</a:t>
            </a:r>
            <a:endParaRPr lang="zh-CN" altLang="en-US" sz="5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14"/>
          <p:cNvSpPr txBox="1"/>
          <p:nvPr/>
        </p:nvSpPr>
        <p:spPr>
          <a:xfrm>
            <a:off x="1270242" y="3450374"/>
            <a:ext cx="610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1729582" y="3207162"/>
            <a:ext cx="5646057" cy="87581"/>
          </a:xfrm>
          <a:custGeom>
            <a:avLst/>
            <a:gdLst>
              <a:gd name="connsiteX0" fmla="*/ 0 w 5646057"/>
              <a:gd name="connsiteY0" fmla="*/ 29524 h 87581"/>
              <a:gd name="connsiteX1" fmla="*/ 2815772 w 5646057"/>
              <a:gd name="connsiteY1" fmla="*/ 87581 h 87581"/>
              <a:gd name="connsiteX2" fmla="*/ 4339772 w 5646057"/>
              <a:gd name="connsiteY2" fmla="*/ 495 h 87581"/>
              <a:gd name="connsiteX3" fmla="*/ 5646057 w 5646057"/>
              <a:gd name="connsiteY3" fmla="*/ 58552 h 8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057" h="87581">
                <a:moveTo>
                  <a:pt x="0" y="29524"/>
                </a:moveTo>
                <a:lnTo>
                  <a:pt x="2815772" y="87581"/>
                </a:lnTo>
                <a:cubicBezTo>
                  <a:pt x="3539067" y="82743"/>
                  <a:pt x="3868058" y="5333"/>
                  <a:pt x="4339772" y="495"/>
                </a:cubicBezTo>
                <a:cubicBezTo>
                  <a:pt x="4811486" y="-4343"/>
                  <a:pt x="5228771" y="27104"/>
                  <a:pt x="5646057" y="58552"/>
                </a:cubicBezTo>
              </a:path>
            </a:pathLst>
          </a:custGeom>
          <a:noFill/>
          <a:ln>
            <a:solidFill>
              <a:srgbClr val="060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1944914" y="3887756"/>
            <a:ext cx="4905829" cy="137349"/>
          </a:xfrm>
          <a:custGeom>
            <a:avLst/>
            <a:gdLst>
              <a:gd name="connsiteX0" fmla="*/ 0 w 5646057"/>
              <a:gd name="connsiteY0" fmla="*/ 29524 h 87581"/>
              <a:gd name="connsiteX1" fmla="*/ 2815772 w 5646057"/>
              <a:gd name="connsiteY1" fmla="*/ 87581 h 87581"/>
              <a:gd name="connsiteX2" fmla="*/ 4339772 w 5646057"/>
              <a:gd name="connsiteY2" fmla="*/ 495 h 87581"/>
              <a:gd name="connsiteX3" fmla="*/ 5646057 w 5646057"/>
              <a:gd name="connsiteY3" fmla="*/ 58552 h 8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057" h="87581">
                <a:moveTo>
                  <a:pt x="0" y="29524"/>
                </a:moveTo>
                <a:lnTo>
                  <a:pt x="2815772" y="87581"/>
                </a:lnTo>
                <a:cubicBezTo>
                  <a:pt x="3539067" y="82743"/>
                  <a:pt x="3868058" y="5333"/>
                  <a:pt x="4339772" y="495"/>
                </a:cubicBezTo>
                <a:cubicBezTo>
                  <a:pt x="4811486" y="-4343"/>
                  <a:pt x="5228771" y="27104"/>
                  <a:pt x="5646057" y="58552"/>
                </a:cubicBezTo>
              </a:path>
            </a:pathLst>
          </a:custGeom>
          <a:noFill/>
          <a:ln>
            <a:solidFill>
              <a:srgbClr val="060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TextBox 14"/>
          <p:cNvSpPr txBox="1"/>
          <p:nvPr/>
        </p:nvSpPr>
        <p:spPr>
          <a:xfrm>
            <a:off x="2836537" y="4261179"/>
            <a:ext cx="2728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Report 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freeppt7.com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F7849CFD-5944-49B5-A16F-4B7D4AF0C204}"/>
              </a:ext>
            </a:extLst>
          </p:cNvPr>
          <p:cNvSpPr/>
          <p:nvPr/>
        </p:nvSpPr>
        <p:spPr>
          <a:xfrm>
            <a:off x="9943928" y="24246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8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Box 3">
            <a:hlinkClick r:id="rId4"/>
            <a:extLst>
              <a:ext uri="{FF2B5EF4-FFF2-40B4-BE49-F238E27FC236}">
                <a16:creationId xmlns:a16="http://schemas.microsoft.com/office/drawing/2014/main" id="{1C0A39EC-61D3-4C04-8784-A3414E05AF8D}"/>
              </a:ext>
            </a:extLst>
          </p:cNvPr>
          <p:cNvSpPr txBox="1"/>
          <p:nvPr/>
        </p:nvSpPr>
        <p:spPr>
          <a:xfrm>
            <a:off x="6850743" y="656648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62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3"/>
          <p:cNvSpPr>
            <a:spLocks noChangeArrowheads="1"/>
          </p:cNvSpPr>
          <p:nvPr/>
        </p:nvSpPr>
        <p:spPr bwMode="auto">
          <a:xfrm>
            <a:off x="1575804" y="2115765"/>
            <a:ext cx="1305084" cy="1305084"/>
          </a:xfrm>
          <a:prstGeom prst="roundRect">
            <a:avLst/>
          </a:prstGeom>
          <a:solidFill>
            <a:srgbClr val="0F802E"/>
          </a:solidFill>
          <a:ln w="9525">
            <a:noFill/>
            <a:miter lim="8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TextBox 33"/>
          <p:cNvSpPr>
            <a:spLocks noChangeArrowheads="1"/>
          </p:cNvSpPr>
          <p:nvPr/>
        </p:nvSpPr>
        <p:spPr bwMode="auto">
          <a:xfrm>
            <a:off x="3080583" y="2115765"/>
            <a:ext cx="1305084" cy="1305084"/>
          </a:xfrm>
          <a:prstGeom prst="roundRect">
            <a:avLst/>
          </a:prstGeom>
          <a:solidFill>
            <a:srgbClr val="A4CC41"/>
          </a:solidFill>
          <a:ln w="9525">
            <a:noFill/>
            <a:miter lim="8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TextBox 33"/>
          <p:cNvSpPr>
            <a:spLocks noChangeArrowheads="1"/>
          </p:cNvSpPr>
          <p:nvPr/>
        </p:nvSpPr>
        <p:spPr bwMode="auto">
          <a:xfrm>
            <a:off x="4585362" y="2115765"/>
            <a:ext cx="1305084" cy="1305084"/>
          </a:xfrm>
          <a:prstGeom prst="roundRect">
            <a:avLst/>
          </a:prstGeom>
          <a:solidFill>
            <a:srgbClr val="0F802E"/>
          </a:solidFill>
          <a:ln w="9525">
            <a:noFill/>
            <a:miter lim="8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82277" y="3824073"/>
            <a:ext cx="4208169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kumimoji="1"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1942" y="290448"/>
            <a:ext cx="659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02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00630" y="212594"/>
            <a:ext cx="3549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4000" dirty="0">
                <a:cs typeface="+mn-ea"/>
                <a:sym typeface="+mn-lt"/>
              </a:rPr>
              <a:t>Add title text</a:t>
            </a:r>
            <a:endParaRPr lang="zh-CN" altLang="en-US" sz="4000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1" r="32950"/>
          <a:stretch/>
        </p:blipFill>
        <p:spPr>
          <a:xfrm>
            <a:off x="6604000" y="1736202"/>
            <a:ext cx="2206171" cy="41379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1" r="35788"/>
          <a:stretch/>
        </p:blipFill>
        <p:spPr>
          <a:xfrm>
            <a:off x="8530542" y="1288916"/>
            <a:ext cx="2093915" cy="50325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îşļîďè"/>
          <p:cNvSpPr/>
          <p:nvPr/>
        </p:nvSpPr>
        <p:spPr bwMode="auto">
          <a:xfrm>
            <a:off x="1656259" y="2023007"/>
            <a:ext cx="2608033" cy="1278848"/>
          </a:xfrm>
          <a:custGeom>
            <a:avLst/>
            <a:gdLst>
              <a:gd name="T0" fmla="*/ 3454400 w 21600"/>
              <a:gd name="T1" fmla="*/ 1693863 h 21600"/>
              <a:gd name="T2" fmla="*/ 3454400 w 21600"/>
              <a:gd name="T3" fmla="*/ 1693863 h 21600"/>
              <a:gd name="T4" fmla="*/ 3454400 w 21600"/>
              <a:gd name="T5" fmla="*/ 1693863 h 21600"/>
              <a:gd name="T6" fmla="*/ 3454400 w 21600"/>
              <a:gd name="T7" fmla="*/ 16938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434" y="21599"/>
                </a:moveTo>
                <a:cubicBezTo>
                  <a:pt x="3434" y="21319"/>
                  <a:pt x="3468" y="21038"/>
                  <a:pt x="3468" y="20688"/>
                </a:cubicBezTo>
                <a:cubicBezTo>
                  <a:pt x="3468" y="17322"/>
                  <a:pt x="2094" y="14516"/>
                  <a:pt x="412" y="14516"/>
                </a:cubicBezTo>
                <a:cubicBezTo>
                  <a:pt x="274" y="14516"/>
                  <a:pt x="137" y="14516"/>
                  <a:pt x="0" y="14587"/>
                </a:cubicBezTo>
                <a:cubicBezTo>
                  <a:pt x="0" y="2664"/>
                  <a:pt x="0" y="2664"/>
                  <a:pt x="0" y="2664"/>
                </a:cubicBezTo>
                <a:cubicBezTo>
                  <a:pt x="0" y="1192"/>
                  <a:pt x="583" y="0"/>
                  <a:pt x="1304" y="0"/>
                </a:cubicBezTo>
                <a:cubicBezTo>
                  <a:pt x="20295" y="0"/>
                  <a:pt x="20295" y="0"/>
                  <a:pt x="20295" y="0"/>
                </a:cubicBezTo>
                <a:cubicBezTo>
                  <a:pt x="21016" y="0"/>
                  <a:pt x="21600" y="1192"/>
                  <a:pt x="21600" y="2664"/>
                </a:cubicBezTo>
                <a:cubicBezTo>
                  <a:pt x="21600" y="18935"/>
                  <a:pt x="21600" y="18935"/>
                  <a:pt x="21600" y="18935"/>
                </a:cubicBezTo>
                <a:cubicBezTo>
                  <a:pt x="21600" y="20407"/>
                  <a:pt x="21016" y="21599"/>
                  <a:pt x="20295" y="21599"/>
                </a:cubicBezTo>
                <a:lnTo>
                  <a:pt x="3434" y="21599"/>
                </a:lnTo>
                <a:close/>
              </a:path>
            </a:pathLst>
          </a:custGeom>
          <a:solidFill>
            <a:srgbClr val="A4CC4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sp>
        <p:nvSpPr>
          <p:cNvPr id="12" name="îSļíḓê"/>
          <p:cNvSpPr/>
          <p:nvPr/>
        </p:nvSpPr>
        <p:spPr bwMode="auto">
          <a:xfrm>
            <a:off x="1419546" y="2962068"/>
            <a:ext cx="584890" cy="588485"/>
          </a:xfrm>
          <a:custGeom>
            <a:avLst/>
            <a:gdLst>
              <a:gd name="T0" fmla="*/ 774661 w 19679"/>
              <a:gd name="T1" fmla="*/ 855551 h 19679"/>
              <a:gd name="T2" fmla="*/ 774661 w 19679"/>
              <a:gd name="T3" fmla="*/ 855551 h 19679"/>
              <a:gd name="T4" fmla="*/ 774661 w 19679"/>
              <a:gd name="T5" fmla="*/ 855551 h 19679"/>
              <a:gd name="T6" fmla="*/ 774661 w 19679"/>
              <a:gd name="T7" fmla="*/ 855551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A4CC4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sp>
        <p:nvSpPr>
          <p:cNvPr id="13" name="îṩḷíďe"/>
          <p:cNvSpPr/>
          <p:nvPr/>
        </p:nvSpPr>
        <p:spPr bwMode="auto">
          <a:xfrm>
            <a:off x="1560376" y="3160426"/>
            <a:ext cx="303232" cy="192367"/>
          </a:xfrm>
          <a:custGeom>
            <a:avLst/>
            <a:gdLst>
              <a:gd name="T0" fmla="*/ 401638 w 21130"/>
              <a:gd name="T1" fmla="*/ 263932 h 21219"/>
              <a:gd name="T2" fmla="*/ 401638 w 21130"/>
              <a:gd name="T3" fmla="*/ 263932 h 21219"/>
              <a:gd name="T4" fmla="*/ 401638 w 21130"/>
              <a:gd name="T5" fmla="*/ 263932 h 21219"/>
              <a:gd name="T6" fmla="*/ 401638 w 21130"/>
              <a:gd name="T7" fmla="*/ 263932 h 212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30" h="21219">
                <a:moveTo>
                  <a:pt x="703" y="20557"/>
                </a:moveTo>
                <a:cubicBezTo>
                  <a:pt x="-104" y="19543"/>
                  <a:pt x="-243" y="17647"/>
                  <a:pt x="425" y="16369"/>
                </a:cubicBezTo>
                <a:lnTo>
                  <a:pt x="5769" y="5878"/>
                </a:lnTo>
                <a:cubicBezTo>
                  <a:pt x="6353" y="4732"/>
                  <a:pt x="7383" y="4424"/>
                  <a:pt x="8191" y="5173"/>
                </a:cubicBezTo>
                <a:lnTo>
                  <a:pt x="13284" y="9889"/>
                </a:lnTo>
                <a:lnTo>
                  <a:pt x="17794" y="1073"/>
                </a:lnTo>
                <a:cubicBezTo>
                  <a:pt x="18434" y="-161"/>
                  <a:pt x="19631" y="-381"/>
                  <a:pt x="20438" y="676"/>
                </a:cubicBezTo>
                <a:cubicBezTo>
                  <a:pt x="21245" y="1690"/>
                  <a:pt x="21357" y="3586"/>
                  <a:pt x="20716" y="4864"/>
                </a:cubicBezTo>
                <a:lnTo>
                  <a:pt x="15205" y="15620"/>
                </a:lnTo>
                <a:cubicBezTo>
                  <a:pt x="14621" y="16722"/>
                  <a:pt x="13590" y="17031"/>
                  <a:pt x="12783" y="16282"/>
                </a:cubicBezTo>
                <a:lnTo>
                  <a:pt x="7689" y="11608"/>
                </a:lnTo>
                <a:lnTo>
                  <a:pt x="3347" y="20116"/>
                </a:lnTo>
                <a:cubicBezTo>
                  <a:pt x="2958" y="20866"/>
                  <a:pt x="2429" y="21219"/>
                  <a:pt x="1872" y="21219"/>
                </a:cubicBezTo>
                <a:cubicBezTo>
                  <a:pt x="1454" y="21219"/>
                  <a:pt x="1037" y="20998"/>
                  <a:pt x="703" y="205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472765" y="2130624"/>
            <a:ext cx="2777047" cy="828639"/>
            <a:chOff x="1227531" y="2349127"/>
            <a:chExt cx="3099187" cy="924761"/>
          </a:xfrm>
        </p:grpSpPr>
        <p:sp>
          <p:nvSpPr>
            <p:cNvPr id="15" name="文本框 14"/>
            <p:cNvSpPr txBox="1"/>
            <p:nvPr/>
          </p:nvSpPr>
          <p:spPr>
            <a:xfrm>
              <a:off x="1227531" y="2349127"/>
              <a:ext cx="2133781" cy="4121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r">
                <a:spcBef>
                  <a:spcPct val="20000"/>
                </a:spcBef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541719" y="2662281"/>
              <a:ext cx="2784999" cy="6116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isḻiďé"/>
          <p:cNvSpPr/>
          <p:nvPr/>
        </p:nvSpPr>
        <p:spPr bwMode="auto">
          <a:xfrm>
            <a:off x="4930685" y="2023007"/>
            <a:ext cx="2608033" cy="1278848"/>
          </a:xfrm>
          <a:custGeom>
            <a:avLst/>
            <a:gdLst>
              <a:gd name="T0" fmla="*/ 3454400 w 21600"/>
              <a:gd name="T1" fmla="*/ 1693863 h 21600"/>
              <a:gd name="T2" fmla="*/ 3454400 w 21600"/>
              <a:gd name="T3" fmla="*/ 1693863 h 21600"/>
              <a:gd name="T4" fmla="*/ 3454400 w 21600"/>
              <a:gd name="T5" fmla="*/ 1693863 h 21600"/>
              <a:gd name="T6" fmla="*/ 3454400 w 21600"/>
              <a:gd name="T7" fmla="*/ 16938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434" y="21599"/>
                </a:moveTo>
                <a:cubicBezTo>
                  <a:pt x="3434" y="21319"/>
                  <a:pt x="3468" y="21038"/>
                  <a:pt x="3468" y="20688"/>
                </a:cubicBezTo>
                <a:cubicBezTo>
                  <a:pt x="3468" y="17322"/>
                  <a:pt x="2094" y="14516"/>
                  <a:pt x="412" y="14516"/>
                </a:cubicBezTo>
                <a:cubicBezTo>
                  <a:pt x="274" y="14516"/>
                  <a:pt x="137" y="14516"/>
                  <a:pt x="0" y="14587"/>
                </a:cubicBezTo>
                <a:cubicBezTo>
                  <a:pt x="0" y="2664"/>
                  <a:pt x="0" y="2664"/>
                  <a:pt x="0" y="2664"/>
                </a:cubicBezTo>
                <a:cubicBezTo>
                  <a:pt x="0" y="1192"/>
                  <a:pt x="583" y="0"/>
                  <a:pt x="1304" y="0"/>
                </a:cubicBezTo>
                <a:cubicBezTo>
                  <a:pt x="20295" y="0"/>
                  <a:pt x="20295" y="0"/>
                  <a:pt x="20295" y="0"/>
                </a:cubicBezTo>
                <a:cubicBezTo>
                  <a:pt x="21016" y="0"/>
                  <a:pt x="21600" y="1192"/>
                  <a:pt x="21600" y="2664"/>
                </a:cubicBezTo>
                <a:cubicBezTo>
                  <a:pt x="21600" y="18935"/>
                  <a:pt x="21600" y="18935"/>
                  <a:pt x="21600" y="18935"/>
                </a:cubicBezTo>
                <a:cubicBezTo>
                  <a:pt x="21600" y="20407"/>
                  <a:pt x="21016" y="21599"/>
                  <a:pt x="20295" y="21599"/>
                </a:cubicBezTo>
                <a:lnTo>
                  <a:pt x="3434" y="21599"/>
                </a:lnTo>
                <a:close/>
              </a:path>
            </a:pathLst>
          </a:custGeom>
          <a:solidFill>
            <a:srgbClr val="0F802E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sp>
        <p:nvSpPr>
          <p:cNvPr id="19" name="îšļïḓè"/>
          <p:cNvSpPr/>
          <p:nvPr/>
        </p:nvSpPr>
        <p:spPr bwMode="auto">
          <a:xfrm>
            <a:off x="4690980" y="2962068"/>
            <a:ext cx="584890" cy="588485"/>
          </a:xfrm>
          <a:custGeom>
            <a:avLst/>
            <a:gdLst>
              <a:gd name="T0" fmla="*/ 774661 w 19679"/>
              <a:gd name="T1" fmla="*/ 855551 h 19679"/>
              <a:gd name="T2" fmla="*/ 774661 w 19679"/>
              <a:gd name="T3" fmla="*/ 855551 h 19679"/>
              <a:gd name="T4" fmla="*/ 774661 w 19679"/>
              <a:gd name="T5" fmla="*/ 855551 h 19679"/>
              <a:gd name="T6" fmla="*/ 774661 w 19679"/>
              <a:gd name="T7" fmla="*/ 855551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0F802E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sp>
        <p:nvSpPr>
          <p:cNvPr id="20" name="ïš1îḋé"/>
          <p:cNvSpPr/>
          <p:nvPr/>
        </p:nvSpPr>
        <p:spPr bwMode="auto">
          <a:xfrm>
            <a:off x="4862372" y="3133460"/>
            <a:ext cx="245103" cy="245702"/>
          </a:xfrm>
          <a:custGeom>
            <a:avLst/>
            <a:gdLst>
              <a:gd name="T0" fmla="*/ 324644 w 21600"/>
              <a:gd name="T1" fmla="*/ 325438 h 21600"/>
              <a:gd name="T2" fmla="*/ 324644 w 21600"/>
              <a:gd name="T3" fmla="*/ 325438 h 21600"/>
              <a:gd name="T4" fmla="*/ 324644 w 21600"/>
              <a:gd name="T5" fmla="*/ 325438 h 21600"/>
              <a:gd name="T6" fmla="*/ 324644 w 21600"/>
              <a:gd name="T7" fmla="*/ 32543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2277" y="9427"/>
                </a:moveTo>
                <a:lnTo>
                  <a:pt x="12277" y="0"/>
                </a:lnTo>
                <a:cubicBezTo>
                  <a:pt x="17448" y="0"/>
                  <a:pt x="21600" y="4150"/>
                  <a:pt x="21600" y="9322"/>
                </a:cubicBezTo>
                <a:cubicBezTo>
                  <a:pt x="21600" y="9357"/>
                  <a:pt x="21600" y="9392"/>
                  <a:pt x="21600" y="9427"/>
                </a:cubicBezTo>
                <a:cubicBezTo>
                  <a:pt x="21600" y="9427"/>
                  <a:pt x="12277" y="9427"/>
                  <a:pt x="12277" y="9427"/>
                </a:cubicBezTo>
                <a:close/>
                <a:moveTo>
                  <a:pt x="18680" y="12383"/>
                </a:moveTo>
                <a:cubicBezTo>
                  <a:pt x="18680" y="12312"/>
                  <a:pt x="18680" y="12277"/>
                  <a:pt x="18680" y="12277"/>
                </a:cubicBezTo>
                <a:cubicBezTo>
                  <a:pt x="18680" y="17449"/>
                  <a:pt x="14493" y="21599"/>
                  <a:pt x="9322" y="21599"/>
                </a:cubicBezTo>
                <a:cubicBezTo>
                  <a:pt x="4151" y="21599"/>
                  <a:pt x="0" y="17449"/>
                  <a:pt x="0" y="12277"/>
                </a:cubicBezTo>
                <a:cubicBezTo>
                  <a:pt x="0" y="7106"/>
                  <a:pt x="4151" y="2919"/>
                  <a:pt x="9322" y="2919"/>
                </a:cubicBezTo>
                <a:lnTo>
                  <a:pt x="9322" y="12383"/>
                </a:lnTo>
                <a:cubicBezTo>
                  <a:pt x="9322" y="12383"/>
                  <a:pt x="18680" y="12383"/>
                  <a:pt x="18680" y="123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79563" y="2117370"/>
            <a:ext cx="2757162" cy="841893"/>
            <a:chOff x="1249723" y="2334336"/>
            <a:chExt cx="3076995" cy="939553"/>
          </a:xfrm>
        </p:grpSpPr>
        <p:sp>
          <p:nvSpPr>
            <p:cNvPr id="22" name="文本框 21"/>
            <p:cNvSpPr txBox="1"/>
            <p:nvPr/>
          </p:nvSpPr>
          <p:spPr>
            <a:xfrm>
              <a:off x="1249723" y="2334336"/>
              <a:ext cx="2133782" cy="4121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r">
                <a:spcBef>
                  <a:spcPct val="20000"/>
                </a:spcBef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541719" y="2662281"/>
              <a:ext cx="2784999" cy="6116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isḻiďé"/>
          <p:cNvSpPr/>
          <p:nvPr/>
        </p:nvSpPr>
        <p:spPr bwMode="auto">
          <a:xfrm>
            <a:off x="8205111" y="2023007"/>
            <a:ext cx="2608033" cy="1278848"/>
          </a:xfrm>
          <a:custGeom>
            <a:avLst/>
            <a:gdLst>
              <a:gd name="T0" fmla="*/ 3454400 w 21600"/>
              <a:gd name="T1" fmla="*/ 1693863 h 21600"/>
              <a:gd name="T2" fmla="*/ 3454400 w 21600"/>
              <a:gd name="T3" fmla="*/ 1693863 h 21600"/>
              <a:gd name="T4" fmla="*/ 3454400 w 21600"/>
              <a:gd name="T5" fmla="*/ 1693863 h 21600"/>
              <a:gd name="T6" fmla="*/ 3454400 w 21600"/>
              <a:gd name="T7" fmla="*/ 16938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434" y="21599"/>
                </a:moveTo>
                <a:cubicBezTo>
                  <a:pt x="3434" y="21319"/>
                  <a:pt x="3468" y="21038"/>
                  <a:pt x="3468" y="20688"/>
                </a:cubicBezTo>
                <a:cubicBezTo>
                  <a:pt x="3468" y="17322"/>
                  <a:pt x="2094" y="14516"/>
                  <a:pt x="412" y="14516"/>
                </a:cubicBezTo>
                <a:cubicBezTo>
                  <a:pt x="274" y="14516"/>
                  <a:pt x="137" y="14516"/>
                  <a:pt x="0" y="14587"/>
                </a:cubicBezTo>
                <a:cubicBezTo>
                  <a:pt x="0" y="2664"/>
                  <a:pt x="0" y="2664"/>
                  <a:pt x="0" y="2664"/>
                </a:cubicBezTo>
                <a:cubicBezTo>
                  <a:pt x="0" y="1192"/>
                  <a:pt x="583" y="0"/>
                  <a:pt x="1304" y="0"/>
                </a:cubicBezTo>
                <a:cubicBezTo>
                  <a:pt x="20295" y="0"/>
                  <a:pt x="20295" y="0"/>
                  <a:pt x="20295" y="0"/>
                </a:cubicBezTo>
                <a:cubicBezTo>
                  <a:pt x="21016" y="0"/>
                  <a:pt x="21600" y="1192"/>
                  <a:pt x="21600" y="2664"/>
                </a:cubicBezTo>
                <a:cubicBezTo>
                  <a:pt x="21600" y="18935"/>
                  <a:pt x="21600" y="18935"/>
                  <a:pt x="21600" y="18935"/>
                </a:cubicBezTo>
                <a:cubicBezTo>
                  <a:pt x="21600" y="20407"/>
                  <a:pt x="21016" y="21599"/>
                  <a:pt x="20295" y="21599"/>
                </a:cubicBezTo>
                <a:lnTo>
                  <a:pt x="3434" y="21599"/>
                </a:lnTo>
                <a:close/>
              </a:path>
            </a:pathLst>
          </a:custGeom>
          <a:solidFill>
            <a:srgbClr val="A4CC4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sp>
        <p:nvSpPr>
          <p:cNvPr id="26" name="îšļïḓè"/>
          <p:cNvSpPr/>
          <p:nvPr/>
        </p:nvSpPr>
        <p:spPr bwMode="auto">
          <a:xfrm>
            <a:off x="7968396" y="2962068"/>
            <a:ext cx="584890" cy="588485"/>
          </a:xfrm>
          <a:custGeom>
            <a:avLst/>
            <a:gdLst>
              <a:gd name="T0" fmla="*/ 774661 w 19679"/>
              <a:gd name="T1" fmla="*/ 855551 h 19679"/>
              <a:gd name="T2" fmla="*/ 774661 w 19679"/>
              <a:gd name="T3" fmla="*/ 855551 h 19679"/>
              <a:gd name="T4" fmla="*/ 774661 w 19679"/>
              <a:gd name="T5" fmla="*/ 855551 h 19679"/>
              <a:gd name="T6" fmla="*/ 774661 w 19679"/>
              <a:gd name="T7" fmla="*/ 855551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A4CC4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sp>
        <p:nvSpPr>
          <p:cNvPr id="27" name="ïš1îḋé"/>
          <p:cNvSpPr/>
          <p:nvPr/>
        </p:nvSpPr>
        <p:spPr bwMode="auto">
          <a:xfrm>
            <a:off x="8139789" y="3133460"/>
            <a:ext cx="245103" cy="245702"/>
          </a:xfrm>
          <a:custGeom>
            <a:avLst/>
            <a:gdLst>
              <a:gd name="T0" fmla="*/ 324644 w 21600"/>
              <a:gd name="T1" fmla="*/ 325438 h 21600"/>
              <a:gd name="T2" fmla="*/ 324644 w 21600"/>
              <a:gd name="T3" fmla="*/ 325438 h 21600"/>
              <a:gd name="T4" fmla="*/ 324644 w 21600"/>
              <a:gd name="T5" fmla="*/ 325438 h 21600"/>
              <a:gd name="T6" fmla="*/ 324644 w 21600"/>
              <a:gd name="T7" fmla="*/ 32543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2277" y="9427"/>
                </a:moveTo>
                <a:lnTo>
                  <a:pt x="12277" y="0"/>
                </a:lnTo>
                <a:cubicBezTo>
                  <a:pt x="17448" y="0"/>
                  <a:pt x="21600" y="4150"/>
                  <a:pt x="21600" y="9322"/>
                </a:cubicBezTo>
                <a:cubicBezTo>
                  <a:pt x="21600" y="9357"/>
                  <a:pt x="21600" y="9392"/>
                  <a:pt x="21600" y="9427"/>
                </a:cubicBezTo>
                <a:cubicBezTo>
                  <a:pt x="21600" y="9427"/>
                  <a:pt x="12277" y="9427"/>
                  <a:pt x="12277" y="9427"/>
                </a:cubicBezTo>
                <a:close/>
                <a:moveTo>
                  <a:pt x="18680" y="12383"/>
                </a:moveTo>
                <a:cubicBezTo>
                  <a:pt x="18680" y="12312"/>
                  <a:pt x="18680" y="12277"/>
                  <a:pt x="18680" y="12277"/>
                </a:cubicBezTo>
                <a:cubicBezTo>
                  <a:pt x="18680" y="17449"/>
                  <a:pt x="14493" y="21599"/>
                  <a:pt x="9322" y="21599"/>
                </a:cubicBezTo>
                <a:cubicBezTo>
                  <a:pt x="4151" y="21599"/>
                  <a:pt x="0" y="17449"/>
                  <a:pt x="0" y="12277"/>
                </a:cubicBezTo>
                <a:cubicBezTo>
                  <a:pt x="0" y="7106"/>
                  <a:pt x="4151" y="2919"/>
                  <a:pt x="9322" y="2919"/>
                </a:cubicBezTo>
                <a:lnTo>
                  <a:pt x="9322" y="12383"/>
                </a:lnTo>
                <a:cubicBezTo>
                  <a:pt x="9322" y="12383"/>
                  <a:pt x="18680" y="12383"/>
                  <a:pt x="18680" y="123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982910" y="2117370"/>
            <a:ext cx="2800335" cy="841893"/>
            <a:chOff x="1201542" y="2334336"/>
            <a:chExt cx="3125176" cy="939553"/>
          </a:xfrm>
        </p:grpSpPr>
        <p:sp>
          <p:nvSpPr>
            <p:cNvPr id="29" name="文本框 28"/>
            <p:cNvSpPr txBox="1"/>
            <p:nvPr/>
          </p:nvSpPr>
          <p:spPr>
            <a:xfrm>
              <a:off x="1201542" y="2334336"/>
              <a:ext cx="2133781" cy="4121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r">
                <a:spcBef>
                  <a:spcPct val="20000"/>
                </a:spcBef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541719" y="2662281"/>
              <a:ext cx="2784999" cy="6116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îṣľídè"/>
          <p:cNvSpPr/>
          <p:nvPr/>
        </p:nvSpPr>
        <p:spPr bwMode="auto">
          <a:xfrm>
            <a:off x="1656259" y="3683591"/>
            <a:ext cx="2608033" cy="1275252"/>
          </a:xfrm>
          <a:custGeom>
            <a:avLst/>
            <a:gdLst>
              <a:gd name="T0" fmla="*/ 3454400 w 21600"/>
              <a:gd name="T1" fmla="*/ 1689100 h 21600"/>
              <a:gd name="T2" fmla="*/ 3454400 w 21600"/>
              <a:gd name="T3" fmla="*/ 1689100 h 21600"/>
              <a:gd name="T4" fmla="*/ 3454400 w 21600"/>
              <a:gd name="T5" fmla="*/ 1689100 h 21600"/>
              <a:gd name="T6" fmla="*/ 3454400 w 21600"/>
              <a:gd name="T7" fmla="*/ 16891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434" y="21600"/>
                </a:moveTo>
                <a:cubicBezTo>
                  <a:pt x="3434" y="21318"/>
                  <a:pt x="3468" y="21037"/>
                  <a:pt x="3468" y="20755"/>
                </a:cubicBezTo>
                <a:cubicBezTo>
                  <a:pt x="3468" y="17308"/>
                  <a:pt x="2094" y="14493"/>
                  <a:pt x="412" y="14493"/>
                </a:cubicBezTo>
                <a:cubicBezTo>
                  <a:pt x="274" y="14493"/>
                  <a:pt x="137" y="14493"/>
                  <a:pt x="0" y="14564"/>
                </a:cubicBezTo>
                <a:cubicBezTo>
                  <a:pt x="0" y="2603"/>
                  <a:pt x="0" y="2603"/>
                  <a:pt x="0" y="2603"/>
                </a:cubicBezTo>
                <a:cubicBezTo>
                  <a:pt x="0" y="1196"/>
                  <a:pt x="583" y="0"/>
                  <a:pt x="1304" y="0"/>
                </a:cubicBezTo>
                <a:cubicBezTo>
                  <a:pt x="20295" y="0"/>
                  <a:pt x="20295" y="0"/>
                  <a:pt x="20295" y="0"/>
                </a:cubicBezTo>
                <a:cubicBezTo>
                  <a:pt x="21016" y="0"/>
                  <a:pt x="21600" y="1196"/>
                  <a:pt x="21600" y="2603"/>
                </a:cubicBezTo>
                <a:cubicBezTo>
                  <a:pt x="21600" y="18926"/>
                  <a:pt x="21600" y="18926"/>
                  <a:pt x="21600" y="18926"/>
                </a:cubicBezTo>
                <a:cubicBezTo>
                  <a:pt x="21600" y="20403"/>
                  <a:pt x="21016" y="21600"/>
                  <a:pt x="20295" y="21600"/>
                </a:cubicBezTo>
                <a:lnTo>
                  <a:pt x="3434" y="21600"/>
                </a:lnTo>
                <a:close/>
              </a:path>
            </a:pathLst>
          </a:custGeom>
          <a:solidFill>
            <a:srgbClr val="0F802E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sp>
        <p:nvSpPr>
          <p:cNvPr id="33" name="ïṧ1íḑe"/>
          <p:cNvSpPr/>
          <p:nvPr/>
        </p:nvSpPr>
        <p:spPr bwMode="auto">
          <a:xfrm>
            <a:off x="1419546" y="4619055"/>
            <a:ext cx="584890" cy="590284"/>
          </a:xfrm>
          <a:custGeom>
            <a:avLst/>
            <a:gdLst>
              <a:gd name="T0" fmla="*/ 774661 w 19679"/>
              <a:gd name="T1" fmla="*/ 858165 h 19679"/>
              <a:gd name="T2" fmla="*/ 774661 w 19679"/>
              <a:gd name="T3" fmla="*/ 858165 h 19679"/>
              <a:gd name="T4" fmla="*/ 774661 w 19679"/>
              <a:gd name="T5" fmla="*/ 858165 h 19679"/>
              <a:gd name="T6" fmla="*/ 774661 w 19679"/>
              <a:gd name="T7" fmla="*/ 85816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0F802E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sp>
        <p:nvSpPr>
          <p:cNvPr id="34" name="ïšḷïḓè"/>
          <p:cNvSpPr/>
          <p:nvPr/>
        </p:nvSpPr>
        <p:spPr bwMode="auto">
          <a:xfrm>
            <a:off x="1603523" y="4795841"/>
            <a:ext cx="216936" cy="237313"/>
          </a:xfrm>
          <a:custGeom>
            <a:avLst/>
            <a:gdLst>
              <a:gd name="T0" fmla="*/ 287338 w 21600"/>
              <a:gd name="T1" fmla="*/ 314325 h 21600"/>
              <a:gd name="T2" fmla="*/ 287338 w 21600"/>
              <a:gd name="T3" fmla="*/ 314325 h 21600"/>
              <a:gd name="T4" fmla="*/ 287338 w 21600"/>
              <a:gd name="T5" fmla="*/ 314325 h 21600"/>
              <a:gd name="T6" fmla="*/ 287338 w 21600"/>
              <a:gd name="T7" fmla="*/ 3143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15882" y="21600"/>
                </a:lnTo>
                <a:lnTo>
                  <a:pt x="15882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  <a:moveTo>
                  <a:pt x="13658" y="21600"/>
                </a:moveTo>
                <a:lnTo>
                  <a:pt x="7941" y="21600"/>
                </a:lnTo>
                <a:lnTo>
                  <a:pt x="7941" y="9983"/>
                </a:lnTo>
                <a:lnTo>
                  <a:pt x="13658" y="9983"/>
                </a:lnTo>
                <a:cubicBezTo>
                  <a:pt x="13658" y="9983"/>
                  <a:pt x="13658" y="21600"/>
                  <a:pt x="13658" y="21600"/>
                </a:cubicBezTo>
                <a:close/>
                <a:moveTo>
                  <a:pt x="5717" y="21600"/>
                </a:moveTo>
                <a:lnTo>
                  <a:pt x="0" y="21600"/>
                </a:lnTo>
                <a:lnTo>
                  <a:pt x="0" y="5990"/>
                </a:lnTo>
                <a:lnTo>
                  <a:pt x="5717" y="5990"/>
                </a:lnTo>
                <a:cubicBezTo>
                  <a:pt x="5717" y="5990"/>
                  <a:pt x="5717" y="21600"/>
                  <a:pt x="5717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480550" y="3790941"/>
            <a:ext cx="2769262" cy="828641"/>
            <a:chOff x="1236219" y="2349127"/>
            <a:chExt cx="3090499" cy="924764"/>
          </a:xfrm>
        </p:grpSpPr>
        <p:sp>
          <p:nvSpPr>
            <p:cNvPr id="36" name="文本框 35"/>
            <p:cNvSpPr txBox="1"/>
            <p:nvPr/>
          </p:nvSpPr>
          <p:spPr>
            <a:xfrm>
              <a:off x="1236219" y="2349127"/>
              <a:ext cx="2133781" cy="4121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r">
                <a:spcBef>
                  <a:spcPct val="20000"/>
                </a:spcBef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541719" y="2662283"/>
              <a:ext cx="2784999" cy="6116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íṩḻïḑe"/>
          <p:cNvSpPr/>
          <p:nvPr/>
        </p:nvSpPr>
        <p:spPr bwMode="auto">
          <a:xfrm>
            <a:off x="4930685" y="3683591"/>
            <a:ext cx="2608033" cy="1275252"/>
          </a:xfrm>
          <a:custGeom>
            <a:avLst/>
            <a:gdLst>
              <a:gd name="T0" fmla="*/ 3454400 w 21600"/>
              <a:gd name="T1" fmla="*/ 1689100 h 21600"/>
              <a:gd name="T2" fmla="*/ 3454400 w 21600"/>
              <a:gd name="T3" fmla="*/ 1689100 h 21600"/>
              <a:gd name="T4" fmla="*/ 3454400 w 21600"/>
              <a:gd name="T5" fmla="*/ 1689100 h 21600"/>
              <a:gd name="T6" fmla="*/ 3454400 w 21600"/>
              <a:gd name="T7" fmla="*/ 16891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434" y="21600"/>
                </a:moveTo>
                <a:cubicBezTo>
                  <a:pt x="3434" y="21318"/>
                  <a:pt x="3468" y="21037"/>
                  <a:pt x="3468" y="20755"/>
                </a:cubicBezTo>
                <a:cubicBezTo>
                  <a:pt x="3468" y="17308"/>
                  <a:pt x="2094" y="14493"/>
                  <a:pt x="412" y="14493"/>
                </a:cubicBezTo>
                <a:cubicBezTo>
                  <a:pt x="274" y="14493"/>
                  <a:pt x="137" y="14493"/>
                  <a:pt x="0" y="14564"/>
                </a:cubicBezTo>
                <a:cubicBezTo>
                  <a:pt x="0" y="2603"/>
                  <a:pt x="0" y="2603"/>
                  <a:pt x="0" y="2603"/>
                </a:cubicBezTo>
                <a:cubicBezTo>
                  <a:pt x="0" y="1196"/>
                  <a:pt x="583" y="0"/>
                  <a:pt x="1304" y="0"/>
                </a:cubicBezTo>
                <a:cubicBezTo>
                  <a:pt x="20295" y="0"/>
                  <a:pt x="20295" y="0"/>
                  <a:pt x="20295" y="0"/>
                </a:cubicBezTo>
                <a:cubicBezTo>
                  <a:pt x="21016" y="0"/>
                  <a:pt x="21600" y="1196"/>
                  <a:pt x="21600" y="2603"/>
                </a:cubicBezTo>
                <a:cubicBezTo>
                  <a:pt x="21600" y="18926"/>
                  <a:pt x="21600" y="18926"/>
                  <a:pt x="21600" y="18926"/>
                </a:cubicBezTo>
                <a:cubicBezTo>
                  <a:pt x="21600" y="20403"/>
                  <a:pt x="21016" y="21600"/>
                  <a:pt x="20295" y="21600"/>
                </a:cubicBezTo>
                <a:lnTo>
                  <a:pt x="3434" y="21600"/>
                </a:lnTo>
                <a:close/>
              </a:path>
            </a:pathLst>
          </a:custGeom>
          <a:solidFill>
            <a:srgbClr val="A4CC4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sp>
        <p:nvSpPr>
          <p:cNvPr id="40" name="îṧ1îḍè"/>
          <p:cNvSpPr/>
          <p:nvPr/>
        </p:nvSpPr>
        <p:spPr bwMode="auto">
          <a:xfrm>
            <a:off x="4690980" y="4619055"/>
            <a:ext cx="584890" cy="590284"/>
          </a:xfrm>
          <a:custGeom>
            <a:avLst/>
            <a:gdLst>
              <a:gd name="T0" fmla="*/ 774661 w 19679"/>
              <a:gd name="T1" fmla="*/ 858165 h 19679"/>
              <a:gd name="T2" fmla="*/ 774661 w 19679"/>
              <a:gd name="T3" fmla="*/ 858165 h 19679"/>
              <a:gd name="T4" fmla="*/ 774661 w 19679"/>
              <a:gd name="T5" fmla="*/ 858165 h 19679"/>
              <a:gd name="T6" fmla="*/ 774661 w 19679"/>
              <a:gd name="T7" fmla="*/ 85816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A4CC4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sp>
        <p:nvSpPr>
          <p:cNvPr id="41" name="îšliḍê"/>
          <p:cNvSpPr/>
          <p:nvPr/>
        </p:nvSpPr>
        <p:spPr bwMode="auto">
          <a:xfrm>
            <a:off x="4871362" y="4792845"/>
            <a:ext cx="227124" cy="243304"/>
          </a:xfrm>
          <a:custGeom>
            <a:avLst/>
            <a:gdLst>
              <a:gd name="T0" fmla="*/ 300832 w 21600"/>
              <a:gd name="T1" fmla="*/ 322263 h 21600"/>
              <a:gd name="T2" fmla="*/ 300832 w 21600"/>
              <a:gd name="T3" fmla="*/ 322263 h 21600"/>
              <a:gd name="T4" fmla="*/ 300832 w 21600"/>
              <a:gd name="T5" fmla="*/ 322263 h 21600"/>
              <a:gd name="T6" fmla="*/ 300832 w 21600"/>
              <a:gd name="T7" fmla="*/ 3222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072" y="16413"/>
                </a:moveTo>
                <a:cubicBezTo>
                  <a:pt x="9072" y="16199"/>
                  <a:pt x="10249" y="16164"/>
                  <a:pt x="10781" y="16164"/>
                </a:cubicBezTo>
                <a:cubicBezTo>
                  <a:pt x="12109" y="16164"/>
                  <a:pt x="12489" y="16270"/>
                  <a:pt x="12489" y="16413"/>
                </a:cubicBezTo>
                <a:cubicBezTo>
                  <a:pt x="12489" y="17407"/>
                  <a:pt x="11730" y="18189"/>
                  <a:pt x="10781" y="18189"/>
                </a:cubicBezTo>
                <a:cubicBezTo>
                  <a:pt x="9831" y="18189"/>
                  <a:pt x="9072" y="17407"/>
                  <a:pt x="9072" y="16413"/>
                </a:cubicBezTo>
                <a:close/>
                <a:moveTo>
                  <a:pt x="19360" y="17265"/>
                </a:moveTo>
                <a:cubicBezTo>
                  <a:pt x="17804" y="15525"/>
                  <a:pt x="13779" y="15170"/>
                  <a:pt x="10781" y="15170"/>
                </a:cubicBezTo>
                <a:cubicBezTo>
                  <a:pt x="7820" y="15170"/>
                  <a:pt x="3757" y="15525"/>
                  <a:pt x="2201" y="17265"/>
                </a:cubicBezTo>
                <a:cubicBezTo>
                  <a:pt x="3757" y="19006"/>
                  <a:pt x="7820" y="19433"/>
                  <a:pt x="10781" y="19397"/>
                </a:cubicBezTo>
                <a:cubicBezTo>
                  <a:pt x="13779" y="19397"/>
                  <a:pt x="17804" y="19042"/>
                  <a:pt x="19360" y="17265"/>
                </a:cubicBezTo>
                <a:close/>
                <a:moveTo>
                  <a:pt x="21600" y="17976"/>
                </a:moveTo>
                <a:cubicBezTo>
                  <a:pt x="21600" y="20463"/>
                  <a:pt x="14805" y="21600"/>
                  <a:pt x="10781" y="21600"/>
                </a:cubicBezTo>
                <a:cubicBezTo>
                  <a:pt x="6756" y="21600"/>
                  <a:pt x="0" y="20463"/>
                  <a:pt x="0" y="17976"/>
                </a:cubicBezTo>
                <a:cubicBezTo>
                  <a:pt x="0" y="17585"/>
                  <a:pt x="151" y="17230"/>
                  <a:pt x="455" y="16910"/>
                </a:cubicBezTo>
                <a:cubicBezTo>
                  <a:pt x="4138" y="9841"/>
                  <a:pt x="3188" y="6536"/>
                  <a:pt x="5200" y="3908"/>
                </a:cubicBezTo>
                <a:cubicBezTo>
                  <a:pt x="6111" y="2735"/>
                  <a:pt x="7175" y="1989"/>
                  <a:pt x="8882" y="1634"/>
                </a:cubicBezTo>
                <a:cubicBezTo>
                  <a:pt x="8959" y="710"/>
                  <a:pt x="9756" y="0"/>
                  <a:pt x="10781" y="0"/>
                </a:cubicBezTo>
                <a:cubicBezTo>
                  <a:pt x="11768" y="0"/>
                  <a:pt x="12603" y="710"/>
                  <a:pt x="12679" y="1634"/>
                </a:cubicBezTo>
                <a:cubicBezTo>
                  <a:pt x="14387" y="1989"/>
                  <a:pt x="15450" y="2735"/>
                  <a:pt x="16361" y="3908"/>
                </a:cubicBezTo>
                <a:cubicBezTo>
                  <a:pt x="18372" y="6536"/>
                  <a:pt x="17424" y="9841"/>
                  <a:pt x="21106" y="16910"/>
                </a:cubicBezTo>
                <a:cubicBezTo>
                  <a:pt x="21409" y="17230"/>
                  <a:pt x="21600" y="17585"/>
                  <a:pt x="21600" y="179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750535" y="3777222"/>
            <a:ext cx="2786191" cy="842354"/>
            <a:chOff x="1217327" y="2333819"/>
            <a:chExt cx="3109391" cy="940068"/>
          </a:xfrm>
        </p:grpSpPr>
        <p:sp>
          <p:nvSpPr>
            <p:cNvPr id="43" name="文本框 42"/>
            <p:cNvSpPr txBox="1"/>
            <p:nvPr/>
          </p:nvSpPr>
          <p:spPr>
            <a:xfrm>
              <a:off x="1217327" y="2333819"/>
              <a:ext cx="2133782" cy="4121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r">
                <a:spcBef>
                  <a:spcPct val="20000"/>
                </a:spcBef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541719" y="2662279"/>
              <a:ext cx="2784999" cy="6116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íṩḻïḑe"/>
          <p:cNvSpPr/>
          <p:nvPr/>
        </p:nvSpPr>
        <p:spPr bwMode="auto">
          <a:xfrm>
            <a:off x="8205110" y="3683591"/>
            <a:ext cx="2608033" cy="1275252"/>
          </a:xfrm>
          <a:custGeom>
            <a:avLst/>
            <a:gdLst>
              <a:gd name="T0" fmla="*/ 3454400 w 21600"/>
              <a:gd name="T1" fmla="*/ 1689100 h 21600"/>
              <a:gd name="T2" fmla="*/ 3454400 w 21600"/>
              <a:gd name="T3" fmla="*/ 1689100 h 21600"/>
              <a:gd name="T4" fmla="*/ 3454400 w 21600"/>
              <a:gd name="T5" fmla="*/ 1689100 h 21600"/>
              <a:gd name="T6" fmla="*/ 3454400 w 21600"/>
              <a:gd name="T7" fmla="*/ 16891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434" y="21600"/>
                </a:moveTo>
                <a:cubicBezTo>
                  <a:pt x="3434" y="21318"/>
                  <a:pt x="3468" y="21037"/>
                  <a:pt x="3468" y="20755"/>
                </a:cubicBezTo>
                <a:cubicBezTo>
                  <a:pt x="3468" y="17308"/>
                  <a:pt x="2094" y="14493"/>
                  <a:pt x="412" y="14493"/>
                </a:cubicBezTo>
                <a:cubicBezTo>
                  <a:pt x="274" y="14493"/>
                  <a:pt x="137" y="14493"/>
                  <a:pt x="0" y="14564"/>
                </a:cubicBezTo>
                <a:cubicBezTo>
                  <a:pt x="0" y="2603"/>
                  <a:pt x="0" y="2603"/>
                  <a:pt x="0" y="2603"/>
                </a:cubicBezTo>
                <a:cubicBezTo>
                  <a:pt x="0" y="1196"/>
                  <a:pt x="583" y="0"/>
                  <a:pt x="1304" y="0"/>
                </a:cubicBezTo>
                <a:cubicBezTo>
                  <a:pt x="20295" y="0"/>
                  <a:pt x="20295" y="0"/>
                  <a:pt x="20295" y="0"/>
                </a:cubicBezTo>
                <a:cubicBezTo>
                  <a:pt x="21016" y="0"/>
                  <a:pt x="21600" y="1196"/>
                  <a:pt x="21600" y="2603"/>
                </a:cubicBezTo>
                <a:cubicBezTo>
                  <a:pt x="21600" y="18926"/>
                  <a:pt x="21600" y="18926"/>
                  <a:pt x="21600" y="18926"/>
                </a:cubicBezTo>
                <a:cubicBezTo>
                  <a:pt x="21600" y="20403"/>
                  <a:pt x="21016" y="21600"/>
                  <a:pt x="20295" y="21600"/>
                </a:cubicBezTo>
                <a:lnTo>
                  <a:pt x="3434" y="21600"/>
                </a:lnTo>
                <a:close/>
              </a:path>
            </a:pathLst>
          </a:custGeom>
          <a:solidFill>
            <a:srgbClr val="0F802E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sp>
        <p:nvSpPr>
          <p:cNvPr id="47" name="îṧ1îḍè"/>
          <p:cNvSpPr/>
          <p:nvPr/>
        </p:nvSpPr>
        <p:spPr bwMode="auto">
          <a:xfrm>
            <a:off x="7968396" y="4619055"/>
            <a:ext cx="584890" cy="590284"/>
          </a:xfrm>
          <a:custGeom>
            <a:avLst/>
            <a:gdLst>
              <a:gd name="T0" fmla="*/ 774661 w 19679"/>
              <a:gd name="T1" fmla="*/ 858165 h 19679"/>
              <a:gd name="T2" fmla="*/ 774661 w 19679"/>
              <a:gd name="T3" fmla="*/ 858165 h 19679"/>
              <a:gd name="T4" fmla="*/ 774661 w 19679"/>
              <a:gd name="T5" fmla="*/ 858165 h 19679"/>
              <a:gd name="T6" fmla="*/ 774661 w 19679"/>
              <a:gd name="T7" fmla="*/ 85816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0F802E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sp>
        <p:nvSpPr>
          <p:cNvPr id="48" name="îšliḍê"/>
          <p:cNvSpPr/>
          <p:nvPr/>
        </p:nvSpPr>
        <p:spPr bwMode="auto">
          <a:xfrm>
            <a:off x="8148778" y="4792845"/>
            <a:ext cx="227124" cy="243304"/>
          </a:xfrm>
          <a:custGeom>
            <a:avLst/>
            <a:gdLst>
              <a:gd name="T0" fmla="*/ 300832 w 21600"/>
              <a:gd name="T1" fmla="*/ 322263 h 21600"/>
              <a:gd name="T2" fmla="*/ 300832 w 21600"/>
              <a:gd name="T3" fmla="*/ 322263 h 21600"/>
              <a:gd name="T4" fmla="*/ 300832 w 21600"/>
              <a:gd name="T5" fmla="*/ 322263 h 21600"/>
              <a:gd name="T6" fmla="*/ 300832 w 21600"/>
              <a:gd name="T7" fmla="*/ 3222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072" y="16413"/>
                </a:moveTo>
                <a:cubicBezTo>
                  <a:pt x="9072" y="16199"/>
                  <a:pt x="10249" y="16164"/>
                  <a:pt x="10781" y="16164"/>
                </a:cubicBezTo>
                <a:cubicBezTo>
                  <a:pt x="12109" y="16164"/>
                  <a:pt x="12489" y="16270"/>
                  <a:pt x="12489" y="16413"/>
                </a:cubicBezTo>
                <a:cubicBezTo>
                  <a:pt x="12489" y="17407"/>
                  <a:pt x="11730" y="18189"/>
                  <a:pt x="10781" y="18189"/>
                </a:cubicBezTo>
                <a:cubicBezTo>
                  <a:pt x="9831" y="18189"/>
                  <a:pt x="9072" y="17407"/>
                  <a:pt x="9072" y="16413"/>
                </a:cubicBezTo>
                <a:close/>
                <a:moveTo>
                  <a:pt x="19360" y="17265"/>
                </a:moveTo>
                <a:cubicBezTo>
                  <a:pt x="17804" y="15525"/>
                  <a:pt x="13779" y="15170"/>
                  <a:pt x="10781" y="15170"/>
                </a:cubicBezTo>
                <a:cubicBezTo>
                  <a:pt x="7820" y="15170"/>
                  <a:pt x="3757" y="15525"/>
                  <a:pt x="2201" y="17265"/>
                </a:cubicBezTo>
                <a:cubicBezTo>
                  <a:pt x="3757" y="19006"/>
                  <a:pt x="7820" y="19433"/>
                  <a:pt x="10781" y="19397"/>
                </a:cubicBezTo>
                <a:cubicBezTo>
                  <a:pt x="13779" y="19397"/>
                  <a:pt x="17804" y="19042"/>
                  <a:pt x="19360" y="17265"/>
                </a:cubicBezTo>
                <a:close/>
                <a:moveTo>
                  <a:pt x="21600" y="17976"/>
                </a:moveTo>
                <a:cubicBezTo>
                  <a:pt x="21600" y="20463"/>
                  <a:pt x="14805" y="21600"/>
                  <a:pt x="10781" y="21600"/>
                </a:cubicBezTo>
                <a:cubicBezTo>
                  <a:pt x="6756" y="21600"/>
                  <a:pt x="0" y="20463"/>
                  <a:pt x="0" y="17976"/>
                </a:cubicBezTo>
                <a:cubicBezTo>
                  <a:pt x="0" y="17585"/>
                  <a:pt x="151" y="17230"/>
                  <a:pt x="455" y="16910"/>
                </a:cubicBezTo>
                <a:cubicBezTo>
                  <a:pt x="4138" y="9841"/>
                  <a:pt x="3188" y="6536"/>
                  <a:pt x="5200" y="3908"/>
                </a:cubicBezTo>
                <a:cubicBezTo>
                  <a:pt x="6111" y="2735"/>
                  <a:pt x="7175" y="1989"/>
                  <a:pt x="8882" y="1634"/>
                </a:cubicBezTo>
                <a:cubicBezTo>
                  <a:pt x="8959" y="710"/>
                  <a:pt x="9756" y="0"/>
                  <a:pt x="10781" y="0"/>
                </a:cubicBezTo>
                <a:cubicBezTo>
                  <a:pt x="11768" y="0"/>
                  <a:pt x="12603" y="710"/>
                  <a:pt x="12679" y="1634"/>
                </a:cubicBezTo>
                <a:cubicBezTo>
                  <a:pt x="14387" y="1989"/>
                  <a:pt x="15450" y="2735"/>
                  <a:pt x="16361" y="3908"/>
                </a:cubicBezTo>
                <a:cubicBezTo>
                  <a:pt x="18372" y="6536"/>
                  <a:pt x="17424" y="9841"/>
                  <a:pt x="21106" y="16910"/>
                </a:cubicBezTo>
                <a:cubicBezTo>
                  <a:pt x="21409" y="17230"/>
                  <a:pt x="21600" y="17585"/>
                  <a:pt x="21600" y="179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7982910" y="3790941"/>
            <a:ext cx="2800335" cy="828641"/>
            <a:chOff x="1201542" y="2349127"/>
            <a:chExt cx="3125176" cy="924764"/>
          </a:xfrm>
        </p:grpSpPr>
        <p:sp>
          <p:nvSpPr>
            <p:cNvPr id="50" name="文本框 49"/>
            <p:cNvSpPr txBox="1"/>
            <p:nvPr/>
          </p:nvSpPr>
          <p:spPr>
            <a:xfrm>
              <a:off x="1201542" y="2349127"/>
              <a:ext cx="2133781" cy="4121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r">
                <a:spcBef>
                  <a:spcPct val="20000"/>
                </a:spcBef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541719" y="2662283"/>
              <a:ext cx="2784999" cy="6116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531942" y="290448"/>
            <a:ext cx="659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02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400630" y="212594"/>
            <a:ext cx="3549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4000" dirty="0">
                <a:cs typeface="+mn-ea"/>
                <a:sym typeface="+mn-lt"/>
              </a:rPr>
              <a:t>Add title text</a:t>
            </a:r>
            <a:endParaRPr lang="zh-CN" altLang="en-US" sz="4000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空心弧 17"/>
          <p:cNvSpPr/>
          <p:nvPr/>
        </p:nvSpPr>
        <p:spPr>
          <a:xfrm>
            <a:off x="4781441" y="3094332"/>
            <a:ext cx="2629116" cy="2629116"/>
          </a:xfrm>
          <a:prstGeom prst="blockArc">
            <a:avLst>
              <a:gd name="adj1" fmla="val 9000000"/>
              <a:gd name="adj2" fmla="val 16200000"/>
              <a:gd name="adj3" fmla="val 4636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空心弧 18"/>
          <p:cNvSpPr/>
          <p:nvPr/>
        </p:nvSpPr>
        <p:spPr>
          <a:xfrm>
            <a:off x="4781441" y="3094332"/>
            <a:ext cx="2629116" cy="2629116"/>
          </a:xfrm>
          <a:prstGeom prst="blockArc">
            <a:avLst>
              <a:gd name="adj1" fmla="val 1800000"/>
              <a:gd name="adj2" fmla="val 9000000"/>
              <a:gd name="adj3" fmla="val 4636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空心弧 19"/>
          <p:cNvSpPr/>
          <p:nvPr/>
        </p:nvSpPr>
        <p:spPr>
          <a:xfrm>
            <a:off x="4781441" y="3094332"/>
            <a:ext cx="2629116" cy="2629116"/>
          </a:xfrm>
          <a:prstGeom prst="blockArc">
            <a:avLst>
              <a:gd name="adj1" fmla="val 16200000"/>
              <a:gd name="adj2" fmla="val 1800000"/>
              <a:gd name="adj3" fmla="val 4636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任意多边形: 形状 12"/>
          <p:cNvSpPr/>
          <p:nvPr/>
        </p:nvSpPr>
        <p:spPr>
          <a:xfrm>
            <a:off x="5450009" y="2478813"/>
            <a:ext cx="1291982" cy="1291978"/>
          </a:xfrm>
          <a:custGeom>
            <a:avLst/>
            <a:gdLst>
              <a:gd name="connsiteX0" fmla="*/ 0 w 846385"/>
              <a:gd name="connsiteY0" fmla="*/ 423193 h 846385"/>
              <a:gd name="connsiteX1" fmla="*/ 423193 w 846385"/>
              <a:gd name="connsiteY1" fmla="*/ 0 h 846385"/>
              <a:gd name="connsiteX2" fmla="*/ 846386 w 846385"/>
              <a:gd name="connsiteY2" fmla="*/ 423193 h 846385"/>
              <a:gd name="connsiteX3" fmla="*/ 423193 w 846385"/>
              <a:gd name="connsiteY3" fmla="*/ 846386 h 846385"/>
              <a:gd name="connsiteX4" fmla="*/ 0 w 846385"/>
              <a:gd name="connsiteY4" fmla="*/ 423193 h 84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385" h="846385">
                <a:moveTo>
                  <a:pt x="0" y="423193"/>
                </a:moveTo>
                <a:cubicBezTo>
                  <a:pt x="0" y="189470"/>
                  <a:pt x="189470" y="0"/>
                  <a:pt x="423193" y="0"/>
                </a:cubicBezTo>
                <a:cubicBezTo>
                  <a:pt x="656916" y="0"/>
                  <a:pt x="846386" y="189470"/>
                  <a:pt x="846386" y="423193"/>
                </a:cubicBezTo>
                <a:cubicBezTo>
                  <a:pt x="846386" y="656916"/>
                  <a:pt x="656916" y="846386"/>
                  <a:pt x="423193" y="846386"/>
                </a:cubicBezTo>
                <a:cubicBezTo>
                  <a:pt x="189470" y="846386"/>
                  <a:pt x="0" y="656916"/>
                  <a:pt x="0" y="423193"/>
                </a:cubicBezTo>
                <a:close/>
              </a:path>
            </a:pathLst>
          </a:custGeom>
          <a:solidFill>
            <a:srgbClr val="A4CC4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8080" tIns="148080" rIns="148080" bIns="14808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1900" kern="12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任意多边形: 形状 13"/>
          <p:cNvSpPr/>
          <p:nvPr/>
        </p:nvSpPr>
        <p:spPr>
          <a:xfrm>
            <a:off x="6562062" y="4404946"/>
            <a:ext cx="1291982" cy="1291978"/>
          </a:xfrm>
          <a:custGeom>
            <a:avLst/>
            <a:gdLst>
              <a:gd name="connsiteX0" fmla="*/ 0 w 846385"/>
              <a:gd name="connsiteY0" fmla="*/ 423193 h 846385"/>
              <a:gd name="connsiteX1" fmla="*/ 423193 w 846385"/>
              <a:gd name="connsiteY1" fmla="*/ 0 h 846385"/>
              <a:gd name="connsiteX2" fmla="*/ 846386 w 846385"/>
              <a:gd name="connsiteY2" fmla="*/ 423193 h 846385"/>
              <a:gd name="connsiteX3" fmla="*/ 423193 w 846385"/>
              <a:gd name="connsiteY3" fmla="*/ 846386 h 846385"/>
              <a:gd name="connsiteX4" fmla="*/ 0 w 846385"/>
              <a:gd name="connsiteY4" fmla="*/ 423193 h 84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385" h="846385">
                <a:moveTo>
                  <a:pt x="0" y="423193"/>
                </a:moveTo>
                <a:cubicBezTo>
                  <a:pt x="0" y="189470"/>
                  <a:pt x="189470" y="0"/>
                  <a:pt x="423193" y="0"/>
                </a:cubicBezTo>
                <a:cubicBezTo>
                  <a:pt x="656916" y="0"/>
                  <a:pt x="846386" y="189470"/>
                  <a:pt x="846386" y="423193"/>
                </a:cubicBezTo>
                <a:cubicBezTo>
                  <a:pt x="846386" y="656916"/>
                  <a:pt x="656916" y="846386"/>
                  <a:pt x="423193" y="846386"/>
                </a:cubicBezTo>
                <a:cubicBezTo>
                  <a:pt x="189470" y="846386"/>
                  <a:pt x="0" y="656916"/>
                  <a:pt x="0" y="423193"/>
                </a:cubicBezTo>
                <a:close/>
              </a:path>
            </a:pathLst>
          </a:custGeom>
          <a:solidFill>
            <a:srgbClr val="0F802E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8080" tIns="148080" rIns="148080" bIns="14808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1900" kern="12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任意多边形: 形状 14"/>
          <p:cNvSpPr/>
          <p:nvPr/>
        </p:nvSpPr>
        <p:spPr>
          <a:xfrm>
            <a:off x="4337956" y="4404946"/>
            <a:ext cx="1291982" cy="1291978"/>
          </a:xfrm>
          <a:custGeom>
            <a:avLst/>
            <a:gdLst>
              <a:gd name="connsiteX0" fmla="*/ 0 w 846385"/>
              <a:gd name="connsiteY0" fmla="*/ 423193 h 846385"/>
              <a:gd name="connsiteX1" fmla="*/ 423193 w 846385"/>
              <a:gd name="connsiteY1" fmla="*/ 0 h 846385"/>
              <a:gd name="connsiteX2" fmla="*/ 846386 w 846385"/>
              <a:gd name="connsiteY2" fmla="*/ 423193 h 846385"/>
              <a:gd name="connsiteX3" fmla="*/ 423193 w 846385"/>
              <a:gd name="connsiteY3" fmla="*/ 846386 h 846385"/>
              <a:gd name="connsiteX4" fmla="*/ 0 w 846385"/>
              <a:gd name="connsiteY4" fmla="*/ 423193 h 84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385" h="846385">
                <a:moveTo>
                  <a:pt x="0" y="423193"/>
                </a:moveTo>
                <a:cubicBezTo>
                  <a:pt x="0" y="189470"/>
                  <a:pt x="189470" y="0"/>
                  <a:pt x="423193" y="0"/>
                </a:cubicBezTo>
                <a:cubicBezTo>
                  <a:pt x="656916" y="0"/>
                  <a:pt x="846386" y="189470"/>
                  <a:pt x="846386" y="423193"/>
                </a:cubicBezTo>
                <a:cubicBezTo>
                  <a:pt x="846386" y="656916"/>
                  <a:pt x="656916" y="846386"/>
                  <a:pt x="423193" y="846386"/>
                </a:cubicBezTo>
                <a:cubicBezTo>
                  <a:pt x="189470" y="846386"/>
                  <a:pt x="0" y="656916"/>
                  <a:pt x="0" y="423193"/>
                </a:cubicBezTo>
                <a:close/>
              </a:path>
            </a:pathLst>
          </a:custGeom>
          <a:solidFill>
            <a:srgbClr val="0F802E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8080" tIns="148080" rIns="148080" bIns="14808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1900" kern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椭圆 15"/>
          <p:cNvSpPr/>
          <p:nvPr/>
        </p:nvSpPr>
        <p:spPr>
          <a:xfrm>
            <a:off x="5823857" y="2876860"/>
            <a:ext cx="544286" cy="495884"/>
          </a:xfrm>
          <a:custGeom>
            <a:avLst/>
            <a:gdLst>
              <a:gd name="connsiteX0" fmla="*/ 138332 w 334963"/>
              <a:gd name="connsiteY0" fmla="*/ 262313 h 305176"/>
              <a:gd name="connsiteX1" fmla="*/ 143587 w 334963"/>
              <a:gd name="connsiteY1" fmla="*/ 267671 h 305176"/>
              <a:gd name="connsiteX2" fmla="*/ 143587 w 334963"/>
              <a:gd name="connsiteY2" fmla="*/ 279726 h 305176"/>
              <a:gd name="connsiteX3" fmla="*/ 169863 w 334963"/>
              <a:gd name="connsiteY3" fmla="*/ 291781 h 305176"/>
              <a:gd name="connsiteX4" fmla="*/ 196139 w 334963"/>
              <a:gd name="connsiteY4" fmla="*/ 279726 h 305176"/>
              <a:gd name="connsiteX5" fmla="*/ 196139 w 334963"/>
              <a:gd name="connsiteY5" fmla="*/ 267671 h 305176"/>
              <a:gd name="connsiteX6" fmla="*/ 201394 w 334963"/>
              <a:gd name="connsiteY6" fmla="*/ 262313 h 305176"/>
              <a:gd name="connsiteX7" fmla="*/ 207963 w 334963"/>
              <a:gd name="connsiteY7" fmla="*/ 267671 h 305176"/>
              <a:gd name="connsiteX8" fmla="*/ 207963 w 334963"/>
              <a:gd name="connsiteY8" fmla="*/ 283745 h 305176"/>
              <a:gd name="connsiteX9" fmla="*/ 204022 w 334963"/>
              <a:gd name="connsiteY9" fmla="*/ 289102 h 305176"/>
              <a:gd name="connsiteX10" fmla="*/ 172491 w 334963"/>
              <a:gd name="connsiteY10" fmla="*/ 303837 h 305176"/>
              <a:gd name="connsiteX11" fmla="*/ 169863 w 334963"/>
              <a:gd name="connsiteY11" fmla="*/ 305176 h 305176"/>
              <a:gd name="connsiteX12" fmla="*/ 167236 w 334963"/>
              <a:gd name="connsiteY12" fmla="*/ 303837 h 305176"/>
              <a:gd name="connsiteX13" fmla="*/ 135705 w 334963"/>
              <a:gd name="connsiteY13" fmla="*/ 289102 h 305176"/>
              <a:gd name="connsiteX14" fmla="*/ 131763 w 334963"/>
              <a:gd name="connsiteY14" fmla="*/ 283745 h 305176"/>
              <a:gd name="connsiteX15" fmla="*/ 131763 w 334963"/>
              <a:gd name="connsiteY15" fmla="*/ 267671 h 305176"/>
              <a:gd name="connsiteX16" fmla="*/ 138332 w 334963"/>
              <a:gd name="connsiteY16" fmla="*/ 262313 h 305176"/>
              <a:gd name="connsiteX17" fmla="*/ 128043 w 334963"/>
              <a:gd name="connsiteY17" fmla="*/ 230563 h 305176"/>
              <a:gd name="connsiteX18" fmla="*/ 125413 w 334963"/>
              <a:gd name="connsiteY18" fmla="*/ 233341 h 305176"/>
              <a:gd name="connsiteX19" fmla="*/ 125413 w 334963"/>
              <a:gd name="connsiteY19" fmla="*/ 238898 h 305176"/>
              <a:gd name="connsiteX20" fmla="*/ 128043 w 334963"/>
              <a:gd name="connsiteY20" fmla="*/ 241676 h 305176"/>
              <a:gd name="connsiteX21" fmla="*/ 206922 w 334963"/>
              <a:gd name="connsiteY21" fmla="*/ 241676 h 305176"/>
              <a:gd name="connsiteX22" fmla="*/ 209551 w 334963"/>
              <a:gd name="connsiteY22" fmla="*/ 238898 h 305176"/>
              <a:gd name="connsiteX23" fmla="*/ 209551 w 334963"/>
              <a:gd name="connsiteY23" fmla="*/ 233341 h 305176"/>
              <a:gd name="connsiteX24" fmla="*/ 206922 w 334963"/>
              <a:gd name="connsiteY24" fmla="*/ 230563 h 305176"/>
              <a:gd name="connsiteX25" fmla="*/ 128043 w 334963"/>
              <a:gd name="connsiteY25" fmla="*/ 230563 h 305176"/>
              <a:gd name="connsiteX26" fmla="*/ 128781 w 334963"/>
              <a:gd name="connsiteY26" fmla="*/ 219451 h 305176"/>
              <a:gd name="connsiteX27" fmla="*/ 207769 w 334963"/>
              <a:gd name="connsiteY27" fmla="*/ 219451 h 305176"/>
              <a:gd name="connsiteX28" fmla="*/ 222250 w 334963"/>
              <a:gd name="connsiteY28" fmla="*/ 233556 h 305176"/>
              <a:gd name="connsiteX29" fmla="*/ 222250 w 334963"/>
              <a:gd name="connsiteY29" fmla="*/ 238684 h 305176"/>
              <a:gd name="connsiteX30" fmla="*/ 207769 w 334963"/>
              <a:gd name="connsiteY30" fmla="*/ 252789 h 305176"/>
              <a:gd name="connsiteX31" fmla="*/ 128781 w 334963"/>
              <a:gd name="connsiteY31" fmla="*/ 252789 h 305176"/>
              <a:gd name="connsiteX32" fmla="*/ 114300 w 334963"/>
              <a:gd name="connsiteY32" fmla="*/ 238684 h 305176"/>
              <a:gd name="connsiteX33" fmla="*/ 114300 w 334963"/>
              <a:gd name="connsiteY33" fmla="*/ 233556 h 305176"/>
              <a:gd name="connsiteX34" fmla="*/ 128781 w 334963"/>
              <a:gd name="connsiteY34" fmla="*/ 219451 h 305176"/>
              <a:gd name="connsiteX35" fmla="*/ 266120 w 334963"/>
              <a:gd name="connsiteY35" fmla="*/ 168353 h 305176"/>
              <a:gd name="connsiteX36" fmla="*/ 305614 w 334963"/>
              <a:gd name="connsiteY36" fmla="*/ 198019 h 305176"/>
              <a:gd name="connsiteX37" fmla="*/ 306930 w 334963"/>
              <a:gd name="connsiteY37" fmla="*/ 205758 h 305176"/>
              <a:gd name="connsiteX38" fmla="*/ 301664 w 334963"/>
              <a:gd name="connsiteY38" fmla="*/ 208338 h 305176"/>
              <a:gd name="connsiteX39" fmla="*/ 299032 w 334963"/>
              <a:gd name="connsiteY39" fmla="*/ 207048 h 305176"/>
              <a:gd name="connsiteX40" fmla="*/ 259538 w 334963"/>
              <a:gd name="connsiteY40" fmla="*/ 178672 h 305176"/>
              <a:gd name="connsiteX41" fmla="*/ 258221 w 334963"/>
              <a:gd name="connsiteY41" fmla="*/ 169643 h 305176"/>
              <a:gd name="connsiteX42" fmla="*/ 266120 w 334963"/>
              <a:gd name="connsiteY42" fmla="*/ 168353 h 305176"/>
              <a:gd name="connsiteX43" fmla="*/ 75093 w 334963"/>
              <a:gd name="connsiteY43" fmla="*/ 166503 h 305176"/>
              <a:gd name="connsiteX44" fmla="*/ 83067 w 334963"/>
              <a:gd name="connsiteY44" fmla="*/ 167810 h 305176"/>
              <a:gd name="connsiteX45" fmla="*/ 81738 w 334963"/>
              <a:gd name="connsiteY45" fmla="*/ 175654 h 305176"/>
              <a:gd name="connsiteX46" fmla="*/ 39208 w 334963"/>
              <a:gd name="connsiteY46" fmla="*/ 207031 h 305176"/>
              <a:gd name="connsiteX47" fmla="*/ 35221 w 334963"/>
              <a:gd name="connsiteY47" fmla="*/ 208338 h 305176"/>
              <a:gd name="connsiteX48" fmla="*/ 31233 w 334963"/>
              <a:gd name="connsiteY48" fmla="*/ 205723 h 305176"/>
              <a:gd name="connsiteX49" fmla="*/ 32562 w 334963"/>
              <a:gd name="connsiteY49" fmla="*/ 197879 h 305176"/>
              <a:gd name="connsiteX50" fmla="*/ 75093 w 334963"/>
              <a:gd name="connsiteY50" fmla="*/ 166503 h 305176"/>
              <a:gd name="connsiteX51" fmla="*/ 284569 w 334963"/>
              <a:gd name="connsiteY51" fmla="*/ 98801 h 305176"/>
              <a:gd name="connsiteX52" fmla="*/ 329795 w 334963"/>
              <a:gd name="connsiteY52" fmla="*/ 98801 h 305176"/>
              <a:gd name="connsiteX53" fmla="*/ 334963 w 334963"/>
              <a:gd name="connsiteY53" fmla="*/ 104975 h 305176"/>
              <a:gd name="connsiteX54" fmla="*/ 329795 w 334963"/>
              <a:gd name="connsiteY54" fmla="*/ 109914 h 305176"/>
              <a:gd name="connsiteX55" fmla="*/ 284569 w 334963"/>
              <a:gd name="connsiteY55" fmla="*/ 109914 h 305176"/>
              <a:gd name="connsiteX56" fmla="*/ 279400 w 334963"/>
              <a:gd name="connsiteY56" fmla="*/ 104975 h 305176"/>
              <a:gd name="connsiteX57" fmla="*/ 284569 w 334963"/>
              <a:gd name="connsiteY57" fmla="*/ 98801 h 305176"/>
              <a:gd name="connsiteX58" fmla="*/ 5340 w 334963"/>
              <a:gd name="connsiteY58" fmla="*/ 98801 h 305176"/>
              <a:gd name="connsiteX59" fmla="*/ 53398 w 334963"/>
              <a:gd name="connsiteY59" fmla="*/ 98801 h 305176"/>
              <a:gd name="connsiteX60" fmla="*/ 58738 w 334963"/>
              <a:gd name="connsiteY60" fmla="*/ 104975 h 305176"/>
              <a:gd name="connsiteX61" fmla="*/ 53398 w 334963"/>
              <a:gd name="connsiteY61" fmla="*/ 109914 h 305176"/>
              <a:gd name="connsiteX62" fmla="*/ 5340 w 334963"/>
              <a:gd name="connsiteY62" fmla="*/ 109914 h 305176"/>
              <a:gd name="connsiteX63" fmla="*/ 0 w 334963"/>
              <a:gd name="connsiteY63" fmla="*/ 104975 h 305176"/>
              <a:gd name="connsiteX64" fmla="*/ 5340 w 334963"/>
              <a:gd name="connsiteY64" fmla="*/ 98801 h 305176"/>
              <a:gd name="connsiteX65" fmla="*/ 164887 w 334963"/>
              <a:gd name="connsiteY65" fmla="*/ 36888 h 305176"/>
              <a:gd name="connsiteX66" fmla="*/ 171451 w 334963"/>
              <a:gd name="connsiteY66" fmla="*/ 43604 h 305176"/>
              <a:gd name="connsiteX67" fmla="*/ 164887 w 334963"/>
              <a:gd name="connsiteY67" fmla="*/ 48977 h 305176"/>
              <a:gd name="connsiteX68" fmla="*/ 115003 w 334963"/>
              <a:gd name="connsiteY68" fmla="*/ 100022 h 305176"/>
              <a:gd name="connsiteX69" fmla="*/ 109752 w 334963"/>
              <a:gd name="connsiteY69" fmla="*/ 106738 h 305176"/>
              <a:gd name="connsiteX70" fmla="*/ 103188 w 334963"/>
              <a:gd name="connsiteY70" fmla="*/ 100022 h 305176"/>
              <a:gd name="connsiteX71" fmla="*/ 164887 w 334963"/>
              <a:gd name="connsiteY71" fmla="*/ 36888 h 305176"/>
              <a:gd name="connsiteX72" fmla="*/ 169069 w 334963"/>
              <a:gd name="connsiteY72" fmla="*/ 9901 h 305176"/>
              <a:gd name="connsiteX73" fmla="*/ 258763 w 334963"/>
              <a:gd name="connsiteY73" fmla="*/ 99286 h 305176"/>
              <a:gd name="connsiteX74" fmla="*/ 240297 w 334963"/>
              <a:gd name="connsiteY74" fmla="*/ 154495 h 305176"/>
              <a:gd name="connsiteX75" fmla="*/ 221830 w 334963"/>
              <a:gd name="connsiteY75" fmla="*/ 208389 h 305176"/>
              <a:gd name="connsiteX76" fmla="*/ 217873 w 334963"/>
              <a:gd name="connsiteY76" fmla="*/ 214962 h 305176"/>
              <a:gd name="connsiteX77" fmla="*/ 211278 w 334963"/>
              <a:gd name="connsiteY77" fmla="*/ 212333 h 305176"/>
              <a:gd name="connsiteX78" fmla="*/ 231064 w 334963"/>
              <a:gd name="connsiteY78" fmla="*/ 147923 h 305176"/>
              <a:gd name="connsiteX79" fmla="*/ 248211 w 334963"/>
              <a:gd name="connsiteY79" fmla="*/ 99286 h 305176"/>
              <a:gd name="connsiteX80" fmla="*/ 169069 w 334963"/>
              <a:gd name="connsiteY80" fmla="*/ 21731 h 305176"/>
              <a:gd name="connsiteX81" fmla="*/ 89927 w 334963"/>
              <a:gd name="connsiteY81" fmla="*/ 99286 h 305176"/>
              <a:gd name="connsiteX82" fmla="*/ 107075 w 334963"/>
              <a:gd name="connsiteY82" fmla="*/ 146608 h 305176"/>
              <a:gd name="connsiteX83" fmla="*/ 107075 w 334963"/>
              <a:gd name="connsiteY83" fmla="*/ 147923 h 305176"/>
              <a:gd name="connsiteX84" fmla="*/ 128179 w 334963"/>
              <a:gd name="connsiteY84" fmla="*/ 212333 h 305176"/>
              <a:gd name="connsiteX85" fmla="*/ 122903 w 334963"/>
              <a:gd name="connsiteY85" fmla="*/ 216276 h 305176"/>
              <a:gd name="connsiteX86" fmla="*/ 120265 w 334963"/>
              <a:gd name="connsiteY86" fmla="*/ 214962 h 305176"/>
              <a:gd name="connsiteX87" fmla="*/ 117627 w 334963"/>
              <a:gd name="connsiteY87" fmla="*/ 207075 h 305176"/>
              <a:gd name="connsiteX88" fmla="*/ 97842 w 334963"/>
              <a:gd name="connsiteY88" fmla="*/ 154495 h 305176"/>
              <a:gd name="connsiteX89" fmla="*/ 79375 w 334963"/>
              <a:gd name="connsiteY89" fmla="*/ 99286 h 305176"/>
              <a:gd name="connsiteX90" fmla="*/ 169069 w 334963"/>
              <a:gd name="connsiteY90" fmla="*/ 9901 h 305176"/>
              <a:gd name="connsiteX91" fmla="*/ 39107 w 334963"/>
              <a:gd name="connsiteY91" fmla="*/ 1482 h 305176"/>
              <a:gd name="connsiteX92" fmla="*/ 79917 w 334963"/>
              <a:gd name="connsiteY92" fmla="*/ 31115 h 305176"/>
              <a:gd name="connsiteX93" fmla="*/ 81234 w 334963"/>
              <a:gd name="connsiteY93" fmla="*/ 40544 h 305176"/>
              <a:gd name="connsiteX94" fmla="*/ 75968 w 334963"/>
              <a:gd name="connsiteY94" fmla="*/ 43238 h 305176"/>
              <a:gd name="connsiteX95" fmla="*/ 72019 w 334963"/>
              <a:gd name="connsiteY95" fmla="*/ 41891 h 305176"/>
              <a:gd name="connsiteX96" fmla="*/ 32525 w 334963"/>
              <a:gd name="connsiteY96" fmla="*/ 10911 h 305176"/>
              <a:gd name="connsiteX97" fmla="*/ 31208 w 334963"/>
              <a:gd name="connsiteY97" fmla="*/ 2829 h 305176"/>
              <a:gd name="connsiteX98" fmla="*/ 39107 w 334963"/>
              <a:gd name="connsiteY98" fmla="*/ 1482 h 305176"/>
              <a:gd name="connsiteX99" fmla="*/ 299086 w 334963"/>
              <a:gd name="connsiteY99" fmla="*/ 1451 h 305176"/>
              <a:gd name="connsiteX100" fmla="*/ 306944 w 334963"/>
              <a:gd name="connsiteY100" fmla="*/ 2782 h 305176"/>
              <a:gd name="connsiteX101" fmla="*/ 305634 w 334963"/>
              <a:gd name="connsiteY101" fmla="*/ 10771 h 305176"/>
              <a:gd name="connsiteX102" fmla="*/ 267653 w 334963"/>
              <a:gd name="connsiteY102" fmla="*/ 38732 h 305176"/>
              <a:gd name="connsiteX103" fmla="*/ 265033 w 334963"/>
              <a:gd name="connsiteY103" fmla="*/ 40063 h 305176"/>
              <a:gd name="connsiteX104" fmla="*/ 259795 w 334963"/>
              <a:gd name="connsiteY104" fmla="*/ 37400 h 305176"/>
              <a:gd name="connsiteX105" fmla="*/ 261104 w 334963"/>
              <a:gd name="connsiteY105" fmla="*/ 29411 h 30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63" h="305176">
                <a:moveTo>
                  <a:pt x="138332" y="262313"/>
                </a:moveTo>
                <a:cubicBezTo>
                  <a:pt x="140960" y="262313"/>
                  <a:pt x="143587" y="264992"/>
                  <a:pt x="143587" y="267671"/>
                </a:cubicBezTo>
                <a:cubicBezTo>
                  <a:pt x="143587" y="267671"/>
                  <a:pt x="143587" y="267671"/>
                  <a:pt x="143587" y="279726"/>
                </a:cubicBezTo>
                <a:cubicBezTo>
                  <a:pt x="143587" y="279726"/>
                  <a:pt x="143587" y="279726"/>
                  <a:pt x="169863" y="291781"/>
                </a:cubicBezTo>
                <a:cubicBezTo>
                  <a:pt x="169863" y="291781"/>
                  <a:pt x="169863" y="291781"/>
                  <a:pt x="196139" y="279726"/>
                </a:cubicBezTo>
                <a:cubicBezTo>
                  <a:pt x="196139" y="279726"/>
                  <a:pt x="196139" y="279726"/>
                  <a:pt x="196139" y="267671"/>
                </a:cubicBezTo>
                <a:cubicBezTo>
                  <a:pt x="196139" y="264992"/>
                  <a:pt x="198767" y="262313"/>
                  <a:pt x="201394" y="262313"/>
                </a:cubicBezTo>
                <a:cubicBezTo>
                  <a:pt x="205336" y="262313"/>
                  <a:pt x="207963" y="264992"/>
                  <a:pt x="207963" y="267671"/>
                </a:cubicBezTo>
                <a:cubicBezTo>
                  <a:pt x="207963" y="267671"/>
                  <a:pt x="207963" y="267671"/>
                  <a:pt x="207963" y="283745"/>
                </a:cubicBezTo>
                <a:cubicBezTo>
                  <a:pt x="207963" y="285084"/>
                  <a:pt x="206649" y="287763"/>
                  <a:pt x="204022" y="289102"/>
                </a:cubicBezTo>
                <a:cubicBezTo>
                  <a:pt x="204022" y="289102"/>
                  <a:pt x="204022" y="289102"/>
                  <a:pt x="172491" y="303837"/>
                </a:cubicBezTo>
                <a:cubicBezTo>
                  <a:pt x="171177" y="303837"/>
                  <a:pt x="171177" y="305176"/>
                  <a:pt x="169863" y="305176"/>
                </a:cubicBezTo>
                <a:cubicBezTo>
                  <a:pt x="168549" y="305176"/>
                  <a:pt x="168549" y="303837"/>
                  <a:pt x="167236" y="303837"/>
                </a:cubicBezTo>
                <a:cubicBezTo>
                  <a:pt x="167236" y="303837"/>
                  <a:pt x="167236" y="303837"/>
                  <a:pt x="135705" y="289102"/>
                </a:cubicBezTo>
                <a:cubicBezTo>
                  <a:pt x="133077" y="287763"/>
                  <a:pt x="131763" y="286423"/>
                  <a:pt x="131763" y="283745"/>
                </a:cubicBezTo>
                <a:cubicBezTo>
                  <a:pt x="131763" y="283745"/>
                  <a:pt x="131763" y="283745"/>
                  <a:pt x="131763" y="267671"/>
                </a:cubicBezTo>
                <a:cubicBezTo>
                  <a:pt x="131763" y="264992"/>
                  <a:pt x="134391" y="262313"/>
                  <a:pt x="138332" y="262313"/>
                </a:cubicBezTo>
                <a:close/>
                <a:moveTo>
                  <a:pt x="128043" y="230563"/>
                </a:moveTo>
                <a:cubicBezTo>
                  <a:pt x="126728" y="230563"/>
                  <a:pt x="125413" y="231952"/>
                  <a:pt x="125413" y="233341"/>
                </a:cubicBezTo>
                <a:cubicBezTo>
                  <a:pt x="125413" y="233341"/>
                  <a:pt x="125413" y="233341"/>
                  <a:pt x="125413" y="238898"/>
                </a:cubicBezTo>
                <a:cubicBezTo>
                  <a:pt x="125413" y="240287"/>
                  <a:pt x="126728" y="241676"/>
                  <a:pt x="128043" y="241676"/>
                </a:cubicBezTo>
                <a:cubicBezTo>
                  <a:pt x="128043" y="241676"/>
                  <a:pt x="128043" y="241676"/>
                  <a:pt x="206922" y="241676"/>
                </a:cubicBezTo>
                <a:cubicBezTo>
                  <a:pt x="208237" y="241676"/>
                  <a:pt x="209551" y="240287"/>
                  <a:pt x="209551" y="238898"/>
                </a:cubicBezTo>
                <a:cubicBezTo>
                  <a:pt x="209551" y="238898"/>
                  <a:pt x="209551" y="238898"/>
                  <a:pt x="209551" y="233341"/>
                </a:cubicBezTo>
                <a:cubicBezTo>
                  <a:pt x="209551" y="231952"/>
                  <a:pt x="208237" y="230563"/>
                  <a:pt x="206922" y="230563"/>
                </a:cubicBezTo>
                <a:cubicBezTo>
                  <a:pt x="206922" y="230563"/>
                  <a:pt x="206922" y="230563"/>
                  <a:pt x="128043" y="230563"/>
                </a:cubicBezTo>
                <a:close/>
                <a:moveTo>
                  <a:pt x="128781" y="219451"/>
                </a:moveTo>
                <a:cubicBezTo>
                  <a:pt x="128781" y="219451"/>
                  <a:pt x="128781" y="219451"/>
                  <a:pt x="207769" y="219451"/>
                </a:cubicBezTo>
                <a:cubicBezTo>
                  <a:pt x="215668" y="219451"/>
                  <a:pt x="222250" y="225862"/>
                  <a:pt x="222250" y="233556"/>
                </a:cubicBezTo>
                <a:cubicBezTo>
                  <a:pt x="222250" y="233556"/>
                  <a:pt x="222250" y="233556"/>
                  <a:pt x="222250" y="238684"/>
                </a:cubicBezTo>
                <a:cubicBezTo>
                  <a:pt x="222250" y="246378"/>
                  <a:pt x="215668" y="252789"/>
                  <a:pt x="207769" y="252789"/>
                </a:cubicBezTo>
                <a:cubicBezTo>
                  <a:pt x="207769" y="252789"/>
                  <a:pt x="207769" y="252789"/>
                  <a:pt x="128781" y="252789"/>
                </a:cubicBezTo>
                <a:cubicBezTo>
                  <a:pt x="120883" y="252789"/>
                  <a:pt x="114300" y="246378"/>
                  <a:pt x="114300" y="238684"/>
                </a:cubicBezTo>
                <a:cubicBezTo>
                  <a:pt x="114300" y="238684"/>
                  <a:pt x="114300" y="238684"/>
                  <a:pt x="114300" y="233556"/>
                </a:cubicBezTo>
                <a:cubicBezTo>
                  <a:pt x="114300" y="225862"/>
                  <a:pt x="120883" y="219451"/>
                  <a:pt x="128781" y="219451"/>
                </a:cubicBezTo>
                <a:close/>
                <a:moveTo>
                  <a:pt x="266120" y="168353"/>
                </a:moveTo>
                <a:cubicBezTo>
                  <a:pt x="266120" y="168353"/>
                  <a:pt x="266120" y="168353"/>
                  <a:pt x="305614" y="198019"/>
                </a:cubicBezTo>
                <a:cubicBezTo>
                  <a:pt x="308247" y="199309"/>
                  <a:pt x="309563" y="203179"/>
                  <a:pt x="306930" y="205758"/>
                </a:cubicBezTo>
                <a:cubicBezTo>
                  <a:pt x="305614" y="207048"/>
                  <a:pt x="304297" y="208338"/>
                  <a:pt x="301664" y="208338"/>
                </a:cubicBezTo>
                <a:cubicBezTo>
                  <a:pt x="301664" y="208338"/>
                  <a:pt x="300348" y="208338"/>
                  <a:pt x="299032" y="207048"/>
                </a:cubicBezTo>
                <a:cubicBezTo>
                  <a:pt x="299032" y="207048"/>
                  <a:pt x="299032" y="207048"/>
                  <a:pt x="259538" y="178672"/>
                </a:cubicBezTo>
                <a:cubicBezTo>
                  <a:pt x="256905" y="176092"/>
                  <a:pt x="255588" y="172222"/>
                  <a:pt x="258221" y="169643"/>
                </a:cubicBezTo>
                <a:cubicBezTo>
                  <a:pt x="259538" y="167063"/>
                  <a:pt x="263487" y="167063"/>
                  <a:pt x="266120" y="168353"/>
                </a:cubicBezTo>
                <a:close/>
                <a:moveTo>
                  <a:pt x="75093" y="166503"/>
                </a:moveTo>
                <a:cubicBezTo>
                  <a:pt x="77751" y="163888"/>
                  <a:pt x="81738" y="165195"/>
                  <a:pt x="83067" y="167810"/>
                </a:cubicBezTo>
                <a:cubicBezTo>
                  <a:pt x="85725" y="170425"/>
                  <a:pt x="84396" y="174347"/>
                  <a:pt x="81738" y="175654"/>
                </a:cubicBezTo>
                <a:cubicBezTo>
                  <a:pt x="81738" y="175654"/>
                  <a:pt x="81738" y="175654"/>
                  <a:pt x="39208" y="207031"/>
                </a:cubicBezTo>
                <a:cubicBezTo>
                  <a:pt x="37879" y="208338"/>
                  <a:pt x="36550" y="208338"/>
                  <a:pt x="35221" y="208338"/>
                </a:cubicBezTo>
                <a:cubicBezTo>
                  <a:pt x="33892" y="208338"/>
                  <a:pt x="31233" y="207031"/>
                  <a:pt x="31233" y="205723"/>
                </a:cubicBezTo>
                <a:cubicBezTo>
                  <a:pt x="28575" y="203109"/>
                  <a:pt x="29904" y="199187"/>
                  <a:pt x="32562" y="197879"/>
                </a:cubicBezTo>
                <a:cubicBezTo>
                  <a:pt x="32562" y="197879"/>
                  <a:pt x="32562" y="197879"/>
                  <a:pt x="75093" y="166503"/>
                </a:cubicBezTo>
                <a:close/>
                <a:moveTo>
                  <a:pt x="284569" y="98801"/>
                </a:moveTo>
                <a:cubicBezTo>
                  <a:pt x="284569" y="98801"/>
                  <a:pt x="284569" y="98801"/>
                  <a:pt x="329795" y="98801"/>
                </a:cubicBezTo>
                <a:cubicBezTo>
                  <a:pt x="332379" y="98801"/>
                  <a:pt x="334963" y="101271"/>
                  <a:pt x="334963" y="104975"/>
                </a:cubicBezTo>
                <a:cubicBezTo>
                  <a:pt x="334963" y="107444"/>
                  <a:pt x="332379" y="109914"/>
                  <a:pt x="329795" y="109914"/>
                </a:cubicBezTo>
                <a:cubicBezTo>
                  <a:pt x="329795" y="109914"/>
                  <a:pt x="329795" y="109914"/>
                  <a:pt x="284569" y="109914"/>
                </a:cubicBezTo>
                <a:cubicBezTo>
                  <a:pt x="281985" y="109914"/>
                  <a:pt x="279400" y="107444"/>
                  <a:pt x="279400" y="104975"/>
                </a:cubicBezTo>
                <a:cubicBezTo>
                  <a:pt x="279400" y="101271"/>
                  <a:pt x="281985" y="98801"/>
                  <a:pt x="284569" y="98801"/>
                </a:cubicBezTo>
                <a:close/>
                <a:moveTo>
                  <a:pt x="5340" y="98801"/>
                </a:moveTo>
                <a:cubicBezTo>
                  <a:pt x="5340" y="98801"/>
                  <a:pt x="5340" y="98801"/>
                  <a:pt x="53398" y="98801"/>
                </a:cubicBezTo>
                <a:cubicBezTo>
                  <a:pt x="56068" y="98801"/>
                  <a:pt x="58738" y="101271"/>
                  <a:pt x="58738" y="104975"/>
                </a:cubicBezTo>
                <a:cubicBezTo>
                  <a:pt x="58738" y="107444"/>
                  <a:pt x="56068" y="109914"/>
                  <a:pt x="53398" y="109914"/>
                </a:cubicBezTo>
                <a:cubicBezTo>
                  <a:pt x="53398" y="109914"/>
                  <a:pt x="53398" y="109914"/>
                  <a:pt x="5340" y="109914"/>
                </a:cubicBezTo>
                <a:cubicBezTo>
                  <a:pt x="2670" y="109914"/>
                  <a:pt x="0" y="107444"/>
                  <a:pt x="0" y="104975"/>
                </a:cubicBezTo>
                <a:cubicBezTo>
                  <a:pt x="0" y="101271"/>
                  <a:pt x="2670" y="98801"/>
                  <a:pt x="5340" y="98801"/>
                </a:cubicBezTo>
                <a:close/>
                <a:moveTo>
                  <a:pt x="164887" y="36888"/>
                </a:moveTo>
                <a:cubicBezTo>
                  <a:pt x="168826" y="36888"/>
                  <a:pt x="171451" y="40918"/>
                  <a:pt x="171451" y="43604"/>
                </a:cubicBezTo>
                <a:cubicBezTo>
                  <a:pt x="171451" y="46291"/>
                  <a:pt x="168826" y="48977"/>
                  <a:pt x="164887" y="48977"/>
                </a:cubicBezTo>
                <a:cubicBezTo>
                  <a:pt x="137320" y="48977"/>
                  <a:pt x="115003" y="71813"/>
                  <a:pt x="115003" y="100022"/>
                </a:cubicBezTo>
                <a:cubicBezTo>
                  <a:pt x="115003" y="104051"/>
                  <a:pt x="112377" y="106738"/>
                  <a:pt x="109752" y="106738"/>
                </a:cubicBezTo>
                <a:cubicBezTo>
                  <a:pt x="105814" y="106738"/>
                  <a:pt x="103188" y="104051"/>
                  <a:pt x="103188" y="100022"/>
                </a:cubicBezTo>
                <a:cubicBezTo>
                  <a:pt x="103188" y="65097"/>
                  <a:pt x="130756" y="36888"/>
                  <a:pt x="164887" y="36888"/>
                </a:cubicBezTo>
                <a:close/>
                <a:moveTo>
                  <a:pt x="169069" y="9901"/>
                </a:moveTo>
                <a:cubicBezTo>
                  <a:pt x="219192" y="9901"/>
                  <a:pt x="258763" y="50650"/>
                  <a:pt x="258763" y="99286"/>
                </a:cubicBezTo>
                <a:cubicBezTo>
                  <a:pt x="258763" y="120318"/>
                  <a:pt x="253487" y="138721"/>
                  <a:pt x="240297" y="154495"/>
                </a:cubicBezTo>
                <a:cubicBezTo>
                  <a:pt x="215235" y="189986"/>
                  <a:pt x="221830" y="207075"/>
                  <a:pt x="221830" y="208389"/>
                </a:cubicBezTo>
                <a:cubicBezTo>
                  <a:pt x="223149" y="211018"/>
                  <a:pt x="221830" y="213647"/>
                  <a:pt x="217873" y="214962"/>
                </a:cubicBezTo>
                <a:cubicBezTo>
                  <a:pt x="215235" y="216276"/>
                  <a:pt x="212597" y="214962"/>
                  <a:pt x="211278" y="212333"/>
                </a:cubicBezTo>
                <a:cubicBezTo>
                  <a:pt x="209959" y="211018"/>
                  <a:pt x="200726" y="188672"/>
                  <a:pt x="231064" y="147923"/>
                </a:cubicBezTo>
                <a:cubicBezTo>
                  <a:pt x="241616" y="133463"/>
                  <a:pt x="248211" y="117689"/>
                  <a:pt x="248211" y="99286"/>
                </a:cubicBezTo>
                <a:cubicBezTo>
                  <a:pt x="248211" y="55908"/>
                  <a:pt x="212597" y="21731"/>
                  <a:pt x="169069" y="21731"/>
                </a:cubicBezTo>
                <a:cubicBezTo>
                  <a:pt x="125541" y="21731"/>
                  <a:pt x="89927" y="55908"/>
                  <a:pt x="89927" y="99286"/>
                </a:cubicBezTo>
                <a:cubicBezTo>
                  <a:pt x="89927" y="116375"/>
                  <a:pt x="96523" y="133463"/>
                  <a:pt x="107075" y="146608"/>
                </a:cubicBezTo>
                <a:cubicBezTo>
                  <a:pt x="107075" y="147923"/>
                  <a:pt x="107075" y="147923"/>
                  <a:pt x="107075" y="147923"/>
                </a:cubicBezTo>
                <a:cubicBezTo>
                  <a:pt x="137413" y="189986"/>
                  <a:pt x="129498" y="211018"/>
                  <a:pt x="128179" y="212333"/>
                </a:cubicBezTo>
                <a:cubicBezTo>
                  <a:pt x="126860" y="214962"/>
                  <a:pt x="124222" y="216276"/>
                  <a:pt x="122903" y="216276"/>
                </a:cubicBezTo>
                <a:cubicBezTo>
                  <a:pt x="121584" y="216276"/>
                  <a:pt x="120265" y="216276"/>
                  <a:pt x="120265" y="214962"/>
                </a:cubicBezTo>
                <a:cubicBezTo>
                  <a:pt x="117627" y="213647"/>
                  <a:pt x="116308" y="211018"/>
                  <a:pt x="117627" y="207075"/>
                </a:cubicBezTo>
                <a:cubicBezTo>
                  <a:pt x="117627" y="207075"/>
                  <a:pt x="124222" y="191301"/>
                  <a:pt x="97842" y="154495"/>
                </a:cubicBezTo>
                <a:cubicBezTo>
                  <a:pt x="84651" y="138721"/>
                  <a:pt x="79375" y="120318"/>
                  <a:pt x="79375" y="99286"/>
                </a:cubicBezTo>
                <a:cubicBezTo>
                  <a:pt x="79375" y="50650"/>
                  <a:pt x="118946" y="9901"/>
                  <a:pt x="169069" y="9901"/>
                </a:cubicBezTo>
                <a:close/>
                <a:moveTo>
                  <a:pt x="39107" y="1482"/>
                </a:moveTo>
                <a:cubicBezTo>
                  <a:pt x="39107" y="1482"/>
                  <a:pt x="39107" y="1482"/>
                  <a:pt x="79917" y="31115"/>
                </a:cubicBezTo>
                <a:cubicBezTo>
                  <a:pt x="82550" y="33809"/>
                  <a:pt x="82550" y="37850"/>
                  <a:pt x="81234" y="40544"/>
                </a:cubicBezTo>
                <a:cubicBezTo>
                  <a:pt x="79917" y="41891"/>
                  <a:pt x="78601" y="43238"/>
                  <a:pt x="75968" y="43238"/>
                </a:cubicBezTo>
                <a:cubicBezTo>
                  <a:pt x="74651" y="43238"/>
                  <a:pt x="73335" y="41891"/>
                  <a:pt x="72019" y="41891"/>
                </a:cubicBezTo>
                <a:lnTo>
                  <a:pt x="32525" y="10911"/>
                </a:lnTo>
                <a:cubicBezTo>
                  <a:pt x="29892" y="8217"/>
                  <a:pt x="28575" y="5523"/>
                  <a:pt x="31208" y="2829"/>
                </a:cubicBezTo>
                <a:cubicBezTo>
                  <a:pt x="32525" y="135"/>
                  <a:pt x="36474" y="-1212"/>
                  <a:pt x="39107" y="1482"/>
                </a:cubicBezTo>
                <a:close/>
                <a:moveTo>
                  <a:pt x="299086" y="1451"/>
                </a:moveTo>
                <a:cubicBezTo>
                  <a:pt x="301705" y="-1212"/>
                  <a:pt x="305634" y="119"/>
                  <a:pt x="306944" y="2782"/>
                </a:cubicBezTo>
                <a:cubicBezTo>
                  <a:pt x="309563" y="5445"/>
                  <a:pt x="308254" y="8108"/>
                  <a:pt x="305634" y="10771"/>
                </a:cubicBezTo>
                <a:cubicBezTo>
                  <a:pt x="305634" y="10771"/>
                  <a:pt x="305634" y="10771"/>
                  <a:pt x="267653" y="38732"/>
                </a:cubicBezTo>
                <a:cubicBezTo>
                  <a:pt x="266343" y="40063"/>
                  <a:pt x="265033" y="40063"/>
                  <a:pt x="265033" y="40063"/>
                </a:cubicBezTo>
                <a:cubicBezTo>
                  <a:pt x="262414" y="40063"/>
                  <a:pt x="261104" y="38732"/>
                  <a:pt x="259795" y="37400"/>
                </a:cubicBezTo>
                <a:cubicBezTo>
                  <a:pt x="257175" y="34737"/>
                  <a:pt x="258485" y="30743"/>
                  <a:pt x="261104" y="2941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6"/>
          <p:cNvSpPr/>
          <p:nvPr/>
        </p:nvSpPr>
        <p:spPr>
          <a:xfrm>
            <a:off x="4747610" y="4778792"/>
            <a:ext cx="472674" cy="544286"/>
          </a:xfrm>
          <a:custGeom>
            <a:avLst/>
            <a:gdLst>
              <a:gd name="connsiteX0" fmla="*/ 184010 w 292270"/>
              <a:gd name="connsiteY0" fmla="*/ 131763 h 336550"/>
              <a:gd name="connsiteX1" fmla="*/ 178567 w 292270"/>
              <a:gd name="connsiteY1" fmla="*/ 141923 h 336550"/>
              <a:gd name="connsiteX2" fmla="*/ 184010 w 292270"/>
              <a:gd name="connsiteY2" fmla="*/ 150813 h 336550"/>
              <a:gd name="connsiteX3" fmla="*/ 188092 w 292270"/>
              <a:gd name="connsiteY3" fmla="*/ 141923 h 336550"/>
              <a:gd name="connsiteX4" fmla="*/ 184010 w 292270"/>
              <a:gd name="connsiteY4" fmla="*/ 131763 h 336550"/>
              <a:gd name="connsiteX5" fmla="*/ 141147 w 292270"/>
              <a:gd name="connsiteY5" fmla="*/ 131763 h 336550"/>
              <a:gd name="connsiteX6" fmla="*/ 135704 w 292270"/>
              <a:gd name="connsiteY6" fmla="*/ 141923 h 336550"/>
              <a:gd name="connsiteX7" fmla="*/ 141147 w 292270"/>
              <a:gd name="connsiteY7" fmla="*/ 150813 h 336550"/>
              <a:gd name="connsiteX8" fmla="*/ 145229 w 292270"/>
              <a:gd name="connsiteY8" fmla="*/ 141923 h 336550"/>
              <a:gd name="connsiteX9" fmla="*/ 141147 w 292270"/>
              <a:gd name="connsiteY9" fmla="*/ 131763 h 336550"/>
              <a:gd name="connsiteX10" fmla="*/ 96811 w 292270"/>
              <a:gd name="connsiteY10" fmla="*/ 131763 h 336550"/>
              <a:gd name="connsiteX11" fmla="*/ 92842 w 292270"/>
              <a:gd name="connsiteY11" fmla="*/ 134938 h 336550"/>
              <a:gd name="connsiteX12" fmla="*/ 100780 w 292270"/>
              <a:gd name="connsiteY12" fmla="*/ 134938 h 336550"/>
              <a:gd name="connsiteX13" fmla="*/ 96811 w 292270"/>
              <a:gd name="connsiteY13" fmla="*/ 131763 h 336550"/>
              <a:gd name="connsiteX14" fmla="*/ 225310 w 292270"/>
              <a:gd name="connsiteY14" fmla="*/ 127000 h 336550"/>
              <a:gd name="connsiteX15" fmla="*/ 226721 w 292270"/>
              <a:gd name="connsiteY15" fmla="*/ 127000 h 336550"/>
              <a:gd name="connsiteX16" fmla="*/ 229543 w 292270"/>
              <a:gd name="connsiteY16" fmla="*/ 127000 h 336550"/>
              <a:gd name="connsiteX17" fmla="*/ 230954 w 292270"/>
              <a:gd name="connsiteY17" fmla="*/ 127000 h 336550"/>
              <a:gd name="connsiteX18" fmla="*/ 230954 w 292270"/>
              <a:gd name="connsiteY18" fmla="*/ 155792 h 336550"/>
              <a:gd name="connsiteX19" fmla="*/ 229543 w 292270"/>
              <a:gd name="connsiteY19" fmla="*/ 157163 h 336550"/>
              <a:gd name="connsiteX20" fmla="*/ 225310 w 292270"/>
              <a:gd name="connsiteY20" fmla="*/ 157163 h 336550"/>
              <a:gd name="connsiteX21" fmla="*/ 225310 w 292270"/>
              <a:gd name="connsiteY21" fmla="*/ 155792 h 336550"/>
              <a:gd name="connsiteX22" fmla="*/ 225310 w 292270"/>
              <a:gd name="connsiteY22" fmla="*/ 132484 h 336550"/>
              <a:gd name="connsiteX23" fmla="*/ 221076 w 292270"/>
              <a:gd name="connsiteY23" fmla="*/ 133855 h 336550"/>
              <a:gd name="connsiteX24" fmla="*/ 221076 w 292270"/>
              <a:gd name="connsiteY24" fmla="*/ 135227 h 336550"/>
              <a:gd name="connsiteX25" fmla="*/ 219665 w 292270"/>
              <a:gd name="connsiteY25" fmla="*/ 133855 h 336550"/>
              <a:gd name="connsiteX26" fmla="*/ 219665 w 292270"/>
              <a:gd name="connsiteY26" fmla="*/ 131113 h 336550"/>
              <a:gd name="connsiteX27" fmla="*/ 219665 w 292270"/>
              <a:gd name="connsiteY27" fmla="*/ 129742 h 336550"/>
              <a:gd name="connsiteX28" fmla="*/ 225310 w 292270"/>
              <a:gd name="connsiteY28" fmla="*/ 127000 h 336550"/>
              <a:gd name="connsiteX29" fmla="*/ 203791 w 292270"/>
              <a:gd name="connsiteY29" fmla="*/ 127000 h 336550"/>
              <a:gd name="connsiteX30" fmla="*/ 207495 w 292270"/>
              <a:gd name="connsiteY30" fmla="*/ 127000 h 336550"/>
              <a:gd name="connsiteX31" fmla="*/ 208730 w 292270"/>
              <a:gd name="connsiteY31" fmla="*/ 127000 h 336550"/>
              <a:gd name="connsiteX32" fmla="*/ 208730 w 292270"/>
              <a:gd name="connsiteY32" fmla="*/ 155792 h 336550"/>
              <a:gd name="connsiteX33" fmla="*/ 207495 w 292270"/>
              <a:gd name="connsiteY33" fmla="*/ 157163 h 336550"/>
              <a:gd name="connsiteX34" fmla="*/ 203791 w 292270"/>
              <a:gd name="connsiteY34" fmla="*/ 157163 h 336550"/>
              <a:gd name="connsiteX35" fmla="*/ 202556 w 292270"/>
              <a:gd name="connsiteY35" fmla="*/ 155792 h 336550"/>
              <a:gd name="connsiteX36" fmla="*/ 202556 w 292270"/>
              <a:gd name="connsiteY36" fmla="*/ 132484 h 336550"/>
              <a:gd name="connsiteX37" fmla="*/ 200086 w 292270"/>
              <a:gd name="connsiteY37" fmla="*/ 133855 h 336550"/>
              <a:gd name="connsiteX38" fmla="*/ 198852 w 292270"/>
              <a:gd name="connsiteY38" fmla="*/ 135227 h 336550"/>
              <a:gd name="connsiteX39" fmla="*/ 198852 w 292270"/>
              <a:gd name="connsiteY39" fmla="*/ 133855 h 336550"/>
              <a:gd name="connsiteX40" fmla="*/ 197617 w 292270"/>
              <a:gd name="connsiteY40" fmla="*/ 131113 h 336550"/>
              <a:gd name="connsiteX41" fmla="*/ 198852 w 292270"/>
              <a:gd name="connsiteY41" fmla="*/ 129742 h 336550"/>
              <a:gd name="connsiteX42" fmla="*/ 203791 w 292270"/>
              <a:gd name="connsiteY42" fmla="*/ 127000 h 336550"/>
              <a:gd name="connsiteX43" fmla="*/ 183964 w 292270"/>
              <a:gd name="connsiteY43" fmla="*/ 127000 h 336550"/>
              <a:gd name="connsiteX44" fmla="*/ 192854 w 292270"/>
              <a:gd name="connsiteY44" fmla="*/ 141426 h 336550"/>
              <a:gd name="connsiteX45" fmla="*/ 182694 w 292270"/>
              <a:gd name="connsiteY45" fmla="*/ 157163 h 336550"/>
              <a:gd name="connsiteX46" fmla="*/ 173804 w 292270"/>
              <a:gd name="connsiteY46" fmla="*/ 142737 h 336550"/>
              <a:gd name="connsiteX47" fmla="*/ 183964 w 292270"/>
              <a:gd name="connsiteY47" fmla="*/ 127000 h 336550"/>
              <a:gd name="connsiteX48" fmla="*/ 161699 w 292270"/>
              <a:gd name="connsiteY48" fmla="*/ 127000 h 336550"/>
              <a:gd name="connsiteX49" fmla="*/ 164478 w 292270"/>
              <a:gd name="connsiteY49" fmla="*/ 127000 h 336550"/>
              <a:gd name="connsiteX50" fmla="*/ 165867 w 292270"/>
              <a:gd name="connsiteY50" fmla="*/ 127000 h 336550"/>
              <a:gd name="connsiteX51" fmla="*/ 165867 w 292270"/>
              <a:gd name="connsiteY51" fmla="*/ 155792 h 336550"/>
              <a:gd name="connsiteX52" fmla="*/ 164478 w 292270"/>
              <a:gd name="connsiteY52" fmla="*/ 157163 h 336550"/>
              <a:gd name="connsiteX53" fmla="*/ 161699 w 292270"/>
              <a:gd name="connsiteY53" fmla="*/ 157163 h 336550"/>
              <a:gd name="connsiteX54" fmla="*/ 160310 w 292270"/>
              <a:gd name="connsiteY54" fmla="*/ 155792 h 336550"/>
              <a:gd name="connsiteX55" fmla="*/ 160310 w 292270"/>
              <a:gd name="connsiteY55" fmla="*/ 132484 h 336550"/>
              <a:gd name="connsiteX56" fmla="*/ 156143 w 292270"/>
              <a:gd name="connsiteY56" fmla="*/ 133855 h 336550"/>
              <a:gd name="connsiteX57" fmla="*/ 156143 w 292270"/>
              <a:gd name="connsiteY57" fmla="*/ 135227 h 336550"/>
              <a:gd name="connsiteX58" fmla="*/ 154754 w 292270"/>
              <a:gd name="connsiteY58" fmla="*/ 133855 h 336550"/>
              <a:gd name="connsiteX59" fmla="*/ 154754 w 292270"/>
              <a:gd name="connsiteY59" fmla="*/ 131113 h 336550"/>
              <a:gd name="connsiteX60" fmla="*/ 154754 w 292270"/>
              <a:gd name="connsiteY60" fmla="*/ 129742 h 336550"/>
              <a:gd name="connsiteX61" fmla="*/ 161699 w 292270"/>
              <a:gd name="connsiteY61" fmla="*/ 127000 h 336550"/>
              <a:gd name="connsiteX62" fmla="*/ 141261 w 292270"/>
              <a:gd name="connsiteY62" fmla="*/ 127000 h 336550"/>
              <a:gd name="connsiteX63" fmla="*/ 151580 w 292270"/>
              <a:gd name="connsiteY63" fmla="*/ 141426 h 336550"/>
              <a:gd name="connsiteX64" fmla="*/ 141261 w 292270"/>
              <a:gd name="connsiteY64" fmla="*/ 157163 h 336550"/>
              <a:gd name="connsiteX65" fmla="*/ 130942 w 292270"/>
              <a:gd name="connsiteY65" fmla="*/ 142737 h 336550"/>
              <a:gd name="connsiteX66" fmla="*/ 141261 w 292270"/>
              <a:gd name="connsiteY66" fmla="*/ 127000 h 336550"/>
              <a:gd name="connsiteX67" fmla="*/ 247736 w 292270"/>
              <a:gd name="connsiteY67" fmla="*/ 80963 h 336550"/>
              <a:gd name="connsiteX68" fmla="*/ 243654 w 292270"/>
              <a:gd name="connsiteY68" fmla="*/ 91970 h 336550"/>
              <a:gd name="connsiteX69" fmla="*/ 247736 w 292270"/>
              <a:gd name="connsiteY69" fmla="*/ 101601 h 336550"/>
              <a:gd name="connsiteX70" fmla="*/ 253179 w 292270"/>
              <a:gd name="connsiteY70" fmla="*/ 90594 h 336550"/>
              <a:gd name="connsiteX71" fmla="*/ 247736 w 292270"/>
              <a:gd name="connsiteY71" fmla="*/ 80963 h 336550"/>
              <a:gd name="connsiteX72" fmla="*/ 205328 w 292270"/>
              <a:gd name="connsiteY72" fmla="*/ 80963 h 336550"/>
              <a:gd name="connsiteX73" fmla="*/ 200792 w 292270"/>
              <a:gd name="connsiteY73" fmla="*/ 91970 h 336550"/>
              <a:gd name="connsiteX74" fmla="*/ 205328 w 292270"/>
              <a:gd name="connsiteY74" fmla="*/ 101601 h 336550"/>
              <a:gd name="connsiteX75" fmla="*/ 208730 w 292270"/>
              <a:gd name="connsiteY75" fmla="*/ 90594 h 336550"/>
              <a:gd name="connsiteX76" fmla="*/ 205328 w 292270"/>
              <a:gd name="connsiteY76" fmla="*/ 80963 h 336550"/>
              <a:gd name="connsiteX77" fmla="*/ 184010 w 292270"/>
              <a:gd name="connsiteY77" fmla="*/ 80963 h 336550"/>
              <a:gd name="connsiteX78" fmla="*/ 178567 w 292270"/>
              <a:gd name="connsiteY78" fmla="*/ 91970 h 336550"/>
              <a:gd name="connsiteX79" fmla="*/ 184010 w 292270"/>
              <a:gd name="connsiteY79" fmla="*/ 101601 h 336550"/>
              <a:gd name="connsiteX80" fmla="*/ 188092 w 292270"/>
              <a:gd name="connsiteY80" fmla="*/ 90594 h 336550"/>
              <a:gd name="connsiteX81" fmla="*/ 184010 w 292270"/>
              <a:gd name="connsiteY81" fmla="*/ 80963 h 336550"/>
              <a:gd name="connsiteX82" fmla="*/ 162011 w 292270"/>
              <a:gd name="connsiteY82" fmla="*/ 80963 h 336550"/>
              <a:gd name="connsiteX83" fmla="*/ 157929 w 292270"/>
              <a:gd name="connsiteY83" fmla="*/ 91970 h 336550"/>
              <a:gd name="connsiteX84" fmla="*/ 162011 w 292270"/>
              <a:gd name="connsiteY84" fmla="*/ 101601 h 336550"/>
              <a:gd name="connsiteX85" fmla="*/ 167454 w 292270"/>
              <a:gd name="connsiteY85" fmla="*/ 90594 h 336550"/>
              <a:gd name="connsiteX86" fmla="*/ 162011 w 292270"/>
              <a:gd name="connsiteY86" fmla="*/ 80963 h 336550"/>
              <a:gd name="connsiteX87" fmla="*/ 76173 w 292270"/>
              <a:gd name="connsiteY87" fmla="*/ 80963 h 336550"/>
              <a:gd name="connsiteX88" fmla="*/ 72204 w 292270"/>
              <a:gd name="connsiteY88" fmla="*/ 91970 h 336550"/>
              <a:gd name="connsiteX89" fmla="*/ 76173 w 292270"/>
              <a:gd name="connsiteY89" fmla="*/ 101601 h 336550"/>
              <a:gd name="connsiteX90" fmla="*/ 80142 w 292270"/>
              <a:gd name="connsiteY90" fmla="*/ 90594 h 336550"/>
              <a:gd name="connsiteX91" fmla="*/ 76173 w 292270"/>
              <a:gd name="connsiteY91" fmla="*/ 80963 h 336550"/>
              <a:gd name="connsiteX92" fmla="*/ 225310 w 292270"/>
              <a:gd name="connsiteY92" fmla="*/ 76200 h 336550"/>
              <a:gd name="connsiteX93" fmla="*/ 226721 w 292270"/>
              <a:gd name="connsiteY93" fmla="*/ 76200 h 336550"/>
              <a:gd name="connsiteX94" fmla="*/ 229543 w 292270"/>
              <a:gd name="connsiteY94" fmla="*/ 76200 h 336550"/>
              <a:gd name="connsiteX95" fmla="*/ 230954 w 292270"/>
              <a:gd name="connsiteY95" fmla="*/ 77511 h 336550"/>
              <a:gd name="connsiteX96" fmla="*/ 230954 w 292270"/>
              <a:gd name="connsiteY96" fmla="*/ 105052 h 336550"/>
              <a:gd name="connsiteX97" fmla="*/ 229543 w 292270"/>
              <a:gd name="connsiteY97" fmla="*/ 106363 h 336550"/>
              <a:gd name="connsiteX98" fmla="*/ 225310 w 292270"/>
              <a:gd name="connsiteY98" fmla="*/ 106363 h 336550"/>
              <a:gd name="connsiteX99" fmla="*/ 225310 w 292270"/>
              <a:gd name="connsiteY99" fmla="*/ 105052 h 336550"/>
              <a:gd name="connsiteX100" fmla="*/ 225310 w 292270"/>
              <a:gd name="connsiteY100" fmla="*/ 82757 h 336550"/>
              <a:gd name="connsiteX101" fmla="*/ 221076 w 292270"/>
              <a:gd name="connsiteY101" fmla="*/ 84069 h 336550"/>
              <a:gd name="connsiteX102" fmla="*/ 219665 w 292270"/>
              <a:gd name="connsiteY102" fmla="*/ 84069 h 336550"/>
              <a:gd name="connsiteX103" fmla="*/ 219665 w 292270"/>
              <a:gd name="connsiteY103" fmla="*/ 81446 h 336550"/>
              <a:gd name="connsiteX104" fmla="*/ 219665 w 292270"/>
              <a:gd name="connsiteY104" fmla="*/ 80134 h 336550"/>
              <a:gd name="connsiteX105" fmla="*/ 225310 w 292270"/>
              <a:gd name="connsiteY105" fmla="*/ 76200 h 336550"/>
              <a:gd name="connsiteX106" fmla="*/ 205555 w 292270"/>
              <a:gd name="connsiteY106" fmla="*/ 76200 h 336550"/>
              <a:gd name="connsiteX107" fmla="*/ 216667 w 292270"/>
              <a:gd name="connsiteY107" fmla="*/ 90626 h 336550"/>
              <a:gd name="connsiteX108" fmla="*/ 205555 w 292270"/>
              <a:gd name="connsiteY108" fmla="*/ 106363 h 336550"/>
              <a:gd name="connsiteX109" fmla="*/ 194442 w 292270"/>
              <a:gd name="connsiteY109" fmla="*/ 91937 h 336550"/>
              <a:gd name="connsiteX110" fmla="*/ 205555 w 292270"/>
              <a:gd name="connsiteY110" fmla="*/ 76200 h 336550"/>
              <a:gd name="connsiteX111" fmla="*/ 183964 w 292270"/>
              <a:gd name="connsiteY111" fmla="*/ 76200 h 336550"/>
              <a:gd name="connsiteX112" fmla="*/ 192854 w 292270"/>
              <a:gd name="connsiteY112" fmla="*/ 90626 h 336550"/>
              <a:gd name="connsiteX113" fmla="*/ 182694 w 292270"/>
              <a:gd name="connsiteY113" fmla="*/ 106363 h 336550"/>
              <a:gd name="connsiteX114" fmla="*/ 173804 w 292270"/>
              <a:gd name="connsiteY114" fmla="*/ 91937 h 336550"/>
              <a:gd name="connsiteX115" fmla="*/ 183964 w 292270"/>
              <a:gd name="connsiteY115" fmla="*/ 76200 h 336550"/>
              <a:gd name="connsiteX116" fmla="*/ 161898 w 292270"/>
              <a:gd name="connsiteY116" fmla="*/ 76200 h 336550"/>
              <a:gd name="connsiteX117" fmla="*/ 172217 w 292270"/>
              <a:gd name="connsiteY117" fmla="*/ 90626 h 336550"/>
              <a:gd name="connsiteX118" fmla="*/ 161898 w 292270"/>
              <a:gd name="connsiteY118" fmla="*/ 106363 h 336550"/>
              <a:gd name="connsiteX119" fmla="*/ 151579 w 292270"/>
              <a:gd name="connsiteY119" fmla="*/ 91937 h 336550"/>
              <a:gd name="connsiteX120" fmla="*/ 161898 w 292270"/>
              <a:gd name="connsiteY120" fmla="*/ 76200 h 336550"/>
              <a:gd name="connsiteX121" fmla="*/ 139584 w 292270"/>
              <a:gd name="connsiteY121" fmla="*/ 76200 h 336550"/>
              <a:gd name="connsiteX122" fmla="*/ 140996 w 292270"/>
              <a:gd name="connsiteY122" fmla="*/ 76200 h 336550"/>
              <a:gd name="connsiteX123" fmla="*/ 143818 w 292270"/>
              <a:gd name="connsiteY123" fmla="*/ 76200 h 336550"/>
              <a:gd name="connsiteX124" fmla="*/ 145229 w 292270"/>
              <a:gd name="connsiteY124" fmla="*/ 77511 h 336550"/>
              <a:gd name="connsiteX125" fmla="*/ 145229 w 292270"/>
              <a:gd name="connsiteY125" fmla="*/ 105052 h 336550"/>
              <a:gd name="connsiteX126" fmla="*/ 143818 w 292270"/>
              <a:gd name="connsiteY126" fmla="*/ 106363 h 336550"/>
              <a:gd name="connsiteX127" fmla="*/ 139584 w 292270"/>
              <a:gd name="connsiteY127" fmla="*/ 106363 h 336550"/>
              <a:gd name="connsiteX128" fmla="*/ 139584 w 292270"/>
              <a:gd name="connsiteY128" fmla="*/ 105052 h 336550"/>
              <a:gd name="connsiteX129" fmla="*/ 139584 w 292270"/>
              <a:gd name="connsiteY129" fmla="*/ 82757 h 336550"/>
              <a:gd name="connsiteX130" fmla="*/ 135351 w 292270"/>
              <a:gd name="connsiteY130" fmla="*/ 84069 h 336550"/>
              <a:gd name="connsiteX131" fmla="*/ 133940 w 292270"/>
              <a:gd name="connsiteY131" fmla="*/ 84069 h 336550"/>
              <a:gd name="connsiteX132" fmla="*/ 132529 w 292270"/>
              <a:gd name="connsiteY132" fmla="*/ 81446 h 336550"/>
              <a:gd name="connsiteX133" fmla="*/ 133940 w 292270"/>
              <a:gd name="connsiteY133" fmla="*/ 80134 h 336550"/>
              <a:gd name="connsiteX134" fmla="*/ 139584 w 292270"/>
              <a:gd name="connsiteY134" fmla="*/ 76200 h 336550"/>
              <a:gd name="connsiteX135" fmla="*/ 118837 w 292270"/>
              <a:gd name="connsiteY135" fmla="*/ 76200 h 336550"/>
              <a:gd name="connsiteX136" fmla="*/ 123005 w 292270"/>
              <a:gd name="connsiteY136" fmla="*/ 76200 h 336550"/>
              <a:gd name="connsiteX137" fmla="*/ 123005 w 292270"/>
              <a:gd name="connsiteY137" fmla="*/ 77511 h 336550"/>
              <a:gd name="connsiteX138" fmla="*/ 123005 w 292270"/>
              <a:gd name="connsiteY138" fmla="*/ 105052 h 336550"/>
              <a:gd name="connsiteX139" fmla="*/ 123005 w 292270"/>
              <a:gd name="connsiteY139" fmla="*/ 106363 h 336550"/>
              <a:gd name="connsiteX140" fmla="*/ 118837 w 292270"/>
              <a:gd name="connsiteY140" fmla="*/ 106363 h 336550"/>
              <a:gd name="connsiteX141" fmla="*/ 117448 w 292270"/>
              <a:gd name="connsiteY141" fmla="*/ 105052 h 336550"/>
              <a:gd name="connsiteX142" fmla="*/ 117448 w 292270"/>
              <a:gd name="connsiteY142" fmla="*/ 82757 h 336550"/>
              <a:gd name="connsiteX143" fmla="*/ 114670 w 292270"/>
              <a:gd name="connsiteY143" fmla="*/ 84069 h 336550"/>
              <a:gd name="connsiteX144" fmla="*/ 113281 w 292270"/>
              <a:gd name="connsiteY144" fmla="*/ 84069 h 336550"/>
              <a:gd name="connsiteX145" fmla="*/ 111892 w 292270"/>
              <a:gd name="connsiteY145" fmla="*/ 81446 h 336550"/>
              <a:gd name="connsiteX146" fmla="*/ 111892 w 292270"/>
              <a:gd name="connsiteY146" fmla="*/ 80134 h 336550"/>
              <a:gd name="connsiteX147" fmla="*/ 118837 w 292270"/>
              <a:gd name="connsiteY147" fmla="*/ 76200 h 336550"/>
              <a:gd name="connsiteX148" fmla="*/ 97207 w 292270"/>
              <a:gd name="connsiteY148" fmla="*/ 76200 h 336550"/>
              <a:gd name="connsiteX149" fmla="*/ 99588 w 292270"/>
              <a:gd name="connsiteY149" fmla="*/ 76200 h 336550"/>
              <a:gd name="connsiteX150" fmla="*/ 100779 w 292270"/>
              <a:gd name="connsiteY150" fmla="*/ 77511 h 336550"/>
              <a:gd name="connsiteX151" fmla="*/ 100779 w 292270"/>
              <a:gd name="connsiteY151" fmla="*/ 105052 h 336550"/>
              <a:gd name="connsiteX152" fmla="*/ 99588 w 292270"/>
              <a:gd name="connsiteY152" fmla="*/ 106363 h 336550"/>
              <a:gd name="connsiteX153" fmla="*/ 97207 w 292270"/>
              <a:gd name="connsiteY153" fmla="*/ 106363 h 336550"/>
              <a:gd name="connsiteX154" fmla="*/ 96016 w 292270"/>
              <a:gd name="connsiteY154" fmla="*/ 105052 h 336550"/>
              <a:gd name="connsiteX155" fmla="*/ 96016 w 292270"/>
              <a:gd name="connsiteY155" fmla="*/ 82757 h 336550"/>
              <a:gd name="connsiteX156" fmla="*/ 92444 w 292270"/>
              <a:gd name="connsiteY156" fmla="*/ 84069 h 336550"/>
              <a:gd name="connsiteX157" fmla="*/ 91254 w 292270"/>
              <a:gd name="connsiteY157" fmla="*/ 84069 h 336550"/>
              <a:gd name="connsiteX158" fmla="*/ 91254 w 292270"/>
              <a:gd name="connsiteY158" fmla="*/ 81446 h 336550"/>
              <a:gd name="connsiteX159" fmla="*/ 91254 w 292270"/>
              <a:gd name="connsiteY159" fmla="*/ 80134 h 336550"/>
              <a:gd name="connsiteX160" fmla="*/ 97207 w 292270"/>
              <a:gd name="connsiteY160" fmla="*/ 76200 h 336550"/>
              <a:gd name="connsiteX161" fmla="*/ 201926 w 292270"/>
              <a:gd name="connsiteY161" fmla="*/ 36513 h 336550"/>
              <a:gd name="connsiteX162" fmla="*/ 200792 w 292270"/>
              <a:gd name="connsiteY162" fmla="*/ 40409 h 336550"/>
              <a:gd name="connsiteX163" fmla="*/ 205328 w 292270"/>
              <a:gd name="connsiteY163" fmla="*/ 50801 h 336550"/>
              <a:gd name="connsiteX164" fmla="*/ 208730 w 292270"/>
              <a:gd name="connsiteY164" fmla="*/ 40409 h 336550"/>
              <a:gd name="connsiteX165" fmla="*/ 208730 w 292270"/>
              <a:gd name="connsiteY165" fmla="*/ 39111 h 336550"/>
              <a:gd name="connsiteX166" fmla="*/ 201926 w 292270"/>
              <a:gd name="connsiteY166" fmla="*/ 36513 h 336550"/>
              <a:gd name="connsiteX167" fmla="*/ 123005 w 292270"/>
              <a:gd name="connsiteY167" fmla="*/ 34925 h 336550"/>
              <a:gd name="connsiteX168" fmla="*/ 116201 w 292270"/>
              <a:gd name="connsiteY168" fmla="*/ 37571 h 336550"/>
              <a:gd name="connsiteX169" fmla="*/ 115067 w 292270"/>
              <a:gd name="connsiteY169" fmla="*/ 38894 h 336550"/>
              <a:gd name="connsiteX170" fmla="*/ 115067 w 292270"/>
              <a:gd name="connsiteY170" fmla="*/ 40216 h 336550"/>
              <a:gd name="connsiteX171" fmla="*/ 119603 w 292270"/>
              <a:gd name="connsiteY171" fmla="*/ 50800 h 336550"/>
              <a:gd name="connsiteX172" fmla="*/ 123005 w 292270"/>
              <a:gd name="connsiteY172" fmla="*/ 40216 h 336550"/>
              <a:gd name="connsiteX173" fmla="*/ 123005 w 292270"/>
              <a:gd name="connsiteY173" fmla="*/ 34925 h 336550"/>
              <a:gd name="connsiteX174" fmla="*/ 162011 w 292270"/>
              <a:gd name="connsiteY174" fmla="*/ 31750 h 336550"/>
              <a:gd name="connsiteX175" fmla="*/ 157929 w 292270"/>
              <a:gd name="connsiteY175" fmla="*/ 40640 h 336550"/>
              <a:gd name="connsiteX176" fmla="*/ 162011 w 292270"/>
              <a:gd name="connsiteY176" fmla="*/ 50800 h 336550"/>
              <a:gd name="connsiteX177" fmla="*/ 167454 w 292270"/>
              <a:gd name="connsiteY177" fmla="*/ 40640 h 336550"/>
              <a:gd name="connsiteX178" fmla="*/ 162011 w 292270"/>
              <a:gd name="connsiteY178" fmla="*/ 31750 h 336550"/>
              <a:gd name="connsiteX179" fmla="*/ 144703 w 292270"/>
              <a:gd name="connsiteY179" fmla="*/ 28575 h 336550"/>
              <a:gd name="connsiteX180" fmla="*/ 144703 w 292270"/>
              <a:gd name="connsiteY180" fmla="*/ 55075 h 336550"/>
              <a:gd name="connsiteX181" fmla="*/ 143389 w 292270"/>
              <a:gd name="connsiteY181" fmla="*/ 55075 h 336550"/>
              <a:gd name="connsiteX182" fmla="*/ 139447 w 292270"/>
              <a:gd name="connsiteY182" fmla="*/ 55075 h 336550"/>
              <a:gd name="connsiteX183" fmla="*/ 139447 w 292270"/>
              <a:gd name="connsiteY183" fmla="*/ 32550 h 336550"/>
              <a:gd name="connsiteX184" fmla="*/ 135504 w 292270"/>
              <a:gd name="connsiteY184" fmla="*/ 33875 h 336550"/>
              <a:gd name="connsiteX185" fmla="*/ 134190 w 292270"/>
              <a:gd name="connsiteY185" fmla="*/ 33875 h 336550"/>
              <a:gd name="connsiteX186" fmla="*/ 132876 w 292270"/>
              <a:gd name="connsiteY186" fmla="*/ 31225 h 336550"/>
              <a:gd name="connsiteX187" fmla="*/ 127619 w 292270"/>
              <a:gd name="connsiteY187" fmla="*/ 32550 h 336550"/>
              <a:gd name="connsiteX188" fmla="*/ 128934 w 292270"/>
              <a:gd name="connsiteY188" fmla="*/ 40500 h 336550"/>
              <a:gd name="connsiteX189" fmla="*/ 118420 w 292270"/>
              <a:gd name="connsiteY189" fmla="*/ 56400 h 336550"/>
              <a:gd name="connsiteX190" fmla="*/ 109221 w 292270"/>
              <a:gd name="connsiteY190" fmla="*/ 41825 h 336550"/>
              <a:gd name="connsiteX191" fmla="*/ 101336 w 292270"/>
              <a:gd name="connsiteY191" fmla="*/ 47125 h 336550"/>
              <a:gd name="connsiteX192" fmla="*/ 101336 w 292270"/>
              <a:gd name="connsiteY192" fmla="*/ 55075 h 336550"/>
              <a:gd name="connsiteX193" fmla="*/ 100022 w 292270"/>
              <a:gd name="connsiteY193" fmla="*/ 55075 h 336550"/>
              <a:gd name="connsiteX194" fmla="*/ 97394 w 292270"/>
              <a:gd name="connsiteY194" fmla="*/ 55075 h 336550"/>
              <a:gd name="connsiteX195" fmla="*/ 96080 w 292270"/>
              <a:gd name="connsiteY195" fmla="*/ 55075 h 336550"/>
              <a:gd name="connsiteX196" fmla="*/ 96080 w 292270"/>
              <a:gd name="connsiteY196" fmla="*/ 49775 h 336550"/>
              <a:gd name="connsiteX197" fmla="*/ 72425 w 292270"/>
              <a:gd name="connsiteY197" fmla="*/ 77600 h 336550"/>
              <a:gd name="connsiteX198" fmla="*/ 76367 w 292270"/>
              <a:gd name="connsiteY198" fmla="*/ 76275 h 336550"/>
              <a:gd name="connsiteX199" fmla="*/ 86880 w 292270"/>
              <a:gd name="connsiteY199" fmla="*/ 90850 h 336550"/>
              <a:gd name="connsiteX200" fmla="*/ 76367 w 292270"/>
              <a:gd name="connsiteY200" fmla="*/ 106750 h 336550"/>
              <a:gd name="connsiteX201" fmla="*/ 67168 w 292270"/>
              <a:gd name="connsiteY201" fmla="*/ 97475 h 336550"/>
              <a:gd name="connsiteX202" fmla="*/ 75053 w 292270"/>
              <a:gd name="connsiteY202" fmla="*/ 127950 h 336550"/>
              <a:gd name="connsiteX203" fmla="*/ 76367 w 292270"/>
              <a:gd name="connsiteY203" fmla="*/ 127950 h 336550"/>
              <a:gd name="connsiteX204" fmla="*/ 78995 w 292270"/>
              <a:gd name="connsiteY204" fmla="*/ 127950 h 336550"/>
              <a:gd name="connsiteX205" fmla="*/ 80310 w 292270"/>
              <a:gd name="connsiteY205" fmla="*/ 127950 h 336550"/>
              <a:gd name="connsiteX206" fmla="*/ 80310 w 292270"/>
              <a:gd name="connsiteY206" fmla="*/ 133250 h 336550"/>
              <a:gd name="connsiteX207" fmla="*/ 88195 w 292270"/>
              <a:gd name="connsiteY207" fmla="*/ 135900 h 336550"/>
              <a:gd name="connsiteX208" fmla="*/ 97394 w 292270"/>
              <a:gd name="connsiteY208" fmla="*/ 126625 h 336550"/>
              <a:gd name="connsiteX209" fmla="*/ 107907 w 292270"/>
              <a:gd name="connsiteY209" fmla="*/ 135900 h 336550"/>
              <a:gd name="connsiteX210" fmla="*/ 114478 w 292270"/>
              <a:gd name="connsiteY210" fmla="*/ 145175 h 336550"/>
              <a:gd name="connsiteX211" fmla="*/ 117106 w 292270"/>
              <a:gd name="connsiteY211" fmla="*/ 151800 h 336550"/>
              <a:gd name="connsiteX212" fmla="*/ 117106 w 292270"/>
              <a:gd name="connsiteY212" fmla="*/ 133250 h 336550"/>
              <a:gd name="connsiteX213" fmla="*/ 114478 w 292270"/>
              <a:gd name="connsiteY213" fmla="*/ 134575 h 336550"/>
              <a:gd name="connsiteX214" fmla="*/ 113164 w 292270"/>
              <a:gd name="connsiteY214" fmla="*/ 135900 h 336550"/>
              <a:gd name="connsiteX215" fmla="*/ 113164 w 292270"/>
              <a:gd name="connsiteY215" fmla="*/ 134575 h 336550"/>
              <a:gd name="connsiteX216" fmla="*/ 111849 w 292270"/>
              <a:gd name="connsiteY216" fmla="*/ 131925 h 336550"/>
              <a:gd name="connsiteX217" fmla="*/ 111849 w 292270"/>
              <a:gd name="connsiteY217" fmla="*/ 130600 h 336550"/>
              <a:gd name="connsiteX218" fmla="*/ 118420 w 292270"/>
              <a:gd name="connsiteY218" fmla="*/ 127950 h 336550"/>
              <a:gd name="connsiteX219" fmla="*/ 122363 w 292270"/>
              <a:gd name="connsiteY219" fmla="*/ 127950 h 336550"/>
              <a:gd name="connsiteX220" fmla="*/ 122363 w 292270"/>
              <a:gd name="connsiteY220" fmla="*/ 155775 h 336550"/>
              <a:gd name="connsiteX221" fmla="*/ 122363 w 292270"/>
              <a:gd name="connsiteY221" fmla="*/ 157100 h 336550"/>
              <a:gd name="connsiteX222" fmla="*/ 121049 w 292270"/>
              <a:gd name="connsiteY222" fmla="*/ 157100 h 336550"/>
              <a:gd name="connsiteX223" fmla="*/ 135504 w 292270"/>
              <a:gd name="connsiteY223" fmla="*/ 162400 h 336550"/>
              <a:gd name="connsiteX224" fmla="*/ 161787 w 292270"/>
              <a:gd name="connsiteY224" fmla="*/ 159750 h 336550"/>
              <a:gd name="connsiteX225" fmla="*/ 181500 w 292270"/>
              <a:gd name="connsiteY225" fmla="*/ 191550 h 336550"/>
              <a:gd name="connsiteX226" fmla="*/ 181500 w 292270"/>
              <a:gd name="connsiteY226" fmla="*/ 183600 h 336550"/>
              <a:gd name="connsiteX227" fmla="*/ 178872 w 292270"/>
              <a:gd name="connsiteY227" fmla="*/ 186250 h 336550"/>
              <a:gd name="connsiteX228" fmla="*/ 177557 w 292270"/>
              <a:gd name="connsiteY228" fmla="*/ 186250 h 336550"/>
              <a:gd name="connsiteX229" fmla="*/ 176243 w 292270"/>
              <a:gd name="connsiteY229" fmla="*/ 184925 h 336550"/>
              <a:gd name="connsiteX230" fmla="*/ 176243 w 292270"/>
              <a:gd name="connsiteY230" fmla="*/ 182275 h 336550"/>
              <a:gd name="connsiteX231" fmla="*/ 176243 w 292270"/>
              <a:gd name="connsiteY231" fmla="*/ 180950 h 336550"/>
              <a:gd name="connsiteX232" fmla="*/ 182814 w 292270"/>
              <a:gd name="connsiteY232" fmla="*/ 178300 h 336550"/>
              <a:gd name="connsiteX233" fmla="*/ 186756 w 292270"/>
              <a:gd name="connsiteY233" fmla="*/ 178300 h 336550"/>
              <a:gd name="connsiteX234" fmla="*/ 186756 w 292270"/>
              <a:gd name="connsiteY234" fmla="*/ 194200 h 336550"/>
              <a:gd name="connsiteX235" fmla="*/ 199898 w 292270"/>
              <a:gd name="connsiteY235" fmla="*/ 186250 h 336550"/>
              <a:gd name="connsiteX236" fmla="*/ 198584 w 292270"/>
              <a:gd name="connsiteY236" fmla="*/ 186250 h 336550"/>
              <a:gd name="connsiteX237" fmla="*/ 198584 w 292270"/>
              <a:gd name="connsiteY237" fmla="*/ 184925 h 336550"/>
              <a:gd name="connsiteX238" fmla="*/ 197270 w 292270"/>
              <a:gd name="connsiteY238" fmla="*/ 182275 h 336550"/>
              <a:gd name="connsiteX239" fmla="*/ 198584 w 292270"/>
              <a:gd name="connsiteY239" fmla="*/ 180950 h 336550"/>
              <a:gd name="connsiteX240" fmla="*/ 199898 w 292270"/>
              <a:gd name="connsiteY240" fmla="*/ 180950 h 336550"/>
              <a:gd name="connsiteX241" fmla="*/ 199898 w 292270"/>
              <a:gd name="connsiteY241" fmla="*/ 166375 h 336550"/>
              <a:gd name="connsiteX242" fmla="*/ 234066 w 292270"/>
              <a:gd name="connsiteY242" fmla="*/ 161075 h 336550"/>
              <a:gd name="connsiteX243" fmla="*/ 241951 w 292270"/>
              <a:gd name="connsiteY243" fmla="*/ 146500 h 336550"/>
              <a:gd name="connsiteX244" fmla="*/ 245894 w 292270"/>
              <a:gd name="connsiteY244" fmla="*/ 143850 h 336550"/>
              <a:gd name="connsiteX245" fmla="*/ 245894 w 292270"/>
              <a:gd name="connsiteY245" fmla="*/ 133250 h 336550"/>
              <a:gd name="connsiteX246" fmla="*/ 241951 w 292270"/>
              <a:gd name="connsiteY246" fmla="*/ 134575 h 336550"/>
              <a:gd name="connsiteX247" fmla="*/ 241951 w 292270"/>
              <a:gd name="connsiteY247" fmla="*/ 135900 h 336550"/>
              <a:gd name="connsiteX248" fmla="*/ 240637 w 292270"/>
              <a:gd name="connsiteY248" fmla="*/ 134575 h 336550"/>
              <a:gd name="connsiteX249" fmla="*/ 240637 w 292270"/>
              <a:gd name="connsiteY249" fmla="*/ 131925 h 336550"/>
              <a:gd name="connsiteX250" fmla="*/ 240637 w 292270"/>
              <a:gd name="connsiteY250" fmla="*/ 130600 h 336550"/>
              <a:gd name="connsiteX251" fmla="*/ 247208 w 292270"/>
              <a:gd name="connsiteY251" fmla="*/ 127950 h 336550"/>
              <a:gd name="connsiteX252" fmla="*/ 249836 w 292270"/>
              <a:gd name="connsiteY252" fmla="*/ 127950 h 336550"/>
              <a:gd name="connsiteX253" fmla="*/ 251151 w 292270"/>
              <a:gd name="connsiteY253" fmla="*/ 127950 h 336550"/>
              <a:gd name="connsiteX254" fmla="*/ 251151 w 292270"/>
              <a:gd name="connsiteY254" fmla="*/ 143850 h 336550"/>
              <a:gd name="connsiteX255" fmla="*/ 252465 w 292270"/>
              <a:gd name="connsiteY255" fmla="*/ 143850 h 336550"/>
              <a:gd name="connsiteX256" fmla="*/ 257721 w 292270"/>
              <a:gd name="connsiteY256" fmla="*/ 94825 h 336550"/>
              <a:gd name="connsiteX257" fmla="*/ 247208 w 292270"/>
              <a:gd name="connsiteY257" fmla="*/ 106750 h 336550"/>
              <a:gd name="connsiteX258" fmla="*/ 238009 w 292270"/>
              <a:gd name="connsiteY258" fmla="*/ 92175 h 336550"/>
              <a:gd name="connsiteX259" fmla="*/ 248522 w 292270"/>
              <a:gd name="connsiteY259" fmla="*/ 76275 h 336550"/>
              <a:gd name="connsiteX260" fmla="*/ 249836 w 292270"/>
              <a:gd name="connsiteY260" fmla="*/ 76275 h 336550"/>
              <a:gd name="connsiteX261" fmla="*/ 230124 w 292270"/>
              <a:gd name="connsiteY261" fmla="*/ 52425 h 336550"/>
              <a:gd name="connsiteX262" fmla="*/ 230124 w 292270"/>
              <a:gd name="connsiteY262" fmla="*/ 55075 h 336550"/>
              <a:gd name="connsiteX263" fmla="*/ 228810 w 292270"/>
              <a:gd name="connsiteY263" fmla="*/ 55075 h 336550"/>
              <a:gd name="connsiteX264" fmla="*/ 224867 w 292270"/>
              <a:gd name="connsiteY264" fmla="*/ 55075 h 336550"/>
              <a:gd name="connsiteX265" fmla="*/ 224867 w 292270"/>
              <a:gd name="connsiteY265" fmla="*/ 48450 h 336550"/>
              <a:gd name="connsiteX266" fmla="*/ 215668 w 292270"/>
              <a:gd name="connsiteY266" fmla="*/ 43150 h 336550"/>
              <a:gd name="connsiteX267" fmla="*/ 205155 w 292270"/>
              <a:gd name="connsiteY267" fmla="*/ 56400 h 336550"/>
              <a:gd name="connsiteX268" fmla="*/ 194641 w 292270"/>
              <a:gd name="connsiteY268" fmla="*/ 40500 h 336550"/>
              <a:gd name="connsiteX269" fmla="*/ 195956 w 292270"/>
              <a:gd name="connsiteY269" fmla="*/ 33875 h 336550"/>
              <a:gd name="connsiteX270" fmla="*/ 186756 w 292270"/>
              <a:gd name="connsiteY270" fmla="*/ 31225 h 336550"/>
              <a:gd name="connsiteX271" fmla="*/ 186756 w 292270"/>
              <a:gd name="connsiteY271" fmla="*/ 55075 h 336550"/>
              <a:gd name="connsiteX272" fmla="*/ 182814 w 292270"/>
              <a:gd name="connsiteY272" fmla="*/ 55075 h 336550"/>
              <a:gd name="connsiteX273" fmla="*/ 181500 w 292270"/>
              <a:gd name="connsiteY273" fmla="*/ 55075 h 336550"/>
              <a:gd name="connsiteX274" fmla="*/ 181500 w 292270"/>
              <a:gd name="connsiteY274" fmla="*/ 32550 h 336550"/>
              <a:gd name="connsiteX275" fmla="*/ 178872 w 292270"/>
              <a:gd name="connsiteY275" fmla="*/ 33875 h 336550"/>
              <a:gd name="connsiteX276" fmla="*/ 177557 w 292270"/>
              <a:gd name="connsiteY276" fmla="*/ 33875 h 336550"/>
              <a:gd name="connsiteX277" fmla="*/ 176243 w 292270"/>
              <a:gd name="connsiteY277" fmla="*/ 33875 h 336550"/>
              <a:gd name="connsiteX278" fmla="*/ 176243 w 292270"/>
              <a:gd name="connsiteY278" fmla="*/ 31225 h 336550"/>
              <a:gd name="connsiteX279" fmla="*/ 176243 w 292270"/>
              <a:gd name="connsiteY279" fmla="*/ 29900 h 336550"/>
              <a:gd name="connsiteX280" fmla="*/ 177557 w 292270"/>
              <a:gd name="connsiteY280" fmla="*/ 29900 h 336550"/>
              <a:gd name="connsiteX281" fmla="*/ 168358 w 292270"/>
              <a:gd name="connsiteY281" fmla="*/ 28575 h 336550"/>
              <a:gd name="connsiteX282" fmla="*/ 172301 w 292270"/>
              <a:gd name="connsiteY282" fmla="*/ 40500 h 336550"/>
              <a:gd name="connsiteX283" fmla="*/ 161787 w 292270"/>
              <a:gd name="connsiteY283" fmla="*/ 56400 h 336550"/>
              <a:gd name="connsiteX284" fmla="*/ 151274 w 292270"/>
              <a:gd name="connsiteY284" fmla="*/ 40500 h 336550"/>
              <a:gd name="connsiteX285" fmla="*/ 156531 w 292270"/>
              <a:gd name="connsiteY285" fmla="*/ 28575 h 336550"/>
              <a:gd name="connsiteX286" fmla="*/ 144703 w 292270"/>
              <a:gd name="connsiteY286" fmla="*/ 28575 h 336550"/>
              <a:gd name="connsiteX287" fmla="*/ 164533 w 292270"/>
              <a:gd name="connsiteY287" fmla="*/ 0 h 336550"/>
              <a:gd name="connsiteX288" fmla="*/ 266895 w 292270"/>
              <a:gd name="connsiteY288" fmla="*/ 48642 h 336550"/>
              <a:gd name="connsiteX289" fmla="*/ 291829 w 292270"/>
              <a:gd name="connsiteY289" fmla="*/ 130150 h 336550"/>
              <a:gd name="connsiteX290" fmla="*/ 269520 w 292270"/>
              <a:gd name="connsiteY290" fmla="*/ 206400 h 336550"/>
              <a:gd name="connsiteX291" fmla="*/ 257709 w 292270"/>
              <a:gd name="connsiteY291" fmla="*/ 324718 h 336550"/>
              <a:gd name="connsiteX292" fmla="*/ 256396 w 292270"/>
              <a:gd name="connsiteY292" fmla="*/ 332606 h 336550"/>
              <a:gd name="connsiteX293" fmla="*/ 249835 w 292270"/>
              <a:gd name="connsiteY293" fmla="*/ 336550 h 336550"/>
              <a:gd name="connsiteX294" fmla="*/ 105478 w 292270"/>
              <a:gd name="connsiteY294" fmla="*/ 336550 h 336550"/>
              <a:gd name="connsiteX295" fmla="*/ 97604 w 292270"/>
              <a:gd name="connsiteY295" fmla="*/ 331292 h 336550"/>
              <a:gd name="connsiteX296" fmla="*/ 96292 w 292270"/>
              <a:gd name="connsiteY296" fmla="*/ 315516 h 336550"/>
              <a:gd name="connsiteX297" fmla="*/ 96292 w 292270"/>
              <a:gd name="connsiteY297" fmla="*/ 312887 h 336550"/>
              <a:gd name="connsiteX298" fmla="*/ 71357 w 292270"/>
              <a:gd name="connsiteY298" fmla="*/ 294481 h 336550"/>
              <a:gd name="connsiteX299" fmla="*/ 31987 w 292270"/>
              <a:gd name="connsiteY299" fmla="*/ 278706 h 336550"/>
              <a:gd name="connsiteX300" fmla="*/ 25426 w 292270"/>
              <a:gd name="connsiteY300" fmla="*/ 236637 h 336550"/>
              <a:gd name="connsiteX301" fmla="*/ 21489 w 292270"/>
              <a:gd name="connsiteY301" fmla="*/ 209029 h 336550"/>
              <a:gd name="connsiteX302" fmla="*/ 16239 w 292270"/>
              <a:gd name="connsiteY302" fmla="*/ 205085 h 336550"/>
              <a:gd name="connsiteX303" fmla="*/ 491 w 292270"/>
              <a:gd name="connsiteY303" fmla="*/ 191939 h 336550"/>
              <a:gd name="connsiteX304" fmla="*/ 4428 w 292270"/>
              <a:gd name="connsiteY304" fmla="*/ 177478 h 336550"/>
              <a:gd name="connsiteX305" fmla="*/ 24113 w 292270"/>
              <a:gd name="connsiteY305" fmla="*/ 126206 h 336550"/>
              <a:gd name="connsiteX306" fmla="*/ 29363 w 292270"/>
              <a:gd name="connsiteY306" fmla="*/ 97284 h 336550"/>
              <a:gd name="connsiteX307" fmla="*/ 81856 w 292270"/>
              <a:gd name="connsiteY307" fmla="*/ 26293 h 336550"/>
              <a:gd name="connsiteX308" fmla="*/ 164533 w 292270"/>
              <a:gd name="connsiteY30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292270" h="336550">
                <a:moveTo>
                  <a:pt x="184010" y="131763"/>
                </a:moveTo>
                <a:cubicBezTo>
                  <a:pt x="179928" y="131763"/>
                  <a:pt x="178567" y="135573"/>
                  <a:pt x="178567" y="141923"/>
                </a:cubicBezTo>
                <a:cubicBezTo>
                  <a:pt x="178567" y="147003"/>
                  <a:pt x="179928" y="150813"/>
                  <a:pt x="184010" y="150813"/>
                </a:cubicBezTo>
                <a:cubicBezTo>
                  <a:pt x="188092" y="150813"/>
                  <a:pt x="188092" y="144463"/>
                  <a:pt x="188092" y="141923"/>
                </a:cubicBezTo>
                <a:cubicBezTo>
                  <a:pt x="188092" y="138113"/>
                  <a:pt x="188092" y="131763"/>
                  <a:pt x="184010" y="131763"/>
                </a:cubicBezTo>
                <a:close/>
                <a:moveTo>
                  <a:pt x="141147" y="131763"/>
                </a:moveTo>
                <a:cubicBezTo>
                  <a:pt x="138425" y="131763"/>
                  <a:pt x="135704" y="135573"/>
                  <a:pt x="135704" y="141923"/>
                </a:cubicBezTo>
                <a:cubicBezTo>
                  <a:pt x="135704" y="147003"/>
                  <a:pt x="138425" y="150813"/>
                  <a:pt x="141147" y="150813"/>
                </a:cubicBezTo>
                <a:cubicBezTo>
                  <a:pt x="145229" y="150813"/>
                  <a:pt x="145229" y="144463"/>
                  <a:pt x="145229" y="141923"/>
                </a:cubicBezTo>
                <a:cubicBezTo>
                  <a:pt x="145229" y="138113"/>
                  <a:pt x="145229" y="131763"/>
                  <a:pt x="141147" y="131763"/>
                </a:cubicBezTo>
                <a:close/>
                <a:moveTo>
                  <a:pt x="96811" y="131763"/>
                </a:moveTo>
                <a:cubicBezTo>
                  <a:pt x="95488" y="131763"/>
                  <a:pt x="94165" y="132822"/>
                  <a:pt x="92842" y="134938"/>
                </a:cubicBezTo>
                <a:cubicBezTo>
                  <a:pt x="95488" y="134938"/>
                  <a:pt x="98134" y="134938"/>
                  <a:pt x="100780" y="134938"/>
                </a:cubicBezTo>
                <a:cubicBezTo>
                  <a:pt x="100780" y="132822"/>
                  <a:pt x="99457" y="131763"/>
                  <a:pt x="96811" y="131763"/>
                </a:cubicBezTo>
                <a:close/>
                <a:moveTo>
                  <a:pt x="225310" y="127000"/>
                </a:moveTo>
                <a:cubicBezTo>
                  <a:pt x="226721" y="127000"/>
                  <a:pt x="226721" y="127000"/>
                  <a:pt x="226721" y="127000"/>
                </a:cubicBezTo>
                <a:cubicBezTo>
                  <a:pt x="226721" y="127000"/>
                  <a:pt x="226721" y="127000"/>
                  <a:pt x="229543" y="127000"/>
                </a:cubicBezTo>
                <a:cubicBezTo>
                  <a:pt x="230954" y="127000"/>
                  <a:pt x="230954" y="127000"/>
                  <a:pt x="230954" y="127000"/>
                </a:cubicBezTo>
                <a:cubicBezTo>
                  <a:pt x="230954" y="127000"/>
                  <a:pt x="230954" y="127000"/>
                  <a:pt x="230954" y="155792"/>
                </a:cubicBezTo>
                <a:cubicBezTo>
                  <a:pt x="230954" y="155792"/>
                  <a:pt x="230954" y="157163"/>
                  <a:pt x="229543" y="157163"/>
                </a:cubicBezTo>
                <a:cubicBezTo>
                  <a:pt x="229543" y="157163"/>
                  <a:pt x="229543" y="157163"/>
                  <a:pt x="225310" y="157163"/>
                </a:cubicBezTo>
                <a:cubicBezTo>
                  <a:pt x="225310" y="157163"/>
                  <a:pt x="225310" y="155792"/>
                  <a:pt x="225310" y="155792"/>
                </a:cubicBezTo>
                <a:cubicBezTo>
                  <a:pt x="225310" y="155792"/>
                  <a:pt x="225310" y="155792"/>
                  <a:pt x="225310" y="132484"/>
                </a:cubicBezTo>
                <a:cubicBezTo>
                  <a:pt x="225310" y="132484"/>
                  <a:pt x="225310" y="132484"/>
                  <a:pt x="221076" y="133855"/>
                </a:cubicBezTo>
                <a:cubicBezTo>
                  <a:pt x="221076" y="135227"/>
                  <a:pt x="221076" y="135227"/>
                  <a:pt x="221076" y="135227"/>
                </a:cubicBezTo>
                <a:cubicBezTo>
                  <a:pt x="219665" y="133855"/>
                  <a:pt x="219665" y="133855"/>
                  <a:pt x="219665" y="133855"/>
                </a:cubicBezTo>
                <a:cubicBezTo>
                  <a:pt x="219665" y="133855"/>
                  <a:pt x="219665" y="133855"/>
                  <a:pt x="219665" y="131113"/>
                </a:cubicBezTo>
                <a:cubicBezTo>
                  <a:pt x="218254" y="131113"/>
                  <a:pt x="219665" y="129742"/>
                  <a:pt x="219665" y="129742"/>
                </a:cubicBezTo>
                <a:cubicBezTo>
                  <a:pt x="219665" y="129742"/>
                  <a:pt x="219665" y="129742"/>
                  <a:pt x="225310" y="127000"/>
                </a:cubicBezTo>
                <a:close/>
                <a:moveTo>
                  <a:pt x="203791" y="127000"/>
                </a:moveTo>
                <a:cubicBezTo>
                  <a:pt x="203791" y="127000"/>
                  <a:pt x="203791" y="127000"/>
                  <a:pt x="207495" y="127000"/>
                </a:cubicBezTo>
                <a:cubicBezTo>
                  <a:pt x="207495" y="127000"/>
                  <a:pt x="208730" y="127000"/>
                  <a:pt x="208730" y="127000"/>
                </a:cubicBezTo>
                <a:cubicBezTo>
                  <a:pt x="208730" y="127000"/>
                  <a:pt x="208730" y="127000"/>
                  <a:pt x="208730" y="155792"/>
                </a:cubicBezTo>
                <a:cubicBezTo>
                  <a:pt x="208730" y="155792"/>
                  <a:pt x="207495" y="157163"/>
                  <a:pt x="207495" y="157163"/>
                </a:cubicBezTo>
                <a:cubicBezTo>
                  <a:pt x="207495" y="157163"/>
                  <a:pt x="207495" y="157163"/>
                  <a:pt x="203791" y="157163"/>
                </a:cubicBezTo>
                <a:cubicBezTo>
                  <a:pt x="203791" y="157163"/>
                  <a:pt x="202556" y="155792"/>
                  <a:pt x="202556" y="155792"/>
                </a:cubicBezTo>
                <a:cubicBezTo>
                  <a:pt x="202556" y="155792"/>
                  <a:pt x="202556" y="155792"/>
                  <a:pt x="202556" y="132484"/>
                </a:cubicBezTo>
                <a:cubicBezTo>
                  <a:pt x="202556" y="132484"/>
                  <a:pt x="202556" y="132484"/>
                  <a:pt x="200086" y="133855"/>
                </a:cubicBezTo>
                <a:cubicBezTo>
                  <a:pt x="200086" y="135227"/>
                  <a:pt x="198852" y="135227"/>
                  <a:pt x="198852" y="135227"/>
                </a:cubicBezTo>
                <a:cubicBezTo>
                  <a:pt x="198852" y="133855"/>
                  <a:pt x="198852" y="133855"/>
                  <a:pt x="198852" y="133855"/>
                </a:cubicBezTo>
                <a:cubicBezTo>
                  <a:pt x="198852" y="133855"/>
                  <a:pt x="198852" y="133855"/>
                  <a:pt x="197617" y="131113"/>
                </a:cubicBezTo>
                <a:cubicBezTo>
                  <a:pt x="197617" y="131113"/>
                  <a:pt x="197617" y="129742"/>
                  <a:pt x="198852" y="129742"/>
                </a:cubicBezTo>
                <a:cubicBezTo>
                  <a:pt x="198852" y="129742"/>
                  <a:pt x="198852" y="129742"/>
                  <a:pt x="203791" y="127000"/>
                </a:cubicBezTo>
                <a:close/>
                <a:moveTo>
                  <a:pt x="183964" y="127000"/>
                </a:moveTo>
                <a:cubicBezTo>
                  <a:pt x="189044" y="127000"/>
                  <a:pt x="192854" y="132246"/>
                  <a:pt x="192854" y="141426"/>
                </a:cubicBezTo>
                <a:cubicBezTo>
                  <a:pt x="192854" y="151918"/>
                  <a:pt x="189044" y="157163"/>
                  <a:pt x="182694" y="157163"/>
                </a:cubicBezTo>
                <a:cubicBezTo>
                  <a:pt x="177614" y="157163"/>
                  <a:pt x="173804" y="151918"/>
                  <a:pt x="173804" y="142737"/>
                </a:cubicBezTo>
                <a:cubicBezTo>
                  <a:pt x="173804" y="133557"/>
                  <a:pt x="177614" y="127000"/>
                  <a:pt x="183964" y="127000"/>
                </a:cubicBezTo>
                <a:close/>
                <a:moveTo>
                  <a:pt x="161699" y="127000"/>
                </a:moveTo>
                <a:cubicBezTo>
                  <a:pt x="161699" y="127000"/>
                  <a:pt x="161699" y="127000"/>
                  <a:pt x="164478" y="127000"/>
                </a:cubicBezTo>
                <a:cubicBezTo>
                  <a:pt x="165867" y="127000"/>
                  <a:pt x="165867" y="127000"/>
                  <a:pt x="165867" y="127000"/>
                </a:cubicBezTo>
                <a:cubicBezTo>
                  <a:pt x="165867" y="127000"/>
                  <a:pt x="165867" y="127000"/>
                  <a:pt x="165867" y="155792"/>
                </a:cubicBezTo>
                <a:cubicBezTo>
                  <a:pt x="165867" y="155792"/>
                  <a:pt x="165867" y="157163"/>
                  <a:pt x="164478" y="157163"/>
                </a:cubicBezTo>
                <a:cubicBezTo>
                  <a:pt x="164478" y="157163"/>
                  <a:pt x="164478" y="157163"/>
                  <a:pt x="161699" y="157163"/>
                </a:cubicBezTo>
                <a:cubicBezTo>
                  <a:pt x="160310" y="157163"/>
                  <a:pt x="160310" y="155792"/>
                  <a:pt x="160310" y="155792"/>
                </a:cubicBezTo>
                <a:cubicBezTo>
                  <a:pt x="160310" y="155792"/>
                  <a:pt x="160310" y="155792"/>
                  <a:pt x="160310" y="132484"/>
                </a:cubicBezTo>
                <a:cubicBezTo>
                  <a:pt x="160310" y="132484"/>
                  <a:pt x="160310" y="132484"/>
                  <a:pt x="156143" y="133855"/>
                </a:cubicBezTo>
                <a:cubicBezTo>
                  <a:pt x="156143" y="135227"/>
                  <a:pt x="156143" y="135227"/>
                  <a:pt x="156143" y="135227"/>
                </a:cubicBezTo>
                <a:cubicBezTo>
                  <a:pt x="154754" y="133855"/>
                  <a:pt x="154754" y="133855"/>
                  <a:pt x="154754" y="133855"/>
                </a:cubicBezTo>
                <a:cubicBezTo>
                  <a:pt x="154754" y="133855"/>
                  <a:pt x="154754" y="133855"/>
                  <a:pt x="154754" y="131113"/>
                </a:cubicBezTo>
                <a:cubicBezTo>
                  <a:pt x="154754" y="131113"/>
                  <a:pt x="154754" y="129742"/>
                  <a:pt x="154754" y="129742"/>
                </a:cubicBezTo>
                <a:cubicBezTo>
                  <a:pt x="154754" y="129742"/>
                  <a:pt x="154754" y="129742"/>
                  <a:pt x="161699" y="127000"/>
                </a:cubicBezTo>
                <a:close/>
                <a:moveTo>
                  <a:pt x="141261" y="127000"/>
                </a:moveTo>
                <a:cubicBezTo>
                  <a:pt x="147710" y="127000"/>
                  <a:pt x="151580" y="132246"/>
                  <a:pt x="151580" y="141426"/>
                </a:cubicBezTo>
                <a:cubicBezTo>
                  <a:pt x="151580" y="151918"/>
                  <a:pt x="147710" y="157163"/>
                  <a:pt x="141261" y="157163"/>
                </a:cubicBezTo>
                <a:cubicBezTo>
                  <a:pt x="134811" y="157163"/>
                  <a:pt x="130942" y="151918"/>
                  <a:pt x="130942" y="142737"/>
                </a:cubicBezTo>
                <a:cubicBezTo>
                  <a:pt x="130942" y="133557"/>
                  <a:pt x="134811" y="127000"/>
                  <a:pt x="141261" y="127000"/>
                </a:cubicBezTo>
                <a:close/>
                <a:moveTo>
                  <a:pt x="247736" y="80963"/>
                </a:moveTo>
                <a:cubicBezTo>
                  <a:pt x="245015" y="80963"/>
                  <a:pt x="243654" y="85091"/>
                  <a:pt x="243654" y="91970"/>
                </a:cubicBezTo>
                <a:cubicBezTo>
                  <a:pt x="243654" y="97474"/>
                  <a:pt x="245015" y="101601"/>
                  <a:pt x="247736" y="101601"/>
                </a:cubicBezTo>
                <a:cubicBezTo>
                  <a:pt x="251818" y="101601"/>
                  <a:pt x="253179" y="94722"/>
                  <a:pt x="253179" y="90594"/>
                </a:cubicBezTo>
                <a:cubicBezTo>
                  <a:pt x="253179" y="87843"/>
                  <a:pt x="251818" y="80963"/>
                  <a:pt x="247736" y="80963"/>
                </a:cubicBezTo>
                <a:close/>
                <a:moveTo>
                  <a:pt x="205328" y="80963"/>
                </a:moveTo>
                <a:cubicBezTo>
                  <a:pt x="203060" y="80963"/>
                  <a:pt x="200792" y="85091"/>
                  <a:pt x="200792" y="91970"/>
                </a:cubicBezTo>
                <a:cubicBezTo>
                  <a:pt x="200792" y="97474"/>
                  <a:pt x="203060" y="101601"/>
                  <a:pt x="205328" y="101601"/>
                </a:cubicBezTo>
                <a:cubicBezTo>
                  <a:pt x="208730" y="101601"/>
                  <a:pt x="208730" y="94722"/>
                  <a:pt x="208730" y="90594"/>
                </a:cubicBezTo>
                <a:cubicBezTo>
                  <a:pt x="208730" y="87843"/>
                  <a:pt x="208730" y="80963"/>
                  <a:pt x="205328" y="80963"/>
                </a:cubicBezTo>
                <a:close/>
                <a:moveTo>
                  <a:pt x="184010" y="80963"/>
                </a:moveTo>
                <a:cubicBezTo>
                  <a:pt x="179928" y="80963"/>
                  <a:pt x="178567" y="85091"/>
                  <a:pt x="178567" y="91970"/>
                </a:cubicBezTo>
                <a:cubicBezTo>
                  <a:pt x="178567" y="97474"/>
                  <a:pt x="179928" y="101601"/>
                  <a:pt x="184010" y="101601"/>
                </a:cubicBezTo>
                <a:cubicBezTo>
                  <a:pt x="188092" y="101601"/>
                  <a:pt x="188092" y="94722"/>
                  <a:pt x="188092" y="90594"/>
                </a:cubicBezTo>
                <a:cubicBezTo>
                  <a:pt x="188092" y="87843"/>
                  <a:pt x="188092" y="80963"/>
                  <a:pt x="184010" y="80963"/>
                </a:cubicBezTo>
                <a:close/>
                <a:moveTo>
                  <a:pt x="162011" y="80963"/>
                </a:moveTo>
                <a:cubicBezTo>
                  <a:pt x="159290" y="80963"/>
                  <a:pt x="157929" y="85091"/>
                  <a:pt x="157929" y="91970"/>
                </a:cubicBezTo>
                <a:cubicBezTo>
                  <a:pt x="157929" y="97474"/>
                  <a:pt x="159290" y="101601"/>
                  <a:pt x="162011" y="101601"/>
                </a:cubicBezTo>
                <a:cubicBezTo>
                  <a:pt x="166093" y="101601"/>
                  <a:pt x="167454" y="94722"/>
                  <a:pt x="167454" y="90594"/>
                </a:cubicBezTo>
                <a:cubicBezTo>
                  <a:pt x="167454" y="87843"/>
                  <a:pt x="166093" y="80963"/>
                  <a:pt x="162011" y="80963"/>
                </a:cubicBezTo>
                <a:close/>
                <a:moveTo>
                  <a:pt x="76173" y="80963"/>
                </a:moveTo>
                <a:cubicBezTo>
                  <a:pt x="73527" y="80963"/>
                  <a:pt x="72204" y="85091"/>
                  <a:pt x="72204" y="91970"/>
                </a:cubicBezTo>
                <a:cubicBezTo>
                  <a:pt x="72204" y="97474"/>
                  <a:pt x="73527" y="101601"/>
                  <a:pt x="76173" y="101601"/>
                </a:cubicBezTo>
                <a:cubicBezTo>
                  <a:pt x="80142" y="101601"/>
                  <a:pt x="80142" y="94722"/>
                  <a:pt x="80142" y="90594"/>
                </a:cubicBezTo>
                <a:cubicBezTo>
                  <a:pt x="80142" y="87843"/>
                  <a:pt x="80142" y="80963"/>
                  <a:pt x="76173" y="80963"/>
                </a:cubicBezTo>
                <a:close/>
                <a:moveTo>
                  <a:pt x="225310" y="76200"/>
                </a:moveTo>
                <a:cubicBezTo>
                  <a:pt x="226721" y="76200"/>
                  <a:pt x="226721" y="76200"/>
                  <a:pt x="226721" y="76200"/>
                </a:cubicBezTo>
                <a:cubicBezTo>
                  <a:pt x="226721" y="76200"/>
                  <a:pt x="226721" y="76200"/>
                  <a:pt x="229543" y="76200"/>
                </a:cubicBezTo>
                <a:cubicBezTo>
                  <a:pt x="230954" y="76200"/>
                  <a:pt x="230954" y="77511"/>
                  <a:pt x="230954" y="77511"/>
                </a:cubicBezTo>
                <a:cubicBezTo>
                  <a:pt x="230954" y="77511"/>
                  <a:pt x="230954" y="77511"/>
                  <a:pt x="230954" y="105052"/>
                </a:cubicBezTo>
                <a:cubicBezTo>
                  <a:pt x="230954" y="105052"/>
                  <a:pt x="230954" y="106363"/>
                  <a:pt x="229543" y="106363"/>
                </a:cubicBezTo>
                <a:cubicBezTo>
                  <a:pt x="229543" y="106363"/>
                  <a:pt x="229543" y="106363"/>
                  <a:pt x="225310" y="106363"/>
                </a:cubicBezTo>
                <a:cubicBezTo>
                  <a:pt x="225310" y="106363"/>
                  <a:pt x="225310" y="105052"/>
                  <a:pt x="225310" y="105052"/>
                </a:cubicBezTo>
                <a:cubicBezTo>
                  <a:pt x="225310" y="105052"/>
                  <a:pt x="225310" y="105052"/>
                  <a:pt x="225310" y="82757"/>
                </a:cubicBezTo>
                <a:cubicBezTo>
                  <a:pt x="225310" y="82757"/>
                  <a:pt x="225310" y="82757"/>
                  <a:pt x="221076" y="84069"/>
                </a:cubicBezTo>
                <a:cubicBezTo>
                  <a:pt x="219665" y="84069"/>
                  <a:pt x="219665" y="84069"/>
                  <a:pt x="219665" y="84069"/>
                </a:cubicBezTo>
                <a:cubicBezTo>
                  <a:pt x="219665" y="84069"/>
                  <a:pt x="219665" y="84069"/>
                  <a:pt x="219665" y="81446"/>
                </a:cubicBezTo>
                <a:cubicBezTo>
                  <a:pt x="218254" y="80134"/>
                  <a:pt x="219665" y="80134"/>
                  <a:pt x="219665" y="80134"/>
                </a:cubicBezTo>
                <a:cubicBezTo>
                  <a:pt x="219665" y="80134"/>
                  <a:pt x="219665" y="80134"/>
                  <a:pt x="225310" y="76200"/>
                </a:cubicBezTo>
                <a:close/>
                <a:moveTo>
                  <a:pt x="205555" y="76200"/>
                </a:moveTo>
                <a:cubicBezTo>
                  <a:pt x="212500" y="76200"/>
                  <a:pt x="216667" y="81446"/>
                  <a:pt x="216667" y="90626"/>
                </a:cubicBezTo>
                <a:cubicBezTo>
                  <a:pt x="216667" y="101118"/>
                  <a:pt x="212500" y="106363"/>
                  <a:pt x="205555" y="106363"/>
                </a:cubicBezTo>
                <a:cubicBezTo>
                  <a:pt x="198609" y="106363"/>
                  <a:pt x="194442" y="101118"/>
                  <a:pt x="194442" y="91937"/>
                </a:cubicBezTo>
                <a:cubicBezTo>
                  <a:pt x="194442" y="81446"/>
                  <a:pt x="198609" y="76200"/>
                  <a:pt x="205555" y="76200"/>
                </a:cubicBezTo>
                <a:close/>
                <a:moveTo>
                  <a:pt x="183964" y="76200"/>
                </a:moveTo>
                <a:cubicBezTo>
                  <a:pt x="189044" y="76200"/>
                  <a:pt x="192854" y="81446"/>
                  <a:pt x="192854" y="90626"/>
                </a:cubicBezTo>
                <a:cubicBezTo>
                  <a:pt x="192854" y="101118"/>
                  <a:pt x="189044" y="106363"/>
                  <a:pt x="182694" y="106363"/>
                </a:cubicBezTo>
                <a:cubicBezTo>
                  <a:pt x="177614" y="106363"/>
                  <a:pt x="173804" y="101118"/>
                  <a:pt x="173804" y="91937"/>
                </a:cubicBezTo>
                <a:cubicBezTo>
                  <a:pt x="173804" y="81446"/>
                  <a:pt x="177614" y="76200"/>
                  <a:pt x="183964" y="76200"/>
                </a:cubicBezTo>
                <a:close/>
                <a:moveTo>
                  <a:pt x="161898" y="76200"/>
                </a:moveTo>
                <a:cubicBezTo>
                  <a:pt x="168347" y="76200"/>
                  <a:pt x="172217" y="81446"/>
                  <a:pt x="172217" y="90626"/>
                </a:cubicBezTo>
                <a:cubicBezTo>
                  <a:pt x="172217" y="101118"/>
                  <a:pt x="168347" y="106363"/>
                  <a:pt x="161898" y="106363"/>
                </a:cubicBezTo>
                <a:cubicBezTo>
                  <a:pt x="155448" y="106363"/>
                  <a:pt x="152869" y="101118"/>
                  <a:pt x="151579" y="91937"/>
                </a:cubicBezTo>
                <a:cubicBezTo>
                  <a:pt x="151579" y="81446"/>
                  <a:pt x="156738" y="76200"/>
                  <a:pt x="161898" y="76200"/>
                </a:cubicBezTo>
                <a:close/>
                <a:moveTo>
                  <a:pt x="139584" y="76200"/>
                </a:moveTo>
                <a:cubicBezTo>
                  <a:pt x="139584" y="76200"/>
                  <a:pt x="139584" y="76200"/>
                  <a:pt x="140996" y="76200"/>
                </a:cubicBezTo>
                <a:cubicBezTo>
                  <a:pt x="140996" y="76200"/>
                  <a:pt x="140996" y="76200"/>
                  <a:pt x="143818" y="76200"/>
                </a:cubicBezTo>
                <a:cubicBezTo>
                  <a:pt x="143818" y="76200"/>
                  <a:pt x="145229" y="77511"/>
                  <a:pt x="145229" y="77511"/>
                </a:cubicBezTo>
                <a:cubicBezTo>
                  <a:pt x="145229" y="77511"/>
                  <a:pt x="145229" y="77511"/>
                  <a:pt x="145229" y="105052"/>
                </a:cubicBezTo>
                <a:cubicBezTo>
                  <a:pt x="145229" y="105052"/>
                  <a:pt x="143818" y="106363"/>
                  <a:pt x="143818" y="106363"/>
                </a:cubicBezTo>
                <a:cubicBezTo>
                  <a:pt x="143818" y="106363"/>
                  <a:pt x="143818" y="106363"/>
                  <a:pt x="139584" y="106363"/>
                </a:cubicBezTo>
                <a:cubicBezTo>
                  <a:pt x="139584" y="106363"/>
                  <a:pt x="139584" y="105052"/>
                  <a:pt x="139584" y="105052"/>
                </a:cubicBezTo>
                <a:cubicBezTo>
                  <a:pt x="139584" y="105052"/>
                  <a:pt x="139584" y="105052"/>
                  <a:pt x="139584" y="82757"/>
                </a:cubicBezTo>
                <a:cubicBezTo>
                  <a:pt x="139584" y="82757"/>
                  <a:pt x="139584" y="82757"/>
                  <a:pt x="135351" y="84069"/>
                </a:cubicBezTo>
                <a:cubicBezTo>
                  <a:pt x="135351" y="84069"/>
                  <a:pt x="135351" y="84069"/>
                  <a:pt x="133940" y="84069"/>
                </a:cubicBezTo>
                <a:lnTo>
                  <a:pt x="132529" y="81446"/>
                </a:lnTo>
                <a:cubicBezTo>
                  <a:pt x="132529" y="80134"/>
                  <a:pt x="132529" y="80134"/>
                  <a:pt x="133940" y="80134"/>
                </a:cubicBezTo>
                <a:cubicBezTo>
                  <a:pt x="133940" y="80134"/>
                  <a:pt x="133940" y="80134"/>
                  <a:pt x="139584" y="76200"/>
                </a:cubicBezTo>
                <a:close/>
                <a:moveTo>
                  <a:pt x="118837" y="76200"/>
                </a:moveTo>
                <a:cubicBezTo>
                  <a:pt x="118837" y="76200"/>
                  <a:pt x="118837" y="76200"/>
                  <a:pt x="123005" y="76200"/>
                </a:cubicBezTo>
                <a:cubicBezTo>
                  <a:pt x="123005" y="76200"/>
                  <a:pt x="123005" y="77511"/>
                  <a:pt x="123005" y="77511"/>
                </a:cubicBezTo>
                <a:cubicBezTo>
                  <a:pt x="123005" y="77511"/>
                  <a:pt x="123005" y="77511"/>
                  <a:pt x="123005" y="105052"/>
                </a:cubicBezTo>
                <a:cubicBezTo>
                  <a:pt x="123005" y="105052"/>
                  <a:pt x="123005" y="106363"/>
                  <a:pt x="123005" y="106363"/>
                </a:cubicBezTo>
                <a:cubicBezTo>
                  <a:pt x="123005" y="106363"/>
                  <a:pt x="123005" y="106363"/>
                  <a:pt x="118837" y="106363"/>
                </a:cubicBezTo>
                <a:cubicBezTo>
                  <a:pt x="118837" y="106363"/>
                  <a:pt x="117448" y="105052"/>
                  <a:pt x="117448" y="105052"/>
                </a:cubicBezTo>
                <a:cubicBezTo>
                  <a:pt x="117448" y="105052"/>
                  <a:pt x="117448" y="105052"/>
                  <a:pt x="117448" y="82757"/>
                </a:cubicBezTo>
                <a:cubicBezTo>
                  <a:pt x="117448" y="82757"/>
                  <a:pt x="117448" y="82757"/>
                  <a:pt x="114670" y="84069"/>
                </a:cubicBezTo>
                <a:cubicBezTo>
                  <a:pt x="113281" y="84069"/>
                  <a:pt x="113281" y="84069"/>
                  <a:pt x="113281" y="84069"/>
                </a:cubicBezTo>
                <a:cubicBezTo>
                  <a:pt x="113281" y="84069"/>
                  <a:pt x="113281" y="84069"/>
                  <a:pt x="111892" y="81446"/>
                </a:cubicBezTo>
                <a:cubicBezTo>
                  <a:pt x="111892" y="80134"/>
                  <a:pt x="111892" y="80134"/>
                  <a:pt x="111892" y="80134"/>
                </a:cubicBezTo>
                <a:cubicBezTo>
                  <a:pt x="111892" y="80134"/>
                  <a:pt x="111892" y="80134"/>
                  <a:pt x="118837" y="76200"/>
                </a:cubicBezTo>
                <a:close/>
                <a:moveTo>
                  <a:pt x="97207" y="76200"/>
                </a:moveTo>
                <a:cubicBezTo>
                  <a:pt x="97207" y="76200"/>
                  <a:pt x="97207" y="76200"/>
                  <a:pt x="99588" y="76200"/>
                </a:cubicBezTo>
                <a:cubicBezTo>
                  <a:pt x="100779" y="76200"/>
                  <a:pt x="100779" y="77511"/>
                  <a:pt x="100779" y="77511"/>
                </a:cubicBezTo>
                <a:cubicBezTo>
                  <a:pt x="100779" y="77511"/>
                  <a:pt x="100779" y="77511"/>
                  <a:pt x="100779" y="105052"/>
                </a:cubicBezTo>
                <a:cubicBezTo>
                  <a:pt x="100779" y="105052"/>
                  <a:pt x="100779" y="106363"/>
                  <a:pt x="99588" y="106363"/>
                </a:cubicBezTo>
                <a:cubicBezTo>
                  <a:pt x="99588" y="106363"/>
                  <a:pt x="99588" y="106363"/>
                  <a:pt x="97207" y="106363"/>
                </a:cubicBezTo>
                <a:cubicBezTo>
                  <a:pt x="96016" y="106363"/>
                  <a:pt x="96016" y="105052"/>
                  <a:pt x="96016" y="105052"/>
                </a:cubicBezTo>
                <a:cubicBezTo>
                  <a:pt x="96016" y="105052"/>
                  <a:pt x="96016" y="105052"/>
                  <a:pt x="96016" y="82757"/>
                </a:cubicBezTo>
                <a:cubicBezTo>
                  <a:pt x="96016" y="82757"/>
                  <a:pt x="96016" y="82757"/>
                  <a:pt x="92444" y="84069"/>
                </a:cubicBezTo>
                <a:cubicBezTo>
                  <a:pt x="91254" y="84069"/>
                  <a:pt x="91254" y="84069"/>
                  <a:pt x="91254" y="84069"/>
                </a:cubicBezTo>
                <a:cubicBezTo>
                  <a:pt x="91254" y="84069"/>
                  <a:pt x="91254" y="84069"/>
                  <a:pt x="91254" y="81446"/>
                </a:cubicBezTo>
                <a:cubicBezTo>
                  <a:pt x="91254" y="80134"/>
                  <a:pt x="91254" y="80134"/>
                  <a:pt x="91254" y="80134"/>
                </a:cubicBezTo>
                <a:cubicBezTo>
                  <a:pt x="91254" y="80134"/>
                  <a:pt x="91254" y="80134"/>
                  <a:pt x="97207" y="76200"/>
                </a:cubicBezTo>
                <a:close/>
                <a:moveTo>
                  <a:pt x="201926" y="36513"/>
                </a:moveTo>
                <a:cubicBezTo>
                  <a:pt x="200792" y="37812"/>
                  <a:pt x="200792" y="39111"/>
                  <a:pt x="200792" y="40409"/>
                </a:cubicBezTo>
                <a:cubicBezTo>
                  <a:pt x="200792" y="46904"/>
                  <a:pt x="203060" y="50801"/>
                  <a:pt x="205328" y="50801"/>
                </a:cubicBezTo>
                <a:cubicBezTo>
                  <a:pt x="208730" y="50801"/>
                  <a:pt x="208730" y="44306"/>
                  <a:pt x="208730" y="40409"/>
                </a:cubicBezTo>
                <a:cubicBezTo>
                  <a:pt x="208730" y="40409"/>
                  <a:pt x="208730" y="40409"/>
                  <a:pt x="208730" y="39111"/>
                </a:cubicBezTo>
                <a:cubicBezTo>
                  <a:pt x="206462" y="37812"/>
                  <a:pt x="204194" y="36513"/>
                  <a:pt x="201926" y="36513"/>
                </a:cubicBezTo>
                <a:close/>
                <a:moveTo>
                  <a:pt x="123005" y="34925"/>
                </a:moveTo>
                <a:cubicBezTo>
                  <a:pt x="120737" y="34925"/>
                  <a:pt x="118469" y="36248"/>
                  <a:pt x="116201" y="37571"/>
                </a:cubicBezTo>
                <a:cubicBezTo>
                  <a:pt x="116201" y="38894"/>
                  <a:pt x="115067" y="38894"/>
                  <a:pt x="115067" y="38894"/>
                </a:cubicBezTo>
                <a:cubicBezTo>
                  <a:pt x="115067" y="38894"/>
                  <a:pt x="115067" y="40216"/>
                  <a:pt x="115067" y="40216"/>
                </a:cubicBezTo>
                <a:cubicBezTo>
                  <a:pt x="115067" y="46831"/>
                  <a:pt x="116201" y="50800"/>
                  <a:pt x="119603" y="50800"/>
                </a:cubicBezTo>
                <a:cubicBezTo>
                  <a:pt x="123005" y="50800"/>
                  <a:pt x="123005" y="44185"/>
                  <a:pt x="123005" y="40216"/>
                </a:cubicBezTo>
                <a:cubicBezTo>
                  <a:pt x="123005" y="38894"/>
                  <a:pt x="123005" y="36248"/>
                  <a:pt x="123005" y="34925"/>
                </a:cubicBezTo>
                <a:close/>
                <a:moveTo>
                  <a:pt x="162011" y="31750"/>
                </a:moveTo>
                <a:cubicBezTo>
                  <a:pt x="159290" y="31750"/>
                  <a:pt x="157929" y="35560"/>
                  <a:pt x="157929" y="40640"/>
                </a:cubicBezTo>
                <a:cubicBezTo>
                  <a:pt x="157929" y="46990"/>
                  <a:pt x="159290" y="50800"/>
                  <a:pt x="162011" y="50800"/>
                </a:cubicBezTo>
                <a:cubicBezTo>
                  <a:pt x="166093" y="50800"/>
                  <a:pt x="167454" y="44450"/>
                  <a:pt x="167454" y="40640"/>
                </a:cubicBezTo>
                <a:cubicBezTo>
                  <a:pt x="167454" y="36830"/>
                  <a:pt x="166093" y="31750"/>
                  <a:pt x="162011" y="31750"/>
                </a:cubicBezTo>
                <a:close/>
                <a:moveTo>
                  <a:pt x="144703" y="28575"/>
                </a:moveTo>
                <a:cubicBezTo>
                  <a:pt x="144703" y="28575"/>
                  <a:pt x="144703" y="28575"/>
                  <a:pt x="144703" y="55075"/>
                </a:cubicBezTo>
                <a:cubicBezTo>
                  <a:pt x="144703" y="55075"/>
                  <a:pt x="143389" y="55075"/>
                  <a:pt x="143389" y="55075"/>
                </a:cubicBezTo>
                <a:cubicBezTo>
                  <a:pt x="143389" y="55075"/>
                  <a:pt x="143389" y="55075"/>
                  <a:pt x="139447" y="55075"/>
                </a:cubicBezTo>
                <a:cubicBezTo>
                  <a:pt x="139447" y="55075"/>
                  <a:pt x="139447" y="55075"/>
                  <a:pt x="139447" y="32550"/>
                </a:cubicBezTo>
                <a:cubicBezTo>
                  <a:pt x="139447" y="32550"/>
                  <a:pt x="139447" y="32550"/>
                  <a:pt x="135504" y="33875"/>
                </a:cubicBezTo>
                <a:cubicBezTo>
                  <a:pt x="135504" y="33875"/>
                  <a:pt x="135504" y="33875"/>
                  <a:pt x="134190" y="33875"/>
                </a:cubicBezTo>
                <a:cubicBezTo>
                  <a:pt x="134190" y="33875"/>
                  <a:pt x="134190" y="33875"/>
                  <a:pt x="132876" y="31225"/>
                </a:cubicBezTo>
                <a:cubicBezTo>
                  <a:pt x="131562" y="31225"/>
                  <a:pt x="130248" y="32550"/>
                  <a:pt x="127619" y="32550"/>
                </a:cubicBezTo>
                <a:cubicBezTo>
                  <a:pt x="128934" y="35200"/>
                  <a:pt x="128934" y="37850"/>
                  <a:pt x="128934" y="40500"/>
                </a:cubicBezTo>
                <a:cubicBezTo>
                  <a:pt x="128934" y="51100"/>
                  <a:pt x="124991" y="56400"/>
                  <a:pt x="118420" y="56400"/>
                </a:cubicBezTo>
                <a:cubicBezTo>
                  <a:pt x="113164" y="56400"/>
                  <a:pt x="109221" y="51100"/>
                  <a:pt x="109221" y="41825"/>
                </a:cubicBezTo>
                <a:cubicBezTo>
                  <a:pt x="106593" y="43150"/>
                  <a:pt x="103964" y="44475"/>
                  <a:pt x="101336" y="47125"/>
                </a:cubicBezTo>
                <a:cubicBezTo>
                  <a:pt x="101336" y="47125"/>
                  <a:pt x="101336" y="47125"/>
                  <a:pt x="101336" y="55075"/>
                </a:cubicBezTo>
                <a:cubicBezTo>
                  <a:pt x="101336" y="55075"/>
                  <a:pt x="101336" y="55075"/>
                  <a:pt x="100022" y="55075"/>
                </a:cubicBezTo>
                <a:cubicBezTo>
                  <a:pt x="100022" y="55075"/>
                  <a:pt x="100022" y="55075"/>
                  <a:pt x="97394" y="55075"/>
                </a:cubicBezTo>
                <a:cubicBezTo>
                  <a:pt x="96080" y="55075"/>
                  <a:pt x="96080" y="55075"/>
                  <a:pt x="96080" y="55075"/>
                </a:cubicBezTo>
                <a:cubicBezTo>
                  <a:pt x="96080" y="55075"/>
                  <a:pt x="96080" y="55075"/>
                  <a:pt x="96080" y="49775"/>
                </a:cubicBezTo>
                <a:cubicBezTo>
                  <a:pt x="85566" y="57725"/>
                  <a:pt x="77681" y="65675"/>
                  <a:pt x="72425" y="77600"/>
                </a:cubicBezTo>
                <a:cubicBezTo>
                  <a:pt x="73739" y="76275"/>
                  <a:pt x="75053" y="76275"/>
                  <a:pt x="76367" y="76275"/>
                </a:cubicBezTo>
                <a:cubicBezTo>
                  <a:pt x="82938" y="76275"/>
                  <a:pt x="86880" y="81575"/>
                  <a:pt x="86880" y="90850"/>
                </a:cubicBezTo>
                <a:cubicBezTo>
                  <a:pt x="86880" y="101450"/>
                  <a:pt x="82938" y="106750"/>
                  <a:pt x="76367" y="106750"/>
                </a:cubicBezTo>
                <a:cubicBezTo>
                  <a:pt x="71111" y="106750"/>
                  <a:pt x="68482" y="102775"/>
                  <a:pt x="67168" y="97475"/>
                </a:cubicBezTo>
                <a:cubicBezTo>
                  <a:pt x="65854" y="106750"/>
                  <a:pt x="69796" y="120000"/>
                  <a:pt x="75053" y="127950"/>
                </a:cubicBezTo>
                <a:cubicBezTo>
                  <a:pt x="75053" y="127950"/>
                  <a:pt x="76367" y="127950"/>
                  <a:pt x="76367" y="127950"/>
                </a:cubicBezTo>
                <a:cubicBezTo>
                  <a:pt x="76367" y="127950"/>
                  <a:pt x="76367" y="127950"/>
                  <a:pt x="78995" y="127950"/>
                </a:cubicBezTo>
                <a:cubicBezTo>
                  <a:pt x="78995" y="127950"/>
                  <a:pt x="80310" y="127950"/>
                  <a:pt x="80310" y="127950"/>
                </a:cubicBezTo>
                <a:cubicBezTo>
                  <a:pt x="80310" y="127950"/>
                  <a:pt x="80310" y="127950"/>
                  <a:pt x="80310" y="133250"/>
                </a:cubicBezTo>
                <a:cubicBezTo>
                  <a:pt x="82938" y="134575"/>
                  <a:pt x="85566" y="135900"/>
                  <a:pt x="88195" y="135900"/>
                </a:cubicBezTo>
                <a:cubicBezTo>
                  <a:pt x="89509" y="130600"/>
                  <a:pt x="93451" y="126625"/>
                  <a:pt x="97394" y="126625"/>
                </a:cubicBezTo>
                <a:cubicBezTo>
                  <a:pt x="102650" y="126625"/>
                  <a:pt x="106593" y="130600"/>
                  <a:pt x="107907" y="135900"/>
                </a:cubicBezTo>
                <a:cubicBezTo>
                  <a:pt x="110535" y="137225"/>
                  <a:pt x="113164" y="138550"/>
                  <a:pt x="114478" y="145175"/>
                </a:cubicBezTo>
                <a:cubicBezTo>
                  <a:pt x="115792" y="147825"/>
                  <a:pt x="115792" y="150475"/>
                  <a:pt x="117106" y="151800"/>
                </a:cubicBezTo>
                <a:cubicBezTo>
                  <a:pt x="117106" y="151800"/>
                  <a:pt x="117106" y="151800"/>
                  <a:pt x="117106" y="133250"/>
                </a:cubicBezTo>
                <a:cubicBezTo>
                  <a:pt x="117106" y="133250"/>
                  <a:pt x="117106" y="133250"/>
                  <a:pt x="114478" y="134575"/>
                </a:cubicBezTo>
                <a:cubicBezTo>
                  <a:pt x="113164" y="135900"/>
                  <a:pt x="113164" y="135900"/>
                  <a:pt x="113164" y="135900"/>
                </a:cubicBezTo>
                <a:cubicBezTo>
                  <a:pt x="113164" y="134575"/>
                  <a:pt x="113164" y="134575"/>
                  <a:pt x="113164" y="134575"/>
                </a:cubicBezTo>
                <a:cubicBezTo>
                  <a:pt x="113164" y="134575"/>
                  <a:pt x="113164" y="134575"/>
                  <a:pt x="111849" y="131925"/>
                </a:cubicBezTo>
                <a:cubicBezTo>
                  <a:pt x="111849" y="131925"/>
                  <a:pt x="111849" y="130600"/>
                  <a:pt x="111849" y="130600"/>
                </a:cubicBezTo>
                <a:cubicBezTo>
                  <a:pt x="111849" y="130600"/>
                  <a:pt x="111849" y="130600"/>
                  <a:pt x="118420" y="127950"/>
                </a:cubicBezTo>
                <a:cubicBezTo>
                  <a:pt x="118420" y="127950"/>
                  <a:pt x="118420" y="127950"/>
                  <a:pt x="122363" y="127950"/>
                </a:cubicBezTo>
                <a:cubicBezTo>
                  <a:pt x="122363" y="127950"/>
                  <a:pt x="122363" y="127950"/>
                  <a:pt x="122363" y="155775"/>
                </a:cubicBezTo>
                <a:cubicBezTo>
                  <a:pt x="122363" y="155775"/>
                  <a:pt x="122363" y="157100"/>
                  <a:pt x="122363" y="157100"/>
                </a:cubicBezTo>
                <a:cubicBezTo>
                  <a:pt x="122363" y="157100"/>
                  <a:pt x="122363" y="157100"/>
                  <a:pt x="121049" y="157100"/>
                </a:cubicBezTo>
                <a:cubicBezTo>
                  <a:pt x="123677" y="159750"/>
                  <a:pt x="128934" y="161075"/>
                  <a:pt x="135504" y="162400"/>
                </a:cubicBezTo>
                <a:cubicBezTo>
                  <a:pt x="144703" y="165050"/>
                  <a:pt x="159159" y="151800"/>
                  <a:pt x="161787" y="159750"/>
                </a:cubicBezTo>
                <a:cubicBezTo>
                  <a:pt x="164416" y="175650"/>
                  <a:pt x="173615" y="186250"/>
                  <a:pt x="181500" y="191550"/>
                </a:cubicBezTo>
                <a:cubicBezTo>
                  <a:pt x="181500" y="191550"/>
                  <a:pt x="181500" y="191550"/>
                  <a:pt x="181500" y="183600"/>
                </a:cubicBezTo>
                <a:cubicBezTo>
                  <a:pt x="181500" y="183600"/>
                  <a:pt x="181500" y="183600"/>
                  <a:pt x="178872" y="186250"/>
                </a:cubicBezTo>
                <a:cubicBezTo>
                  <a:pt x="177557" y="186250"/>
                  <a:pt x="177557" y="186250"/>
                  <a:pt x="177557" y="186250"/>
                </a:cubicBezTo>
                <a:cubicBezTo>
                  <a:pt x="177557" y="186250"/>
                  <a:pt x="177557" y="184925"/>
                  <a:pt x="176243" y="184925"/>
                </a:cubicBezTo>
                <a:cubicBezTo>
                  <a:pt x="176243" y="184925"/>
                  <a:pt x="176243" y="184925"/>
                  <a:pt x="176243" y="182275"/>
                </a:cubicBezTo>
                <a:cubicBezTo>
                  <a:pt x="176243" y="182275"/>
                  <a:pt x="176243" y="180950"/>
                  <a:pt x="176243" y="180950"/>
                </a:cubicBezTo>
                <a:cubicBezTo>
                  <a:pt x="176243" y="180950"/>
                  <a:pt x="176243" y="180950"/>
                  <a:pt x="182814" y="178300"/>
                </a:cubicBezTo>
                <a:cubicBezTo>
                  <a:pt x="182814" y="178300"/>
                  <a:pt x="182814" y="178300"/>
                  <a:pt x="186756" y="178300"/>
                </a:cubicBezTo>
                <a:cubicBezTo>
                  <a:pt x="186756" y="178300"/>
                  <a:pt x="186756" y="178300"/>
                  <a:pt x="186756" y="194200"/>
                </a:cubicBezTo>
                <a:cubicBezTo>
                  <a:pt x="194641" y="196850"/>
                  <a:pt x="201213" y="194200"/>
                  <a:pt x="199898" y="186250"/>
                </a:cubicBezTo>
                <a:cubicBezTo>
                  <a:pt x="199898" y="186250"/>
                  <a:pt x="198584" y="186250"/>
                  <a:pt x="198584" y="186250"/>
                </a:cubicBezTo>
                <a:cubicBezTo>
                  <a:pt x="198584" y="186250"/>
                  <a:pt x="198584" y="184925"/>
                  <a:pt x="198584" y="184925"/>
                </a:cubicBezTo>
                <a:cubicBezTo>
                  <a:pt x="198584" y="184925"/>
                  <a:pt x="198584" y="184925"/>
                  <a:pt x="197270" y="182275"/>
                </a:cubicBezTo>
                <a:cubicBezTo>
                  <a:pt x="197270" y="182275"/>
                  <a:pt x="197270" y="180950"/>
                  <a:pt x="198584" y="180950"/>
                </a:cubicBezTo>
                <a:cubicBezTo>
                  <a:pt x="198584" y="180950"/>
                  <a:pt x="198584" y="180950"/>
                  <a:pt x="199898" y="180950"/>
                </a:cubicBezTo>
                <a:cubicBezTo>
                  <a:pt x="198584" y="167700"/>
                  <a:pt x="199898" y="166375"/>
                  <a:pt x="199898" y="166375"/>
                </a:cubicBezTo>
                <a:cubicBezTo>
                  <a:pt x="199898" y="166375"/>
                  <a:pt x="226182" y="169025"/>
                  <a:pt x="234066" y="161075"/>
                </a:cubicBezTo>
                <a:cubicBezTo>
                  <a:pt x="238009" y="157100"/>
                  <a:pt x="240637" y="151800"/>
                  <a:pt x="241951" y="146500"/>
                </a:cubicBezTo>
                <a:cubicBezTo>
                  <a:pt x="243266" y="145175"/>
                  <a:pt x="244580" y="143850"/>
                  <a:pt x="245894" y="143850"/>
                </a:cubicBezTo>
                <a:cubicBezTo>
                  <a:pt x="245894" y="143850"/>
                  <a:pt x="245894" y="143850"/>
                  <a:pt x="245894" y="133250"/>
                </a:cubicBezTo>
                <a:cubicBezTo>
                  <a:pt x="245894" y="133250"/>
                  <a:pt x="245894" y="133250"/>
                  <a:pt x="241951" y="134575"/>
                </a:cubicBezTo>
                <a:cubicBezTo>
                  <a:pt x="241951" y="135900"/>
                  <a:pt x="241951" y="135900"/>
                  <a:pt x="241951" y="135900"/>
                </a:cubicBezTo>
                <a:cubicBezTo>
                  <a:pt x="241951" y="134575"/>
                  <a:pt x="240637" y="134575"/>
                  <a:pt x="240637" y="134575"/>
                </a:cubicBezTo>
                <a:cubicBezTo>
                  <a:pt x="240637" y="134575"/>
                  <a:pt x="240637" y="134575"/>
                  <a:pt x="240637" y="131925"/>
                </a:cubicBezTo>
                <a:cubicBezTo>
                  <a:pt x="240637" y="131925"/>
                  <a:pt x="240637" y="130600"/>
                  <a:pt x="240637" y="130600"/>
                </a:cubicBezTo>
                <a:cubicBezTo>
                  <a:pt x="240637" y="130600"/>
                  <a:pt x="240637" y="130600"/>
                  <a:pt x="247208" y="127950"/>
                </a:cubicBezTo>
                <a:cubicBezTo>
                  <a:pt x="247208" y="127950"/>
                  <a:pt x="247208" y="127950"/>
                  <a:pt x="249836" y="127950"/>
                </a:cubicBezTo>
                <a:cubicBezTo>
                  <a:pt x="251151" y="127950"/>
                  <a:pt x="251151" y="127950"/>
                  <a:pt x="251151" y="127950"/>
                </a:cubicBezTo>
                <a:cubicBezTo>
                  <a:pt x="251151" y="127950"/>
                  <a:pt x="251151" y="127950"/>
                  <a:pt x="251151" y="143850"/>
                </a:cubicBezTo>
                <a:cubicBezTo>
                  <a:pt x="251151" y="143850"/>
                  <a:pt x="252465" y="143850"/>
                  <a:pt x="252465" y="143850"/>
                </a:cubicBezTo>
                <a:cubicBezTo>
                  <a:pt x="264292" y="137225"/>
                  <a:pt x="262978" y="113375"/>
                  <a:pt x="257721" y="94825"/>
                </a:cubicBezTo>
                <a:cubicBezTo>
                  <a:pt x="256407" y="102775"/>
                  <a:pt x="253779" y="106750"/>
                  <a:pt x="247208" y="106750"/>
                </a:cubicBezTo>
                <a:cubicBezTo>
                  <a:pt x="241951" y="106750"/>
                  <a:pt x="238009" y="101450"/>
                  <a:pt x="238009" y="92175"/>
                </a:cubicBezTo>
                <a:cubicBezTo>
                  <a:pt x="238009" y="81575"/>
                  <a:pt x="241951" y="76275"/>
                  <a:pt x="248522" y="76275"/>
                </a:cubicBezTo>
                <a:cubicBezTo>
                  <a:pt x="248522" y="76275"/>
                  <a:pt x="249836" y="76275"/>
                  <a:pt x="249836" y="76275"/>
                </a:cubicBezTo>
                <a:cubicBezTo>
                  <a:pt x="244580" y="67000"/>
                  <a:pt x="238009" y="59050"/>
                  <a:pt x="230124" y="52425"/>
                </a:cubicBezTo>
                <a:cubicBezTo>
                  <a:pt x="230124" y="52425"/>
                  <a:pt x="230124" y="52425"/>
                  <a:pt x="230124" y="55075"/>
                </a:cubicBezTo>
                <a:cubicBezTo>
                  <a:pt x="230124" y="55075"/>
                  <a:pt x="230124" y="55075"/>
                  <a:pt x="228810" y="55075"/>
                </a:cubicBezTo>
                <a:cubicBezTo>
                  <a:pt x="228810" y="55075"/>
                  <a:pt x="228810" y="55075"/>
                  <a:pt x="224867" y="55075"/>
                </a:cubicBezTo>
                <a:cubicBezTo>
                  <a:pt x="224867" y="55075"/>
                  <a:pt x="224867" y="55075"/>
                  <a:pt x="224867" y="48450"/>
                </a:cubicBezTo>
                <a:cubicBezTo>
                  <a:pt x="220925" y="47125"/>
                  <a:pt x="218297" y="44475"/>
                  <a:pt x="215668" y="43150"/>
                </a:cubicBezTo>
                <a:cubicBezTo>
                  <a:pt x="214354" y="51100"/>
                  <a:pt x="210412" y="56400"/>
                  <a:pt x="205155" y="56400"/>
                </a:cubicBezTo>
                <a:cubicBezTo>
                  <a:pt x="198584" y="56400"/>
                  <a:pt x="194641" y="49775"/>
                  <a:pt x="194641" y="40500"/>
                </a:cubicBezTo>
                <a:cubicBezTo>
                  <a:pt x="194641" y="37850"/>
                  <a:pt x="194641" y="36525"/>
                  <a:pt x="195956" y="33875"/>
                </a:cubicBezTo>
                <a:cubicBezTo>
                  <a:pt x="193327" y="32550"/>
                  <a:pt x="189385" y="32550"/>
                  <a:pt x="186756" y="31225"/>
                </a:cubicBezTo>
                <a:cubicBezTo>
                  <a:pt x="186756" y="31225"/>
                  <a:pt x="186756" y="31225"/>
                  <a:pt x="186756" y="55075"/>
                </a:cubicBezTo>
                <a:cubicBezTo>
                  <a:pt x="186756" y="55075"/>
                  <a:pt x="186756" y="55075"/>
                  <a:pt x="182814" y="55075"/>
                </a:cubicBezTo>
                <a:cubicBezTo>
                  <a:pt x="181500" y="55075"/>
                  <a:pt x="181500" y="55075"/>
                  <a:pt x="181500" y="55075"/>
                </a:cubicBezTo>
                <a:cubicBezTo>
                  <a:pt x="181500" y="55075"/>
                  <a:pt x="181500" y="55075"/>
                  <a:pt x="181500" y="32550"/>
                </a:cubicBezTo>
                <a:cubicBezTo>
                  <a:pt x="181500" y="32550"/>
                  <a:pt x="181500" y="32550"/>
                  <a:pt x="178872" y="33875"/>
                </a:cubicBezTo>
                <a:cubicBezTo>
                  <a:pt x="177557" y="33875"/>
                  <a:pt x="177557" y="33875"/>
                  <a:pt x="177557" y="33875"/>
                </a:cubicBezTo>
                <a:cubicBezTo>
                  <a:pt x="177557" y="33875"/>
                  <a:pt x="177557" y="33875"/>
                  <a:pt x="176243" y="33875"/>
                </a:cubicBezTo>
                <a:cubicBezTo>
                  <a:pt x="176243" y="33875"/>
                  <a:pt x="176243" y="33875"/>
                  <a:pt x="176243" y="31225"/>
                </a:cubicBezTo>
                <a:cubicBezTo>
                  <a:pt x="176243" y="29900"/>
                  <a:pt x="176243" y="29900"/>
                  <a:pt x="176243" y="29900"/>
                </a:cubicBezTo>
                <a:cubicBezTo>
                  <a:pt x="176243" y="29900"/>
                  <a:pt x="176243" y="29900"/>
                  <a:pt x="177557" y="29900"/>
                </a:cubicBezTo>
                <a:cubicBezTo>
                  <a:pt x="173615" y="28575"/>
                  <a:pt x="170987" y="28575"/>
                  <a:pt x="168358" y="28575"/>
                </a:cubicBezTo>
                <a:cubicBezTo>
                  <a:pt x="170987" y="31225"/>
                  <a:pt x="172301" y="35200"/>
                  <a:pt x="172301" y="40500"/>
                </a:cubicBezTo>
                <a:cubicBezTo>
                  <a:pt x="172301" y="51100"/>
                  <a:pt x="168358" y="56400"/>
                  <a:pt x="161787" y="56400"/>
                </a:cubicBezTo>
                <a:cubicBezTo>
                  <a:pt x="155217" y="56400"/>
                  <a:pt x="152588" y="49775"/>
                  <a:pt x="151274" y="40500"/>
                </a:cubicBezTo>
                <a:cubicBezTo>
                  <a:pt x="151274" y="35200"/>
                  <a:pt x="153903" y="29900"/>
                  <a:pt x="156531" y="28575"/>
                </a:cubicBezTo>
                <a:cubicBezTo>
                  <a:pt x="152588" y="28575"/>
                  <a:pt x="148646" y="28575"/>
                  <a:pt x="144703" y="28575"/>
                </a:cubicBezTo>
                <a:close/>
                <a:moveTo>
                  <a:pt x="164533" y="0"/>
                </a:moveTo>
                <a:cubicBezTo>
                  <a:pt x="205215" y="0"/>
                  <a:pt x="240648" y="17090"/>
                  <a:pt x="266895" y="48642"/>
                </a:cubicBezTo>
                <a:cubicBezTo>
                  <a:pt x="285268" y="72305"/>
                  <a:pt x="294454" y="99914"/>
                  <a:pt x="291829" y="130150"/>
                </a:cubicBezTo>
                <a:cubicBezTo>
                  <a:pt x="289205" y="155129"/>
                  <a:pt x="278706" y="181422"/>
                  <a:pt x="269520" y="206400"/>
                </a:cubicBezTo>
                <a:cubicBezTo>
                  <a:pt x="253772" y="247154"/>
                  <a:pt x="239336" y="286594"/>
                  <a:pt x="257709" y="324718"/>
                </a:cubicBezTo>
                <a:cubicBezTo>
                  <a:pt x="257709" y="327348"/>
                  <a:pt x="257709" y="329977"/>
                  <a:pt x="256396" y="332606"/>
                </a:cubicBezTo>
                <a:cubicBezTo>
                  <a:pt x="255084" y="335236"/>
                  <a:pt x="252459" y="336550"/>
                  <a:pt x="249835" y="336550"/>
                </a:cubicBezTo>
                <a:cubicBezTo>
                  <a:pt x="249835" y="336550"/>
                  <a:pt x="249835" y="336550"/>
                  <a:pt x="105478" y="336550"/>
                </a:cubicBezTo>
                <a:cubicBezTo>
                  <a:pt x="101541" y="336550"/>
                  <a:pt x="98916" y="333921"/>
                  <a:pt x="97604" y="331292"/>
                </a:cubicBezTo>
                <a:cubicBezTo>
                  <a:pt x="96292" y="328662"/>
                  <a:pt x="96292" y="327348"/>
                  <a:pt x="96292" y="315516"/>
                </a:cubicBezTo>
                <a:cubicBezTo>
                  <a:pt x="96292" y="314201"/>
                  <a:pt x="96292" y="312887"/>
                  <a:pt x="96292" y="312887"/>
                </a:cubicBezTo>
                <a:cubicBezTo>
                  <a:pt x="94979" y="294481"/>
                  <a:pt x="87105" y="294481"/>
                  <a:pt x="71357" y="294481"/>
                </a:cubicBezTo>
                <a:cubicBezTo>
                  <a:pt x="58234" y="294481"/>
                  <a:pt x="42486" y="294481"/>
                  <a:pt x="31987" y="278706"/>
                </a:cubicBezTo>
                <a:cubicBezTo>
                  <a:pt x="24113" y="266874"/>
                  <a:pt x="24113" y="251098"/>
                  <a:pt x="25426" y="236637"/>
                </a:cubicBezTo>
                <a:cubicBezTo>
                  <a:pt x="25426" y="224805"/>
                  <a:pt x="25426" y="212973"/>
                  <a:pt x="21489" y="209029"/>
                </a:cubicBezTo>
                <a:cubicBezTo>
                  <a:pt x="21489" y="207715"/>
                  <a:pt x="17552" y="206400"/>
                  <a:pt x="16239" y="205085"/>
                </a:cubicBezTo>
                <a:cubicBezTo>
                  <a:pt x="10990" y="202456"/>
                  <a:pt x="3116" y="199827"/>
                  <a:pt x="491" y="191939"/>
                </a:cubicBezTo>
                <a:cubicBezTo>
                  <a:pt x="-821" y="187995"/>
                  <a:pt x="491" y="182736"/>
                  <a:pt x="4428" y="177478"/>
                </a:cubicBezTo>
                <a:cubicBezTo>
                  <a:pt x="17552" y="156443"/>
                  <a:pt x="20176" y="144612"/>
                  <a:pt x="24113" y="126206"/>
                </a:cubicBezTo>
                <a:cubicBezTo>
                  <a:pt x="25426" y="118319"/>
                  <a:pt x="26738" y="109116"/>
                  <a:pt x="29363" y="97284"/>
                </a:cubicBezTo>
                <a:cubicBezTo>
                  <a:pt x="38549" y="68361"/>
                  <a:pt x="55609" y="43383"/>
                  <a:pt x="81856" y="26293"/>
                </a:cubicBezTo>
                <a:cubicBezTo>
                  <a:pt x="105478" y="9202"/>
                  <a:pt x="135662" y="0"/>
                  <a:pt x="1645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椭圆 17"/>
          <p:cNvSpPr/>
          <p:nvPr/>
        </p:nvSpPr>
        <p:spPr>
          <a:xfrm>
            <a:off x="6945035" y="4778792"/>
            <a:ext cx="526032" cy="544286"/>
          </a:xfrm>
          <a:custGeom>
            <a:avLst/>
            <a:gdLst>
              <a:gd name="connsiteX0" fmla="*/ 94055 w 317452"/>
              <a:gd name="connsiteY0" fmla="*/ 135965 h 328468"/>
              <a:gd name="connsiteX1" fmla="*/ 94407 w 317452"/>
              <a:gd name="connsiteY1" fmla="*/ 136055 h 328468"/>
              <a:gd name="connsiteX2" fmla="*/ 104825 w 317452"/>
              <a:gd name="connsiteY2" fmla="*/ 158537 h 328468"/>
              <a:gd name="connsiteX3" fmla="*/ 106109 w 317452"/>
              <a:gd name="connsiteY3" fmla="*/ 161308 h 328468"/>
              <a:gd name="connsiteX4" fmla="*/ 98162 w 317452"/>
              <a:gd name="connsiteY4" fmla="*/ 160053 h 328468"/>
              <a:gd name="connsiteX5" fmla="*/ 96849 w 317452"/>
              <a:gd name="connsiteY5" fmla="*/ 160053 h 328468"/>
              <a:gd name="connsiteX6" fmla="*/ 92911 w 317452"/>
              <a:gd name="connsiteY6" fmla="*/ 137630 h 328468"/>
              <a:gd name="connsiteX7" fmla="*/ 93506 w 317452"/>
              <a:gd name="connsiteY7" fmla="*/ 136765 h 328468"/>
              <a:gd name="connsiteX8" fmla="*/ 39496 w 317452"/>
              <a:gd name="connsiteY8" fmla="*/ 115887 h 328468"/>
              <a:gd name="connsiteX9" fmla="*/ 51437 w 317452"/>
              <a:gd name="connsiteY9" fmla="*/ 165488 h 328468"/>
              <a:gd name="connsiteX10" fmla="*/ 48784 w 317452"/>
              <a:gd name="connsiteY10" fmla="*/ 166793 h 328468"/>
              <a:gd name="connsiteX11" fmla="*/ 47457 w 317452"/>
              <a:gd name="connsiteY11" fmla="*/ 170709 h 328468"/>
              <a:gd name="connsiteX12" fmla="*/ 48784 w 317452"/>
              <a:gd name="connsiteY12" fmla="*/ 173319 h 328468"/>
              <a:gd name="connsiteX13" fmla="*/ 52764 w 317452"/>
              <a:gd name="connsiteY13" fmla="*/ 175930 h 328468"/>
              <a:gd name="connsiteX14" fmla="*/ 55418 w 317452"/>
              <a:gd name="connsiteY14" fmla="*/ 174625 h 328468"/>
              <a:gd name="connsiteX15" fmla="*/ 87263 w 317452"/>
              <a:gd name="connsiteY15" fmla="*/ 216393 h 328468"/>
              <a:gd name="connsiteX16" fmla="*/ 55418 w 317452"/>
              <a:gd name="connsiteY16" fmla="*/ 230752 h 328468"/>
              <a:gd name="connsiteX17" fmla="*/ 38169 w 317452"/>
              <a:gd name="connsiteY17" fmla="*/ 224225 h 328468"/>
              <a:gd name="connsiteX18" fmla="*/ 1017 w 317452"/>
              <a:gd name="connsiteY18" fmla="*/ 147214 h 328468"/>
              <a:gd name="connsiteX19" fmla="*/ 7651 w 317452"/>
              <a:gd name="connsiteY19" fmla="*/ 128940 h 328468"/>
              <a:gd name="connsiteX20" fmla="*/ 39496 w 317452"/>
              <a:gd name="connsiteY20" fmla="*/ 115887 h 328468"/>
              <a:gd name="connsiteX21" fmla="*/ 63900 w 317452"/>
              <a:gd name="connsiteY21" fmla="*/ 106627 h 328468"/>
              <a:gd name="connsiteX22" fmla="*/ 71807 w 317452"/>
              <a:gd name="connsiteY22" fmla="*/ 114982 h 328468"/>
              <a:gd name="connsiteX23" fmla="*/ 81033 w 317452"/>
              <a:gd name="connsiteY23" fmla="*/ 133331 h 328468"/>
              <a:gd name="connsiteX24" fmla="*/ 87623 w 317452"/>
              <a:gd name="connsiteY24" fmla="*/ 130710 h 328468"/>
              <a:gd name="connsiteX25" fmla="*/ 95803 w 317452"/>
              <a:gd name="connsiteY25" fmla="*/ 133422 h 328468"/>
              <a:gd name="connsiteX26" fmla="*/ 94055 w 317452"/>
              <a:gd name="connsiteY26" fmla="*/ 135965 h 328468"/>
              <a:gd name="connsiteX27" fmla="*/ 89115 w 317452"/>
              <a:gd name="connsiteY27" fmla="*/ 134702 h 328468"/>
              <a:gd name="connsiteX28" fmla="*/ 83823 w 317452"/>
              <a:gd name="connsiteY28" fmla="*/ 137407 h 328468"/>
              <a:gd name="connsiteX29" fmla="*/ 82500 w 317452"/>
              <a:gd name="connsiteY29" fmla="*/ 137407 h 328468"/>
              <a:gd name="connsiteX30" fmla="*/ 97053 w 317452"/>
              <a:gd name="connsiteY30" fmla="*/ 169863 h 328468"/>
              <a:gd name="connsiteX31" fmla="*/ 98375 w 317452"/>
              <a:gd name="connsiteY31" fmla="*/ 169863 h 328468"/>
              <a:gd name="connsiteX32" fmla="*/ 103667 w 317452"/>
              <a:gd name="connsiteY32" fmla="*/ 167158 h 328468"/>
              <a:gd name="connsiteX33" fmla="*/ 106313 w 317452"/>
              <a:gd name="connsiteY33" fmla="*/ 161749 h 328468"/>
              <a:gd name="connsiteX34" fmla="*/ 106109 w 317452"/>
              <a:gd name="connsiteY34" fmla="*/ 161308 h 328468"/>
              <a:gd name="connsiteX35" fmla="*/ 109648 w 317452"/>
              <a:gd name="connsiteY35" fmla="*/ 161866 h 328468"/>
              <a:gd name="connsiteX36" fmla="*/ 110272 w 317452"/>
              <a:gd name="connsiteY36" fmla="*/ 161402 h 328468"/>
              <a:gd name="connsiteX37" fmla="*/ 110522 w 317452"/>
              <a:gd name="connsiteY37" fmla="*/ 164622 h 328468"/>
              <a:gd name="connsiteX38" fmla="*/ 106074 w 317452"/>
              <a:gd name="connsiteY38" fmla="*/ 170028 h 328468"/>
              <a:gd name="connsiteX39" fmla="*/ 99484 w 317452"/>
              <a:gd name="connsiteY39" fmla="*/ 172650 h 328468"/>
              <a:gd name="connsiteX40" fmla="*/ 107391 w 317452"/>
              <a:gd name="connsiteY40" fmla="*/ 192309 h 328468"/>
              <a:gd name="connsiteX41" fmla="*/ 100802 w 317452"/>
              <a:gd name="connsiteY41" fmla="*/ 211968 h 328468"/>
              <a:gd name="connsiteX42" fmla="*/ 91576 w 317452"/>
              <a:gd name="connsiteY42" fmla="*/ 215900 h 328468"/>
              <a:gd name="connsiteX43" fmla="*/ 59946 w 317452"/>
              <a:gd name="connsiteY43" fmla="*/ 172650 h 328468"/>
              <a:gd name="connsiteX44" fmla="*/ 62582 w 317452"/>
              <a:gd name="connsiteY44" fmla="*/ 171339 h 328468"/>
              <a:gd name="connsiteX45" fmla="*/ 63900 w 317452"/>
              <a:gd name="connsiteY45" fmla="*/ 166097 h 328468"/>
              <a:gd name="connsiteX46" fmla="*/ 62582 w 317452"/>
              <a:gd name="connsiteY46" fmla="*/ 163475 h 328468"/>
              <a:gd name="connsiteX47" fmla="*/ 58628 w 317452"/>
              <a:gd name="connsiteY47" fmla="*/ 162165 h 328468"/>
              <a:gd name="connsiteX48" fmla="*/ 54674 w 317452"/>
              <a:gd name="connsiteY48" fmla="*/ 163475 h 328468"/>
              <a:gd name="connsiteX49" fmla="*/ 42813 w 317452"/>
              <a:gd name="connsiteY49" fmla="*/ 111051 h 328468"/>
              <a:gd name="connsiteX50" fmla="*/ 52038 w 317452"/>
              <a:gd name="connsiteY50" fmla="*/ 107119 h 328468"/>
              <a:gd name="connsiteX51" fmla="*/ 63900 w 317452"/>
              <a:gd name="connsiteY51" fmla="*/ 106627 h 328468"/>
              <a:gd name="connsiteX52" fmla="*/ 221560 w 317452"/>
              <a:gd name="connsiteY52" fmla="*/ 67725 h 328468"/>
              <a:gd name="connsiteX53" fmla="*/ 239938 w 317452"/>
              <a:gd name="connsiteY53" fmla="*/ 67725 h 328468"/>
              <a:gd name="connsiteX54" fmla="*/ 249127 w 317452"/>
              <a:gd name="connsiteY54" fmla="*/ 90147 h 328468"/>
              <a:gd name="connsiteX55" fmla="*/ 249127 w 317452"/>
              <a:gd name="connsiteY55" fmla="*/ 99380 h 328468"/>
              <a:gd name="connsiteX56" fmla="*/ 259629 w 317452"/>
              <a:gd name="connsiteY56" fmla="*/ 162691 h 328468"/>
              <a:gd name="connsiteX57" fmla="*/ 300324 w 317452"/>
              <a:gd name="connsiteY57" fmla="*/ 193027 h 328468"/>
              <a:gd name="connsiteX58" fmla="*/ 304262 w 317452"/>
              <a:gd name="connsiteY58" fmla="*/ 215450 h 328468"/>
              <a:gd name="connsiteX59" fmla="*/ 283258 w 317452"/>
              <a:gd name="connsiteY59" fmla="*/ 219407 h 328468"/>
              <a:gd name="connsiteX60" fmla="*/ 281946 w 317452"/>
              <a:gd name="connsiteY60" fmla="*/ 218088 h 328468"/>
              <a:gd name="connsiteX61" fmla="*/ 236000 w 317452"/>
              <a:gd name="connsiteY61" fmla="*/ 185113 h 328468"/>
              <a:gd name="connsiteX62" fmla="*/ 229436 w 317452"/>
              <a:gd name="connsiteY62" fmla="*/ 174562 h 328468"/>
              <a:gd name="connsiteX63" fmla="*/ 224185 w 317452"/>
              <a:gd name="connsiteY63" fmla="*/ 145544 h 328468"/>
              <a:gd name="connsiteX64" fmla="*/ 196617 w 317452"/>
              <a:gd name="connsiteY64" fmla="*/ 194346 h 328468"/>
              <a:gd name="connsiteX65" fmla="*/ 229436 w 317452"/>
              <a:gd name="connsiteY65" fmla="*/ 243148 h 328468"/>
              <a:gd name="connsiteX66" fmla="*/ 230749 w 317452"/>
              <a:gd name="connsiteY66" fmla="*/ 265571 h 328468"/>
              <a:gd name="connsiteX67" fmla="*/ 195305 w 317452"/>
              <a:gd name="connsiteY67" fmla="*/ 318329 h 328468"/>
              <a:gd name="connsiteX68" fmla="*/ 169050 w 317452"/>
              <a:gd name="connsiteY68" fmla="*/ 323605 h 328468"/>
              <a:gd name="connsiteX69" fmla="*/ 167737 w 317452"/>
              <a:gd name="connsiteY69" fmla="*/ 323605 h 328468"/>
              <a:gd name="connsiteX70" fmla="*/ 162486 w 317452"/>
              <a:gd name="connsiteY70" fmla="*/ 297226 h 328468"/>
              <a:gd name="connsiteX71" fmla="*/ 191366 w 317452"/>
              <a:gd name="connsiteY71" fmla="*/ 255019 h 328468"/>
              <a:gd name="connsiteX72" fmla="*/ 167737 w 317452"/>
              <a:gd name="connsiteY72" fmla="*/ 220726 h 328468"/>
              <a:gd name="connsiteX73" fmla="*/ 70594 w 317452"/>
              <a:gd name="connsiteY73" fmla="*/ 322286 h 328468"/>
              <a:gd name="connsiteX74" fmla="*/ 46965 w 317452"/>
              <a:gd name="connsiteY74" fmla="*/ 326243 h 328468"/>
              <a:gd name="connsiteX75" fmla="*/ 44339 w 317452"/>
              <a:gd name="connsiteY75" fmla="*/ 322286 h 328468"/>
              <a:gd name="connsiteX76" fmla="*/ 43027 w 317452"/>
              <a:gd name="connsiteY76" fmla="*/ 295907 h 328468"/>
              <a:gd name="connsiteX77" fmla="*/ 144108 w 317452"/>
              <a:gd name="connsiteY77" fmla="*/ 189070 h 328468"/>
              <a:gd name="connsiteX78" fmla="*/ 148046 w 317452"/>
              <a:gd name="connsiteY78" fmla="*/ 177200 h 328468"/>
              <a:gd name="connsiteX79" fmla="*/ 190054 w 317452"/>
              <a:gd name="connsiteY79" fmla="*/ 103337 h 328468"/>
              <a:gd name="connsiteX80" fmla="*/ 151984 w 317452"/>
              <a:gd name="connsiteY80" fmla="*/ 107294 h 328468"/>
              <a:gd name="connsiteX81" fmla="*/ 119166 w 317452"/>
              <a:gd name="connsiteY81" fmla="*/ 154777 h 328468"/>
              <a:gd name="connsiteX82" fmla="*/ 110272 w 317452"/>
              <a:gd name="connsiteY82" fmla="*/ 161402 h 328468"/>
              <a:gd name="connsiteX83" fmla="*/ 110027 w 317452"/>
              <a:gd name="connsiteY83" fmla="*/ 158233 h 328468"/>
              <a:gd name="connsiteX84" fmla="*/ 99484 w 317452"/>
              <a:gd name="connsiteY84" fmla="*/ 134642 h 328468"/>
              <a:gd name="connsiteX85" fmla="*/ 95803 w 317452"/>
              <a:gd name="connsiteY85" fmla="*/ 133422 h 328468"/>
              <a:gd name="connsiteX86" fmla="*/ 97670 w 317452"/>
              <a:gd name="connsiteY86" fmla="*/ 130706 h 328468"/>
              <a:gd name="connsiteX87" fmla="*/ 130980 w 317452"/>
              <a:gd name="connsiteY87" fmla="*/ 82234 h 328468"/>
              <a:gd name="connsiteX88" fmla="*/ 141482 w 317452"/>
              <a:gd name="connsiteY88" fmla="*/ 75639 h 328468"/>
              <a:gd name="connsiteX89" fmla="*/ 221560 w 317452"/>
              <a:gd name="connsiteY89" fmla="*/ 67725 h 328468"/>
              <a:gd name="connsiteX90" fmla="*/ 276970 w 317452"/>
              <a:gd name="connsiteY90" fmla="*/ 0 h 328468"/>
              <a:gd name="connsiteX91" fmla="*/ 317452 w 317452"/>
              <a:gd name="connsiteY91" fmla="*/ 39688 h 328468"/>
              <a:gd name="connsiteX92" fmla="*/ 276970 w 317452"/>
              <a:gd name="connsiteY92" fmla="*/ 79376 h 328468"/>
              <a:gd name="connsiteX93" fmla="*/ 236488 w 317452"/>
              <a:gd name="connsiteY93" fmla="*/ 39688 h 328468"/>
              <a:gd name="connsiteX94" fmla="*/ 276970 w 317452"/>
              <a:gd name="connsiteY94" fmla="*/ 0 h 3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17452" h="328468">
                <a:moveTo>
                  <a:pt x="94055" y="135965"/>
                </a:moveTo>
                <a:lnTo>
                  <a:pt x="94407" y="136055"/>
                </a:lnTo>
                <a:cubicBezTo>
                  <a:pt x="100360" y="148902"/>
                  <a:pt x="103337" y="155325"/>
                  <a:pt x="104825" y="158537"/>
                </a:cubicBezTo>
                <a:lnTo>
                  <a:pt x="106109" y="161308"/>
                </a:lnTo>
                <a:lnTo>
                  <a:pt x="98162" y="160053"/>
                </a:lnTo>
                <a:cubicBezTo>
                  <a:pt x="98162" y="160053"/>
                  <a:pt x="96849" y="160053"/>
                  <a:pt x="96849" y="160053"/>
                </a:cubicBezTo>
                <a:cubicBezTo>
                  <a:pt x="90285" y="154777"/>
                  <a:pt x="87660" y="144225"/>
                  <a:pt x="92911" y="137630"/>
                </a:cubicBezTo>
                <a:cubicBezTo>
                  <a:pt x="92911" y="137630"/>
                  <a:pt x="92911" y="137630"/>
                  <a:pt x="93506" y="136765"/>
                </a:cubicBezTo>
                <a:close/>
                <a:moveTo>
                  <a:pt x="39496" y="115887"/>
                </a:moveTo>
                <a:cubicBezTo>
                  <a:pt x="39496" y="115887"/>
                  <a:pt x="39496" y="115887"/>
                  <a:pt x="51437" y="165488"/>
                </a:cubicBezTo>
                <a:cubicBezTo>
                  <a:pt x="51437" y="165488"/>
                  <a:pt x="51437" y="165488"/>
                  <a:pt x="48784" y="166793"/>
                </a:cubicBezTo>
                <a:cubicBezTo>
                  <a:pt x="47457" y="166793"/>
                  <a:pt x="47457" y="169403"/>
                  <a:pt x="47457" y="170709"/>
                </a:cubicBezTo>
                <a:cubicBezTo>
                  <a:pt x="47457" y="170709"/>
                  <a:pt x="47457" y="170709"/>
                  <a:pt x="48784" y="173319"/>
                </a:cubicBezTo>
                <a:cubicBezTo>
                  <a:pt x="50111" y="175930"/>
                  <a:pt x="51437" y="175930"/>
                  <a:pt x="52764" y="175930"/>
                </a:cubicBezTo>
                <a:lnTo>
                  <a:pt x="55418" y="174625"/>
                </a:lnTo>
                <a:cubicBezTo>
                  <a:pt x="55418" y="174625"/>
                  <a:pt x="55418" y="174625"/>
                  <a:pt x="87263" y="216393"/>
                </a:cubicBezTo>
                <a:cubicBezTo>
                  <a:pt x="87263" y="216393"/>
                  <a:pt x="87263" y="216393"/>
                  <a:pt x="55418" y="230752"/>
                </a:cubicBezTo>
                <a:cubicBezTo>
                  <a:pt x="48784" y="233362"/>
                  <a:pt x="40823" y="230752"/>
                  <a:pt x="38169" y="224225"/>
                </a:cubicBezTo>
                <a:cubicBezTo>
                  <a:pt x="38169" y="224225"/>
                  <a:pt x="38169" y="224225"/>
                  <a:pt x="1017" y="147214"/>
                </a:cubicBezTo>
                <a:cubicBezTo>
                  <a:pt x="-1637" y="140687"/>
                  <a:pt x="1017" y="132856"/>
                  <a:pt x="7651" y="128940"/>
                </a:cubicBezTo>
                <a:cubicBezTo>
                  <a:pt x="7651" y="128940"/>
                  <a:pt x="7651" y="128940"/>
                  <a:pt x="39496" y="115887"/>
                </a:cubicBezTo>
                <a:close/>
                <a:moveTo>
                  <a:pt x="63900" y="106627"/>
                </a:moveTo>
                <a:cubicBezTo>
                  <a:pt x="67524" y="108102"/>
                  <a:pt x="70489" y="111051"/>
                  <a:pt x="71807" y="114982"/>
                </a:cubicBezTo>
                <a:cubicBezTo>
                  <a:pt x="71807" y="114982"/>
                  <a:pt x="71807" y="114982"/>
                  <a:pt x="81033" y="133331"/>
                </a:cubicBezTo>
                <a:cubicBezTo>
                  <a:pt x="81033" y="133331"/>
                  <a:pt x="81033" y="133331"/>
                  <a:pt x="87623" y="130710"/>
                </a:cubicBezTo>
                <a:lnTo>
                  <a:pt x="95803" y="133422"/>
                </a:lnTo>
                <a:lnTo>
                  <a:pt x="94055" y="135965"/>
                </a:lnTo>
                <a:lnTo>
                  <a:pt x="89115" y="134702"/>
                </a:lnTo>
                <a:cubicBezTo>
                  <a:pt x="89115" y="134702"/>
                  <a:pt x="89115" y="134702"/>
                  <a:pt x="83823" y="137407"/>
                </a:cubicBezTo>
                <a:cubicBezTo>
                  <a:pt x="83823" y="137407"/>
                  <a:pt x="82500" y="137407"/>
                  <a:pt x="82500" y="137407"/>
                </a:cubicBezTo>
                <a:cubicBezTo>
                  <a:pt x="82500" y="137407"/>
                  <a:pt x="82500" y="137407"/>
                  <a:pt x="97053" y="169863"/>
                </a:cubicBezTo>
                <a:cubicBezTo>
                  <a:pt x="97053" y="169863"/>
                  <a:pt x="97053" y="169863"/>
                  <a:pt x="98375" y="169863"/>
                </a:cubicBezTo>
                <a:lnTo>
                  <a:pt x="103667" y="167158"/>
                </a:lnTo>
                <a:cubicBezTo>
                  <a:pt x="106313" y="165806"/>
                  <a:pt x="106313" y="163101"/>
                  <a:pt x="106313" y="161749"/>
                </a:cubicBezTo>
                <a:lnTo>
                  <a:pt x="106109" y="161308"/>
                </a:lnTo>
                <a:lnTo>
                  <a:pt x="109648" y="161866"/>
                </a:lnTo>
                <a:lnTo>
                  <a:pt x="110272" y="161402"/>
                </a:lnTo>
                <a:lnTo>
                  <a:pt x="110522" y="164622"/>
                </a:lnTo>
                <a:cubicBezTo>
                  <a:pt x="109698" y="166752"/>
                  <a:pt x="108051" y="168718"/>
                  <a:pt x="106074" y="170028"/>
                </a:cubicBezTo>
                <a:cubicBezTo>
                  <a:pt x="106074" y="170028"/>
                  <a:pt x="106074" y="170028"/>
                  <a:pt x="99484" y="172650"/>
                </a:cubicBezTo>
                <a:cubicBezTo>
                  <a:pt x="99484" y="172650"/>
                  <a:pt x="99484" y="172650"/>
                  <a:pt x="107391" y="192309"/>
                </a:cubicBezTo>
                <a:cubicBezTo>
                  <a:pt x="111345" y="198862"/>
                  <a:pt x="107391" y="208036"/>
                  <a:pt x="100802" y="211968"/>
                </a:cubicBezTo>
                <a:cubicBezTo>
                  <a:pt x="100802" y="211968"/>
                  <a:pt x="100802" y="211968"/>
                  <a:pt x="91576" y="215900"/>
                </a:cubicBezTo>
                <a:cubicBezTo>
                  <a:pt x="91576" y="215900"/>
                  <a:pt x="91576" y="215900"/>
                  <a:pt x="59946" y="172650"/>
                </a:cubicBezTo>
                <a:cubicBezTo>
                  <a:pt x="59946" y="172650"/>
                  <a:pt x="59946" y="172650"/>
                  <a:pt x="62582" y="171339"/>
                </a:cubicBezTo>
                <a:cubicBezTo>
                  <a:pt x="65218" y="170028"/>
                  <a:pt x="65218" y="167407"/>
                  <a:pt x="63900" y="166097"/>
                </a:cubicBezTo>
                <a:cubicBezTo>
                  <a:pt x="63900" y="166097"/>
                  <a:pt x="63900" y="166097"/>
                  <a:pt x="62582" y="163475"/>
                </a:cubicBezTo>
                <a:cubicBezTo>
                  <a:pt x="62582" y="162165"/>
                  <a:pt x="59946" y="160854"/>
                  <a:pt x="58628" y="162165"/>
                </a:cubicBezTo>
                <a:cubicBezTo>
                  <a:pt x="58628" y="162165"/>
                  <a:pt x="58628" y="162165"/>
                  <a:pt x="54674" y="163475"/>
                </a:cubicBezTo>
                <a:cubicBezTo>
                  <a:pt x="54674" y="163475"/>
                  <a:pt x="54674" y="163475"/>
                  <a:pt x="42813" y="111051"/>
                </a:cubicBezTo>
                <a:cubicBezTo>
                  <a:pt x="42813" y="111051"/>
                  <a:pt x="42813" y="111051"/>
                  <a:pt x="52038" y="107119"/>
                </a:cubicBezTo>
                <a:cubicBezTo>
                  <a:pt x="55992" y="105153"/>
                  <a:pt x="60275" y="105153"/>
                  <a:pt x="63900" y="106627"/>
                </a:cubicBezTo>
                <a:close/>
                <a:moveTo>
                  <a:pt x="221560" y="67725"/>
                </a:moveTo>
                <a:cubicBezTo>
                  <a:pt x="226810" y="65087"/>
                  <a:pt x="234687" y="65087"/>
                  <a:pt x="239938" y="67725"/>
                </a:cubicBezTo>
                <a:cubicBezTo>
                  <a:pt x="247814" y="73001"/>
                  <a:pt x="250440" y="80915"/>
                  <a:pt x="249127" y="90147"/>
                </a:cubicBezTo>
                <a:cubicBezTo>
                  <a:pt x="249127" y="92785"/>
                  <a:pt x="249127" y="96742"/>
                  <a:pt x="249127" y="99380"/>
                </a:cubicBezTo>
                <a:cubicBezTo>
                  <a:pt x="249127" y="99380"/>
                  <a:pt x="249127" y="99380"/>
                  <a:pt x="259629" y="162691"/>
                </a:cubicBezTo>
                <a:cubicBezTo>
                  <a:pt x="259629" y="162691"/>
                  <a:pt x="259629" y="162691"/>
                  <a:pt x="300324" y="193027"/>
                </a:cubicBezTo>
                <a:cubicBezTo>
                  <a:pt x="308200" y="198303"/>
                  <a:pt x="309513" y="207536"/>
                  <a:pt x="304262" y="215450"/>
                </a:cubicBezTo>
                <a:cubicBezTo>
                  <a:pt x="299011" y="222045"/>
                  <a:pt x="289822" y="223363"/>
                  <a:pt x="283258" y="219407"/>
                </a:cubicBezTo>
                <a:cubicBezTo>
                  <a:pt x="283258" y="219407"/>
                  <a:pt x="281946" y="219407"/>
                  <a:pt x="281946" y="218088"/>
                </a:cubicBezTo>
                <a:cubicBezTo>
                  <a:pt x="281946" y="218088"/>
                  <a:pt x="281946" y="218088"/>
                  <a:pt x="236000" y="185113"/>
                </a:cubicBezTo>
                <a:cubicBezTo>
                  <a:pt x="232061" y="182475"/>
                  <a:pt x="230749" y="178518"/>
                  <a:pt x="229436" y="174562"/>
                </a:cubicBezTo>
                <a:cubicBezTo>
                  <a:pt x="229436" y="174562"/>
                  <a:pt x="229436" y="174562"/>
                  <a:pt x="224185" y="145544"/>
                </a:cubicBezTo>
                <a:cubicBezTo>
                  <a:pt x="224185" y="145544"/>
                  <a:pt x="224185" y="145544"/>
                  <a:pt x="196617" y="194346"/>
                </a:cubicBezTo>
                <a:cubicBezTo>
                  <a:pt x="196617" y="194346"/>
                  <a:pt x="196617" y="194346"/>
                  <a:pt x="229436" y="243148"/>
                </a:cubicBezTo>
                <a:cubicBezTo>
                  <a:pt x="234687" y="249743"/>
                  <a:pt x="234687" y="258976"/>
                  <a:pt x="230749" y="265571"/>
                </a:cubicBezTo>
                <a:cubicBezTo>
                  <a:pt x="230749" y="265571"/>
                  <a:pt x="230749" y="265571"/>
                  <a:pt x="195305" y="318329"/>
                </a:cubicBezTo>
                <a:cubicBezTo>
                  <a:pt x="188741" y="326243"/>
                  <a:pt x="178239" y="328881"/>
                  <a:pt x="169050" y="323605"/>
                </a:cubicBezTo>
                <a:cubicBezTo>
                  <a:pt x="169050" y="323605"/>
                  <a:pt x="169050" y="323605"/>
                  <a:pt x="167737" y="323605"/>
                </a:cubicBezTo>
                <a:cubicBezTo>
                  <a:pt x="159861" y="318329"/>
                  <a:pt x="157235" y="305140"/>
                  <a:pt x="162486" y="297226"/>
                </a:cubicBezTo>
                <a:cubicBezTo>
                  <a:pt x="162486" y="297226"/>
                  <a:pt x="162486" y="297226"/>
                  <a:pt x="191366" y="255019"/>
                </a:cubicBezTo>
                <a:cubicBezTo>
                  <a:pt x="191366" y="255019"/>
                  <a:pt x="191366" y="255019"/>
                  <a:pt x="167737" y="220726"/>
                </a:cubicBezTo>
                <a:cubicBezTo>
                  <a:pt x="167737" y="220726"/>
                  <a:pt x="167737" y="220726"/>
                  <a:pt x="70594" y="322286"/>
                </a:cubicBezTo>
                <a:cubicBezTo>
                  <a:pt x="65343" y="328881"/>
                  <a:pt x="54841" y="330200"/>
                  <a:pt x="46965" y="326243"/>
                </a:cubicBezTo>
                <a:cubicBezTo>
                  <a:pt x="45652" y="324924"/>
                  <a:pt x="44339" y="323605"/>
                  <a:pt x="44339" y="322286"/>
                </a:cubicBezTo>
                <a:cubicBezTo>
                  <a:pt x="36463" y="315691"/>
                  <a:pt x="36463" y="303821"/>
                  <a:pt x="43027" y="295907"/>
                </a:cubicBezTo>
                <a:cubicBezTo>
                  <a:pt x="43027" y="295907"/>
                  <a:pt x="43027" y="295907"/>
                  <a:pt x="144108" y="189070"/>
                </a:cubicBezTo>
                <a:cubicBezTo>
                  <a:pt x="144108" y="185113"/>
                  <a:pt x="145421" y="181156"/>
                  <a:pt x="148046" y="177200"/>
                </a:cubicBezTo>
                <a:cubicBezTo>
                  <a:pt x="148046" y="177200"/>
                  <a:pt x="148046" y="177200"/>
                  <a:pt x="190054" y="103337"/>
                </a:cubicBezTo>
                <a:cubicBezTo>
                  <a:pt x="190054" y="103337"/>
                  <a:pt x="190054" y="103337"/>
                  <a:pt x="151984" y="107294"/>
                </a:cubicBezTo>
                <a:cubicBezTo>
                  <a:pt x="151984" y="107294"/>
                  <a:pt x="151984" y="107294"/>
                  <a:pt x="119166" y="154777"/>
                </a:cubicBezTo>
                <a:lnTo>
                  <a:pt x="110272" y="161402"/>
                </a:lnTo>
                <a:lnTo>
                  <a:pt x="110027" y="158233"/>
                </a:lnTo>
                <a:cubicBezTo>
                  <a:pt x="99484" y="134642"/>
                  <a:pt x="99484" y="134642"/>
                  <a:pt x="99484" y="134642"/>
                </a:cubicBezTo>
                <a:lnTo>
                  <a:pt x="95803" y="133422"/>
                </a:lnTo>
                <a:lnTo>
                  <a:pt x="97670" y="130706"/>
                </a:lnTo>
                <a:cubicBezTo>
                  <a:pt x="102428" y="123781"/>
                  <a:pt x="111946" y="109932"/>
                  <a:pt x="130980" y="82234"/>
                </a:cubicBezTo>
                <a:cubicBezTo>
                  <a:pt x="133606" y="78277"/>
                  <a:pt x="137544" y="75639"/>
                  <a:pt x="141482" y="75639"/>
                </a:cubicBezTo>
                <a:cubicBezTo>
                  <a:pt x="141482" y="75639"/>
                  <a:pt x="141482" y="75639"/>
                  <a:pt x="221560" y="67725"/>
                </a:cubicBezTo>
                <a:close/>
                <a:moveTo>
                  <a:pt x="276970" y="0"/>
                </a:moveTo>
                <a:cubicBezTo>
                  <a:pt x="299328" y="0"/>
                  <a:pt x="317452" y="17769"/>
                  <a:pt x="317452" y="39688"/>
                </a:cubicBezTo>
                <a:cubicBezTo>
                  <a:pt x="317452" y="61607"/>
                  <a:pt x="299328" y="79376"/>
                  <a:pt x="276970" y="79376"/>
                </a:cubicBezTo>
                <a:cubicBezTo>
                  <a:pt x="254612" y="79376"/>
                  <a:pt x="236488" y="61607"/>
                  <a:pt x="236488" y="39688"/>
                </a:cubicBezTo>
                <a:cubicBezTo>
                  <a:pt x="236488" y="17769"/>
                  <a:pt x="254612" y="0"/>
                  <a:pt x="2769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189191" y="4039249"/>
            <a:ext cx="2577123" cy="901685"/>
            <a:chOff x="6631302" y="1678126"/>
            <a:chExt cx="2577123" cy="901685"/>
          </a:xfrm>
        </p:grpSpPr>
        <p:sp>
          <p:nvSpPr>
            <p:cNvPr id="25" name="矩形 24"/>
            <p:cNvSpPr/>
            <p:nvPr/>
          </p:nvSpPr>
          <p:spPr>
            <a:xfrm>
              <a:off x="6631302" y="2030750"/>
              <a:ext cx="2577123" cy="5490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631303" y="1678126"/>
              <a:ext cx="2241974" cy="4001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400630" y="4039249"/>
            <a:ext cx="2602178" cy="901685"/>
            <a:chOff x="6968903" y="1678126"/>
            <a:chExt cx="2602178" cy="901685"/>
          </a:xfrm>
        </p:grpSpPr>
        <p:sp>
          <p:nvSpPr>
            <p:cNvPr id="28" name="矩形 27"/>
            <p:cNvSpPr/>
            <p:nvPr/>
          </p:nvSpPr>
          <p:spPr>
            <a:xfrm>
              <a:off x="6968903" y="2030750"/>
              <a:ext cx="2602178" cy="5490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329107" y="1678126"/>
              <a:ext cx="2241974" cy="4001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r">
                <a:spcBef>
                  <a:spcPct val="20000"/>
                </a:spcBef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379887" y="1721756"/>
            <a:ext cx="7359200" cy="663422"/>
            <a:chOff x="4239571" y="1678126"/>
            <a:chExt cx="7359200" cy="663422"/>
          </a:xfrm>
        </p:grpSpPr>
        <p:sp>
          <p:nvSpPr>
            <p:cNvPr id="31" name="矩形 30"/>
            <p:cNvSpPr/>
            <p:nvPr/>
          </p:nvSpPr>
          <p:spPr>
            <a:xfrm>
              <a:off x="4239571" y="2033579"/>
              <a:ext cx="7359200" cy="3079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798184" y="1678126"/>
              <a:ext cx="2241974" cy="4001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531942" y="290448"/>
            <a:ext cx="659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02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400630" y="212594"/>
            <a:ext cx="3549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4000" dirty="0">
                <a:cs typeface="+mn-ea"/>
                <a:sym typeface="+mn-lt"/>
              </a:rPr>
              <a:t>Add title text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420" y="6602869"/>
            <a:ext cx="1800200" cy="118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cs typeface="+mn-ea"/>
                <a:sym typeface="+mn-lt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cs typeface="+mn-ea"/>
                <a:sym typeface="+mn-lt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en-US" altLang="zh-CN" sz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947" y="0"/>
            <a:ext cx="3854053" cy="6858000"/>
          </a:xfrm>
          <a:prstGeom prst="rect">
            <a:avLst/>
          </a:prstGeom>
        </p:spPr>
      </p:pic>
      <p:sp>
        <p:nvSpPr>
          <p:cNvPr id="20" name="任意多边形 19"/>
          <p:cNvSpPr/>
          <p:nvPr/>
        </p:nvSpPr>
        <p:spPr>
          <a:xfrm>
            <a:off x="2216409" y="3886085"/>
            <a:ext cx="4991701" cy="87581"/>
          </a:xfrm>
          <a:custGeom>
            <a:avLst/>
            <a:gdLst>
              <a:gd name="connsiteX0" fmla="*/ 0 w 5646057"/>
              <a:gd name="connsiteY0" fmla="*/ 29524 h 87581"/>
              <a:gd name="connsiteX1" fmla="*/ 2815772 w 5646057"/>
              <a:gd name="connsiteY1" fmla="*/ 87581 h 87581"/>
              <a:gd name="connsiteX2" fmla="*/ 4339772 w 5646057"/>
              <a:gd name="connsiteY2" fmla="*/ 495 h 87581"/>
              <a:gd name="connsiteX3" fmla="*/ 5646057 w 5646057"/>
              <a:gd name="connsiteY3" fmla="*/ 58552 h 8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057" h="87581">
                <a:moveTo>
                  <a:pt x="0" y="29524"/>
                </a:moveTo>
                <a:lnTo>
                  <a:pt x="2815772" y="87581"/>
                </a:lnTo>
                <a:cubicBezTo>
                  <a:pt x="3539067" y="82743"/>
                  <a:pt x="3868058" y="5333"/>
                  <a:pt x="4339772" y="495"/>
                </a:cubicBezTo>
                <a:cubicBezTo>
                  <a:pt x="4811486" y="-4343"/>
                  <a:pt x="5228771" y="27104"/>
                  <a:pt x="5646057" y="58552"/>
                </a:cubicBezTo>
              </a:path>
            </a:pathLst>
          </a:custGeom>
          <a:noFill/>
          <a:ln>
            <a:solidFill>
              <a:srgbClr val="0608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788352" y="1388251"/>
            <a:ext cx="1930277" cy="1653585"/>
            <a:chOff x="2650777" y="1555153"/>
            <a:chExt cx="543423" cy="465527"/>
          </a:xfrm>
        </p:grpSpPr>
        <p:sp>
          <p:nvSpPr>
            <p:cNvPr id="15" name="椭圆 14"/>
            <p:cNvSpPr/>
            <p:nvPr/>
          </p:nvSpPr>
          <p:spPr>
            <a:xfrm>
              <a:off x="2650777" y="1555153"/>
              <a:ext cx="459241" cy="459241"/>
            </a:xfrm>
            <a:prstGeom prst="ellipse">
              <a:avLst/>
            </a:prstGeom>
            <a:gradFill>
              <a:gsLst>
                <a:gs pos="100000">
                  <a:srgbClr val="A4CC41"/>
                </a:gs>
                <a:gs pos="0">
                  <a:srgbClr val="F3E513">
                    <a:alpha val="0"/>
                  </a:srgbClr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>
                <a:cs typeface="+mn-ea"/>
                <a:sym typeface="+mn-lt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2707927" y="1598090"/>
              <a:ext cx="486273" cy="422590"/>
            </a:xfrm>
            <a:custGeom>
              <a:avLst/>
              <a:gdLst>
                <a:gd name="connsiteX0" fmla="*/ 182891 w 499855"/>
                <a:gd name="connsiteY0" fmla="*/ 529257 h 529257"/>
                <a:gd name="connsiteX1" fmla="*/ 11 w 499855"/>
                <a:gd name="connsiteY1" fmla="*/ 178737 h 529257"/>
                <a:gd name="connsiteX2" fmla="*/ 175271 w 499855"/>
                <a:gd name="connsiteY2" fmla="*/ 3477 h 529257"/>
                <a:gd name="connsiteX3" fmla="*/ 434351 w 499855"/>
                <a:gd name="connsiteY3" fmla="*/ 72057 h 529257"/>
                <a:gd name="connsiteX4" fmla="*/ 464831 w 499855"/>
                <a:gd name="connsiteY4" fmla="*/ 193977 h 529257"/>
                <a:gd name="connsiteX5" fmla="*/ 464831 w 499855"/>
                <a:gd name="connsiteY5" fmla="*/ 315897 h 529257"/>
                <a:gd name="connsiteX6" fmla="*/ 7631 w 499855"/>
                <a:gd name="connsiteY6" fmla="*/ 414957 h 529257"/>
                <a:gd name="connsiteX0" fmla="*/ 182891 w 518550"/>
                <a:gd name="connsiteY0" fmla="*/ 529282 h 529282"/>
                <a:gd name="connsiteX1" fmla="*/ 11 w 518550"/>
                <a:gd name="connsiteY1" fmla="*/ 178762 h 529282"/>
                <a:gd name="connsiteX2" fmla="*/ 175271 w 518550"/>
                <a:gd name="connsiteY2" fmla="*/ 3502 h 529282"/>
                <a:gd name="connsiteX3" fmla="*/ 434351 w 518550"/>
                <a:gd name="connsiteY3" fmla="*/ 72082 h 529282"/>
                <a:gd name="connsiteX4" fmla="*/ 506106 w 518550"/>
                <a:gd name="connsiteY4" fmla="*/ 197177 h 529282"/>
                <a:gd name="connsiteX5" fmla="*/ 464831 w 518550"/>
                <a:gd name="connsiteY5" fmla="*/ 315922 h 529282"/>
                <a:gd name="connsiteX6" fmla="*/ 7631 w 518550"/>
                <a:gd name="connsiteY6" fmla="*/ 414982 h 529282"/>
                <a:gd name="connsiteX0" fmla="*/ 182891 w 499322"/>
                <a:gd name="connsiteY0" fmla="*/ 530520 h 530520"/>
                <a:gd name="connsiteX1" fmla="*/ 11 w 499322"/>
                <a:gd name="connsiteY1" fmla="*/ 180000 h 530520"/>
                <a:gd name="connsiteX2" fmla="*/ 175271 w 499322"/>
                <a:gd name="connsiteY2" fmla="*/ 4740 h 530520"/>
                <a:gd name="connsiteX3" fmla="*/ 434351 w 499322"/>
                <a:gd name="connsiteY3" fmla="*/ 73320 h 530520"/>
                <a:gd name="connsiteX4" fmla="*/ 464831 w 499322"/>
                <a:gd name="connsiteY4" fmla="*/ 317160 h 530520"/>
                <a:gd name="connsiteX5" fmla="*/ 7631 w 499322"/>
                <a:gd name="connsiteY5" fmla="*/ 416220 h 530520"/>
                <a:gd name="connsiteX0" fmla="*/ 182891 w 469360"/>
                <a:gd name="connsiteY0" fmla="*/ 530651 h 530651"/>
                <a:gd name="connsiteX1" fmla="*/ 11 w 469360"/>
                <a:gd name="connsiteY1" fmla="*/ 180131 h 530651"/>
                <a:gd name="connsiteX2" fmla="*/ 175271 w 469360"/>
                <a:gd name="connsiteY2" fmla="*/ 4871 h 530651"/>
                <a:gd name="connsiteX3" fmla="*/ 434351 w 469360"/>
                <a:gd name="connsiteY3" fmla="*/ 73451 h 530651"/>
                <a:gd name="connsiteX4" fmla="*/ 420381 w 469360"/>
                <a:gd name="connsiteY4" fmla="*/ 326816 h 530651"/>
                <a:gd name="connsiteX5" fmla="*/ 7631 w 469360"/>
                <a:gd name="connsiteY5" fmla="*/ 416351 h 530651"/>
                <a:gd name="connsiteX0" fmla="*/ 182891 w 485936"/>
                <a:gd name="connsiteY0" fmla="*/ 530651 h 530651"/>
                <a:gd name="connsiteX1" fmla="*/ 11 w 485936"/>
                <a:gd name="connsiteY1" fmla="*/ 180131 h 530651"/>
                <a:gd name="connsiteX2" fmla="*/ 175271 w 485936"/>
                <a:gd name="connsiteY2" fmla="*/ 4871 h 530651"/>
                <a:gd name="connsiteX3" fmla="*/ 434351 w 485936"/>
                <a:gd name="connsiteY3" fmla="*/ 73451 h 530651"/>
                <a:gd name="connsiteX4" fmla="*/ 420381 w 485936"/>
                <a:gd name="connsiteY4" fmla="*/ 326816 h 530651"/>
                <a:gd name="connsiteX5" fmla="*/ 7631 w 485936"/>
                <a:gd name="connsiteY5" fmla="*/ 416351 h 530651"/>
                <a:gd name="connsiteX0" fmla="*/ 182902 w 485947"/>
                <a:gd name="connsiteY0" fmla="*/ 536890 h 536890"/>
                <a:gd name="connsiteX1" fmla="*/ 22 w 485947"/>
                <a:gd name="connsiteY1" fmla="*/ 186370 h 536890"/>
                <a:gd name="connsiteX2" fmla="*/ 175282 w 485947"/>
                <a:gd name="connsiteY2" fmla="*/ 11110 h 536890"/>
                <a:gd name="connsiteX3" fmla="*/ 434362 w 485947"/>
                <a:gd name="connsiteY3" fmla="*/ 79690 h 536890"/>
                <a:gd name="connsiteX4" fmla="*/ 420392 w 485947"/>
                <a:gd name="connsiteY4" fmla="*/ 333055 h 536890"/>
                <a:gd name="connsiteX5" fmla="*/ 7642 w 485947"/>
                <a:gd name="connsiteY5" fmla="*/ 422590 h 536890"/>
                <a:gd name="connsiteX0" fmla="*/ 189301 w 485996"/>
                <a:gd name="connsiteY0" fmla="*/ 441640 h 441640"/>
                <a:gd name="connsiteX1" fmla="*/ 71 w 485996"/>
                <a:gd name="connsiteY1" fmla="*/ 186370 h 441640"/>
                <a:gd name="connsiteX2" fmla="*/ 175331 w 485996"/>
                <a:gd name="connsiteY2" fmla="*/ 11110 h 441640"/>
                <a:gd name="connsiteX3" fmla="*/ 434411 w 485996"/>
                <a:gd name="connsiteY3" fmla="*/ 79690 h 441640"/>
                <a:gd name="connsiteX4" fmla="*/ 420441 w 485996"/>
                <a:gd name="connsiteY4" fmla="*/ 333055 h 441640"/>
                <a:gd name="connsiteX5" fmla="*/ 7691 w 485996"/>
                <a:gd name="connsiteY5" fmla="*/ 422590 h 441640"/>
                <a:gd name="connsiteX0" fmla="*/ 129744 w 486764"/>
                <a:gd name="connsiteY0" fmla="*/ 381315 h 422590"/>
                <a:gd name="connsiteX1" fmla="*/ 839 w 486764"/>
                <a:gd name="connsiteY1" fmla="*/ 186370 h 422590"/>
                <a:gd name="connsiteX2" fmla="*/ 176099 w 486764"/>
                <a:gd name="connsiteY2" fmla="*/ 11110 h 422590"/>
                <a:gd name="connsiteX3" fmla="*/ 435179 w 486764"/>
                <a:gd name="connsiteY3" fmla="*/ 79690 h 422590"/>
                <a:gd name="connsiteX4" fmla="*/ 421209 w 486764"/>
                <a:gd name="connsiteY4" fmla="*/ 333055 h 422590"/>
                <a:gd name="connsiteX5" fmla="*/ 8459 w 486764"/>
                <a:gd name="connsiteY5" fmla="*/ 422590 h 422590"/>
                <a:gd name="connsiteX0" fmla="*/ 129591 w 486611"/>
                <a:gd name="connsiteY0" fmla="*/ 381315 h 422590"/>
                <a:gd name="connsiteX1" fmla="*/ 686 w 486611"/>
                <a:gd name="connsiteY1" fmla="*/ 186370 h 422590"/>
                <a:gd name="connsiteX2" fmla="*/ 175946 w 486611"/>
                <a:gd name="connsiteY2" fmla="*/ 11110 h 422590"/>
                <a:gd name="connsiteX3" fmla="*/ 435026 w 486611"/>
                <a:gd name="connsiteY3" fmla="*/ 79690 h 422590"/>
                <a:gd name="connsiteX4" fmla="*/ 421056 w 486611"/>
                <a:gd name="connsiteY4" fmla="*/ 333055 h 422590"/>
                <a:gd name="connsiteX5" fmla="*/ 8306 w 486611"/>
                <a:gd name="connsiteY5" fmla="*/ 422590 h 422590"/>
                <a:gd name="connsiteX0" fmla="*/ 129343 w 486363"/>
                <a:gd name="connsiteY0" fmla="*/ 381315 h 422590"/>
                <a:gd name="connsiteX1" fmla="*/ 438 w 486363"/>
                <a:gd name="connsiteY1" fmla="*/ 186370 h 422590"/>
                <a:gd name="connsiteX2" fmla="*/ 175698 w 486363"/>
                <a:gd name="connsiteY2" fmla="*/ 11110 h 422590"/>
                <a:gd name="connsiteX3" fmla="*/ 434778 w 486363"/>
                <a:gd name="connsiteY3" fmla="*/ 79690 h 422590"/>
                <a:gd name="connsiteX4" fmla="*/ 420808 w 486363"/>
                <a:gd name="connsiteY4" fmla="*/ 333055 h 422590"/>
                <a:gd name="connsiteX5" fmla="*/ 8058 w 486363"/>
                <a:gd name="connsiteY5" fmla="*/ 422590 h 422590"/>
                <a:gd name="connsiteX0" fmla="*/ 148090 w 486060"/>
                <a:gd name="connsiteY0" fmla="*/ 336865 h 422590"/>
                <a:gd name="connsiteX1" fmla="*/ 135 w 486060"/>
                <a:gd name="connsiteY1" fmla="*/ 186370 h 422590"/>
                <a:gd name="connsiteX2" fmla="*/ 175395 w 486060"/>
                <a:gd name="connsiteY2" fmla="*/ 11110 h 422590"/>
                <a:gd name="connsiteX3" fmla="*/ 434475 w 486060"/>
                <a:gd name="connsiteY3" fmla="*/ 79690 h 422590"/>
                <a:gd name="connsiteX4" fmla="*/ 420505 w 486060"/>
                <a:gd name="connsiteY4" fmla="*/ 333055 h 422590"/>
                <a:gd name="connsiteX5" fmla="*/ 7755 w 486060"/>
                <a:gd name="connsiteY5" fmla="*/ 422590 h 422590"/>
                <a:gd name="connsiteX0" fmla="*/ 148303 w 486273"/>
                <a:gd name="connsiteY0" fmla="*/ 336865 h 422590"/>
                <a:gd name="connsiteX1" fmla="*/ 348 w 486273"/>
                <a:gd name="connsiteY1" fmla="*/ 186370 h 422590"/>
                <a:gd name="connsiteX2" fmla="*/ 175608 w 486273"/>
                <a:gd name="connsiteY2" fmla="*/ 11110 h 422590"/>
                <a:gd name="connsiteX3" fmla="*/ 434688 w 486273"/>
                <a:gd name="connsiteY3" fmla="*/ 79690 h 422590"/>
                <a:gd name="connsiteX4" fmla="*/ 420718 w 486273"/>
                <a:gd name="connsiteY4" fmla="*/ 333055 h 422590"/>
                <a:gd name="connsiteX5" fmla="*/ 7968 w 486273"/>
                <a:gd name="connsiteY5" fmla="*/ 422590 h 42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273" h="422590">
                  <a:moveTo>
                    <a:pt x="148303" y="336865"/>
                  </a:moveTo>
                  <a:cubicBezTo>
                    <a:pt x="35273" y="297495"/>
                    <a:pt x="-4203" y="240663"/>
                    <a:pt x="348" y="186370"/>
                  </a:cubicBezTo>
                  <a:cubicBezTo>
                    <a:pt x="4899" y="132078"/>
                    <a:pt x="52418" y="44765"/>
                    <a:pt x="175608" y="11110"/>
                  </a:cubicBezTo>
                  <a:cubicBezTo>
                    <a:pt x="298798" y="-22545"/>
                    <a:pt x="393836" y="26033"/>
                    <a:pt x="434688" y="79690"/>
                  </a:cubicBezTo>
                  <a:cubicBezTo>
                    <a:pt x="475540" y="133347"/>
                    <a:pt x="533113" y="260030"/>
                    <a:pt x="420718" y="333055"/>
                  </a:cubicBezTo>
                  <a:cubicBezTo>
                    <a:pt x="308323" y="406080"/>
                    <a:pt x="198468" y="391475"/>
                    <a:pt x="7968" y="422590"/>
                  </a:cubicBezTo>
                </a:path>
              </a:pathLst>
            </a:custGeom>
            <a:noFill/>
            <a:ln w="25400" cmpd="sng">
              <a:gradFill flip="none" rotWithShape="1">
                <a:gsLst>
                  <a:gs pos="3000">
                    <a:srgbClr val="F3E513"/>
                  </a:gs>
                  <a:gs pos="100000">
                    <a:srgbClr val="0F802E"/>
                  </a:gs>
                </a:gsLst>
                <a:lin ang="16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783155" y="1598090"/>
              <a:ext cx="289817" cy="337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cs typeface="+mn-ea"/>
                  <a:sym typeface="+mn-lt"/>
                </a:rPr>
                <a:t>03</a:t>
              </a:r>
              <a:endParaRPr lang="zh-CN" altLang="en-US" sz="7200" dirty="0">
                <a:cs typeface="+mn-ea"/>
                <a:sym typeface="+mn-lt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3149765" y="3122684"/>
            <a:ext cx="3549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4000" dirty="0">
                <a:cs typeface="+mn-ea"/>
                <a:sym typeface="+mn-lt"/>
              </a:rPr>
              <a:t>Add title text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02000" y="431101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975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3"/>
          <p:cNvCxnSpPr/>
          <p:nvPr/>
        </p:nvCxnSpPr>
        <p:spPr>
          <a:xfrm>
            <a:off x="3700656" y="2457297"/>
            <a:ext cx="6567477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íšľíde"/>
          <p:cNvSpPr/>
          <p:nvPr/>
        </p:nvSpPr>
        <p:spPr>
          <a:xfrm>
            <a:off x="4055592" y="2185781"/>
            <a:ext cx="543029" cy="543034"/>
          </a:xfrm>
          <a:prstGeom prst="ellipse">
            <a:avLst/>
          </a:prstGeom>
          <a:solidFill>
            <a:srgbClr val="0F802E"/>
          </a:solidFill>
          <a:ln w="38100">
            <a:solidFill>
              <a:schemeClr val="bg1"/>
            </a:solidFill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Q1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íŝ1ïḓe"/>
          <p:cNvSpPr/>
          <p:nvPr/>
        </p:nvSpPr>
        <p:spPr>
          <a:xfrm>
            <a:off x="5828406" y="2185781"/>
            <a:ext cx="543029" cy="543034"/>
          </a:xfrm>
          <a:prstGeom prst="ellipse">
            <a:avLst/>
          </a:prstGeom>
          <a:solidFill>
            <a:srgbClr val="A4CC41"/>
          </a:solidFill>
          <a:ln w="38100">
            <a:solidFill>
              <a:schemeClr val="bg1"/>
            </a:solidFill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Q2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iSlïḑé"/>
          <p:cNvSpPr/>
          <p:nvPr/>
        </p:nvSpPr>
        <p:spPr>
          <a:xfrm>
            <a:off x="7601220" y="2185781"/>
            <a:ext cx="543029" cy="543034"/>
          </a:xfrm>
          <a:prstGeom prst="ellipse">
            <a:avLst/>
          </a:prstGeom>
          <a:solidFill>
            <a:srgbClr val="0F802E"/>
          </a:solidFill>
          <a:ln w="38100">
            <a:solidFill>
              <a:schemeClr val="bg1"/>
            </a:solidFill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Q3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iṣ1iḓê"/>
          <p:cNvSpPr/>
          <p:nvPr/>
        </p:nvSpPr>
        <p:spPr>
          <a:xfrm>
            <a:off x="9374034" y="2185781"/>
            <a:ext cx="543029" cy="543033"/>
          </a:xfrm>
          <a:prstGeom prst="ellipse">
            <a:avLst/>
          </a:prstGeom>
          <a:solidFill>
            <a:srgbClr val="A4CC41"/>
          </a:solidFill>
          <a:ln w="38100">
            <a:solidFill>
              <a:schemeClr val="bg1"/>
            </a:solidFill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Q4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" name="直接连接符 8"/>
          <p:cNvCxnSpPr/>
          <p:nvPr/>
        </p:nvCxnSpPr>
        <p:spPr>
          <a:xfrm>
            <a:off x="5156241" y="2799238"/>
            <a:ext cx="0" cy="86714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9"/>
          <p:cNvCxnSpPr/>
          <p:nvPr/>
        </p:nvCxnSpPr>
        <p:spPr>
          <a:xfrm>
            <a:off x="6954664" y="2799238"/>
            <a:ext cx="0" cy="86714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10"/>
          <p:cNvCxnSpPr/>
          <p:nvPr/>
        </p:nvCxnSpPr>
        <p:spPr>
          <a:xfrm>
            <a:off x="8753088" y="2799238"/>
            <a:ext cx="0" cy="86714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627017" y="4298092"/>
            <a:ext cx="6655294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72870" y="2845930"/>
            <a:ext cx="1436222" cy="76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37334" y="2845930"/>
            <a:ext cx="1436222" cy="76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215888" y="2845930"/>
            <a:ext cx="1436222" cy="76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927437" y="2845930"/>
            <a:ext cx="1436222" cy="76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31942" y="290448"/>
            <a:ext cx="654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03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00630" y="212594"/>
            <a:ext cx="3549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4000" dirty="0">
                <a:cs typeface="+mn-ea"/>
                <a:sym typeface="+mn-lt"/>
              </a:rPr>
              <a:t>Add title text</a:t>
            </a:r>
            <a:endParaRPr lang="zh-CN" altLang="en-US" sz="4000" dirty="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01" y="1723642"/>
            <a:ext cx="2548408" cy="398772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14631" y="1810680"/>
            <a:ext cx="5017594" cy="3584675"/>
            <a:chOff x="1092920" y="1949422"/>
            <a:chExt cx="5821026" cy="4158664"/>
          </a:xfrm>
        </p:grpSpPr>
        <p:sp>
          <p:nvSpPr>
            <p:cNvPr id="31" name="TextBox 12"/>
            <p:cNvSpPr txBox="1"/>
            <p:nvPr/>
          </p:nvSpPr>
          <p:spPr>
            <a:xfrm>
              <a:off x="1527245" y="5738530"/>
              <a:ext cx="1208181" cy="369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7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Q1</a:t>
              </a:r>
              <a:endParaRPr lang="zh-CN" altLang="en-US" sz="147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TextBox 13"/>
            <p:cNvSpPr txBox="1"/>
            <p:nvPr/>
          </p:nvSpPr>
          <p:spPr>
            <a:xfrm>
              <a:off x="1092920" y="5113499"/>
              <a:ext cx="374417" cy="1963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100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14"/>
            <p:cNvSpPr txBox="1"/>
            <p:nvPr/>
          </p:nvSpPr>
          <p:spPr>
            <a:xfrm>
              <a:off x="2906344" y="5738530"/>
              <a:ext cx="1208181" cy="369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7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Q2</a:t>
              </a:r>
              <a:endParaRPr lang="zh-CN" altLang="en-US" sz="147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Box 15"/>
            <p:cNvSpPr txBox="1"/>
            <p:nvPr/>
          </p:nvSpPr>
          <p:spPr>
            <a:xfrm>
              <a:off x="4266774" y="5738530"/>
              <a:ext cx="1208181" cy="369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7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Q3</a:t>
              </a:r>
              <a:endParaRPr lang="zh-CN" altLang="en-US" sz="147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16"/>
            <p:cNvSpPr txBox="1"/>
            <p:nvPr/>
          </p:nvSpPr>
          <p:spPr>
            <a:xfrm>
              <a:off x="5627206" y="5738530"/>
              <a:ext cx="1208181" cy="369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7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Q4</a:t>
              </a:r>
              <a:endParaRPr lang="zh-CN" altLang="en-US" sz="147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17"/>
            <p:cNvSpPr txBox="1"/>
            <p:nvPr/>
          </p:nvSpPr>
          <p:spPr>
            <a:xfrm>
              <a:off x="1092921" y="4661488"/>
              <a:ext cx="352793" cy="1963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200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TextBox 18"/>
            <p:cNvSpPr txBox="1"/>
            <p:nvPr/>
          </p:nvSpPr>
          <p:spPr>
            <a:xfrm>
              <a:off x="1092921" y="4209477"/>
              <a:ext cx="393799" cy="1963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300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TextBox 19"/>
            <p:cNvSpPr txBox="1"/>
            <p:nvPr/>
          </p:nvSpPr>
          <p:spPr>
            <a:xfrm>
              <a:off x="1092921" y="3757465"/>
              <a:ext cx="434325" cy="1963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400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Box 20"/>
            <p:cNvSpPr txBox="1"/>
            <p:nvPr/>
          </p:nvSpPr>
          <p:spPr>
            <a:xfrm>
              <a:off x="1092921" y="3305455"/>
              <a:ext cx="352793" cy="1963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500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Box 21"/>
            <p:cNvSpPr txBox="1"/>
            <p:nvPr/>
          </p:nvSpPr>
          <p:spPr>
            <a:xfrm>
              <a:off x="1092921" y="2853444"/>
              <a:ext cx="352793" cy="1963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600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TextBox 22"/>
            <p:cNvSpPr txBox="1"/>
            <p:nvPr/>
          </p:nvSpPr>
          <p:spPr>
            <a:xfrm>
              <a:off x="1092921" y="2393785"/>
              <a:ext cx="352793" cy="1963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700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1445714" y="2034246"/>
              <a:ext cx="5468232" cy="3616089"/>
              <a:chOff x="1126939" y="1350372"/>
              <a:chExt cx="4464496" cy="2952328"/>
            </a:xfrm>
          </p:grpSpPr>
          <p:cxnSp>
            <p:nvCxnSpPr>
              <p:cNvPr id="43" name="直接连接符 3"/>
              <p:cNvCxnSpPr/>
              <p:nvPr/>
            </p:nvCxnSpPr>
            <p:spPr>
              <a:xfrm>
                <a:off x="1126939" y="4302700"/>
                <a:ext cx="4464496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5"/>
              <p:cNvCxnSpPr/>
              <p:nvPr/>
            </p:nvCxnSpPr>
            <p:spPr>
              <a:xfrm>
                <a:off x="1126939" y="3933659"/>
                <a:ext cx="4464496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6"/>
              <p:cNvCxnSpPr/>
              <p:nvPr/>
            </p:nvCxnSpPr>
            <p:spPr>
              <a:xfrm>
                <a:off x="1126939" y="3564618"/>
                <a:ext cx="4464496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7"/>
              <p:cNvCxnSpPr/>
              <p:nvPr/>
            </p:nvCxnSpPr>
            <p:spPr>
              <a:xfrm>
                <a:off x="1126939" y="3195577"/>
                <a:ext cx="4464496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8"/>
              <p:cNvCxnSpPr/>
              <p:nvPr/>
            </p:nvCxnSpPr>
            <p:spPr>
              <a:xfrm>
                <a:off x="1126939" y="2826536"/>
                <a:ext cx="4464496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9"/>
              <p:cNvCxnSpPr/>
              <p:nvPr/>
            </p:nvCxnSpPr>
            <p:spPr>
              <a:xfrm>
                <a:off x="1126939" y="2457495"/>
                <a:ext cx="4464496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10"/>
              <p:cNvCxnSpPr/>
              <p:nvPr/>
            </p:nvCxnSpPr>
            <p:spPr>
              <a:xfrm>
                <a:off x="1126939" y="2088454"/>
                <a:ext cx="4464496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11"/>
              <p:cNvCxnSpPr/>
              <p:nvPr/>
            </p:nvCxnSpPr>
            <p:spPr>
              <a:xfrm>
                <a:off x="1126939" y="1719413"/>
                <a:ext cx="4464496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23"/>
              <p:cNvCxnSpPr/>
              <p:nvPr/>
            </p:nvCxnSpPr>
            <p:spPr>
              <a:xfrm>
                <a:off x="1126939" y="1350372"/>
                <a:ext cx="4464496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24"/>
            <p:cNvSpPr txBox="1"/>
            <p:nvPr/>
          </p:nvSpPr>
          <p:spPr>
            <a:xfrm>
              <a:off x="1092921" y="1949422"/>
              <a:ext cx="352793" cy="1963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800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TextBox 25"/>
            <p:cNvSpPr txBox="1"/>
            <p:nvPr/>
          </p:nvSpPr>
          <p:spPr>
            <a:xfrm>
              <a:off x="1092921" y="5565512"/>
              <a:ext cx="264592" cy="1963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868585" y="2938269"/>
              <a:ext cx="586978" cy="27120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94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765186" y="3842291"/>
              <a:ext cx="793776" cy="1808047"/>
            </a:xfrm>
            <a:prstGeom prst="rect">
              <a:avLst/>
            </a:prstGeom>
            <a:solidFill>
              <a:srgbClr val="A4CC41"/>
            </a:solidFill>
            <a:ln>
              <a:noFill/>
            </a:ln>
            <a:effectLst>
              <a:outerShdw blurRad="101600" dist="762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94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216937" y="3842284"/>
              <a:ext cx="586978" cy="180804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94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3113538" y="4379118"/>
              <a:ext cx="793776" cy="1271218"/>
            </a:xfrm>
            <a:prstGeom prst="rect">
              <a:avLst/>
            </a:prstGeom>
            <a:solidFill>
              <a:srgbClr val="0F802E"/>
            </a:solidFill>
            <a:ln>
              <a:noFill/>
            </a:ln>
            <a:effectLst>
              <a:outerShdw blurRad="101600" dist="762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94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4577368" y="3390272"/>
              <a:ext cx="586978" cy="22600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94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4473969" y="4147604"/>
              <a:ext cx="793776" cy="1502734"/>
            </a:xfrm>
            <a:prstGeom prst="rect">
              <a:avLst/>
            </a:prstGeom>
            <a:solidFill>
              <a:srgbClr val="0F802E"/>
            </a:solidFill>
            <a:ln>
              <a:noFill/>
            </a:ln>
            <a:effectLst>
              <a:outerShdw blurRad="101600" dist="762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94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5945104" y="2486253"/>
              <a:ext cx="586978" cy="31640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94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5841705" y="2736442"/>
              <a:ext cx="793776" cy="2913891"/>
            </a:xfrm>
            <a:prstGeom prst="rect">
              <a:avLst/>
            </a:prstGeom>
            <a:solidFill>
              <a:srgbClr val="A4CC41"/>
            </a:solidFill>
            <a:ln>
              <a:noFill/>
            </a:ln>
            <a:effectLst>
              <a:outerShdw blurRad="101600" dist="762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94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2" name="矩形 21"/>
          <p:cNvSpPr>
            <a:spLocks noChangeArrowheads="1"/>
          </p:cNvSpPr>
          <p:nvPr/>
        </p:nvSpPr>
        <p:spPr bwMode="auto">
          <a:xfrm>
            <a:off x="7374762" y="2294849"/>
            <a:ext cx="18923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63" name="矩形 22"/>
          <p:cNvSpPr>
            <a:spLocks noChangeArrowheads="1"/>
          </p:cNvSpPr>
          <p:nvPr/>
        </p:nvSpPr>
        <p:spPr bwMode="auto">
          <a:xfrm>
            <a:off x="7374762" y="2872557"/>
            <a:ext cx="317899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531942" y="290448"/>
            <a:ext cx="654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03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1400630" y="212594"/>
            <a:ext cx="3549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4000" dirty="0">
                <a:cs typeface="+mn-ea"/>
                <a:sym typeface="+mn-lt"/>
              </a:rPr>
              <a:t>Add title text</a:t>
            </a:r>
            <a:endParaRPr lang="zh-CN" altLang="en-US" sz="4000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A_椭圆 13"/>
          <p:cNvSpPr/>
          <p:nvPr>
            <p:custDataLst>
              <p:tags r:id="rId1"/>
            </p:custDataLst>
          </p:nvPr>
        </p:nvSpPr>
        <p:spPr>
          <a:xfrm rot="2687795">
            <a:off x="3887547" y="2796533"/>
            <a:ext cx="4432300" cy="1974851"/>
          </a:xfrm>
          <a:prstGeom prst="ellipse">
            <a:avLst/>
          </a:prstGeom>
          <a:noFill/>
          <a:ln w="19050">
            <a:solidFill>
              <a:srgbClr val="A4CC41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66" name="PA_椭圆 213"/>
          <p:cNvSpPr/>
          <p:nvPr>
            <p:custDataLst>
              <p:tags r:id="rId2"/>
            </p:custDataLst>
          </p:nvPr>
        </p:nvSpPr>
        <p:spPr>
          <a:xfrm rot="8087795">
            <a:off x="3873166" y="2796533"/>
            <a:ext cx="4432300" cy="1974851"/>
          </a:xfrm>
          <a:prstGeom prst="ellipse">
            <a:avLst/>
          </a:prstGeom>
          <a:noFill/>
          <a:ln w="19050">
            <a:solidFill>
              <a:srgbClr val="0F802E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67" name="PA_椭圆 214"/>
          <p:cNvSpPr/>
          <p:nvPr>
            <p:custDataLst>
              <p:tags r:id="rId3"/>
            </p:custDataLst>
          </p:nvPr>
        </p:nvSpPr>
        <p:spPr>
          <a:xfrm>
            <a:off x="6025911" y="4990474"/>
            <a:ext cx="155575" cy="155575"/>
          </a:xfrm>
          <a:prstGeom prst="ellipse">
            <a:avLst/>
          </a:prstGeom>
          <a:solidFill>
            <a:srgbClr val="A4CC4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8" name="PA_椭圆 215"/>
          <p:cNvSpPr/>
          <p:nvPr>
            <p:custDataLst>
              <p:tags r:id="rId4"/>
            </p:custDataLst>
          </p:nvPr>
        </p:nvSpPr>
        <p:spPr>
          <a:xfrm>
            <a:off x="6018213" y="2434767"/>
            <a:ext cx="155575" cy="155575"/>
          </a:xfrm>
          <a:prstGeom prst="ellipse">
            <a:avLst/>
          </a:prstGeom>
          <a:solidFill>
            <a:srgbClr val="A4CC4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9" name="PA_椭圆 217"/>
          <p:cNvSpPr/>
          <p:nvPr>
            <p:custDataLst>
              <p:tags r:id="rId5"/>
            </p:custDataLst>
          </p:nvPr>
        </p:nvSpPr>
        <p:spPr>
          <a:xfrm>
            <a:off x="7292974" y="3742865"/>
            <a:ext cx="155575" cy="155575"/>
          </a:xfrm>
          <a:prstGeom prst="ellipse">
            <a:avLst/>
          </a:prstGeom>
          <a:solidFill>
            <a:srgbClr val="0F8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1" name="PA_文本框 219"/>
          <p:cNvSpPr txBox="1"/>
          <p:nvPr>
            <p:custDataLst>
              <p:tags r:id="rId6"/>
            </p:custDataLst>
          </p:nvPr>
        </p:nvSpPr>
        <p:spPr>
          <a:xfrm>
            <a:off x="4650871" y="2001645"/>
            <a:ext cx="889000" cy="132343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8000" dirty="0">
                <a:solidFill>
                  <a:srgbClr val="0F802E"/>
                </a:solidFill>
                <a:cs typeface="+mn-ea"/>
                <a:sym typeface="+mn-lt"/>
              </a:rPr>
              <a:t>S</a:t>
            </a:r>
            <a:endParaRPr lang="zh-CN" altLang="en-US" sz="8000" dirty="0">
              <a:solidFill>
                <a:srgbClr val="0F802E"/>
              </a:solidFill>
              <a:cs typeface="+mn-ea"/>
              <a:sym typeface="+mn-lt"/>
            </a:endParaRPr>
          </a:p>
        </p:txBody>
      </p:sp>
      <p:sp>
        <p:nvSpPr>
          <p:cNvPr id="72" name="PA_文本框 220"/>
          <p:cNvSpPr txBox="1"/>
          <p:nvPr>
            <p:custDataLst>
              <p:tags r:id="rId7"/>
            </p:custDataLst>
          </p:nvPr>
        </p:nvSpPr>
        <p:spPr>
          <a:xfrm>
            <a:off x="6601328" y="2001269"/>
            <a:ext cx="889000" cy="132343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8000" dirty="0">
                <a:solidFill>
                  <a:srgbClr val="0F802E"/>
                </a:solidFill>
                <a:cs typeface="+mn-ea"/>
                <a:sym typeface="+mn-lt"/>
              </a:rPr>
              <a:t>W</a:t>
            </a:r>
            <a:endParaRPr lang="zh-CN" altLang="en-US" sz="8000" dirty="0">
              <a:solidFill>
                <a:srgbClr val="0F802E"/>
              </a:solidFill>
              <a:cs typeface="+mn-ea"/>
              <a:sym typeface="+mn-lt"/>
            </a:endParaRPr>
          </a:p>
        </p:txBody>
      </p:sp>
      <p:sp>
        <p:nvSpPr>
          <p:cNvPr id="73" name="PA_文本框 221"/>
          <p:cNvSpPr txBox="1"/>
          <p:nvPr>
            <p:custDataLst>
              <p:tags r:id="rId8"/>
            </p:custDataLst>
          </p:nvPr>
        </p:nvSpPr>
        <p:spPr>
          <a:xfrm>
            <a:off x="4571510" y="4128961"/>
            <a:ext cx="792087" cy="132343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8000" dirty="0">
                <a:solidFill>
                  <a:srgbClr val="0F802E"/>
                </a:solidFill>
                <a:cs typeface="+mn-ea"/>
                <a:sym typeface="+mn-lt"/>
              </a:rPr>
              <a:t>O</a:t>
            </a:r>
            <a:endParaRPr lang="zh-CN" altLang="en-US" sz="8000" dirty="0">
              <a:solidFill>
                <a:srgbClr val="0F802E"/>
              </a:solidFill>
              <a:cs typeface="+mn-ea"/>
              <a:sym typeface="+mn-lt"/>
            </a:endParaRPr>
          </a:p>
        </p:txBody>
      </p:sp>
      <p:sp>
        <p:nvSpPr>
          <p:cNvPr id="74" name="PA_文本框 222"/>
          <p:cNvSpPr txBox="1"/>
          <p:nvPr>
            <p:custDataLst>
              <p:tags r:id="rId9"/>
            </p:custDataLst>
          </p:nvPr>
        </p:nvSpPr>
        <p:spPr>
          <a:xfrm>
            <a:off x="6843802" y="4220389"/>
            <a:ext cx="792087" cy="132343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8000" dirty="0">
                <a:solidFill>
                  <a:srgbClr val="0F802E"/>
                </a:solidFill>
                <a:cs typeface="+mn-ea"/>
                <a:sym typeface="+mn-lt"/>
              </a:rPr>
              <a:t>T</a:t>
            </a:r>
            <a:endParaRPr lang="zh-CN" altLang="en-US" sz="8000" dirty="0">
              <a:solidFill>
                <a:srgbClr val="0F802E"/>
              </a:solidFill>
              <a:cs typeface="+mn-ea"/>
              <a:sym typeface="+mn-lt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1161264" y="4082011"/>
            <a:ext cx="2784309" cy="1025024"/>
            <a:chOff x="3943969" y="2339562"/>
            <a:chExt cx="2133782" cy="1025025"/>
          </a:xfrm>
        </p:grpSpPr>
        <p:sp>
          <p:nvSpPr>
            <p:cNvPr id="76" name="文本框 29"/>
            <p:cNvSpPr txBox="1"/>
            <p:nvPr/>
          </p:nvSpPr>
          <p:spPr>
            <a:xfrm>
              <a:off x="3943970" y="2339562"/>
              <a:ext cx="2133781" cy="4286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文本框 30"/>
            <p:cNvSpPr txBox="1"/>
            <p:nvPr/>
          </p:nvSpPr>
          <p:spPr>
            <a:xfrm>
              <a:off x="3943969" y="2750893"/>
              <a:ext cx="2133782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1161264" y="1901283"/>
            <a:ext cx="2784309" cy="1041460"/>
            <a:chOff x="3943969" y="2323128"/>
            <a:chExt cx="2133782" cy="1041459"/>
          </a:xfrm>
        </p:grpSpPr>
        <p:sp>
          <p:nvSpPr>
            <p:cNvPr id="79" name="文本框 32"/>
            <p:cNvSpPr txBox="1"/>
            <p:nvPr/>
          </p:nvSpPr>
          <p:spPr>
            <a:xfrm>
              <a:off x="3943970" y="2323128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80" name="文本框 33"/>
            <p:cNvSpPr txBox="1"/>
            <p:nvPr/>
          </p:nvSpPr>
          <p:spPr>
            <a:xfrm>
              <a:off x="3943969" y="2750893"/>
              <a:ext cx="2133782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8208235" y="4082011"/>
            <a:ext cx="2784309" cy="1025026"/>
            <a:chOff x="3943969" y="2339561"/>
            <a:chExt cx="2133782" cy="1025026"/>
          </a:xfrm>
        </p:grpSpPr>
        <p:sp>
          <p:nvSpPr>
            <p:cNvPr id="82" name="文本框 36"/>
            <p:cNvSpPr txBox="1"/>
            <p:nvPr/>
          </p:nvSpPr>
          <p:spPr>
            <a:xfrm>
              <a:off x="3943970" y="2339561"/>
              <a:ext cx="2133781" cy="4286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3" name="文本框 37"/>
            <p:cNvSpPr txBox="1"/>
            <p:nvPr/>
          </p:nvSpPr>
          <p:spPr>
            <a:xfrm>
              <a:off x="3943969" y="2750893"/>
              <a:ext cx="2133782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8208235" y="1901280"/>
            <a:ext cx="2784309" cy="1041461"/>
            <a:chOff x="3943969" y="2323127"/>
            <a:chExt cx="2133782" cy="1041460"/>
          </a:xfrm>
        </p:grpSpPr>
        <p:sp>
          <p:nvSpPr>
            <p:cNvPr id="85" name="文本框 39"/>
            <p:cNvSpPr txBox="1"/>
            <p:nvPr/>
          </p:nvSpPr>
          <p:spPr>
            <a:xfrm>
              <a:off x="3943970" y="2323127"/>
              <a:ext cx="2133781" cy="4286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6" name="文本框 40"/>
            <p:cNvSpPr txBox="1"/>
            <p:nvPr/>
          </p:nvSpPr>
          <p:spPr>
            <a:xfrm>
              <a:off x="3943969" y="2750893"/>
              <a:ext cx="2133782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531942" y="290448"/>
            <a:ext cx="654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03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400630" y="212594"/>
            <a:ext cx="3549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4000" dirty="0">
                <a:cs typeface="+mn-ea"/>
                <a:sym typeface="+mn-lt"/>
              </a:rPr>
              <a:t>Add title text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27" name="PA_椭圆 217"/>
          <p:cNvSpPr/>
          <p:nvPr>
            <p:custDataLst>
              <p:tags r:id="rId10"/>
            </p:custDataLst>
          </p:nvPr>
        </p:nvSpPr>
        <p:spPr>
          <a:xfrm>
            <a:off x="4701645" y="3742865"/>
            <a:ext cx="155575" cy="155575"/>
          </a:xfrm>
          <a:prstGeom prst="ellipse">
            <a:avLst/>
          </a:prstGeom>
          <a:solidFill>
            <a:srgbClr val="0F8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947" y="0"/>
            <a:ext cx="3854053" cy="6858000"/>
          </a:xfrm>
          <a:prstGeom prst="rect">
            <a:avLst/>
          </a:prstGeom>
        </p:spPr>
      </p:pic>
      <p:sp>
        <p:nvSpPr>
          <p:cNvPr id="20" name="任意多边形 19"/>
          <p:cNvSpPr/>
          <p:nvPr/>
        </p:nvSpPr>
        <p:spPr>
          <a:xfrm>
            <a:off x="2216409" y="3886085"/>
            <a:ext cx="4991701" cy="87581"/>
          </a:xfrm>
          <a:custGeom>
            <a:avLst/>
            <a:gdLst>
              <a:gd name="connsiteX0" fmla="*/ 0 w 5646057"/>
              <a:gd name="connsiteY0" fmla="*/ 29524 h 87581"/>
              <a:gd name="connsiteX1" fmla="*/ 2815772 w 5646057"/>
              <a:gd name="connsiteY1" fmla="*/ 87581 h 87581"/>
              <a:gd name="connsiteX2" fmla="*/ 4339772 w 5646057"/>
              <a:gd name="connsiteY2" fmla="*/ 495 h 87581"/>
              <a:gd name="connsiteX3" fmla="*/ 5646057 w 5646057"/>
              <a:gd name="connsiteY3" fmla="*/ 58552 h 8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057" h="87581">
                <a:moveTo>
                  <a:pt x="0" y="29524"/>
                </a:moveTo>
                <a:lnTo>
                  <a:pt x="2815772" y="87581"/>
                </a:lnTo>
                <a:cubicBezTo>
                  <a:pt x="3539067" y="82743"/>
                  <a:pt x="3868058" y="5333"/>
                  <a:pt x="4339772" y="495"/>
                </a:cubicBezTo>
                <a:cubicBezTo>
                  <a:pt x="4811486" y="-4343"/>
                  <a:pt x="5228771" y="27104"/>
                  <a:pt x="5646057" y="58552"/>
                </a:cubicBezTo>
              </a:path>
            </a:pathLst>
          </a:custGeom>
          <a:noFill/>
          <a:ln>
            <a:solidFill>
              <a:srgbClr val="0608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788352" y="1388251"/>
            <a:ext cx="1930277" cy="1653585"/>
            <a:chOff x="2650777" y="1555153"/>
            <a:chExt cx="543423" cy="465527"/>
          </a:xfrm>
        </p:grpSpPr>
        <p:sp>
          <p:nvSpPr>
            <p:cNvPr id="15" name="椭圆 14"/>
            <p:cNvSpPr/>
            <p:nvPr/>
          </p:nvSpPr>
          <p:spPr>
            <a:xfrm>
              <a:off x="2650777" y="1555153"/>
              <a:ext cx="459241" cy="459241"/>
            </a:xfrm>
            <a:prstGeom prst="ellipse">
              <a:avLst/>
            </a:prstGeom>
            <a:gradFill>
              <a:gsLst>
                <a:gs pos="100000">
                  <a:srgbClr val="A4CC41"/>
                </a:gs>
                <a:gs pos="0">
                  <a:srgbClr val="F3E513">
                    <a:alpha val="0"/>
                  </a:srgbClr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>
                <a:cs typeface="+mn-ea"/>
                <a:sym typeface="+mn-lt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2707927" y="1598090"/>
              <a:ext cx="486273" cy="422590"/>
            </a:xfrm>
            <a:custGeom>
              <a:avLst/>
              <a:gdLst>
                <a:gd name="connsiteX0" fmla="*/ 182891 w 499855"/>
                <a:gd name="connsiteY0" fmla="*/ 529257 h 529257"/>
                <a:gd name="connsiteX1" fmla="*/ 11 w 499855"/>
                <a:gd name="connsiteY1" fmla="*/ 178737 h 529257"/>
                <a:gd name="connsiteX2" fmla="*/ 175271 w 499855"/>
                <a:gd name="connsiteY2" fmla="*/ 3477 h 529257"/>
                <a:gd name="connsiteX3" fmla="*/ 434351 w 499855"/>
                <a:gd name="connsiteY3" fmla="*/ 72057 h 529257"/>
                <a:gd name="connsiteX4" fmla="*/ 464831 w 499855"/>
                <a:gd name="connsiteY4" fmla="*/ 193977 h 529257"/>
                <a:gd name="connsiteX5" fmla="*/ 464831 w 499855"/>
                <a:gd name="connsiteY5" fmla="*/ 315897 h 529257"/>
                <a:gd name="connsiteX6" fmla="*/ 7631 w 499855"/>
                <a:gd name="connsiteY6" fmla="*/ 414957 h 529257"/>
                <a:gd name="connsiteX0" fmla="*/ 182891 w 518550"/>
                <a:gd name="connsiteY0" fmla="*/ 529282 h 529282"/>
                <a:gd name="connsiteX1" fmla="*/ 11 w 518550"/>
                <a:gd name="connsiteY1" fmla="*/ 178762 h 529282"/>
                <a:gd name="connsiteX2" fmla="*/ 175271 w 518550"/>
                <a:gd name="connsiteY2" fmla="*/ 3502 h 529282"/>
                <a:gd name="connsiteX3" fmla="*/ 434351 w 518550"/>
                <a:gd name="connsiteY3" fmla="*/ 72082 h 529282"/>
                <a:gd name="connsiteX4" fmla="*/ 506106 w 518550"/>
                <a:gd name="connsiteY4" fmla="*/ 197177 h 529282"/>
                <a:gd name="connsiteX5" fmla="*/ 464831 w 518550"/>
                <a:gd name="connsiteY5" fmla="*/ 315922 h 529282"/>
                <a:gd name="connsiteX6" fmla="*/ 7631 w 518550"/>
                <a:gd name="connsiteY6" fmla="*/ 414982 h 529282"/>
                <a:gd name="connsiteX0" fmla="*/ 182891 w 499322"/>
                <a:gd name="connsiteY0" fmla="*/ 530520 h 530520"/>
                <a:gd name="connsiteX1" fmla="*/ 11 w 499322"/>
                <a:gd name="connsiteY1" fmla="*/ 180000 h 530520"/>
                <a:gd name="connsiteX2" fmla="*/ 175271 w 499322"/>
                <a:gd name="connsiteY2" fmla="*/ 4740 h 530520"/>
                <a:gd name="connsiteX3" fmla="*/ 434351 w 499322"/>
                <a:gd name="connsiteY3" fmla="*/ 73320 h 530520"/>
                <a:gd name="connsiteX4" fmla="*/ 464831 w 499322"/>
                <a:gd name="connsiteY4" fmla="*/ 317160 h 530520"/>
                <a:gd name="connsiteX5" fmla="*/ 7631 w 499322"/>
                <a:gd name="connsiteY5" fmla="*/ 416220 h 530520"/>
                <a:gd name="connsiteX0" fmla="*/ 182891 w 469360"/>
                <a:gd name="connsiteY0" fmla="*/ 530651 h 530651"/>
                <a:gd name="connsiteX1" fmla="*/ 11 w 469360"/>
                <a:gd name="connsiteY1" fmla="*/ 180131 h 530651"/>
                <a:gd name="connsiteX2" fmla="*/ 175271 w 469360"/>
                <a:gd name="connsiteY2" fmla="*/ 4871 h 530651"/>
                <a:gd name="connsiteX3" fmla="*/ 434351 w 469360"/>
                <a:gd name="connsiteY3" fmla="*/ 73451 h 530651"/>
                <a:gd name="connsiteX4" fmla="*/ 420381 w 469360"/>
                <a:gd name="connsiteY4" fmla="*/ 326816 h 530651"/>
                <a:gd name="connsiteX5" fmla="*/ 7631 w 469360"/>
                <a:gd name="connsiteY5" fmla="*/ 416351 h 530651"/>
                <a:gd name="connsiteX0" fmla="*/ 182891 w 485936"/>
                <a:gd name="connsiteY0" fmla="*/ 530651 h 530651"/>
                <a:gd name="connsiteX1" fmla="*/ 11 w 485936"/>
                <a:gd name="connsiteY1" fmla="*/ 180131 h 530651"/>
                <a:gd name="connsiteX2" fmla="*/ 175271 w 485936"/>
                <a:gd name="connsiteY2" fmla="*/ 4871 h 530651"/>
                <a:gd name="connsiteX3" fmla="*/ 434351 w 485936"/>
                <a:gd name="connsiteY3" fmla="*/ 73451 h 530651"/>
                <a:gd name="connsiteX4" fmla="*/ 420381 w 485936"/>
                <a:gd name="connsiteY4" fmla="*/ 326816 h 530651"/>
                <a:gd name="connsiteX5" fmla="*/ 7631 w 485936"/>
                <a:gd name="connsiteY5" fmla="*/ 416351 h 530651"/>
                <a:gd name="connsiteX0" fmla="*/ 182902 w 485947"/>
                <a:gd name="connsiteY0" fmla="*/ 536890 h 536890"/>
                <a:gd name="connsiteX1" fmla="*/ 22 w 485947"/>
                <a:gd name="connsiteY1" fmla="*/ 186370 h 536890"/>
                <a:gd name="connsiteX2" fmla="*/ 175282 w 485947"/>
                <a:gd name="connsiteY2" fmla="*/ 11110 h 536890"/>
                <a:gd name="connsiteX3" fmla="*/ 434362 w 485947"/>
                <a:gd name="connsiteY3" fmla="*/ 79690 h 536890"/>
                <a:gd name="connsiteX4" fmla="*/ 420392 w 485947"/>
                <a:gd name="connsiteY4" fmla="*/ 333055 h 536890"/>
                <a:gd name="connsiteX5" fmla="*/ 7642 w 485947"/>
                <a:gd name="connsiteY5" fmla="*/ 422590 h 536890"/>
                <a:gd name="connsiteX0" fmla="*/ 189301 w 485996"/>
                <a:gd name="connsiteY0" fmla="*/ 441640 h 441640"/>
                <a:gd name="connsiteX1" fmla="*/ 71 w 485996"/>
                <a:gd name="connsiteY1" fmla="*/ 186370 h 441640"/>
                <a:gd name="connsiteX2" fmla="*/ 175331 w 485996"/>
                <a:gd name="connsiteY2" fmla="*/ 11110 h 441640"/>
                <a:gd name="connsiteX3" fmla="*/ 434411 w 485996"/>
                <a:gd name="connsiteY3" fmla="*/ 79690 h 441640"/>
                <a:gd name="connsiteX4" fmla="*/ 420441 w 485996"/>
                <a:gd name="connsiteY4" fmla="*/ 333055 h 441640"/>
                <a:gd name="connsiteX5" fmla="*/ 7691 w 485996"/>
                <a:gd name="connsiteY5" fmla="*/ 422590 h 441640"/>
                <a:gd name="connsiteX0" fmla="*/ 129744 w 486764"/>
                <a:gd name="connsiteY0" fmla="*/ 381315 h 422590"/>
                <a:gd name="connsiteX1" fmla="*/ 839 w 486764"/>
                <a:gd name="connsiteY1" fmla="*/ 186370 h 422590"/>
                <a:gd name="connsiteX2" fmla="*/ 176099 w 486764"/>
                <a:gd name="connsiteY2" fmla="*/ 11110 h 422590"/>
                <a:gd name="connsiteX3" fmla="*/ 435179 w 486764"/>
                <a:gd name="connsiteY3" fmla="*/ 79690 h 422590"/>
                <a:gd name="connsiteX4" fmla="*/ 421209 w 486764"/>
                <a:gd name="connsiteY4" fmla="*/ 333055 h 422590"/>
                <a:gd name="connsiteX5" fmla="*/ 8459 w 486764"/>
                <a:gd name="connsiteY5" fmla="*/ 422590 h 422590"/>
                <a:gd name="connsiteX0" fmla="*/ 129591 w 486611"/>
                <a:gd name="connsiteY0" fmla="*/ 381315 h 422590"/>
                <a:gd name="connsiteX1" fmla="*/ 686 w 486611"/>
                <a:gd name="connsiteY1" fmla="*/ 186370 h 422590"/>
                <a:gd name="connsiteX2" fmla="*/ 175946 w 486611"/>
                <a:gd name="connsiteY2" fmla="*/ 11110 h 422590"/>
                <a:gd name="connsiteX3" fmla="*/ 435026 w 486611"/>
                <a:gd name="connsiteY3" fmla="*/ 79690 h 422590"/>
                <a:gd name="connsiteX4" fmla="*/ 421056 w 486611"/>
                <a:gd name="connsiteY4" fmla="*/ 333055 h 422590"/>
                <a:gd name="connsiteX5" fmla="*/ 8306 w 486611"/>
                <a:gd name="connsiteY5" fmla="*/ 422590 h 422590"/>
                <a:gd name="connsiteX0" fmla="*/ 129343 w 486363"/>
                <a:gd name="connsiteY0" fmla="*/ 381315 h 422590"/>
                <a:gd name="connsiteX1" fmla="*/ 438 w 486363"/>
                <a:gd name="connsiteY1" fmla="*/ 186370 h 422590"/>
                <a:gd name="connsiteX2" fmla="*/ 175698 w 486363"/>
                <a:gd name="connsiteY2" fmla="*/ 11110 h 422590"/>
                <a:gd name="connsiteX3" fmla="*/ 434778 w 486363"/>
                <a:gd name="connsiteY3" fmla="*/ 79690 h 422590"/>
                <a:gd name="connsiteX4" fmla="*/ 420808 w 486363"/>
                <a:gd name="connsiteY4" fmla="*/ 333055 h 422590"/>
                <a:gd name="connsiteX5" fmla="*/ 8058 w 486363"/>
                <a:gd name="connsiteY5" fmla="*/ 422590 h 422590"/>
                <a:gd name="connsiteX0" fmla="*/ 148090 w 486060"/>
                <a:gd name="connsiteY0" fmla="*/ 336865 h 422590"/>
                <a:gd name="connsiteX1" fmla="*/ 135 w 486060"/>
                <a:gd name="connsiteY1" fmla="*/ 186370 h 422590"/>
                <a:gd name="connsiteX2" fmla="*/ 175395 w 486060"/>
                <a:gd name="connsiteY2" fmla="*/ 11110 h 422590"/>
                <a:gd name="connsiteX3" fmla="*/ 434475 w 486060"/>
                <a:gd name="connsiteY3" fmla="*/ 79690 h 422590"/>
                <a:gd name="connsiteX4" fmla="*/ 420505 w 486060"/>
                <a:gd name="connsiteY4" fmla="*/ 333055 h 422590"/>
                <a:gd name="connsiteX5" fmla="*/ 7755 w 486060"/>
                <a:gd name="connsiteY5" fmla="*/ 422590 h 422590"/>
                <a:gd name="connsiteX0" fmla="*/ 148303 w 486273"/>
                <a:gd name="connsiteY0" fmla="*/ 336865 h 422590"/>
                <a:gd name="connsiteX1" fmla="*/ 348 w 486273"/>
                <a:gd name="connsiteY1" fmla="*/ 186370 h 422590"/>
                <a:gd name="connsiteX2" fmla="*/ 175608 w 486273"/>
                <a:gd name="connsiteY2" fmla="*/ 11110 h 422590"/>
                <a:gd name="connsiteX3" fmla="*/ 434688 w 486273"/>
                <a:gd name="connsiteY3" fmla="*/ 79690 h 422590"/>
                <a:gd name="connsiteX4" fmla="*/ 420718 w 486273"/>
                <a:gd name="connsiteY4" fmla="*/ 333055 h 422590"/>
                <a:gd name="connsiteX5" fmla="*/ 7968 w 486273"/>
                <a:gd name="connsiteY5" fmla="*/ 422590 h 42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273" h="422590">
                  <a:moveTo>
                    <a:pt x="148303" y="336865"/>
                  </a:moveTo>
                  <a:cubicBezTo>
                    <a:pt x="35273" y="297495"/>
                    <a:pt x="-4203" y="240663"/>
                    <a:pt x="348" y="186370"/>
                  </a:cubicBezTo>
                  <a:cubicBezTo>
                    <a:pt x="4899" y="132078"/>
                    <a:pt x="52418" y="44765"/>
                    <a:pt x="175608" y="11110"/>
                  </a:cubicBezTo>
                  <a:cubicBezTo>
                    <a:pt x="298798" y="-22545"/>
                    <a:pt x="393836" y="26033"/>
                    <a:pt x="434688" y="79690"/>
                  </a:cubicBezTo>
                  <a:cubicBezTo>
                    <a:pt x="475540" y="133347"/>
                    <a:pt x="533113" y="260030"/>
                    <a:pt x="420718" y="333055"/>
                  </a:cubicBezTo>
                  <a:cubicBezTo>
                    <a:pt x="308323" y="406080"/>
                    <a:pt x="198468" y="391475"/>
                    <a:pt x="7968" y="422590"/>
                  </a:cubicBezTo>
                </a:path>
              </a:pathLst>
            </a:custGeom>
            <a:noFill/>
            <a:ln w="25400" cmpd="sng">
              <a:gradFill flip="none" rotWithShape="1">
                <a:gsLst>
                  <a:gs pos="3000">
                    <a:srgbClr val="F3E513"/>
                  </a:gs>
                  <a:gs pos="100000">
                    <a:srgbClr val="0F802E"/>
                  </a:gs>
                </a:gsLst>
                <a:lin ang="16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783155" y="1598090"/>
              <a:ext cx="292073" cy="337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cs typeface="+mn-ea"/>
                  <a:sym typeface="+mn-lt"/>
                </a:rPr>
                <a:t>04</a:t>
              </a:r>
              <a:endParaRPr lang="zh-CN" altLang="en-US" sz="7200" dirty="0">
                <a:cs typeface="+mn-ea"/>
                <a:sym typeface="+mn-lt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3149765" y="3122684"/>
            <a:ext cx="3549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4000" dirty="0">
                <a:cs typeface="+mn-ea"/>
                <a:sym typeface="+mn-lt"/>
              </a:rPr>
              <a:t>Add title text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02000" y="431101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106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8"/>
          <p:cNvCxnSpPr/>
          <p:nvPr/>
        </p:nvCxnSpPr>
        <p:spPr>
          <a:xfrm>
            <a:off x="3024780" y="1627382"/>
            <a:ext cx="0" cy="3938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2881406" y="1940073"/>
            <a:ext cx="286748" cy="28674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F8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881406" y="2931369"/>
            <a:ext cx="286748" cy="28674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881406" y="3922664"/>
            <a:ext cx="286748" cy="28674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881406" y="4913960"/>
            <a:ext cx="286748" cy="28674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321053" y="1754784"/>
            <a:ext cx="2748908" cy="892986"/>
            <a:chOff x="922668" y="2796560"/>
            <a:chExt cx="2748908" cy="892986"/>
          </a:xfrm>
        </p:grpSpPr>
        <p:sp>
          <p:nvSpPr>
            <p:cNvPr id="11" name="文本框 10"/>
            <p:cNvSpPr txBox="1"/>
            <p:nvPr/>
          </p:nvSpPr>
          <p:spPr>
            <a:xfrm>
              <a:off x="922668" y="2796560"/>
              <a:ext cx="26443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400" spc="300" dirty="0">
                  <a:cs typeface="+mn-ea"/>
                  <a:sym typeface="+mn-lt"/>
                </a:rPr>
                <a:t>Add title text</a:t>
              </a:r>
              <a:endParaRPr lang="zh-CN" altLang="en-US" sz="2400" spc="300" dirty="0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60768" y="3154015"/>
              <a:ext cx="271080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321053" y="2746079"/>
            <a:ext cx="2748908" cy="892986"/>
            <a:chOff x="922668" y="2796560"/>
            <a:chExt cx="2748908" cy="892986"/>
          </a:xfrm>
        </p:grpSpPr>
        <p:sp>
          <p:nvSpPr>
            <p:cNvPr id="14" name="文本框 13"/>
            <p:cNvSpPr txBox="1"/>
            <p:nvPr/>
          </p:nvSpPr>
          <p:spPr>
            <a:xfrm>
              <a:off x="922668" y="2796560"/>
              <a:ext cx="26443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400" spc="300" dirty="0">
                  <a:cs typeface="+mn-ea"/>
                  <a:sym typeface="+mn-lt"/>
                </a:rPr>
                <a:t>Add title text</a:t>
              </a:r>
              <a:endParaRPr lang="zh-CN" altLang="en-US" sz="2400" spc="300" dirty="0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60767" y="3154015"/>
              <a:ext cx="2710809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321053" y="3740798"/>
            <a:ext cx="2748908" cy="892986"/>
            <a:chOff x="922668" y="2796560"/>
            <a:chExt cx="2748908" cy="892986"/>
          </a:xfrm>
        </p:grpSpPr>
        <p:sp>
          <p:nvSpPr>
            <p:cNvPr id="17" name="文本框 16"/>
            <p:cNvSpPr txBox="1"/>
            <p:nvPr/>
          </p:nvSpPr>
          <p:spPr>
            <a:xfrm>
              <a:off x="922668" y="2796560"/>
              <a:ext cx="26443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400" spc="300" dirty="0">
                  <a:cs typeface="+mn-ea"/>
                  <a:sym typeface="+mn-lt"/>
                </a:rPr>
                <a:t>Add title text</a:t>
              </a:r>
              <a:endParaRPr lang="zh-CN" altLang="en-US" sz="2400" spc="300" dirty="0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60767" y="3154015"/>
              <a:ext cx="2710809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321053" y="4728670"/>
            <a:ext cx="2748908" cy="892986"/>
            <a:chOff x="922668" y="2796560"/>
            <a:chExt cx="2748908" cy="892986"/>
          </a:xfrm>
        </p:grpSpPr>
        <p:sp>
          <p:nvSpPr>
            <p:cNvPr id="20" name="文本框 19"/>
            <p:cNvSpPr txBox="1"/>
            <p:nvPr/>
          </p:nvSpPr>
          <p:spPr>
            <a:xfrm>
              <a:off x="922668" y="2796560"/>
              <a:ext cx="26443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400" spc="300" dirty="0">
                  <a:cs typeface="+mn-ea"/>
                  <a:sym typeface="+mn-lt"/>
                </a:rPr>
                <a:t>Add title text</a:t>
              </a:r>
              <a:endParaRPr lang="zh-CN" altLang="en-US" sz="2400" spc="300" dirty="0"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60767" y="3154015"/>
              <a:ext cx="2710809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400630" y="1785939"/>
            <a:ext cx="128307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2800" b="1" spc="300" dirty="0">
                <a:solidFill>
                  <a:srgbClr val="0F802E"/>
                </a:solidFill>
                <a:cs typeface="+mn-ea"/>
                <a:sym typeface="+mn-lt"/>
              </a:rPr>
              <a:t>2021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400630" y="2777235"/>
            <a:ext cx="128307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2022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400630" y="3768531"/>
            <a:ext cx="128307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2023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400630" y="4759826"/>
            <a:ext cx="128307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2024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31942" y="290448"/>
            <a:ext cx="659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04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00630" y="212594"/>
            <a:ext cx="3549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4000" dirty="0">
                <a:cs typeface="+mn-ea"/>
                <a:sym typeface="+mn-lt"/>
              </a:rPr>
              <a:t>Add title text</a:t>
            </a:r>
            <a:endParaRPr lang="zh-CN" altLang="en-US" sz="4000" dirty="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451" y="2083447"/>
            <a:ext cx="3581177" cy="34042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/>
          <p:nvPr/>
        </p:nvSpPr>
        <p:spPr>
          <a:xfrm>
            <a:off x="-100836" y="3186467"/>
            <a:ext cx="8189304" cy="1602252"/>
          </a:xfrm>
          <a:custGeom>
            <a:avLst/>
            <a:gdLst>
              <a:gd name="connsiteX0" fmla="*/ 0 w 6781800"/>
              <a:gd name="connsiteY0" fmla="*/ 299838 h 1215160"/>
              <a:gd name="connsiteX1" fmla="*/ 2705100 w 6781800"/>
              <a:gd name="connsiteY1" fmla="*/ 52188 h 1215160"/>
              <a:gd name="connsiteX2" fmla="*/ 5619750 w 6781800"/>
              <a:gd name="connsiteY2" fmla="*/ 1195188 h 1215160"/>
              <a:gd name="connsiteX3" fmla="*/ 6781800 w 6781800"/>
              <a:gd name="connsiteY3" fmla="*/ 757038 h 1215160"/>
              <a:gd name="connsiteX0-1" fmla="*/ 0 w 6038850"/>
              <a:gd name="connsiteY0-2" fmla="*/ 299838 h 1304686"/>
              <a:gd name="connsiteX1-3" fmla="*/ 2705100 w 6038850"/>
              <a:gd name="connsiteY1-4" fmla="*/ 52188 h 1304686"/>
              <a:gd name="connsiteX2-5" fmla="*/ 5619750 w 6038850"/>
              <a:gd name="connsiteY2-6" fmla="*/ 1195188 h 1304686"/>
              <a:gd name="connsiteX3-7" fmla="*/ 6038850 w 6038850"/>
              <a:gd name="connsiteY3-8" fmla="*/ 1176138 h 1304686"/>
              <a:gd name="connsiteX0-9" fmla="*/ 0 w 6038850"/>
              <a:gd name="connsiteY0-10" fmla="*/ 287550 h 1218694"/>
              <a:gd name="connsiteX1-11" fmla="*/ 2705100 w 6038850"/>
              <a:gd name="connsiteY1-12" fmla="*/ 39900 h 1218694"/>
              <a:gd name="connsiteX2-13" fmla="*/ 4832350 w 6038850"/>
              <a:gd name="connsiteY2-14" fmla="*/ 1005100 h 1218694"/>
              <a:gd name="connsiteX3-15" fmla="*/ 6038850 w 6038850"/>
              <a:gd name="connsiteY3-16" fmla="*/ 1163850 h 1218694"/>
              <a:gd name="connsiteX0-17" fmla="*/ 0 w 6038850"/>
              <a:gd name="connsiteY0-18" fmla="*/ 287550 h 1225494"/>
              <a:gd name="connsiteX1-19" fmla="*/ 2705100 w 6038850"/>
              <a:gd name="connsiteY1-20" fmla="*/ 39900 h 1225494"/>
              <a:gd name="connsiteX2-21" fmla="*/ 4832350 w 6038850"/>
              <a:gd name="connsiteY2-22" fmla="*/ 1005100 h 1225494"/>
              <a:gd name="connsiteX3-23" fmla="*/ 6038850 w 6038850"/>
              <a:gd name="connsiteY3-24" fmla="*/ 1163850 h 1225494"/>
              <a:gd name="connsiteX0-25" fmla="*/ 0 w 6066351"/>
              <a:gd name="connsiteY0-26" fmla="*/ 287550 h 1183922"/>
              <a:gd name="connsiteX1-27" fmla="*/ 2705100 w 6066351"/>
              <a:gd name="connsiteY1-28" fmla="*/ 39900 h 1183922"/>
              <a:gd name="connsiteX2-29" fmla="*/ 4832350 w 6066351"/>
              <a:gd name="connsiteY2-30" fmla="*/ 1005100 h 1183922"/>
              <a:gd name="connsiteX3-31" fmla="*/ 6066351 w 6066351"/>
              <a:gd name="connsiteY3-32" fmla="*/ 1101974 h 1183922"/>
              <a:gd name="connsiteX0-33" fmla="*/ 0 w 6066351"/>
              <a:gd name="connsiteY0-34" fmla="*/ 287550 h 1204375"/>
              <a:gd name="connsiteX1-35" fmla="*/ 2705100 w 6066351"/>
              <a:gd name="connsiteY1-36" fmla="*/ 39900 h 1204375"/>
              <a:gd name="connsiteX2-37" fmla="*/ 4832350 w 6066351"/>
              <a:gd name="connsiteY2-38" fmla="*/ 1005100 h 1204375"/>
              <a:gd name="connsiteX3-39" fmla="*/ 6066351 w 6066351"/>
              <a:gd name="connsiteY3-40" fmla="*/ 1101974 h 1204375"/>
              <a:gd name="connsiteX0-41" fmla="*/ 0 w 6066351"/>
              <a:gd name="connsiteY0-42" fmla="*/ 287550 h 1204375"/>
              <a:gd name="connsiteX1-43" fmla="*/ 2705100 w 6066351"/>
              <a:gd name="connsiteY1-44" fmla="*/ 39900 h 1204375"/>
              <a:gd name="connsiteX2-45" fmla="*/ 4832350 w 6066351"/>
              <a:gd name="connsiteY2-46" fmla="*/ 1005100 h 1204375"/>
              <a:gd name="connsiteX3-47" fmla="*/ 6066351 w 6066351"/>
              <a:gd name="connsiteY3-48" fmla="*/ 1101974 h 1204375"/>
              <a:gd name="connsiteX0-49" fmla="*/ 0 w 6141978"/>
              <a:gd name="connsiteY0-50" fmla="*/ 315478 h 1197927"/>
              <a:gd name="connsiteX1-51" fmla="*/ 2780727 w 6141978"/>
              <a:gd name="connsiteY1-52" fmla="*/ 33452 h 1197927"/>
              <a:gd name="connsiteX2-53" fmla="*/ 4907977 w 6141978"/>
              <a:gd name="connsiteY2-54" fmla="*/ 998652 h 1197927"/>
              <a:gd name="connsiteX3-55" fmla="*/ 6141978 w 6141978"/>
              <a:gd name="connsiteY3-56" fmla="*/ 1095526 h 1197927"/>
              <a:gd name="connsiteX0-57" fmla="*/ 0 w 6141978"/>
              <a:gd name="connsiteY0-58" fmla="*/ 316169 h 1198618"/>
              <a:gd name="connsiteX1-59" fmla="*/ 2780727 w 6141978"/>
              <a:gd name="connsiteY1-60" fmla="*/ 34143 h 1198618"/>
              <a:gd name="connsiteX2-61" fmla="*/ 4907977 w 6141978"/>
              <a:gd name="connsiteY2-62" fmla="*/ 999343 h 1198618"/>
              <a:gd name="connsiteX3-63" fmla="*/ 6141978 w 6141978"/>
              <a:gd name="connsiteY3-64" fmla="*/ 1096217 h 1198618"/>
              <a:gd name="connsiteX0-65" fmla="*/ 0 w 6141978"/>
              <a:gd name="connsiteY0-66" fmla="*/ 318869 h 1201318"/>
              <a:gd name="connsiteX1-67" fmla="*/ 2780727 w 6141978"/>
              <a:gd name="connsiteY1-68" fmla="*/ 36843 h 1201318"/>
              <a:gd name="connsiteX2-69" fmla="*/ 4907977 w 6141978"/>
              <a:gd name="connsiteY2-70" fmla="*/ 1002043 h 1201318"/>
              <a:gd name="connsiteX3-71" fmla="*/ 6141978 w 6141978"/>
              <a:gd name="connsiteY3-72" fmla="*/ 1098917 h 1201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141978" h="1201318">
                <a:moveTo>
                  <a:pt x="0" y="318869"/>
                </a:moveTo>
                <a:cubicBezTo>
                  <a:pt x="746733" y="113556"/>
                  <a:pt x="1928355" y="-83894"/>
                  <a:pt x="2780727" y="36843"/>
                </a:cubicBezTo>
                <a:cubicBezTo>
                  <a:pt x="3633099" y="157580"/>
                  <a:pt x="4447602" y="755468"/>
                  <a:pt x="4907977" y="1002043"/>
                </a:cubicBezTo>
                <a:cubicBezTo>
                  <a:pt x="5368352" y="1221118"/>
                  <a:pt x="5836175" y="1268751"/>
                  <a:pt x="6141978" y="1098917"/>
                </a:cubicBezTo>
              </a:path>
            </a:pathLst>
          </a:custGeom>
          <a:ln w="6350" cmpd="sng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072583" y="3741746"/>
            <a:ext cx="1133095" cy="847569"/>
            <a:chOff x="6054436" y="2516682"/>
            <a:chExt cx="849821" cy="635481"/>
          </a:xfrm>
        </p:grpSpPr>
        <p:sp>
          <p:nvSpPr>
            <p:cNvPr id="5" name="Freeform 133"/>
            <p:cNvSpPr/>
            <p:nvPr/>
          </p:nvSpPr>
          <p:spPr bwMode="auto">
            <a:xfrm rot="2700000" flipH="1">
              <a:off x="6116557" y="2900581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134"/>
            <p:cNvSpPr/>
            <p:nvPr/>
          </p:nvSpPr>
          <p:spPr bwMode="auto">
            <a:xfrm rot="2700000" flipH="1">
              <a:off x="6176406" y="2915096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135"/>
            <p:cNvSpPr/>
            <p:nvPr/>
          </p:nvSpPr>
          <p:spPr bwMode="auto">
            <a:xfrm rot="2700000" flipH="1">
              <a:off x="6216128" y="2926935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rgbClr val="F3E513"/>
            </a:solidFill>
            <a:ln>
              <a:noFill/>
            </a:ln>
          </p:spPr>
          <p:txBody>
            <a:bodyPr/>
            <a:lstStyle/>
            <a:p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107"/>
            <p:cNvSpPr/>
            <p:nvPr/>
          </p:nvSpPr>
          <p:spPr bwMode="auto">
            <a:xfrm rot="2700000" flipH="1">
              <a:off x="6219230" y="2666090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07"/>
            <p:cNvSpPr/>
            <p:nvPr/>
          </p:nvSpPr>
          <p:spPr bwMode="auto">
            <a:xfrm rot="2700000">
              <a:off x="6369742" y="2816602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08"/>
            <p:cNvSpPr/>
            <p:nvPr/>
          </p:nvSpPr>
          <p:spPr bwMode="auto">
            <a:xfrm rot="2700000">
              <a:off x="6407803" y="2370881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rgbClr val="0F802E"/>
            </a:solidFill>
            <a:ln>
              <a:noFill/>
            </a:ln>
          </p:spPr>
          <p:txBody>
            <a:bodyPr/>
            <a:lstStyle/>
            <a:p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Oval 113"/>
            <p:cNvSpPr>
              <a:spLocks noChangeArrowheads="1"/>
            </p:cNvSpPr>
            <p:nvPr/>
          </p:nvSpPr>
          <p:spPr bwMode="auto">
            <a:xfrm rot="2700000">
              <a:off x="6568043" y="2592693"/>
              <a:ext cx="117123" cy="1140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Oval 116"/>
            <p:cNvSpPr>
              <a:spLocks noChangeArrowheads="1"/>
            </p:cNvSpPr>
            <p:nvPr/>
          </p:nvSpPr>
          <p:spPr bwMode="auto">
            <a:xfrm rot="2700000">
              <a:off x="6500229" y="2704639"/>
              <a:ext cx="70303" cy="726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Oval 119"/>
            <p:cNvSpPr>
              <a:spLocks noChangeArrowheads="1"/>
            </p:cNvSpPr>
            <p:nvPr/>
          </p:nvSpPr>
          <p:spPr bwMode="auto">
            <a:xfrm rot="2700000">
              <a:off x="6447912" y="2785652"/>
              <a:ext cx="43239" cy="42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27"/>
            <p:cNvSpPr/>
            <p:nvPr/>
          </p:nvSpPr>
          <p:spPr>
            <a:xfrm rot="2700000">
              <a:off x="6301683" y="2909543"/>
              <a:ext cx="71523" cy="4383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Rounded Rectangle 34"/>
          <p:cNvSpPr/>
          <p:nvPr/>
        </p:nvSpPr>
        <p:spPr>
          <a:xfrm>
            <a:off x="1830858" y="2927829"/>
            <a:ext cx="660597" cy="660801"/>
          </a:xfrm>
          <a:prstGeom prst="roundRect">
            <a:avLst>
              <a:gd name="adj" fmla="val 50000"/>
            </a:avLst>
          </a:prstGeom>
          <a:solidFill>
            <a:srgbClr val="A4CC41"/>
          </a:solidFill>
          <a:ln w="12700"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Freeform 50"/>
          <p:cNvSpPr>
            <a:spLocks noEditPoints="1"/>
          </p:cNvSpPr>
          <p:nvPr/>
        </p:nvSpPr>
        <p:spPr bwMode="auto">
          <a:xfrm>
            <a:off x="2045545" y="3112565"/>
            <a:ext cx="231227" cy="291329"/>
          </a:xfrm>
          <a:custGeom>
            <a:avLst/>
            <a:gdLst/>
            <a:ahLst/>
            <a:cxnLst>
              <a:cxn ang="0">
                <a:pos x="187" y="135"/>
              </a:cxn>
              <a:cxn ang="0">
                <a:pos x="44" y="135"/>
              </a:cxn>
              <a:cxn ang="0">
                <a:pos x="44" y="156"/>
              </a:cxn>
              <a:cxn ang="0">
                <a:pos x="187" y="156"/>
              </a:cxn>
              <a:cxn ang="0">
                <a:pos x="187" y="135"/>
              </a:cxn>
              <a:cxn ang="0">
                <a:pos x="187" y="95"/>
              </a:cxn>
              <a:cxn ang="0">
                <a:pos x="44" y="95"/>
              </a:cxn>
              <a:cxn ang="0">
                <a:pos x="44" y="115"/>
              </a:cxn>
              <a:cxn ang="0">
                <a:pos x="187" y="115"/>
              </a:cxn>
              <a:cxn ang="0">
                <a:pos x="187" y="95"/>
              </a:cxn>
              <a:cxn ang="0">
                <a:pos x="187" y="54"/>
              </a:cxn>
              <a:cxn ang="0">
                <a:pos x="44" y="54"/>
              </a:cxn>
              <a:cxn ang="0">
                <a:pos x="44" y="75"/>
              </a:cxn>
              <a:cxn ang="0">
                <a:pos x="187" y="75"/>
              </a:cxn>
              <a:cxn ang="0">
                <a:pos x="187" y="54"/>
              </a:cxn>
              <a:cxn ang="0">
                <a:pos x="44" y="196"/>
              </a:cxn>
              <a:cxn ang="0">
                <a:pos x="116" y="196"/>
              </a:cxn>
              <a:cxn ang="0">
                <a:pos x="116" y="176"/>
              </a:cxn>
              <a:cxn ang="0">
                <a:pos x="44" y="176"/>
              </a:cxn>
              <a:cxn ang="0">
                <a:pos x="44" y="196"/>
              </a:cxn>
              <a:cxn ang="0">
                <a:pos x="233" y="29"/>
              </a:cxn>
              <a:cxn ang="0">
                <a:pos x="233" y="0"/>
              </a:cxn>
              <a:cxn ang="0">
                <a:pos x="0" y="0"/>
              </a:cxn>
              <a:cxn ang="0">
                <a:pos x="0" y="301"/>
              </a:cxn>
              <a:cxn ang="0">
                <a:pos x="29" y="301"/>
              </a:cxn>
              <a:cxn ang="0">
                <a:pos x="29" y="330"/>
              </a:cxn>
              <a:cxn ang="0">
                <a:pos x="262" y="330"/>
              </a:cxn>
              <a:cxn ang="0">
                <a:pos x="262" y="29"/>
              </a:cxn>
              <a:cxn ang="0">
                <a:pos x="233" y="29"/>
              </a:cxn>
              <a:cxn ang="0">
                <a:pos x="15" y="286"/>
              </a:cxn>
              <a:cxn ang="0">
                <a:pos x="15" y="16"/>
              </a:cxn>
              <a:cxn ang="0">
                <a:pos x="216" y="16"/>
              </a:cxn>
              <a:cxn ang="0">
                <a:pos x="216" y="216"/>
              </a:cxn>
              <a:cxn ang="0">
                <a:pos x="148" y="216"/>
              </a:cxn>
              <a:cxn ang="0">
                <a:pos x="148" y="286"/>
              </a:cxn>
              <a:cxn ang="0">
                <a:pos x="15" y="286"/>
              </a:cxn>
              <a:cxn ang="0">
                <a:pos x="245" y="315"/>
              </a:cxn>
              <a:cxn ang="0">
                <a:pos x="44" y="315"/>
              </a:cxn>
              <a:cxn ang="0">
                <a:pos x="44" y="301"/>
              </a:cxn>
              <a:cxn ang="0">
                <a:pos x="155" y="301"/>
              </a:cxn>
              <a:cxn ang="0">
                <a:pos x="233" y="225"/>
              </a:cxn>
              <a:cxn ang="0">
                <a:pos x="233" y="45"/>
              </a:cxn>
              <a:cxn ang="0">
                <a:pos x="245" y="45"/>
              </a:cxn>
              <a:cxn ang="0">
                <a:pos x="245" y="315"/>
              </a:cxn>
            </a:cxnLst>
            <a:rect l="0" t="0" r="r" b="b"/>
            <a:pathLst>
              <a:path w="262" h="330">
                <a:moveTo>
                  <a:pt x="187" y="135"/>
                </a:moveTo>
                <a:lnTo>
                  <a:pt x="44" y="135"/>
                </a:lnTo>
                <a:lnTo>
                  <a:pt x="44" y="156"/>
                </a:lnTo>
                <a:lnTo>
                  <a:pt x="187" y="156"/>
                </a:lnTo>
                <a:lnTo>
                  <a:pt x="187" y="135"/>
                </a:lnTo>
                <a:close/>
                <a:moveTo>
                  <a:pt x="187" y="95"/>
                </a:moveTo>
                <a:lnTo>
                  <a:pt x="44" y="95"/>
                </a:lnTo>
                <a:lnTo>
                  <a:pt x="44" y="115"/>
                </a:lnTo>
                <a:lnTo>
                  <a:pt x="187" y="115"/>
                </a:lnTo>
                <a:lnTo>
                  <a:pt x="187" y="95"/>
                </a:lnTo>
                <a:close/>
                <a:moveTo>
                  <a:pt x="187" y="54"/>
                </a:moveTo>
                <a:lnTo>
                  <a:pt x="44" y="54"/>
                </a:lnTo>
                <a:lnTo>
                  <a:pt x="44" y="75"/>
                </a:lnTo>
                <a:lnTo>
                  <a:pt x="187" y="75"/>
                </a:lnTo>
                <a:lnTo>
                  <a:pt x="187" y="54"/>
                </a:lnTo>
                <a:close/>
                <a:moveTo>
                  <a:pt x="44" y="196"/>
                </a:moveTo>
                <a:lnTo>
                  <a:pt x="116" y="196"/>
                </a:lnTo>
                <a:lnTo>
                  <a:pt x="116" y="176"/>
                </a:lnTo>
                <a:lnTo>
                  <a:pt x="44" y="176"/>
                </a:lnTo>
                <a:lnTo>
                  <a:pt x="44" y="196"/>
                </a:lnTo>
                <a:close/>
                <a:moveTo>
                  <a:pt x="233" y="29"/>
                </a:moveTo>
                <a:lnTo>
                  <a:pt x="233" y="0"/>
                </a:lnTo>
                <a:lnTo>
                  <a:pt x="0" y="0"/>
                </a:lnTo>
                <a:lnTo>
                  <a:pt x="0" y="301"/>
                </a:lnTo>
                <a:lnTo>
                  <a:pt x="29" y="301"/>
                </a:lnTo>
                <a:lnTo>
                  <a:pt x="29" y="330"/>
                </a:lnTo>
                <a:lnTo>
                  <a:pt x="262" y="330"/>
                </a:lnTo>
                <a:lnTo>
                  <a:pt x="262" y="29"/>
                </a:lnTo>
                <a:lnTo>
                  <a:pt x="233" y="29"/>
                </a:lnTo>
                <a:close/>
                <a:moveTo>
                  <a:pt x="15" y="286"/>
                </a:moveTo>
                <a:lnTo>
                  <a:pt x="15" y="16"/>
                </a:lnTo>
                <a:lnTo>
                  <a:pt x="216" y="16"/>
                </a:lnTo>
                <a:lnTo>
                  <a:pt x="216" y="216"/>
                </a:lnTo>
                <a:lnTo>
                  <a:pt x="148" y="216"/>
                </a:lnTo>
                <a:lnTo>
                  <a:pt x="148" y="286"/>
                </a:lnTo>
                <a:lnTo>
                  <a:pt x="15" y="286"/>
                </a:lnTo>
                <a:close/>
                <a:moveTo>
                  <a:pt x="245" y="315"/>
                </a:moveTo>
                <a:lnTo>
                  <a:pt x="44" y="315"/>
                </a:lnTo>
                <a:lnTo>
                  <a:pt x="44" y="301"/>
                </a:lnTo>
                <a:lnTo>
                  <a:pt x="155" y="301"/>
                </a:lnTo>
                <a:lnTo>
                  <a:pt x="233" y="225"/>
                </a:lnTo>
                <a:lnTo>
                  <a:pt x="233" y="45"/>
                </a:lnTo>
                <a:lnTo>
                  <a:pt x="245" y="45"/>
                </a:lnTo>
                <a:lnTo>
                  <a:pt x="245" y="3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Oval 40"/>
          <p:cNvSpPr/>
          <p:nvPr/>
        </p:nvSpPr>
        <p:spPr>
          <a:xfrm>
            <a:off x="9202699" y="2046290"/>
            <a:ext cx="1660604" cy="1661116"/>
          </a:xfrm>
          <a:prstGeom prst="ellipse">
            <a:avLst/>
          </a:prstGeom>
          <a:solidFill>
            <a:srgbClr val="0F802E"/>
          </a:solidFill>
          <a:ln w="12700"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8" name="Rounded Rectangle 34"/>
          <p:cNvSpPr/>
          <p:nvPr/>
        </p:nvSpPr>
        <p:spPr>
          <a:xfrm>
            <a:off x="4423148" y="3251052"/>
            <a:ext cx="660597" cy="660801"/>
          </a:xfrm>
          <a:prstGeom prst="roundRect">
            <a:avLst>
              <a:gd name="adj" fmla="val 50000"/>
            </a:avLst>
          </a:prstGeom>
          <a:solidFill>
            <a:srgbClr val="0F802E"/>
          </a:solidFill>
          <a:ln w="12700"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Freeform 48"/>
          <p:cNvSpPr>
            <a:spLocks noEditPoints="1"/>
          </p:cNvSpPr>
          <p:nvPr/>
        </p:nvSpPr>
        <p:spPr bwMode="auto">
          <a:xfrm>
            <a:off x="4646530" y="3427467"/>
            <a:ext cx="213832" cy="312976"/>
          </a:xfrm>
          <a:custGeom>
            <a:avLst/>
            <a:gdLst/>
            <a:ahLst/>
            <a:cxnLst>
              <a:cxn ang="0">
                <a:pos x="76" y="31"/>
              </a:cxn>
              <a:cxn ang="0">
                <a:pos x="80" y="27"/>
              </a:cxn>
              <a:cxn ang="0">
                <a:pos x="76" y="23"/>
              </a:cxn>
              <a:cxn ang="0">
                <a:pos x="23" y="76"/>
              </a:cxn>
              <a:cxn ang="0">
                <a:pos x="27" y="80"/>
              </a:cxn>
              <a:cxn ang="0">
                <a:pos x="31" y="76"/>
              </a:cxn>
              <a:cxn ang="0">
                <a:pos x="76" y="31"/>
              </a:cxn>
              <a:cxn ang="0">
                <a:pos x="44" y="192"/>
              </a:cxn>
              <a:cxn ang="0">
                <a:pos x="45" y="203"/>
              </a:cxn>
              <a:cxn ang="0">
                <a:pos x="56" y="209"/>
              </a:cxn>
              <a:cxn ang="0">
                <a:pos x="57" y="216"/>
              </a:cxn>
              <a:cxn ang="0">
                <a:pos x="76" y="221"/>
              </a:cxn>
              <a:cxn ang="0">
                <a:pos x="95" y="216"/>
              </a:cxn>
              <a:cxn ang="0">
                <a:pos x="96" y="209"/>
              </a:cxn>
              <a:cxn ang="0">
                <a:pos x="106" y="203"/>
              </a:cxn>
              <a:cxn ang="0">
                <a:pos x="108" y="192"/>
              </a:cxn>
              <a:cxn ang="0">
                <a:pos x="76" y="197"/>
              </a:cxn>
              <a:cxn ang="0">
                <a:pos x="44" y="192"/>
              </a:cxn>
              <a:cxn ang="0">
                <a:pos x="41" y="170"/>
              </a:cxn>
              <a:cxn ang="0">
                <a:pos x="42" y="182"/>
              </a:cxn>
              <a:cxn ang="0">
                <a:pos x="76" y="188"/>
              </a:cxn>
              <a:cxn ang="0">
                <a:pos x="109" y="182"/>
              </a:cxn>
              <a:cxn ang="0">
                <a:pos x="111" y="170"/>
              </a:cxn>
              <a:cxn ang="0">
                <a:pos x="76" y="177"/>
              </a:cxn>
              <a:cxn ang="0">
                <a:pos x="41" y="170"/>
              </a:cxn>
              <a:cxn ang="0">
                <a:pos x="76" y="0"/>
              </a:cxn>
              <a:cxn ang="0">
                <a:pos x="0" y="76"/>
              </a:cxn>
              <a:cxn ang="0">
                <a:pos x="36" y="141"/>
              </a:cxn>
              <a:cxn ang="0">
                <a:pos x="39" y="160"/>
              </a:cxn>
              <a:cxn ang="0">
                <a:pos x="76" y="168"/>
              </a:cxn>
              <a:cxn ang="0">
                <a:pos x="113" y="160"/>
              </a:cxn>
              <a:cxn ang="0">
                <a:pos x="115" y="141"/>
              </a:cxn>
              <a:cxn ang="0">
                <a:pos x="152" y="76"/>
              </a:cxn>
              <a:cxn ang="0">
                <a:pos x="76" y="0"/>
              </a:cxn>
              <a:cxn ang="0">
                <a:pos x="104" y="132"/>
              </a:cxn>
              <a:cxn ang="0">
                <a:pos x="102" y="150"/>
              </a:cxn>
              <a:cxn ang="0">
                <a:pos x="76" y="154"/>
              </a:cxn>
              <a:cxn ang="0">
                <a:pos x="50" y="150"/>
              </a:cxn>
              <a:cxn ang="0">
                <a:pos x="48" y="132"/>
              </a:cxn>
              <a:cxn ang="0">
                <a:pos x="13" y="76"/>
              </a:cxn>
              <a:cxn ang="0">
                <a:pos x="76" y="14"/>
              </a:cxn>
              <a:cxn ang="0">
                <a:pos x="139" y="76"/>
              </a:cxn>
              <a:cxn ang="0">
                <a:pos x="104" y="132"/>
              </a:cxn>
              <a:cxn ang="0">
                <a:pos x="93" y="104"/>
              </a:cxn>
              <a:cxn ang="0">
                <a:pos x="76" y="74"/>
              </a:cxn>
              <a:cxn ang="0">
                <a:pos x="59" y="104"/>
              </a:cxn>
              <a:cxn ang="0">
                <a:pos x="52" y="89"/>
              </a:cxn>
              <a:cxn ang="0">
                <a:pos x="41" y="94"/>
              </a:cxn>
              <a:cxn ang="0">
                <a:pos x="58" y="131"/>
              </a:cxn>
              <a:cxn ang="0">
                <a:pos x="76" y="98"/>
              </a:cxn>
              <a:cxn ang="0">
                <a:pos x="94" y="131"/>
              </a:cxn>
              <a:cxn ang="0">
                <a:pos x="111" y="94"/>
              </a:cxn>
              <a:cxn ang="0">
                <a:pos x="100" y="89"/>
              </a:cxn>
              <a:cxn ang="0">
                <a:pos x="93" y="104"/>
              </a:cxn>
            </a:cxnLst>
            <a:rect l="0" t="0" r="r" b="b"/>
            <a:pathLst>
              <a:path w="152" h="221">
                <a:moveTo>
                  <a:pt x="76" y="31"/>
                </a:moveTo>
                <a:cubicBezTo>
                  <a:pt x="78" y="31"/>
                  <a:pt x="80" y="30"/>
                  <a:pt x="80" y="27"/>
                </a:cubicBezTo>
                <a:cubicBezTo>
                  <a:pt x="80" y="25"/>
                  <a:pt x="78" y="23"/>
                  <a:pt x="76" y="23"/>
                </a:cubicBezTo>
                <a:cubicBezTo>
                  <a:pt x="47" y="23"/>
                  <a:pt x="23" y="47"/>
                  <a:pt x="23" y="76"/>
                </a:cubicBezTo>
                <a:cubicBezTo>
                  <a:pt x="23" y="78"/>
                  <a:pt x="25" y="80"/>
                  <a:pt x="27" y="80"/>
                </a:cubicBezTo>
                <a:cubicBezTo>
                  <a:pt x="29" y="80"/>
                  <a:pt x="31" y="78"/>
                  <a:pt x="31" y="76"/>
                </a:cubicBezTo>
                <a:cubicBezTo>
                  <a:pt x="31" y="52"/>
                  <a:pt x="51" y="31"/>
                  <a:pt x="76" y="31"/>
                </a:cubicBezTo>
                <a:close/>
                <a:moveTo>
                  <a:pt x="44" y="192"/>
                </a:moveTo>
                <a:cubicBezTo>
                  <a:pt x="45" y="203"/>
                  <a:pt x="45" y="203"/>
                  <a:pt x="45" y="203"/>
                </a:cubicBezTo>
                <a:cubicBezTo>
                  <a:pt x="45" y="203"/>
                  <a:pt x="48" y="207"/>
                  <a:pt x="56" y="209"/>
                </a:cubicBezTo>
                <a:cubicBezTo>
                  <a:pt x="57" y="216"/>
                  <a:pt x="57" y="216"/>
                  <a:pt x="57" y="216"/>
                </a:cubicBezTo>
                <a:cubicBezTo>
                  <a:pt x="57" y="216"/>
                  <a:pt x="61" y="221"/>
                  <a:pt x="76" y="221"/>
                </a:cubicBezTo>
                <a:cubicBezTo>
                  <a:pt x="91" y="221"/>
                  <a:pt x="95" y="216"/>
                  <a:pt x="95" y="21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04" y="207"/>
                  <a:pt x="106" y="203"/>
                  <a:pt x="106" y="203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98" y="195"/>
                  <a:pt x="87" y="197"/>
                  <a:pt x="76" y="197"/>
                </a:cubicBezTo>
                <a:cubicBezTo>
                  <a:pt x="64" y="197"/>
                  <a:pt x="54" y="195"/>
                  <a:pt x="44" y="192"/>
                </a:cubicBezTo>
                <a:close/>
                <a:moveTo>
                  <a:pt x="41" y="170"/>
                </a:moveTo>
                <a:cubicBezTo>
                  <a:pt x="42" y="182"/>
                  <a:pt x="42" y="182"/>
                  <a:pt x="42" y="182"/>
                </a:cubicBezTo>
                <a:cubicBezTo>
                  <a:pt x="52" y="186"/>
                  <a:pt x="64" y="188"/>
                  <a:pt x="76" y="188"/>
                </a:cubicBezTo>
                <a:cubicBezTo>
                  <a:pt x="88" y="188"/>
                  <a:pt x="99" y="186"/>
                  <a:pt x="109" y="182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00" y="174"/>
                  <a:pt x="89" y="177"/>
                  <a:pt x="76" y="177"/>
                </a:cubicBezTo>
                <a:cubicBezTo>
                  <a:pt x="63" y="177"/>
                  <a:pt x="51" y="174"/>
                  <a:pt x="41" y="170"/>
                </a:cubicBezTo>
                <a:close/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04"/>
                  <a:pt x="15" y="128"/>
                  <a:pt x="36" y="14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50" y="165"/>
                  <a:pt x="63" y="168"/>
                  <a:pt x="76" y="168"/>
                </a:cubicBezTo>
                <a:cubicBezTo>
                  <a:pt x="89" y="168"/>
                  <a:pt x="102" y="165"/>
                  <a:pt x="113" y="160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37" y="128"/>
                  <a:pt x="152" y="104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104" y="132"/>
                </a:move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95" y="154"/>
                  <a:pt x="76" y="154"/>
                </a:cubicBezTo>
                <a:cubicBezTo>
                  <a:pt x="57" y="154"/>
                  <a:pt x="50" y="150"/>
                  <a:pt x="50" y="150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27" y="122"/>
                  <a:pt x="13" y="101"/>
                  <a:pt x="13" y="76"/>
                </a:cubicBezTo>
                <a:cubicBezTo>
                  <a:pt x="13" y="42"/>
                  <a:pt x="41" y="14"/>
                  <a:pt x="76" y="14"/>
                </a:cubicBezTo>
                <a:cubicBezTo>
                  <a:pt x="110" y="14"/>
                  <a:pt x="139" y="42"/>
                  <a:pt x="139" y="76"/>
                </a:cubicBezTo>
                <a:cubicBezTo>
                  <a:pt x="139" y="101"/>
                  <a:pt x="124" y="122"/>
                  <a:pt x="104" y="132"/>
                </a:cubicBezTo>
                <a:close/>
                <a:moveTo>
                  <a:pt x="93" y="104"/>
                </a:moveTo>
                <a:cubicBezTo>
                  <a:pt x="76" y="74"/>
                  <a:pt x="76" y="74"/>
                  <a:pt x="76" y="7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2" y="89"/>
                  <a:pt x="52" y="89"/>
                  <a:pt x="52" y="89"/>
                </a:cubicBezTo>
                <a:cubicBezTo>
                  <a:pt x="41" y="94"/>
                  <a:pt x="41" y="94"/>
                  <a:pt x="41" y="94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76" y="98"/>
                  <a:pt x="76" y="98"/>
                  <a:pt x="76" y="98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0" y="89"/>
                  <a:pt x="100" y="89"/>
                  <a:pt x="100" y="89"/>
                </a:cubicBezTo>
                <a:lnTo>
                  <a:pt x="93" y="10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Rounded Rectangle 34"/>
          <p:cNvSpPr/>
          <p:nvPr/>
        </p:nvSpPr>
        <p:spPr>
          <a:xfrm>
            <a:off x="6691712" y="4349340"/>
            <a:ext cx="660597" cy="660801"/>
          </a:xfrm>
          <a:prstGeom prst="roundRect">
            <a:avLst>
              <a:gd name="adj" fmla="val 50000"/>
            </a:avLst>
          </a:prstGeom>
          <a:solidFill>
            <a:srgbClr val="A4CC41"/>
          </a:solidFill>
          <a:ln w="12700"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1" name="Group 30"/>
          <p:cNvGrpSpPr/>
          <p:nvPr/>
        </p:nvGrpSpPr>
        <p:grpSpPr>
          <a:xfrm>
            <a:off x="6882271" y="4566325"/>
            <a:ext cx="280272" cy="245881"/>
            <a:chOff x="3175" y="-1587"/>
            <a:chExt cx="490538" cy="430212"/>
          </a:xfrm>
          <a:solidFill>
            <a:schemeClr val="bg1"/>
          </a:solidFill>
        </p:grpSpPr>
        <p:sp>
          <p:nvSpPr>
            <p:cNvPr id="22" name="Freeform 175"/>
            <p:cNvSpPr>
              <a:spLocks noEditPoints="1"/>
            </p:cNvSpPr>
            <p:nvPr/>
          </p:nvSpPr>
          <p:spPr bwMode="auto">
            <a:xfrm>
              <a:off x="3175" y="-1587"/>
              <a:ext cx="490538" cy="430212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76"/>
            <p:cNvSpPr>
              <a:spLocks noEditPoints="1"/>
            </p:cNvSpPr>
            <p:nvPr/>
          </p:nvSpPr>
          <p:spPr bwMode="auto">
            <a:xfrm>
              <a:off x="60325" y="58738"/>
              <a:ext cx="374650" cy="277812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TextBox 98"/>
          <p:cNvSpPr txBox="1"/>
          <p:nvPr/>
        </p:nvSpPr>
        <p:spPr>
          <a:xfrm>
            <a:off x="9530300" y="252587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FFFFFF"/>
                </a:solidFill>
                <a:cs typeface="+mn-ea"/>
                <a:sym typeface="+mn-lt"/>
              </a:rPr>
              <a:t>单击此处</a:t>
            </a:r>
          </a:p>
          <a:p>
            <a:pPr algn="ctr"/>
            <a:r>
              <a:rPr lang="zh-CN" altLang="en-US" sz="1600" dirty="0">
                <a:solidFill>
                  <a:srgbClr val="FFFFFF"/>
                </a:solidFill>
                <a:cs typeface="+mn-ea"/>
                <a:sym typeface="+mn-lt"/>
              </a:rPr>
              <a:t>添加名称</a:t>
            </a:r>
          </a:p>
        </p:txBody>
      </p:sp>
      <p:sp>
        <p:nvSpPr>
          <p:cNvPr id="25" name="矩形 24"/>
          <p:cNvSpPr/>
          <p:nvPr/>
        </p:nvSpPr>
        <p:spPr>
          <a:xfrm>
            <a:off x="4827703" y="4810090"/>
            <a:ext cx="1892295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4805780" y="5177527"/>
            <a:ext cx="3043118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445452" y="3825575"/>
            <a:ext cx="1892295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1423529" y="4193012"/>
            <a:ext cx="3043118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204830" y="2070143"/>
            <a:ext cx="1892295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4182907" y="2437580"/>
            <a:ext cx="3043118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31942" y="290448"/>
            <a:ext cx="659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04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400630" y="212594"/>
            <a:ext cx="3549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4000" dirty="0">
                <a:cs typeface="+mn-ea"/>
                <a:sym typeface="+mn-lt"/>
              </a:rPr>
              <a:t>Add title text</a:t>
            </a:r>
            <a:endParaRPr lang="zh-CN" altLang="en-US" sz="4000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947" y="0"/>
            <a:ext cx="3854053" cy="6858000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2209800" y="1066800"/>
            <a:ext cx="7073900" cy="4654547"/>
          </a:xfrm>
          <a:custGeom>
            <a:avLst/>
            <a:gdLst>
              <a:gd name="connsiteX0" fmla="*/ 0 w 8407400"/>
              <a:gd name="connsiteY0" fmla="*/ 172628 h 4616965"/>
              <a:gd name="connsiteX1" fmla="*/ 172628 w 8407400"/>
              <a:gd name="connsiteY1" fmla="*/ 0 h 4616965"/>
              <a:gd name="connsiteX2" fmla="*/ 8234772 w 8407400"/>
              <a:gd name="connsiteY2" fmla="*/ 0 h 4616965"/>
              <a:gd name="connsiteX3" fmla="*/ 8407400 w 8407400"/>
              <a:gd name="connsiteY3" fmla="*/ 172628 h 4616965"/>
              <a:gd name="connsiteX4" fmla="*/ 8407400 w 8407400"/>
              <a:gd name="connsiteY4" fmla="*/ 4444337 h 4616965"/>
              <a:gd name="connsiteX5" fmla="*/ 8234772 w 8407400"/>
              <a:gd name="connsiteY5" fmla="*/ 4616965 h 4616965"/>
              <a:gd name="connsiteX6" fmla="*/ 172628 w 8407400"/>
              <a:gd name="connsiteY6" fmla="*/ 4616965 h 4616965"/>
              <a:gd name="connsiteX7" fmla="*/ 0 w 8407400"/>
              <a:gd name="connsiteY7" fmla="*/ 4444337 h 4616965"/>
              <a:gd name="connsiteX8" fmla="*/ 0 w 8407400"/>
              <a:gd name="connsiteY8" fmla="*/ 172628 h 4616965"/>
              <a:gd name="connsiteX0" fmla="*/ 0 w 8407400"/>
              <a:gd name="connsiteY0" fmla="*/ 172628 h 4616965"/>
              <a:gd name="connsiteX1" fmla="*/ 172628 w 8407400"/>
              <a:gd name="connsiteY1" fmla="*/ 0 h 4616965"/>
              <a:gd name="connsiteX2" fmla="*/ 4419600 w 8407400"/>
              <a:gd name="connsiteY2" fmla="*/ 102118 h 4616965"/>
              <a:gd name="connsiteX3" fmla="*/ 8234772 w 8407400"/>
              <a:gd name="connsiteY3" fmla="*/ 0 h 4616965"/>
              <a:gd name="connsiteX4" fmla="*/ 8407400 w 8407400"/>
              <a:gd name="connsiteY4" fmla="*/ 172628 h 4616965"/>
              <a:gd name="connsiteX5" fmla="*/ 8407400 w 8407400"/>
              <a:gd name="connsiteY5" fmla="*/ 4444337 h 4616965"/>
              <a:gd name="connsiteX6" fmla="*/ 8234772 w 8407400"/>
              <a:gd name="connsiteY6" fmla="*/ 4616965 h 4616965"/>
              <a:gd name="connsiteX7" fmla="*/ 172628 w 8407400"/>
              <a:gd name="connsiteY7" fmla="*/ 4616965 h 4616965"/>
              <a:gd name="connsiteX8" fmla="*/ 0 w 8407400"/>
              <a:gd name="connsiteY8" fmla="*/ 4444337 h 4616965"/>
              <a:gd name="connsiteX9" fmla="*/ 0 w 8407400"/>
              <a:gd name="connsiteY9" fmla="*/ 172628 h 4616965"/>
              <a:gd name="connsiteX0" fmla="*/ 0 w 8407400"/>
              <a:gd name="connsiteY0" fmla="*/ 172628 h 4616965"/>
              <a:gd name="connsiteX1" fmla="*/ 172628 w 8407400"/>
              <a:gd name="connsiteY1" fmla="*/ 0 h 4616965"/>
              <a:gd name="connsiteX2" fmla="*/ 4419600 w 8407400"/>
              <a:gd name="connsiteY2" fmla="*/ 102118 h 4616965"/>
              <a:gd name="connsiteX3" fmla="*/ 8234772 w 8407400"/>
              <a:gd name="connsiteY3" fmla="*/ 0 h 4616965"/>
              <a:gd name="connsiteX4" fmla="*/ 8407400 w 8407400"/>
              <a:gd name="connsiteY4" fmla="*/ 172628 h 4616965"/>
              <a:gd name="connsiteX5" fmla="*/ 8407400 w 8407400"/>
              <a:gd name="connsiteY5" fmla="*/ 4444337 h 4616965"/>
              <a:gd name="connsiteX6" fmla="*/ 8234772 w 8407400"/>
              <a:gd name="connsiteY6" fmla="*/ 4616965 h 4616965"/>
              <a:gd name="connsiteX7" fmla="*/ 6438900 w 8407400"/>
              <a:gd name="connsiteY7" fmla="*/ 4547118 h 4616965"/>
              <a:gd name="connsiteX8" fmla="*/ 172628 w 8407400"/>
              <a:gd name="connsiteY8" fmla="*/ 4616965 h 4616965"/>
              <a:gd name="connsiteX9" fmla="*/ 0 w 8407400"/>
              <a:gd name="connsiteY9" fmla="*/ 4444337 h 4616965"/>
              <a:gd name="connsiteX10" fmla="*/ 0 w 8407400"/>
              <a:gd name="connsiteY10" fmla="*/ 172628 h 4616965"/>
              <a:gd name="connsiteX0" fmla="*/ 0 w 8407400"/>
              <a:gd name="connsiteY0" fmla="*/ 210210 h 4654547"/>
              <a:gd name="connsiteX1" fmla="*/ 172628 w 8407400"/>
              <a:gd name="connsiteY1" fmla="*/ 37582 h 4654547"/>
              <a:gd name="connsiteX2" fmla="*/ 2438400 w 8407400"/>
              <a:gd name="connsiteY2" fmla="*/ 0 h 4654547"/>
              <a:gd name="connsiteX3" fmla="*/ 8234772 w 8407400"/>
              <a:gd name="connsiteY3" fmla="*/ 37582 h 4654547"/>
              <a:gd name="connsiteX4" fmla="*/ 8407400 w 8407400"/>
              <a:gd name="connsiteY4" fmla="*/ 210210 h 4654547"/>
              <a:gd name="connsiteX5" fmla="*/ 8407400 w 8407400"/>
              <a:gd name="connsiteY5" fmla="*/ 4481919 h 4654547"/>
              <a:gd name="connsiteX6" fmla="*/ 8234772 w 8407400"/>
              <a:gd name="connsiteY6" fmla="*/ 4654547 h 4654547"/>
              <a:gd name="connsiteX7" fmla="*/ 6438900 w 8407400"/>
              <a:gd name="connsiteY7" fmla="*/ 4584700 h 4654547"/>
              <a:gd name="connsiteX8" fmla="*/ 172628 w 8407400"/>
              <a:gd name="connsiteY8" fmla="*/ 4654547 h 4654547"/>
              <a:gd name="connsiteX9" fmla="*/ 0 w 8407400"/>
              <a:gd name="connsiteY9" fmla="*/ 4481919 h 4654547"/>
              <a:gd name="connsiteX10" fmla="*/ 0 w 8407400"/>
              <a:gd name="connsiteY10" fmla="*/ 210210 h 465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07400" h="4654547">
                <a:moveTo>
                  <a:pt x="0" y="210210"/>
                </a:moveTo>
                <a:cubicBezTo>
                  <a:pt x="0" y="114870"/>
                  <a:pt x="77288" y="37582"/>
                  <a:pt x="172628" y="37582"/>
                </a:cubicBezTo>
                <a:cubicBezTo>
                  <a:pt x="1579819" y="37755"/>
                  <a:pt x="1031209" y="-173"/>
                  <a:pt x="2438400" y="0"/>
                </a:cubicBezTo>
                <a:lnTo>
                  <a:pt x="8234772" y="37582"/>
                </a:lnTo>
                <a:cubicBezTo>
                  <a:pt x="8330112" y="37582"/>
                  <a:pt x="8407400" y="114870"/>
                  <a:pt x="8407400" y="210210"/>
                </a:cubicBezTo>
                <a:lnTo>
                  <a:pt x="8407400" y="4481919"/>
                </a:lnTo>
                <a:cubicBezTo>
                  <a:pt x="8407400" y="4577259"/>
                  <a:pt x="8330112" y="4654547"/>
                  <a:pt x="8234772" y="4654547"/>
                </a:cubicBezTo>
                <a:cubicBezTo>
                  <a:pt x="7737748" y="4652431"/>
                  <a:pt x="6935924" y="4586816"/>
                  <a:pt x="6438900" y="4584700"/>
                </a:cubicBezTo>
                <a:lnTo>
                  <a:pt x="172628" y="4654547"/>
                </a:lnTo>
                <a:cubicBezTo>
                  <a:pt x="77288" y="4654547"/>
                  <a:pt x="0" y="4577259"/>
                  <a:pt x="0" y="4481919"/>
                </a:cubicBezTo>
                <a:lnTo>
                  <a:pt x="0" y="210210"/>
                </a:lnTo>
                <a:close/>
              </a:path>
            </a:pathLst>
          </a:custGeom>
          <a:noFill/>
          <a:ln w="25400">
            <a:solidFill>
              <a:srgbClr val="060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云形标注 3"/>
          <p:cNvSpPr/>
          <p:nvPr/>
        </p:nvSpPr>
        <p:spPr>
          <a:xfrm>
            <a:off x="8337947" y="467954"/>
            <a:ext cx="2843192" cy="153919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2883799 w 2555671"/>
              <a:gd name="connsiteY0" fmla="*/ 1378139 h 1538514"/>
              <a:gd name="connsiteX1" fmla="*/ 2841062 w 2555671"/>
              <a:gd name="connsiteY1" fmla="*/ 1420876 h 1538514"/>
              <a:gd name="connsiteX2" fmla="*/ 2798325 w 2555671"/>
              <a:gd name="connsiteY2" fmla="*/ 1378139 h 1538514"/>
              <a:gd name="connsiteX3" fmla="*/ 2841062 w 2555671"/>
              <a:gd name="connsiteY3" fmla="*/ 1335402 h 1538514"/>
              <a:gd name="connsiteX4" fmla="*/ 2883799 w 2555671"/>
              <a:gd name="connsiteY4" fmla="*/ 1378139 h 1538514"/>
              <a:gd name="connsiteX0" fmla="*/ 2789626 w 2555671"/>
              <a:gd name="connsiteY0" fmla="*/ 1324813 h 1538514"/>
              <a:gd name="connsiteX1" fmla="*/ 2704153 w 2555671"/>
              <a:gd name="connsiteY1" fmla="*/ 1410286 h 1538514"/>
              <a:gd name="connsiteX2" fmla="*/ 2618680 w 2555671"/>
              <a:gd name="connsiteY2" fmla="*/ 1324813 h 1538514"/>
              <a:gd name="connsiteX3" fmla="*/ 2704153 w 2555671"/>
              <a:gd name="connsiteY3" fmla="*/ 1239340 h 1538514"/>
              <a:gd name="connsiteX4" fmla="*/ 2789626 w 2555671"/>
              <a:gd name="connsiteY4" fmla="*/ 1324813 h 1538514"/>
              <a:gd name="connsiteX0" fmla="*/ 2615808 w 2555671"/>
              <a:gd name="connsiteY0" fmla="*/ 1240464 h 1538514"/>
              <a:gd name="connsiteX1" fmla="*/ 2487598 w 2555671"/>
              <a:gd name="connsiteY1" fmla="*/ 1368674 h 1538514"/>
              <a:gd name="connsiteX2" fmla="*/ 2359388 w 2555671"/>
              <a:gd name="connsiteY2" fmla="*/ 1240464 h 1538514"/>
              <a:gd name="connsiteX3" fmla="*/ 2487598 w 2555671"/>
              <a:gd name="connsiteY3" fmla="*/ 1112254 h 1538514"/>
              <a:gd name="connsiteX4" fmla="*/ 2615808 w 2555671"/>
              <a:gd name="connsiteY4" fmla="*/ 1240464 h 1538514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8150"/>
              <a:gd name="connsiteY0" fmla="*/ 14229 h 43219"/>
              <a:gd name="connsiteX1" fmla="*/ 5659 w 48150"/>
              <a:gd name="connsiteY1" fmla="*/ 6766 h 43219"/>
              <a:gd name="connsiteX2" fmla="*/ 14041 w 48150"/>
              <a:gd name="connsiteY2" fmla="*/ 5061 h 43219"/>
              <a:gd name="connsiteX3" fmla="*/ 22492 w 48150"/>
              <a:gd name="connsiteY3" fmla="*/ 3291 h 43219"/>
              <a:gd name="connsiteX4" fmla="*/ 25785 w 48150"/>
              <a:gd name="connsiteY4" fmla="*/ 59 h 43219"/>
              <a:gd name="connsiteX5" fmla="*/ 29869 w 48150"/>
              <a:gd name="connsiteY5" fmla="*/ 2340 h 43219"/>
              <a:gd name="connsiteX6" fmla="*/ 35499 w 48150"/>
              <a:gd name="connsiteY6" fmla="*/ 549 h 43219"/>
              <a:gd name="connsiteX7" fmla="*/ 38354 w 48150"/>
              <a:gd name="connsiteY7" fmla="*/ 5435 h 43219"/>
              <a:gd name="connsiteX8" fmla="*/ 42018 w 48150"/>
              <a:gd name="connsiteY8" fmla="*/ 10177 h 43219"/>
              <a:gd name="connsiteX9" fmla="*/ 41854 w 48150"/>
              <a:gd name="connsiteY9" fmla="*/ 15319 h 43219"/>
              <a:gd name="connsiteX10" fmla="*/ 43052 w 48150"/>
              <a:gd name="connsiteY10" fmla="*/ 23181 h 43219"/>
              <a:gd name="connsiteX11" fmla="*/ 37440 w 48150"/>
              <a:gd name="connsiteY11" fmla="*/ 30063 h 43219"/>
              <a:gd name="connsiteX12" fmla="*/ 35431 w 48150"/>
              <a:gd name="connsiteY12" fmla="*/ 35960 h 43219"/>
              <a:gd name="connsiteX13" fmla="*/ 28591 w 48150"/>
              <a:gd name="connsiteY13" fmla="*/ 36674 h 43219"/>
              <a:gd name="connsiteX14" fmla="*/ 23703 w 48150"/>
              <a:gd name="connsiteY14" fmla="*/ 42965 h 43219"/>
              <a:gd name="connsiteX15" fmla="*/ 16516 w 48150"/>
              <a:gd name="connsiteY15" fmla="*/ 39125 h 43219"/>
              <a:gd name="connsiteX16" fmla="*/ 5840 w 48150"/>
              <a:gd name="connsiteY16" fmla="*/ 35331 h 43219"/>
              <a:gd name="connsiteX17" fmla="*/ 1146 w 48150"/>
              <a:gd name="connsiteY17" fmla="*/ 31109 h 43219"/>
              <a:gd name="connsiteX18" fmla="*/ 2149 w 48150"/>
              <a:gd name="connsiteY18" fmla="*/ 25410 h 43219"/>
              <a:gd name="connsiteX19" fmla="*/ 31 w 48150"/>
              <a:gd name="connsiteY19" fmla="*/ 19563 h 43219"/>
              <a:gd name="connsiteX20" fmla="*/ 3899 w 48150"/>
              <a:gd name="connsiteY20" fmla="*/ 14366 h 43219"/>
              <a:gd name="connsiteX21" fmla="*/ 3936 w 48150"/>
              <a:gd name="connsiteY21" fmla="*/ 14229 h 43219"/>
              <a:gd name="connsiteX0" fmla="*/ 2843192 w 2848534"/>
              <a:gd name="connsiteY0" fmla="*/ 1330380 h 1539190"/>
              <a:gd name="connsiteX1" fmla="*/ 2843192 w 2848534"/>
              <a:gd name="connsiteY1" fmla="*/ 1415854 h 1539190"/>
              <a:gd name="connsiteX2" fmla="*/ 2800455 w 2848534"/>
              <a:gd name="connsiteY2" fmla="*/ 1373117 h 1539190"/>
              <a:gd name="connsiteX3" fmla="*/ 2843192 w 2848534"/>
              <a:gd name="connsiteY3" fmla="*/ 1330380 h 1539190"/>
              <a:gd name="connsiteX0" fmla="*/ 2791756 w 2848534"/>
              <a:gd name="connsiteY0" fmla="*/ 1319791 h 1539190"/>
              <a:gd name="connsiteX1" fmla="*/ 2706283 w 2848534"/>
              <a:gd name="connsiteY1" fmla="*/ 1405264 h 1539190"/>
              <a:gd name="connsiteX2" fmla="*/ 2620810 w 2848534"/>
              <a:gd name="connsiteY2" fmla="*/ 1319791 h 1539190"/>
              <a:gd name="connsiteX3" fmla="*/ 2706283 w 2848534"/>
              <a:gd name="connsiteY3" fmla="*/ 1234318 h 1539190"/>
              <a:gd name="connsiteX4" fmla="*/ 2791756 w 2848534"/>
              <a:gd name="connsiteY4" fmla="*/ 1319791 h 1539190"/>
              <a:gd name="connsiteX0" fmla="*/ 2617938 w 2848534"/>
              <a:gd name="connsiteY0" fmla="*/ 1235442 h 1539190"/>
              <a:gd name="connsiteX1" fmla="*/ 2489728 w 2848534"/>
              <a:gd name="connsiteY1" fmla="*/ 1363652 h 1539190"/>
              <a:gd name="connsiteX2" fmla="*/ 2361518 w 2848534"/>
              <a:gd name="connsiteY2" fmla="*/ 1235442 h 1539190"/>
              <a:gd name="connsiteX3" fmla="*/ 2489728 w 2848534"/>
              <a:gd name="connsiteY3" fmla="*/ 1107232 h 1539190"/>
              <a:gd name="connsiteX4" fmla="*/ 2617938 w 2848534"/>
              <a:gd name="connsiteY4" fmla="*/ 1235442 h 1539190"/>
              <a:gd name="connsiteX0" fmla="*/ 4729 w 48150"/>
              <a:gd name="connsiteY0" fmla="*/ 26036 h 43219"/>
              <a:gd name="connsiteX1" fmla="*/ 2196 w 48150"/>
              <a:gd name="connsiteY1" fmla="*/ 25239 h 43219"/>
              <a:gd name="connsiteX2" fmla="*/ 6964 w 48150"/>
              <a:gd name="connsiteY2" fmla="*/ 34758 h 43219"/>
              <a:gd name="connsiteX3" fmla="*/ 5856 w 48150"/>
              <a:gd name="connsiteY3" fmla="*/ 35139 h 43219"/>
              <a:gd name="connsiteX4" fmla="*/ 16514 w 48150"/>
              <a:gd name="connsiteY4" fmla="*/ 38949 h 43219"/>
              <a:gd name="connsiteX5" fmla="*/ 15846 w 48150"/>
              <a:gd name="connsiteY5" fmla="*/ 37209 h 43219"/>
              <a:gd name="connsiteX6" fmla="*/ 28863 w 48150"/>
              <a:gd name="connsiteY6" fmla="*/ 34610 h 43219"/>
              <a:gd name="connsiteX7" fmla="*/ 28596 w 48150"/>
              <a:gd name="connsiteY7" fmla="*/ 36519 h 43219"/>
              <a:gd name="connsiteX8" fmla="*/ 34165 w 48150"/>
              <a:gd name="connsiteY8" fmla="*/ 22813 h 43219"/>
              <a:gd name="connsiteX9" fmla="*/ 37416 w 48150"/>
              <a:gd name="connsiteY9" fmla="*/ 29949 h 43219"/>
              <a:gd name="connsiteX10" fmla="*/ 41834 w 48150"/>
              <a:gd name="connsiteY10" fmla="*/ 15213 h 43219"/>
              <a:gd name="connsiteX11" fmla="*/ 40386 w 48150"/>
              <a:gd name="connsiteY11" fmla="*/ 17889 h 43219"/>
              <a:gd name="connsiteX12" fmla="*/ 38360 w 48150"/>
              <a:gd name="connsiteY12" fmla="*/ 5285 h 43219"/>
              <a:gd name="connsiteX13" fmla="*/ 38436 w 48150"/>
              <a:gd name="connsiteY13" fmla="*/ 6549 h 43219"/>
              <a:gd name="connsiteX14" fmla="*/ 29114 w 48150"/>
              <a:gd name="connsiteY14" fmla="*/ 3811 h 43219"/>
              <a:gd name="connsiteX15" fmla="*/ 29856 w 48150"/>
              <a:gd name="connsiteY15" fmla="*/ 2199 h 43219"/>
              <a:gd name="connsiteX16" fmla="*/ 22177 w 48150"/>
              <a:gd name="connsiteY16" fmla="*/ 4579 h 43219"/>
              <a:gd name="connsiteX17" fmla="*/ 22536 w 48150"/>
              <a:gd name="connsiteY17" fmla="*/ 3189 h 43219"/>
              <a:gd name="connsiteX18" fmla="*/ 14036 w 48150"/>
              <a:gd name="connsiteY18" fmla="*/ 5051 h 43219"/>
              <a:gd name="connsiteX19" fmla="*/ 15336 w 48150"/>
              <a:gd name="connsiteY19" fmla="*/ 6399 h 43219"/>
              <a:gd name="connsiteX20" fmla="*/ 4163 w 48150"/>
              <a:gd name="connsiteY20" fmla="*/ 15648 h 43219"/>
              <a:gd name="connsiteX21" fmla="*/ 3936 w 48150"/>
              <a:gd name="connsiteY21" fmla="*/ 14229 h 43219"/>
              <a:gd name="connsiteX0" fmla="*/ 3936 w 48060"/>
              <a:gd name="connsiteY0" fmla="*/ 14229 h 43219"/>
              <a:gd name="connsiteX1" fmla="*/ 5659 w 48060"/>
              <a:gd name="connsiteY1" fmla="*/ 6766 h 43219"/>
              <a:gd name="connsiteX2" fmla="*/ 14041 w 48060"/>
              <a:gd name="connsiteY2" fmla="*/ 5061 h 43219"/>
              <a:gd name="connsiteX3" fmla="*/ 22492 w 48060"/>
              <a:gd name="connsiteY3" fmla="*/ 3291 h 43219"/>
              <a:gd name="connsiteX4" fmla="*/ 25785 w 48060"/>
              <a:gd name="connsiteY4" fmla="*/ 59 h 43219"/>
              <a:gd name="connsiteX5" fmla="*/ 29869 w 48060"/>
              <a:gd name="connsiteY5" fmla="*/ 2340 h 43219"/>
              <a:gd name="connsiteX6" fmla="*/ 35499 w 48060"/>
              <a:gd name="connsiteY6" fmla="*/ 549 h 43219"/>
              <a:gd name="connsiteX7" fmla="*/ 38354 w 48060"/>
              <a:gd name="connsiteY7" fmla="*/ 5435 h 43219"/>
              <a:gd name="connsiteX8" fmla="*/ 42018 w 48060"/>
              <a:gd name="connsiteY8" fmla="*/ 10177 h 43219"/>
              <a:gd name="connsiteX9" fmla="*/ 41854 w 48060"/>
              <a:gd name="connsiteY9" fmla="*/ 15319 h 43219"/>
              <a:gd name="connsiteX10" fmla="*/ 43052 w 48060"/>
              <a:gd name="connsiteY10" fmla="*/ 23181 h 43219"/>
              <a:gd name="connsiteX11" fmla="*/ 37440 w 48060"/>
              <a:gd name="connsiteY11" fmla="*/ 30063 h 43219"/>
              <a:gd name="connsiteX12" fmla="*/ 35431 w 48060"/>
              <a:gd name="connsiteY12" fmla="*/ 35960 h 43219"/>
              <a:gd name="connsiteX13" fmla="*/ 28591 w 48060"/>
              <a:gd name="connsiteY13" fmla="*/ 36674 h 43219"/>
              <a:gd name="connsiteX14" fmla="*/ 23703 w 48060"/>
              <a:gd name="connsiteY14" fmla="*/ 42965 h 43219"/>
              <a:gd name="connsiteX15" fmla="*/ 16516 w 48060"/>
              <a:gd name="connsiteY15" fmla="*/ 39125 h 43219"/>
              <a:gd name="connsiteX16" fmla="*/ 5840 w 48060"/>
              <a:gd name="connsiteY16" fmla="*/ 35331 h 43219"/>
              <a:gd name="connsiteX17" fmla="*/ 1146 w 48060"/>
              <a:gd name="connsiteY17" fmla="*/ 31109 h 43219"/>
              <a:gd name="connsiteX18" fmla="*/ 2149 w 48060"/>
              <a:gd name="connsiteY18" fmla="*/ 25410 h 43219"/>
              <a:gd name="connsiteX19" fmla="*/ 31 w 48060"/>
              <a:gd name="connsiteY19" fmla="*/ 19563 h 43219"/>
              <a:gd name="connsiteX20" fmla="*/ 3899 w 48060"/>
              <a:gd name="connsiteY20" fmla="*/ 14366 h 43219"/>
              <a:gd name="connsiteX21" fmla="*/ 3936 w 48060"/>
              <a:gd name="connsiteY21" fmla="*/ 14229 h 43219"/>
              <a:gd name="connsiteX0" fmla="*/ 2800455 w 2843192"/>
              <a:gd name="connsiteY0" fmla="*/ 1373117 h 1539190"/>
              <a:gd name="connsiteX1" fmla="*/ 2843192 w 2843192"/>
              <a:gd name="connsiteY1" fmla="*/ 1415854 h 1539190"/>
              <a:gd name="connsiteX2" fmla="*/ 2800455 w 2843192"/>
              <a:gd name="connsiteY2" fmla="*/ 1373117 h 1539190"/>
              <a:gd name="connsiteX0" fmla="*/ 2791756 w 2843192"/>
              <a:gd name="connsiteY0" fmla="*/ 1319791 h 1539190"/>
              <a:gd name="connsiteX1" fmla="*/ 2706283 w 2843192"/>
              <a:gd name="connsiteY1" fmla="*/ 1405264 h 1539190"/>
              <a:gd name="connsiteX2" fmla="*/ 2620810 w 2843192"/>
              <a:gd name="connsiteY2" fmla="*/ 1319791 h 1539190"/>
              <a:gd name="connsiteX3" fmla="*/ 2706283 w 2843192"/>
              <a:gd name="connsiteY3" fmla="*/ 1234318 h 1539190"/>
              <a:gd name="connsiteX4" fmla="*/ 2791756 w 2843192"/>
              <a:gd name="connsiteY4" fmla="*/ 1319791 h 1539190"/>
              <a:gd name="connsiteX0" fmla="*/ 2617938 w 2843192"/>
              <a:gd name="connsiteY0" fmla="*/ 1235442 h 1539190"/>
              <a:gd name="connsiteX1" fmla="*/ 2489728 w 2843192"/>
              <a:gd name="connsiteY1" fmla="*/ 1363652 h 1539190"/>
              <a:gd name="connsiteX2" fmla="*/ 2361518 w 2843192"/>
              <a:gd name="connsiteY2" fmla="*/ 1235442 h 1539190"/>
              <a:gd name="connsiteX3" fmla="*/ 2489728 w 2843192"/>
              <a:gd name="connsiteY3" fmla="*/ 1107232 h 1539190"/>
              <a:gd name="connsiteX4" fmla="*/ 2617938 w 2843192"/>
              <a:gd name="connsiteY4" fmla="*/ 1235442 h 1539190"/>
              <a:gd name="connsiteX0" fmla="*/ 4729 w 48060"/>
              <a:gd name="connsiteY0" fmla="*/ 26036 h 43219"/>
              <a:gd name="connsiteX1" fmla="*/ 2196 w 48060"/>
              <a:gd name="connsiteY1" fmla="*/ 25239 h 43219"/>
              <a:gd name="connsiteX2" fmla="*/ 6964 w 48060"/>
              <a:gd name="connsiteY2" fmla="*/ 34758 h 43219"/>
              <a:gd name="connsiteX3" fmla="*/ 5856 w 48060"/>
              <a:gd name="connsiteY3" fmla="*/ 35139 h 43219"/>
              <a:gd name="connsiteX4" fmla="*/ 16514 w 48060"/>
              <a:gd name="connsiteY4" fmla="*/ 38949 h 43219"/>
              <a:gd name="connsiteX5" fmla="*/ 15846 w 48060"/>
              <a:gd name="connsiteY5" fmla="*/ 37209 h 43219"/>
              <a:gd name="connsiteX6" fmla="*/ 28863 w 48060"/>
              <a:gd name="connsiteY6" fmla="*/ 34610 h 43219"/>
              <a:gd name="connsiteX7" fmla="*/ 28596 w 48060"/>
              <a:gd name="connsiteY7" fmla="*/ 36519 h 43219"/>
              <a:gd name="connsiteX8" fmla="*/ 34165 w 48060"/>
              <a:gd name="connsiteY8" fmla="*/ 22813 h 43219"/>
              <a:gd name="connsiteX9" fmla="*/ 37416 w 48060"/>
              <a:gd name="connsiteY9" fmla="*/ 29949 h 43219"/>
              <a:gd name="connsiteX10" fmla="*/ 41834 w 48060"/>
              <a:gd name="connsiteY10" fmla="*/ 15213 h 43219"/>
              <a:gd name="connsiteX11" fmla="*/ 40386 w 48060"/>
              <a:gd name="connsiteY11" fmla="*/ 17889 h 43219"/>
              <a:gd name="connsiteX12" fmla="*/ 38360 w 48060"/>
              <a:gd name="connsiteY12" fmla="*/ 5285 h 43219"/>
              <a:gd name="connsiteX13" fmla="*/ 38436 w 48060"/>
              <a:gd name="connsiteY13" fmla="*/ 6549 h 43219"/>
              <a:gd name="connsiteX14" fmla="*/ 29114 w 48060"/>
              <a:gd name="connsiteY14" fmla="*/ 3811 h 43219"/>
              <a:gd name="connsiteX15" fmla="*/ 29856 w 48060"/>
              <a:gd name="connsiteY15" fmla="*/ 2199 h 43219"/>
              <a:gd name="connsiteX16" fmla="*/ 22177 w 48060"/>
              <a:gd name="connsiteY16" fmla="*/ 4579 h 43219"/>
              <a:gd name="connsiteX17" fmla="*/ 22536 w 48060"/>
              <a:gd name="connsiteY17" fmla="*/ 3189 h 43219"/>
              <a:gd name="connsiteX18" fmla="*/ 14036 w 48060"/>
              <a:gd name="connsiteY18" fmla="*/ 5051 h 43219"/>
              <a:gd name="connsiteX19" fmla="*/ 15336 w 48060"/>
              <a:gd name="connsiteY19" fmla="*/ 6399 h 43219"/>
              <a:gd name="connsiteX20" fmla="*/ 4163 w 48060"/>
              <a:gd name="connsiteY20" fmla="*/ 15648 h 43219"/>
              <a:gd name="connsiteX21" fmla="*/ 3936 w 48060"/>
              <a:gd name="connsiteY21" fmla="*/ 14229 h 43219"/>
              <a:gd name="connsiteX0" fmla="*/ 3936 w 48060"/>
              <a:gd name="connsiteY0" fmla="*/ 14229 h 43219"/>
              <a:gd name="connsiteX1" fmla="*/ 5659 w 48060"/>
              <a:gd name="connsiteY1" fmla="*/ 6766 h 43219"/>
              <a:gd name="connsiteX2" fmla="*/ 14041 w 48060"/>
              <a:gd name="connsiteY2" fmla="*/ 5061 h 43219"/>
              <a:gd name="connsiteX3" fmla="*/ 22492 w 48060"/>
              <a:gd name="connsiteY3" fmla="*/ 3291 h 43219"/>
              <a:gd name="connsiteX4" fmla="*/ 25785 w 48060"/>
              <a:gd name="connsiteY4" fmla="*/ 59 h 43219"/>
              <a:gd name="connsiteX5" fmla="*/ 29869 w 48060"/>
              <a:gd name="connsiteY5" fmla="*/ 2340 h 43219"/>
              <a:gd name="connsiteX6" fmla="*/ 35499 w 48060"/>
              <a:gd name="connsiteY6" fmla="*/ 549 h 43219"/>
              <a:gd name="connsiteX7" fmla="*/ 38354 w 48060"/>
              <a:gd name="connsiteY7" fmla="*/ 5435 h 43219"/>
              <a:gd name="connsiteX8" fmla="*/ 42018 w 48060"/>
              <a:gd name="connsiteY8" fmla="*/ 10177 h 43219"/>
              <a:gd name="connsiteX9" fmla="*/ 41854 w 48060"/>
              <a:gd name="connsiteY9" fmla="*/ 15319 h 43219"/>
              <a:gd name="connsiteX10" fmla="*/ 43052 w 48060"/>
              <a:gd name="connsiteY10" fmla="*/ 23181 h 43219"/>
              <a:gd name="connsiteX11" fmla="*/ 37440 w 48060"/>
              <a:gd name="connsiteY11" fmla="*/ 30063 h 43219"/>
              <a:gd name="connsiteX12" fmla="*/ 35431 w 48060"/>
              <a:gd name="connsiteY12" fmla="*/ 35960 h 43219"/>
              <a:gd name="connsiteX13" fmla="*/ 28591 w 48060"/>
              <a:gd name="connsiteY13" fmla="*/ 36674 h 43219"/>
              <a:gd name="connsiteX14" fmla="*/ 23703 w 48060"/>
              <a:gd name="connsiteY14" fmla="*/ 42965 h 43219"/>
              <a:gd name="connsiteX15" fmla="*/ 16516 w 48060"/>
              <a:gd name="connsiteY15" fmla="*/ 39125 h 43219"/>
              <a:gd name="connsiteX16" fmla="*/ 5840 w 48060"/>
              <a:gd name="connsiteY16" fmla="*/ 35331 h 43219"/>
              <a:gd name="connsiteX17" fmla="*/ 1146 w 48060"/>
              <a:gd name="connsiteY17" fmla="*/ 31109 h 43219"/>
              <a:gd name="connsiteX18" fmla="*/ 2149 w 48060"/>
              <a:gd name="connsiteY18" fmla="*/ 25410 h 43219"/>
              <a:gd name="connsiteX19" fmla="*/ 31 w 48060"/>
              <a:gd name="connsiteY19" fmla="*/ 19563 h 43219"/>
              <a:gd name="connsiteX20" fmla="*/ 3899 w 48060"/>
              <a:gd name="connsiteY20" fmla="*/ 14366 h 43219"/>
              <a:gd name="connsiteX21" fmla="*/ 3936 w 48060"/>
              <a:gd name="connsiteY21" fmla="*/ 14229 h 43219"/>
              <a:gd name="connsiteX0" fmla="*/ 2800455 w 2843192"/>
              <a:gd name="connsiteY0" fmla="*/ 1373117 h 1539190"/>
              <a:gd name="connsiteX1" fmla="*/ 2843192 w 2843192"/>
              <a:gd name="connsiteY1" fmla="*/ 1415854 h 1539190"/>
              <a:gd name="connsiteX2" fmla="*/ 2800455 w 2843192"/>
              <a:gd name="connsiteY2" fmla="*/ 1373117 h 1539190"/>
              <a:gd name="connsiteX0" fmla="*/ 2791756 w 2843192"/>
              <a:gd name="connsiteY0" fmla="*/ 1319791 h 1539190"/>
              <a:gd name="connsiteX1" fmla="*/ 2706283 w 2843192"/>
              <a:gd name="connsiteY1" fmla="*/ 1405264 h 1539190"/>
              <a:gd name="connsiteX2" fmla="*/ 2620810 w 2843192"/>
              <a:gd name="connsiteY2" fmla="*/ 1319791 h 1539190"/>
              <a:gd name="connsiteX3" fmla="*/ 2706283 w 2843192"/>
              <a:gd name="connsiteY3" fmla="*/ 1234318 h 1539190"/>
              <a:gd name="connsiteX4" fmla="*/ 2791756 w 2843192"/>
              <a:gd name="connsiteY4" fmla="*/ 1319791 h 1539190"/>
              <a:gd name="connsiteX0" fmla="*/ 2617938 w 2843192"/>
              <a:gd name="connsiteY0" fmla="*/ 1235442 h 1539190"/>
              <a:gd name="connsiteX1" fmla="*/ 2489728 w 2843192"/>
              <a:gd name="connsiteY1" fmla="*/ 1363652 h 1539190"/>
              <a:gd name="connsiteX2" fmla="*/ 2361518 w 2843192"/>
              <a:gd name="connsiteY2" fmla="*/ 1235442 h 1539190"/>
              <a:gd name="connsiteX3" fmla="*/ 2489728 w 2843192"/>
              <a:gd name="connsiteY3" fmla="*/ 1107232 h 1539190"/>
              <a:gd name="connsiteX4" fmla="*/ 2617938 w 2843192"/>
              <a:gd name="connsiteY4" fmla="*/ 1235442 h 1539190"/>
              <a:gd name="connsiteX0" fmla="*/ 4729 w 48060"/>
              <a:gd name="connsiteY0" fmla="*/ 26036 h 43219"/>
              <a:gd name="connsiteX1" fmla="*/ 2196 w 48060"/>
              <a:gd name="connsiteY1" fmla="*/ 25239 h 43219"/>
              <a:gd name="connsiteX2" fmla="*/ 6964 w 48060"/>
              <a:gd name="connsiteY2" fmla="*/ 34758 h 43219"/>
              <a:gd name="connsiteX3" fmla="*/ 5856 w 48060"/>
              <a:gd name="connsiteY3" fmla="*/ 35139 h 43219"/>
              <a:gd name="connsiteX4" fmla="*/ 16514 w 48060"/>
              <a:gd name="connsiteY4" fmla="*/ 38949 h 43219"/>
              <a:gd name="connsiteX5" fmla="*/ 15846 w 48060"/>
              <a:gd name="connsiteY5" fmla="*/ 37209 h 43219"/>
              <a:gd name="connsiteX6" fmla="*/ 28863 w 48060"/>
              <a:gd name="connsiteY6" fmla="*/ 34610 h 43219"/>
              <a:gd name="connsiteX7" fmla="*/ 28596 w 48060"/>
              <a:gd name="connsiteY7" fmla="*/ 36519 h 43219"/>
              <a:gd name="connsiteX8" fmla="*/ 34165 w 48060"/>
              <a:gd name="connsiteY8" fmla="*/ 22813 h 43219"/>
              <a:gd name="connsiteX9" fmla="*/ 37416 w 48060"/>
              <a:gd name="connsiteY9" fmla="*/ 29949 h 43219"/>
              <a:gd name="connsiteX10" fmla="*/ 41834 w 48060"/>
              <a:gd name="connsiteY10" fmla="*/ 15213 h 43219"/>
              <a:gd name="connsiteX11" fmla="*/ 40386 w 48060"/>
              <a:gd name="connsiteY11" fmla="*/ 17889 h 43219"/>
              <a:gd name="connsiteX12" fmla="*/ 38360 w 48060"/>
              <a:gd name="connsiteY12" fmla="*/ 5285 h 43219"/>
              <a:gd name="connsiteX13" fmla="*/ 38436 w 48060"/>
              <a:gd name="connsiteY13" fmla="*/ 6549 h 43219"/>
              <a:gd name="connsiteX14" fmla="*/ 29114 w 48060"/>
              <a:gd name="connsiteY14" fmla="*/ 3811 h 43219"/>
              <a:gd name="connsiteX15" fmla="*/ 29856 w 48060"/>
              <a:gd name="connsiteY15" fmla="*/ 2199 h 43219"/>
              <a:gd name="connsiteX16" fmla="*/ 22177 w 48060"/>
              <a:gd name="connsiteY16" fmla="*/ 4579 h 43219"/>
              <a:gd name="connsiteX17" fmla="*/ 22536 w 48060"/>
              <a:gd name="connsiteY17" fmla="*/ 3189 h 43219"/>
              <a:gd name="connsiteX18" fmla="*/ 14036 w 48060"/>
              <a:gd name="connsiteY18" fmla="*/ 5051 h 43219"/>
              <a:gd name="connsiteX19" fmla="*/ 15336 w 48060"/>
              <a:gd name="connsiteY19" fmla="*/ 6399 h 43219"/>
              <a:gd name="connsiteX20" fmla="*/ 4163 w 48060"/>
              <a:gd name="connsiteY20" fmla="*/ 15648 h 43219"/>
              <a:gd name="connsiteX21" fmla="*/ 3936 w 48060"/>
              <a:gd name="connsiteY21" fmla="*/ 14229 h 43219"/>
              <a:gd name="connsiteX0" fmla="*/ 3936 w 48060"/>
              <a:gd name="connsiteY0" fmla="*/ 14229 h 43219"/>
              <a:gd name="connsiteX1" fmla="*/ 5659 w 48060"/>
              <a:gd name="connsiteY1" fmla="*/ 6766 h 43219"/>
              <a:gd name="connsiteX2" fmla="*/ 14041 w 48060"/>
              <a:gd name="connsiteY2" fmla="*/ 5061 h 43219"/>
              <a:gd name="connsiteX3" fmla="*/ 22492 w 48060"/>
              <a:gd name="connsiteY3" fmla="*/ 3291 h 43219"/>
              <a:gd name="connsiteX4" fmla="*/ 25785 w 48060"/>
              <a:gd name="connsiteY4" fmla="*/ 59 h 43219"/>
              <a:gd name="connsiteX5" fmla="*/ 29869 w 48060"/>
              <a:gd name="connsiteY5" fmla="*/ 2340 h 43219"/>
              <a:gd name="connsiteX6" fmla="*/ 35499 w 48060"/>
              <a:gd name="connsiteY6" fmla="*/ 549 h 43219"/>
              <a:gd name="connsiteX7" fmla="*/ 38354 w 48060"/>
              <a:gd name="connsiteY7" fmla="*/ 5435 h 43219"/>
              <a:gd name="connsiteX8" fmla="*/ 42018 w 48060"/>
              <a:gd name="connsiteY8" fmla="*/ 10177 h 43219"/>
              <a:gd name="connsiteX9" fmla="*/ 41854 w 48060"/>
              <a:gd name="connsiteY9" fmla="*/ 15319 h 43219"/>
              <a:gd name="connsiteX10" fmla="*/ 43052 w 48060"/>
              <a:gd name="connsiteY10" fmla="*/ 23181 h 43219"/>
              <a:gd name="connsiteX11" fmla="*/ 37440 w 48060"/>
              <a:gd name="connsiteY11" fmla="*/ 30063 h 43219"/>
              <a:gd name="connsiteX12" fmla="*/ 35431 w 48060"/>
              <a:gd name="connsiteY12" fmla="*/ 35960 h 43219"/>
              <a:gd name="connsiteX13" fmla="*/ 28591 w 48060"/>
              <a:gd name="connsiteY13" fmla="*/ 36674 h 43219"/>
              <a:gd name="connsiteX14" fmla="*/ 23703 w 48060"/>
              <a:gd name="connsiteY14" fmla="*/ 42965 h 43219"/>
              <a:gd name="connsiteX15" fmla="*/ 16516 w 48060"/>
              <a:gd name="connsiteY15" fmla="*/ 39125 h 43219"/>
              <a:gd name="connsiteX16" fmla="*/ 5840 w 48060"/>
              <a:gd name="connsiteY16" fmla="*/ 35331 h 43219"/>
              <a:gd name="connsiteX17" fmla="*/ 1146 w 48060"/>
              <a:gd name="connsiteY17" fmla="*/ 31109 h 43219"/>
              <a:gd name="connsiteX18" fmla="*/ 2149 w 48060"/>
              <a:gd name="connsiteY18" fmla="*/ 25410 h 43219"/>
              <a:gd name="connsiteX19" fmla="*/ 31 w 48060"/>
              <a:gd name="connsiteY19" fmla="*/ 19563 h 43219"/>
              <a:gd name="connsiteX20" fmla="*/ 3899 w 48060"/>
              <a:gd name="connsiteY20" fmla="*/ 14366 h 43219"/>
              <a:gd name="connsiteX21" fmla="*/ 3936 w 48060"/>
              <a:gd name="connsiteY21" fmla="*/ 14229 h 43219"/>
              <a:gd name="connsiteX0" fmla="*/ 2800455 w 2843192"/>
              <a:gd name="connsiteY0" fmla="*/ 1373117 h 1539190"/>
              <a:gd name="connsiteX1" fmla="*/ 2843192 w 2843192"/>
              <a:gd name="connsiteY1" fmla="*/ 1415854 h 1539190"/>
              <a:gd name="connsiteX2" fmla="*/ 2800455 w 2843192"/>
              <a:gd name="connsiteY2" fmla="*/ 1373117 h 1539190"/>
              <a:gd name="connsiteX0" fmla="*/ 2791756 w 2843192"/>
              <a:gd name="connsiteY0" fmla="*/ 1319791 h 1539190"/>
              <a:gd name="connsiteX1" fmla="*/ 2706283 w 2843192"/>
              <a:gd name="connsiteY1" fmla="*/ 1405264 h 1539190"/>
              <a:gd name="connsiteX2" fmla="*/ 2620810 w 2843192"/>
              <a:gd name="connsiteY2" fmla="*/ 1319791 h 1539190"/>
              <a:gd name="connsiteX3" fmla="*/ 2706283 w 2843192"/>
              <a:gd name="connsiteY3" fmla="*/ 1234318 h 1539190"/>
              <a:gd name="connsiteX4" fmla="*/ 2791756 w 2843192"/>
              <a:gd name="connsiteY4" fmla="*/ 1319791 h 1539190"/>
              <a:gd name="connsiteX0" fmla="*/ 2617938 w 2843192"/>
              <a:gd name="connsiteY0" fmla="*/ 1235442 h 1539190"/>
              <a:gd name="connsiteX1" fmla="*/ 2489728 w 2843192"/>
              <a:gd name="connsiteY1" fmla="*/ 1363652 h 1539190"/>
              <a:gd name="connsiteX2" fmla="*/ 2361518 w 2843192"/>
              <a:gd name="connsiteY2" fmla="*/ 1235442 h 1539190"/>
              <a:gd name="connsiteX3" fmla="*/ 2489728 w 2843192"/>
              <a:gd name="connsiteY3" fmla="*/ 1107232 h 1539190"/>
              <a:gd name="connsiteX4" fmla="*/ 2617938 w 2843192"/>
              <a:gd name="connsiteY4" fmla="*/ 1235442 h 1539190"/>
              <a:gd name="connsiteX0" fmla="*/ 4729 w 48060"/>
              <a:gd name="connsiteY0" fmla="*/ 26036 h 43219"/>
              <a:gd name="connsiteX1" fmla="*/ 2196 w 48060"/>
              <a:gd name="connsiteY1" fmla="*/ 25239 h 43219"/>
              <a:gd name="connsiteX2" fmla="*/ 6964 w 48060"/>
              <a:gd name="connsiteY2" fmla="*/ 34758 h 43219"/>
              <a:gd name="connsiteX3" fmla="*/ 5856 w 48060"/>
              <a:gd name="connsiteY3" fmla="*/ 35139 h 43219"/>
              <a:gd name="connsiteX4" fmla="*/ 16514 w 48060"/>
              <a:gd name="connsiteY4" fmla="*/ 38949 h 43219"/>
              <a:gd name="connsiteX5" fmla="*/ 15846 w 48060"/>
              <a:gd name="connsiteY5" fmla="*/ 37209 h 43219"/>
              <a:gd name="connsiteX6" fmla="*/ 28863 w 48060"/>
              <a:gd name="connsiteY6" fmla="*/ 34610 h 43219"/>
              <a:gd name="connsiteX7" fmla="*/ 28596 w 48060"/>
              <a:gd name="connsiteY7" fmla="*/ 36519 h 43219"/>
              <a:gd name="connsiteX8" fmla="*/ 34165 w 48060"/>
              <a:gd name="connsiteY8" fmla="*/ 22813 h 43219"/>
              <a:gd name="connsiteX9" fmla="*/ 37416 w 48060"/>
              <a:gd name="connsiteY9" fmla="*/ 29949 h 43219"/>
              <a:gd name="connsiteX10" fmla="*/ 41834 w 48060"/>
              <a:gd name="connsiteY10" fmla="*/ 15213 h 43219"/>
              <a:gd name="connsiteX11" fmla="*/ 40386 w 48060"/>
              <a:gd name="connsiteY11" fmla="*/ 17889 h 43219"/>
              <a:gd name="connsiteX12" fmla="*/ 38360 w 48060"/>
              <a:gd name="connsiteY12" fmla="*/ 5285 h 43219"/>
              <a:gd name="connsiteX13" fmla="*/ 38436 w 48060"/>
              <a:gd name="connsiteY13" fmla="*/ 6549 h 43219"/>
              <a:gd name="connsiteX14" fmla="*/ 29114 w 48060"/>
              <a:gd name="connsiteY14" fmla="*/ 3811 h 43219"/>
              <a:gd name="connsiteX15" fmla="*/ 29856 w 48060"/>
              <a:gd name="connsiteY15" fmla="*/ 2199 h 43219"/>
              <a:gd name="connsiteX16" fmla="*/ 22177 w 48060"/>
              <a:gd name="connsiteY16" fmla="*/ 4579 h 43219"/>
              <a:gd name="connsiteX17" fmla="*/ 22536 w 48060"/>
              <a:gd name="connsiteY17" fmla="*/ 3189 h 43219"/>
              <a:gd name="connsiteX18" fmla="*/ 14036 w 48060"/>
              <a:gd name="connsiteY18" fmla="*/ 5051 h 43219"/>
              <a:gd name="connsiteX19" fmla="*/ 15336 w 48060"/>
              <a:gd name="connsiteY19" fmla="*/ 6399 h 43219"/>
              <a:gd name="connsiteX20" fmla="*/ 4163 w 48060"/>
              <a:gd name="connsiteY20" fmla="*/ 15648 h 43219"/>
              <a:gd name="connsiteX21" fmla="*/ 3936 w 48060"/>
              <a:gd name="connsiteY21" fmla="*/ 14229 h 43219"/>
              <a:gd name="connsiteX0" fmla="*/ 3936 w 48060"/>
              <a:gd name="connsiteY0" fmla="*/ 14229 h 43219"/>
              <a:gd name="connsiteX1" fmla="*/ 5659 w 48060"/>
              <a:gd name="connsiteY1" fmla="*/ 6766 h 43219"/>
              <a:gd name="connsiteX2" fmla="*/ 14041 w 48060"/>
              <a:gd name="connsiteY2" fmla="*/ 5061 h 43219"/>
              <a:gd name="connsiteX3" fmla="*/ 22492 w 48060"/>
              <a:gd name="connsiteY3" fmla="*/ 3291 h 43219"/>
              <a:gd name="connsiteX4" fmla="*/ 25785 w 48060"/>
              <a:gd name="connsiteY4" fmla="*/ 59 h 43219"/>
              <a:gd name="connsiteX5" fmla="*/ 29869 w 48060"/>
              <a:gd name="connsiteY5" fmla="*/ 2340 h 43219"/>
              <a:gd name="connsiteX6" fmla="*/ 35499 w 48060"/>
              <a:gd name="connsiteY6" fmla="*/ 549 h 43219"/>
              <a:gd name="connsiteX7" fmla="*/ 38354 w 48060"/>
              <a:gd name="connsiteY7" fmla="*/ 5435 h 43219"/>
              <a:gd name="connsiteX8" fmla="*/ 42018 w 48060"/>
              <a:gd name="connsiteY8" fmla="*/ 10177 h 43219"/>
              <a:gd name="connsiteX9" fmla="*/ 41854 w 48060"/>
              <a:gd name="connsiteY9" fmla="*/ 15319 h 43219"/>
              <a:gd name="connsiteX10" fmla="*/ 43052 w 48060"/>
              <a:gd name="connsiteY10" fmla="*/ 23181 h 43219"/>
              <a:gd name="connsiteX11" fmla="*/ 37440 w 48060"/>
              <a:gd name="connsiteY11" fmla="*/ 30063 h 43219"/>
              <a:gd name="connsiteX12" fmla="*/ 35431 w 48060"/>
              <a:gd name="connsiteY12" fmla="*/ 35960 h 43219"/>
              <a:gd name="connsiteX13" fmla="*/ 28591 w 48060"/>
              <a:gd name="connsiteY13" fmla="*/ 36674 h 43219"/>
              <a:gd name="connsiteX14" fmla="*/ 23703 w 48060"/>
              <a:gd name="connsiteY14" fmla="*/ 42965 h 43219"/>
              <a:gd name="connsiteX15" fmla="*/ 16516 w 48060"/>
              <a:gd name="connsiteY15" fmla="*/ 39125 h 43219"/>
              <a:gd name="connsiteX16" fmla="*/ 5840 w 48060"/>
              <a:gd name="connsiteY16" fmla="*/ 35331 h 43219"/>
              <a:gd name="connsiteX17" fmla="*/ 1146 w 48060"/>
              <a:gd name="connsiteY17" fmla="*/ 31109 h 43219"/>
              <a:gd name="connsiteX18" fmla="*/ 2149 w 48060"/>
              <a:gd name="connsiteY18" fmla="*/ 25410 h 43219"/>
              <a:gd name="connsiteX19" fmla="*/ 31 w 48060"/>
              <a:gd name="connsiteY19" fmla="*/ 19563 h 43219"/>
              <a:gd name="connsiteX20" fmla="*/ 3899 w 48060"/>
              <a:gd name="connsiteY20" fmla="*/ 14366 h 43219"/>
              <a:gd name="connsiteX21" fmla="*/ 3936 w 48060"/>
              <a:gd name="connsiteY21" fmla="*/ 14229 h 43219"/>
              <a:gd name="connsiteX0" fmla="*/ 2800455 w 2843192"/>
              <a:gd name="connsiteY0" fmla="*/ 1373117 h 1539190"/>
              <a:gd name="connsiteX1" fmla="*/ 2843192 w 2843192"/>
              <a:gd name="connsiteY1" fmla="*/ 1415854 h 1539190"/>
              <a:gd name="connsiteX2" fmla="*/ 2800455 w 2843192"/>
              <a:gd name="connsiteY2" fmla="*/ 1373117 h 1539190"/>
              <a:gd name="connsiteX0" fmla="*/ 2706283 w 2843192"/>
              <a:gd name="connsiteY0" fmla="*/ 1234318 h 1539190"/>
              <a:gd name="connsiteX1" fmla="*/ 2706283 w 2843192"/>
              <a:gd name="connsiteY1" fmla="*/ 1405264 h 1539190"/>
              <a:gd name="connsiteX2" fmla="*/ 2620810 w 2843192"/>
              <a:gd name="connsiteY2" fmla="*/ 1319791 h 1539190"/>
              <a:gd name="connsiteX3" fmla="*/ 2706283 w 2843192"/>
              <a:gd name="connsiteY3" fmla="*/ 1234318 h 1539190"/>
              <a:gd name="connsiteX0" fmla="*/ 2617938 w 2843192"/>
              <a:gd name="connsiteY0" fmla="*/ 1235442 h 1539190"/>
              <a:gd name="connsiteX1" fmla="*/ 2489728 w 2843192"/>
              <a:gd name="connsiteY1" fmla="*/ 1363652 h 1539190"/>
              <a:gd name="connsiteX2" fmla="*/ 2361518 w 2843192"/>
              <a:gd name="connsiteY2" fmla="*/ 1235442 h 1539190"/>
              <a:gd name="connsiteX3" fmla="*/ 2489728 w 2843192"/>
              <a:gd name="connsiteY3" fmla="*/ 1107232 h 1539190"/>
              <a:gd name="connsiteX4" fmla="*/ 2617938 w 2843192"/>
              <a:gd name="connsiteY4" fmla="*/ 1235442 h 1539190"/>
              <a:gd name="connsiteX0" fmla="*/ 4729 w 48060"/>
              <a:gd name="connsiteY0" fmla="*/ 26036 h 43219"/>
              <a:gd name="connsiteX1" fmla="*/ 2196 w 48060"/>
              <a:gd name="connsiteY1" fmla="*/ 25239 h 43219"/>
              <a:gd name="connsiteX2" fmla="*/ 6964 w 48060"/>
              <a:gd name="connsiteY2" fmla="*/ 34758 h 43219"/>
              <a:gd name="connsiteX3" fmla="*/ 5856 w 48060"/>
              <a:gd name="connsiteY3" fmla="*/ 35139 h 43219"/>
              <a:gd name="connsiteX4" fmla="*/ 16514 w 48060"/>
              <a:gd name="connsiteY4" fmla="*/ 38949 h 43219"/>
              <a:gd name="connsiteX5" fmla="*/ 15846 w 48060"/>
              <a:gd name="connsiteY5" fmla="*/ 37209 h 43219"/>
              <a:gd name="connsiteX6" fmla="*/ 28863 w 48060"/>
              <a:gd name="connsiteY6" fmla="*/ 34610 h 43219"/>
              <a:gd name="connsiteX7" fmla="*/ 28596 w 48060"/>
              <a:gd name="connsiteY7" fmla="*/ 36519 h 43219"/>
              <a:gd name="connsiteX8" fmla="*/ 34165 w 48060"/>
              <a:gd name="connsiteY8" fmla="*/ 22813 h 43219"/>
              <a:gd name="connsiteX9" fmla="*/ 37416 w 48060"/>
              <a:gd name="connsiteY9" fmla="*/ 29949 h 43219"/>
              <a:gd name="connsiteX10" fmla="*/ 41834 w 48060"/>
              <a:gd name="connsiteY10" fmla="*/ 15213 h 43219"/>
              <a:gd name="connsiteX11" fmla="*/ 40386 w 48060"/>
              <a:gd name="connsiteY11" fmla="*/ 17889 h 43219"/>
              <a:gd name="connsiteX12" fmla="*/ 38360 w 48060"/>
              <a:gd name="connsiteY12" fmla="*/ 5285 h 43219"/>
              <a:gd name="connsiteX13" fmla="*/ 38436 w 48060"/>
              <a:gd name="connsiteY13" fmla="*/ 6549 h 43219"/>
              <a:gd name="connsiteX14" fmla="*/ 29114 w 48060"/>
              <a:gd name="connsiteY14" fmla="*/ 3811 h 43219"/>
              <a:gd name="connsiteX15" fmla="*/ 29856 w 48060"/>
              <a:gd name="connsiteY15" fmla="*/ 2199 h 43219"/>
              <a:gd name="connsiteX16" fmla="*/ 22177 w 48060"/>
              <a:gd name="connsiteY16" fmla="*/ 4579 h 43219"/>
              <a:gd name="connsiteX17" fmla="*/ 22536 w 48060"/>
              <a:gd name="connsiteY17" fmla="*/ 3189 h 43219"/>
              <a:gd name="connsiteX18" fmla="*/ 14036 w 48060"/>
              <a:gd name="connsiteY18" fmla="*/ 5051 h 43219"/>
              <a:gd name="connsiteX19" fmla="*/ 15336 w 48060"/>
              <a:gd name="connsiteY19" fmla="*/ 6399 h 43219"/>
              <a:gd name="connsiteX20" fmla="*/ 4163 w 48060"/>
              <a:gd name="connsiteY20" fmla="*/ 15648 h 43219"/>
              <a:gd name="connsiteX21" fmla="*/ 3936 w 48060"/>
              <a:gd name="connsiteY21" fmla="*/ 14229 h 43219"/>
              <a:gd name="connsiteX0" fmla="*/ 3936 w 48060"/>
              <a:gd name="connsiteY0" fmla="*/ 14229 h 43219"/>
              <a:gd name="connsiteX1" fmla="*/ 5659 w 48060"/>
              <a:gd name="connsiteY1" fmla="*/ 6766 h 43219"/>
              <a:gd name="connsiteX2" fmla="*/ 14041 w 48060"/>
              <a:gd name="connsiteY2" fmla="*/ 5061 h 43219"/>
              <a:gd name="connsiteX3" fmla="*/ 22492 w 48060"/>
              <a:gd name="connsiteY3" fmla="*/ 3291 h 43219"/>
              <a:gd name="connsiteX4" fmla="*/ 25785 w 48060"/>
              <a:gd name="connsiteY4" fmla="*/ 59 h 43219"/>
              <a:gd name="connsiteX5" fmla="*/ 29869 w 48060"/>
              <a:gd name="connsiteY5" fmla="*/ 2340 h 43219"/>
              <a:gd name="connsiteX6" fmla="*/ 35499 w 48060"/>
              <a:gd name="connsiteY6" fmla="*/ 549 h 43219"/>
              <a:gd name="connsiteX7" fmla="*/ 38354 w 48060"/>
              <a:gd name="connsiteY7" fmla="*/ 5435 h 43219"/>
              <a:gd name="connsiteX8" fmla="*/ 42018 w 48060"/>
              <a:gd name="connsiteY8" fmla="*/ 10177 h 43219"/>
              <a:gd name="connsiteX9" fmla="*/ 41854 w 48060"/>
              <a:gd name="connsiteY9" fmla="*/ 15319 h 43219"/>
              <a:gd name="connsiteX10" fmla="*/ 43052 w 48060"/>
              <a:gd name="connsiteY10" fmla="*/ 23181 h 43219"/>
              <a:gd name="connsiteX11" fmla="*/ 37440 w 48060"/>
              <a:gd name="connsiteY11" fmla="*/ 30063 h 43219"/>
              <a:gd name="connsiteX12" fmla="*/ 35431 w 48060"/>
              <a:gd name="connsiteY12" fmla="*/ 35960 h 43219"/>
              <a:gd name="connsiteX13" fmla="*/ 28591 w 48060"/>
              <a:gd name="connsiteY13" fmla="*/ 36674 h 43219"/>
              <a:gd name="connsiteX14" fmla="*/ 23703 w 48060"/>
              <a:gd name="connsiteY14" fmla="*/ 42965 h 43219"/>
              <a:gd name="connsiteX15" fmla="*/ 16516 w 48060"/>
              <a:gd name="connsiteY15" fmla="*/ 39125 h 43219"/>
              <a:gd name="connsiteX16" fmla="*/ 5840 w 48060"/>
              <a:gd name="connsiteY16" fmla="*/ 35331 h 43219"/>
              <a:gd name="connsiteX17" fmla="*/ 1146 w 48060"/>
              <a:gd name="connsiteY17" fmla="*/ 31109 h 43219"/>
              <a:gd name="connsiteX18" fmla="*/ 2149 w 48060"/>
              <a:gd name="connsiteY18" fmla="*/ 25410 h 43219"/>
              <a:gd name="connsiteX19" fmla="*/ 31 w 48060"/>
              <a:gd name="connsiteY19" fmla="*/ 19563 h 43219"/>
              <a:gd name="connsiteX20" fmla="*/ 3899 w 48060"/>
              <a:gd name="connsiteY20" fmla="*/ 14366 h 43219"/>
              <a:gd name="connsiteX21" fmla="*/ 3936 w 48060"/>
              <a:gd name="connsiteY21" fmla="*/ 14229 h 43219"/>
              <a:gd name="connsiteX0" fmla="*/ 2800455 w 2843192"/>
              <a:gd name="connsiteY0" fmla="*/ 1373117 h 1539190"/>
              <a:gd name="connsiteX1" fmla="*/ 2843192 w 2843192"/>
              <a:gd name="connsiteY1" fmla="*/ 1415854 h 1539190"/>
              <a:gd name="connsiteX2" fmla="*/ 2800455 w 2843192"/>
              <a:gd name="connsiteY2" fmla="*/ 1373117 h 1539190"/>
              <a:gd name="connsiteX0" fmla="*/ 2620810 w 2843192"/>
              <a:gd name="connsiteY0" fmla="*/ 1319791 h 1539190"/>
              <a:gd name="connsiteX1" fmla="*/ 2706283 w 2843192"/>
              <a:gd name="connsiteY1" fmla="*/ 1405264 h 1539190"/>
              <a:gd name="connsiteX2" fmla="*/ 2620810 w 2843192"/>
              <a:gd name="connsiteY2" fmla="*/ 1319791 h 1539190"/>
              <a:gd name="connsiteX0" fmla="*/ 2617938 w 2843192"/>
              <a:gd name="connsiteY0" fmla="*/ 1235442 h 1539190"/>
              <a:gd name="connsiteX1" fmla="*/ 2489728 w 2843192"/>
              <a:gd name="connsiteY1" fmla="*/ 1363652 h 1539190"/>
              <a:gd name="connsiteX2" fmla="*/ 2361518 w 2843192"/>
              <a:gd name="connsiteY2" fmla="*/ 1235442 h 1539190"/>
              <a:gd name="connsiteX3" fmla="*/ 2489728 w 2843192"/>
              <a:gd name="connsiteY3" fmla="*/ 1107232 h 1539190"/>
              <a:gd name="connsiteX4" fmla="*/ 2617938 w 2843192"/>
              <a:gd name="connsiteY4" fmla="*/ 1235442 h 1539190"/>
              <a:gd name="connsiteX0" fmla="*/ 4729 w 48060"/>
              <a:gd name="connsiteY0" fmla="*/ 26036 h 43219"/>
              <a:gd name="connsiteX1" fmla="*/ 2196 w 48060"/>
              <a:gd name="connsiteY1" fmla="*/ 25239 h 43219"/>
              <a:gd name="connsiteX2" fmla="*/ 6964 w 48060"/>
              <a:gd name="connsiteY2" fmla="*/ 34758 h 43219"/>
              <a:gd name="connsiteX3" fmla="*/ 5856 w 48060"/>
              <a:gd name="connsiteY3" fmla="*/ 35139 h 43219"/>
              <a:gd name="connsiteX4" fmla="*/ 16514 w 48060"/>
              <a:gd name="connsiteY4" fmla="*/ 38949 h 43219"/>
              <a:gd name="connsiteX5" fmla="*/ 15846 w 48060"/>
              <a:gd name="connsiteY5" fmla="*/ 37209 h 43219"/>
              <a:gd name="connsiteX6" fmla="*/ 28863 w 48060"/>
              <a:gd name="connsiteY6" fmla="*/ 34610 h 43219"/>
              <a:gd name="connsiteX7" fmla="*/ 28596 w 48060"/>
              <a:gd name="connsiteY7" fmla="*/ 36519 h 43219"/>
              <a:gd name="connsiteX8" fmla="*/ 34165 w 48060"/>
              <a:gd name="connsiteY8" fmla="*/ 22813 h 43219"/>
              <a:gd name="connsiteX9" fmla="*/ 37416 w 48060"/>
              <a:gd name="connsiteY9" fmla="*/ 29949 h 43219"/>
              <a:gd name="connsiteX10" fmla="*/ 41834 w 48060"/>
              <a:gd name="connsiteY10" fmla="*/ 15213 h 43219"/>
              <a:gd name="connsiteX11" fmla="*/ 40386 w 48060"/>
              <a:gd name="connsiteY11" fmla="*/ 17889 h 43219"/>
              <a:gd name="connsiteX12" fmla="*/ 38360 w 48060"/>
              <a:gd name="connsiteY12" fmla="*/ 5285 h 43219"/>
              <a:gd name="connsiteX13" fmla="*/ 38436 w 48060"/>
              <a:gd name="connsiteY13" fmla="*/ 6549 h 43219"/>
              <a:gd name="connsiteX14" fmla="*/ 29114 w 48060"/>
              <a:gd name="connsiteY14" fmla="*/ 3811 h 43219"/>
              <a:gd name="connsiteX15" fmla="*/ 29856 w 48060"/>
              <a:gd name="connsiteY15" fmla="*/ 2199 h 43219"/>
              <a:gd name="connsiteX16" fmla="*/ 22177 w 48060"/>
              <a:gd name="connsiteY16" fmla="*/ 4579 h 43219"/>
              <a:gd name="connsiteX17" fmla="*/ 22536 w 48060"/>
              <a:gd name="connsiteY17" fmla="*/ 3189 h 43219"/>
              <a:gd name="connsiteX18" fmla="*/ 14036 w 48060"/>
              <a:gd name="connsiteY18" fmla="*/ 5051 h 43219"/>
              <a:gd name="connsiteX19" fmla="*/ 15336 w 48060"/>
              <a:gd name="connsiteY19" fmla="*/ 6399 h 43219"/>
              <a:gd name="connsiteX20" fmla="*/ 4163 w 48060"/>
              <a:gd name="connsiteY20" fmla="*/ 15648 h 43219"/>
              <a:gd name="connsiteX21" fmla="*/ 3936 w 48060"/>
              <a:gd name="connsiteY21" fmla="*/ 14229 h 43219"/>
              <a:gd name="connsiteX0" fmla="*/ 3936 w 48060"/>
              <a:gd name="connsiteY0" fmla="*/ 14229 h 43219"/>
              <a:gd name="connsiteX1" fmla="*/ 5659 w 48060"/>
              <a:gd name="connsiteY1" fmla="*/ 6766 h 43219"/>
              <a:gd name="connsiteX2" fmla="*/ 14041 w 48060"/>
              <a:gd name="connsiteY2" fmla="*/ 5061 h 43219"/>
              <a:gd name="connsiteX3" fmla="*/ 22492 w 48060"/>
              <a:gd name="connsiteY3" fmla="*/ 3291 h 43219"/>
              <a:gd name="connsiteX4" fmla="*/ 25785 w 48060"/>
              <a:gd name="connsiteY4" fmla="*/ 59 h 43219"/>
              <a:gd name="connsiteX5" fmla="*/ 29869 w 48060"/>
              <a:gd name="connsiteY5" fmla="*/ 2340 h 43219"/>
              <a:gd name="connsiteX6" fmla="*/ 35499 w 48060"/>
              <a:gd name="connsiteY6" fmla="*/ 549 h 43219"/>
              <a:gd name="connsiteX7" fmla="*/ 38354 w 48060"/>
              <a:gd name="connsiteY7" fmla="*/ 5435 h 43219"/>
              <a:gd name="connsiteX8" fmla="*/ 42018 w 48060"/>
              <a:gd name="connsiteY8" fmla="*/ 10177 h 43219"/>
              <a:gd name="connsiteX9" fmla="*/ 41854 w 48060"/>
              <a:gd name="connsiteY9" fmla="*/ 15319 h 43219"/>
              <a:gd name="connsiteX10" fmla="*/ 43052 w 48060"/>
              <a:gd name="connsiteY10" fmla="*/ 23181 h 43219"/>
              <a:gd name="connsiteX11" fmla="*/ 37440 w 48060"/>
              <a:gd name="connsiteY11" fmla="*/ 30063 h 43219"/>
              <a:gd name="connsiteX12" fmla="*/ 35431 w 48060"/>
              <a:gd name="connsiteY12" fmla="*/ 35960 h 43219"/>
              <a:gd name="connsiteX13" fmla="*/ 28591 w 48060"/>
              <a:gd name="connsiteY13" fmla="*/ 36674 h 43219"/>
              <a:gd name="connsiteX14" fmla="*/ 23703 w 48060"/>
              <a:gd name="connsiteY14" fmla="*/ 42965 h 43219"/>
              <a:gd name="connsiteX15" fmla="*/ 16516 w 48060"/>
              <a:gd name="connsiteY15" fmla="*/ 39125 h 43219"/>
              <a:gd name="connsiteX16" fmla="*/ 5840 w 48060"/>
              <a:gd name="connsiteY16" fmla="*/ 35331 h 43219"/>
              <a:gd name="connsiteX17" fmla="*/ 1146 w 48060"/>
              <a:gd name="connsiteY17" fmla="*/ 31109 h 43219"/>
              <a:gd name="connsiteX18" fmla="*/ 2149 w 48060"/>
              <a:gd name="connsiteY18" fmla="*/ 25410 h 43219"/>
              <a:gd name="connsiteX19" fmla="*/ 31 w 48060"/>
              <a:gd name="connsiteY19" fmla="*/ 19563 h 43219"/>
              <a:gd name="connsiteX20" fmla="*/ 3899 w 48060"/>
              <a:gd name="connsiteY20" fmla="*/ 14366 h 43219"/>
              <a:gd name="connsiteX21" fmla="*/ 3936 w 48060"/>
              <a:gd name="connsiteY21" fmla="*/ 14229 h 43219"/>
              <a:gd name="connsiteX0" fmla="*/ 2800455 w 2843192"/>
              <a:gd name="connsiteY0" fmla="*/ 1373117 h 1539190"/>
              <a:gd name="connsiteX1" fmla="*/ 2843192 w 2843192"/>
              <a:gd name="connsiteY1" fmla="*/ 1415854 h 1539190"/>
              <a:gd name="connsiteX2" fmla="*/ 2800455 w 2843192"/>
              <a:gd name="connsiteY2" fmla="*/ 1373117 h 1539190"/>
              <a:gd name="connsiteX0" fmla="*/ 2620810 w 2843192"/>
              <a:gd name="connsiteY0" fmla="*/ 1319791 h 1539190"/>
              <a:gd name="connsiteX1" fmla="*/ 2706283 w 2843192"/>
              <a:gd name="connsiteY1" fmla="*/ 1405264 h 1539190"/>
              <a:gd name="connsiteX2" fmla="*/ 2620810 w 2843192"/>
              <a:gd name="connsiteY2" fmla="*/ 1319791 h 1539190"/>
              <a:gd name="connsiteX0" fmla="*/ 2617938 w 2843192"/>
              <a:gd name="connsiteY0" fmla="*/ 1235442 h 1539190"/>
              <a:gd name="connsiteX1" fmla="*/ 2489728 w 2843192"/>
              <a:gd name="connsiteY1" fmla="*/ 1363652 h 1539190"/>
              <a:gd name="connsiteX2" fmla="*/ 2361518 w 2843192"/>
              <a:gd name="connsiteY2" fmla="*/ 1235442 h 1539190"/>
              <a:gd name="connsiteX3" fmla="*/ 2617938 w 2843192"/>
              <a:gd name="connsiteY3" fmla="*/ 1235442 h 1539190"/>
              <a:gd name="connsiteX0" fmla="*/ 4729 w 48060"/>
              <a:gd name="connsiteY0" fmla="*/ 26036 h 43219"/>
              <a:gd name="connsiteX1" fmla="*/ 2196 w 48060"/>
              <a:gd name="connsiteY1" fmla="*/ 25239 h 43219"/>
              <a:gd name="connsiteX2" fmla="*/ 6964 w 48060"/>
              <a:gd name="connsiteY2" fmla="*/ 34758 h 43219"/>
              <a:gd name="connsiteX3" fmla="*/ 5856 w 48060"/>
              <a:gd name="connsiteY3" fmla="*/ 35139 h 43219"/>
              <a:gd name="connsiteX4" fmla="*/ 16514 w 48060"/>
              <a:gd name="connsiteY4" fmla="*/ 38949 h 43219"/>
              <a:gd name="connsiteX5" fmla="*/ 15846 w 48060"/>
              <a:gd name="connsiteY5" fmla="*/ 37209 h 43219"/>
              <a:gd name="connsiteX6" fmla="*/ 28863 w 48060"/>
              <a:gd name="connsiteY6" fmla="*/ 34610 h 43219"/>
              <a:gd name="connsiteX7" fmla="*/ 28596 w 48060"/>
              <a:gd name="connsiteY7" fmla="*/ 36519 h 43219"/>
              <a:gd name="connsiteX8" fmla="*/ 34165 w 48060"/>
              <a:gd name="connsiteY8" fmla="*/ 22813 h 43219"/>
              <a:gd name="connsiteX9" fmla="*/ 37416 w 48060"/>
              <a:gd name="connsiteY9" fmla="*/ 29949 h 43219"/>
              <a:gd name="connsiteX10" fmla="*/ 41834 w 48060"/>
              <a:gd name="connsiteY10" fmla="*/ 15213 h 43219"/>
              <a:gd name="connsiteX11" fmla="*/ 40386 w 48060"/>
              <a:gd name="connsiteY11" fmla="*/ 17889 h 43219"/>
              <a:gd name="connsiteX12" fmla="*/ 38360 w 48060"/>
              <a:gd name="connsiteY12" fmla="*/ 5285 h 43219"/>
              <a:gd name="connsiteX13" fmla="*/ 38436 w 48060"/>
              <a:gd name="connsiteY13" fmla="*/ 6549 h 43219"/>
              <a:gd name="connsiteX14" fmla="*/ 29114 w 48060"/>
              <a:gd name="connsiteY14" fmla="*/ 3811 h 43219"/>
              <a:gd name="connsiteX15" fmla="*/ 29856 w 48060"/>
              <a:gd name="connsiteY15" fmla="*/ 2199 h 43219"/>
              <a:gd name="connsiteX16" fmla="*/ 22177 w 48060"/>
              <a:gd name="connsiteY16" fmla="*/ 4579 h 43219"/>
              <a:gd name="connsiteX17" fmla="*/ 22536 w 48060"/>
              <a:gd name="connsiteY17" fmla="*/ 3189 h 43219"/>
              <a:gd name="connsiteX18" fmla="*/ 14036 w 48060"/>
              <a:gd name="connsiteY18" fmla="*/ 5051 h 43219"/>
              <a:gd name="connsiteX19" fmla="*/ 15336 w 48060"/>
              <a:gd name="connsiteY19" fmla="*/ 6399 h 43219"/>
              <a:gd name="connsiteX20" fmla="*/ 4163 w 48060"/>
              <a:gd name="connsiteY20" fmla="*/ 15648 h 43219"/>
              <a:gd name="connsiteX21" fmla="*/ 3936 w 48060"/>
              <a:gd name="connsiteY21" fmla="*/ 14229 h 43219"/>
              <a:gd name="connsiteX0" fmla="*/ 3936 w 48060"/>
              <a:gd name="connsiteY0" fmla="*/ 14229 h 43219"/>
              <a:gd name="connsiteX1" fmla="*/ 5659 w 48060"/>
              <a:gd name="connsiteY1" fmla="*/ 6766 h 43219"/>
              <a:gd name="connsiteX2" fmla="*/ 14041 w 48060"/>
              <a:gd name="connsiteY2" fmla="*/ 5061 h 43219"/>
              <a:gd name="connsiteX3" fmla="*/ 22492 w 48060"/>
              <a:gd name="connsiteY3" fmla="*/ 3291 h 43219"/>
              <a:gd name="connsiteX4" fmla="*/ 25785 w 48060"/>
              <a:gd name="connsiteY4" fmla="*/ 59 h 43219"/>
              <a:gd name="connsiteX5" fmla="*/ 29869 w 48060"/>
              <a:gd name="connsiteY5" fmla="*/ 2340 h 43219"/>
              <a:gd name="connsiteX6" fmla="*/ 35499 w 48060"/>
              <a:gd name="connsiteY6" fmla="*/ 549 h 43219"/>
              <a:gd name="connsiteX7" fmla="*/ 38354 w 48060"/>
              <a:gd name="connsiteY7" fmla="*/ 5435 h 43219"/>
              <a:gd name="connsiteX8" fmla="*/ 42018 w 48060"/>
              <a:gd name="connsiteY8" fmla="*/ 10177 h 43219"/>
              <a:gd name="connsiteX9" fmla="*/ 41854 w 48060"/>
              <a:gd name="connsiteY9" fmla="*/ 15319 h 43219"/>
              <a:gd name="connsiteX10" fmla="*/ 43052 w 48060"/>
              <a:gd name="connsiteY10" fmla="*/ 23181 h 43219"/>
              <a:gd name="connsiteX11" fmla="*/ 37440 w 48060"/>
              <a:gd name="connsiteY11" fmla="*/ 30063 h 43219"/>
              <a:gd name="connsiteX12" fmla="*/ 35431 w 48060"/>
              <a:gd name="connsiteY12" fmla="*/ 35960 h 43219"/>
              <a:gd name="connsiteX13" fmla="*/ 28591 w 48060"/>
              <a:gd name="connsiteY13" fmla="*/ 36674 h 43219"/>
              <a:gd name="connsiteX14" fmla="*/ 23703 w 48060"/>
              <a:gd name="connsiteY14" fmla="*/ 42965 h 43219"/>
              <a:gd name="connsiteX15" fmla="*/ 16516 w 48060"/>
              <a:gd name="connsiteY15" fmla="*/ 39125 h 43219"/>
              <a:gd name="connsiteX16" fmla="*/ 5840 w 48060"/>
              <a:gd name="connsiteY16" fmla="*/ 35331 h 43219"/>
              <a:gd name="connsiteX17" fmla="*/ 1146 w 48060"/>
              <a:gd name="connsiteY17" fmla="*/ 31109 h 43219"/>
              <a:gd name="connsiteX18" fmla="*/ 2149 w 48060"/>
              <a:gd name="connsiteY18" fmla="*/ 25410 h 43219"/>
              <a:gd name="connsiteX19" fmla="*/ 31 w 48060"/>
              <a:gd name="connsiteY19" fmla="*/ 19563 h 43219"/>
              <a:gd name="connsiteX20" fmla="*/ 3899 w 48060"/>
              <a:gd name="connsiteY20" fmla="*/ 14366 h 43219"/>
              <a:gd name="connsiteX21" fmla="*/ 3936 w 48060"/>
              <a:gd name="connsiteY21" fmla="*/ 14229 h 43219"/>
              <a:gd name="connsiteX0" fmla="*/ 2800455 w 2843192"/>
              <a:gd name="connsiteY0" fmla="*/ 1373117 h 1539190"/>
              <a:gd name="connsiteX1" fmla="*/ 2843192 w 2843192"/>
              <a:gd name="connsiteY1" fmla="*/ 1415854 h 1539190"/>
              <a:gd name="connsiteX2" fmla="*/ 2800455 w 2843192"/>
              <a:gd name="connsiteY2" fmla="*/ 1373117 h 1539190"/>
              <a:gd name="connsiteX0" fmla="*/ 2620810 w 2843192"/>
              <a:gd name="connsiteY0" fmla="*/ 1319791 h 1539190"/>
              <a:gd name="connsiteX1" fmla="*/ 2706283 w 2843192"/>
              <a:gd name="connsiteY1" fmla="*/ 1405264 h 1539190"/>
              <a:gd name="connsiteX2" fmla="*/ 2620810 w 2843192"/>
              <a:gd name="connsiteY2" fmla="*/ 1319791 h 1539190"/>
              <a:gd name="connsiteX0" fmla="*/ 2361518 w 2843192"/>
              <a:gd name="connsiteY0" fmla="*/ 1235442 h 1539190"/>
              <a:gd name="connsiteX1" fmla="*/ 2489728 w 2843192"/>
              <a:gd name="connsiteY1" fmla="*/ 1363652 h 1539190"/>
              <a:gd name="connsiteX2" fmla="*/ 2361518 w 2843192"/>
              <a:gd name="connsiteY2" fmla="*/ 1235442 h 1539190"/>
              <a:gd name="connsiteX0" fmla="*/ 4729 w 48060"/>
              <a:gd name="connsiteY0" fmla="*/ 26036 h 43219"/>
              <a:gd name="connsiteX1" fmla="*/ 2196 w 48060"/>
              <a:gd name="connsiteY1" fmla="*/ 25239 h 43219"/>
              <a:gd name="connsiteX2" fmla="*/ 6964 w 48060"/>
              <a:gd name="connsiteY2" fmla="*/ 34758 h 43219"/>
              <a:gd name="connsiteX3" fmla="*/ 5856 w 48060"/>
              <a:gd name="connsiteY3" fmla="*/ 35139 h 43219"/>
              <a:gd name="connsiteX4" fmla="*/ 16514 w 48060"/>
              <a:gd name="connsiteY4" fmla="*/ 38949 h 43219"/>
              <a:gd name="connsiteX5" fmla="*/ 15846 w 48060"/>
              <a:gd name="connsiteY5" fmla="*/ 37209 h 43219"/>
              <a:gd name="connsiteX6" fmla="*/ 28863 w 48060"/>
              <a:gd name="connsiteY6" fmla="*/ 34610 h 43219"/>
              <a:gd name="connsiteX7" fmla="*/ 28596 w 48060"/>
              <a:gd name="connsiteY7" fmla="*/ 36519 h 43219"/>
              <a:gd name="connsiteX8" fmla="*/ 34165 w 48060"/>
              <a:gd name="connsiteY8" fmla="*/ 22813 h 43219"/>
              <a:gd name="connsiteX9" fmla="*/ 37416 w 48060"/>
              <a:gd name="connsiteY9" fmla="*/ 29949 h 43219"/>
              <a:gd name="connsiteX10" fmla="*/ 41834 w 48060"/>
              <a:gd name="connsiteY10" fmla="*/ 15213 h 43219"/>
              <a:gd name="connsiteX11" fmla="*/ 40386 w 48060"/>
              <a:gd name="connsiteY11" fmla="*/ 17889 h 43219"/>
              <a:gd name="connsiteX12" fmla="*/ 38360 w 48060"/>
              <a:gd name="connsiteY12" fmla="*/ 5285 h 43219"/>
              <a:gd name="connsiteX13" fmla="*/ 38436 w 48060"/>
              <a:gd name="connsiteY13" fmla="*/ 6549 h 43219"/>
              <a:gd name="connsiteX14" fmla="*/ 29114 w 48060"/>
              <a:gd name="connsiteY14" fmla="*/ 3811 h 43219"/>
              <a:gd name="connsiteX15" fmla="*/ 29856 w 48060"/>
              <a:gd name="connsiteY15" fmla="*/ 2199 h 43219"/>
              <a:gd name="connsiteX16" fmla="*/ 22177 w 48060"/>
              <a:gd name="connsiteY16" fmla="*/ 4579 h 43219"/>
              <a:gd name="connsiteX17" fmla="*/ 22536 w 48060"/>
              <a:gd name="connsiteY17" fmla="*/ 3189 h 43219"/>
              <a:gd name="connsiteX18" fmla="*/ 14036 w 48060"/>
              <a:gd name="connsiteY18" fmla="*/ 5051 h 43219"/>
              <a:gd name="connsiteX19" fmla="*/ 15336 w 48060"/>
              <a:gd name="connsiteY19" fmla="*/ 6399 h 43219"/>
              <a:gd name="connsiteX20" fmla="*/ 4163 w 48060"/>
              <a:gd name="connsiteY20" fmla="*/ 15648 h 43219"/>
              <a:gd name="connsiteX21" fmla="*/ 3936 w 48060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060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2843192" h="1539190">
                <a:moveTo>
                  <a:pt x="2800455" y="1373117"/>
                </a:moveTo>
                <a:lnTo>
                  <a:pt x="2843192" y="1415854"/>
                </a:lnTo>
                <a:lnTo>
                  <a:pt x="2800455" y="1373117"/>
                </a:lnTo>
                <a:close/>
              </a:path>
              <a:path w="2843192" h="1539190">
                <a:moveTo>
                  <a:pt x="2620810" y="1319791"/>
                </a:moveTo>
                <a:lnTo>
                  <a:pt x="2706283" y="1405264"/>
                </a:lnTo>
                <a:lnTo>
                  <a:pt x="2620810" y="1319791"/>
                </a:lnTo>
                <a:close/>
              </a:path>
              <a:path w="2843192" h="1539190">
                <a:moveTo>
                  <a:pt x="2361518" y="1235442"/>
                </a:moveTo>
                <a:lnTo>
                  <a:pt x="2489728" y="1363652"/>
                </a:lnTo>
                <a:cubicBezTo>
                  <a:pt x="2418920" y="1363652"/>
                  <a:pt x="2361518" y="1306250"/>
                  <a:pt x="2361518" y="1235442"/>
                </a:cubicBezTo>
                <a:close/>
              </a:path>
              <a:path w="48060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000000"/>
            </a:solidFill>
          </a:ln>
          <a:effectLst>
            <a:innerShdw blurRad="393700" dist="50800" dir="13500000">
              <a:srgbClr val="A4CC41">
                <a:alpha val="35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500042" y="905820"/>
            <a:ext cx="2111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CONTENTS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39"/>
          <a:stretch/>
        </p:blipFill>
        <p:spPr>
          <a:xfrm>
            <a:off x="477461" y="1072112"/>
            <a:ext cx="1732339" cy="46492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000" y="4813299"/>
            <a:ext cx="1501417" cy="844547"/>
          </a:xfrm>
          <a:prstGeom prst="rect">
            <a:avLst/>
          </a:prstGeom>
        </p:spPr>
      </p:pic>
      <p:sp>
        <p:nvSpPr>
          <p:cNvPr id="20" name="任意多边形 19"/>
          <p:cNvSpPr/>
          <p:nvPr/>
        </p:nvSpPr>
        <p:spPr>
          <a:xfrm>
            <a:off x="3155436" y="2369061"/>
            <a:ext cx="4991701" cy="87581"/>
          </a:xfrm>
          <a:custGeom>
            <a:avLst/>
            <a:gdLst>
              <a:gd name="connsiteX0" fmla="*/ 0 w 5646057"/>
              <a:gd name="connsiteY0" fmla="*/ 29524 h 87581"/>
              <a:gd name="connsiteX1" fmla="*/ 2815772 w 5646057"/>
              <a:gd name="connsiteY1" fmla="*/ 87581 h 87581"/>
              <a:gd name="connsiteX2" fmla="*/ 4339772 w 5646057"/>
              <a:gd name="connsiteY2" fmla="*/ 495 h 87581"/>
              <a:gd name="connsiteX3" fmla="*/ 5646057 w 5646057"/>
              <a:gd name="connsiteY3" fmla="*/ 58552 h 8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057" h="87581">
                <a:moveTo>
                  <a:pt x="0" y="29524"/>
                </a:moveTo>
                <a:lnTo>
                  <a:pt x="2815772" y="87581"/>
                </a:lnTo>
                <a:cubicBezTo>
                  <a:pt x="3539067" y="82743"/>
                  <a:pt x="3868058" y="5333"/>
                  <a:pt x="4339772" y="495"/>
                </a:cubicBezTo>
                <a:cubicBezTo>
                  <a:pt x="4811486" y="-4343"/>
                  <a:pt x="5228771" y="27104"/>
                  <a:pt x="5646057" y="58552"/>
                </a:cubicBezTo>
              </a:path>
            </a:pathLst>
          </a:custGeom>
          <a:noFill/>
          <a:ln>
            <a:solidFill>
              <a:srgbClr val="0608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421094" y="1910308"/>
            <a:ext cx="543423" cy="465527"/>
            <a:chOff x="2650777" y="1555153"/>
            <a:chExt cx="543423" cy="465527"/>
          </a:xfrm>
        </p:grpSpPr>
        <p:sp>
          <p:nvSpPr>
            <p:cNvPr id="15" name="椭圆 14"/>
            <p:cNvSpPr/>
            <p:nvPr/>
          </p:nvSpPr>
          <p:spPr>
            <a:xfrm>
              <a:off x="2650777" y="1555153"/>
              <a:ext cx="459241" cy="459241"/>
            </a:xfrm>
            <a:prstGeom prst="ellipse">
              <a:avLst/>
            </a:prstGeom>
            <a:gradFill>
              <a:gsLst>
                <a:gs pos="100000">
                  <a:srgbClr val="A4CC41"/>
                </a:gs>
                <a:gs pos="0">
                  <a:srgbClr val="F3E513">
                    <a:alpha val="0"/>
                  </a:srgbClr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2707927" y="1598090"/>
              <a:ext cx="486273" cy="422590"/>
            </a:xfrm>
            <a:custGeom>
              <a:avLst/>
              <a:gdLst>
                <a:gd name="connsiteX0" fmla="*/ 182891 w 499855"/>
                <a:gd name="connsiteY0" fmla="*/ 529257 h 529257"/>
                <a:gd name="connsiteX1" fmla="*/ 11 w 499855"/>
                <a:gd name="connsiteY1" fmla="*/ 178737 h 529257"/>
                <a:gd name="connsiteX2" fmla="*/ 175271 w 499855"/>
                <a:gd name="connsiteY2" fmla="*/ 3477 h 529257"/>
                <a:gd name="connsiteX3" fmla="*/ 434351 w 499855"/>
                <a:gd name="connsiteY3" fmla="*/ 72057 h 529257"/>
                <a:gd name="connsiteX4" fmla="*/ 464831 w 499855"/>
                <a:gd name="connsiteY4" fmla="*/ 193977 h 529257"/>
                <a:gd name="connsiteX5" fmla="*/ 464831 w 499855"/>
                <a:gd name="connsiteY5" fmla="*/ 315897 h 529257"/>
                <a:gd name="connsiteX6" fmla="*/ 7631 w 499855"/>
                <a:gd name="connsiteY6" fmla="*/ 414957 h 529257"/>
                <a:gd name="connsiteX0" fmla="*/ 182891 w 518550"/>
                <a:gd name="connsiteY0" fmla="*/ 529282 h 529282"/>
                <a:gd name="connsiteX1" fmla="*/ 11 w 518550"/>
                <a:gd name="connsiteY1" fmla="*/ 178762 h 529282"/>
                <a:gd name="connsiteX2" fmla="*/ 175271 w 518550"/>
                <a:gd name="connsiteY2" fmla="*/ 3502 h 529282"/>
                <a:gd name="connsiteX3" fmla="*/ 434351 w 518550"/>
                <a:gd name="connsiteY3" fmla="*/ 72082 h 529282"/>
                <a:gd name="connsiteX4" fmla="*/ 506106 w 518550"/>
                <a:gd name="connsiteY4" fmla="*/ 197177 h 529282"/>
                <a:gd name="connsiteX5" fmla="*/ 464831 w 518550"/>
                <a:gd name="connsiteY5" fmla="*/ 315922 h 529282"/>
                <a:gd name="connsiteX6" fmla="*/ 7631 w 518550"/>
                <a:gd name="connsiteY6" fmla="*/ 414982 h 529282"/>
                <a:gd name="connsiteX0" fmla="*/ 182891 w 499322"/>
                <a:gd name="connsiteY0" fmla="*/ 530520 h 530520"/>
                <a:gd name="connsiteX1" fmla="*/ 11 w 499322"/>
                <a:gd name="connsiteY1" fmla="*/ 180000 h 530520"/>
                <a:gd name="connsiteX2" fmla="*/ 175271 w 499322"/>
                <a:gd name="connsiteY2" fmla="*/ 4740 h 530520"/>
                <a:gd name="connsiteX3" fmla="*/ 434351 w 499322"/>
                <a:gd name="connsiteY3" fmla="*/ 73320 h 530520"/>
                <a:gd name="connsiteX4" fmla="*/ 464831 w 499322"/>
                <a:gd name="connsiteY4" fmla="*/ 317160 h 530520"/>
                <a:gd name="connsiteX5" fmla="*/ 7631 w 499322"/>
                <a:gd name="connsiteY5" fmla="*/ 416220 h 530520"/>
                <a:gd name="connsiteX0" fmla="*/ 182891 w 469360"/>
                <a:gd name="connsiteY0" fmla="*/ 530651 h 530651"/>
                <a:gd name="connsiteX1" fmla="*/ 11 w 469360"/>
                <a:gd name="connsiteY1" fmla="*/ 180131 h 530651"/>
                <a:gd name="connsiteX2" fmla="*/ 175271 w 469360"/>
                <a:gd name="connsiteY2" fmla="*/ 4871 h 530651"/>
                <a:gd name="connsiteX3" fmla="*/ 434351 w 469360"/>
                <a:gd name="connsiteY3" fmla="*/ 73451 h 530651"/>
                <a:gd name="connsiteX4" fmla="*/ 420381 w 469360"/>
                <a:gd name="connsiteY4" fmla="*/ 326816 h 530651"/>
                <a:gd name="connsiteX5" fmla="*/ 7631 w 469360"/>
                <a:gd name="connsiteY5" fmla="*/ 416351 h 530651"/>
                <a:gd name="connsiteX0" fmla="*/ 182891 w 485936"/>
                <a:gd name="connsiteY0" fmla="*/ 530651 h 530651"/>
                <a:gd name="connsiteX1" fmla="*/ 11 w 485936"/>
                <a:gd name="connsiteY1" fmla="*/ 180131 h 530651"/>
                <a:gd name="connsiteX2" fmla="*/ 175271 w 485936"/>
                <a:gd name="connsiteY2" fmla="*/ 4871 h 530651"/>
                <a:gd name="connsiteX3" fmla="*/ 434351 w 485936"/>
                <a:gd name="connsiteY3" fmla="*/ 73451 h 530651"/>
                <a:gd name="connsiteX4" fmla="*/ 420381 w 485936"/>
                <a:gd name="connsiteY4" fmla="*/ 326816 h 530651"/>
                <a:gd name="connsiteX5" fmla="*/ 7631 w 485936"/>
                <a:gd name="connsiteY5" fmla="*/ 416351 h 530651"/>
                <a:gd name="connsiteX0" fmla="*/ 182902 w 485947"/>
                <a:gd name="connsiteY0" fmla="*/ 536890 h 536890"/>
                <a:gd name="connsiteX1" fmla="*/ 22 w 485947"/>
                <a:gd name="connsiteY1" fmla="*/ 186370 h 536890"/>
                <a:gd name="connsiteX2" fmla="*/ 175282 w 485947"/>
                <a:gd name="connsiteY2" fmla="*/ 11110 h 536890"/>
                <a:gd name="connsiteX3" fmla="*/ 434362 w 485947"/>
                <a:gd name="connsiteY3" fmla="*/ 79690 h 536890"/>
                <a:gd name="connsiteX4" fmla="*/ 420392 w 485947"/>
                <a:gd name="connsiteY4" fmla="*/ 333055 h 536890"/>
                <a:gd name="connsiteX5" fmla="*/ 7642 w 485947"/>
                <a:gd name="connsiteY5" fmla="*/ 422590 h 536890"/>
                <a:gd name="connsiteX0" fmla="*/ 189301 w 485996"/>
                <a:gd name="connsiteY0" fmla="*/ 441640 h 441640"/>
                <a:gd name="connsiteX1" fmla="*/ 71 w 485996"/>
                <a:gd name="connsiteY1" fmla="*/ 186370 h 441640"/>
                <a:gd name="connsiteX2" fmla="*/ 175331 w 485996"/>
                <a:gd name="connsiteY2" fmla="*/ 11110 h 441640"/>
                <a:gd name="connsiteX3" fmla="*/ 434411 w 485996"/>
                <a:gd name="connsiteY3" fmla="*/ 79690 h 441640"/>
                <a:gd name="connsiteX4" fmla="*/ 420441 w 485996"/>
                <a:gd name="connsiteY4" fmla="*/ 333055 h 441640"/>
                <a:gd name="connsiteX5" fmla="*/ 7691 w 485996"/>
                <a:gd name="connsiteY5" fmla="*/ 422590 h 441640"/>
                <a:gd name="connsiteX0" fmla="*/ 129744 w 486764"/>
                <a:gd name="connsiteY0" fmla="*/ 381315 h 422590"/>
                <a:gd name="connsiteX1" fmla="*/ 839 w 486764"/>
                <a:gd name="connsiteY1" fmla="*/ 186370 h 422590"/>
                <a:gd name="connsiteX2" fmla="*/ 176099 w 486764"/>
                <a:gd name="connsiteY2" fmla="*/ 11110 h 422590"/>
                <a:gd name="connsiteX3" fmla="*/ 435179 w 486764"/>
                <a:gd name="connsiteY3" fmla="*/ 79690 h 422590"/>
                <a:gd name="connsiteX4" fmla="*/ 421209 w 486764"/>
                <a:gd name="connsiteY4" fmla="*/ 333055 h 422590"/>
                <a:gd name="connsiteX5" fmla="*/ 8459 w 486764"/>
                <a:gd name="connsiteY5" fmla="*/ 422590 h 422590"/>
                <a:gd name="connsiteX0" fmla="*/ 129591 w 486611"/>
                <a:gd name="connsiteY0" fmla="*/ 381315 h 422590"/>
                <a:gd name="connsiteX1" fmla="*/ 686 w 486611"/>
                <a:gd name="connsiteY1" fmla="*/ 186370 h 422590"/>
                <a:gd name="connsiteX2" fmla="*/ 175946 w 486611"/>
                <a:gd name="connsiteY2" fmla="*/ 11110 h 422590"/>
                <a:gd name="connsiteX3" fmla="*/ 435026 w 486611"/>
                <a:gd name="connsiteY3" fmla="*/ 79690 h 422590"/>
                <a:gd name="connsiteX4" fmla="*/ 421056 w 486611"/>
                <a:gd name="connsiteY4" fmla="*/ 333055 h 422590"/>
                <a:gd name="connsiteX5" fmla="*/ 8306 w 486611"/>
                <a:gd name="connsiteY5" fmla="*/ 422590 h 422590"/>
                <a:gd name="connsiteX0" fmla="*/ 129343 w 486363"/>
                <a:gd name="connsiteY0" fmla="*/ 381315 h 422590"/>
                <a:gd name="connsiteX1" fmla="*/ 438 w 486363"/>
                <a:gd name="connsiteY1" fmla="*/ 186370 h 422590"/>
                <a:gd name="connsiteX2" fmla="*/ 175698 w 486363"/>
                <a:gd name="connsiteY2" fmla="*/ 11110 h 422590"/>
                <a:gd name="connsiteX3" fmla="*/ 434778 w 486363"/>
                <a:gd name="connsiteY3" fmla="*/ 79690 h 422590"/>
                <a:gd name="connsiteX4" fmla="*/ 420808 w 486363"/>
                <a:gd name="connsiteY4" fmla="*/ 333055 h 422590"/>
                <a:gd name="connsiteX5" fmla="*/ 8058 w 486363"/>
                <a:gd name="connsiteY5" fmla="*/ 422590 h 422590"/>
                <a:gd name="connsiteX0" fmla="*/ 148090 w 486060"/>
                <a:gd name="connsiteY0" fmla="*/ 336865 h 422590"/>
                <a:gd name="connsiteX1" fmla="*/ 135 w 486060"/>
                <a:gd name="connsiteY1" fmla="*/ 186370 h 422590"/>
                <a:gd name="connsiteX2" fmla="*/ 175395 w 486060"/>
                <a:gd name="connsiteY2" fmla="*/ 11110 h 422590"/>
                <a:gd name="connsiteX3" fmla="*/ 434475 w 486060"/>
                <a:gd name="connsiteY3" fmla="*/ 79690 h 422590"/>
                <a:gd name="connsiteX4" fmla="*/ 420505 w 486060"/>
                <a:gd name="connsiteY4" fmla="*/ 333055 h 422590"/>
                <a:gd name="connsiteX5" fmla="*/ 7755 w 486060"/>
                <a:gd name="connsiteY5" fmla="*/ 422590 h 422590"/>
                <a:gd name="connsiteX0" fmla="*/ 148303 w 486273"/>
                <a:gd name="connsiteY0" fmla="*/ 336865 h 422590"/>
                <a:gd name="connsiteX1" fmla="*/ 348 w 486273"/>
                <a:gd name="connsiteY1" fmla="*/ 186370 h 422590"/>
                <a:gd name="connsiteX2" fmla="*/ 175608 w 486273"/>
                <a:gd name="connsiteY2" fmla="*/ 11110 h 422590"/>
                <a:gd name="connsiteX3" fmla="*/ 434688 w 486273"/>
                <a:gd name="connsiteY3" fmla="*/ 79690 h 422590"/>
                <a:gd name="connsiteX4" fmla="*/ 420718 w 486273"/>
                <a:gd name="connsiteY4" fmla="*/ 333055 h 422590"/>
                <a:gd name="connsiteX5" fmla="*/ 7968 w 486273"/>
                <a:gd name="connsiteY5" fmla="*/ 422590 h 42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273" h="422590">
                  <a:moveTo>
                    <a:pt x="148303" y="336865"/>
                  </a:moveTo>
                  <a:cubicBezTo>
                    <a:pt x="35273" y="297495"/>
                    <a:pt x="-4203" y="240663"/>
                    <a:pt x="348" y="186370"/>
                  </a:cubicBezTo>
                  <a:cubicBezTo>
                    <a:pt x="4899" y="132078"/>
                    <a:pt x="52418" y="44765"/>
                    <a:pt x="175608" y="11110"/>
                  </a:cubicBezTo>
                  <a:cubicBezTo>
                    <a:pt x="298798" y="-22545"/>
                    <a:pt x="393836" y="26033"/>
                    <a:pt x="434688" y="79690"/>
                  </a:cubicBezTo>
                  <a:cubicBezTo>
                    <a:pt x="475540" y="133347"/>
                    <a:pt x="533113" y="260030"/>
                    <a:pt x="420718" y="333055"/>
                  </a:cubicBezTo>
                  <a:cubicBezTo>
                    <a:pt x="308323" y="406080"/>
                    <a:pt x="198468" y="391475"/>
                    <a:pt x="7968" y="422590"/>
                  </a:cubicBezTo>
                </a:path>
              </a:pathLst>
            </a:custGeom>
            <a:noFill/>
            <a:ln w="12700" cmpd="sng">
              <a:gradFill flip="none" rotWithShape="1">
                <a:gsLst>
                  <a:gs pos="0">
                    <a:srgbClr val="F3E513">
                      <a:alpha val="0"/>
                    </a:srgbClr>
                  </a:gs>
                  <a:gs pos="100000">
                    <a:srgbClr val="0F802E"/>
                  </a:gs>
                </a:gsLst>
                <a:lin ang="16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746381" y="1598090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01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4088792" y="1784774"/>
            <a:ext cx="3549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61" name="任意多边形 60"/>
          <p:cNvSpPr/>
          <p:nvPr/>
        </p:nvSpPr>
        <p:spPr>
          <a:xfrm>
            <a:off x="3155436" y="3138318"/>
            <a:ext cx="4991701" cy="87581"/>
          </a:xfrm>
          <a:custGeom>
            <a:avLst/>
            <a:gdLst>
              <a:gd name="connsiteX0" fmla="*/ 0 w 5646057"/>
              <a:gd name="connsiteY0" fmla="*/ 29524 h 87581"/>
              <a:gd name="connsiteX1" fmla="*/ 2815772 w 5646057"/>
              <a:gd name="connsiteY1" fmla="*/ 87581 h 87581"/>
              <a:gd name="connsiteX2" fmla="*/ 4339772 w 5646057"/>
              <a:gd name="connsiteY2" fmla="*/ 495 h 87581"/>
              <a:gd name="connsiteX3" fmla="*/ 5646057 w 5646057"/>
              <a:gd name="connsiteY3" fmla="*/ 58552 h 8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057" h="87581">
                <a:moveTo>
                  <a:pt x="0" y="29524"/>
                </a:moveTo>
                <a:lnTo>
                  <a:pt x="2815772" y="87581"/>
                </a:lnTo>
                <a:cubicBezTo>
                  <a:pt x="3539067" y="82743"/>
                  <a:pt x="3868058" y="5333"/>
                  <a:pt x="4339772" y="495"/>
                </a:cubicBezTo>
                <a:cubicBezTo>
                  <a:pt x="4811486" y="-4343"/>
                  <a:pt x="5228771" y="27104"/>
                  <a:pt x="5646057" y="58552"/>
                </a:cubicBezTo>
              </a:path>
            </a:pathLst>
          </a:custGeom>
          <a:noFill/>
          <a:ln>
            <a:solidFill>
              <a:srgbClr val="0608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4088792" y="2540623"/>
            <a:ext cx="3549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68" name="任意多边形 67"/>
          <p:cNvSpPr/>
          <p:nvPr/>
        </p:nvSpPr>
        <p:spPr>
          <a:xfrm>
            <a:off x="3155436" y="3907575"/>
            <a:ext cx="4991701" cy="87581"/>
          </a:xfrm>
          <a:custGeom>
            <a:avLst/>
            <a:gdLst>
              <a:gd name="connsiteX0" fmla="*/ 0 w 5646057"/>
              <a:gd name="connsiteY0" fmla="*/ 29524 h 87581"/>
              <a:gd name="connsiteX1" fmla="*/ 2815772 w 5646057"/>
              <a:gd name="connsiteY1" fmla="*/ 87581 h 87581"/>
              <a:gd name="connsiteX2" fmla="*/ 4339772 w 5646057"/>
              <a:gd name="connsiteY2" fmla="*/ 495 h 87581"/>
              <a:gd name="connsiteX3" fmla="*/ 5646057 w 5646057"/>
              <a:gd name="connsiteY3" fmla="*/ 58552 h 8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057" h="87581">
                <a:moveTo>
                  <a:pt x="0" y="29524"/>
                </a:moveTo>
                <a:lnTo>
                  <a:pt x="2815772" y="87581"/>
                </a:lnTo>
                <a:cubicBezTo>
                  <a:pt x="3539067" y="82743"/>
                  <a:pt x="3868058" y="5333"/>
                  <a:pt x="4339772" y="495"/>
                </a:cubicBezTo>
                <a:cubicBezTo>
                  <a:pt x="4811486" y="-4343"/>
                  <a:pt x="5228771" y="27104"/>
                  <a:pt x="5646057" y="58552"/>
                </a:cubicBezTo>
              </a:path>
            </a:pathLst>
          </a:custGeom>
          <a:noFill/>
          <a:ln>
            <a:solidFill>
              <a:srgbClr val="0608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4088792" y="3362836"/>
            <a:ext cx="3549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75" name="任意多边形 74"/>
          <p:cNvSpPr/>
          <p:nvPr/>
        </p:nvSpPr>
        <p:spPr>
          <a:xfrm>
            <a:off x="3155436" y="4676832"/>
            <a:ext cx="4991701" cy="87581"/>
          </a:xfrm>
          <a:custGeom>
            <a:avLst/>
            <a:gdLst>
              <a:gd name="connsiteX0" fmla="*/ 0 w 5646057"/>
              <a:gd name="connsiteY0" fmla="*/ 29524 h 87581"/>
              <a:gd name="connsiteX1" fmla="*/ 2815772 w 5646057"/>
              <a:gd name="connsiteY1" fmla="*/ 87581 h 87581"/>
              <a:gd name="connsiteX2" fmla="*/ 4339772 w 5646057"/>
              <a:gd name="connsiteY2" fmla="*/ 495 h 87581"/>
              <a:gd name="connsiteX3" fmla="*/ 5646057 w 5646057"/>
              <a:gd name="connsiteY3" fmla="*/ 58552 h 8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057" h="87581">
                <a:moveTo>
                  <a:pt x="0" y="29524"/>
                </a:moveTo>
                <a:lnTo>
                  <a:pt x="2815772" y="87581"/>
                </a:lnTo>
                <a:cubicBezTo>
                  <a:pt x="3539067" y="82743"/>
                  <a:pt x="3868058" y="5333"/>
                  <a:pt x="4339772" y="495"/>
                </a:cubicBezTo>
                <a:cubicBezTo>
                  <a:pt x="4811486" y="-4343"/>
                  <a:pt x="5228771" y="27104"/>
                  <a:pt x="5646057" y="58552"/>
                </a:cubicBezTo>
              </a:path>
            </a:pathLst>
          </a:custGeom>
          <a:noFill/>
          <a:ln>
            <a:solidFill>
              <a:srgbClr val="0608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4088792" y="4107128"/>
            <a:ext cx="3549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3421094" y="2672791"/>
            <a:ext cx="543423" cy="465527"/>
            <a:chOff x="2650777" y="1555153"/>
            <a:chExt cx="543423" cy="465527"/>
          </a:xfrm>
        </p:grpSpPr>
        <p:sp>
          <p:nvSpPr>
            <p:cNvPr id="82" name="椭圆 81"/>
            <p:cNvSpPr/>
            <p:nvPr/>
          </p:nvSpPr>
          <p:spPr>
            <a:xfrm>
              <a:off x="2650777" y="1555153"/>
              <a:ext cx="459241" cy="459241"/>
            </a:xfrm>
            <a:prstGeom prst="ellipse">
              <a:avLst/>
            </a:prstGeom>
            <a:gradFill>
              <a:gsLst>
                <a:gs pos="100000">
                  <a:srgbClr val="A4CC41"/>
                </a:gs>
                <a:gs pos="0">
                  <a:srgbClr val="F3E513">
                    <a:alpha val="0"/>
                  </a:srgbClr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2707927" y="1598090"/>
              <a:ext cx="486273" cy="422590"/>
            </a:xfrm>
            <a:custGeom>
              <a:avLst/>
              <a:gdLst>
                <a:gd name="connsiteX0" fmla="*/ 182891 w 499855"/>
                <a:gd name="connsiteY0" fmla="*/ 529257 h 529257"/>
                <a:gd name="connsiteX1" fmla="*/ 11 w 499855"/>
                <a:gd name="connsiteY1" fmla="*/ 178737 h 529257"/>
                <a:gd name="connsiteX2" fmla="*/ 175271 w 499855"/>
                <a:gd name="connsiteY2" fmla="*/ 3477 h 529257"/>
                <a:gd name="connsiteX3" fmla="*/ 434351 w 499855"/>
                <a:gd name="connsiteY3" fmla="*/ 72057 h 529257"/>
                <a:gd name="connsiteX4" fmla="*/ 464831 w 499855"/>
                <a:gd name="connsiteY4" fmla="*/ 193977 h 529257"/>
                <a:gd name="connsiteX5" fmla="*/ 464831 w 499855"/>
                <a:gd name="connsiteY5" fmla="*/ 315897 h 529257"/>
                <a:gd name="connsiteX6" fmla="*/ 7631 w 499855"/>
                <a:gd name="connsiteY6" fmla="*/ 414957 h 529257"/>
                <a:gd name="connsiteX0" fmla="*/ 182891 w 518550"/>
                <a:gd name="connsiteY0" fmla="*/ 529282 h 529282"/>
                <a:gd name="connsiteX1" fmla="*/ 11 w 518550"/>
                <a:gd name="connsiteY1" fmla="*/ 178762 h 529282"/>
                <a:gd name="connsiteX2" fmla="*/ 175271 w 518550"/>
                <a:gd name="connsiteY2" fmla="*/ 3502 h 529282"/>
                <a:gd name="connsiteX3" fmla="*/ 434351 w 518550"/>
                <a:gd name="connsiteY3" fmla="*/ 72082 h 529282"/>
                <a:gd name="connsiteX4" fmla="*/ 506106 w 518550"/>
                <a:gd name="connsiteY4" fmla="*/ 197177 h 529282"/>
                <a:gd name="connsiteX5" fmla="*/ 464831 w 518550"/>
                <a:gd name="connsiteY5" fmla="*/ 315922 h 529282"/>
                <a:gd name="connsiteX6" fmla="*/ 7631 w 518550"/>
                <a:gd name="connsiteY6" fmla="*/ 414982 h 529282"/>
                <a:gd name="connsiteX0" fmla="*/ 182891 w 499322"/>
                <a:gd name="connsiteY0" fmla="*/ 530520 h 530520"/>
                <a:gd name="connsiteX1" fmla="*/ 11 w 499322"/>
                <a:gd name="connsiteY1" fmla="*/ 180000 h 530520"/>
                <a:gd name="connsiteX2" fmla="*/ 175271 w 499322"/>
                <a:gd name="connsiteY2" fmla="*/ 4740 h 530520"/>
                <a:gd name="connsiteX3" fmla="*/ 434351 w 499322"/>
                <a:gd name="connsiteY3" fmla="*/ 73320 h 530520"/>
                <a:gd name="connsiteX4" fmla="*/ 464831 w 499322"/>
                <a:gd name="connsiteY4" fmla="*/ 317160 h 530520"/>
                <a:gd name="connsiteX5" fmla="*/ 7631 w 499322"/>
                <a:gd name="connsiteY5" fmla="*/ 416220 h 530520"/>
                <a:gd name="connsiteX0" fmla="*/ 182891 w 469360"/>
                <a:gd name="connsiteY0" fmla="*/ 530651 h 530651"/>
                <a:gd name="connsiteX1" fmla="*/ 11 w 469360"/>
                <a:gd name="connsiteY1" fmla="*/ 180131 h 530651"/>
                <a:gd name="connsiteX2" fmla="*/ 175271 w 469360"/>
                <a:gd name="connsiteY2" fmla="*/ 4871 h 530651"/>
                <a:gd name="connsiteX3" fmla="*/ 434351 w 469360"/>
                <a:gd name="connsiteY3" fmla="*/ 73451 h 530651"/>
                <a:gd name="connsiteX4" fmla="*/ 420381 w 469360"/>
                <a:gd name="connsiteY4" fmla="*/ 326816 h 530651"/>
                <a:gd name="connsiteX5" fmla="*/ 7631 w 469360"/>
                <a:gd name="connsiteY5" fmla="*/ 416351 h 530651"/>
                <a:gd name="connsiteX0" fmla="*/ 182891 w 485936"/>
                <a:gd name="connsiteY0" fmla="*/ 530651 h 530651"/>
                <a:gd name="connsiteX1" fmla="*/ 11 w 485936"/>
                <a:gd name="connsiteY1" fmla="*/ 180131 h 530651"/>
                <a:gd name="connsiteX2" fmla="*/ 175271 w 485936"/>
                <a:gd name="connsiteY2" fmla="*/ 4871 h 530651"/>
                <a:gd name="connsiteX3" fmla="*/ 434351 w 485936"/>
                <a:gd name="connsiteY3" fmla="*/ 73451 h 530651"/>
                <a:gd name="connsiteX4" fmla="*/ 420381 w 485936"/>
                <a:gd name="connsiteY4" fmla="*/ 326816 h 530651"/>
                <a:gd name="connsiteX5" fmla="*/ 7631 w 485936"/>
                <a:gd name="connsiteY5" fmla="*/ 416351 h 530651"/>
                <a:gd name="connsiteX0" fmla="*/ 182902 w 485947"/>
                <a:gd name="connsiteY0" fmla="*/ 536890 h 536890"/>
                <a:gd name="connsiteX1" fmla="*/ 22 w 485947"/>
                <a:gd name="connsiteY1" fmla="*/ 186370 h 536890"/>
                <a:gd name="connsiteX2" fmla="*/ 175282 w 485947"/>
                <a:gd name="connsiteY2" fmla="*/ 11110 h 536890"/>
                <a:gd name="connsiteX3" fmla="*/ 434362 w 485947"/>
                <a:gd name="connsiteY3" fmla="*/ 79690 h 536890"/>
                <a:gd name="connsiteX4" fmla="*/ 420392 w 485947"/>
                <a:gd name="connsiteY4" fmla="*/ 333055 h 536890"/>
                <a:gd name="connsiteX5" fmla="*/ 7642 w 485947"/>
                <a:gd name="connsiteY5" fmla="*/ 422590 h 536890"/>
                <a:gd name="connsiteX0" fmla="*/ 189301 w 485996"/>
                <a:gd name="connsiteY0" fmla="*/ 441640 h 441640"/>
                <a:gd name="connsiteX1" fmla="*/ 71 w 485996"/>
                <a:gd name="connsiteY1" fmla="*/ 186370 h 441640"/>
                <a:gd name="connsiteX2" fmla="*/ 175331 w 485996"/>
                <a:gd name="connsiteY2" fmla="*/ 11110 h 441640"/>
                <a:gd name="connsiteX3" fmla="*/ 434411 w 485996"/>
                <a:gd name="connsiteY3" fmla="*/ 79690 h 441640"/>
                <a:gd name="connsiteX4" fmla="*/ 420441 w 485996"/>
                <a:gd name="connsiteY4" fmla="*/ 333055 h 441640"/>
                <a:gd name="connsiteX5" fmla="*/ 7691 w 485996"/>
                <a:gd name="connsiteY5" fmla="*/ 422590 h 441640"/>
                <a:gd name="connsiteX0" fmla="*/ 129744 w 486764"/>
                <a:gd name="connsiteY0" fmla="*/ 381315 h 422590"/>
                <a:gd name="connsiteX1" fmla="*/ 839 w 486764"/>
                <a:gd name="connsiteY1" fmla="*/ 186370 h 422590"/>
                <a:gd name="connsiteX2" fmla="*/ 176099 w 486764"/>
                <a:gd name="connsiteY2" fmla="*/ 11110 h 422590"/>
                <a:gd name="connsiteX3" fmla="*/ 435179 w 486764"/>
                <a:gd name="connsiteY3" fmla="*/ 79690 h 422590"/>
                <a:gd name="connsiteX4" fmla="*/ 421209 w 486764"/>
                <a:gd name="connsiteY4" fmla="*/ 333055 h 422590"/>
                <a:gd name="connsiteX5" fmla="*/ 8459 w 486764"/>
                <a:gd name="connsiteY5" fmla="*/ 422590 h 422590"/>
                <a:gd name="connsiteX0" fmla="*/ 129591 w 486611"/>
                <a:gd name="connsiteY0" fmla="*/ 381315 h 422590"/>
                <a:gd name="connsiteX1" fmla="*/ 686 w 486611"/>
                <a:gd name="connsiteY1" fmla="*/ 186370 h 422590"/>
                <a:gd name="connsiteX2" fmla="*/ 175946 w 486611"/>
                <a:gd name="connsiteY2" fmla="*/ 11110 h 422590"/>
                <a:gd name="connsiteX3" fmla="*/ 435026 w 486611"/>
                <a:gd name="connsiteY3" fmla="*/ 79690 h 422590"/>
                <a:gd name="connsiteX4" fmla="*/ 421056 w 486611"/>
                <a:gd name="connsiteY4" fmla="*/ 333055 h 422590"/>
                <a:gd name="connsiteX5" fmla="*/ 8306 w 486611"/>
                <a:gd name="connsiteY5" fmla="*/ 422590 h 422590"/>
                <a:gd name="connsiteX0" fmla="*/ 129343 w 486363"/>
                <a:gd name="connsiteY0" fmla="*/ 381315 h 422590"/>
                <a:gd name="connsiteX1" fmla="*/ 438 w 486363"/>
                <a:gd name="connsiteY1" fmla="*/ 186370 h 422590"/>
                <a:gd name="connsiteX2" fmla="*/ 175698 w 486363"/>
                <a:gd name="connsiteY2" fmla="*/ 11110 h 422590"/>
                <a:gd name="connsiteX3" fmla="*/ 434778 w 486363"/>
                <a:gd name="connsiteY3" fmla="*/ 79690 h 422590"/>
                <a:gd name="connsiteX4" fmla="*/ 420808 w 486363"/>
                <a:gd name="connsiteY4" fmla="*/ 333055 h 422590"/>
                <a:gd name="connsiteX5" fmla="*/ 8058 w 486363"/>
                <a:gd name="connsiteY5" fmla="*/ 422590 h 422590"/>
                <a:gd name="connsiteX0" fmla="*/ 148090 w 486060"/>
                <a:gd name="connsiteY0" fmla="*/ 336865 h 422590"/>
                <a:gd name="connsiteX1" fmla="*/ 135 w 486060"/>
                <a:gd name="connsiteY1" fmla="*/ 186370 h 422590"/>
                <a:gd name="connsiteX2" fmla="*/ 175395 w 486060"/>
                <a:gd name="connsiteY2" fmla="*/ 11110 h 422590"/>
                <a:gd name="connsiteX3" fmla="*/ 434475 w 486060"/>
                <a:gd name="connsiteY3" fmla="*/ 79690 h 422590"/>
                <a:gd name="connsiteX4" fmla="*/ 420505 w 486060"/>
                <a:gd name="connsiteY4" fmla="*/ 333055 h 422590"/>
                <a:gd name="connsiteX5" fmla="*/ 7755 w 486060"/>
                <a:gd name="connsiteY5" fmla="*/ 422590 h 422590"/>
                <a:gd name="connsiteX0" fmla="*/ 148303 w 486273"/>
                <a:gd name="connsiteY0" fmla="*/ 336865 h 422590"/>
                <a:gd name="connsiteX1" fmla="*/ 348 w 486273"/>
                <a:gd name="connsiteY1" fmla="*/ 186370 h 422590"/>
                <a:gd name="connsiteX2" fmla="*/ 175608 w 486273"/>
                <a:gd name="connsiteY2" fmla="*/ 11110 h 422590"/>
                <a:gd name="connsiteX3" fmla="*/ 434688 w 486273"/>
                <a:gd name="connsiteY3" fmla="*/ 79690 h 422590"/>
                <a:gd name="connsiteX4" fmla="*/ 420718 w 486273"/>
                <a:gd name="connsiteY4" fmla="*/ 333055 h 422590"/>
                <a:gd name="connsiteX5" fmla="*/ 7968 w 486273"/>
                <a:gd name="connsiteY5" fmla="*/ 422590 h 42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273" h="422590">
                  <a:moveTo>
                    <a:pt x="148303" y="336865"/>
                  </a:moveTo>
                  <a:cubicBezTo>
                    <a:pt x="35273" y="297495"/>
                    <a:pt x="-4203" y="240663"/>
                    <a:pt x="348" y="186370"/>
                  </a:cubicBezTo>
                  <a:cubicBezTo>
                    <a:pt x="4899" y="132078"/>
                    <a:pt x="52418" y="44765"/>
                    <a:pt x="175608" y="11110"/>
                  </a:cubicBezTo>
                  <a:cubicBezTo>
                    <a:pt x="298798" y="-22545"/>
                    <a:pt x="393836" y="26033"/>
                    <a:pt x="434688" y="79690"/>
                  </a:cubicBezTo>
                  <a:cubicBezTo>
                    <a:pt x="475540" y="133347"/>
                    <a:pt x="533113" y="260030"/>
                    <a:pt x="420718" y="333055"/>
                  </a:cubicBezTo>
                  <a:cubicBezTo>
                    <a:pt x="308323" y="406080"/>
                    <a:pt x="198468" y="391475"/>
                    <a:pt x="7968" y="422590"/>
                  </a:cubicBezTo>
                </a:path>
              </a:pathLst>
            </a:custGeom>
            <a:noFill/>
            <a:ln w="12700" cmpd="sng">
              <a:gradFill flip="none" rotWithShape="1">
                <a:gsLst>
                  <a:gs pos="0">
                    <a:srgbClr val="F3E513">
                      <a:alpha val="0"/>
                    </a:srgbClr>
                  </a:gs>
                  <a:gs pos="100000">
                    <a:srgbClr val="0F802E"/>
                  </a:gs>
                </a:gsLst>
                <a:lin ang="16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2746381" y="1598090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02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421094" y="3435274"/>
            <a:ext cx="543423" cy="465527"/>
            <a:chOff x="2650777" y="1555153"/>
            <a:chExt cx="543423" cy="465527"/>
          </a:xfrm>
        </p:grpSpPr>
        <p:sp>
          <p:nvSpPr>
            <p:cNvPr id="86" name="椭圆 85"/>
            <p:cNvSpPr/>
            <p:nvPr/>
          </p:nvSpPr>
          <p:spPr>
            <a:xfrm>
              <a:off x="2650777" y="1555153"/>
              <a:ext cx="459241" cy="459241"/>
            </a:xfrm>
            <a:prstGeom prst="ellipse">
              <a:avLst/>
            </a:prstGeom>
            <a:gradFill>
              <a:gsLst>
                <a:gs pos="100000">
                  <a:srgbClr val="A4CC41"/>
                </a:gs>
                <a:gs pos="0">
                  <a:srgbClr val="F3E513">
                    <a:alpha val="0"/>
                  </a:srgbClr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任意多边形 86"/>
            <p:cNvSpPr/>
            <p:nvPr/>
          </p:nvSpPr>
          <p:spPr>
            <a:xfrm>
              <a:off x="2707927" y="1598090"/>
              <a:ext cx="486273" cy="422590"/>
            </a:xfrm>
            <a:custGeom>
              <a:avLst/>
              <a:gdLst>
                <a:gd name="connsiteX0" fmla="*/ 182891 w 499855"/>
                <a:gd name="connsiteY0" fmla="*/ 529257 h 529257"/>
                <a:gd name="connsiteX1" fmla="*/ 11 w 499855"/>
                <a:gd name="connsiteY1" fmla="*/ 178737 h 529257"/>
                <a:gd name="connsiteX2" fmla="*/ 175271 w 499855"/>
                <a:gd name="connsiteY2" fmla="*/ 3477 h 529257"/>
                <a:gd name="connsiteX3" fmla="*/ 434351 w 499855"/>
                <a:gd name="connsiteY3" fmla="*/ 72057 h 529257"/>
                <a:gd name="connsiteX4" fmla="*/ 464831 w 499855"/>
                <a:gd name="connsiteY4" fmla="*/ 193977 h 529257"/>
                <a:gd name="connsiteX5" fmla="*/ 464831 w 499855"/>
                <a:gd name="connsiteY5" fmla="*/ 315897 h 529257"/>
                <a:gd name="connsiteX6" fmla="*/ 7631 w 499855"/>
                <a:gd name="connsiteY6" fmla="*/ 414957 h 529257"/>
                <a:gd name="connsiteX0" fmla="*/ 182891 w 518550"/>
                <a:gd name="connsiteY0" fmla="*/ 529282 h 529282"/>
                <a:gd name="connsiteX1" fmla="*/ 11 w 518550"/>
                <a:gd name="connsiteY1" fmla="*/ 178762 h 529282"/>
                <a:gd name="connsiteX2" fmla="*/ 175271 w 518550"/>
                <a:gd name="connsiteY2" fmla="*/ 3502 h 529282"/>
                <a:gd name="connsiteX3" fmla="*/ 434351 w 518550"/>
                <a:gd name="connsiteY3" fmla="*/ 72082 h 529282"/>
                <a:gd name="connsiteX4" fmla="*/ 506106 w 518550"/>
                <a:gd name="connsiteY4" fmla="*/ 197177 h 529282"/>
                <a:gd name="connsiteX5" fmla="*/ 464831 w 518550"/>
                <a:gd name="connsiteY5" fmla="*/ 315922 h 529282"/>
                <a:gd name="connsiteX6" fmla="*/ 7631 w 518550"/>
                <a:gd name="connsiteY6" fmla="*/ 414982 h 529282"/>
                <a:gd name="connsiteX0" fmla="*/ 182891 w 499322"/>
                <a:gd name="connsiteY0" fmla="*/ 530520 h 530520"/>
                <a:gd name="connsiteX1" fmla="*/ 11 w 499322"/>
                <a:gd name="connsiteY1" fmla="*/ 180000 h 530520"/>
                <a:gd name="connsiteX2" fmla="*/ 175271 w 499322"/>
                <a:gd name="connsiteY2" fmla="*/ 4740 h 530520"/>
                <a:gd name="connsiteX3" fmla="*/ 434351 w 499322"/>
                <a:gd name="connsiteY3" fmla="*/ 73320 h 530520"/>
                <a:gd name="connsiteX4" fmla="*/ 464831 w 499322"/>
                <a:gd name="connsiteY4" fmla="*/ 317160 h 530520"/>
                <a:gd name="connsiteX5" fmla="*/ 7631 w 499322"/>
                <a:gd name="connsiteY5" fmla="*/ 416220 h 530520"/>
                <a:gd name="connsiteX0" fmla="*/ 182891 w 469360"/>
                <a:gd name="connsiteY0" fmla="*/ 530651 h 530651"/>
                <a:gd name="connsiteX1" fmla="*/ 11 w 469360"/>
                <a:gd name="connsiteY1" fmla="*/ 180131 h 530651"/>
                <a:gd name="connsiteX2" fmla="*/ 175271 w 469360"/>
                <a:gd name="connsiteY2" fmla="*/ 4871 h 530651"/>
                <a:gd name="connsiteX3" fmla="*/ 434351 w 469360"/>
                <a:gd name="connsiteY3" fmla="*/ 73451 h 530651"/>
                <a:gd name="connsiteX4" fmla="*/ 420381 w 469360"/>
                <a:gd name="connsiteY4" fmla="*/ 326816 h 530651"/>
                <a:gd name="connsiteX5" fmla="*/ 7631 w 469360"/>
                <a:gd name="connsiteY5" fmla="*/ 416351 h 530651"/>
                <a:gd name="connsiteX0" fmla="*/ 182891 w 485936"/>
                <a:gd name="connsiteY0" fmla="*/ 530651 h 530651"/>
                <a:gd name="connsiteX1" fmla="*/ 11 w 485936"/>
                <a:gd name="connsiteY1" fmla="*/ 180131 h 530651"/>
                <a:gd name="connsiteX2" fmla="*/ 175271 w 485936"/>
                <a:gd name="connsiteY2" fmla="*/ 4871 h 530651"/>
                <a:gd name="connsiteX3" fmla="*/ 434351 w 485936"/>
                <a:gd name="connsiteY3" fmla="*/ 73451 h 530651"/>
                <a:gd name="connsiteX4" fmla="*/ 420381 w 485936"/>
                <a:gd name="connsiteY4" fmla="*/ 326816 h 530651"/>
                <a:gd name="connsiteX5" fmla="*/ 7631 w 485936"/>
                <a:gd name="connsiteY5" fmla="*/ 416351 h 530651"/>
                <a:gd name="connsiteX0" fmla="*/ 182902 w 485947"/>
                <a:gd name="connsiteY0" fmla="*/ 536890 h 536890"/>
                <a:gd name="connsiteX1" fmla="*/ 22 w 485947"/>
                <a:gd name="connsiteY1" fmla="*/ 186370 h 536890"/>
                <a:gd name="connsiteX2" fmla="*/ 175282 w 485947"/>
                <a:gd name="connsiteY2" fmla="*/ 11110 h 536890"/>
                <a:gd name="connsiteX3" fmla="*/ 434362 w 485947"/>
                <a:gd name="connsiteY3" fmla="*/ 79690 h 536890"/>
                <a:gd name="connsiteX4" fmla="*/ 420392 w 485947"/>
                <a:gd name="connsiteY4" fmla="*/ 333055 h 536890"/>
                <a:gd name="connsiteX5" fmla="*/ 7642 w 485947"/>
                <a:gd name="connsiteY5" fmla="*/ 422590 h 536890"/>
                <a:gd name="connsiteX0" fmla="*/ 189301 w 485996"/>
                <a:gd name="connsiteY0" fmla="*/ 441640 h 441640"/>
                <a:gd name="connsiteX1" fmla="*/ 71 w 485996"/>
                <a:gd name="connsiteY1" fmla="*/ 186370 h 441640"/>
                <a:gd name="connsiteX2" fmla="*/ 175331 w 485996"/>
                <a:gd name="connsiteY2" fmla="*/ 11110 h 441640"/>
                <a:gd name="connsiteX3" fmla="*/ 434411 w 485996"/>
                <a:gd name="connsiteY3" fmla="*/ 79690 h 441640"/>
                <a:gd name="connsiteX4" fmla="*/ 420441 w 485996"/>
                <a:gd name="connsiteY4" fmla="*/ 333055 h 441640"/>
                <a:gd name="connsiteX5" fmla="*/ 7691 w 485996"/>
                <a:gd name="connsiteY5" fmla="*/ 422590 h 441640"/>
                <a:gd name="connsiteX0" fmla="*/ 129744 w 486764"/>
                <a:gd name="connsiteY0" fmla="*/ 381315 h 422590"/>
                <a:gd name="connsiteX1" fmla="*/ 839 w 486764"/>
                <a:gd name="connsiteY1" fmla="*/ 186370 h 422590"/>
                <a:gd name="connsiteX2" fmla="*/ 176099 w 486764"/>
                <a:gd name="connsiteY2" fmla="*/ 11110 h 422590"/>
                <a:gd name="connsiteX3" fmla="*/ 435179 w 486764"/>
                <a:gd name="connsiteY3" fmla="*/ 79690 h 422590"/>
                <a:gd name="connsiteX4" fmla="*/ 421209 w 486764"/>
                <a:gd name="connsiteY4" fmla="*/ 333055 h 422590"/>
                <a:gd name="connsiteX5" fmla="*/ 8459 w 486764"/>
                <a:gd name="connsiteY5" fmla="*/ 422590 h 422590"/>
                <a:gd name="connsiteX0" fmla="*/ 129591 w 486611"/>
                <a:gd name="connsiteY0" fmla="*/ 381315 h 422590"/>
                <a:gd name="connsiteX1" fmla="*/ 686 w 486611"/>
                <a:gd name="connsiteY1" fmla="*/ 186370 h 422590"/>
                <a:gd name="connsiteX2" fmla="*/ 175946 w 486611"/>
                <a:gd name="connsiteY2" fmla="*/ 11110 h 422590"/>
                <a:gd name="connsiteX3" fmla="*/ 435026 w 486611"/>
                <a:gd name="connsiteY3" fmla="*/ 79690 h 422590"/>
                <a:gd name="connsiteX4" fmla="*/ 421056 w 486611"/>
                <a:gd name="connsiteY4" fmla="*/ 333055 h 422590"/>
                <a:gd name="connsiteX5" fmla="*/ 8306 w 486611"/>
                <a:gd name="connsiteY5" fmla="*/ 422590 h 422590"/>
                <a:gd name="connsiteX0" fmla="*/ 129343 w 486363"/>
                <a:gd name="connsiteY0" fmla="*/ 381315 h 422590"/>
                <a:gd name="connsiteX1" fmla="*/ 438 w 486363"/>
                <a:gd name="connsiteY1" fmla="*/ 186370 h 422590"/>
                <a:gd name="connsiteX2" fmla="*/ 175698 w 486363"/>
                <a:gd name="connsiteY2" fmla="*/ 11110 h 422590"/>
                <a:gd name="connsiteX3" fmla="*/ 434778 w 486363"/>
                <a:gd name="connsiteY3" fmla="*/ 79690 h 422590"/>
                <a:gd name="connsiteX4" fmla="*/ 420808 w 486363"/>
                <a:gd name="connsiteY4" fmla="*/ 333055 h 422590"/>
                <a:gd name="connsiteX5" fmla="*/ 8058 w 486363"/>
                <a:gd name="connsiteY5" fmla="*/ 422590 h 422590"/>
                <a:gd name="connsiteX0" fmla="*/ 148090 w 486060"/>
                <a:gd name="connsiteY0" fmla="*/ 336865 h 422590"/>
                <a:gd name="connsiteX1" fmla="*/ 135 w 486060"/>
                <a:gd name="connsiteY1" fmla="*/ 186370 h 422590"/>
                <a:gd name="connsiteX2" fmla="*/ 175395 w 486060"/>
                <a:gd name="connsiteY2" fmla="*/ 11110 h 422590"/>
                <a:gd name="connsiteX3" fmla="*/ 434475 w 486060"/>
                <a:gd name="connsiteY3" fmla="*/ 79690 h 422590"/>
                <a:gd name="connsiteX4" fmla="*/ 420505 w 486060"/>
                <a:gd name="connsiteY4" fmla="*/ 333055 h 422590"/>
                <a:gd name="connsiteX5" fmla="*/ 7755 w 486060"/>
                <a:gd name="connsiteY5" fmla="*/ 422590 h 422590"/>
                <a:gd name="connsiteX0" fmla="*/ 148303 w 486273"/>
                <a:gd name="connsiteY0" fmla="*/ 336865 h 422590"/>
                <a:gd name="connsiteX1" fmla="*/ 348 w 486273"/>
                <a:gd name="connsiteY1" fmla="*/ 186370 h 422590"/>
                <a:gd name="connsiteX2" fmla="*/ 175608 w 486273"/>
                <a:gd name="connsiteY2" fmla="*/ 11110 h 422590"/>
                <a:gd name="connsiteX3" fmla="*/ 434688 w 486273"/>
                <a:gd name="connsiteY3" fmla="*/ 79690 h 422590"/>
                <a:gd name="connsiteX4" fmla="*/ 420718 w 486273"/>
                <a:gd name="connsiteY4" fmla="*/ 333055 h 422590"/>
                <a:gd name="connsiteX5" fmla="*/ 7968 w 486273"/>
                <a:gd name="connsiteY5" fmla="*/ 422590 h 42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273" h="422590">
                  <a:moveTo>
                    <a:pt x="148303" y="336865"/>
                  </a:moveTo>
                  <a:cubicBezTo>
                    <a:pt x="35273" y="297495"/>
                    <a:pt x="-4203" y="240663"/>
                    <a:pt x="348" y="186370"/>
                  </a:cubicBezTo>
                  <a:cubicBezTo>
                    <a:pt x="4899" y="132078"/>
                    <a:pt x="52418" y="44765"/>
                    <a:pt x="175608" y="11110"/>
                  </a:cubicBezTo>
                  <a:cubicBezTo>
                    <a:pt x="298798" y="-22545"/>
                    <a:pt x="393836" y="26033"/>
                    <a:pt x="434688" y="79690"/>
                  </a:cubicBezTo>
                  <a:cubicBezTo>
                    <a:pt x="475540" y="133347"/>
                    <a:pt x="533113" y="260030"/>
                    <a:pt x="420718" y="333055"/>
                  </a:cubicBezTo>
                  <a:cubicBezTo>
                    <a:pt x="308323" y="406080"/>
                    <a:pt x="198468" y="391475"/>
                    <a:pt x="7968" y="422590"/>
                  </a:cubicBezTo>
                </a:path>
              </a:pathLst>
            </a:custGeom>
            <a:noFill/>
            <a:ln w="12700" cmpd="sng">
              <a:gradFill flip="none" rotWithShape="1">
                <a:gsLst>
                  <a:gs pos="0">
                    <a:srgbClr val="F3E513">
                      <a:alpha val="0"/>
                    </a:srgbClr>
                  </a:gs>
                  <a:gs pos="100000">
                    <a:srgbClr val="0F802E"/>
                  </a:gs>
                </a:gsLst>
                <a:lin ang="16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2746381" y="1598090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03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3421094" y="4197757"/>
            <a:ext cx="543423" cy="465527"/>
            <a:chOff x="2650777" y="1555153"/>
            <a:chExt cx="543423" cy="465527"/>
          </a:xfrm>
        </p:grpSpPr>
        <p:sp>
          <p:nvSpPr>
            <p:cNvPr id="90" name="椭圆 89"/>
            <p:cNvSpPr/>
            <p:nvPr/>
          </p:nvSpPr>
          <p:spPr>
            <a:xfrm>
              <a:off x="2650777" y="1555153"/>
              <a:ext cx="459241" cy="459241"/>
            </a:xfrm>
            <a:prstGeom prst="ellipse">
              <a:avLst/>
            </a:prstGeom>
            <a:gradFill>
              <a:gsLst>
                <a:gs pos="100000">
                  <a:srgbClr val="A4CC41"/>
                </a:gs>
                <a:gs pos="0">
                  <a:srgbClr val="F3E513">
                    <a:alpha val="0"/>
                  </a:srgbClr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任意多边形 90"/>
            <p:cNvSpPr/>
            <p:nvPr/>
          </p:nvSpPr>
          <p:spPr>
            <a:xfrm>
              <a:off x="2707927" y="1598090"/>
              <a:ext cx="486273" cy="422590"/>
            </a:xfrm>
            <a:custGeom>
              <a:avLst/>
              <a:gdLst>
                <a:gd name="connsiteX0" fmla="*/ 182891 w 499855"/>
                <a:gd name="connsiteY0" fmla="*/ 529257 h 529257"/>
                <a:gd name="connsiteX1" fmla="*/ 11 w 499855"/>
                <a:gd name="connsiteY1" fmla="*/ 178737 h 529257"/>
                <a:gd name="connsiteX2" fmla="*/ 175271 w 499855"/>
                <a:gd name="connsiteY2" fmla="*/ 3477 h 529257"/>
                <a:gd name="connsiteX3" fmla="*/ 434351 w 499855"/>
                <a:gd name="connsiteY3" fmla="*/ 72057 h 529257"/>
                <a:gd name="connsiteX4" fmla="*/ 464831 w 499855"/>
                <a:gd name="connsiteY4" fmla="*/ 193977 h 529257"/>
                <a:gd name="connsiteX5" fmla="*/ 464831 w 499855"/>
                <a:gd name="connsiteY5" fmla="*/ 315897 h 529257"/>
                <a:gd name="connsiteX6" fmla="*/ 7631 w 499855"/>
                <a:gd name="connsiteY6" fmla="*/ 414957 h 529257"/>
                <a:gd name="connsiteX0" fmla="*/ 182891 w 518550"/>
                <a:gd name="connsiteY0" fmla="*/ 529282 h 529282"/>
                <a:gd name="connsiteX1" fmla="*/ 11 w 518550"/>
                <a:gd name="connsiteY1" fmla="*/ 178762 h 529282"/>
                <a:gd name="connsiteX2" fmla="*/ 175271 w 518550"/>
                <a:gd name="connsiteY2" fmla="*/ 3502 h 529282"/>
                <a:gd name="connsiteX3" fmla="*/ 434351 w 518550"/>
                <a:gd name="connsiteY3" fmla="*/ 72082 h 529282"/>
                <a:gd name="connsiteX4" fmla="*/ 506106 w 518550"/>
                <a:gd name="connsiteY4" fmla="*/ 197177 h 529282"/>
                <a:gd name="connsiteX5" fmla="*/ 464831 w 518550"/>
                <a:gd name="connsiteY5" fmla="*/ 315922 h 529282"/>
                <a:gd name="connsiteX6" fmla="*/ 7631 w 518550"/>
                <a:gd name="connsiteY6" fmla="*/ 414982 h 529282"/>
                <a:gd name="connsiteX0" fmla="*/ 182891 w 499322"/>
                <a:gd name="connsiteY0" fmla="*/ 530520 h 530520"/>
                <a:gd name="connsiteX1" fmla="*/ 11 w 499322"/>
                <a:gd name="connsiteY1" fmla="*/ 180000 h 530520"/>
                <a:gd name="connsiteX2" fmla="*/ 175271 w 499322"/>
                <a:gd name="connsiteY2" fmla="*/ 4740 h 530520"/>
                <a:gd name="connsiteX3" fmla="*/ 434351 w 499322"/>
                <a:gd name="connsiteY3" fmla="*/ 73320 h 530520"/>
                <a:gd name="connsiteX4" fmla="*/ 464831 w 499322"/>
                <a:gd name="connsiteY4" fmla="*/ 317160 h 530520"/>
                <a:gd name="connsiteX5" fmla="*/ 7631 w 499322"/>
                <a:gd name="connsiteY5" fmla="*/ 416220 h 530520"/>
                <a:gd name="connsiteX0" fmla="*/ 182891 w 469360"/>
                <a:gd name="connsiteY0" fmla="*/ 530651 h 530651"/>
                <a:gd name="connsiteX1" fmla="*/ 11 w 469360"/>
                <a:gd name="connsiteY1" fmla="*/ 180131 h 530651"/>
                <a:gd name="connsiteX2" fmla="*/ 175271 w 469360"/>
                <a:gd name="connsiteY2" fmla="*/ 4871 h 530651"/>
                <a:gd name="connsiteX3" fmla="*/ 434351 w 469360"/>
                <a:gd name="connsiteY3" fmla="*/ 73451 h 530651"/>
                <a:gd name="connsiteX4" fmla="*/ 420381 w 469360"/>
                <a:gd name="connsiteY4" fmla="*/ 326816 h 530651"/>
                <a:gd name="connsiteX5" fmla="*/ 7631 w 469360"/>
                <a:gd name="connsiteY5" fmla="*/ 416351 h 530651"/>
                <a:gd name="connsiteX0" fmla="*/ 182891 w 485936"/>
                <a:gd name="connsiteY0" fmla="*/ 530651 h 530651"/>
                <a:gd name="connsiteX1" fmla="*/ 11 w 485936"/>
                <a:gd name="connsiteY1" fmla="*/ 180131 h 530651"/>
                <a:gd name="connsiteX2" fmla="*/ 175271 w 485936"/>
                <a:gd name="connsiteY2" fmla="*/ 4871 h 530651"/>
                <a:gd name="connsiteX3" fmla="*/ 434351 w 485936"/>
                <a:gd name="connsiteY3" fmla="*/ 73451 h 530651"/>
                <a:gd name="connsiteX4" fmla="*/ 420381 w 485936"/>
                <a:gd name="connsiteY4" fmla="*/ 326816 h 530651"/>
                <a:gd name="connsiteX5" fmla="*/ 7631 w 485936"/>
                <a:gd name="connsiteY5" fmla="*/ 416351 h 530651"/>
                <a:gd name="connsiteX0" fmla="*/ 182902 w 485947"/>
                <a:gd name="connsiteY0" fmla="*/ 536890 h 536890"/>
                <a:gd name="connsiteX1" fmla="*/ 22 w 485947"/>
                <a:gd name="connsiteY1" fmla="*/ 186370 h 536890"/>
                <a:gd name="connsiteX2" fmla="*/ 175282 w 485947"/>
                <a:gd name="connsiteY2" fmla="*/ 11110 h 536890"/>
                <a:gd name="connsiteX3" fmla="*/ 434362 w 485947"/>
                <a:gd name="connsiteY3" fmla="*/ 79690 h 536890"/>
                <a:gd name="connsiteX4" fmla="*/ 420392 w 485947"/>
                <a:gd name="connsiteY4" fmla="*/ 333055 h 536890"/>
                <a:gd name="connsiteX5" fmla="*/ 7642 w 485947"/>
                <a:gd name="connsiteY5" fmla="*/ 422590 h 536890"/>
                <a:gd name="connsiteX0" fmla="*/ 189301 w 485996"/>
                <a:gd name="connsiteY0" fmla="*/ 441640 h 441640"/>
                <a:gd name="connsiteX1" fmla="*/ 71 w 485996"/>
                <a:gd name="connsiteY1" fmla="*/ 186370 h 441640"/>
                <a:gd name="connsiteX2" fmla="*/ 175331 w 485996"/>
                <a:gd name="connsiteY2" fmla="*/ 11110 h 441640"/>
                <a:gd name="connsiteX3" fmla="*/ 434411 w 485996"/>
                <a:gd name="connsiteY3" fmla="*/ 79690 h 441640"/>
                <a:gd name="connsiteX4" fmla="*/ 420441 w 485996"/>
                <a:gd name="connsiteY4" fmla="*/ 333055 h 441640"/>
                <a:gd name="connsiteX5" fmla="*/ 7691 w 485996"/>
                <a:gd name="connsiteY5" fmla="*/ 422590 h 441640"/>
                <a:gd name="connsiteX0" fmla="*/ 129744 w 486764"/>
                <a:gd name="connsiteY0" fmla="*/ 381315 h 422590"/>
                <a:gd name="connsiteX1" fmla="*/ 839 w 486764"/>
                <a:gd name="connsiteY1" fmla="*/ 186370 h 422590"/>
                <a:gd name="connsiteX2" fmla="*/ 176099 w 486764"/>
                <a:gd name="connsiteY2" fmla="*/ 11110 h 422590"/>
                <a:gd name="connsiteX3" fmla="*/ 435179 w 486764"/>
                <a:gd name="connsiteY3" fmla="*/ 79690 h 422590"/>
                <a:gd name="connsiteX4" fmla="*/ 421209 w 486764"/>
                <a:gd name="connsiteY4" fmla="*/ 333055 h 422590"/>
                <a:gd name="connsiteX5" fmla="*/ 8459 w 486764"/>
                <a:gd name="connsiteY5" fmla="*/ 422590 h 422590"/>
                <a:gd name="connsiteX0" fmla="*/ 129591 w 486611"/>
                <a:gd name="connsiteY0" fmla="*/ 381315 h 422590"/>
                <a:gd name="connsiteX1" fmla="*/ 686 w 486611"/>
                <a:gd name="connsiteY1" fmla="*/ 186370 h 422590"/>
                <a:gd name="connsiteX2" fmla="*/ 175946 w 486611"/>
                <a:gd name="connsiteY2" fmla="*/ 11110 h 422590"/>
                <a:gd name="connsiteX3" fmla="*/ 435026 w 486611"/>
                <a:gd name="connsiteY3" fmla="*/ 79690 h 422590"/>
                <a:gd name="connsiteX4" fmla="*/ 421056 w 486611"/>
                <a:gd name="connsiteY4" fmla="*/ 333055 h 422590"/>
                <a:gd name="connsiteX5" fmla="*/ 8306 w 486611"/>
                <a:gd name="connsiteY5" fmla="*/ 422590 h 422590"/>
                <a:gd name="connsiteX0" fmla="*/ 129343 w 486363"/>
                <a:gd name="connsiteY0" fmla="*/ 381315 h 422590"/>
                <a:gd name="connsiteX1" fmla="*/ 438 w 486363"/>
                <a:gd name="connsiteY1" fmla="*/ 186370 h 422590"/>
                <a:gd name="connsiteX2" fmla="*/ 175698 w 486363"/>
                <a:gd name="connsiteY2" fmla="*/ 11110 h 422590"/>
                <a:gd name="connsiteX3" fmla="*/ 434778 w 486363"/>
                <a:gd name="connsiteY3" fmla="*/ 79690 h 422590"/>
                <a:gd name="connsiteX4" fmla="*/ 420808 w 486363"/>
                <a:gd name="connsiteY4" fmla="*/ 333055 h 422590"/>
                <a:gd name="connsiteX5" fmla="*/ 8058 w 486363"/>
                <a:gd name="connsiteY5" fmla="*/ 422590 h 422590"/>
                <a:gd name="connsiteX0" fmla="*/ 148090 w 486060"/>
                <a:gd name="connsiteY0" fmla="*/ 336865 h 422590"/>
                <a:gd name="connsiteX1" fmla="*/ 135 w 486060"/>
                <a:gd name="connsiteY1" fmla="*/ 186370 h 422590"/>
                <a:gd name="connsiteX2" fmla="*/ 175395 w 486060"/>
                <a:gd name="connsiteY2" fmla="*/ 11110 h 422590"/>
                <a:gd name="connsiteX3" fmla="*/ 434475 w 486060"/>
                <a:gd name="connsiteY3" fmla="*/ 79690 h 422590"/>
                <a:gd name="connsiteX4" fmla="*/ 420505 w 486060"/>
                <a:gd name="connsiteY4" fmla="*/ 333055 h 422590"/>
                <a:gd name="connsiteX5" fmla="*/ 7755 w 486060"/>
                <a:gd name="connsiteY5" fmla="*/ 422590 h 422590"/>
                <a:gd name="connsiteX0" fmla="*/ 148303 w 486273"/>
                <a:gd name="connsiteY0" fmla="*/ 336865 h 422590"/>
                <a:gd name="connsiteX1" fmla="*/ 348 w 486273"/>
                <a:gd name="connsiteY1" fmla="*/ 186370 h 422590"/>
                <a:gd name="connsiteX2" fmla="*/ 175608 w 486273"/>
                <a:gd name="connsiteY2" fmla="*/ 11110 h 422590"/>
                <a:gd name="connsiteX3" fmla="*/ 434688 w 486273"/>
                <a:gd name="connsiteY3" fmla="*/ 79690 h 422590"/>
                <a:gd name="connsiteX4" fmla="*/ 420718 w 486273"/>
                <a:gd name="connsiteY4" fmla="*/ 333055 h 422590"/>
                <a:gd name="connsiteX5" fmla="*/ 7968 w 486273"/>
                <a:gd name="connsiteY5" fmla="*/ 422590 h 42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273" h="422590">
                  <a:moveTo>
                    <a:pt x="148303" y="336865"/>
                  </a:moveTo>
                  <a:cubicBezTo>
                    <a:pt x="35273" y="297495"/>
                    <a:pt x="-4203" y="240663"/>
                    <a:pt x="348" y="186370"/>
                  </a:cubicBezTo>
                  <a:cubicBezTo>
                    <a:pt x="4899" y="132078"/>
                    <a:pt x="52418" y="44765"/>
                    <a:pt x="175608" y="11110"/>
                  </a:cubicBezTo>
                  <a:cubicBezTo>
                    <a:pt x="298798" y="-22545"/>
                    <a:pt x="393836" y="26033"/>
                    <a:pt x="434688" y="79690"/>
                  </a:cubicBezTo>
                  <a:cubicBezTo>
                    <a:pt x="475540" y="133347"/>
                    <a:pt x="533113" y="260030"/>
                    <a:pt x="420718" y="333055"/>
                  </a:cubicBezTo>
                  <a:cubicBezTo>
                    <a:pt x="308323" y="406080"/>
                    <a:pt x="198468" y="391475"/>
                    <a:pt x="7968" y="422590"/>
                  </a:cubicBezTo>
                </a:path>
              </a:pathLst>
            </a:custGeom>
            <a:noFill/>
            <a:ln w="12700" cmpd="sng">
              <a:gradFill flip="none" rotWithShape="1">
                <a:gsLst>
                  <a:gs pos="0">
                    <a:srgbClr val="F3E513">
                      <a:alpha val="0"/>
                    </a:srgbClr>
                  </a:gs>
                  <a:gs pos="100000">
                    <a:srgbClr val="0F802E"/>
                  </a:gs>
                </a:gsLst>
                <a:lin ang="16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2746381" y="1598090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04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756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弧形 6"/>
          <p:cNvSpPr/>
          <p:nvPr/>
        </p:nvSpPr>
        <p:spPr>
          <a:xfrm>
            <a:off x="1675300" y="1877339"/>
            <a:ext cx="2101328" cy="2101328"/>
          </a:xfrm>
          <a:prstGeom prst="arc">
            <a:avLst>
              <a:gd name="adj1" fmla="val 21496969"/>
              <a:gd name="adj2" fmla="val 17262036"/>
            </a:avLst>
          </a:prstGeom>
          <a:ln w="1143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4" name="弧形 7"/>
          <p:cNvSpPr/>
          <p:nvPr/>
        </p:nvSpPr>
        <p:spPr>
          <a:xfrm>
            <a:off x="1675300" y="1877339"/>
            <a:ext cx="2101328" cy="2101328"/>
          </a:xfrm>
          <a:prstGeom prst="arc">
            <a:avLst>
              <a:gd name="adj1" fmla="val 16200000"/>
              <a:gd name="adj2" fmla="val 7098700"/>
            </a:avLst>
          </a:prstGeom>
          <a:ln w="114300">
            <a:solidFill>
              <a:srgbClr val="0F802E"/>
            </a:solidFill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 bwMode="auto">
          <a:xfrm>
            <a:off x="1677310" y="2859647"/>
            <a:ext cx="209042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67%</a:t>
            </a:r>
          </a:p>
        </p:txBody>
      </p:sp>
      <p:sp>
        <p:nvSpPr>
          <p:cNvPr id="6" name="Oval 10"/>
          <p:cNvSpPr/>
          <p:nvPr/>
        </p:nvSpPr>
        <p:spPr>
          <a:xfrm>
            <a:off x="2479221" y="2257769"/>
            <a:ext cx="493486" cy="445007"/>
          </a:xfrm>
          <a:custGeom>
            <a:avLst/>
            <a:gdLst>
              <a:gd name="connsiteX0" fmla="*/ 521432 w 608344"/>
              <a:gd name="connsiteY0" fmla="*/ 370453 h 548582"/>
              <a:gd name="connsiteX1" fmla="*/ 465737 w 608344"/>
              <a:gd name="connsiteY1" fmla="*/ 425787 h 548582"/>
              <a:gd name="connsiteX2" fmla="*/ 442491 w 608344"/>
              <a:gd name="connsiteY2" fmla="*/ 402479 h 548582"/>
              <a:gd name="connsiteX3" fmla="*/ 418201 w 608344"/>
              <a:gd name="connsiteY3" fmla="*/ 426545 h 548582"/>
              <a:gd name="connsiteX4" fmla="*/ 441447 w 608344"/>
              <a:gd name="connsiteY4" fmla="*/ 449948 h 548582"/>
              <a:gd name="connsiteX5" fmla="*/ 465642 w 608344"/>
              <a:gd name="connsiteY5" fmla="*/ 474204 h 548582"/>
              <a:gd name="connsiteX6" fmla="*/ 489932 w 608344"/>
              <a:gd name="connsiteY6" fmla="*/ 450043 h 548582"/>
              <a:gd name="connsiteX7" fmla="*/ 545532 w 608344"/>
              <a:gd name="connsiteY7" fmla="*/ 394709 h 548582"/>
              <a:gd name="connsiteX8" fmla="*/ 481962 w 608344"/>
              <a:gd name="connsiteY8" fmla="*/ 296170 h 548582"/>
              <a:gd name="connsiteX9" fmla="*/ 608344 w 608344"/>
              <a:gd name="connsiteY9" fmla="*/ 422376 h 548582"/>
              <a:gd name="connsiteX10" fmla="*/ 481962 w 608344"/>
              <a:gd name="connsiteY10" fmla="*/ 548582 h 548582"/>
              <a:gd name="connsiteX11" fmla="*/ 355579 w 608344"/>
              <a:gd name="connsiteY11" fmla="*/ 422376 h 548582"/>
              <a:gd name="connsiteX12" fmla="*/ 481962 w 608344"/>
              <a:gd name="connsiteY12" fmla="*/ 296170 h 548582"/>
              <a:gd name="connsiteX13" fmla="*/ 255835 w 608344"/>
              <a:gd name="connsiteY13" fmla="*/ 446 h 548582"/>
              <a:gd name="connsiteX14" fmla="*/ 317801 w 608344"/>
              <a:gd name="connsiteY14" fmla="*/ 13616 h 548582"/>
              <a:gd name="connsiteX15" fmla="*/ 348072 w 608344"/>
              <a:gd name="connsiteY15" fmla="*/ 41661 h 548582"/>
              <a:gd name="connsiteX16" fmla="*/ 381190 w 608344"/>
              <a:gd name="connsiteY16" fmla="*/ 146831 h 548582"/>
              <a:gd name="connsiteX17" fmla="*/ 378913 w 608344"/>
              <a:gd name="connsiteY17" fmla="*/ 156211 h 548582"/>
              <a:gd name="connsiteX18" fmla="*/ 387833 w 608344"/>
              <a:gd name="connsiteY18" fmla="*/ 200458 h 548582"/>
              <a:gd name="connsiteX19" fmla="*/ 366387 w 608344"/>
              <a:gd name="connsiteY19" fmla="*/ 237694 h 548582"/>
              <a:gd name="connsiteX20" fmla="*/ 351393 w 608344"/>
              <a:gd name="connsiteY20" fmla="*/ 278720 h 548582"/>
              <a:gd name="connsiteX21" fmla="*/ 351393 w 608344"/>
              <a:gd name="connsiteY21" fmla="*/ 322873 h 548582"/>
              <a:gd name="connsiteX22" fmla="*/ 317611 w 608344"/>
              <a:gd name="connsiteY22" fmla="*/ 422358 h 548582"/>
              <a:gd name="connsiteX23" fmla="*/ 376635 w 608344"/>
              <a:gd name="connsiteY23" fmla="*/ 548088 h 548582"/>
              <a:gd name="connsiteX24" fmla="*/ 26855 w 608344"/>
              <a:gd name="connsiteY24" fmla="*/ 548088 h 548582"/>
              <a:gd name="connsiteX25" fmla="*/ 0 w 608344"/>
              <a:gd name="connsiteY25" fmla="*/ 521274 h 548582"/>
              <a:gd name="connsiteX26" fmla="*/ 0 w 608344"/>
              <a:gd name="connsiteY26" fmla="*/ 473806 h 548582"/>
              <a:gd name="connsiteX27" fmla="*/ 19453 w 608344"/>
              <a:gd name="connsiteY27" fmla="*/ 432969 h 548582"/>
              <a:gd name="connsiteX28" fmla="*/ 173751 w 608344"/>
              <a:gd name="connsiteY28" fmla="*/ 334242 h 548582"/>
              <a:gd name="connsiteX29" fmla="*/ 176408 w 608344"/>
              <a:gd name="connsiteY29" fmla="*/ 329884 h 548582"/>
              <a:gd name="connsiteX30" fmla="*/ 176408 w 608344"/>
              <a:gd name="connsiteY30" fmla="*/ 278720 h 548582"/>
              <a:gd name="connsiteX31" fmla="*/ 161320 w 608344"/>
              <a:gd name="connsiteY31" fmla="*/ 237694 h 548582"/>
              <a:gd name="connsiteX32" fmla="*/ 139969 w 608344"/>
              <a:gd name="connsiteY32" fmla="*/ 200458 h 548582"/>
              <a:gd name="connsiteX33" fmla="*/ 148320 w 608344"/>
              <a:gd name="connsiteY33" fmla="*/ 156211 h 548582"/>
              <a:gd name="connsiteX34" fmla="*/ 146042 w 608344"/>
              <a:gd name="connsiteY34" fmla="*/ 146736 h 548582"/>
              <a:gd name="connsiteX35" fmla="*/ 145758 w 608344"/>
              <a:gd name="connsiteY35" fmla="*/ 95099 h 548582"/>
              <a:gd name="connsiteX36" fmla="*/ 176029 w 608344"/>
              <a:gd name="connsiteY36" fmla="*/ 42135 h 548582"/>
              <a:gd name="connsiteX37" fmla="*/ 203928 w 608344"/>
              <a:gd name="connsiteY37" fmla="*/ 19017 h 548582"/>
              <a:gd name="connsiteX38" fmla="*/ 231162 w 608344"/>
              <a:gd name="connsiteY38" fmla="*/ 5089 h 548582"/>
              <a:gd name="connsiteX39" fmla="*/ 255835 w 608344"/>
              <a:gd name="connsiteY39" fmla="*/ 446 h 54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344" h="548582">
                <a:moveTo>
                  <a:pt x="521432" y="370453"/>
                </a:moveTo>
                <a:lnTo>
                  <a:pt x="465737" y="425787"/>
                </a:lnTo>
                <a:lnTo>
                  <a:pt x="442491" y="402479"/>
                </a:lnTo>
                <a:lnTo>
                  <a:pt x="418201" y="426545"/>
                </a:lnTo>
                <a:lnTo>
                  <a:pt x="441447" y="449948"/>
                </a:lnTo>
                <a:lnTo>
                  <a:pt x="465642" y="474204"/>
                </a:lnTo>
                <a:lnTo>
                  <a:pt x="489932" y="450043"/>
                </a:lnTo>
                <a:lnTo>
                  <a:pt x="545532" y="394709"/>
                </a:lnTo>
                <a:close/>
                <a:moveTo>
                  <a:pt x="481962" y="296170"/>
                </a:moveTo>
                <a:cubicBezTo>
                  <a:pt x="551795" y="296170"/>
                  <a:pt x="608344" y="352641"/>
                  <a:pt x="608344" y="422376"/>
                </a:cubicBezTo>
                <a:cubicBezTo>
                  <a:pt x="608344" y="492111"/>
                  <a:pt x="551795" y="548582"/>
                  <a:pt x="481962" y="548582"/>
                </a:cubicBezTo>
                <a:cubicBezTo>
                  <a:pt x="412129" y="548582"/>
                  <a:pt x="355579" y="492111"/>
                  <a:pt x="355579" y="422376"/>
                </a:cubicBezTo>
                <a:cubicBezTo>
                  <a:pt x="355579" y="352641"/>
                  <a:pt x="412129" y="296170"/>
                  <a:pt x="481962" y="296170"/>
                </a:cubicBezTo>
                <a:close/>
                <a:moveTo>
                  <a:pt x="255835" y="446"/>
                </a:moveTo>
                <a:cubicBezTo>
                  <a:pt x="282785" y="-1828"/>
                  <a:pt x="303187" y="4899"/>
                  <a:pt x="317801" y="13616"/>
                </a:cubicBezTo>
                <a:cubicBezTo>
                  <a:pt x="339721" y="25744"/>
                  <a:pt x="348072" y="41661"/>
                  <a:pt x="348072" y="41661"/>
                </a:cubicBezTo>
                <a:cubicBezTo>
                  <a:pt x="348072" y="41661"/>
                  <a:pt x="398176" y="45167"/>
                  <a:pt x="381190" y="146831"/>
                </a:cubicBezTo>
                <a:cubicBezTo>
                  <a:pt x="380621" y="149863"/>
                  <a:pt x="379862" y="153085"/>
                  <a:pt x="378913" y="156211"/>
                </a:cubicBezTo>
                <a:cubicBezTo>
                  <a:pt x="388592" y="156211"/>
                  <a:pt x="398271" y="163507"/>
                  <a:pt x="387833" y="200458"/>
                </a:cubicBezTo>
                <a:cubicBezTo>
                  <a:pt x="379672" y="229262"/>
                  <a:pt x="372080" y="237221"/>
                  <a:pt x="366387" y="237694"/>
                </a:cubicBezTo>
                <a:cubicBezTo>
                  <a:pt x="364394" y="250675"/>
                  <a:pt x="359175" y="265076"/>
                  <a:pt x="351393" y="278720"/>
                </a:cubicBezTo>
                <a:lnTo>
                  <a:pt x="351393" y="322873"/>
                </a:lnTo>
                <a:cubicBezTo>
                  <a:pt x="330232" y="350539"/>
                  <a:pt x="317611" y="385027"/>
                  <a:pt x="317611" y="422358"/>
                </a:cubicBezTo>
                <a:cubicBezTo>
                  <a:pt x="317611" y="472764"/>
                  <a:pt x="340480" y="518053"/>
                  <a:pt x="376635" y="548088"/>
                </a:cubicBezTo>
                <a:lnTo>
                  <a:pt x="26855" y="548088"/>
                </a:lnTo>
                <a:cubicBezTo>
                  <a:pt x="12052" y="548088"/>
                  <a:pt x="0" y="536055"/>
                  <a:pt x="0" y="521274"/>
                </a:cubicBezTo>
                <a:lnTo>
                  <a:pt x="0" y="473806"/>
                </a:lnTo>
                <a:cubicBezTo>
                  <a:pt x="0" y="457983"/>
                  <a:pt x="7212" y="443013"/>
                  <a:pt x="19453" y="432969"/>
                </a:cubicBezTo>
                <a:cubicBezTo>
                  <a:pt x="86638" y="377921"/>
                  <a:pt x="159043" y="341443"/>
                  <a:pt x="173751" y="334242"/>
                </a:cubicBezTo>
                <a:cubicBezTo>
                  <a:pt x="175365" y="333484"/>
                  <a:pt x="176408" y="331779"/>
                  <a:pt x="176408" y="329884"/>
                </a:cubicBezTo>
                <a:lnTo>
                  <a:pt x="176408" y="278720"/>
                </a:lnTo>
                <a:cubicBezTo>
                  <a:pt x="168437" y="265076"/>
                  <a:pt x="163313" y="250675"/>
                  <a:pt x="161320" y="237694"/>
                </a:cubicBezTo>
                <a:cubicBezTo>
                  <a:pt x="155627" y="237221"/>
                  <a:pt x="148035" y="229072"/>
                  <a:pt x="139969" y="200458"/>
                </a:cubicBezTo>
                <a:cubicBezTo>
                  <a:pt x="129531" y="164170"/>
                  <a:pt x="138925" y="156496"/>
                  <a:pt x="148320" y="156211"/>
                </a:cubicBezTo>
                <a:cubicBezTo>
                  <a:pt x="147371" y="153085"/>
                  <a:pt x="146612" y="149863"/>
                  <a:pt x="146042" y="146736"/>
                </a:cubicBezTo>
                <a:cubicBezTo>
                  <a:pt x="142436" y="128450"/>
                  <a:pt x="141487" y="111396"/>
                  <a:pt x="145758" y="95099"/>
                </a:cubicBezTo>
                <a:cubicBezTo>
                  <a:pt x="150787" y="73212"/>
                  <a:pt x="162744" y="55684"/>
                  <a:pt x="176029" y="42135"/>
                </a:cubicBezTo>
                <a:cubicBezTo>
                  <a:pt x="184379" y="33134"/>
                  <a:pt x="193869" y="25459"/>
                  <a:pt x="203928" y="19017"/>
                </a:cubicBezTo>
                <a:cubicBezTo>
                  <a:pt x="212183" y="13332"/>
                  <a:pt x="221293" y="8405"/>
                  <a:pt x="231162" y="5089"/>
                </a:cubicBezTo>
                <a:cubicBezTo>
                  <a:pt x="238849" y="2625"/>
                  <a:pt x="247105" y="825"/>
                  <a:pt x="255835" y="446"/>
                </a:cubicBezTo>
                <a:close/>
              </a:path>
            </a:pathLst>
          </a:custGeom>
          <a:solidFill>
            <a:srgbClr val="0F802E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弧形 17"/>
          <p:cNvSpPr/>
          <p:nvPr/>
        </p:nvSpPr>
        <p:spPr>
          <a:xfrm>
            <a:off x="5051588" y="1877339"/>
            <a:ext cx="2101328" cy="2101328"/>
          </a:xfrm>
          <a:prstGeom prst="arc">
            <a:avLst>
              <a:gd name="adj1" fmla="val 21496969"/>
              <a:gd name="adj2" fmla="val 17262036"/>
            </a:avLst>
          </a:prstGeom>
          <a:ln w="1143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8" name="弧形 18"/>
          <p:cNvSpPr/>
          <p:nvPr/>
        </p:nvSpPr>
        <p:spPr>
          <a:xfrm>
            <a:off x="5051588" y="1877339"/>
            <a:ext cx="2101328" cy="2101328"/>
          </a:xfrm>
          <a:prstGeom prst="arc">
            <a:avLst>
              <a:gd name="adj1" fmla="val 16200000"/>
              <a:gd name="adj2" fmla="val 10971703"/>
            </a:avLst>
          </a:prstGeom>
          <a:ln w="114300">
            <a:solidFill>
              <a:srgbClr val="A4CC41"/>
            </a:solidFill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 bwMode="auto">
          <a:xfrm>
            <a:off x="5053598" y="2859647"/>
            <a:ext cx="209042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83%</a:t>
            </a:r>
          </a:p>
        </p:txBody>
      </p:sp>
      <p:sp>
        <p:nvSpPr>
          <p:cNvPr id="10" name="Oval 14"/>
          <p:cNvSpPr/>
          <p:nvPr/>
        </p:nvSpPr>
        <p:spPr>
          <a:xfrm>
            <a:off x="5855509" y="2256384"/>
            <a:ext cx="493486" cy="447776"/>
          </a:xfrm>
          <a:custGeom>
            <a:avLst/>
            <a:gdLst>
              <a:gd name="connsiteX0" fmla="*/ 116112 w 607919"/>
              <a:gd name="connsiteY0" fmla="*/ 473652 h 551610"/>
              <a:gd name="connsiteX1" fmla="*/ 118901 w 607919"/>
              <a:gd name="connsiteY1" fmla="*/ 480423 h 551610"/>
              <a:gd name="connsiteX2" fmla="*/ 118901 w 607919"/>
              <a:gd name="connsiteY2" fmla="*/ 551610 h 551610"/>
              <a:gd name="connsiteX3" fmla="*/ 55604 w 607919"/>
              <a:gd name="connsiteY3" fmla="*/ 551610 h 551610"/>
              <a:gd name="connsiteX4" fmla="*/ 55604 w 607919"/>
              <a:gd name="connsiteY4" fmla="*/ 540851 h 551610"/>
              <a:gd name="connsiteX5" fmla="*/ 65255 w 607919"/>
              <a:gd name="connsiteY5" fmla="*/ 520583 h 551610"/>
              <a:gd name="connsiteX6" fmla="*/ 83555 w 607919"/>
              <a:gd name="connsiteY6" fmla="*/ 502317 h 551610"/>
              <a:gd name="connsiteX7" fmla="*/ 109375 w 607919"/>
              <a:gd name="connsiteY7" fmla="*/ 476545 h 551610"/>
              <a:gd name="connsiteX8" fmla="*/ 116112 w 607919"/>
              <a:gd name="connsiteY8" fmla="*/ 473652 h 551610"/>
              <a:gd name="connsiteX9" fmla="*/ 199155 w 607919"/>
              <a:gd name="connsiteY9" fmla="*/ 390799 h 551610"/>
              <a:gd name="connsiteX10" fmla="*/ 201956 w 607919"/>
              <a:gd name="connsiteY10" fmla="*/ 397632 h 551610"/>
              <a:gd name="connsiteX11" fmla="*/ 201956 w 607919"/>
              <a:gd name="connsiteY11" fmla="*/ 551610 h 551610"/>
              <a:gd name="connsiteX12" fmla="*/ 145363 w 607919"/>
              <a:gd name="connsiteY12" fmla="*/ 551610 h 551610"/>
              <a:gd name="connsiteX13" fmla="*/ 145363 w 607919"/>
              <a:gd name="connsiteY13" fmla="*/ 454170 h 551610"/>
              <a:gd name="connsiteX14" fmla="*/ 154879 w 607919"/>
              <a:gd name="connsiteY14" fmla="*/ 431030 h 551610"/>
              <a:gd name="connsiteX15" fmla="*/ 192315 w 607919"/>
              <a:gd name="connsiteY15" fmla="*/ 393630 h 551610"/>
              <a:gd name="connsiteX16" fmla="*/ 199155 w 607919"/>
              <a:gd name="connsiteY16" fmla="*/ 390799 h 551610"/>
              <a:gd name="connsiteX17" fmla="*/ 231082 w 607919"/>
              <a:gd name="connsiteY17" fmla="*/ 388245 h 551610"/>
              <a:gd name="connsiteX18" fmla="*/ 237930 w 607919"/>
              <a:gd name="connsiteY18" fmla="*/ 391091 h 551610"/>
              <a:gd name="connsiteX19" fmla="*/ 266763 w 607919"/>
              <a:gd name="connsiteY19" fmla="*/ 419867 h 551610"/>
              <a:gd name="connsiteX20" fmla="*/ 275915 w 607919"/>
              <a:gd name="connsiteY20" fmla="*/ 428875 h 551610"/>
              <a:gd name="connsiteX21" fmla="*/ 284941 w 607919"/>
              <a:gd name="connsiteY21" fmla="*/ 451520 h 551610"/>
              <a:gd name="connsiteX22" fmla="*/ 284941 w 607919"/>
              <a:gd name="connsiteY22" fmla="*/ 551610 h 551610"/>
              <a:gd name="connsiteX23" fmla="*/ 228277 w 607919"/>
              <a:gd name="connsiteY23" fmla="*/ 551610 h 551610"/>
              <a:gd name="connsiteX24" fmla="*/ 228277 w 607919"/>
              <a:gd name="connsiteY24" fmla="*/ 394969 h 551610"/>
              <a:gd name="connsiteX25" fmla="*/ 231082 w 607919"/>
              <a:gd name="connsiteY25" fmla="*/ 388245 h 551610"/>
              <a:gd name="connsiteX26" fmla="*/ 365148 w 607919"/>
              <a:gd name="connsiteY26" fmla="*/ 381336 h 551610"/>
              <a:gd name="connsiteX27" fmla="*/ 367997 w 607919"/>
              <a:gd name="connsiteY27" fmla="*/ 388122 h 551610"/>
              <a:gd name="connsiteX28" fmla="*/ 367997 w 607919"/>
              <a:gd name="connsiteY28" fmla="*/ 551610 h 551610"/>
              <a:gd name="connsiteX29" fmla="*/ 311262 w 607919"/>
              <a:gd name="connsiteY29" fmla="*/ 551610 h 551610"/>
              <a:gd name="connsiteX30" fmla="*/ 311262 w 607919"/>
              <a:gd name="connsiteY30" fmla="*/ 444661 h 551610"/>
              <a:gd name="connsiteX31" fmla="*/ 316898 w 607919"/>
              <a:gd name="connsiteY31" fmla="*/ 425523 h 551610"/>
              <a:gd name="connsiteX32" fmla="*/ 322534 w 607919"/>
              <a:gd name="connsiteY32" fmla="*/ 419894 h 551610"/>
              <a:gd name="connsiteX33" fmla="*/ 358353 w 607919"/>
              <a:gd name="connsiteY33" fmla="*/ 384120 h 551610"/>
              <a:gd name="connsiteX34" fmla="*/ 365148 w 607919"/>
              <a:gd name="connsiteY34" fmla="*/ 381336 h 551610"/>
              <a:gd name="connsiteX35" fmla="*/ 448177 w 607919"/>
              <a:gd name="connsiteY35" fmla="*/ 298352 h 551610"/>
              <a:gd name="connsiteX36" fmla="*/ 450982 w 607919"/>
              <a:gd name="connsiteY36" fmla="*/ 305139 h 551610"/>
              <a:gd name="connsiteX37" fmla="*/ 450982 w 607919"/>
              <a:gd name="connsiteY37" fmla="*/ 551610 h 551610"/>
              <a:gd name="connsiteX38" fmla="*/ 394318 w 607919"/>
              <a:gd name="connsiteY38" fmla="*/ 551610 h 551610"/>
              <a:gd name="connsiteX39" fmla="*/ 394318 w 607919"/>
              <a:gd name="connsiteY39" fmla="*/ 361815 h 551610"/>
              <a:gd name="connsiteX40" fmla="*/ 403846 w 607919"/>
              <a:gd name="connsiteY40" fmla="*/ 338669 h 551610"/>
              <a:gd name="connsiteX41" fmla="*/ 441329 w 607919"/>
              <a:gd name="connsiteY41" fmla="*/ 301136 h 551610"/>
              <a:gd name="connsiteX42" fmla="*/ 448177 w 607919"/>
              <a:gd name="connsiteY42" fmla="*/ 298352 h 551610"/>
              <a:gd name="connsiteX43" fmla="*/ 527085 w 607919"/>
              <a:gd name="connsiteY43" fmla="*/ 219452 h 551610"/>
              <a:gd name="connsiteX44" fmla="*/ 529874 w 607919"/>
              <a:gd name="connsiteY44" fmla="*/ 226177 h 551610"/>
              <a:gd name="connsiteX45" fmla="*/ 529874 w 607919"/>
              <a:gd name="connsiteY45" fmla="*/ 551610 h 551610"/>
              <a:gd name="connsiteX46" fmla="*/ 477232 w 607919"/>
              <a:gd name="connsiteY46" fmla="*/ 551610 h 551610"/>
              <a:gd name="connsiteX47" fmla="*/ 477232 w 607919"/>
              <a:gd name="connsiteY47" fmla="*/ 278727 h 551610"/>
              <a:gd name="connsiteX48" fmla="*/ 486883 w 607919"/>
              <a:gd name="connsiteY48" fmla="*/ 255580 h 551610"/>
              <a:gd name="connsiteX49" fmla="*/ 520348 w 607919"/>
              <a:gd name="connsiteY49" fmla="*/ 222298 h 551610"/>
              <a:gd name="connsiteX50" fmla="*/ 527085 w 607919"/>
              <a:gd name="connsiteY50" fmla="*/ 219452 h 551610"/>
              <a:gd name="connsiteX51" fmla="*/ 387769 w 607919"/>
              <a:gd name="connsiteY51" fmla="*/ 0 h 551610"/>
              <a:gd name="connsiteX52" fmla="*/ 580729 w 607919"/>
              <a:gd name="connsiteY52" fmla="*/ 0 h 551610"/>
              <a:gd name="connsiteX53" fmla="*/ 607919 w 607919"/>
              <a:gd name="connsiteY53" fmla="*/ 26022 h 551610"/>
              <a:gd name="connsiteX54" fmla="*/ 607919 w 607919"/>
              <a:gd name="connsiteY54" fmla="*/ 219812 h 551610"/>
              <a:gd name="connsiteX55" fmla="*/ 598271 w 607919"/>
              <a:gd name="connsiteY55" fmla="*/ 223815 h 551610"/>
              <a:gd name="connsiteX56" fmla="*/ 530610 w 607919"/>
              <a:gd name="connsiteY56" fmla="*/ 156258 h 551610"/>
              <a:gd name="connsiteX57" fmla="*/ 304320 w 607919"/>
              <a:gd name="connsiteY57" fmla="*/ 382325 h 551610"/>
              <a:gd name="connsiteX58" fmla="*/ 285024 w 607919"/>
              <a:gd name="connsiteY58" fmla="*/ 382325 h 551610"/>
              <a:gd name="connsiteX59" fmla="*/ 216360 w 607919"/>
              <a:gd name="connsiteY59" fmla="*/ 313767 h 551610"/>
              <a:gd name="connsiteX60" fmla="*/ 94068 w 607919"/>
              <a:gd name="connsiteY60" fmla="*/ 435996 h 551610"/>
              <a:gd name="connsiteX61" fmla="*/ 17260 w 607919"/>
              <a:gd name="connsiteY61" fmla="*/ 435996 h 551610"/>
              <a:gd name="connsiteX62" fmla="*/ 15882 w 607919"/>
              <a:gd name="connsiteY62" fmla="*/ 434745 h 551610"/>
              <a:gd name="connsiteX63" fmla="*/ 15882 w 607919"/>
              <a:gd name="connsiteY63" fmla="*/ 358055 h 551610"/>
              <a:gd name="connsiteX64" fmla="*/ 206837 w 607919"/>
              <a:gd name="connsiteY64" fmla="*/ 167267 h 551610"/>
              <a:gd name="connsiteX65" fmla="*/ 226008 w 607919"/>
              <a:gd name="connsiteY65" fmla="*/ 167267 h 551610"/>
              <a:gd name="connsiteX66" fmla="*/ 294672 w 607919"/>
              <a:gd name="connsiteY66" fmla="*/ 235701 h 551610"/>
              <a:gd name="connsiteX67" fmla="*/ 424481 w 607919"/>
              <a:gd name="connsiteY67" fmla="*/ 105965 h 551610"/>
              <a:gd name="connsiteX68" fmla="*/ 452423 w 607919"/>
              <a:gd name="connsiteY68" fmla="*/ 78192 h 551610"/>
              <a:gd name="connsiteX69" fmla="*/ 383885 w 607919"/>
              <a:gd name="connsiteY69" fmla="*/ 9633 h 551610"/>
              <a:gd name="connsiteX70" fmla="*/ 387769 w 607919"/>
              <a:gd name="connsiteY70" fmla="*/ 0 h 5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7919" h="551610">
                <a:moveTo>
                  <a:pt x="116112" y="473652"/>
                </a:moveTo>
                <a:cubicBezTo>
                  <a:pt x="117836" y="474356"/>
                  <a:pt x="118901" y="476670"/>
                  <a:pt x="118901" y="480423"/>
                </a:cubicBezTo>
                <a:lnTo>
                  <a:pt x="118901" y="551610"/>
                </a:lnTo>
                <a:lnTo>
                  <a:pt x="55604" y="551610"/>
                </a:lnTo>
                <a:lnTo>
                  <a:pt x="55604" y="540851"/>
                </a:lnTo>
                <a:cubicBezTo>
                  <a:pt x="55604" y="534971"/>
                  <a:pt x="59991" y="525838"/>
                  <a:pt x="65255" y="520583"/>
                </a:cubicBezTo>
                <a:lnTo>
                  <a:pt x="83555" y="502317"/>
                </a:lnTo>
                <a:lnTo>
                  <a:pt x="109375" y="476545"/>
                </a:lnTo>
                <a:cubicBezTo>
                  <a:pt x="112007" y="473855"/>
                  <a:pt x="114389" y="472948"/>
                  <a:pt x="116112" y="473652"/>
                </a:cubicBezTo>
                <a:close/>
                <a:moveTo>
                  <a:pt x="199155" y="390799"/>
                </a:moveTo>
                <a:cubicBezTo>
                  <a:pt x="200892" y="391534"/>
                  <a:pt x="201956" y="393880"/>
                  <a:pt x="201956" y="397632"/>
                </a:cubicBezTo>
                <a:lnTo>
                  <a:pt x="201956" y="551610"/>
                </a:lnTo>
                <a:lnTo>
                  <a:pt x="145363" y="551610"/>
                </a:lnTo>
                <a:lnTo>
                  <a:pt x="145363" y="454170"/>
                </a:lnTo>
                <a:cubicBezTo>
                  <a:pt x="145363" y="446665"/>
                  <a:pt x="149620" y="436283"/>
                  <a:pt x="154879" y="431030"/>
                </a:cubicBezTo>
                <a:lnTo>
                  <a:pt x="192315" y="393630"/>
                </a:lnTo>
                <a:cubicBezTo>
                  <a:pt x="195007" y="390941"/>
                  <a:pt x="197417" y="390065"/>
                  <a:pt x="199155" y="390799"/>
                </a:cubicBezTo>
                <a:close/>
                <a:moveTo>
                  <a:pt x="231082" y="388245"/>
                </a:moveTo>
                <a:cubicBezTo>
                  <a:pt x="232822" y="387525"/>
                  <a:pt x="235235" y="388401"/>
                  <a:pt x="237930" y="391091"/>
                </a:cubicBezTo>
                <a:lnTo>
                  <a:pt x="266763" y="419867"/>
                </a:lnTo>
                <a:lnTo>
                  <a:pt x="275915" y="428875"/>
                </a:lnTo>
                <a:cubicBezTo>
                  <a:pt x="280929" y="433879"/>
                  <a:pt x="284941" y="444013"/>
                  <a:pt x="284941" y="451520"/>
                </a:cubicBezTo>
                <a:lnTo>
                  <a:pt x="284941" y="551610"/>
                </a:lnTo>
                <a:lnTo>
                  <a:pt x="228277" y="551610"/>
                </a:lnTo>
                <a:lnTo>
                  <a:pt x="228277" y="394969"/>
                </a:lnTo>
                <a:cubicBezTo>
                  <a:pt x="228277" y="391278"/>
                  <a:pt x="229343" y="388964"/>
                  <a:pt x="231082" y="388245"/>
                </a:cubicBezTo>
                <a:close/>
                <a:moveTo>
                  <a:pt x="365148" y="381336"/>
                </a:moveTo>
                <a:cubicBezTo>
                  <a:pt x="366901" y="382055"/>
                  <a:pt x="367997" y="384370"/>
                  <a:pt x="367997" y="388122"/>
                </a:cubicBezTo>
                <a:lnTo>
                  <a:pt x="367997" y="551610"/>
                </a:lnTo>
                <a:lnTo>
                  <a:pt x="311262" y="551610"/>
                </a:lnTo>
                <a:lnTo>
                  <a:pt x="311262" y="444661"/>
                </a:lnTo>
                <a:cubicBezTo>
                  <a:pt x="311262" y="437156"/>
                  <a:pt x="313767" y="428650"/>
                  <a:pt x="316898" y="425523"/>
                </a:cubicBezTo>
                <a:cubicBezTo>
                  <a:pt x="320029" y="422396"/>
                  <a:pt x="322534" y="419894"/>
                  <a:pt x="322534" y="419894"/>
                </a:cubicBezTo>
                <a:lnTo>
                  <a:pt x="358353" y="384120"/>
                </a:lnTo>
                <a:cubicBezTo>
                  <a:pt x="360983" y="381493"/>
                  <a:pt x="363394" y="380617"/>
                  <a:pt x="365148" y="381336"/>
                </a:cubicBezTo>
                <a:close/>
                <a:moveTo>
                  <a:pt x="448177" y="298352"/>
                </a:moveTo>
                <a:cubicBezTo>
                  <a:pt x="449916" y="299071"/>
                  <a:pt x="450982" y="301386"/>
                  <a:pt x="450982" y="305139"/>
                </a:cubicBezTo>
                <a:lnTo>
                  <a:pt x="450982" y="551610"/>
                </a:lnTo>
                <a:lnTo>
                  <a:pt x="394318" y="551610"/>
                </a:lnTo>
                <a:lnTo>
                  <a:pt x="394318" y="361815"/>
                </a:lnTo>
                <a:cubicBezTo>
                  <a:pt x="394318" y="354308"/>
                  <a:pt x="398580" y="343924"/>
                  <a:pt x="403846" y="338669"/>
                </a:cubicBezTo>
                <a:lnTo>
                  <a:pt x="441329" y="301136"/>
                </a:lnTo>
                <a:cubicBezTo>
                  <a:pt x="444024" y="298508"/>
                  <a:pt x="446438" y="297633"/>
                  <a:pt x="448177" y="298352"/>
                </a:cubicBezTo>
                <a:close/>
                <a:moveTo>
                  <a:pt x="527085" y="219452"/>
                </a:moveTo>
                <a:cubicBezTo>
                  <a:pt x="528809" y="220171"/>
                  <a:pt x="529874" y="222486"/>
                  <a:pt x="529874" y="226177"/>
                </a:cubicBezTo>
                <a:lnTo>
                  <a:pt x="529874" y="551610"/>
                </a:lnTo>
                <a:lnTo>
                  <a:pt x="477232" y="551610"/>
                </a:lnTo>
                <a:lnTo>
                  <a:pt x="477232" y="278727"/>
                </a:lnTo>
                <a:cubicBezTo>
                  <a:pt x="477232" y="271345"/>
                  <a:pt x="481494" y="260960"/>
                  <a:pt x="486883" y="255580"/>
                </a:cubicBezTo>
                <a:lnTo>
                  <a:pt x="520348" y="222298"/>
                </a:lnTo>
                <a:cubicBezTo>
                  <a:pt x="522980" y="219608"/>
                  <a:pt x="525362" y="218732"/>
                  <a:pt x="527085" y="219452"/>
                </a:cubicBezTo>
                <a:close/>
                <a:moveTo>
                  <a:pt x="387769" y="0"/>
                </a:moveTo>
                <a:lnTo>
                  <a:pt x="580729" y="0"/>
                </a:lnTo>
                <a:cubicBezTo>
                  <a:pt x="594512" y="0"/>
                  <a:pt x="607919" y="12135"/>
                  <a:pt x="607919" y="26022"/>
                </a:cubicBezTo>
                <a:lnTo>
                  <a:pt x="607919" y="219812"/>
                </a:lnTo>
                <a:cubicBezTo>
                  <a:pt x="607919" y="227318"/>
                  <a:pt x="603534" y="229070"/>
                  <a:pt x="598271" y="223815"/>
                </a:cubicBezTo>
                <a:lnTo>
                  <a:pt x="530610" y="156258"/>
                </a:lnTo>
                <a:lnTo>
                  <a:pt x="304320" y="382325"/>
                </a:lnTo>
                <a:cubicBezTo>
                  <a:pt x="298932" y="387580"/>
                  <a:pt x="290412" y="387580"/>
                  <a:pt x="285024" y="382325"/>
                </a:cubicBezTo>
                <a:lnTo>
                  <a:pt x="216360" y="313767"/>
                </a:lnTo>
                <a:lnTo>
                  <a:pt x="94068" y="435996"/>
                </a:lnTo>
                <a:cubicBezTo>
                  <a:pt x="72767" y="457264"/>
                  <a:pt x="38435" y="457264"/>
                  <a:pt x="17260" y="435996"/>
                </a:cubicBezTo>
                <a:lnTo>
                  <a:pt x="15882" y="434745"/>
                </a:lnTo>
                <a:cubicBezTo>
                  <a:pt x="-5294" y="413477"/>
                  <a:pt x="-5294" y="379198"/>
                  <a:pt x="15882" y="358055"/>
                </a:cubicBezTo>
                <a:lnTo>
                  <a:pt x="206837" y="167267"/>
                </a:lnTo>
                <a:cubicBezTo>
                  <a:pt x="212100" y="161888"/>
                  <a:pt x="220745" y="161888"/>
                  <a:pt x="226008" y="167267"/>
                </a:cubicBezTo>
                <a:lnTo>
                  <a:pt x="294672" y="235701"/>
                </a:lnTo>
                <a:lnTo>
                  <a:pt x="424481" y="105965"/>
                </a:lnTo>
                <a:lnTo>
                  <a:pt x="452423" y="78192"/>
                </a:lnTo>
                <a:lnTo>
                  <a:pt x="383885" y="9633"/>
                </a:lnTo>
                <a:cubicBezTo>
                  <a:pt x="378497" y="4379"/>
                  <a:pt x="380376" y="0"/>
                  <a:pt x="387769" y="0"/>
                </a:cubicBezTo>
                <a:close/>
              </a:path>
            </a:pathLst>
          </a:custGeom>
          <a:solidFill>
            <a:srgbClr val="A4CC4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弧形 24"/>
          <p:cNvSpPr/>
          <p:nvPr/>
        </p:nvSpPr>
        <p:spPr>
          <a:xfrm>
            <a:off x="8427876" y="1877339"/>
            <a:ext cx="2101328" cy="2101328"/>
          </a:xfrm>
          <a:prstGeom prst="arc">
            <a:avLst>
              <a:gd name="adj1" fmla="val 21496969"/>
              <a:gd name="adj2" fmla="val 17262036"/>
            </a:avLst>
          </a:prstGeom>
          <a:ln w="1143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12" name="弧形 25"/>
          <p:cNvSpPr/>
          <p:nvPr/>
        </p:nvSpPr>
        <p:spPr>
          <a:xfrm>
            <a:off x="8427876" y="1877339"/>
            <a:ext cx="2101328" cy="2101328"/>
          </a:xfrm>
          <a:prstGeom prst="arc">
            <a:avLst>
              <a:gd name="adj1" fmla="val 16200000"/>
              <a:gd name="adj2" fmla="val 4194235"/>
            </a:avLst>
          </a:prstGeom>
          <a:ln w="114300">
            <a:solidFill>
              <a:srgbClr val="0F802E"/>
            </a:solidFill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8429886" y="2859647"/>
            <a:ext cx="209042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49%</a:t>
            </a:r>
          </a:p>
        </p:txBody>
      </p:sp>
      <p:sp>
        <p:nvSpPr>
          <p:cNvPr id="14" name="Oval 21"/>
          <p:cNvSpPr/>
          <p:nvPr/>
        </p:nvSpPr>
        <p:spPr>
          <a:xfrm>
            <a:off x="9231797" y="2233991"/>
            <a:ext cx="493486" cy="492562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rgbClr val="0F802E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48837" y="4549841"/>
            <a:ext cx="1785534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1286954" y="4917278"/>
            <a:ext cx="2709300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254037" y="4549841"/>
            <a:ext cx="1785534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4748962" y="4917278"/>
            <a:ext cx="2694075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759237" y="4549841"/>
            <a:ext cx="1785534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8297355" y="4943672"/>
            <a:ext cx="2709300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31942" y="290448"/>
            <a:ext cx="659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04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400630" y="212594"/>
            <a:ext cx="3549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4000" dirty="0">
                <a:cs typeface="+mn-ea"/>
                <a:sym typeface="+mn-lt"/>
              </a:rPr>
              <a:t>Add title text</a:t>
            </a:r>
            <a:endParaRPr lang="zh-CN" altLang="en-US" sz="4000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947" y="0"/>
            <a:ext cx="3854053" cy="6858000"/>
          </a:xfrm>
          <a:prstGeom prst="rect">
            <a:avLst/>
          </a:prstGeom>
        </p:spPr>
      </p:pic>
      <p:sp>
        <p:nvSpPr>
          <p:cNvPr id="17" name="云形标注 16"/>
          <p:cNvSpPr/>
          <p:nvPr/>
        </p:nvSpPr>
        <p:spPr>
          <a:xfrm>
            <a:off x="972457" y="1259111"/>
            <a:ext cx="7257143" cy="4368800"/>
          </a:xfrm>
          <a:prstGeom prst="cloudCallout">
            <a:avLst>
              <a:gd name="adj1" fmla="val 61167"/>
              <a:gd name="adj2" fmla="val 39576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softEdge rad="330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云形标注 3"/>
          <p:cNvSpPr/>
          <p:nvPr/>
        </p:nvSpPr>
        <p:spPr>
          <a:xfrm>
            <a:off x="972457" y="1001486"/>
            <a:ext cx="7257143" cy="4368800"/>
          </a:xfrm>
          <a:prstGeom prst="cloudCallout">
            <a:avLst>
              <a:gd name="adj1" fmla="val 61167"/>
              <a:gd name="adj2" fmla="val 39576"/>
            </a:avLst>
          </a:prstGeom>
          <a:solidFill>
            <a:schemeClr val="bg1"/>
          </a:solidFill>
          <a:ln w="25400">
            <a:gradFill>
              <a:gsLst>
                <a:gs pos="0">
                  <a:srgbClr val="A4CC41"/>
                </a:gs>
                <a:gs pos="100000">
                  <a:srgbClr val="0F802E"/>
                </a:gs>
              </a:gsLst>
              <a:lin ang="5400000" scaled="1"/>
            </a:gradFill>
          </a:ln>
          <a:effectLst>
            <a:innerShdw blurRad="393700" dist="50800" dir="13500000">
              <a:srgbClr val="A4CC41">
                <a:alpha val="35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1120046" y="2109707"/>
            <a:ext cx="61053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cs typeface="+mn-ea"/>
                <a:sym typeface="+mn-lt"/>
              </a:rPr>
              <a:t>THANKS</a:t>
            </a:r>
            <a:endParaRPr lang="zh-CN" altLang="en-US" sz="6600" dirty="0">
              <a:cs typeface="+mn-ea"/>
              <a:sym typeface="+mn-lt"/>
            </a:endParaRPr>
          </a:p>
        </p:txBody>
      </p:sp>
      <p:sp>
        <p:nvSpPr>
          <p:cNvPr id="21" name="TextBox 14"/>
          <p:cNvSpPr txBox="1"/>
          <p:nvPr/>
        </p:nvSpPr>
        <p:spPr>
          <a:xfrm>
            <a:off x="1270242" y="3450374"/>
            <a:ext cx="610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18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1729582" y="3207162"/>
            <a:ext cx="5646057" cy="87581"/>
          </a:xfrm>
          <a:custGeom>
            <a:avLst/>
            <a:gdLst>
              <a:gd name="connsiteX0" fmla="*/ 0 w 5646057"/>
              <a:gd name="connsiteY0" fmla="*/ 29524 h 87581"/>
              <a:gd name="connsiteX1" fmla="*/ 2815772 w 5646057"/>
              <a:gd name="connsiteY1" fmla="*/ 87581 h 87581"/>
              <a:gd name="connsiteX2" fmla="*/ 4339772 w 5646057"/>
              <a:gd name="connsiteY2" fmla="*/ 495 h 87581"/>
              <a:gd name="connsiteX3" fmla="*/ 5646057 w 5646057"/>
              <a:gd name="connsiteY3" fmla="*/ 58552 h 8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057" h="87581">
                <a:moveTo>
                  <a:pt x="0" y="29524"/>
                </a:moveTo>
                <a:lnTo>
                  <a:pt x="2815772" y="87581"/>
                </a:lnTo>
                <a:cubicBezTo>
                  <a:pt x="3539067" y="82743"/>
                  <a:pt x="3868058" y="5333"/>
                  <a:pt x="4339772" y="495"/>
                </a:cubicBezTo>
                <a:cubicBezTo>
                  <a:pt x="4811486" y="-4343"/>
                  <a:pt x="5228771" y="27104"/>
                  <a:pt x="5646057" y="58552"/>
                </a:cubicBezTo>
              </a:path>
            </a:pathLst>
          </a:custGeom>
          <a:noFill/>
          <a:ln>
            <a:solidFill>
              <a:srgbClr val="060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1944914" y="3887756"/>
            <a:ext cx="4905829" cy="137349"/>
          </a:xfrm>
          <a:custGeom>
            <a:avLst/>
            <a:gdLst>
              <a:gd name="connsiteX0" fmla="*/ 0 w 5646057"/>
              <a:gd name="connsiteY0" fmla="*/ 29524 h 87581"/>
              <a:gd name="connsiteX1" fmla="*/ 2815772 w 5646057"/>
              <a:gd name="connsiteY1" fmla="*/ 87581 h 87581"/>
              <a:gd name="connsiteX2" fmla="*/ 4339772 w 5646057"/>
              <a:gd name="connsiteY2" fmla="*/ 495 h 87581"/>
              <a:gd name="connsiteX3" fmla="*/ 5646057 w 5646057"/>
              <a:gd name="connsiteY3" fmla="*/ 58552 h 8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057" h="87581">
                <a:moveTo>
                  <a:pt x="0" y="29524"/>
                </a:moveTo>
                <a:lnTo>
                  <a:pt x="2815772" y="87581"/>
                </a:lnTo>
                <a:cubicBezTo>
                  <a:pt x="3539067" y="82743"/>
                  <a:pt x="3868058" y="5333"/>
                  <a:pt x="4339772" y="495"/>
                </a:cubicBezTo>
                <a:cubicBezTo>
                  <a:pt x="4811486" y="-4343"/>
                  <a:pt x="5228771" y="27104"/>
                  <a:pt x="5646057" y="58552"/>
                </a:cubicBezTo>
              </a:path>
            </a:pathLst>
          </a:custGeom>
          <a:noFill/>
          <a:ln>
            <a:solidFill>
              <a:srgbClr val="060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TextBox 14"/>
          <p:cNvSpPr txBox="1"/>
          <p:nvPr/>
        </p:nvSpPr>
        <p:spPr>
          <a:xfrm>
            <a:off x="2808401" y="4261179"/>
            <a:ext cx="2728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Report 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freeppt7.com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366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chemeClr val="bg1">
                  <a:lumMod val="50000"/>
                </a:schemeClr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" name="タイトル 15">
            <a:extLst>
              <a:ext uri="{FF2B5EF4-FFF2-40B4-BE49-F238E27FC236}">
                <a16:creationId xmlns:a16="http://schemas.microsoft.com/office/drawing/2014/main" id="{5DC43292-1033-4C7E-BD61-53AC31FED9C2}"/>
              </a:ext>
            </a:extLst>
          </p:cNvPr>
          <p:cNvSpPr txBox="1">
            <a:spLocks/>
          </p:cNvSpPr>
          <p:nvPr/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b="1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6" name="サブタイトル 16">
            <a:extLst>
              <a:ext uri="{FF2B5EF4-FFF2-40B4-BE49-F238E27FC236}">
                <a16:creationId xmlns:a16="http://schemas.microsoft.com/office/drawing/2014/main" id="{F248CA65-E6A3-4ECB-AE56-D6308AA03B2C}"/>
              </a:ext>
            </a:extLst>
          </p:cNvPr>
          <p:cNvSpPr txBox="1">
            <a:spLocks/>
          </p:cNvSpPr>
          <p:nvPr/>
        </p:nvSpPr>
        <p:spPr>
          <a:xfrm>
            <a:off x="1882978" y="1527128"/>
            <a:ext cx="8229600" cy="2149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/>
              <a:buNone/>
            </a:pPr>
            <a:r>
              <a:rPr lang="en-US" sz="2400" dirty="0">
                <a:solidFill>
                  <a:srgbClr val="A4CC4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rgbClr val="A4CC41"/>
              </a:solidFill>
            </a:endParaRPr>
          </a:p>
          <a:p>
            <a:pPr marL="0" indent="0" algn="ctr">
              <a:buFont typeface="Arial" panose="020B0604020202020204"/>
              <a:buNone/>
            </a:pPr>
            <a:r>
              <a:rPr lang="en-US" sz="2400" dirty="0">
                <a:solidFill>
                  <a:srgbClr val="A4CC4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rgbClr val="A4CC41"/>
              </a:solidFill>
            </a:endParaRPr>
          </a:p>
          <a:p>
            <a:pPr marL="0" indent="0" algn="ctr">
              <a:buFont typeface="Arial" panose="020B0604020202020204"/>
              <a:buNone/>
            </a:pPr>
            <a:r>
              <a:rPr lang="en-US" altLang="ja-JP" sz="2400" dirty="0">
                <a:solidFill>
                  <a:srgbClr val="A4CC41"/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rgbClr val="A4CC41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rgbClr val="A4CC41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panose="020B0604020202020204"/>
              <a:buNone/>
            </a:pPr>
            <a:br>
              <a:rPr lang="en-US" altLang="ja-JP" sz="1600" dirty="0">
                <a:solidFill>
                  <a:srgbClr val="A4CC41"/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rgbClr val="A4CC4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947" y="0"/>
            <a:ext cx="3854053" cy="6858000"/>
          </a:xfrm>
          <a:prstGeom prst="rect">
            <a:avLst/>
          </a:prstGeom>
        </p:spPr>
      </p:pic>
      <p:sp>
        <p:nvSpPr>
          <p:cNvPr id="20" name="任意多边形 19"/>
          <p:cNvSpPr/>
          <p:nvPr/>
        </p:nvSpPr>
        <p:spPr>
          <a:xfrm>
            <a:off x="2216409" y="3886085"/>
            <a:ext cx="4991701" cy="87581"/>
          </a:xfrm>
          <a:custGeom>
            <a:avLst/>
            <a:gdLst>
              <a:gd name="connsiteX0" fmla="*/ 0 w 5646057"/>
              <a:gd name="connsiteY0" fmla="*/ 29524 h 87581"/>
              <a:gd name="connsiteX1" fmla="*/ 2815772 w 5646057"/>
              <a:gd name="connsiteY1" fmla="*/ 87581 h 87581"/>
              <a:gd name="connsiteX2" fmla="*/ 4339772 w 5646057"/>
              <a:gd name="connsiteY2" fmla="*/ 495 h 87581"/>
              <a:gd name="connsiteX3" fmla="*/ 5646057 w 5646057"/>
              <a:gd name="connsiteY3" fmla="*/ 58552 h 8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057" h="87581">
                <a:moveTo>
                  <a:pt x="0" y="29524"/>
                </a:moveTo>
                <a:lnTo>
                  <a:pt x="2815772" y="87581"/>
                </a:lnTo>
                <a:cubicBezTo>
                  <a:pt x="3539067" y="82743"/>
                  <a:pt x="3868058" y="5333"/>
                  <a:pt x="4339772" y="495"/>
                </a:cubicBezTo>
                <a:cubicBezTo>
                  <a:pt x="4811486" y="-4343"/>
                  <a:pt x="5228771" y="27104"/>
                  <a:pt x="5646057" y="58552"/>
                </a:cubicBezTo>
              </a:path>
            </a:pathLst>
          </a:custGeom>
          <a:noFill/>
          <a:ln>
            <a:solidFill>
              <a:srgbClr val="0608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788352" y="1388251"/>
            <a:ext cx="1930277" cy="1653585"/>
            <a:chOff x="2650777" y="1555153"/>
            <a:chExt cx="543423" cy="465527"/>
          </a:xfrm>
        </p:grpSpPr>
        <p:sp>
          <p:nvSpPr>
            <p:cNvPr id="15" name="椭圆 14"/>
            <p:cNvSpPr/>
            <p:nvPr/>
          </p:nvSpPr>
          <p:spPr>
            <a:xfrm>
              <a:off x="2650777" y="1555153"/>
              <a:ext cx="459241" cy="459241"/>
            </a:xfrm>
            <a:prstGeom prst="ellipse">
              <a:avLst/>
            </a:prstGeom>
            <a:gradFill>
              <a:gsLst>
                <a:gs pos="100000">
                  <a:srgbClr val="A4CC41"/>
                </a:gs>
                <a:gs pos="0">
                  <a:srgbClr val="F3E513">
                    <a:alpha val="0"/>
                  </a:srgbClr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>
                <a:cs typeface="+mn-ea"/>
                <a:sym typeface="+mn-lt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2707927" y="1598090"/>
              <a:ext cx="486273" cy="422590"/>
            </a:xfrm>
            <a:custGeom>
              <a:avLst/>
              <a:gdLst>
                <a:gd name="connsiteX0" fmla="*/ 182891 w 499855"/>
                <a:gd name="connsiteY0" fmla="*/ 529257 h 529257"/>
                <a:gd name="connsiteX1" fmla="*/ 11 w 499855"/>
                <a:gd name="connsiteY1" fmla="*/ 178737 h 529257"/>
                <a:gd name="connsiteX2" fmla="*/ 175271 w 499855"/>
                <a:gd name="connsiteY2" fmla="*/ 3477 h 529257"/>
                <a:gd name="connsiteX3" fmla="*/ 434351 w 499855"/>
                <a:gd name="connsiteY3" fmla="*/ 72057 h 529257"/>
                <a:gd name="connsiteX4" fmla="*/ 464831 w 499855"/>
                <a:gd name="connsiteY4" fmla="*/ 193977 h 529257"/>
                <a:gd name="connsiteX5" fmla="*/ 464831 w 499855"/>
                <a:gd name="connsiteY5" fmla="*/ 315897 h 529257"/>
                <a:gd name="connsiteX6" fmla="*/ 7631 w 499855"/>
                <a:gd name="connsiteY6" fmla="*/ 414957 h 529257"/>
                <a:gd name="connsiteX0" fmla="*/ 182891 w 518550"/>
                <a:gd name="connsiteY0" fmla="*/ 529282 h 529282"/>
                <a:gd name="connsiteX1" fmla="*/ 11 w 518550"/>
                <a:gd name="connsiteY1" fmla="*/ 178762 h 529282"/>
                <a:gd name="connsiteX2" fmla="*/ 175271 w 518550"/>
                <a:gd name="connsiteY2" fmla="*/ 3502 h 529282"/>
                <a:gd name="connsiteX3" fmla="*/ 434351 w 518550"/>
                <a:gd name="connsiteY3" fmla="*/ 72082 h 529282"/>
                <a:gd name="connsiteX4" fmla="*/ 506106 w 518550"/>
                <a:gd name="connsiteY4" fmla="*/ 197177 h 529282"/>
                <a:gd name="connsiteX5" fmla="*/ 464831 w 518550"/>
                <a:gd name="connsiteY5" fmla="*/ 315922 h 529282"/>
                <a:gd name="connsiteX6" fmla="*/ 7631 w 518550"/>
                <a:gd name="connsiteY6" fmla="*/ 414982 h 529282"/>
                <a:gd name="connsiteX0" fmla="*/ 182891 w 499322"/>
                <a:gd name="connsiteY0" fmla="*/ 530520 h 530520"/>
                <a:gd name="connsiteX1" fmla="*/ 11 w 499322"/>
                <a:gd name="connsiteY1" fmla="*/ 180000 h 530520"/>
                <a:gd name="connsiteX2" fmla="*/ 175271 w 499322"/>
                <a:gd name="connsiteY2" fmla="*/ 4740 h 530520"/>
                <a:gd name="connsiteX3" fmla="*/ 434351 w 499322"/>
                <a:gd name="connsiteY3" fmla="*/ 73320 h 530520"/>
                <a:gd name="connsiteX4" fmla="*/ 464831 w 499322"/>
                <a:gd name="connsiteY4" fmla="*/ 317160 h 530520"/>
                <a:gd name="connsiteX5" fmla="*/ 7631 w 499322"/>
                <a:gd name="connsiteY5" fmla="*/ 416220 h 530520"/>
                <a:gd name="connsiteX0" fmla="*/ 182891 w 469360"/>
                <a:gd name="connsiteY0" fmla="*/ 530651 h 530651"/>
                <a:gd name="connsiteX1" fmla="*/ 11 w 469360"/>
                <a:gd name="connsiteY1" fmla="*/ 180131 h 530651"/>
                <a:gd name="connsiteX2" fmla="*/ 175271 w 469360"/>
                <a:gd name="connsiteY2" fmla="*/ 4871 h 530651"/>
                <a:gd name="connsiteX3" fmla="*/ 434351 w 469360"/>
                <a:gd name="connsiteY3" fmla="*/ 73451 h 530651"/>
                <a:gd name="connsiteX4" fmla="*/ 420381 w 469360"/>
                <a:gd name="connsiteY4" fmla="*/ 326816 h 530651"/>
                <a:gd name="connsiteX5" fmla="*/ 7631 w 469360"/>
                <a:gd name="connsiteY5" fmla="*/ 416351 h 530651"/>
                <a:gd name="connsiteX0" fmla="*/ 182891 w 485936"/>
                <a:gd name="connsiteY0" fmla="*/ 530651 h 530651"/>
                <a:gd name="connsiteX1" fmla="*/ 11 w 485936"/>
                <a:gd name="connsiteY1" fmla="*/ 180131 h 530651"/>
                <a:gd name="connsiteX2" fmla="*/ 175271 w 485936"/>
                <a:gd name="connsiteY2" fmla="*/ 4871 h 530651"/>
                <a:gd name="connsiteX3" fmla="*/ 434351 w 485936"/>
                <a:gd name="connsiteY3" fmla="*/ 73451 h 530651"/>
                <a:gd name="connsiteX4" fmla="*/ 420381 w 485936"/>
                <a:gd name="connsiteY4" fmla="*/ 326816 h 530651"/>
                <a:gd name="connsiteX5" fmla="*/ 7631 w 485936"/>
                <a:gd name="connsiteY5" fmla="*/ 416351 h 530651"/>
                <a:gd name="connsiteX0" fmla="*/ 182902 w 485947"/>
                <a:gd name="connsiteY0" fmla="*/ 536890 h 536890"/>
                <a:gd name="connsiteX1" fmla="*/ 22 w 485947"/>
                <a:gd name="connsiteY1" fmla="*/ 186370 h 536890"/>
                <a:gd name="connsiteX2" fmla="*/ 175282 w 485947"/>
                <a:gd name="connsiteY2" fmla="*/ 11110 h 536890"/>
                <a:gd name="connsiteX3" fmla="*/ 434362 w 485947"/>
                <a:gd name="connsiteY3" fmla="*/ 79690 h 536890"/>
                <a:gd name="connsiteX4" fmla="*/ 420392 w 485947"/>
                <a:gd name="connsiteY4" fmla="*/ 333055 h 536890"/>
                <a:gd name="connsiteX5" fmla="*/ 7642 w 485947"/>
                <a:gd name="connsiteY5" fmla="*/ 422590 h 536890"/>
                <a:gd name="connsiteX0" fmla="*/ 189301 w 485996"/>
                <a:gd name="connsiteY0" fmla="*/ 441640 h 441640"/>
                <a:gd name="connsiteX1" fmla="*/ 71 w 485996"/>
                <a:gd name="connsiteY1" fmla="*/ 186370 h 441640"/>
                <a:gd name="connsiteX2" fmla="*/ 175331 w 485996"/>
                <a:gd name="connsiteY2" fmla="*/ 11110 h 441640"/>
                <a:gd name="connsiteX3" fmla="*/ 434411 w 485996"/>
                <a:gd name="connsiteY3" fmla="*/ 79690 h 441640"/>
                <a:gd name="connsiteX4" fmla="*/ 420441 w 485996"/>
                <a:gd name="connsiteY4" fmla="*/ 333055 h 441640"/>
                <a:gd name="connsiteX5" fmla="*/ 7691 w 485996"/>
                <a:gd name="connsiteY5" fmla="*/ 422590 h 441640"/>
                <a:gd name="connsiteX0" fmla="*/ 129744 w 486764"/>
                <a:gd name="connsiteY0" fmla="*/ 381315 h 422590"/>
                <a:gd name="connsiteX1" fmla="*/ 839 w 486764"/>
                <a:gd name="connsiteY1" fmla="*/ 186370 h 422590"/>
                <a:gd name="connsiteX2" fmla="*/ 176099 w 486764"/>
                <a:gd name="connsiteY2" fmla="*/ 11110 h 422590"/>
                <a:gd name="connsiteX3" fmla="*/ 435179 w 486764"/>
                <a:gd name="connsiteY3" fmla="*/ 79690 h 422590"/>
                <a:gd name="connsiteX4" fmla="*/ 421209 w 486764"/>
                <a:gd name="connsiteY4" fmla="*/ 333055 h 422590"/>
                <a:gd name="connsiteX5" fmla="*/ 8459 w 486764"/>
                <a:gd name="connsiteY5" fmla="*/ 422590 h 422590"/>
                <a:gd name="connsiteX0" fmla="*/ 129591 w 486611"/>
                <a:gd name="connsiteY0" fmla="*/ 381315 h 422590"/>
                <a:gd name="connsiteX1" fmla="*/ 686 w 486611"/>
                <a:gd name="connsiteY1" fmla="*/ 186370 h 422590"/>
                <a:gd name="connsiteX2" fmla="*/ 175946 w 486611"/>
                <a:gd name="connsiteY2" fmla="*/ 11110 h 422590"/>
                <a:gd name="connsiteX3" fmla="*/ 435026 w 486611"/>
                <a:gd name="connsiteY3" fmla="*/ 79690 h 422590"/>
                <a:gd name="connsiteX4" fmla="*/ 421056 w 486611"/>
                <a:gd name="connsiteY4" fmla="*/ 333055 h 422590"/>
                <a:gd name="connsiteX5" fmla="*/ 8306 w 486611"/>
                <a:gd name="connsiteY5" fmla="*/ 422590 h 422590"/>
                <a:gd name="connsiteX0" fmla="*/ 129343 w 486363"/>
                <a:gd name="connsiteY0" fmla="*/ 381315 h 422590"/>
                <a:gd name="connsiteX1" fmla="*/ 438 w 486363"/>
                <a:gd name="connsiteY1" fmla="*/ 186370 h 422590"/>
                <a:gd name="connsiteX2" fmla="*/ 175698 w 486363"/>
                <a:gd name="connsiteY2" fmla="*/ 11110 h 422590"/>
                <a:gd name="connsiteX3" fmla="*/ 434778 w 486363"/>
                <a:gd name="connsiteY3" fmla="*/ 79690 h 422590"/>
                <a:gd name="connsiteX4" fmla="*/ 420808 w 486363"/>
                <a:gd name="connsiteY4" fmla="*/ 333055 h 422590"/>
                <a:gd name="connsiteX5" fmla="*/ 8058 w 486363"/>
                <a:gd name="connsiteY5" fmla="*/ 422590 h 422590"/>
                <a:gd name="connsiteX0" fmla="*/ 148090 w 486060"/>
                <a:gd name="connsiteY0" fmla="*/ 336865 h 422590"/>
                <a:gd name="connsiteX1" fmla="*/ 135 w 486060"/>
                <a:gd name="connsiteY1" fmla="*/ 186370 h 422590"/>
                <a:gd name="connsiteX2" fmla="*/ 175395 w 486060"/>
                <a:gd name="connsiteY2" fmla="*/ 11110 h 422590"/>
                <a:gd name="connsiteX3" fmla="*/ 434475 w 486060"/>
                <a:gd name="connsiteY3" fmla="*/ 79690 h 422590"/>
                <a:gd name="connsiteX4" fmla="*/ 420505 w 486060"/>
                <a:gd name="connsiteY4" fmla="*/ 333055 h 422590"/>
                <a:gd name="connsiteX5" fmla="*/ 7755 w 486060"/>
                <a:gd name="connsiteY5" fmla="*/ 422590 h 422590"/>
                <a:gd name="connsiteX0" fmla="*/ 148303 w 486273"/>
                <a:gd name="connsiteY0" fmla="*/ 336865 h 422590"/>
                <a:gd name="connsiteX1" fmla="*/ 348 w 486273"/>
                <a:gd name="connsiteY1" fmla="*/ 186370 h 422590"/>
                <a:gd name="connsiteX2" fmla="*/ 175608 w 486273"/>
                <a:gd name="connsiteY2" fmla="*/ 11110 h 422590"/>
                <a:gd name="connsiteX3" fmla="*/ 434688 w 486273"/>
                <a:gd name="connsiteY3" fmla="*/ 79690 h 422590"/>
                <a:gd name="connsiteX4" fmla="*/ 420718 w 486273"/>
                <a:gd name="connsiteY4" fmla="*/ 333055 h 422590"/>
                <a:gd name="connsiteX5" fmla="*/ 7968 w 486273"/>
                <a:gd name="connsiteY5" fmla="*/ 422590 h 42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273" h="422590">
                  <a:moveTo>
                    <a:pt x="148303" y="336865"/>
                  </a:moveTo>
                  <a:cubicBezTo>
                    <a:pt x="35273" y="297495"/>
                    <a:pt x="-4203" y="240663"/>
                    <a:pt x="348" y="186370"/>
                  </a:cubicBezTo>
                  <a:cubicBezTo>
                    <a:pt x="4899" y="132078"/>
                    <a:pt x="52418" y="44765"/>
                    <a:pt x="175608" y="11110"/>
                  </a:cubicBezTo>
                  <a:cubicBezTo>
                    <a:pt x="298798" y="-22545"/>
                    <a:pt x="393836" y="26033"/>
                    <a:pt x="434688" y="79690"/>
                  </a:cubicBezTo>
                  <a:cubicBezTo>
                    <a:pt x="475540" y="133347"/>
                    <a:pt x="533113" y="260030"/>
                    <a:pt x="420718" y="333055"/>
                  </a:cubicBezTo>
                  <a:cubicBezTo>
                    <a:pt x="308323" y="406080"/>
                    <a:pt x="198468" y="391475"/>
                    <a:pt x="7968" y="422590"/>
                  </a:cubicBezTo>
                </a:path>
              </a:pathLst>
            </a:custGeom>
            <a:noFill/>
            <a:ln w="25400" cmpd="sng">
              <a:gradFill flip="none" rotWithShape="1">
                <a:gsLst>
                  <a:gs pos="3000">
                    <a:srgbClr val="F3E513"/>
                  </a:gs>
                  <a:gs pos="100000">
                    <a:srgbClr val="0F802E"/>
                  </a:gs>
                </a:gsLst>
                <a:lin ang="16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783155" y="1598090"/>
              <a:ext cx="288011" cy="337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cs typeface="+mn-ea"/>
                  <a:sym typeface="+mn-lt"/>
                </a:rPr>
                <a:t>01</a:t>
              </a:r>
              <a:endParaRPr lang="zh-CN" altLang="en-US" sz="7200" dirty="0">
                <a:cs typeface="+mn-ea"/>
                <a:sym typeface="+mn-lt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3149765" y="3122684"/>
            <a:ext cx="3549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4000" dirty="0">
                <a:cs typeface="+mn-ea"/>
                <a:sym typeface="+mn-lt"/>
              </a:rPr>
              <a:t>Add title text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02000" y="431101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388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029630" y="2322444"/>
            <a:ext cx="4696271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kumimoji="1"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29630" y="1921444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1"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52752" y="1808633"/>
            <a:ext cx="3719136" cy="3481227"/>
            <a:chOff x="1099634" y="1554652"/>
            <a:chExt cx="4502855" cy="4214813"/>
          </a:xfrm>
        </p:grpSpPr>
        <p:sp>
          <p:nvSpPr>
            <p:cNvPr id="5" name="矩形 4"/>
            <p:cNvSpPr/>
            <p:nvPr/>
          </p:nvSpPr>
          <p:spPr>
            <a:xfrm>
              <a:off x="1099634" y="1554652"/>
              <a:ext cx="3214687" cy="4214813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305497" y="3391827"/>
              <a:ext cx="3296992" cy="1210614"/>
            </a:xfrm>
            <a:prstGeom prst="rect">
              <a:avLst/>
            </a:prstGeom>
            <a:solidFill>
              <a:srgbClr val="A4C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822913" y="3622425"/>
              <a:ext cx="2762143" cy="7080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BUSINESS</a:t>
              </a:r>
              <a:endParaRPr kumimoji="1"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029629" y="4152743"/>
            <a:ext cx="4696271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31942" y="290448"/>
            <a:ext cx="651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01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00630" y="212594"/>
            <a:ext cx="3549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4000" dirty="0">
                <a:cs typeface="+mn-ea"/>
                <a:sym typeface="+mn-lt"/>
              </a:rPr>
              <a:t>Add title text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029629" y="4920528"/>
            <a:ext cx="4696271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1661785" y="1751406"/>
            <a:ext cx="9229992" cy="3588175"/>
            <a:chOff x="996649" y="1964399"/>
            <a:chExt cx="10560264" cy="4105321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96649" y="1966092"/>
              <a:ext cx="0" cy="2589497"/>
            </a:xfrm>
            <a:prstGeom prst="line">
              <a:avLst/>
            </a:prstGeom>
            <a:solidFill>
              <a:srgbClr val="00A39E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996649" y="1966092"/>
              <a:ext cx="39426" cy="1182779"/>
            </a:xfrm>
            <a:prstGeom prst="rect">
              <a:avLst/>
            </a:prstGeom>
            <a:solidFill>
              <a:srgbClr val="A4CC41"/>
            </a:solidFill>
            <a:ln>
              <a:solidFill>
                <a:srgbClr val="FFD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" name="直接连接符 5"/>
            <p:cNvCxnSpPr/>
            <p:nvPr/>
          </p:nvCxnSpPr>
          <p:spPr>
            <a:xfrm flipV="1">
              <a:off x="3636716" y="3451917"/>
              <a:ext cx="0" cy="2613558"/>
            </a:xfrm>
            <a:prstGeom prst="line">
              <a:avLst/>
            </a:prstGeom>
            <a:solidFill>
              <a:srgbClr val="82B73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 flipV="1">
              <a:off x="3636716" y="4886941"/>
              <a:ext cx="39426" cy="1182779"/>
            </a:xfrm>
            <a:prstGeom prst="rect">
              <a:avLst/>
            </a:prstGeom>
            <a:solidFill>
              <a:srgbClr val="0F8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7" name="直接连接符 8"/>
            <p:cNvCxnSpPr/>
            <p:nvPr/>
          </p:nvCxnSpPr>
          <p:spPr>
            <a:xfrm>
              <a:off x="6276782" y="1966092"/>
              <a:ext cx="0" cy="2589497"/>
            </a:xfrm>
            <a:prstGeom prst="line">
              <a:avLst/>
            </a:prstGeom>
            <a:solidFill>
              <a:srgbClr val="F39C1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6276782" y="1966092"/>
              <a:ext cx="39426" cy="1182779"/>
            </a:xfrm>
            <a:prstGeom prst="rect">
              <a:avLst/>
            </a:prstGeom>
            <a:solidFill>
              <a:srgbClr val="A4C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9" name="直接连接符 11"/>
            <p:cNvCxnSpPr/>
            <p:nvPr/>
          </p:nvCxnSpPr>
          <p:spPr>
            <a:xfrm flipV="1">
              <a:off x="8916847" y="3451912"/>
              <a:ext cx="0" cy="2613559"/>
            </a:xfrm>
            <a:prstGeom prst="line">
              <a:avLst/>
            </a:prstGeom>
            <a:solidFill>
              <a:srgbClr val="E2376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 flipV="1">
              <a:off x="8916847" y="4886937"/>
              <a:ext cx="39426" cy="1182779"/>
            </a:xfrm>
            <a:prstGeom prst="rect">
              <a:avLst/>
            </a:prstGeom>
            <a:solidFill>
              <a:srgbClr val="0F8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276783" y="3451912"/>
              <a:ext cx="2299761" cy="1114105"/>
            </a:xfrm>
            <a:prstGeom prst="rect">
              <a:avLst/>
            </a:prstGeom>
            <a:solidFill>
              <a:srgbClr val="A4CC41"/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120"/>
            <p:cNvSpPr>
              <a:spLocks noEditPoints="1"/>
            </p:cNvSpPr>
            <p:nvPr/>
          </p:nvSpPr>
          <p:spPr bwMode="auto">
            <a:xfrm>
              <a:off x="7105540" y="3760875"/>
              <a:ext cx="626806" cy="496179"/>
            </a:xfrm>
            <a:custGeom>
              <a:avLst/>
              <a:gdLst>
                <a:gd name="T0" fmla="*/ 2455 w 3573"/>
                <a:gd name="T1" fmla="*/ 579 h 2827"/>
                <a:gd name="T2" fmla="*/ 2600 w 3573"/>
                <a:gd name="T3" fmla="*/ 760 h 2827"/>
                <a:gd name="T4" fmla="*/ 2739 w 3573"/>
                <a:gd name="T5" fmla="*/ 1081 h 2827"/>
                <a:gd name="T6" fmla="*/ 2787 w 3573"/>
                <a:gd name="T7" fmla="*/ 1432 h 2827"/>
                <a:gd name="T8" fmla="*/ 2745 w 3573"/>
                <a:gd name="T9" fmla="*/ 1761 h 2827"/>
                <a:gd name="T10" fmla="*/ 2621 w 3573"/>
                <a:gd name="T11" fmla="*/ 2067 h 2827"/>
                <a:gd name="T12" fmla="*/ 2489 w 3573"/>
                <a:gd name="T13" fmla="*/ 2244 h 2827"/>
                <a:gd name="T14" fmla="*/ 2399 w 3573"/>
                <a:gd name="T15" fmla="*/ 2271 h 2827"/>
                <a:gd name="T16" fmla="*/ 2304 w 3573"/>
                <a:gd name="T17" fmla="*/ 2241 h 2827"/>
                <a:gd name="T18" fmla="*/ 2230 w 3573"/>
                <a:gd name="T19" fmla="*/ 2155 h 2827"/>
                <a:gd name="T20" fmla="*/ 2221 w 3573"/>
                <a:gd name="T21" fmla="*/ 2044 h 2827"/>
                <a:gd name="T22" fmla="*/ 2327 w 3573"/>
                <a:gd name="T23" fmla="*/ 1864 h 2827"/>
                <a:gd name="T24" fmla="*/ 2421 w 3573"/>
                <a:gd name="T25" fmla="*/ 1582 h 2827"/>
                <a:gd name="T26" fmla="*/ 2422 w 3573"/>
                <a:gd name="T27" fmla="*/ 1289 h 2827"/>
                <a:gd name="T28" fmla="*/ 2338 w 3573"/>
                <a:gd name="T29" fmla="*/ 1020 h 2827"/>
                <a:gd name="T30" fmla="*/ 2205 w 3573"/>
                <a:gd name="T31" fmla="*/ 815 h 2827"/>
                <a:gd name="T32" fmla="*/ 2191 w 3573"/>
                <a:gd name="T33" fmla="*/ 701 h 2827"/>
                <a:gd name="T34" fmla="*/ 2255 w 3573"/>
                <a:gd name="T35" fmla="*/ 602 h 2827"/>
                <a:gd name="T36" fmla="*/ 2350 w 3573"/>
                <a:gd name="T37" fmla="*/ 557 h 2827"/>
                <a:gd name="T38" fmla="*/ 1694 w 3573"/>
                <a:gd name="T39" fmla="*/ 195 h 2827"/>
                <a:gd name="T40" fmla="*/ 1776 w 3573"/>
                <a:gd name="T41" fmla="*/ 282 h 2827"/>
                <a:gd name="T42" fmla="*/ 1785 w 3573"/>
                <a:gd name="T43" fmla="*/ 2553 h 2827"/>
                <a:gd name="T44" fmla="*/ 1720 w 3573"/>
                <a:gd name="T45" fmla="*/ 2653 h 2827"/>
                <a:gd name="T46" fmla="*/ 1625 w 3573"/>
                <a:gd name="T47" fmla="*/ 2685 h 2827"/>
                <a:gd name="T48" fmla="*/ 1522 w 3573"/>
                <a:gd name="T49" fmla="*/ 2647 h 2827"/>
                <a:gd name="T50" fmla="*/ 99 w 3573"/>
                <a:gd name="T51" fmla="*/ 1903 h 2827"/>
                <a:gd name="T52" fmla="*/ 13 w 3573"/>
                <a:gd name="T53" fmla="*/ 1817 h 2827"/>
                <a:gd name="T54" fmla="*/ 3 w 3573"/>
                <a:gd name="T55" fmla="*/ 1078 h 2827"/>
                <a:gd name="T56" fmla="*/ 72 w 3573"/>
                <a:gd name="T57" fmla="*/ 976 h 2827"/>
                <a:gd name="T58" fmla="*/ 635 w 3573"/>
                <a:gd name="T59" fmla="*/ 949 h 2827"/>
                <a:gd name="T60" fmla="*/ 1605 w 3573"/>
                <a:gd name="T61" fmla="*/ 181 h 2827"/>
                <a:gd name="T62" fmla="*/ 2983 w 3573"/>
                <a:gd name="T63" fmla="*/ 11 h 2827"/>
                <a:gd name="T64" fmla="*/ 3118 w 3573"/>
                <a:gd name="T65" fmla="*/ 138 h 2827"/>
                <a:gd name="T66" fmla="*/ 3350 w 3573"/>
                <a:gd name="T67" fmla="*/ 499 h 2827"/>
                <a:gd name="T68" fmla="*/ 3503 w 3573"/>
                <a:gd name="T69" fmla="*/ 899 h 2827"/>
                <a:gd name="T70" fmla="*/ 3569 w 3573"/>
                <a:gd name="T71" fmla="*/ 1324 h 2827"/>
                <a:gd name="T72" fmla="*/ 3545 w 3573"/>
                <a:gd name="T73" fmla="*/ 1768 h 2827"/>
                <a:gd name="T74" fmla="*/ 3427 w 3573"/>
                <a:gd name="T75" fmla="*/ 2196 h 2827"/>
                <a:gd name="T76" fmla="*/ 3218 w 3573"/>
                <a:gd name="T77" fmla="*/ 2590 h 2827"/>
                <a:gd name="T78" fmla="*/ 3040 w 3573"/>
                <a:gd name="T79" fmla="*/ 2804 h 2827"/>
                <a:gd name="T80" fmla="*/ 2957 w 3573"/>
                <a:gd name="T81" fmla="*/ 2827 h 2827"/>
                <a:gd name="T82" fmla="*/ 2863 w 3573"/>
                <a:gd name="T83" fmla="*/ 2797 h 2827"/>
                <a:gd name="T84" fmla="*/ 2787 w 3573"/>
                <a:gd name="T85" fmla="*/ 2709 h 2827"/>
                <a:gd name="T86" fmla="*/ 2783 w 3573"/>
                <a:gd name="T87" fmla="*/ 2594 h 2827"/>
                <a:gd name="T88" fmla="*/ 2933 w 3573"/>
                <a:gd name="T89" fmla="*/ 2378 h 2827"/>
                <a:gd name="T90" fmla="*/ 3113 w 3573"/>
                <a:gd name="T91" fmla="*/ 2022 h 2827"/>
                <a:gd name="T92" fmla="*/ 3206 w 3573"/>
                <a:gd name="T93" fmla="*/ 1633 h 2827"/>
                <a:gd name="T94" fmla="*/ 3207 w 3573"/>
                <a:gd name="T95" fmla="*/ 1239 h 2827"/>
                <a:gd name="T96" fmla="*/ 3122 w 3573"/>
                <a:gd name="T97" fmla="*/ 866 h 2827"/>
                <a:gd name="T98" fmla="*/ 2957 w 3573"/>
                <a:gd name="T99" fmla="*/ 522 h 2827"/>
                <a:gd name="T100" fmla="*/ 2767 w 3573"/>
                <a:gd name="T101" fmla="*/ 269 h 2827"/>
                <a:gd name="T102" fmla="*/ 2744 w 3573"/>
                <a:gd name="T103" fmla="*/ 165 h 2827"/>
                <a:gd name="T104" fmla="*/ 2791 w 3573"/>
                <a:gd name="T105" fmla="*/ 70 h 2827"/>
                <a:gd name="T106" fmla="*/ 2878 w 3573"/>
                <a:gd name="T107" fmla="*/ 8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73" h="2827">
                  <a:moveTo>
                    <a:pt x="2378" y="555"/>
                  </a:moveTo>
                  <a:lnTo>
                    <a:pt x="2404" y="559"/>
                  </a:lnTo>
                  <a:lnTo>
                    <a:pt x="2431" y="567"/>
                  </a:lnTo>
                  <a:lnTo>
                    <a:pt x="2455" y="579"/>
                  </a:lnTo>
                  <a:lnTo>
                    <a:pt x="2476" y="595"/>
                  </a:lnTo>
                  <a:lnTo>
                    <a:pt x="2495" y="614"/>
                  </a:lnTo>
                  <a:lnTo>
                    <a:pt x="2551" y="686"/>
                  </a:lnTo>
                  <a:lnTo>
                    <a:pt x="2600" y="760"/>
                  </a:lnTo>
                  <a:lnTo>
                    <a:pt x="2643" y="837"/>
                  </a:lnTo>
                  <a:lnTo>
                    <a:pt x="2680" y="916"/>
                  </a:lnTo>
                  <a:lnTo>
                    <a:pt x="2713" y="998"/>
                  </a:lnTo>
                  <a:lnTo>
                    <a:pt x="2739" y="1081"/>
                  </a:lnTo>
                  <a:lnTo>
                    <a:pt x="2761" y="1166"/>
                  </a:lnTo>
                  <a:lnTo>
                    <a:pt x="2775" y="1253"/>
                  </a:lnTo>
                  <a:lnTo>
                    <a:pt x="2784" y="1342"/>
                  </a:lnTo>
                  <a:lnTo>
                    <a:pt x="2787" y="1432"/>
                  </a:lnTo>
                  <a:lnTo>
                    <a:pt x="2785" y="1516"/>
                  </a:lnTo>
                  <a:lnTo>
                    <a:pt x="2776" y="1598"/>
                  </a:lnTo>
                  <a:lnTo>
                    <a:pt x="2763" y="1681"/>
                  </a:lnTo>
                  <a:lnTo>
                    <a:pt x="2745" y="1761"/>
                  </a:lnTo>
                  <a:lnTo>
                    <a:pt x="2722" y="1840"/>
                  </a:lnTo>
                  <a:lnTo>
                    <a:pt x="2693" y="1918"/>
                  </a:lnTo>
                  <a:lnTo>
                    <a:pt x="2660" y="1993"/>
                  </a:lnTo>
                  <a:lnTo>
                    <a:pt x="2621" y="2067"/>
                  </a:lnTo>
                  <a:lnTo>
                    <a:pt x="2578" y="2137"/>
                  </a:lnTo>
                  <a:lnTo>
                    <a:pt x="2529" y="2206"/>
                  </a:lnTo>
                  <a:lnTo>
                    <a:pt x="2510" y="2226"/>
                  </a:lnTo>
                  <a:lnTo>
                    <a:pt x="2489" y="2244"/>
                  </a:lnTo>
                  <a:lnTo>
                    <a:pt x="2464" y="2257"/>
                  </a:lnTo>
                  <a:lnTo>
                    <a:pt x="2438" y="2267"/>
                  </a:lnTo>
                  <a:lnTo>
                    <a:pt x="2411" y="2271"/>
                  </a:lnTo>
                  <a:lnTo>
                    <a:pt x="2399" y="2271"/>
                  </a:lnTo>
                  <a:lnTo>
                    <a:pt x="2374" y="2269"/>
                  </a:lnTo>
                  <a:lnTo>
                    <a:pt x="2349" y="2263"/>
                  </a:lnTo>
                  <a:lnTo>
                    <a:pt x="2326" y="2254"/>
                  </a:lnTo>
                  <a:lnTo>
                    <a:pt x="2304" y="2241"/>
                  </a:lnTo>
                  <a:lnTo>
                    <a:pt x="2284" y="2224"/>
                  </a:lnTo>
                  <a:lnTo>
                    <a:pt x="2263" y="2202"/>
                  </a:lnTo>
                  <a:lnTo>
                    <a:pt x="2244" y="2180"/>
                  </a:lnTo>
                  <a:lnTo>
                    <a:pt x="2230" y="2155"/>
                  </a:lnTo>
                  <a:lnTo>
                    <a:pt x="2220" y="2128"/>
                  </a:lnTo>
                  <a:lnTo>
                    <a:pt x="2216" y="2099"/>
                  </a:lnTo>
                  <a:lnTo>
                    <a:pt x="2216" y="2071"/>
                  </a:lnTo>
                  <a:lnTo>
                    <a:pt x="2221" y="2044"/>
                  </a:lnTo>
                  <a:lnTo>
                    <a:pt x="2232" y="2017"/>
                  </a:lnTo>
                  <a:lnTo>
                    <a:pt x="2247" y="1992"/>
                  </a:lnTo>
                  <a:lnTo>
                    <a:pt x="2290" y="1929"/>
                  </a:lnTo>
                  <a:lnTo>
                    <a:pt x="2327" y="1864"/>
                  </a:lnTo>
                  <a:lnTo>
                    <a:pt x="2360" y="1796"/>
                  </a:lnTo>
                  <a:lnTo>
                    <a:pt x="2386" y="1727"/>
                  </a:lnTo>
                  <a:lnTo>
                    <a:pt x="2407" y="1655"/>
                  </a:lnTo>
                  <a:lnTo>
                    <a:pt x="2421" y="1582"/>
                  </a:lnTo>
                  <a:lnTo>
                    <a:pt x="2429" y="1507"/>
                  </a:lnTo>
                  <a:lnTo>
                    <a:pt x="2433" y="1432"/>
                  </a:lnTo>
                  <a:lnTo>
                    <a:pt x="2431" y="1359"/>
                  </a:lnTo>
                  <a:lnTo>
                    <a:pt x="2422" y="1289"/>
                  </a:lnTo>
                  <a:lnTo>
                    <a:pt x="2409" y="1219"/>
                  </a:lnTo>
                  <a:lnTo>
                    <a:pt x="2390" y="1151"/>
                  </a:lnTo>
                  <a:lnTo>
                    <a:pt x="2366" y="1085"/>
                  </a:lnTo>
                  <a:lnTo>
                    <a:pt x="2338" y="1020"/>
                  </a:lnTo>
                  <a:lnTo>
                    <a:pt x="2304" y="957"/>
                  </a:lnTo>
                  <a:lnTo>
                    <a:pt x="2266" y="898"/>
                  </a:lnTo>
                  <a:lnTo>
                    <a:pt x="2222" y="840"/>
                  </a:lnTo>
                  <a:lnTo>
                    <a:pt x="2205" y="815"/>
                  </a:lnTo>
                  <a:lnTo>
                    <a:pt x="2194" y="788"/>
                  </a:lnTo>
                  <a:lnTo>
                    <a:pt x="2187" y="759"/>
                  </a:lnTo>
                  <a:lnTo>
                    <a:pt x="2186" y="730"/>
                  </a:lnTo>
                  <a:lnTo>
                    <a:pt x="2191" y="701"/>
                  </a:lnTo>
                  <a:lnTo>
                    <a:pt x="2199" y="674"/>
                  </a:lnTo>
                  <a:lnTo>
                    <a:pt x="2213" y="648"/>
                  </a:lnTo>
                  <a:lnTo>
                    <a:pt x="2233" y="624"/>
                  </a:lnTo>
                  <a:lnTo>
                    <a:pt x="2255" y="602"/>
                  </a:lnTo>
                  <a:lnTo>
                    <a:pt x="2276" y="585"/>
                  </a:lnTo>
                  <a:lnTo>
                    <a:pt x="2299" y="571"/>
                  </a:lnTo>
                  <a:lnTo>
                    <a:pt x="2324" y="562"/>
                  </a:lnTo>
                  <a:lnTo>
                    <a:pt x="2350" y="557"/>
                  </a:lnTo>
                  <a:lnTo>
                    <a:pt x="2378" y="555"/>
                  </a:lnTo>
                  <a:close/>
                  <a:moveTo>
                    <a:pt x="1635" y="180"/>
                  </a:moveTo>
                  <a:lnTo>
                    <a:pt x="1665" y="184"/>
                  </a:lnTo>
                  <a:lnTo>
                    <a:pt x="1694" y="195"/>
                  </a:lnTo>
                  <a:lnTo>
                    <a:pt x="1720" y="210"/>
                  </a:lnTo>
                  <a:lnTo>
                    <a:pt x="1743" y="231"/>
                  </a:lnTo>
                  <a:lnTo>
                    <a:pt x="1762" y="255"/>
                  </a:lnTo>
                  <a:lnTo>
                    <a:pt x="1776" y="282"/>
                  </a:lnTo>
                  <a:lnTo>
                    <a:pt x="1785" y="310"/>
                  </a:lnTo>
                  <a:lnTo>
                    <a:pt x="1787" y="341"/>
                  </a:lnTo>
                  <a:lnTo>
                    <a:pt x="1787" y="2523"/>
                  </a:lnTo>
                  <a:lnTo>
                    <a:pt x="1785" y="2553"/>
                  </a:lnTo>
                  <a:lnTo>
                    <a:pt x="1776" y="2583"/>
                  </a:lnTo>
                  <a:lnTo>
                    <a:pt x="1762" y="2610"/>
                  </a:lnTo>
                  <a:lnTo>
                    <a:pt x="1743" y="2634"/>
                  </a:lnTo>
                  <a:lnTo>
                    <a:pt x="1720" y="2653"/>
                  </a:lnTo>
                  <a:lnTo>
                    <a:pt x="1694" y="2670"/>
                  </a:lnTo>
                  <a:lnTo>
                    <a:pt x="1671" y="2678"/>
                  </a:lnTo>
                  <a:lnTo>
                    <a:pt x="1648" y="2683"/>
                  </a:lnTo>
                  <a:lnTo>
                    <a:pt x="1625" y="2685"/>
                  </a:lnTo>
                  <a:lnTo>
                    <a:pt x="1597" y="2683"/>
                  </a:lnTo>
                  <a:lnTo>
                    <a:pt x="1571" y="2675"/>
                  </a:lnTo>
                  <a:lnTo>
                    <a:pt x="1545" y="2663"/>
                  </a:lnTo>
                  <a:lnTo>
                    <a:pt x="1522" y="2647"/>
                  </a:lnTo>
                  <a:lnTo>
                    <a:pt x="635" y="1916"/>
                  </a:lnTo>
                  <a:lnTo>
                    <a:pt x="163" y="1916"/>
                  </a:lnTo>
                  <a:lnTo>
                    <a:pt x="130" y="1912"/>
                  </a:lnTo>
                  <a:lnTo>
                    <a:pt x="99" y="1903"/>
                  </a:lnTo>
                  <a:lnTo>
                    <a:pt x="72" y="1887"/>
                  </a:lnTo>
                  <a:lnTo>
                    <a:pt x="48" y="1868"/>
                  </a:lnTo>
                  <a:lnTo>
                    <a:pt x="27" y="1844"/>
                  </a:lnTo>
                  <a:lnTo>
                    <a:pt x="13" y="1817"/>
                  </a:lnTo>
                  <a:lnTo>
                    <a:pt x="3" y="1786"/>
                  </a:lnTo>
                  <a:lnTo>
                    <a:pt x="0" y="1754"/>
                  </a:lnTo>
                  <a:lnTo>
                    <a:pt x="0" y="1111"/>
                  </a:lnTo>
                  <a:lnTo>
                    <a:pt x="3" y="1078"/>
                  </a:lnTo>
                  <a:lnTo>
                    <a:pt x="13" y="1048"/>
                  </a:lnTo>
                  <a:lnTo>
                    <a:pt x="27" y="1019"/>
                  </a:lnTo>
                  <a:lnTo>
                    <a:pt x="48" y="995"/>
                  </a:lnTo>
                  <a:lnTo>
                    <a:pt x="72" y="976"/>
                  </a:lnTo>
                  <a:lnTo>
                    <a:pt x="99" y="961"/>
                  </a:lnTo>
                  <a:lnTo>
                    <a:pt x="130" y="952"/>
                  </a:lnTo>
                  <a:lnTo>
                    <a:pt x="163" y="949"/>
                  </a:lnTo>
                  <a:lnTo>
                    <a:pt x="635" y="949"/>
                  </a:lnTo>
                  <a:lnTo>
                    <a:pt x="1522" y="216"/>
                  </a:lnTo>
                  <a:lnTo>
                    <a:pt x="1547" y="199"/>
                  </a:lnTo>
                  <a:lnTo>
                    <a:pt x="1575" y="187"/>
                  </a:lnTo>
                  <a:lnTo>
                    <a:pt x="1605" y="181"/>
                  </a:lnTo>
                  <a:lnTo>
                    <a:pt x="1635" y="180"/>
                  </a:lnTo>
                  <a:close/>
                  <a:moveTo>
                    <a:pt x="2931" y="0"/>
                  </a:moveTo>
                  <a:lnTo>
                    <a:pt x="2957" y="4"/>
                  </a:lnTo>
                  <a:lnTo>
                    <a:pt x="2983" y="11"/>
                  </a:lnTo>
                  <a:lnTo>
                    <a:pt x="3007" y="22"/>
                  </a:lnTo>
                  <a:lnTo>
                    <a:pt x="3028" y="37"/>
                  </a:lnTo>
                  <a:lnTo>
                    <a:pt x="3048" y="55"/>
                  </a:lnTo>
                  <a:lnTo>
                    <a:pt x="3118" y="138"/>
                  </a:lnTo>
                  <a:lnTo>
                    <a:pt x="3183" y="224"/>
                  </a:lnTo>
                  <a:lnTo>
                    <a:pt x="3244" y="313"/>
                  </a:lnTo>
                  <a:lnTo>
                    <a:pt x="3300" y="406"/>
                  </a:lnTo>
                  <a:lnTo>
                    <a:pt x="3350" y="499"/>
                  </a:lnTo>
                  <a:lnTo>
                    <a:pt x="3396" y="597"/>
                  </a:lnTo>
                  <a:lnTo>
                    <a:pt x="3437" y="696"/>
                  </a:lnTo>
                  <a:lnTo>
                    <a:pt x="3472" y="797"/>
                  </a:lnTo>
                  <a:lnTo>
                    <a:pt x="3503" y="899"/>
                  </a:lnTo>
                  <a:lnTo>
                    <a:pt x="3528" y="1003"/>
                  </a:lnTo>
                  <a:lnTo>
                    <a:pt x="3548" y="1108"/>
                  </a:lnTo>
                  <a:lnTo>
                    <a:pt x="3562" y="1216"/>
                  </a:lnTo>
                  <a:lnTo>
                    <a:pt x="3569" y="1324"/>
                  </a:lnTo>
                  <a:lnTo>
                    <a:pt x="3573" y="1432"/>
                  </a:lnTo>
                  <a:lnTo>
                    <a:pt x="3569" y="1545"/>
                  </a:lnTo>
                  <a:lnTo>
                    <a:pt x="3561" y="1656"/>
                  </a:lnTo>
                  <a:lnTo>
                    <a:pt x="3545" y="1768"/>
                  </a:lnTo>
                  <a:lnTo>
                    <a:pt x="3524" y="1877"/>
                  </a:lnTo>
                  <a:lnTo>
                    <a:pt x="3497" y="1985"/>
                  </a:lnTo>
                  <a:lnTo>
                    <a:pt x="3465" y="2092"/>
                  </a:lnTo>
                  <a:lnTo>
                    <a:pt x="3427" y="2196"/>
                  </a:lnTo>
                  <a:lnTo>
                    <a:pt x="3382" y="2299"/>
                  </a:lnTo>
                  <a:lnTo>
                    <a:pt x="3333" y="2399"/>
                  </a:lnTo>
                  <a:lnTo>
                    <a:pt x="3278" y="2496"/>
                  </a:lnTo>
                  <a:lnTo>
                    <a:pt x="3218" y="2590"/>
                  </a:lnTo>
                  <a:lnTo>
                    <a:pt x="3153" y="2682"/>
                  </a:lnTo>
                  <a:lnTo>
                    <a:pt x="3082" y="2770"/>
                  </a:lnTo>
                  <a:lnTo>
                    <a:pt x="3062" y="2789"/>
                  </a:lnTo>
                  <a:lnTo>
                    <a:pt x="3040" y="2804"/>
                  </a:lnTo>
                  <a:lnTo>
                    <a:pt x="3017" y="2816"/>
                  </a:lnTo>
                  <a:lnTo>
                    <a:pt x="2991" y="2824"/>
                  </a:lnTo>
                  <a:lnTo>
                    <a:pt x="2965" y="2827"/>
                  </a:lnTo>
                  <a:lnTo>
                    <a:pt x="2957" y="2827"/>
                  </a:lnTo>
                  <a:lnTo>
                    <a:pt x="2932" y="2825"/>
                  </a:lnTo>
                  <a:lnTo>
                    <a:pt x="2907" y="2820"/>
                  </a:lnTo>
                  <a:lnTo>
                    <a:pt x="2884" y="2810"/>
                  </a:lnTo>
                  <a:lnTo>
                    <a:pt x="2863" y="2797"/>
                  </a:lnTo>
                  <a:lnTo>
                    <a:pt x="2843" y="2780"/>
                  </a:lnTo>
                  <a:lnTo>
                    <a:pt x="2822" y="2759"/>
                  </a:lnTo>
                  <a:lnTo>
                    <a:pt x="2801" y="2735"/>
                  </a:lnTo>
                  <a:lnTo>
                    <a:pt x="2787" y="2709"/>
                  </a:lnTo>
                  <a:lnTo>
                    <a:pt x="2779" y="2681"/>
                  </a:lnTo>
                  <a:lnTo>
                    <a:pt x="2774" y="2651"/>
                  </a:lnTo>
                  <a:lnTo>
                    <a:pt x="2775" y="2622"/>
                  </a:lnTo>
                  <a:lnTo>
                    <a:pt x="2783" y="2594"/>
                  </a:lnTo>
                  <a:lnTo>
                    <a:pt x="2795" y="2565"/>
                  </a:lnTo>
                  <a:lnTo>
                    <a:pt x="2812" y="2540"/>
                  </a:lnTo>
                  <a:lnTo>
                    <a:pt x="2876" y="2461"/>
                  </a:lnTo>
                  <a:lnTo>
                    <a:pt x="2933" y="2378"/>
                  </a:lnTo>
                  <a:lnTo>
                    <a:pt x="2986" y="2294"/>
                  </a:lnTo>
                  <a:lnTo>
                    <a:pt x="3034" y="2206"/>
                  </a:lnTo>
                  <a:lnTo>
                    <a:pt x="3076" y="2114"/>
                  </a:lnTo>
                  <a:lnTo>
                    <a:pt x="3113" y="2022"/>
                  </a:lnTo>
                  <a:lnTo>
                    <a:pt x="3145" y="1927"/>
                  </a:lnTo>
                  <a:lnTo>
                    <a:pt x="3171" y="1831"/>
                  </a:lnTo>
                  <a:lnTo>
                    <a:pt x="3191" y="1732"/>
                  </a:lnTo>
                  <a:lnTo>
                    <a:pt x="3206" y="1633"/>
                  </a:lnTo>
                  <a:lnTo>
                    <a:pt x="3215" y="1533"/>
                  </a:lnTo>
                  <a:lnTo>
                    <a:pt x="3218" y="1432"/>
                  </a:lnTo>
                  <a:lnTo>
                    <a:pt x="3215" y="1336"/>
                  </a:lnTo>
                  <a:lnTo>
                    <a:pt x="3207" y="1239"/>
                  </a:lnTo>
                  <a:lnTo>
                    <a:pt x="3194" y="1144"/>
                  </a:lnTo>
                  <a:lnTo>
                    <a:pt x="3175" y="1050"/>
                  </a:lnTo>
                  <a:lnTo>
                    <a:pt x="3152" y="957"/>
                  </a:lnTo>
                  <a:lnTo>
                    <a:pt x="3122" y="866"/>
                  </a:lnTo>
                  <a:lnTo>
                    <a:pt x="3088" y="777"/>
                  </a:lnTo>
                  <a:lnTo>
                    <a:pt x="3049" y="690"/>
                  </a:lnTo>
                  <a:lnTo>
                    <a:pt x="3005" y="604"/>
                  </a:lnTo>
                  <a:lnTo>
                    <a:pt x="2957" y="522"/>
                  </a:lnTo>
                  <a:lnTo>
                    <a:pt x="2904" y="442"/>
                  </a:lnTo>
                  <a:lnTo>
                    <a:pt x="2846" y="365"/>
                  </a:lnTo>
                  <a:lnTo>
                    <a:pt x="2784" y="290"/>
                  </a:lnTo>
                  <a:lnTo>
                    <a:pt x="2767" y="269"/>
                  </a:lnTo>
                  <a:lnTo>
                    <a:pt x="2755" y="244"/>
                  </a:lnTo>
                  <a:lnTo>
                    <a:pt x="2747" y="219"/>
                  </a:lnTo>
                  <a:lnTo>
                    <a:pt x="2743" y="191"/>
                  </a:lnTo>
                  <a:lnTo>
                    <a:pt x="2744" y="165"/>
                  </a:lnTo>
                  <a:lnTo>
                    <a:pt x="2749" y="139"/>
                  </a:lnTo>
                  <a:lnTo>
                    <a:pt x="2758" y="114"/>
                  </a:lnTo>
                  <a:lnTo>
                    <a:pt x="2772" y="90"/>
                  </a:lnTo>
                  <a:lnTo>
                    <a:pt x="2791" y="70"/>
                  </a:lnTo>
                  <a:lnTo>
                    <a:pt x="2811" y="48"/>
                  </a:lnTo>
                  <a:lnTo>
                    <a:pt x="2831" y="31"/>
                  </a:lnTo>
                  <a:lnTo>
                    <a:pt x="2854" y="18"/>
                  </a:lnTo>
                  <a:lnTo>
                    <a:pt x="2878" y="8"/>
                  </a:lnTo>
                  <a:lnTo>
                    <a:pt x="2904" y="2"/>
                  </a:lnTo>
                  <a:lnTo>
                    <a:pt x="293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1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996652" y="3451912"/>
              <a:ext cx="2299761" cy="1114105"/>
            </a:xfrm>
            <a:prstGeom prst="rect">
              <a:avLst/>
            </a:prstGeom>
            <a:solidFill>
              <a:srgbClr val="A4CC41"/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Group 1271"/>
            <p:cNvGrpSpPr>
              <a:grpSpLocks noChangeAspect="1"/>
            </p:cNvGrpSpPr>
            <p:nvPr/>
          </p:nvGrpSpPr>
          <p:grpSpPr bwMode="auto">
            <a:xfrm>
              <a:off x="1899598" y="3784011"/>
              <a:ext cx="493864" cy="493365"/>
              <a:chOff x="5516" y="3626"/>
              <a:chExt cx="1981" cy="1979"/>
            </a:xfrm>
            <a:solidFill>
              <a:schemeClr val="bg1"/>
            </a:solidFill>
          </p:grpSpPr>
          <p:sp>
            <p:nvSpPr>
              <p:cNvPr id="15" name="Freeform 1273"/>
              <p:cNvSpPr/>
              <p:nvPr/>
            </p:nvSpPr>
            <p:spPr bwMode="auto">
              <a:xfrm>
                <a:off x="5524" y="4270"/>
                <a:ext cx="491" cy="498"/>
              </a:xfrm>
              <a:custGeom>
                <a:avLst/>
                <a:gdLst>
                  <a:gd name="T0" fmla="*/ 980 w 980"/>
                  <a:gd name="T1" fmla="*/ 0 h 996"/>
                  <a:gd name="T2" fmla="*/ 952 w 980"/>
                  <a:gd name="T3" fmla="*/ 46 h 996"/>
                  <a:gd name="T4" fmla="*/ 921 w 980"/>
                  <a:gd name="T5" fmla="*/ 94 h 996"/>
                  <a:gd name="T6" fmla="*/ 890 w 980"/>
                  <a:gd name="T7" fmla="*/ 145 h 996"/>
                  <a:gd name="T8" fmla="*/ 856 w 980"/>
                  <a:gd name="T9" fmla="*/ 198 h 996"/>
                  <a:gd name="T10" fmla="*/ 819 w 980"/>
                  <a:gd name="T11" fmla="*/ 255 h 996"/>
                  <a:gd name="T12" fmla="*/ 781 w 980"/>
                  <a:gd name="T13" fmla="*/ 314 h 996"/>
                  <a:gd name="T14" fmla="*/ 740 w 980"/>
                  <a:gd name="T15" fmla="*/ 376 h 996"/>
                  <a:gd name="T16" fmla="*/ 696 w 980"/>
                  <a:gd name="T17" fmla="*/ 444 h 996"/>
                  <a:gd name="T18" fmla="*/ 649 w 980"/>
                  <a:gd name="T19" fmla="*/ 514 h 996"/>
                  <a:gd name="T20" fmla="*/ 599 w 980"/>
                  <a:gd name="T21" fmla="*/ 588 h 996"/>
                  <a:gd name="T22" fmla="*/ 546 w 980"/>
                  <a:gd name="T23" fmla="*/ 665 h 996"/>
                  <a:gd name="T24" fmla="*/ 491 w 980"/>
                  <a:gd name="T25" fmla="*/ 748 h 996"/>
                  <a:gd name="T26" fmla="*/ 431 w 980"/>
                  <a:gd name="T27" fmla="*/ 834 h 996"/>
                  <a:gd name="T28" fmla="*/ 369 w 980"/>
                  <a:gd name="T29" fmla="*/ 926 h 996"/>
                  <a:gd name="T30" fmla="*/ 347 w 980"/>
                  <a:gd name="T31" fmla="*/ 960 h 996"/>
                  <a:gd name="T32" fmla="*/ 331 w 980"/>
                  <a:gd name="T33" fmla="*/ 996 h 996"/>
                  <a:gd name="T34" fmla="*/ 0 w 980"/>
                  <a:gd name="T35" fmla="*/ 666 h 996"/>
                  <a:gd name="T36" fmla="*/ 2 w 980"/>
                  <a:gd name="T37" fmla="*/ 664 h 996"/>
                  <a:gd name="T38" fmla="*/ 8 w 980"/>
                  <a:gd name="T39" fmla="*/ 657 h 996"/>
                  <a:gd name="T40" fmla="*/ 18 w 980"/>
                  <a:gd name="T41" fmla="*/ 645 h 996"/>
                  <a:gd name="T42" fmla="*/ 30 w 980"/>
                  <a:gd name="T43" fmla="*/ 629 h 996"/>
                  <a:gd name="T44" fmla="*/ 47 w 980"/>
                  <a:gd name="T45" fmla="*/ 609 h 996"/>
                  <a:gd name="T46" fmla="*/ 66 w 980"/>
                  <a:gd name="T47" fmla="*/ 588 h 996"/>
                  <a:gd name="T48" fmla="*/ 89 w 980"/>
                  <a:gd name="T49" fmla="*/ 561 h 996"/>
                  <a:gd name="T50" fmla="*/ 115 w 980"/>
                  <a:gd name="T51" fmla="*/ 533 h 996"/>
                  <a:gd name="T52" fmla="*/ 144 w 980"/>
                  <a:gd name="T53" fmla="*/ 503 h 996"/>
                  <a:gd name="T54" fmla="*/ 174 w 980"/>
                  <a:gd name="T55" fmla="*/ 471 h 996"/>
                  <a:gd name="T56" fmla="*/ 208 w 980"/>
                  <a:gd name="T57" fmla="*/ 438 h 996"/>
                  <a:gd name="T58" fmla="*/ 244 w 980"/>
                  <a:gd name="T59" fmla="*/ 403 h 996"/>
                  <a:gd name="T60" fmla="*/ 283 w 980"/>
                  <a:gd name="T61" fmla="*/ 368 h 996"/>
                  <a:gd name="T62" fmla="*/ 324 w 980"/>
                  <a:gd name="T63" fmla="*/ 332 h 996"/>
                  <a:gd name="T64" fmla="*/ 366 w 980"/>
                  <a:gd name="T65" fmla="*/ 296 h 996"/>
                  <a:gd name="T66" fmla="*/ 410 w 980"/>
                  <a:gd name="T67" fmla="*/ 261 h 996"/>
                  <a:gd name="T68" fmla="*/ 457 w 980"/>
                  <a:gd name="T69" fmla="*/ 226 h 996"/>
                  <a:gd name="T70" fmla="*/ 504 w 980"/>
                  <a:gd name="T71" fmla="*/ 192 h 996"/>
                  <a:gd name="T72" fmla="*/ 554 w 980"/>
                  <a:gd name="T73" fmla="*/ 160 h 996"/>
                  <a:gd name="T74" fmla="*/ 603 w 980"/>
                  <a:gd name="T75" fmla="*/ 130 h 996"/>
                  <a:gd name="T76" fmla="*/ 655 w 980"/>
                  <a:gd name="T77" fmla="*/ 102 h 996"/>
                  <a:gd name="T78" fmla="*/ 707 w 980"/>
                  <a:gd name="T79" fmla="*/ 76 h 996"/>
                  <a:gd name="T80" fmla="*/ 761 w 980"/>
                  <a:gd name="T81" fmla="*/ 54 h 996"/>
                  <a:gd name="T82" fmla="*/ 815 w 980"/>
                  <a:gd name="T83" fmla="*/ 35 h 996"/>
                  <a:gd name="T84" fmla="*/ 870 w 980"/>
                  <a:gd name="T85" fmla="*/ 19 h 996"/>
                  <a:gd name="T86" fmla="*/ 925 w 980"/>
                  <a:gd name="T87" fmla="*/ 7 h 996"/>
                  <a:gd name="T88" fmla="*/ 980 w 980"/>
                  <a:gd name="T89" fmla="*/ 0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80" h="996">
                    <a:moveTo>
                      <a:pt x="980" y="0"/>
                    </a:moveTo>
                    <a:lnTo>
                      <a:pt x="952" y="46"/>
                    </a:lnTo>
                    <a:lnTo>
                      <a:pt x="921" y="94"/>
                    </a:lnTo>
                    <a:lnTo>
                      <a:pt x="890" y="145"/>
                    </a:lnTo>
                    <a:lnTo>
                      <a:pt x="856" y="198"/>
                    </a:lnTo>
                    <a:lnTo>
                      <a:pt x="819" y="255"/>
                    </a:lnTo>
                    <a:lnTo>
                      <a:pt x="781" y="314"/>
                    </a:lnTo>
                    <a:lnTo>
                      <a:pt x="740" y="376"/>
                    </a:lnTo>
                    <a:lnTo>
                      <a:pt x="696" y="444"/>
                    </a:lnTo>
                    <a:lnTo>
                      <a:pt x="649" y="514"/>
                    </a:lnTo>
                    <a:lnTo>
                      <a:pt x="599" y="588"/>
                    </a:lnTo>
                    <a:lnTo>
                      <a:pt x="546" y="665"/>
                    </a:lnTo>
                    <a:lnTo>
                      <a:pt x="491" y="748"/>
                    </a:lnTo>
                    <a:lnTo>
                      <a:pt x="431" y="834"/>
                    </a:lnTo>
                    <a:lnTo>
                      <a:pt x="369" y="926"/>
                    </a:lnTo>
                    <a:lnTo>
                      <a:pt x="347" y="960"/>
                    </a:lnTo>
                    <a:lnTo>
                      <a:pt x="331" y="996"/>
                    </a:lnTo>
                    <a:lnTo>
                      <a:pt x="0" y="666"/>
                    </a:lnTo>
                    <a:lnTo>
                      <a:pt x="2" y="664"/>
                    </a:lnTo>
                    <a:lnTo>
                      <a:pt x="8" y="657"/>
                    </a:lnTo>
                    <a:lnTo>
                      <a:pt x="18" y="645"/>
                    </a:lnTo>
                    <a:lnTo>
                      <a:pt x="30" y="629"/>
                    </a:lnTo>
                    <a:lnTo>
                      <a:pt x="47" y="609"/>
                    </a:lnTo>
                    <a:lnTo>
                      <a:pt x="66" y="588"/>
                    </a:lnTo>
                    <a:lnTo>
                      <a:pt x="89" y="561"/>
                    </a:lnTo>
                    <a:lnTo>
                      <a:pt x="115" y="533"/>
                    </a:lnTo>
                    <a:lnTo>
                      <a:pt x="144" y="503"/>
                    </a:lnTo>
                    <a:lnTo>
                      <a:pt x="174" y="471"/>
                    </a:lnTo>
                    <a:lnTo>
                      <a:pt x="208" y="438"/>
                    </a:lnTo>
                    <a:lnTo>
                      <a:pt x="244" y="403"/>
                    </a:lnTo>
                    <a:lnTo>
                      <a:pt x="283" y="368"/>
                    </a:lnTo>
                    <a:lnTo>
                      <a:pt x="324" y="332"/>
                    </a:lnTo>
                    <a:lnTo>
                      <a:pt x="366" y="296"/>
                    </a:lnTo>
                    <a:lnTo>
                      <a:pt x="410" y="261"/>
                    </a:lnTo>
                    <a:lnTo>
                      <a:pt x="457" y="226"/>
                    </a:lnTo>
                    <a:lnTo>
                      <a:pt x="504" y="192"/>
                    </a:lnTo>
                    <a:lnTo>
                      <a:pt x="554" y="160"/>
                    </a:lnTo>
                    <a:lnTo>
                      <a:pt x="603" y="130"/>
                    </a:lnTo>
                    <a:lnTo>
                      <a:pt x="655" y="102"/>
                    </a:lnTo>
                    <a:lnTo>
                      <a:pt x="707" y="76"/>
                    </a:lnTo>
                    <a:lnTo>
                      <a:pt x="761" y="54"/>
                    </a:lnTo>
                    <a:lnTo>
                      <a:pt x="815" y="35"/>
                    </a:lnTo>
                    <a:lnTo>
                      <a:pt x="870" y="19"/>
                    </a:lnTo>
                    <a:lnTo>
                      <a:pt x="925" y="7"/>
                    </a:lnTo>
                    <a:lnTo>
                      <a:pt x="9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US"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1274"/>
              <p:cNvSpPr/>
              <p:nvPr/>
            </p:nvSpPr>
            <p:spPr bwMode="auto">
              <a:xfrm>
                <a:off x="6354" y="5106"/>
                <a:ext cx="498" cy="489"/>
              </a:xfrm>
              <a:custGeom>
                <a:avLst/>
                <a:gdLst>
                  <a:gd name="T0" fmla="*/ 998 w 998"/>
                  <a:gd name="T1" fmla="*/ 0 h 979"/>
                  <a:gd name="T2" fmla="*/ 990 w 998"/>
                  <a:gd name="T3" fmla="*/ 55 h 979"/>
                  <a:gd name="T4" fmla="*/ 978 w 998"/>
                  <a:gd name="T5" fmla="*/ 111 h 979"/>
                  <a:gd name="T6" fmla="*/ 963 w 998"/>
                  <a:gd name="T7" fmla="*/ 165 h 979"/>
                  <a:gd name="T8" fmla="*/ 943 w 998"/>
                  <a:gd name="T9" fmla="*/ 220 h 979"/>
                  <a:gd name="T10" fmla="*/ 920 w 998"/>
                  <a:gd name="T11" fmla="*/ 273 h 979"/>
                  <a:gd name="T12" fmla="*/ 895 w 998"/>
                  <a:gd name="T13" fmla="*/ 326 h 979"/>
                  <a:gd name="T14" fmla="*/ 867 w 998"/>
                  <a:gd name="T15" fmla="*/ 377 h 979"/>
                  <a:gd name="T16" fmla="*/ 837 w 998"/>
                  <a:gd name="T17" fmla="*/ 427 h 979"/>
                  <a:gd name="T18" fmla="*/ 804 w 998"/>
                  <a:gd name="T19" fmla="*/ 477 h 979"/>
                  <a:gd name="T20" fmla="*/ 770 w 998"/>
                  <a:gd name="T21" fmla="*/ 524 h 979"/>
                  <a:gd name="T22" fmla="*/ 736 w 998"/>
                  <a:gd name="T23" fmla="*/ 570 h 979"/>
                  <a:gd name="T24" fmla="*/ 700 w 998"/>
                  <a:gd name="T25" fmla="*/ 614 h 979"/>
                  <a:gd name="T26" fmla="*/ 665 w 998"/>
                  <a:gd name="T27" fmla="*/ 657 h 979"/>
                  <a:gd name="T28" fmla="*/ 629 w 998"/>
                  <a:gd name="T29" fmla="*/ 698 h 979"/>
                  <a:gd name="T30" fmla="*/ 594 w 998"/>
                  <a:gd name="T31" fmla="*/ 736 h 979"/>
                  <a:gd name="T32" fmla="*/ 559 w 998"/>
                  <a:gd name="T33" fmla="*/ 771 h 979"/>
                  <a:gd name="T34" fmla="*/ 525 w 998"/>
                  <a:gd name="T35" fmla="*/ 805 h 979"/>
                  <a:gd name="T36" fmla="*/ 494 w 998"/>
                  <a:gd name="T37" fmla="*/ 837 h 979"/>
                  <a:gd name="T38" fmla="*/ 463 w 998"/>
                  <a:gd name="T39" fmla="*/ 866 h 979"/>
                  <a:gd name="T40" fmla="*/ 434 w 998"/>
                  <a:gd name="T41" fmla="*/ 891 h 979"/>
                  <a:gd name="T42" fmla="*/ 409 w 998"/>
                  <a:gd name="T43" fmla="*/ 914 h 979"/>
                  <a:gd name="T44" fmla="*/ 386 w 998"/>
                  <a:gd name="T45" fmla="*/ 933 h 979"/>
                  <a:gd name="T46" fmla="*/ 367 w 998"/>
                  <a:gd name="T47" fmla="*/ 949 h 979"/>
                  <a:gd name="T48" fmla="*/ 351 w 998"/>
                  <a:gd name="T49" fmla="*/ 962 h 979"/>
                  <a:gd name="T50" fmla="*/ 340 w 998"/>
                  <a:gd name="T51" fmla="*/ 972 h 979"/>
                  <a:gd name="T52" fmla="*/ 333 w 998"/>
                  <a:gd name="T53" fmla="*/ 978 h 979"/>
                  <a:gd name="T54" fmla="*/ 330 w 998"/>
                  <a:gd name="T55" fmla="*/ 979 h 979"/>
                  <a:gd name="T56" fmla="*/ 0 w 998"/>
                  <a:gd name="T57" fmla="*/ 649 h 979"/>
                  <a:gd name="T58" fmla="*/ 35 w 998"/>
                  <a:gd name="T59" fmla="*/ 633 h 979"/>
                  <a:gd name="T60" fmla="*/ 70 w 998"/>
                  <a:gd name="T61" fmla="*/ 612 h 979"/>
                  <a:gd name="T62" fmla="*/ 161 w 998"/>
                  <a:gd name="T63" fmla="*/ 549 h 979"/>
                  <a:gd name="T64" fmla="*/ 248 w 998"/>
                  <a:gd name="T65" fmla="*/ 490 h 979"/>
                  <a:gd name="T66" fmla="*/ 330 w 998"/>
                  <a:gd name="T67" fmla="*/ 433 h 979"/>
                  <a:gd name="T68" fmla="*/ 409 w 998"/>
                  <a:gd name="T69" fmla="*/ 381 h 979"/>
                  <a:gd name="T70" fmla="*/ 483 w 998"/>
                  <a:gd name="T71" fmla="*/ 332 h 979"/>
                  <a:gd name="T72" fmla="*/ 553 w 998"/>
                  <a:gd name="T73" fmla="*/ 285 h 979"/>
                  <a:gd name="T74" fmla="*/ 619 w 998"/>
                  <a:gd name="T75" fmla="*/ 241 h 979"/>
                  <a:gd name="T76" fmla="*/ 682 w 998"/>
                  <a:gd name="T77" fmla="*/ 200 h 979"/>
                  <a:gd name="T78" fmla="*/ 743 w 998"/>
                  <a:gd name="T79" fmla="*/ 162 h 979"/>
                  <a:gd name="T80" fmla="*/ 799 w 998"/>
                  <a:gd name="T81" fmla="*/ 125 h 979"/>
                  <a:gd name="T82" fmla="*/ 853 w 998"/>
                  <a:gd name="T83" fmla="*/ 92 h 979"/>
                  <a:gd name="T84" fmla="*/ 903 w 998"/>
                  <a:gd name="T85" fmla="*/ 59 h 979"/>
                  <a:gd name="T86" fmla="*/ 952 w 998"/>
                  <a:gd name="T87" fmla="*/ 29 h 979"/>
                  <a:gd name="T88" fmla="*/ 998 w 998"/>
                  <a:gd name="T89" fmla="*/ 0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8" h="979">
                    <a:moveTo>
                      <a:pt x="998" y="0"/>
                    </a:moveTo>
                    <a:lnTo>
                      <a:pt x="990" y="55"/>
                    </a:lnTo>
                    <a:lnTo>
                      <a:pt x="978" y="111"/>
                    </a:lnTo>
                    <a:lnTo>
                      <a:pt x="963" y="165"/>
                    </a:lnTo>
                    <a:lnTo>
                      <a:pt x="943" y="220"/>
                    </a:lnTo>
                    <a:lnTo>
                      <a:pt x="920" y="273"/>
                    </a:lnTo>
                    <a:lnTo>
                      <a:pt x="895" y="326"/>
                    </a:lnTo>
                    <a:lnTo>
                      <a:pt x="867" y="377"/>
                    </a:lnTo>
                    <a:lnTo>
                      <a:pt x="837" y="427"/>
                    </a:lnTo>
                    <a:lnTo>
                      <a:pt x="804" y="477"/>
                    </a:lnTo>
                    <a:lnTo>
                      <a:pt x="770" y="524"/>
                    </a:lnTo>
                    <a:lnTo>
                      <a:pt x="736" y="570"/>
                    </a:lnTo>
                    <a:lnTo>
                      <a:pt x="700" y="614"/>
                    </a:lnTo>
                    <a:lnTo>
                      <a:pt x="665" y="657"/>
                    </a:lnTo>
                    <a:lnTo>
                      <a:pt x="629" y="698"/>
                    </a:lnTo>
                    <a:lnTo>
                      <a:pt x="594" y="736"/>
                    </a:lnTo>
                    <a:lnTo>
                      <a:pt x="559" y="771"/>
                    </a:lnTo>
                    <a:lnTo>
                      <a:pt x="525" y="805"/>
                    </a:lnTo>
                    <a:lnTo>
                      <a:pt x="494" y="837"/>
                    </a:lnTo>
                    <a:lnTo>
                      <a:pt x="463" y="866"/>
                    </a:lnTo>
                    <a:lnTo>
                      <a:pt x="434" y="891"/>
                    </a:lnTo>
                    <a:lnTo>
                      <a:pt x="409" y="914"/>
                    </a:lnTo>
                    <a:lnTo>
                      <a:pt x="386" y="933"/>
                    </a:lnTo>
                    <a:lnTo>
                      <a:pt x="367" y="949"/>
                    </a:lnTo>
                    <a:lnTo>
                      <a:pt x="351" y="962"/>
                    </a:lnTo>
                    <a:lnTo>
                      <a:pt x="340" y="972"/>
                    </a:lnTo>
                    <a:lnTo>
                      <a:pt x="333" y="978"/>
                    </a:lnTo>
                    <a:lnTo>
                      <a:pt x="330" y="979"/>
                    </a:lnTo>
                    <a:lnTo>
                      <a:pt x="0" y="649"/>
                    </a:lnTo>
                    <a:lnTo>
                      <a:pt x="35" y="633"/>
                    </a:lnTo>
                    <a:lnTo>
                      <a:pt x="70" y="612"/>
                    </a:lnTo>
                    <a:lnTo>
                      <a:pt x="161" y="549"/>
                    </a:lnTo>
                    <a:lnTo>
                      <a:pt x="248" y="490"/>
                    </a:lnTo>
                    <a:lnTo>
                      <a:pt x="330" y="433"/>
                    </a:lnTo>
                    <a:lnTo>
                      <a:pt x="409" y="381"/>
                    </a:lnTo>
                    <a:lnTo>
                      <a:pt x="483" y="332"/>
                    </a:lnTo>
                    <a:lnTo>
                      <a:pt x="553" y="285"/>
                    </a:lnTo>
                    <a:lnTo>
                      <a:pt x="619" y="241"/>
                    </a:lnTo>
                    <a:lnTo>
                      <a:pt x="682" y="200"/>
                    </a:lnTo>
                    <a:lnTo>
                      <a:pt x="743" y="162"/>
                    </a:lnTo>
                    <a:lnTo>
                      <a:pt x="799" y="125"/>
                    </a:lnTo>
                    <a:lnTo>
                      <a:pt x="853" y="92"/>
                    </a:lnTo>
                    <a:lnTo>
                      <a:pt x="903" y="59"/>
                    </a:lnTo>
                    <a:lnTo>
                      <a:pt x="952" y="29"/>
                    </a:lnTo>
                    <a:lnTo>
                      <a:pt x="9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US"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1275"/>
              <p:cNvSpPr/>
              <p:nvPr/>
            </p:nvSpPr>
            <p:spPr bwMode="auto">
              <a:xfrm>
                <a:off x="5516" y="4987"/>
                <a:ext cx="618" cy="618"/>
              </a:xfrm>
              <a:custGeom>
                <a:avLst/>
                <a:gdLst>
                  <a:gd name="T0" fmla="*/ 496 w 1237"/>
                  <a:gd name="T1" fmla="*/ 0 h 1235"/>
                  <a:gd name="T2" fmla="*/ 532 w 1237"/>
                  <a:gd name="T3" fmla="*/ 36 h 1235"/>
                  <a:gd name="T4" fmla="*/ 502 w 1237"/>
                  <a:gd name="T5" fmla="*/ 104 h 1235"/>
                  <a:gd name="T6" fmla="*/ 474 w 1237"/>
                  <a:gd name="T7" fmla="*/ 173 h 1235"/>
                  <a:gd name="T8" fmla="*/ 447 w 1237"/>
                  <a:gd name="T9" fmla="*/ 248 h 1235"/>
                  <a:gd name="T10" fmla="*/ 423 w 1237"/>
                  <a:gd name="T11" fmla="*/ 324 h 1235"/>
                  <a:gd name="T12" fmla="*/ 403 w 1237"/>
                  <a:gd name="T13" fmla="*/ 401 h 1235"/>
                  <a:gd name="T14" fmla="*/ 375 w 1237"/>
                  <a:gd name="T15" fmla="*/ 522 h 1235"/>
                  <a:gd name="T16" fmla="*/ 353 w 1237"/>
                  <a:gd name="T17" fmla="*/ 644 h 1235"/>
                  <a:gd name="T18" fmla="*/ 335 w 1237"/>
                  <a:gd name="T19" fmla="*/ 767 h 1235"/>
                  <a:gd name="T20" fmla="*/ 323 w 1237"/>
                  <a:gd name="T21" fmla="*/ 890 h 1235"/>
                  <a:gd name="T22" fmla="*/ 320 w 1237"/>
                  <a:gd name="T23" fmla="*/ 915 h 1235"/>
                  <a:gd name="T24" fmla="*/ 423 w 1237"/>
                  <a:gd name="T25" fmla="*/ 906 h 1235"/>
                  <a:gd name="T26" fmla="*/ 526 w 1237"/>
                  <a:gd name="T27" fmla="*/ 893 h 1235"/>
                  <a:gd name="T28" fmla="*/ 647 w 1237"/>
                  <a:gd name="T29" fmla="*/ 874 h 1235"/>
                  <a:gd name="T30" fmla="*/ 766 w 1237"/>
                  <a:gd name="T31" fmla="*/ 849 h 1235"/>
                  <a:gd name="T32" fmla="*/ 885 w 1237"/>
                  <a:gd name="T33" fmla="*/ 820 h 1235"/>
                  <a:gd name="T34" fmla="*/ 1002 w 1237"/>
                  <a:gd name="T35" fmla="*/ 784 h 1235"/>
                  <a:gd name="T36" fmla="*/ 1060 w 1237"/>
                  <a:gd name="T37" fmla="*/ 763 h 1235"/>
                  <a:gd name="T38" fmla="*/ 1117 w 1237"/>
                  <a:gd name="T39" fmla="*/ 740 h 1235"/>
                  <a:gd name="T40" fmla="*/ 1173 w 1237"/>
                  <a:gd name="T41" fmla="*/ 717 h 1235"/>
                  <a:gd name="T42" fmla="*/ 1200 w 1237"/>
                  <a:gd name="T43" fmla="*/ 704 h 1235"/>
                  <a:gd name="T44" fmla="*/ 1237 w 1237"/>
                  <a:gd name="T45" fmla="*/ 740 h 1235"/>
                  <a:gd name="T46" fmla="*/ 1194 w 1237"/>
                  <a:gd name="T47" fmla="*/ 797 h 1235"/>
                  <a:gd name="T48" fmla="*/ 1147 w 1237"/>
                  <a:gd name="T49" fmla="*/ 851 h 1235"/>
                  <a:gd name="T50" fmla="*/ 1095 w 1237"/>
                  <a:gd name="T51" fmla="*/ 901 h 1235"/>
                  <a:gd name="T52" fmla="*/ 1041 w 1237"/>
                  <a:gd name="T53" fmla="*/ 947 h 1235"/>
                  <a:gd name="T54" fmla="*/ 983 w 1237"/>
                  <a:gd name="T55" fmla="*/ 989 h 1235"/>
                  <a:gd name="T56" fmla="*/ 922 w 1237"/>
                  <a:gd name="T57" fmla="*/ 1027 h 1235"/>
                  <a:gd name="T58" fmla="*/ 858 w 1237"/>
                  <a:gd name="T59" fmla="*/ 1062 h 1235"/>
                  <a:gd name="T60" fmla="*/ 794 w 1237"/>
                  <a:gd name="T61" fmla="*/ 1094 h 1235"/>
                  <a:gd name="T62" fmla="*/ 728 w 1237"/>
                  <a:gd name="T63" fmla="*/ 1123 h 1235"/>
                  <a:gd name="T64" fmla="*/ 661 w 1237"/>
                  <a:gd name="T65" fmla="*/ 1147 h 1235"/>
                  <a:gd name="T66" fmla="*/ 594 w 1237"/>
                  <a:gd name="T67" fmla="*/ 1169 h 1235"/>
                  <a:gd name="T68" fmla="*/ 491 w 1237"/>
                  <a:gd name="T69" fmla="*/ 1196 h 1235"/>
                  <a:gd name="T70" fmla="*/ 386 w 1237"/>
                  <a:gd name="T71" fmla="*/ 1217 h 1235"/>
                  <a:gd name="T72" fmla="*/ 280 w 1237"/>
                  <a:gd name="T73" fmla="*/ 1229 h 1235"/>
                  <a:gd name="T74" fmla="*/ 174 w 1237"/>
                  <a:gd name="T75" fmla="*/ 1235 h 1235"/>
                  <a:gd name="T76" fmla="*/ 151 w 1237"/>
                  <a:gd name="T77" fmla="*/ 1235 h 1235"/>
                  <a:gd name="T78" fmla="*/ 128 w 1237"/>
                  <a:gd name="T79" fmla="*/ 1233 h 1235"/>
                  <a:gd name="T80" fmla="*/ 106 w 1237"/>
                  <a:gd name="T81" fmla="*/ 1228 h 1235"/>
                  <a:gd name="T82" fmla="*/ 80 w 1237"/>
                  <a:gd name="T83" fmla="*/ 1217 h 1235"/>
                  <a:gd name="T84" fmla="*/ 57 w 1237"/>
                  <a:gd name="T85" fmla="*/ 1201 h 1235"/>
                  <a:gd name="T86" fmla="*/ 36 w 1237"/>
                  <a:gd name="T87" fmla="*/ 1182 h 1235"/>
                  <a:gd name="T88" fmla="*/ 21 w 1237"/>
                  <a:gd name="T89" fmla="*/ 1159 h 1235"/>
                  <a:gd name="T90" fmla="*/ 8 w 1237"/>
                  <a:gd name="T91" fmla="*/ 1134 h 1235"/>
                  <a:gd name="T92" fmla="*/ 1 w 1237"/>
                  <a:gd name="T93" fmla="*/ 1106 h 1235"/>
                  <a:gd name="T94" fmla="*/ 0 w 1237"/>
                  <a:gd name="T95" fmla="*/ 1073 h 1235"/>
                  <a:gd name="T96" fmla="*/ 0 w 1237"/>
                  <a:gd name="T97" fmla="*/ 1041 h 1235"/>
                  <a:gd name="T98" fmla="*/ 6 w 1237"/>
                  <a:gd name="T99" fmla="*/ 947 h 1235"/>
                  <a:gd name="T100" fmla="*/ 18 w 1237"/>
                  <a:gd name="T101" fmla="*/ 855 h 1235"/>
                  <a:gd name="T102" fmla="*/ 35 w 1237"/>
                  <a:gd name="T103" fmla="*/ 762 h 1235"/>
                  <a:gd name="T104" fmla="*/ 57 w 1237"/>
                  <a:gd name="T105" fmla="*/ 671 h 1235"/>
                  <a:gd name="T106" fmla="*/ 85 w 1237"/>
                  <a:gd name="T107" fmla="*/ 582 h 1235"/>
                  <a:gd name="T108" fmla="*/ 115 w 1237"/>
                  <a:gd name="T109" fmla="*/ 501 h 1235"/>
                  <a:gd name="T110" fmla="*/ 150 w 1237"/>
                  <a:gd name="T111" fmla="*/ 421 h 1235"/>
                  <a:gd name="T112" fmla="*/ 190 w 1237"/>
                  <a:gd name="T113" fmla="*/ 345 h 1235"/>
                  <a:gd name="T114" fmla="*/ 235 w 1237"/>
                  <a:gd name="T115" fmla="*/ 270 h 1235"/>
                  <a:gd name="T116" fmla="*/ 285 w 1237"/>
                  <a:gd name="T117" fmla="*/ 200 h 1235"/>
                  <a:gd name="T118" fmla="*/ 331 w 1237"/>
                  <a:gd name="T119" fmla="*/ 144 h 1235"/>
                  <a:gd name="T120" fmla="*/ 382 w 1237"/>
                  <a:gd name="T121" fmla="*/ 92 h 1235"/>
                  <a:gd name="T122" fmla="*/ 438 w 1237"/>
                  <a:gd name="T123" fmla="*/ 44 h 1235"/>
                  <a:gd name="T124" fmla="*/ 496 w 1237"/>
                  <a:gd name="T125" fmla="*/ 0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37" h="1235">
                    <a:moveTo>
                      <a:pt x="496" y="0"/>
                    </a:moveTo>
                    <a:lnTo>
                      <a:pt x="532" y="36"/>
                    </a:lnTo>
                    <a:lnTo>
                      <a:pt x="502" y="104"/>
                    </a:lnTo>
                    <a:lnTo>
                      <a:pt x="474" y="173"/>
                    </a:lnTo>
                    <a:lnTo>
                      <a:pt x="447" y="248"/>
                    </a:lnTo>
                    <a:lnTo>
                      <a:pt x="423" y="324"/>
                    </a:lnTo>
                    <a:lnTo>
                      <a:pt x="403" y="401"/>
                    </a:lnTo>
                    <a:lnTo>
                      <a:pt x="375" y="522"/>
                    </a:lnTo>
                    <a:lnTo>
                      <a:pt x="353" y="644"/>
                    </a:lnTo>
                    <a:lnTo>
                      <a:pt x="335" y="767"/>
                    </a:lnTo>
                    <a:lnTo>
                      <a:pt x="323" y="890"/>
                    </a:lnTo>
                    <a:lnTo>
                      <a:pt x="320" y="915"/>
                    </a:lnTo>
                    <a:lnTo>
                      <a:pt x="423" y="906"/>
                    </a:lnTo>
                    <a:lnTo>
                      <a:pt x="526" y="893"/>
                    </a:lnTo>
                    <a:lnTo>
                      <a:pt x="647" y="874"/>
                    </a:lnTo>
                    <a:lnTo>
                      <a:pt x="766" y="849"/>
                    </a:lnTo>
                    <a:lnTo>
                      <a:pt x="885" y="820"/>
                    </a:lnTo>
                    <a:lnTo>
                      <a:pt x="1002" y="784"/>
                    </a:lnTo>
                    <a:lnTo>
                      <a:pt x="1060" y="763"/>
                    </a:lnTo>
                    <a:lnTo>
                      <a:pt x="1117" y="740"/>
                    </a:lnTo>
                    <a:lnTo>
                      <a:pt x="1173" y="717"/>
                    </a:lnTo>
                    <a:lnTo>
                      <a:pt x="1200" y="704"/>
                    </a:lnTo>
                    <a:lnTo>
                      <a:pt x="1237" y="740"/>
                    </a:lnTo>
                    <a:lnTo>
                      <a:pt x="1194" y="797"/>
                    </a:lnTo>
                    <a:lnTo>
                      <a:pt x="1147" y="851"/>
                    </a:lnTo>
                    <a:lnTo>
                      <a:pt x="1095" y="901"/>
                    </a:lnTo>
                    <a:lnTo>
                      <a:pt x="1041" y="947"/>
                    </a:lnTo>
                    <a:lnTo>
                      <a:pt x="983" y="989"/>
                    </a:lnTo>
                    <a:lnTo>
                      <a:pt x="922" y="1027"/>
                    </a:lnTo>
                    <a:lnTo>
                      <a:pt x="858" y="1062"/>
                    </a:lnTo>
                    <a:lnTo>
                      <a:pt x="794" y="1094"/>
                    </a:lnTo>
                    <a:lnTo>
                      <a:pt x="728" y="1123"/>
                    </a:lnTo>
                    <a:lnTo>
                      <a:pt x="661" y="1147"/>
                    </a:lnTo>
                    <a:lnTo>
                      <a:pt x="594" y="1169"/>
                    </a:lnTo>
                    <a:lnTo>
                      <a:pt x="491" y="1196"/>
                    </a:lnTo>
                    <a:lnTo>
                      <a:pt x="386" y="1217"/>
                    </a:lnTo>
                    <a:lnTo>
                      <a:pt x="280" y="1229"/>
                    </a:lnTo>
                    <a:lnTo>
                      <a:pt x="174" y="1235"/>
                    </a:lnTo>
                    <a:lnTo>
                      <a:pt x="151" y="1235"/>
                    </a:lnTo>
                    <a:lnTo>
                      <a:pt x="128" y="1233"/>
                    </a:lnTo>
                    <a:lnTo>
                      <a:pt x="106" y="1228"/>
                    </a:lnTo>
                    <a:lnTo>
                      <a:pt x="80" y="1217"/>
                    </a:lnTo>
                    <a:lnTo>
                      <a:pt x="57" y="1201"/>
                    </a:lnTo>
                    <a:lnTo>
                      <a:pt x="36" y="1182"/>
                    </a:lnTo>
                    <a:lnTo>
                      <a:pt x="21" y="1159"/>
                    </a:lnTo>
                    <a:lnTo>
                      <a:pt x="8" y="1134"/>
                    </a:lnTo>
                    <a:lnTo>
                      <a:pt x="1" y="1106"/>
                    </a:lnTo>
                    <a:lnTo>
                      <a:pt x="0" y="1073"/>
                    </a:lnTo>
                    <a:lnTo>
                      <a:pt x="0" y="1041"/>
                    </a:lnTo>
                    <a:lnTo>
                      <a:pt x="6" y="947"/>
                    </a:lnTo>
                    <a:lnTo>
                      <a:pt x="18" y="855"/>
                    </a:lnTo>
                    <a:lnTo>
                      <a:pt x="35" y="762"/>
                    </a:lnTo>
                    <a:lnTo>
                      <a:pt x="57" y="671"/>
                    </a:lnTo>
                    <a:lnTo>
                      <a:pt x="85" y="582"/>
                    </a:lnTo>
                    <a:lnTo>
                      <a:pt x="115" y="501"/>
                    </a:lnTo>
                    <a:lnTo>
                      <a:pt x="150" y="421"/>
                    </a:lnTo>
                    <a:lnTo>
                      <a:pt x="190" y="345"/>
                    </a:lnTo>
                    <a:lnTo>
                      <a:pt x="235" y="270"/>
                    </a:lnTo>
                    <a:lnTo>
                      <a:pt x="285" y="200"/>
                    </a:lnTo>
                    <a:lnTo>
                      <a:pt x="331" y="144"/>
                    </a:lnTo>
                    <a:lnTo>
                      <a:pt x="382" y="92"/>
                    </a:lnTo>
                    <a:lnTo>
                      <a:pt x="438" y="44"/>
                    </a:lnTo>
                    <a:lnTo>
                      <a:pt x="4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US"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1276"/>
              <p:cNvSpPr>
                <a:spLocks noEditPoints="1"/>
              </p:cNvSpPr>
              <p:nvPr/>
            </p:nvSpPr>
            <p:spPr bwMode="auto">
              <a:xfrm>
                <a:off x="5766" y="3626"/>
                <a:ext cx="1731" cy="1729"/>
              </a:xfrm>
              <a:custGeom>
                <a:avLst/>
                <a:gdLst>
                  <a:gd name="T0" fmla="*/ 1977 w 3461"/>
                  <a:gd name="T1" fmla="*/ 939 h 3456"/>
                  <a:gd name="T2" fmla="*/ 1837 w 3461"/>
                  <a:gd name="T3" fmla="*/ 996 h 3456"/>
                  <a:gd name="T4" fmla="*/ 1719 w 3461"/>
                  <a:gd name="T5" fmla="*/ 1101 h 3456"/>
                  <a:gd name="T6" fmla="*/ 1646 w 3461"/>
                  <a:gd name="T7" fmla="*/ 1235 h 3456"/>
                  <a:gd name="T8" fmla="*/ 1621 w 3461"/>
                  <a:gd name="T9" fmla="*/ 1382 h 3456"/>
                  <a:gd name="T10" fmla="*/ 1646 w 3461"/>
                  <a:gd name="T11" fmla="*/ 1529 h 3456"/>
                  <a:gd name="T12" fmla="*/ 1719 w 3461"/>
                  <a:gd name="T13" fmla="*/ 1665 h 3456"/>
                  <a:gd name="T14" fmla="*/ 1837 w 3461"/>
                  <a:gd name="T15" fmla="*/ 1770 h 3456"/>
                  <a:gd name="T16" fmla="*/ 1977 w 3461"/>
                  <a:gd name="T17" fmla="*/ 1826 h 3456"/>
                  <a:gd name="T18" fmla="*/ 2127 w 3461"/>
                  <a:gd name="T19" fmla="*/ 1835 h 3456"/>
                  <a:gd name="T20" fmla="*/ 2270 w 3461"/>
                  <a:gd name="T21" fmla="*/ 1794 h 3456"/>
                  <a:gd name="T22" fmla="*/ 2399 w 3461"/>
                  <a:gd name="T23" fmla="*/ 1705 h 3456"/>
                  <a:gd name="T24" fmla="*/ 2488 w 3461"/>
                  <a:gd name="T25" fmla="*/ 1577 h 3456"/>
                  <a:gd name="T26" fmla="*/ 2529 w 3461"/>
                  <a:gd name="T27" fmla="*/ 1433 h 3456"/>
                  <a:gd name="T28" fmla="*/ 2521 w 3461"/>
                  <a:gd name="T29" fmla="*/ 1283 h 3456"/>
                  <a:gd name="T30" fmla="*/ 2464 w 3461"/>
                  <a:gd name="T31" fmla="*/ 1143 h 3456"/>
                  <a:gd name="T32" fmla="*/ 2359 w 3461"/>
                  <a:gd name="T33" fmla="*/ 1026 h 3456"/>
                  <a:gd name="T34" fmla="*/ 2225 w 3461"/>
                  <a:gd name="T35" fmla="*/ 952 h 3456"/>
                  <a:gd name="T36" fmla="*/ 2076 w 3461"/>
                  <a:gd name="T37" fmla="*/ 928 h 3456"/>
                  <a:gd name="T38" fmla="*/ 3351 w 3461"/>
                  <a:gd name="T39" fmla="*/ 2 h 3456"/>
                  <a:gd name="T40" fmla="*/ 3421 w 3461"/>
                  <a:gd name="T41" fmla="*/ 40 h 3456"/>
                  <a:gd name="T42" fmla="*/ 3459 w 3461"/>
                  <a:gd name="T43" fmla="*/ 111 h 3456"/>
                  <a:gd name="T44" fmla="*/ 3457 w 3461"/>
                  <a:gd name="T45" fmla="*/ 256 h 3456"/>
                  <a:gd name="T46" fmla="*/ 3444 w 3461"/>
                  <a:gd name="T47" fmla="*/ 471 h 3456"/>
                  <a:gd name="T48" fmla="*/ 3416 w 3461"/>
                  <a:gd name="T49" fmla="*/ 722 h 3456"/>
                  <a:gd name="T50" fmla="*/ 3372 w 3461"/>
                  <a:gd name="T51" fmla="*/ 997 h 3456"/>
                  <a:gd name="T52" fmla="*/ 3304 w 3461"/>
                  <a:gd name="T53" fmla="*/ 1283 h 3456"/>
                  <a:gd name="T54" fmla="*/ 3210 w 3461"/>
                  <a:gd name="T55" fmla="*/ 1569 h 3456"/>
                  <a:gd name="T56" fmla="*/ 3083 w 3461"/>
                  <a:gd name="T57" fmla="*/ 1845 h 3456"/>
                  <a:gd name="T58" fmla="*/ 2922 w 3461"/>
                  <a:gd name="T59" fmla="*/ 2094 h 3456"/>
                  <a:gd name="T60" fmla="*/ 2738 w 3461"/>
                  <a:gd name="T61" fmla="*/ 2296 h 3456"/>
                  <a:gd name="T62" fmla="*/ 2592 w 3461"/>
                  <a:gd name="T63" fmla="*/ 2431 h 3456"/>
                  <a:gd name="T64" fmla="*/ 2457 w 3461"/>
                  <a:gd name="T65" fmla="*/ 2538 h 3456"/>
                  <a:gd name="T66" fmla="*/ 2318 w 3461"/>
                  <a:gd name="T67" fmla="*/ 2635 h 3456"/>
                  <a:gd name="T68" fmla="*/ 2156 w 3461"/>
                  <a:gd name="T69" fmla="*/ 2738 h 3456"/>
                  <a:gd name="T70" fmla="*/ 2003 w 3461"/>
                  <a:gd name="T71" fmla="*/ 2833 h 3456"/>
                  <a:gd name="T72" fmla="*/ 1849 w 3461"/>
                  <a:gd name="T73" fmla="*/ 2931 h 3456"/>
                  <a:gd name="T74" fmla="*/ 1665 w 3461"/>
                  <a:gd name="T75" fmla="*/ 3049 h 3456"/>
                  <a:gd name="T76" fmla="*/ 1449 w 3461"/>
                  <a:gd name="T77" fmla="*/ 3193 h 3456"/>
                  <a:gd name="T78" fmla="*/ 1193 w 3461"/>
                  <a:gd name="T79" fmla="*/ 3366 h 3456"/>
                  <a:gd name="T80" fmla="*/ 1048 w 3461"/>
                  <a:gd name="T81" fmla="*/ 3453 h 3456"/>
                  <a:gd name="T82" fmla="*/ 969 w 3461"/>
                  <a:gd name="T83" fmla="*/ 3445 h 3456"/>
                  <a:gd name="T84" fmla="*/ 40 w 3461"/>
                  <a:gd name="T85" fmla="*/ 2534 h 3456"/>
                  <a:gd name="T86" fmla="*/ 3 w 3461"/>
                  <a:gd name="T87" fmla="*/ 2463 h 3456"/>
                  <a:gd name="T88" fmla="*/ 11 w 3461"/>
                  <a:gd name="T89" fmla="*/ 2383 h 3456"/>
                  <a:gd name="T90" fmla="*/ 152 w 3461"/>
                  <a:gd name="T91" fmla="*/ 2175 h 3456"/>
                  <a:gd name="T92" fmla="*/ 315 w 3461"/>
                  <a:gd name="T93" fmla="*/ 1934 h 3456"/>
                  <a:gd name="T94" fmla="*/ 449 w 3461"/>
                  <a:gd name="T95" fmla="*/ 1729 h 3456"/>
                  <a:gd name="T96" fmla="*/ 560 w 3461"/>
                  <a:gd name="T97" fmla="*/ 1556 h 3456"/>
                  <a:gd name="T98" fmla="*/ 653 w 3461"/>
                  <a:gd name="T99" fmla="*/ 1409 h 3456"/>
                  <a:gd name="T100" fmla="*/ 755 w 3461"/>
                  <a:gd name="T101" fmla="*/ 1246 h 3456"/>
                  <a:gd name="T102" fmla="*/ 855 w 3461"/>
                  <a:gd name="T103" fmla="*/ 1094 h 3456"/>
                  <a:gd name="T104" fmla="*/ 953 w 3461"/>
                  <a:gd name="T105" fmla="*/ 957 h 3456"/>
                  <a:gd name="T106" fmla="*/ 1068 w 3461"/>
                  <a:gd name="T107" fmla="*/ 822 h 3456"/>
                  <a:gd name="T108" fmla="*/ 1215 w 3461"/>
                  <a:gd name="T109" fmla="*/ 667 h 3456"/>
                  <a:gd name="T110" fmla="*/ 1442 w 3461"/>
                  <a:gd name="T111" fmla="*/ 480 h 3456"/>
                  <a:gd name="T112" fmla="*/ 1704 w 3461"/>
                  <a:gd name="T113" fmla="*/ 332 h 3456"/>
                  <a:gd name="T114" fmla="*/ 1983 w 3461"/>
                  <a:gd name="T115" fmla="*/ 217 h 3456"/>
                  <a:gd name="T116" fmla="*/ 2272 w 3461"/>
                  <a:gd name="T117" fmla="*/ 131 h 3456"/>
                  <a:gd name="T118" fmla="*/ 2556 w 3461"/>
                  <a:gd name="T119" fmla="*/ 72 h 3456"/>
                  <a:gd name="T120" fmla="*/ 2824 w 3461"/>
                  <a:gd name="T121" fmla="*/ 34 h 3456"/>
                  <a:gd name="T122" fmla="*/ 3065 w 3461"/>
                  <a:gd name="T123" fmla="*/ 11 h 3456"/>
                  <a:gd name="T124" fmla="*/ 3265 w 3461"/>
                  <a:gd name="T125" fmla="*/ 1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61" h="3456">
                    <a:moveTo>
                      <a:pt x="2076" y="928"/>
                    </a:moveTo>
                    <a:lnTo>
                      <a:pt x="2026" y="931"/>
                    </a:lnTo>
                    <a:lnTo>
                      <a:pt x="1977" y="939"/>
                    </a:lnTo>
                    <a:lnTo>
                      <a:pt x="1928" y="952"/>
                    </a:lnTo>
                    <a:lnTo>
                      <a:pt x="1881" y="972"/>
                    </a:lnTo>
                    <a:lnTo>
                      <a:pt x="1837" y="996"/>
                    </a:lnTo>
                    <a:lnTo>
                      <a:pt x="1794" y="1026"/>
                    </a:lnTo>
                    <a:lnTo>
                      <a:pt x="1754" y="1061"/>
                    </a:lnTo>
                    <a:lnTo>
                      <a:pt x="1719" y="1101"/>
                    </a:lnTo>
                    <a:lnTo>
                      <a:pt x="1689" y="1143"/>
                    </a:lnTo>
                    <a:lnTo>
                      <a:pt x="1665" y="1188"/>
                    </a:lnTo>
                    <a:lnTo>
                      <a:pt x="1646" y="1235"/>
                    </a:lnTo>
                    <a:lnTo>
                      <a:pt x="1632" y="1283"/>
                    </a:lnTo>
                    <a:lnTo>
                      <a:pt x="1624" y="1333"/>
                    </a:lnTo>
                    <a:lnTo>
                      <a:pt x="1621" y="1382"/>
                    </a:lnTo>
                    <a:lnTo>
                      <a:pt x="1624" y="1433"/>
                    </a:lnTo>
                    <a:lnTo>
                      <a:pt x="1632" y="1481"/>
                    </a:lnTo>
                    <a:lnTo>
                      <a:pt x="1646" y="1529"/>
                    </a:lnTo>
                    <a:lnTo>
                      <a:pt x="1665" y="1577"/>
                    </a:lnTo>
                    <a:lnTo>
                      <a:pt x="1689" y="1622"/>
                    </a:lnTo>
                    <a:lnTo>
                      <a:pt x="1719" y="1665"/>
                    </a:lnTo>
                    <a:lnTo>
                      <a:pt x="1754" y="1705"/>
                    </a:lnTo>
                    <a:lnTo>
                      <a:pt x="1794" y="1740"/>
                    </a:lnTo>
                    <a:lnTo>
                      <a:pt x="1837" y="1770"/>
                    </a:lnTo>
                    <a:lnTo>
                      <a:pt x="1881" y="1794"/>
                    </a:lnTo>
                    <a:lnTo>
                      <a:pt x="1928" y="1813"/>
                    </a:lnTo>
                    <a:lnTo>
                      <a:pt x="1977" y="1826"/>
                    </a:lnTo>
                    <a:lnTo>
                      <a:pt x="2026" y="1835"/>
                    </a:lnTo>
                    <a:lnTo>
                      <a:pt x="2076" y="1837"/>
                    </a:lnTo>
                    <a:lnTo>
                      <a:pt x="2127" y="1835"/>
                    </a:lnTo>
                    <a:lnTo>
                      <a:pt x="2175" y="1826"/>
                    </a:lnTo>
                    <a:lnTo>
                      <a:pt x="2225" y="1813"/>
                    </a:lnTo>
                    <a:lnTo>
                      <a:pt x="2270" y="1794"/>
                    </a:lnTo>
                    <a:lnTo>
                      <a:pt x="2316" y="1770"/>
                    </a:lnTo>
                    <a:lnTo>
                      <a:pt x="2359" y="1740"/>
                    </a:lnTo>
                    <a:lnTo>
                      <a:pt x="2399" y="1705"/>
                    </a:lnTo>
                    <a:lnTo>
                      <a:pt x="2434" y="1665"/>
                    </a:lnTo>
                    <a:lnTo>
                      <a:pt x="2464" y="1622"/>
                    </a:lnTo>
                    <a:lnTo>
                      <a:pt x="2488" y="1577"/>
                    </a:lnTo>
                    <a:lnTo>
                      <a:pt x="2507" y="1529"/>
                    </a:lnTo>
                    <a:lnTo>
                      <a:pt x="2521" y="1481"/>
                    </a:lnTo>
                    <a:lnTo>
                      <a:pt x="2529" y="1433"/>
                    </a:lnTo>
                    <a:lnTo>
                      <a:pt x="2532" y="1382"/>
                    </a:lnTo>
                    <a:lnTo>
                      <a:pt x="2529" y="1333"/>
                    </a:lnTo>
                    <a:lnTo>
                      <a:pt x="2521" y="1283"/>
                    </a:lnTo>
                    <a:lnTo>
                      <a:pt x="2507" y="1235"/>
                    </a:lnTo>
                    <a:lnTo>
                      <a:pt x="2488" y="1188"/>
                    </a:lnTo>
                    <a:lnTo>
                      <a:pt x="2464" y="1143"/>
                    </a:lnTo>
                    <a:lnTo>
                      <a:pt x="2434" y="1101"/>
                    </a:lnTo>
                    <a:lnTo>
                      <a:pt x="2399" y="1061"/>
                    </a:lnTo>
                    <a:lnTo>
                      <a:pt x="2359" y="1026"/>
                    </a:lnTo>
                    <a:lnTo>
                      <a:pt x="2316" y="996"/>
                    </a:lnTo>
                    <a:lnTo>
                      <a:pt x="2270" y="972"/>
                    </a:lnTo>
                    <a:lnTo>
                      <a:pt x="2225" y="952"/>
                    </a:lnTo>
                    <a:lnTo>
                      <a:pt x="2175" y="939"/>
                    </a:lnTo>
                    <a:lnTo>
                      <a:pt x="2127" y="931"/>
                    </a:lnTo>
                    <a:lnTo>
                      <a:pt x="2076" y="928"/>
                    </a:lnTo>
                    <a:close/>
                    <a:moveTo>
                      <a:pt x="3322" y="0"/>
                    </a:moveTo>
                    <a:lnTo>
                      <a:pt x="3325" y="0"/>
                    </a:lnTo>
                    <a:lnTo>
                      <a:pt x="3351" y="2"/>
                    </a:lnTo>
                    <a:lnTo>
                      <a:pt x="3377" y="10"/>
                    </a:lnTo>
                    <a:lnTo>
                      <a:pt x="3401" y="23"/>
                    </a:lnTo>
                    <a:lnTo>
                      <a:pt x="3421" y="40"/>
                    </a:lnTo>
                    <a:lnTo>
                      <a:pt x="3438" y="60"/>
                    </a:lnTo>
                    <a:lnTo>
                      <a:pt x="3451" y="86"/>
                    </a:lnTo>
                    <a:lnTo>
                      <a:pt x="3459" y="111"/>
                    </a:lnTo>
                    <a:lnTo>
                      <a:pt x="3461" y="139"/>
                    </a:lnTo>
                    <a:lnTo>
                      <a:pt x="3460" y="194"/>
                    </a:lnTo>
                    <a:lnTo>
                      <a:pt x="3457" y="256"/>
                    </a:lnTo>
                    <a:lnTo>
                      <a:pt x="3454" y="323"/>
                    </a:lnTo>
                    <a:lnTo>
                      <a:pt x="3450" y="395"/>
                    </a:lnTo>
                    <a:lnTo>
                      <a:pt x="3444" y="471"/>
                    </a:lnTo>
                    <a:lnTo>
                      <a:pt x="3437" y="552"/>
                    </a:lnTo>
                    <a:lnTo>
                      <a:pt x="3427" y="635"/>
                    </a:lnTo>
                    <a:lnTo>
                      <a:pt x="3416" y="722"/>
                    </a:lnTo>
                    <a:lnTo>
                      <a:pt x="3404" y="811"/>
                    </a:lnTo>
                    <a:lnTo>
                      <a:pt x="3389" y="903"/>
                    </a:lnTo>
                    <a:lnTo>
                      <a:pt x="3372" y="997"/>
                    </a:lnTo>
                    <a:lnTo>
                      <a:pt x="3351" y="1091"/>
                    </a:lnTo>
                    <a:lnTo>
                      <a:pt x="3329" y="1187"/>
                    </a:lnTo>
                    <a:lnTo>
                      <a:pt x="3304" y="1283"/>
                    </a:lnTo>
                    <a:lnTo>
                      <a:pt x="3275" y="1380"/>
                    </a:lnTo>
                    <a:lnTo>
                      <a:pt x="3244" y="1475"/>
                    </a:lnTo>
                    <a:lnTo>
                      <a:pt x="3210" y="1569"/>
                    </a:lnTo>
                    <a:lnTo>
                      <a:pt x="3171" y="1663"/>
                    </a:lnTo>
                    <a:lnTo>
                      <a:pt x="3129" y="1755"/>
                    </a:lnTo>
                    <a:lnTo>
                      <a:pt x="3083" y="1845"/>
                    </a:lnTo>
                    <a:lnTo>
                      <a:pt x="3033" y="1932"/>
                    </a:lnTo>
                    <a:lnTo>
                      <a:pt x="2980" y="2015"/>
                    </a:lnTo>
                    <a:lnTo>
                      <a:pt x="2922" y="2094"/>
                    </a:lnTo>
                    <a:lnTo>
                      <a:pt x="2859" y="2172"/>
                    </a:lnTo>
                    <a:lnTo>
                      <a:pt x="2793" y="2243"/>
                    </a:lnTo>
                    <a:lnTo>
                      <a:pt x="2738" y="2296"/>
                    </a:lnTo>
                    <a:lnTo>
                      <a:pt x="2686" y="2346"/>
                    </a:lnTo>
                    <a:lnTo>
                      <a:pt x="2638" y="2390"/>
                    </a:lnTo>
                    <a:lnTo>
                      <a:pt x="2592" y="2431"/>
                    </a:lnTo>
                    <a:lnTo>
                      <a:pt x="2546" y="2469"/>
                    </a:lnTo>
                    <a:lnTo>
                      <a:pt x="2501" y="2504"/>
                    </a:lnTo>
                    <a:lnTo>
                      <a:pt x="2457" y="2538"/>
                    </a:lnTo>
                    <a:lnTo>
                      <a:pt x="2412" y="2571"/>
                    </a:lnTo>
                    <a:lnTo>
                      <a:pt x="2366" y="2603"/>
                    </a:lnTo>
                    <a:lnTo>
                      <a:pt x="2318" y="2635"/>
                    </a:lnTo>
                    <a:lnTo>
                      <a:pt x="2267" y="2668"/>
                    </a:lnTo>
                    <a:lnTo>
                      <a:pt x="2214" y="2702"/>
                    </a:lnTo>
                    <a:lnTo>
                      <a:pt x="2156" y="2738"/>
                    </a:lnTo>
                    <a:lnTo>
                      <a:pt x="2094" y="2777"/>
                    </a:lnTo>
                    <a:lnTo>
                      <a:pt x="2050" y="2804"/>
                    </a:lnTo>
                    <a:lnTo>
                      <a:pt x="2003" y="2833"/>
                    </a:lnTo>
                    <a:lnTo>
                      <a:pt x="1955" y="2865"/>
                    </a:lnTo>
                    <a:lnTo>
                      <a:pt x="1903" y="2897"/>
                    </a:lnTo>
                    <a:lnTo>
                      <a:pt x="1849" y="2931"/>
                    </a:lnTo>
                    <a:lnTo>
                      <a:pt x="1791" y="2969"/>
                    </a:lnTo>
                    <a:lnTo>
                      <a:pt x="1729" y="3007"/>
                    </a:lnTo>
                    <a:lnTo>
                      <a:pt x="1665" y="3049"/>
                    </a:lnTo>
                    <a:lnTo>
                      <a:pt x="1597" y="3094"/>
                    </a:lnTo>
                    <a:lnTo>
                      <a:pt x="1525" y="3142"/>
                    </a:lnTo>
                    <a:lnTo>
                      <a:pt x="1449" y="3193"/>
                    </a:lnTo>
                    <a:lnTo>
                      <a:pt x="1368" y="3247"/>
                    </a:lnTo>
                    <a:lnTo>
                      <a:pt x="1283" y="3304"/>
                    </a:lnTo>
                    <a:lnTo>
                      <a:pt x="1193" y="3366"/>
                    </a:lnTo>
                    <a:lnTo>
                      <a:pt x="1099" y="3431"/>
                    </a:lnTo>
                    <a:lnTo>
                      <a:pt x="1074" y="3445"/>
                    </a:lnTo>
                    <a:lnTo>
                      <a:pt x="1048" y="3453"/>
                    </a:lnTo>
                    <a:lnTo>
                      <a:pt x="1021" y="3456"/>
                    </a:lnTo>
                    <a:lnTo>
                      <a:pt x="994" y="3454"/>
                    </a:lnTo>
                    <a:lnTo>
                      <a:pt x="969" y="3445"/>
                    </a:lnTo>
                    <a:lnTo>
                      <a:pt x="946" y="3433"/>
                    </a:lnTo>
                    <a:lnTo>
                      <a:pt x="924" y="3415"/>
                    </a:lnTo>
                    <a:lnTo>
                      <a:pt x="40" y="2534"/>
                    </a:lnTo>
                    <a:lnTo>
                      <a:pt x="23" y="2512"/>
                    </a:lnTo>
                    <a:lnTo>
                      <a:pt x="10" y="2488"/>
                    </a:lnTo>
                    <a:lnTo>
                      <a:pt x="3" y="2463"/>
                    </a:lnTo>
                    <a:lnTo>
                      <a:pt x="0" y="2436"/>
                    </a:lnTo>
                    <a:lnTo>
                      <a:pt x="3" y="2408"/>
                    </a:lnTo>
                    <a:lnTo>
                      <a:pt x="11" y="2383"/>
                    </a:lnTo>
                    <a:lnTo>
                      <a:pt x="25" y="2359"/>
                    </a:lnTo>
                    <a:lnTo>
                      <a:pt x="90" y="2265"/>
                    </a:lnTo>
                    <a:lnTo>
                      <a:pt x="152" y="2175"/>
                    </a:lnTo>
                    <a:lnTo>
                      <a:pt x="210" y="2090"/>
                    </a:lnTo>
                    <a:lnTo>
                      <a:pt x="264" y="2010"/>
                    </a:lnTo>
                    <a:lnTo>
                      <a:pt x="315" y="1934"/>
                    </a:lnTo>
                    <a:lnTo>
                      <a:pt x="362" y="1861"/>
                    </a:lnTo>
                    <a:lnTo>
                      <a:pt x="407" y="1794"/>
                    </a:lnTo>
                    <a:lnTo>
                      <a:pt x="449" y="1729"/>
                    </a:lnTo>
                    <a:lnTo>
                      <a:pt x="489" y="1668"/>
                    </a:lnTo>
                    <a:lnTo>
                      <a:pt x="525" y="1610"/>
                    </a:lnTo>
                    <a:lnTo>
                      <a:pt x="560" y="1556"/>
                    </a:lnTo>
                    <a:lnTo>
                      <a:pt x="593" y="1504"/>
                    </a:lnTo>
                    <a:lnTo>
                      <a:pt x="624" y="1456"/>
                    </a:lnTo>
                    <a:lnTo>
                      <a:pt x="653" y="1409"/>
                    </a:lnTo>
                    <a:lnTo>
                      <a:pt x="681" y="1365"/>
                    </a:lnTo>
                    <a:lnTo>
                      <a:pt x="718" y="1303"/>
                    </a:lnTo>
                    <a:lnTo>
                      <a:pt x="755" y="1246"/>
                    </a:lnTo>
                    <a:lnTo>
                      <a:pt x="790" y="1193"/>
                    </a:lnTo>
                    <a:lnTo>
                      <a:pt x="822" y="1142"/>
                    </a:lnTo>
                    <a:lnTo>
                      <a:pt x="855" y="1094"/>
                    </a:lnTo>
                    <a:lnTo>
                      <a:pt x="886" y="1048"/>
                    </a:lnTo>
                    <a:lnTo>
                      <a:pt x="919" y="1002"/>
                    </a:lnTo>
                    <a:lnTo>
                      <a:pt x="953" y="957"/>
                    </a:lnTo>
                    <a:lnTo>
                      <a:pt x="989" y="914"/>
                    </a:lnTo>
                    <a:lnTo>
                      <a:pt x="1027" y="868"/>
                    </a:lnTo>
                    <a:lnTo>
                      <a:pt x="1068" y="822"/>
                    </a:lnTo>
                    <a:lnTo>
                      <a:pt x="1112" y="773"/>
                    </a:lnTo>
                    <a:lnTo>
                      <a:pt x="1161" y="722"/>
                    </a:lnTo>
                    <a:lnTo>
                      <a:pt x="1215" y="667"/>
                    </a:lnTo>
                    <a:lnTo>
                      <a:pt x="1287" y="601"/>
                    </a:lnTo>
                    <a:lnTo>
                      <a:pt x="1363" y="538"/>
                    </a:lnTo>
                    <a:lnTo>
                      <a:pt x="1442" y="480"/>
                    </a:lnTo>
                    <a:lnTo>
                      <a:pt x="1527" y="427"/>
                    </a:lnTo>
                    <a:lnTo>
                      <a:pt x="1613" y="378"/>
                    </a:lnTo>
                    <a:lnTo>
                      <a:pt x="1704" y="332"/>
                    </a:lnTo>
                    <a:lnTo>
                      <a:pt x="1794" y="290"/>
                    </a:lnTo>
                    <a:lnTo>
                      <a:pt x="1889" y="252"/>
                    </a:lnTo>
                    <a:lnTo>
                      <a:pt x="1983" y="217"/>
                    </a:lnTo>
                    <a:lnTo>
                      <a:pt x="2080" y="186"/>
                    </a:lnTo>
                    <a:lnTo>
                      <a:pt x="2175" y="157"/>
                    </a:lnTo>
                    <a:lnTo>
                      <a:pt x="2272" y="131"/>
                    </a:lnTo>
                    <a:lnTo>
                      <a:pt x="2367" y="110"/>
                    </a:lnTo>
                    <a:lnTo>
                      <a:pt x="2463" y="89"/>
                    </a:lnTo>
                    <a:lnTo>
                      <a:pt x="2556" y="72"/>
                    </a:lnTo>
                    <a:lnTo>
                      <a:pt x="2648" y="57"/>
                    </a:lnTo>
                    <a:lnTo>
                      <a:pt x="2737" y="45"/>
                    </a:lnTo>
                    <a:lnTo>
                      <a:pt x="2824" y="34"/>
                    </a:lnTo>
                    <a:lnTo>
                      <a:pt x="2909" y="24"/>
                    </a:lnTo>
                    <a:lnTo>
                      <a:pt x="2988" y="17"/>
                    </a:lnTo>
                    <a:lnTo>
                      <a:pt x="3065" y="11"/>
                    </a:lnTo>
                    <a:lnTo>
                      <a:pt x="3137" y="6"/>
                    </a:lnTo>
                    <a:lnTo>
                      <a:pt x="3204" y="3"/>
                    </a:lnTo>
                    <a:lnTo>
                      <a:pt x="3265" y="1"/>
                    </a:lnTo>
                    <a:lnTo>
                      <a:pt x="33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US"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 flipV="1">
              <a:off x="8916850" y="3451912"/>
              <a:ext cx="2299761" cy="1114105"/>
            </a:xfrm>
            <a:prstGeom prst="rect">
              <a:avLst/>
            </a:prstGeom>
            <a:solidFill>
              <a:srgbClr val="0F802E"/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0" name="Group 1036"/>
            <p:cNvGrpSpPr>
              <a:grpSpLocks noChangeAspect="1"/>
            </p:cNvGrpSpPr>
            <p:nvPr/>
          </p:nvGrpSpPr>
          <p:grpSpPr bwMode="auto">
            <a:xfrm>
              <a:off x="9878574" y="3763687"/>
              <a:ext cx="508996" cy="505898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/>
              <p:cNvSpPr/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US"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1039"/>
              <p:cNvSpPr/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US"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1040"/>
              <p:cNvSpPr/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US"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1041"/>
              <p:cNvSpPr/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US"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1043"/>
              <p:cNvSpPr/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US"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矩形 26"/>
            <p:cNvSpPr/>
            <p:nvPr/>
          </p:nvSpPr>
          <p:spPr>
            <a:xfrm flipV="1">
              <a:off x="3636717" y="3451912"/>
              <a:ext cx="2299761" cy="1114105"/>
            </a:xfrm>
            <a:prstGeom prst="rect">
              <a:avLst/>
            </a:prstGeom>
            <a:solidFill>
              <a:srgbClr val="0F802E"/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171"/>
            <p:cNvSpPr/>
            <p:nvPr/>
          </p:nvSpPr>
          <p:spPr bwMode="auto">
            <a:xfrm>
              <a:off x="4465755" y="3796166"/>
              <a:ext cx="641685" cy="481209"/>
            </a:xfrm>
            <a:custGeom>
              <a:avLst/>
              <a:gdLst>
                <a:gd name="T0" fmla="*/ 6189 w 6231"/>
                <a:gd name="T1" fmla="*/ 0 h 4673"/>
                <a:gd name="T2" fmla="*/ 6206 w 6231"/>
                <a:gd name="T3" fmla="*/ 6 h 4673"/>
                <a:gd name="T4" fmla="*/ 6219 w 6231"/>
                <a:gd name="T5" fmla="*/ 17 h 4673"/>
                <a:gd name="T6" fmla="*/ 6229 w 6231"/>
                <a:gd name="T7" fmla="*/ 34 h 4673"/>
                <a:gd name="T8" fmla="*/ 6231 w 6231"/>
                <a:gd name="T9" fmla="*/ 53 h 4673"/>
                <a:gd name="T10" fmla="*/ 6223 w 6231"/>
                <a:gd name="T11" fmla="*/ 72 h 4673"/>
                <a:gd name="T12" fmla="*/ 3477 w 6231"/>
                <a:gd name="T13" fmla="*/ 4603 h 4673"/>
                <a:gd name="T14" fmla="*/ 3455 w 6231"/>
                <a:gd name="T15" fmla="*/ 4631 h 4673"/>
                <a:gd name="T16" fmla="*/ 3428 w 6231"/>
                <a:gd name="T17" fmla="*/ 4652 h 4673"/>
                <a:gd name="T18" fmla="*/ 3398 w 6231"/>
                <a:gd name="T19" fmla="*/ 4665 h 4673"/>
                <a:gd name="T20" fmla="*/ 3366 w 6231"/>
                <a:gd name="T21" fmla="*/ 4673 h 4673"/>
                <a:gd name="T22" fmla="*/ 3332 w 6231"/>
                <a:gd name="T23" fmla="*/ 4673 h 4673"/>
                <a:gd name="T24" fmla="*/ 3300 w 6231"/>
                <a:gd name="T25" fmla="*/ 4664 h 4673"/>
                <a:gd name="T26" fmla="*/ 3269 w 6231"/>
                <a:gd name="T27" fmla="*/ 4648 h 4673"/>
                <a:gd name="T28" fmla="*/ 2513 w 6231"/>
                <a:gd name="T29" fmla="*/ 4132 h 4673"/>
                <a:gd name="T30" fmla="*/ 1745 w 6231"/>
                <a:gd name="T31" fmla="*/ 4641 h 4673"/>
                <a:gd name="T32" fmla="*/ 1717 w 6231"/>
                <a:gd name="T33" fmla="*/ 4654 h 4673"/>
                <a:gd name="T34" fmla="*/ 1690 w 6231"/>
                <a:gd name="T35" fmla="*/ 4656 h 4673"/>
                <a:gd name="T36" fmla="*/ 1664 w 6231"/>
                <a:gd name="T37" fmla="*/ 4650 h 4673"/>
                <a:gd name="T38" fmla="*/ 1639 w 6231"/>
                <a:gd name="T39" fmla="*/ 4639 h 4673"/>
                <a:gd name="T40" fmla="*/ 1621 w 6231"/>
                <a:gd name="T41" fmla="*/ 4618 h 4673"/>
                <a:gd name="T42" fmla="*/ 1609 w 6231"/>
                <a:gd name="T43" fmla="*/ 4595 h 4673"/>
                <a:gd name="T44" fmla="*/ 1603 w 6231"/>
                <a:gd name="T45" fmla="*/ 4565 h 4673"/>
                <a:gd name="T46" fmla="*/ 1603 w 6231"/>
                <a:gd name="T47" fmla="*/ 3511 h 4673"/>
                <a:gd name="T48" fmla="*/ 5090 w 6231"/>
                <a:gd name="T49" fmla="*/ 905 h 4673"/>
                <a:gd name="T50" fmla="*/ 972 w 6231"/>
                <a:gd name="T51" fmla="*/ 3077 h 4673"/>
                <a:gd name="T52" fmla="*/ 64 w 6231"/>
                <a:gd name="T53" fmla="*/ 2459 h 4673"/>
                <a:gd name="T54" fmla="*/ 36 w 6231"/>
                <a:gd name="T55" fmla="*/ 2434 h 4673"/>
                <a:gd name="T56" fmla="*/ 15 w 6231"/>
                <a:gd name="T57" fmla="*/ 2404 h 4673"/>
                <a:gd name="T58" fmla="*/ 4 w 6231"/>
                <a:gd name="T59" fmla="*/ 2370 h 4673"/>
                <a:gd name="T60" fmla="*/ 0 w 6231"/>
                <a:gd name="T61" fmla="*/ 2335 h 4673"/>
                <a:gd name="T62" fmla="*/ 0 w 6231"/>
                <a:gd name="T63" fmla="*/ 2335 h 4673"/>
                <a:gd name="T64" fmla="*/ 4 w 6231"/>
                <a:gd name="T65" fmla="*/ 2301 h 4673"/>
                <a:gd name="T66" fmla="*/ 17 w 6231"/>
                <a:gd name="T67" fmla="*/ 2269 h 4673"/>
                <a:gd name="T68" fmla="*/ 36 w 6231"/>
                <a:gd name="T69" fmla="*/ 2241 h 4673"/>
                <a:gd name="T70" fmla="*/ 62 w 6231"/>
                <a:gd name="T71" fmla="*/ 2216 h 4673"/>
                <a:gd name="T72" fmla="*/ 96 w 6231"/>
                <a:gd name="T73" fmla="*/ 2199 h 4673"/>
                <a:gd name="T74" fmla="*/ 6168 w 6231"/>
                <a:gd name="T75" fmla="*/ 4 h 4673"/>
                <a:gd name="T76" fmla="*/ 6189 w 6231"/>
                <a:gd name="T77" fmla="*/ 0 h 4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231" h="4673">
                  <a:moveTo>
                    <a:pt x="6189" y="0"/>
                  </a:moveTo>
                  <a:lnTo>
                    <a:pt x="6206" y="6"/>
                  </a:lnTo>
                  <a:lnTo>
                    <a:pt x="6219" y="17"/>
                  </a:lnTo>
                  <a:lnTo>
                    <a:pt x="6229" y="34"/>
                  </a:lnTo>
                  <a:lnTo>
                    <a:pt x="6231" y="53"/>
                  </a:lnTo>
                  <a:lnTo>
                    <a:pt x="6223" y="72"/>
                  </a:lnTo>
                  <a:lnTo>
                    <a:pt x="3477" y="4603"/>
                  </a:lnTo>
                  <a:lnTo>
                    <a:pt x="3455" y="4631"/>
                  </a:lnTo>
                  <a:lnTo>
                    <a:pt x="3428" y="4652"/>
                  </a:lnTo>
                  <a:lnTo>
                    <a:pt x="3398" y="4665"/>
                  </a:lnTo>
                  <a:lnTo>
                    <a:pt x="3366" y="4673"/>
                  </a:lnTo>
                  <a:lnTo>
                    <a:pt x="3332" y="4673"/>
                  </a:lnTo>
                  <a:lnTo>
                    <a:pt x="3300" y="4664"/>
                  </a:lnTo>
                  <a:lnTo>
                    <a:pt x="3269" y="4648"/>
                  </a:lnTo>
                  <a:lnTo>
                    <a:pt x="2513" y="4132"/>
                  </a:lnTo>
                  <a:lnTo>
                    <a:pt x="1745" y="4641"/>
                  </a:lnTo>
                  <a:lnTo>
                    <a:pt x="1717" y="4654"/>
                  </a:lnTo>
                  <a:lnTo>
                    <a:pt x="1690" y="4656"/>
                  </a:lnTo>
                  <a:lnTo>
                    <a:pt x="1664" y="4650"/>
                  </a:lnTo>
                  <a:lnTo>
                    <a:pt x="1639" y="4639"/>
                  </a:lnTo>
                  <a:lnTo>
                    <a:pt x="1621" y="4618"/>
                  </a:lnTo>
                  <a:lnTo>
                    <a:pt x="1609" y="4595"/>
                  </a:lnTo>
                  <a:lnTo>
                    <a:pt x="1603" y="4565"/>
                  </a:lnTo>
                  <a:lnTo>
                    <a:pt x="1603" y="3511"/>
                  </a:lnTo>
                  <a:lnTo>
                    <a:pt x="5090" y="905"/>
                  </a:lnTo>
                  <a:lnTo>
                    <a:pt x="972" y="3077"/>
                  </a:lnTo>
                  <a:lnTo>
                    <a:pt x="64" y="2459"/>
                  </a:lnTo>
                  <a:lnTo>
                    <a:pt x="36" y="2434"/>
                  </a:lnTo>
                  <a:lnTo>
                    <a:pt x="15" y="2404"/>
                  </a:lnTo>
                  <a:lnTo>
                    <a:pt x="4" y="2370"/>
                  </a:lnTo>
                  <a:lnTo>
                    <a:pt x="0" y="2335"/>
                  </a:lnTo>
                  <a:lnTo>
                    <a:pt x="0" y="2335"/>
                  </a:lnTo>
                  <a:lnTo>
                    <a:pt x="4" y="2301"/>
                  </a:lnTo>
                  <a:lnTo>
                    <a:pt x="17" y="2269"/>
                  </a:lnTo>
                  <a:lnTo>
                    <a:pt x="36" y="2241"/>
                  </a:lnTo>
                  <a:lnTo>
                    <a:pt x="62" y="2216"/>
                  </a:lnTo>
                  <a:lnTo>
                    <a:pt x="96" y="2199"/>
                  </a:lnTo>
                  <a:lnTo>
                    <a:pt x="6168" y="4"/>
                  </a:lnTo>
                  <a:lnTo>
                    <a:pt x="618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1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1"/>
            <p:cNvSpPr txBox="1">
              <a:spLocks noChangeArrowheads="1"/>
            </p:cNvSpPr>
            <p:nvPr/>
          </p:nvSpPr>
          <p:spPr bwMode="auto">
            <a:xfrm>
              <a:off x="1273845" y="2027887"/>
              <a:ext cx="2208464" cy="352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0" name="1"/>
            <p:cNvSpPr txBox="1">
              <a:spLocks noChangeArrowheads="1"/>
            </p:cNvSpPr>
            <p:nvPr/>
          </p:nvSpPr>
          <p:spPr bwMode="auto">
            <a:xfrm>
              <a:off x="1276515" y="2441116"/>
              <a:ext cx="2345831" cy="42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1"/>
            <p:cNvSpPr txBox="1">
              <a:spLocks noChangeArrowheads="1"/>
            </p:cNvSpPr>
            <p:nvPr/>
          </p:nvSpPr>
          <p:spPr bwMode="auto">
            <a:xfrm>
              <a:off x="3928280" y="4929905"/>
              <a:ext cx="2299761" cy="352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2" name="1"/>
            <p:cNvSpPr txBox="1">
              <a:spLocks noChangeArrowheads="1"/>
            </p:cNvSpPr>
            <p:nvPr/>
          </p:nvSpPr>
          <p:spPr bwMode="auto">
            <a:xfrm>
              <a:off x="3930950" y="5343133"/>
              <a:ext cx="2345831" cy="42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1"/>
            <p:cNvSpPr txBox="1">
              <a:spLocks noChangeArrowheads="1"/>
            </p:cNvSpPr>
            <p:nvPr/>
          </p:nvSpPr>
          <p:spPr bwMode="auto">
            <a:xfrm>
              <a:off x="6553977" y="1964399"/>
              <a:ext cx="2208460" cy="352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4" name="1"/>
            <p:cNvSpPr txBox="1">
              <a:spLocks noChangeArrowheads="1"/>
            </p:cNvSpPr>
            <p:nvPr/>
          </p:nvSpPr>
          <p:spPr bwMode="auto">
            <a:xfrm>
              <a:off x="6556648" y="2377627"/>
              <a:ext cx="2345831" cy="42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1"/>
            <p:cNvSpPr txBox="1">
              <a:spLocks noChangeArrowheads="1"/>
            </p:cNvSpPr>
            <p:nvPr/>
          </p:nvSpPr>
          <p:spPr bwMode="auto">
            <a:xfrm>
              <a:off x="9208411" y="4866417"/>
              <a:ext cx="2299759" cy="352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1"/>
            <p:cNvSpPr txBox="1">
              <a:spLocks noChangeArrowheads="1"/>
            </p:cNvSpPr>
            <p:nvPr/>
          </p:nvSpPr>
          <p:spPr bwMode="auto">
            <a:xfrm>
              <a:off x="9211082" y="5279644"/>
              <a:ext cx="2345831" cy="42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531942" y="290448"/>
            <a:ext cx="651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01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400630" y="212594"/>
            <a:ext cx="3549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4000" dirty="0">
                <a:cs typeface="+mn-ea"/>
                <a:sym typeface="+mn-lt"/>
              </a:rPr>
              <a:t>Add title text</a:t>
            </a:r>
            <a:endParaRPr lang="zh-CN" altLang="en-US" sz="4000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原创设计师QQ598969553          _3"/>
          <p:cNvSpPr/>
          <p:nvPr/>
        </p:nvSpPr>
        <p:spPr>
          <a:xfrm>
            <a:off x="6137065" y="2344707"/>
            <a:ext cx="4590731" cy="1221800"/>
          </a:xfrm>
          <a:prstGeom prst="roundRect">
            <a:avLst>
              <a:gd name="adj" fmla="val 9083"/>
            </a:avLst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原创设计师QQ598969553          _4"/>
          <p:cNvSpPr/>
          <p:nvPr/>
        </p:nvSpPr>
        <p:spPr>
          <a:xfrm>
            <a:off x="6470440" y="2735890"/>
            <a:ext cx="3923980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原创设计师QQ598969553          _6"/>
          <p:cNvSpPr/>
          <p:nvPr/>
        </p:nvSpPr>
        <p:spPr>
          <a:xfrm>
            <a:off x="6792671" y="2110623"/>
            <a:ext cx="3279515" cy="462161"/>
          </a:xfrm>
          <a:prstGeom prst="roundRect">
            <a:avLst/>
          </a:prstGeom>
          <a:solidFill>
            <a:srgbClr val="0F802E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50975">
              <a:lnSpc>
                <a:spcPct val="200000"/>
              </a:lnSpc>
            </a:pP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原创设计师QQ598969553          _7"/>
          <p:cNvSpPr txBox="1"/>
          <p:nvPr/>
        </p:nvSpPr>
        <p:spPr>
          <a:xfrm>
            <a:off x="7023917" y="2160421"/>
            <a:ext cx="2797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31942" y="290448"/>
            <a:ext cx="651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01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00630" y="212594"/>
            <a:ext cx="3549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4000" dirty="0">
                <a:cs typeface="+mn-ea"/>
                <a:sym typeface="+mn-lt"/>
              </a:rPr>
              <a:t>Add title text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1400630" y="2118711"/>
            <a:ext cx="4242292" cy="2551651"/>
          </a:xfrm>
          <a:custGeom>
            <a:avLst/>
            <a:gdLst>
              <a:gd name="connsiteX0" fmla="*/ 2614731 w 4242292"/>
              <a:gd name="connsiteY0" fmla="*/ 634 h 2551651"/>
              <a:gd name="connsiteX1" fmla="*/ 2848741 w 4242292"/>
              <a:gd name="connsiteY1" fmla="*/ 71987 h 2551651"/>
              <a:gd name="connsiteX2" fmla="*/ 2924695 w 4242292"/>
              <a:gd name="connsiteY2" fmla="*/ 134301 h 2551651"/>
              <a:gd name="connsiteX3" fmla="*/ 2929390 w 4242292"/>
              <a:gd name="connsiteY3" fmla="*/ 138153 h 2551651"/>
              <a:gd name="connsiteX4" fmla="*/ 3258014 w 4242292"/>
              <a:gd name="connsiteY4" fmla="*/ 1567 h 2551651"/>
              <a:gd name="connsiteX5" fmla="*/ 3481539 w 4242292"/>
              <a:gd name="connsiteY5" fmla="*/ 32413 h 2551651"/>
              <a:gd name="connsiteX6" fmla="*/ 3761537 w 4242292"/>
              <a:gd name="connsiteY6" fmla="*/ 320880 h 2551651"/>
              <a:gd name="connsiteX7" fmla="*/ 3763061 w 4242292"/>
              <a:gd name="connsiteY7" fmla="*/ 321395 h 2551651"/>
              <a:gd name="connsiteX8" fmla="*/ 3881455 w 4242292"/>
              <a:gd name="connsiteY8" fmla="*/ 361354 h 2551651"/>
              <a:gd name="connsiteX9" fmla="*/ 4120875 w 4242292"/>
              <a:gd name="connsiteY9" fmla="*/ 600846 h 2551651"/>
              <a:gd name="connsiteX10" fmla="*/ 4104791 w 4242292"/>
              <a:gd name="connsiteY10" fmla="*/ 904427 h 2551651"/>
              <a:gd name="connsiteX11" fmla="*/ 4222282 w 4242292"/>
              <a:gd name="connsiteY11" fmla="*/ 1368596 h 2551651"/>
              <a:gd name="connsiteX12" fmla="*/ 3671898 w 4242292"/>
              <a:gd name="connsiteY12" fmla="*/ 1774907 h 2551651"/>
              <a:gd name="connsiteX13" fmla="*/ 3474870 w 4242292"/>
              <a:gd name="connsiteY13" fmla="*/ 2123063 h 2551651"/>
              <a:gd name="connsiteX14" fmla="*/ 2804053 w 4242292"/>
              <a:gd name="connsiteY14" fmla="*/ 2165217 h 2551651"/>
              <a:gd name="connsiteX15" fmla="*/ 2324674 w 4242292"/>
              <a:gd name="connsiteY15" fmla="*/ 2536635 h 2551651"/>
              <a:gd name="connsiteX16" fmla="*/ 1619826 w 4242292"/>
              <a:gd name="connsiteY16" fmla="*/ 2309923 h 2551651"/>
              <a:gd name="connsiteX17" fmla="*/ 572802 w 4242292"/>
              <a:gd name="connsiteY17" fmla="*/ 2085927 h 2551651"/>
              <a:gd name="connsiteX18" fmla="*/ 112449 w 4242292"/>
              <a:gd name="connsiteY18" fmla="*/ 1836662 h 2551651"/>
              <a:gd name="connsiteX19" fmla="*/ 210815 w 4242292"/>
              <a:gd name="connsiteY19" fmla="*/ 1500196 h 2551651"/>
              <a:gd name="connsiteX20" fmla="*/ 3098 w 4242292"/>
              <a:gd name="connsiteY20" fmla="*/ 1154991 h 2551651"/>
              <a:gd name="connsiteX21" fmla="*/ 382443 w 4242292"/>
              <a:gd name="connsiteY21" fmla="*/ 848163 h 2551651"/>
              <a:gd name="connsiteX22" fmla="*/ 386071 w 4242292"/>
              <a:gd name="connsiteY22" fmla="*/ 840074 h 2551651"/>
              <a:gd name="connsiteX23" fmla="*/ 555051 w 4242292"/>
              <a:gd name="connsiteY23" fmla="*/ 399462 h 2551651"/>
              <a:gd name="connsiteX24" fmla="*/ 1377096 w 4242292"/>
              <a:gd name="connsiteY24" fmla="*/ 298800 h 2551651"/>
              <a:gd name="connsiteX25" fmla="*/ 1377254 w 4242292"/>
              <a:gd name="connsiteY25" fmla="*/ 298614 h 2551651"/>
              <a:gd name="connsiteX26" fmla="*/ 1449591 w 4242292"/>
              <a:gd name="connsiteY26" fmla="*/ 213282 h 2551651"/>
              <a:gd name="connsiteX27" fmla="*/ 2205908 w 4242292"/>
              <a:gd name="connsiteY27" fmla="*/ 194299 h 2551651"/>
              <a:gd name="connsiteX28" fmla="*/ 2209605 w 4242292"/>
              <a:gd name="connsiteY28" fmla="*/ 189719 h 2551651"/>
              <a:gd name="connsiteX29" fmla="*/ 2263293 w 4242292"/>
              <a:gd name="connsiteY29" fmla="*/ 123196 h 2551651"/>
              <a:gd name="connsiteX30" fmla="*/ 2528861 w 4242292"/>
              <a:gd name="connsiteY30" fmla="*/ 3484 h 2551651"/>
              <a:gd name="connsiteX31" fmla="*/ 2614731 w 4242292"/>
              <a:gd name="connsiteY31" fmla="*/ 634 h 255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242292" h="2551651">
                <a:moveTo>
                  <a:pt x="2614731" y="634"/>
                </a:moveTo>
                <a:cubicBezTo>
                  <a:pt x="2699801" y="4834"/>
                  <a:pt x="2781307" y="29792"/>
                  <a:pt x="2848741" y="71987"/>
                </a:cubicBezTo>
                <a:lnTo>
                  <a:pt x="2924695" y="134301"/>
                </a:lnTo>
                <a:lnTo>
                  <a:pt x="2929390" y="138153"/>
                </a:lnTo>
                <a:cubicBezTo>
                  <a:pt x="3014100" y="56457"/>
                  <a:pt x="3133442" y="9055"/>
                  <a:pt x="3258014" y="1567"/>
                </a:cubicBezTo>
                <a:cubicBezTo>
                  <a:pt x="3332757" y="-2925"/>
                  <a:pt x="3409382" y="6952"/>
                  <a:pt x="3481539" y="32413"/>
                </a:cubicBezTo>
                <a:cubicBezTo>
                  <a:pt x="3628158" y="84132"/>
                  <a:pt x="3733292" y="192410"/>
                  <a:pt x="3761537" y="320880"/>
                </a:cubicBezTo>
                <a:lnTo>
                  <a:pt x="3763061" y="321395"/>
                </a:lnTo>
                <a:lnTo>
                  <a:pt x="3881455" y="361354"/>
                </a:lnTo>
                <a:cubicBezTo>
                  <a:pt x="3993479" y="413322"/>
                  <a:pt x="4079685" y="498117"/>
                  <a:pt x="4120875" y="600846"/>
                </a:cubicBezTo>
                <a:cubicBezTo>
                  <a:pt x="4160791" y="700269"/>
                  <a:pt x="4155102" y="808252"/>
                  <a:pt x="4104791" y="904427"/>
                </a:cubicBezTo>
                <a:cubicBezTo>
                  <a:pt x="4228461" y="1036322"/>
                  <a:pt x="4271711" y="1207300"/>
                  <a:pt x="4222282" y="1368596"/>
                </a:cubicBezTo>
                <a:cubicBezTo>
                  <a:pt x="4156573" y="1583028"/>
                  <a:pt x="3939048" y="1743616"/>
                  <a:pt x="3671898" y="1774907"/>
                </a:cubicBezTo>
                <a:cubicBezTo>
                  <a:pt x="3670623" y="1908749"/>
                  <a:pt x="3598736" y="2035684"/>
                  <a:pt x="3474870" y="2123063"/>
                </a:cubicBezTo>
                <a:cubicBezTo>
                  <a:pt x="3286669" y="2255843"/>
                  <a:pt x="3014811" y="2272905"/>
                  <a:pt x="2804053" y="2165217"/>
                </a:cubicBezTo>
                <a:cubicBezTo>
                  <a:pt x="2735893" y="2350188"/>
                  <a:pt x="2553379" y="2491588"/>
                  <a:pt x="2324674" y="2536635"/>
                </a:cubicBezTo>
                <a:cubicBezTo>
                  <a:pt x="2055170" y="2589712"/>
                  <a:pt x="1773898" y="2499263"/>
                  <a:pt x="1619826" y="2309923"/>
                </a:cubicBezTo>
                <a:cubicBezTo>
                  <a:pt x="1256172" y="2489640"/>
                  <a:pt x="783854" y="2388623"/>
                  <a:pt x="572802" y="2085927"/>
                </a:cubicBezTo>
                <a:cubicBezTo>
                  <a:pt x="365476" y="2105823"/>
                  <a:pt x="170802" y="2000438"/>
                  <a:pt x="112449" y="1836662"/>
                </a:cubicBezTo>
                <a:cubicBezTo>
                  <a:pt x="70179" y="1718170"/>
                  <a:pt x="107545" y="1590290"/>
                  <a:pt x="210815" y="1500196"/>
                </a:cubicBezTo>
                <a:cubicBezTo>
                  <a:pt x="64295" y="1429525"/>
                  <a:pt x="-17301" y="1293911"/>
                  <a:pt x="3098" y="1154991"/>
                </a:cubicBezTo>
                <a:cubicBezTo>
                  <a:pt x="27027" y="992337"/>
                  <a:pt x="184532" y="864930"/>
                  <a:pt x="382443" y="848163"/>
                </a:cubicBezTo>
                <a:lnTo>
                  <a:pt x="386071" y="840074"/>
                </a:lnTo>
                <a:cubicBezTo>
                  <a:pt x="359494" y="679900"/>
                  <a:pt x="421476" y="518368"/>
                  <a:pt x="555051" y="399462"/>
                </a:cubicBezTo>
                <a:cubicBezTo>
                  <a:pt x="766103" y="211657"/>
                  <a:pt x="1108279" y="169798"/>
                  <a:pt x="1377096" y="298800"/>
                </a:cubicBezTo>
                <a:lnTo>
                  <a:pt x="1377254" y="298614"/>
                </a:lnTo>
                <a:lnTo>
                  <a:pt x="1449591" y="213282"/>
                </a:lnTo>
                <a:cubicBezTo>
                  <a:pt x="1642435" y="36215"/>
                  <a:pt x="1987770" y="18140"/>
                  <a:pt x="2205908" y="194299"/>
                </a:cubicBezTo>
                <a:lnTo>
                  <a:pt x="2209605" y="189719"/>
                </a:lnTo>
                <a:lnTo>
                  <a:pt x="2263293" y="123196"/>
                </a:lnTo>
                <a:cubicBezTo>
                  <a:pt x="2330301" y="58800"/>
                  <a:pt x="2424340" y="15616"/>
                  <a:pt x="2528861" y="3484"/>
                </a:cubicBezTo>
                <a:cubicBezTo>
                  <a:pt x="2557621" y="141"/>
                  <a:pt x="2586374" y="-766"/>
                  <a:pt x="2614731" y="634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原创设计师QQ598969553          _3"/>
          <p:cNvSpPr/>
          <p:nvPr/>
        </p:nvSpPr>
        <p:spPr>
          <a:xfrm>
            <a:off x="6137065" y="4034675"/>
            <a:ext cx="4590731" cy="1221800"/>
          </a:xfrm>
          <a:prstGeom prst="roundRect">
            <a:avLst>
              <a:gd name="adj" fmla="val 9083"/>
            </a:avLst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原创设计师QQ598969553          _4"/>
          <p:cNvSpPr/>
          <p:nvPr/>
        </p:nvSpPr>
        <p:spPr>
          <a:xfrm>
            <a:off x="6470440" y="4425858"/>
            <a:ext cx="3923980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原创设计师QQ598969553          _6"/>
          <p:cNvSpPr/>
          <p:nvPr/>
        </p:nvSpPr>
        <p:spPr>
          <a:xfrm>
            <a:off x="6792671" y="3800591"/>
            <a:ext cx="3279515" cy="462161"/>
          </a:xfrm>
          <a:prstGeom prst="roundRect">
            <a:avLst/>
          </a:prstGeom>
          <a:solidFill>
            <a:srgbClr val="A4CC41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50975">
              <a:lnSpc>
                <a:spcPct val="200000"/>
              </a:lnSpc>
            </a:pP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原创设计师QQ598969553          _7"/>
          <p:cNvSpPr txBox="1"/>
          <p:nvPr/>
        </p:nvSpPr>
        <p:spPr>
          <a:xfrm>
            <a:off x="7023917" y="3850389"/>
            <a:ext cx="2797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13"/>
          <p:cNvSpPr/>
          <p:nvPr/>
        </p:nvSpPr>
        <p:spPr bwMode="auto">
          <a:xfrm>
            <a:off x="5695791" y="3236449"/>
            <a:ext cx="671399" cy="673226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vert="horz" wrap="square" lIns="132701" tIns="66352" rIns="132701" bIns="66352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3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Down Arrow 15"/>
          <p:cNvSpPr/>
          <p:nvPr/>
        </p:nvSpPr>
        <p:spPr bwMode="auto">
          <a:xfrm rot="14548862">
            <a:off x="6414858" y="3177582"/>
            <a:ext cx="174440" cy="311586"/>
          </a:xfrm>
          <a:prstGeom prst="downArrow">
            <a:avLst>
              <a:gd name="adj1" fmla="val 63516"/>
              <a:gd name="adj2" fmla="val 50000"/>
            </a:avLst>
          </a:prstGeom>
          <a:solidFill>
            <a:srgbClr val="A4CC41"/>
          </a:solidFill>
          <a:ln w="9525">
            <a:noFill/>
            <a:round/>
          </a:ln>
        </p:spPr>
        <p:txBody>
          <a:bodyPr vert="horz" wrap="square" lIns="94364" tIns="47183" rIns="94364" bIns="47183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3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Down Arrow 19"/>
          <p:cNvSpPr/>
          <p:nvPr/>
        </p:nvSpPr>
        <p:spPr bwMode="auto">
          <a:xfrm rot="14548862" flipH="1" flipV="1">
            <a:off x="5478547" y="3639444"/>
            <a:ext cx="174440" cy="322706"/>
          </a:xfrm>
          <a:prstGeom prst="downArrow">
            <a:avLst>
              <a:gd name="adj1" fmla="val 63516"/>
              <a:gd name="adj2" fmla="val 50000"/>
            </a:avLst>
          </a:prstGeom>
          <a:solidFill>
            <a:srgbClr val="0F802E"/>
          </a:solidFill>
          <a:ln w="9525">
            <a:noFill/>
            <a:round/>
          </a:ln>
        </p:spPr>
        <p:txBody>
          <a:bodyPr vert="horz" wrap="square" lIns="94364" tIns="47183" rIns="94364" bIns="47183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3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Down Arrow 44"/>
          <p:cNvSpPr/>
          <p:nvPr/>
        </p:nvSpPr>
        <p:spPr bwMode="auto">
          <a:xfrm rot="10800000">
            <a:off x="5948310" y="2907645"/>
            <a:ext cx="174431" cy="311603"/>
          </a:xfrm>
          <a:prstGeom prst="downArrow">
            <a:avLst>
              <a:gd name="adj1" fmla="val 63516"/>
              <a:gd name="adj2" fmla="val 50000"/>
            </a:avLst>
          </a:prstGeom>
          <a:solidFill>
            <a:srgbClr val="0F802E"/>
          </a:solidFill>
          <a:ln w="9525">
            <a:noFill/>
            <a:round/>
          </a:ln>
        </p:spPr>
        <p:txBody>
          <a:bodyPr vert="horz" wrap="square" lIns="94364" tIns="47183" rIns="94364" bIns="47183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3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Down Arrow 47"/>
          <p:cNvSpPr/>
          <p:nvPr/>
        </p:nvSpPr>
        <p:spPr bwMode="auto">
          <a:xfrm rot="7051138" flipH="1">
            <a:off x="5483408" y="3177210"/>
            <a:ext cx="174440" cy="311586"/>
          </a:xfrm>
          <a:prstGeom prst="downArrow">
            <a:avLst>
              <a:gd name="adj1" fmla="val 63516"/>
              <a:gd name="adj2" fmla="val 50000"/>
            </a:avLst>
          </a:prstGeom>
          <a:solidFill>
            <a:srgbClr val="A4CC41"/>
          </a:solidFill>
          <a:ln w="9525">
            <a:noFill/>
            <a:round/>
          </a:ln>
        </p:spPr>
        <p:txBody>
          <a:bodyPr vert="horz" wrap="square" lIns="94364" tIns="47183" rIns="94364" bIns="47183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3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Down Arrow 55"/>
          <p:cNvSpPr/>
          <p:nvPr/>
        </p:nvSpPr>
        <p:spPr bwMode="auto">
          <a:xfrm rot="10800000" flipV="1">
            <a:off x="5948310" y="3926876"/>
            <a:ext cx="174431" cy="311603"/>
          </a:xfrm>
          <a:prstGeom prst="downArrow">
            <a:avLst>
              <a:gd name="adj1" fmla="val 63516"/>
              <a:gd name="adj2" fmla="val 50000"/>
            </a:avLst>
          </a:prstGeom>
          <a:solidFill>
            <a:srgbClr val="A4CC41"/>
          </a:solidFill>
          <a:ln w="9525">
            <a:noFill/>
            <a:round/>
          </a:ln>
        </p:spPr>
        <p:txBody>
          <a:bodyPr vert="horz" wrap="square" lIns="94364" tIns="47183" rIns="94364" bIns="47183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3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Down Arrow 56"/>
          <p:cNvSpPr/>
          <p:nvPr/>
        </p:nvSpPr>
        <p:spPr bwMode="auto">
          <a:xfrm rot="7051138" flipV="1">
            <a:off x="6409996" y="3649238"/>
            <a:ext cx="174440" cy="322706"/>
          </a:xfrm>
          <a:prstGeom prst="downArrow">
            <a:avLst>
              <a:gd name="adj1" fmla="val 63516"/>
              <a:gd name="adj2" fmla="val 50000"/>
            </a:avLst>
          </a:prstGeom>
          <a:solidFill>
            <a:srgbClr val="0F802E"/>
          </a:solidFill>
          <a:ln w="9525">
            <a:noFill/>
            <a:round/>
          </a:ln>
        </p:spPr>
        <p:txBody>
          <a:bodyPr vert="horz" wrap="square" lIns="94364" tIns="47183" rIns="94364" bIns="47183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3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0" name="Group 84"/>
          <p:cNvGrpSpPr/>
          <p:nvPr/>
        </p:nvGrpSpPr>
        <p:grpSpPr>
          <a:xfrm>
            <a:off x="5686606" y="2199855"/>
            <a:ext cx="707160" cy="707788"/>
            <a:chOff x="3307763" y="1427226"/>
            <a:chExt cx="648499" cy="649042"/>
          </a:xfrm>
        </p:grpSpPr>
        <p:sp>
          <p:nvSpPr>
            <p:cNvPr id="41" name="Oval 76"/>
            <p:cNvSpPr>
              <a:spLocks noChangeAspect="1"/>
            </p:cNvSpPr>
            <p:nvPr/>
          </p:nvSpPr>
          <p:spPr>
            <a:xfrm>
              <a:off x="3307763" y="1427226"/>
              <a:ext cx="648499" cy="649042"/>
            </a:xfrm>
            <a:prstGeom prst="ellipse">
              <a:avLst/>
            </a:prstGeom>
            <a:solidFill>
              <a:srgbClr val="0F802E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5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77"/>
            <p:cNvSpPr>
              <a:spLocks noEditPoints="1"/>
            </p:cNvSpPr>
            <p:nvPr/>
          </p:nvSpPr>
          <p:spPr bwMode="auto">
            <a:xfrm>
              <a:off x="3483875" y="1534824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32701" tIns="66352" rIns="132701" bIns="6635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3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Group 88"/>
          <p:cNvGrpSpPr/>
          <p:nvPr/>
        </p:nvGrpSpPr>
        <p:grpSpPr>
          <a:xfrm>
            <a:off x="6603415" y="3691406"/>
            <a:ext cx="707160" cy="707788"/>
            <a:chOff x="3365370" y="3682819"/>
            <a:chExt cx="648499" cy="649042"/>
          </a:xfrm>
        </p:grpSpPr>
        <p:sp>
          <p:nvSpPr>
            <p:cNvPr id="44" name="Oval 64"/>
            <p:cNvSpPr>
              <a:spLocks noChangeAspect="1"/>
            </p:cNvSpPr>
            <p:nvPr/>
          </p:nvSpPr>
          <p:spPr>
            <a:xfrm>
              <a:off x="3365370" y="3682819"/>
              <a:ext cx="648499" cy="649042"/>
            </a:xfrm>
            <a:prstGeom prst="ellipse">
              <a:avLst/>
            </a:prstGeom>
            <a:solidFill>
              <a:srgbClr val="0F802E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83"/>
            <p:cNvSpPr>
              <a:spLocks noEditPoints="1"/>
            </p:cNvSpPr>
            <p:nvPr/>
          </p:nvSpPr>
          <p:spPr bwMode="auto">
            <a:xfrm>
              <a:off x="3590360" y="3858452"/>
              <a:ext cx="198518" cy="29777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32701" tIns="66352" rIns="132701" bIns="6635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3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Group 87"/>
          <p:cNvGrpSpPr/>
          <p:nvPr/>
        </p:nvGrpSpPr>
        <p:grpSpPr>
          <a:xfrm>
            <a:off x="4756470" y="2762996"/>
            <a:ext cx="707160" cy="707788"/>
            <a:chOff x="5187738" y="3682819"/>
            <a:chExt cx="648499" cy="649042"/>
          </a:xfrm>
        </p:grpSpPr>
        <p:sp>
          <p:nvSpPr>
            <p:cNvPr id="47" name="Oval 73"/>
            <p:cNvSpPr>
              <a:spLocks noChangeAspect="1"/>
            </p:cNvSpPr>
            <p:nvPr/>
          </p:nvSpPr>
          <p:spPr>
            <a:xfrm>
              <a:off x="5187738" y="3682819"/>
              <a:ext cx="648499" cy="649042"/>
            </a:xfrm>
            <a:prstGeom prst="ellipse">
              <a:avLst/>
            </a:prstGeom>
            <a:solidFill>
              <a:srgbClr val="A4CC4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137"/>
            <p:cNvSpPr>
              <a:spLocks noEditPoints="1"/>
            </p:cNvSpPr>
            <p:nvPr/>
          </p:nvSpPr>
          <p:spPr bwMode="auto">
            <a:xfrm>
              <a:off x="5347164" y="3838560"/>
              <a:ext cx="329647" cy="337558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39" y="36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24" y="58"/>
                </a:cxn>
                <a:cxn ang="0">
                  <a:pos x="24" y="59"/>
                </a:cxn>
                <a:cxn ang="0">
                  <a:pos x="23" y="58"/>
                </a:cxn>
                <a:cxn ang="0">
                  <a:pos x="21" y="56"/>
                </a:cxn>
                <a:cxn ang="0">
                  <a:pos x="21" y="55"/>
                </a:cxn>
                <a:cxn ang="0">
                  <a:pos x="24" y="45"/>
                </a:cxn>
                <a:cxn ang="0">
                  <a:pos x="14" y="35"/>
                </a:cxn>
                <a:cxn ang="0">
                  <a:pos x="4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23" y="19"/>
                </a:cxn>
                <a:cxn ang="0">
                  <a:pos x="29" y="12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46" y="30"/>
                </a:cxn>
                <a:cxn ang="0">
                  <a:pos x="47" y="8"/>
                </a:cxn>
                <a:cxn ang="0">
                  <a:pos x="43" y="12"/>
                </a:cxn>
                <a:cxn ang="0">
                  <a:pos x="47" y="15"/>
                </a:cxn>
                <a:cxn ang="0">
                  <a:pos x="50" y="12"/>
                </a:cxn>
                <a:cxn ang="0">
                  <a:pos x="47" y="8"/>
                </a:cxn>
              </a:cxnLst>
              <a:rect l="0" t="0" r="r" b="b"/>
              <a:pathLst>
                <a:path w="58" h="59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32701" tIns="66352" rIns="132701" bIns="6635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3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Group 85"/>
          <p:cNvGrpSpPr/>
          <p:nvPr/>
        </p:nvGrpSpPr>
        <p:grpSpPr>
          <a:xfrm>
            <a:off x="5683013" y="4236148"/>
            <a:ext cx="707160" cy="707788"/>
            <a:chOff x="5187738" y="1415796"/>
            <a:chExt cx="648499" cy="649042"/>
          </a:xfrm>
        </p:grpSpPr>
        <p:sp>
          <p:nvSpPr>
            <p:cNvPr id="50" name="Oval 67"/>
            <p:cNvSpPr>
              <a:spLocks noChangeAspect="1"/>
            </p:cNvSpPr>
            <p:nvPr/>
          </p:nvSpPr>
          <p:spPr>
            <a:xfrm>
              <a:off x="5187738" y="1415796"/>
              <a:ext cx="648499" cy="649042"/>
            </a:xfrm>
            <a:prstGeom prst="ellipse">
              <a:avLst/>
            </a:prstGeom>
            <a:solidFill>
              <a:srgbClr val="A4CC4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5336668" y="1592431"/>
              <a:ext cx="350639" cy="259998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32701" tIns="66352" rIns="132701" bIns="6635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3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Group 86"/>
          <p:cNvGrpSpPr/>
          <p:nvPr/>
        </p:nvGrpSpPr>
        <p:grpSpPr>
          <a:xfrm>
            <a:off x="4747667" y="3691406"/>
            <a:ext cx="707160" cy="707788"/>
            <a:chOff x="5648594" y="2472338"/>
            <a:chExt cx="648499" cy="649042"/>
          </a:xfrm>
        </p:grpSpPr>
        <p:sp>
          <p:nvSpPr>
            <p:cNvPr id="53" name="Oval 70"/>
            <p:cNvSpPr>
              <a:spLocks noChangeAspect="1"/>
            </p:cNvSpPr>
            <p:nvPr/>
          </p:nvSpPr>
          <p:spPr>
            <a:xfrm>
              <a:off x="5648594" y="2472338"/>
              <a:ext cx="648499" cy="649042"/>
            </a:xfrm>
            <a:prstGeom prst="ellipse">
              <a:avLst/>
            </a:prstGeom>
            <a:solidFill>
              <a:srgbClr val="0F802E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57"/>
            <p:cNvSpPr>
              <a:spLocks noEditPoints="1"/>
            </p:cNvSpPr>
            <p:nvPr/>
          </p:nvSpPr>
          <p:spPr bwMode="auto">
            <a:xfrm>
              <a:off x="5827267" y="2667801"/>
              <a:ext cx="291152" cy="25811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32701" tIns="66352" rIns="132701" bIns="6635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3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Group 83"/>
          <p:cNvGrpSpPr/>
          <p:nvPr/>
        </p:nvGrpSpPr>
        <p:grpSpPr>
          <a:xfrm>
            <a:off x="6610313" y="2759746"/>
            <a:ext cx="707160" cy="707788"/>
            <a:chOff x="2886238" y="2472339"/>
            <a:chExt cx="648499" cy="649042"/>
          </a:xfrm>
        </p:grpSpPr>
        <p:sp>
          <p:nvSpPr>
            <p:cNvPr id="56" name="Oval 61"/>
            <p:cNvSpPr>
              <a:spLocks noChangeAspect="1"/>
            </p:cNvSpPr>
            <p:nvPr/>
          </p:nvSpPr>
          <p:spPr>
            <a:xfrm>
              <a:off x="2886238" y="2472339"/>
              <a:ext cx="648499" cy="649042"/>
            </a:xfrm>
            <a:prstGeom prst="ellipse">
              <a:avLst/>
            </a:prstGeom>
            <a:solidFill>
              <a:srgbClr val="A4CC4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465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65"/>
            <p:cNvSpPr>
              <a:spLocks noEditPoints="1"/>
            </p:cNvSpPr>
            <p:nvPr/>
          </p:nvSpPr>
          <p:spPr bwMode="auto">
            <a:xfrm>
              <a:off x="3027706" y="2630302"/>
              <a:ext cx="365563" cy="333116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32701" tIns="66352" rIns="132701" bIns="6635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3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Group 22"/>
          <p:cNvGrpSpPr/>
          <p:nvPr/>
        </p:nvGrpSpPr>
        <p:grpSpPr>
          <a:xfrm>
            <a:off x="1643606" y="2674764"/>
            <a:ext cx="3043333" cy="752868"/>
            <a:chOff x="-1211402" y="1814983"/>
            <a:chExt cx="4388010" cy="1039381"/>
          </a:xfrm>
        </p:grpSpPr>
        <p:sp>
          <p:nvSpPr>
            <p:cNvPr id="59" name="Footer Text"/>
            <p:cNvSpPr txBox="1"/>
            <p:nvPr/>
          </p:nvSpPr>
          <p:spPr>
            <a:xfrm>
              <a:off x="-1211402" y="2225239"/>
              <a:ext cx="4343228" cy="62912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TextBox 92"/>
            <p:cNvSpPr txBox="1"/>
            <p:nvPr/>
          </p:nvSpPr>
          <p:spPr>
            <a:xfrm>
              <a:off x="714448" y="1814983"/>
              <a:ext cx="2462160" cy="42490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61" name="Group 25"/>
          <p:cNvGrpSpPr/>
          <p:nvPr/>
        </p:nvGrpSpPr>
        <p:grpSpPr>
          <a:xfrm>
            <a:off x="1643606" y="3802609"/>
            <a:ext cx="2987926" cy="758517"/>
            <a:chOff x="-1176297" y="1813129"/>
            <a:chExt cx="4308123" cy="1047179"/>
          </a:xfrm>
        </p:grpSpPr>
        <p:sp>
          <p:nvSpPr>
            <p:cNvPr id="62" name="Footer Text"/>
            <p:cNvSpPr txBox="1"/>
            <p:nvPr/>
          </p:nvSpPr>
          <p:spPr>
            <a:xfrm>
              <a:off x="-1176297" y="2231184"/>
              <a:ext cx="4308123" cy="62912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TextBox 95"/>
            <p:cNvSpPr txBox="1"/>
            <p:nvPr/>
          </p:nvSpPr>
          <p:spPr>
            <a:xfrm>
              <a:off x="580096" y="1813129"/>
              <a:ext cx="2462161" cy="42490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64" name="Group 32"/>
          <p:cNvGrpSpPr/>
          <p:nvPr/>
        </p:nvGrpSpPr>
        <p:grpSpPr>
          <a:xfrm>
            <a:off x="7492200" y="2711894"/>
            <a:ext cx="2994462" cy="765804"/>
            <a:chOff x="844733" y="1769660"/>
            <a:chExt cx="4302153" cy="1057239"/>
          </a:xfrm>
        </p:grpSpPr>
        <p:sp>
          <p:nvSpPr>
            <p:cNvPr id="65" name="Footer Text"/>
            <p:cNvSpPr txBox="1"/>
            <p:nvPr/>
          </p:nvSpPr>
          <p:spPr>
            <a:xfrm>
              <a:off x="844733" y="2197775"/>
              <a:ext cx="4302153" cy="62912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TextBox 98"/>
            <p:cNvSpPr txBox="1"/>
            <p:nvPr/>
          </p:nvSpPr>
          <p:spPr>
            <a:xfrm>
              <a:off x="844734" y="1769660"/>
              <a:ext cx="2453382" cy="42490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67" name="Group 35"/>
          <p:cNvGrpSpPr/>
          <p:nvPr/>
        </p:nvGrpSpPr>
        <p:grpSpPr>
          <a:xfrm>
            <a:off x="7441653" y="3812102"/>
            <a:ext cx="3045009" cy="763186"/>
            <a:chOff x="844733" y="1769665"/>
            <a:chExt cx="4374773" cy="1053624"/>
          </a:xfrm>
        </p:grpSpPr>
        <p:sp>
          <p:nvSpPr>
            <p:cNvPr id="68" name="Footer Text"/>
            <p:cNvSpPr txBox="1"/>
            <p:nvPr/>
          </p:nvSpPr>
          <p:spPr>
            <a:xfrm>
              <a:off x="844733" y="2194165"/>
              <a:ext cx="4374773" cy="62912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TextBox 101"/>
            <p:cNvSpPr txBox="1"/>
            <p:nvPr/>
          </p:nvSpPr>
          <p:spPr>
            <a:xfrm>
              <a:off x="844734" y="1769665"/>
              <a:ext cx="2612059" cy="42490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70" name="Group 22"/>
          <p:cNvGrpSpPr/>
          <p:nvPr/>
        </p:nvGrpSpPr>
        <p:grpSpPr>
          <a:xfrm>
            <a:off x="3446078" y="1485105"/>
            <a:ext cx="5735479" cy="757655"/>
            <a:chOff x="-1552801" y="1721618"/>
            <a:chExt cx="8269670" cy="1045983"/>
          </a:xfrm>
        </p:grpSpPr>
        <p:sp>
          <p:nvSpPr>
            <p:cNvPr id="71" name="Footer Text"/>
            <p:cNvSpPr txBox="1"/>
            <p:nvPr/>
          </p:nvSpPr>
          <p:spPr>
            <a:xfrm>
              <a:off x="-1552801" y="2157601"/>
              <a:ext cx="8269670" cy="61000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72" name="TextBox 104"/>
            <p:cNvSpPr txBox="1"/>
            <p:nvPr/>
          </p:nvSpPr>
          <p:spPr>
            <a:xfrm>
              <a:off x="1384214" y="1721618"/>
              <a:ext cx="2462162" cy="42490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73" name="Group 35"/>
          <p:cNvGrpSpPr/>
          <p:nvPr/>
        </p:nvGrpSpPr>
        <p:grpSpPr>
          <a:xfrm>
            <a:off x="3311531" y="5001227"/>
            <a:ext cx="5508377" cy="525801"/>
            <a:chOff x="-2288061" y="1897307"/>
            <a:chExt cx="7913902" cy="725903"/>
          </a:xfrm>
        </p:grpSpPr>
        <p:sp>
          <p:nvSpPr>
            <p:cNvPr id="74" name="Footer Text"/>
            <p:cNvSpPr txBox="1"/>
            <p:nvPr/>
          </p:nvSpPr>
          <p:spPr>
            <a:xfrm>
              <a:off x="-2288061" y="2325510"/>
              <a:ext cx="7913902" cy="29770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TextBox 107"/>
            <p:cNvSpPr txBox="1"/>
            <p:nvPr/>
          </p:nvSpPr>
          <p:spPr>
            <a:xfrm>
              <a:off x="638809" y="1897307"/>
              <a:ext cx="2453382" cy="42490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531942" y="290448"/>
            <a:ext cx="651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01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400630" y="212594"/>
            <a:ext cx="3549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4000" dirty="0">
                <a:cs typeface="+mn-ea"/>
                <a:sym typeface="+mn-lt"/>
              </a:rPr>
              <a:t>Add title text</a:t>
            </a:r>
            <a:endParaRPr lang="zh-CN" altLang="en-US" sz="4000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947" y="0"/>
            <a:ext cx="3854053" cy="6858000"/>
          </a:xfrm>
          <a:prstGeom prst="rect">
            <a:avLst/>
          </a:prstGeom>
        </p:spPr>
      </p:pic>
      <p:sp>
        <p:nvSpPr>
          <p:cNvPr id="20" name="任意多边形 19"/>
          <p:cNvSpPr/>
          <p:nvPr/>
        </p:nvSpPr>
        <p:spPr>
          <a:xfrm>
            <a:off x="2216409" y="3886085"/>
            <a:ext cx="4991701" cy="87581"/>
          </a:xfrm>
          <a:custGeom>
            <a:avLst/>
            <a:gdLst>
              <a:gd name="connsiteX0" fmla="*/ 0 w 5646057"/>
              <a:gd name="connsiteY0" fmla="*/ 29524 h 87581"/>
              <a:gd name="connsiteX1" fmla="*/ 2815772 w 5646057"/>
              <a:gd name="connsiteY1" fmla="*/ 87581 h 87581"/>
              <a:gd name="connsiteX2" fmla="*/ 4339772 w 5646057"/>
              <a:gd name="connsiteY2" fmla="*/ 495 h 87581"/>
              <a:gd name="connsiteX3" fmla="*/ 5646057 w 5646057"/>
              <a:gd name="connsiteY3" fmla="*/ 58552 h 8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057" h="87581">
                <a:moveTo>
                  <a:pt x="0" y="29524"/>
                </a:moveTo>
                <a:lnTo>
                  <a:pt x="2815772" y="87581"/>
                </a:lnTo>
                <a:cubicBezTo>
                  <a:pt x="3539067" y="82743"/>
                  <a:pt x="3868058" y="5333"/>
                  <a:pt x="4339772" y="495"/>
                </a:cubicBezTo>
                <a:cubicBezTo>
                  <a:pt x="4811486" y="-4343"/>
                  <a:pt x="5228771" y="27104"/>
                  <a:pt x="5646057" y="58552"/>
                </a:cubicBezTo>
              </a:path>
            </a:pathLst>
          </a:custGeom>
          <a:noFill/>
          <a:ln>
            <a:solidFill>
              <a:srgbClr val="0608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788352" y="1388251"/>
            <a:ext cx="1930277" cy="1653585"/>
            <a:chOff x="2650777" y="1555153"/>
            <a:chExt cx="543423" cy="465527"/>
          </a:xfrm>
        </p:grpSpPr>
        <p:sp>
          <p:nvSpPr>
            <p:cNvPr id="15" name="椭圆 14"/>
            <p:cNvSpPr/>
            <p:nvPr/>
          </p:nvSpPr>
          <p:spPr>
            <a:xfrm>
              <a:off x="2650777" y="1555153"/>
              <a:ext cx="459241" cy="459241"/>
            </a:xfrm>
            <a:prstGeom prst="ellipse">
              <a:avLst/>
            </a:prstGeom>
            <a:gradFill>
              <a:gsLst>
                <a:gs pos="100000">
                  <a:srgbClr val="A4CC41"/>
                </a:gs>
                <a:gs pos="0">
                  <a:srgbClr val="F3E513">
                    <a:alpha val="0"/>
                  </a:srgbClr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>
                <a:cs typeface="+mn-ea"/>
                <a:sym typeface="+mn-lt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2707927" y="1598090"/>
              <a:ext cx="486273" cy="422590"/>
            </a:xfrm>
            <a:custGeom>
              <a:avLst/>
              <a:gdLst>
                <a:gd name="connsiteX0" fmla="*/ 182891 w 499855"/>
                <a:gd name="connsiteY0" fmla="*/ 529257 h 529257"/>
                <a:gd name="connsiteX1" fmla="*/ 11 w 499855"/>
                <a:gd name="connsiteY1" fmla="*/ 178737 h 529257"/>
                <a:gd name="connsiteX2" fmla="*/ 175271 w 499855"/>
                <a:gd name="connsiteY2" fmla="*/ 3477 h 529257"/>
                <a:gd name="connsiteX3" fmla="*/ 434351 w 499855"/>
                <a:gd name="connsiteY3" fmla="*/ 72057 h 529257"/>
                <a:gd name="connsiteX4" fmla="*/ 464831 w 499855"/>
                <a:gd name="connsiteY4" fmla="*/ 193977 h 529257"/>
                <a:gd name="connsiteX5" fmla="*/ 464831 w 499855"/>
                <a:gd name="connsiteY5" fmla="*/ 315897 h 529257"/>
                <a:gd name="connsiteX6" fmla="*/ 7631 w 499855"/>
                <a:gd name="connsiteY6" fmla="*/ 414957 h 529257"/>
                <a:gd name="connsiteX0" fmla="*/ 182891 w 518550"/>
                <a:gd name="connsiteY0" fmla="*/ 529282 h 529282"/>
                <a:gd name="connsiteX1" fmla="*/ 11 w 518550"/>
                <a:gd name="connsiteY1" fmla="*/ 178762 h 529282"/>
                <a:gd name="connsiteX2" fmla="*/ 175271 w 518550"/>
                <a:gd name="connsiteY2" fmla="*/ 3502 h 529282"/>
                <a:gd name="connsiteX3" fmla="*/ 434351 w 518550"/>
                <a:gd name="connsiteY3" fmla="*/ 72082 h 529282"/>
                <a:gd name="connsiteX4" fmla="*/ 506106 w 518550"/>
                <a:gd name="connsiteY4" fmla="*/ 197177 h 529282"/>
                <a:gd name="connsiteX5" fmla="*/ 464831 w 518550"/>
                <a:gd name="connsiteY5" fmla="*/ 315922 h 529282"/>
                <a:gd name="connsiteX6" fmla="*/ 7631 w 518550"/>
                <a:gd name="connsiteY6" fmla="*/ 414982 h 529282"/>
                <a:gd name="connsiteX0" fmla="*/ 182891 w 499322"/>
                <a:gd name="connsiteY0" fmla="*/ 530520 h 530520"/>
                <a:gd name="connsiteX1" fmla="*/ 11 w 499322"/>
                <a:gd name="connsiteY1" fmla="*/ 180000 h 530520"/>
                <a:gd name="connsiteX2" fmla="*/ 175271 w 499322"/>
                <a:gd name="connsiteY2" fmla="*/ 4740 h 530520"/>
                <a:gd name="connsiteX3" fmla="*/ 434351 w 499322"/>
                <a:gd name="connsiteY3" fmla="*/ 73320 h 530520"/>
                <a:gd name="connsiteX4" fmla="*/ 464831 w 499322"/>
                <a:gd name="connsiteY4" fmla="*/ 317160 h 530520"/>
                <a:gd name="connsiteX5" fmla="*/ 7631 w 499322"/>
                <a:gd name="connsiteY5" fmla="*/ 416220 h 530520"/>
                <a:gd name="connsiteX0" fmla="*/ 182891 w 469360"/>
                <a:gd name="connsiteY0" fmla="*/ 530651 h 530651"/>
                <a:gd name="connsiteX1" fmla="*/ 11 w 469360"/>
                <a:gd name="connsiteY1" fmla="*/ 180131 h 530651"/>
                <a:gd name="connsiteX2" fmla="*/ 175271 w 469360"/>
                <a:gd name="connsiteY2" fmla="*/ 4871 h 530651"/>
                <a:gd name="connsiteX3" fmla="*/ 434351 w 469360"/>
                <a:gd name="connsiteY3" fmla="*/ 73451 h 530651"/>
                <a:gd name="connsiteX4" fmla="*/ 420381 w 469360"/>
                <a:gd name="connsiteY4" fmla="*/ 326816 h 530651"/>
                <a:gd name="connsiteX5" fmla="*/ 7631 w 469360"/>
                <a:gd name="connsiteY5" fmla="*/ 416351 h 530651"/>
                <a:gd name="connsiteX0" fmla="*/ 182891 w 485936"/>
                <a:gd name="connsiteY0" fmla="*/ 530651 h 530651"/>
                <a:gd name="connsiteX1" fmla="*/ 11 w 485936"/>
                <a:gd name="connsiteY1" fmla="*/ 180131 h 530651"/>
                <a:gd name="connsiteX2" fmla="*/ 175271 w 485936"/>
                <a:gd name="connsiteY2" fmla="*/ 4871 h 530651"/>
                <a:gd name="connsiteX3" fmla="*/ 434351 w 485936"/>
                <a:gd name="connsiteY3" fmla="*/ 73451 h 530651"/>
                <a:gd name="connsiteX4" fmla="*/ 420381 w 485936"/>
                <a:gd name="connsiteY4" fmla="*/ 326816 h 530651"/>
                <a:gd name="connsiteX5" fmla="*/ 7631 w 485936"/>
                <a:gd name="connsiteY5" fmla="*/ 416351 h 530651"/>
                <a:gd name="connsiteX0" fmla="*/ 182902 w 485947"/>
                <a:gd name="connsiteY0" fmla="*/ 536890 h 536890"/>
                <a:gd name="connsiteX1" fmla="*/ 22 w 485947"/>
                <a:gd name="connsiteY1" fmla="*/ 186370 h 536890"/>
                <a:gd name="connsiteX2" fmla="*/ 175282 w 485947"/>
                <a:gd name="connsiteY2" fmla="*/ 11110 h 536890"/>
                <a:gd name="connsiteX3" fmla="*/ 434362 w 485947"/>
                <a:gd name="connsiteY3" fmla="*/ 79690 h 536890"/>
                <a:gd name="connsiteX4" fmla="*/ 420392 w 485947"/>
                <a:gd name="connsiteY4" fmla="*/ 333055 h 536890"/>
                <a:gd name="connsiteX5" fmla="*/ 7642 w 485947"/>
                <a:gd name="connsiteY5" fmla="*/ 422590 h 536890"/>
                <a:gd name="connsiteX0" fmla="*/ 189301 w 485996"/>
                <a:gd name="connsiteY0" fmla="*/ 441640 h 441640"/>
                <a:gd name="connsiteX1" fmla="*/ 71 w 485996"/>
                <a:gd name="connsiteY1" fmla="*/ 186370 h 441640"/>
                <a:gd name="connsiteX2" fmla="*/ 175331 w 485996"/>
                <a:gd name="connsiteY2" fmla="*/ 11110 h 441640"/>
                <a:gd name="connsiteX3" fmla="*/ 434411 w 485996"/>
                <a:gd name="connsiteY3" fmla="*/ 79690 h 441640"/>
                <a:gd name="connsiteX4" fmla="*/ 420441 w 485996"/>
                <a:gd name="connsiteY4" fmla="*/ 333055 h 441640"/>
                <a:gd name="connsiteX5" fmla="*/ 7691 w 485996"/>
                <a:gd name="connsiteY5" fmla="*/ 422590 h 441640"/>
                <a:gd name="connsiteX0" fmla="*/ 129744 w 486764"/>
                <a:gd name="connsiteY0" fmla="*/ 381315 h 422590"/>
                <a:gd name="connsiteX1" fmla="*/ 839 w 486764"/>
                <a:gd name="connsiteY1" fmla="*/ 186370 h 422590"/>
                <a:gd name="connsiteX2" fmla="*/ 176099 w 486764"/>
                <a:gd name="connsiteY2" fmla="*/ 11110 h 422590"/>
                <a:gd name="connsiteX3" fmla="*/ 435179 w 486764"/>
                <a:gd name="connsiteY3" fmla="*/ 79690 h 422590"/>
                <a:gd name="connsiteX4" fmla="*/ 421209 w 486764"/>
                <a:gd name="connsiteY4" fmla="*/ 333055 h 422590"/>
                <a:gd name="connsiteX5" fmla="*/ 8459 w 486764"/>
                <a:gd name="connsiteY5" fmla="*/ 422590 h 422590"/>
                <a:gd name="connsiteX0" fmla="*/ 129591 w 486611"/>
                <a:gd name="connsiteY0" fmla="*/ 381315 h 422590"/>
                <a:gd name="connsiteX1" fmla="*/ 686 w 486611"/>
                <a:gd name="connsiteY1" fmla="*/ 186370 h 422590"/>
                <a:gd name="connsiteX2" fmla="*/ 175946 w 486611"/>
                <a:gd name="connsiteY2" fmla="*/ 11110 h 422590"/>
                <a:gd name="connsiteX3" fmla="*/ 435026 w 486611"/>
                <a:gd name="connsiteY3" fmla="*/ 79690 h 422590"/>
                <a:gd name="connsiteX4" fmla="*/ 421056 w 486611"/>
                <a:gd name="connsiteY4" fmla="*/ 333055 h 422590"/>
                <a:gd name="connsiteX5" fmla="*/ 8306 w 486611"/>
                <a:gd name="connsiteY5" fmla="*/ 422590 h 422590"/>
                <a:gd name="connsiteX0" fmla="*/ 129343 w 486363"/>
                <a:gd name="connsiteY0" fmla="*/ 381315 h 422590"/>
                <a:gd name="connsiteX1" fmla="*/ 438 w 486363"/>
                <a:gd name="connsiteY1" fmla="*/ 186370 h 422590"/>
                <a:gd name="connsiteX2" fmla="*/ 175698 w 486363"/>
                <a:gd name="connsiteY2" fmla="*/ 11110 h 422590"/>
                <a:gd name="connsiteX3" fmla="*/ 434778 w 486363"/>
                <a:gd name="connsiteY3" fmla="*/ 79690 h 422590"/>
                <a:gd name="connsiteX4" fmla="*/ 420808 w 486363"/>
                <a:gd name="connsiteY4" fmla="*/ 333055 h 422590"/>
                <a:gd name="connsiteX5" fmla="*/ 8058 w 486363"/>
                <a:gd name="connsiteY5" fmla="*/ 422590 h 422590"/>
                <a:gd name="connsiteX0" fmla="*/ 148090 w 486060"/>
                <a:gd name="connsiteY0" fmla="*/ 336865 h 422590"/>
                <a:gd name="connsiteX1" fmla="*/ 135 w 486060"/>
                <a:gd name="connsiteY1" fmla="*/ 186370 h 422590"/>
                <a:gd name="connsiteX2" fmla="*/ 175395 w 486060"/>
                <a:gd name="connsiteY2" fmla="*/ 11110 h 422590"/>
                <a:gd name="connsiteX3" fmla="*/ 434475 w 486060"/>
                <a:gd name="connsiteY3" fmla="*/ 79690 h 422590"/>
                <a:gd name="connsiteX4" fmla="*/ 420505 w 486060"/>
                <a:gd name="connsiteY4" fmla="*/ 333055 h 422590"/>
                <a:gd name="connsiteX5" fmla="*/ 7755 w 486060"/>
                <a:gd name="connsiteY5" fmla="*/ 422590 h 422590"/>
                <a:gd name="connsiteX0" fmla="*/ 148303 w 486273"/>
                <a:gd name="connsiteY0" fmla="*/ 336865 h 422590"/>
                <a:gd name="connsiteX1" fmla="*/ 348 w 486273"/>
                <a:gd name="connsiteY1" fmla="*/ 186370 h 422590"/>
                <a:gd name="connsiteX2" fmla="*/ 175608 w 486273"/>
                <a:gd name="connsiteY2" fmla="*/ 11110 h 422590"/>
                <a:gd name="connsiteX3" fmla="*/ 434688 w 486273"/>
                <a:gd name="connsiteY3" fmla="*/ 79690 h 422590"/>
                <a:gd name="connsiteX4" fmla="*/ 420718 w 486273"/>
                <a:gd name="connsiteY4" fmla="*/ 333055 h 422590"/>
                <a:gd name="connsiteX5" fmla="*/ 7968 w 486273"/>
                <a:gd name="connsiteY5" fmla="*/ 422590 h 42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273" h="422590">
                  <a:moveTo>
                    <a:pt x="148303" y="336865"/>
                  </a:moveTo>
                  <a:cubicBezTo>
                    <a:pt x="35273" y="297495"/>
                    <a:pt x="-4203" y="240663"/>
                    <a:pt x="348" y="186370"/>
                  </a:cubicBezTo>
                  <a:cubicBezTo>
                    <a:pt x="4899" y="132078"/>
                    <a:pt x="52418" y="44765"/>
                    <a:pt x="175608" y="11110"/>
                  </a:cubicBezTo>
                  <a:cubicBezTo>
                    <a:pt x="298798" y="-22545"/>
                    <a:pt x="393836" y="26033"/>
                    <a:pt x="434688" y="79690"/>
                  </a:cubicBezTo>
                  <a:cubicBezTo>
                    <a:pt x="475540" y="133347"/>
                    <a:pt x="533113" y="260030"/>
                    <a:pt x="420718" y="333055"/>
                  </a:cubicBezTo>
                  <a:cubicBezTo>
                    <a:pt x="308323" y="406080"/>
                    <a:pt x="198468" y="391475"/>
                    <a:pt x="7968" y="422590"/>
                  </a:cubicBezTo>
                </a:path>
              </a:pathLst>
            </a:custGeom>
            <a:noFill/>
            <a:ln w="25400" cmpd="sng">
              <a:gradFill flip="none" rotWithShape="1">
                <a:gsLst>
                  <a:gs pos="3000">
                    <a:srgbClr val="F3E513"/>
                  </a:gs>
                  <a:gs pos="100000">
                    <a:srgbClr val="0F802E"/>
                  </a:gs>
                </a:gsLst>
                <a:lin ang="16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783155" y="1598090"/>
              <a:ext cx="292073" cy="337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cs typeface="+mn-ea"/>
                  <a:sym typeface="+mn-lt"/>
                </a:rPr>
                <a:t>02</a:t>
              </a:r>
              <a:endParaRPr lang="zh-CN" altLang="en-US" sz="7200" dirty="0">
                <a:cs typeface="+mn-ea"/>
                <a:sym typeface="+mn-lt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3149765" y="3122684"/>
            <a:ext cx="3549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4000" dirty="0">
                <a:cs typeface="+mn-ea"/>
                <a:sym typeface="+mn-lt"/>
              </a:rPr>
              <a:t>Add title text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02000" y="431101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250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41"/>
          <p:cNvCxnSpPr/>
          <p:nvPr/>
        </p:nvCxnSpPr>
        <p:spPr>
          <a:xfrm flipH="1">
            <a:off x="4101857" y="1924438"/>
            <a:ext cx="1775581" cy="0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直接连接符 42"/>
          <p:cNvCxnSpPr/>
          <p:nvPr/>
        </p:nvCxnSpPr>
        <p:spPr>
          <a:xfrm flipH="1">
            <a:off x="4101857" y="3665216"/>
            <a:ext cx="1775581" cy="0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直接连接符 43"/>
          <p:cNvCxnSpPr/>
          <p:nvPr/>
        </p:nvCxnSpPr>
        <p:spPr>
          <a:xfrm flipH="1">
            <a:off x="4101857" y="5378292"/>
            <a:ext cx="1775581" cy="0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直接连接符 44"/>
          <p:cNvCxnSpPr/>
          <p:nvPr/>
        </p:nvCxnSpPr>
        <p:spPr>
          <a:xfrm>
            <a:off x="4101857" y="1924437"/>
            <a:ext cx="0" cy="3434193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椭圆 6"/>
          <p:cNvSpPr/>
          <p:nvPr/>
        </p:nvSpPr>
        <p:spPr>
          <a:xfrm>
            <a:off x="5295390" y="1392755"/>
            <a:ext cx="1107747" cy="1107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295390" y="3111343"/>
            <a:ext cx="1107747" cy="1107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295390" y="4804758"/>
            <a:ext cx="1107747" cy="1107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378003" y="3203317"/>
            <a:ext cx="923799" cy="923799"/>
          </a:xfrm>
          <a:prstGeom prst="ellipse">
            <a:avLst/>
          </a:prstGeom>
          <a:solidFill>
            <a:srgbClr val="A4C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Freeform 176"/>
          <p:cNvSpPr>
            <a:spLocks noEditPoints="1"/>
          </p:cNvSpPr>
          <p:nvPr/>
        </p:nvSpPr>
        <p:spPr bwMode="auto">
          <a:xfrm>
            <a:off x="5573039" y="3418190"/>
            <a:ext cx="605367" cy="575733"/>
          </a:xfrm>
          <a:custGeom>
            <a:avLst/>
            <a:gdLst>
              <a:gd name="T0" fmla="*/ 93 w 121"/>
              <a:gd name="T1" fmla="*/ 56 h 115"/>
              <a:gd name="T2" fmla="*/ 90 w 121"/>
              <a:gd name="T3" fmla="*/ 60 h 115"/>
              <a:gd name="T4" fmla="*/ 86 w 121"/>
              <a:gd name="T5" fmla="*/ 40 h 115"/>
              <a:gd name="T6" fmla="*/ 82 w 121"/>
              <a:gd name="T7" fmla="*/ 82 h 115"/>
              <a:gd name="T8" fmla="*/ 75 w 121"/>
              <a:gd name="T9" fmla="*/ 89 h 115"/>
              <a:gd name="T10" fmla="*/ 69 w 121"/>
              <a:gd name="T11" fmla="*/ 44 h 115"/>
              <a:gd name="T12" fmla="*/ 59 w 121"/>
              <a:gd name="T13" fmla="*/ 28 h 115"/>
              <a:gd name="T14" fmla="*/ 82 w 121"/>
              <a:gd name="T15" fmla="*/ 13 h 115"/>
              <a:gd name="T16" fmla="*/ 59 w 121"/>
              <a:gd name="T17" fmla="*/ 10 h 115"/>
              <a:gd name="T18" fmla="*/ 116 w 121"/>
              <a:gd name="T19" fmla="*/ 0 h 115"/>
              <a:gd name="T20" fmla="*/ 113 w 121"/>
              <a:gd name="T21" fmla="*/ 21 h 115"/>
              <a:gd name="T22" fmla="*/ 121 w 121"/>
              <a:gd name="T23" fmla="*/ 23 h 115"/>
              <a:gd name="T24" fmla="*/ 121 w 121"/>
              <a:gd name="T25" fmla="*/ 28 h 115"/>
              <a:gd name="T26" fmla="*/ 110 w 121"/>
              <a:gd name="T27" fmla="*/ 39 h 115"/>
              <a:gd name="T28" fmla="*/ 93 w 121"/>
              <a:gd name="T29" fmla="*/ 42 h 115"/>
              <a:gd name="T30" fmla="*/ 5 w 121"/>
              <a:gd name="T31" fmla="*/ 40 h 115"/>
              <a:gd name="T32" fmla="*/ 56 w 121"/>
              <a:gd name="T33" fmla="*/ 37 h 115"/>
              <a:gd name="T34" fmla="*/ 5 w 121"/>
              <a:gd name="T35" fmla="*/ 40 h 115"/>
              <a:gd name="T36" fmla="*/ 7 w 121"/>
              <a:gd name="T37" fmla="*/ 49 h 115"/>
              <a:gd name="T38" fmla="*/ 29 w 121"/>
              <a:gd name="T39" fmla="*/ 64 h 115"/>
              <a:gd name="T40" fmla="*/ 52 w 121"/>
              <a:gd name="T41" fmla="*/ 108 h 115"/>
              <a:gd name="T42" fmla="*/ 58 w 121"/>
              <a:gd name="T43" fmla="*/ 46 h 115"/>
              <a:gd name="T44" fmla="*/ 42 w 121"/>
              <a:gd name="T45" fmla="*/ 98 h 115"/>
              <a:gd name="T46" fmla="*/ 44 w 121"/>
              <a:gd name="T47" fmla="*/ 107 h 115"/>
              <a:gd name="T48" fmla="*/ 42 w 121"/>
              <a:gd name="T49" fmla="*/ 98 h 115"/>
              <a:gd name="T50" fmla="*/ 51 w 121"/>
              <a:gd name="T51" fmla="*/ 11 h 115"/>
              <a:gd name="T52" fmla="*/ 39 w 121"/>
              <a:gd name="T53" fmla="*/ 7 h 115"/>
              <a:gd name="T54" fmla="*/ 36 w 121"/>
              <a:gd name="T55" fmla="*/ 8 h 115"/>
              <a:gd name="T56" fmla="*/ 16 w 121"/>
              <a:gd name="T57" fmla="*/ 25 h 115"/>
              <a:gd name="T58" fmla="*/ 12 w 121"/>
              <a:gd name="T59" fmla="*/ 12 h 115"/>
              <a:gd name="T60" fmla="*/ 12 w 121"/>
              <a:gd name="T61" fmla="*/ 26 h 115"/>
              <a:gd name="T62" fmla="*/ 7 w 121"/>
              <a:gd name="T63" fmla="*/ 13 h 115"/>
              <a:gd name="T64" fmla="*/ 4 w 121"/>
              <a:gd name="T65" fmla="*/ 36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1" h="115">
                <a:moveTo>
                  <a:pt x="93" y="42"/>
                </a:moveTo>
                <a:cubicBezTo>
                  <a:pt x="93" y="56"/>
                  <a:pt x="93" y="56"/>
                  <a:pt x="93" y="56"/>
                </a:cubicBezTo>
                <a:cubicBezTo>
                  <a:pt x="93" y="58"/>
                  <a:pt x="92" y="60"/>
                  <a:pt x="90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88" y="60"/>
                  <a:pt x="86" y="58"/>
                  <a:pt x="86" y="56"/>
                </a:cubicBezTo>
                <a:cubicBezTo>
                  <a:pt x="86" y="40"/>
                  <a:pt x="86" y="40"/>
                  <a:pt x="86" y="40"/>
                </a:cubicBezTo>
                <a:cubicBezTo>
                  <a:pt x="85" y="42"/>
                  <a:pt x="84" y="43"/>
                  <a:pt x="82" y="44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6"/>
                  <a:pt x="79" y="89"/>
                  <a:pt x="75" y="89"/>
                </a:cubicBezTo>
                <a:cubicBezTo>
                  <a:pt x="75" y="89"/>
                  <a:pt x="75" y="89"/>
                  <a:pt x="75" y="89"/>
                </a:cubicBezTo>
                <a:cubicBezTo>
                  <a:pt x="72" y="89"/>
                  <a:pt x="69" y="86"/>
                  <a:pt x="69" y="82"/>
                </a:cubicBezTo>
                <a:cubicBezTo>
                  <a:pt x="69" y="44"/>
                  <a:pt x="69" y="44"/>
                  <a:pt x="69" y="44"/>
                </a:cubicBezTo>
                <a:cubicBezTo>
                  <a:pt x="63" y="42"/>
                  <a:pt x="59" y="36"/>
                  <a:pt x="59" y="29"/>
                </a:cubicBezTo>
                <a:cubicBezTo>
                  <a:pt x="59" y="29"/>
                  <a:pt x="59" y="28"/>
                  <a:pt x="59" y="28"/>
                </a:cubicBezTo>
                <a:cubicBezTo>
                  <a:pt x="59" y="16"/>
                  <a:pt x="59" y="16"/>
                  <a:pt x="59" y="16"/>
                </a:cubicBezTo>
                <a:cubicBezTo>
                  <a:pt x="82" y="13"/>
                  <a:pt x="82" y="13"/>
                  <a:pt x="82" y="13"/>
                </a:cubicBezTo>
                <a:cubicBezTo>
                  <a:pt x="84" y="10"/>
                  <a:pt x="84" y="10"/>
                  <a:pt x="84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6"/>
                  <a:pt x="59" y="6"/>
                  <a:pt x="59" y="6"/>
                </a:cubicBezTo>
                <a:cubicBezTo>
                  <a:pt x="116" y="0"/>
                  <a:pt x="116" y="0"/>
                  <a:pt x="116" y="0"/>
                </a:cubicBezTo>
                <a:cubicBezTo>
                  <a:pt x="121" y="16"/>
                  <a:pt x="121" y="16"/>
                  <a:pt x="121" y="16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34"/>
                  <a:pt x="116" y="39"/>
                  <a:pt x="110" y="39"/>
                </a:cubicBezTo>
                <a:cubicBezTo>
                  <a:pt x="107" y="39"/>
                  <a:pt x="105" y="38"/>
                  <a:pt x="103" y="37"/>
                </a:cubicBezTo>
                <a:cubicBezTo>
                  <a:pt x="101" y="40"/>
                  <a:pt x="97" y="42"/>
                  <a:pt x="93" y="42"/>
                </a:cubicBezTo>
                <a:cubicBezTo>
                  <a:pt x="93" y="42"/>
                  <a:pt x="93" y="42"/>
                  <a:pt x="93" y="42"/>
                </a:cubicBezTo>
                <a:close/>
                <a:moveTo>
                  <a:pt x="5" y="40"/>
                </a:moveTo>
                <a:cubicBezTo>
                  <a:pt x="54" y="30"/>
                  <a:pt x="54" y="30"/>
                  <a:pt x="54" y="30"/>
                </a:cubicBezTo>
                <a:cubicBezTo>
                  <a:pt x="56" y="37"/>
                  <a:pt x="56" y="37"/>
                  <a:pt x="56" y="37"/>
                </a:cubicBezTo>
                <a:cubicBezTo>
                  <a:pt x="6" y="47"/>
                  <a:pt x="6" y="47"/>
                  <a:pt x="6" y="47"/>
                </a:cubicBezTo>
                <a:cubicBezTo>
                  <a:pt x="5" y="40"/>
                  <a:pt x="5" y="40"/>
                  <a:pt x="5" y="40"/>
                </a:cubicBezTo>
                <a:close/>
                <a:moveTo>
                  <a:pt x="56" y="40"/>
                </a:moveTo>
                <a:cubicBezTo>
                  <a:pt x="7" y="49"/>
                  <a:pt x="7" y="49"/>
                  <a:pt x="7" y="49"/>
                </a:cubicBezTo>
                <a:cubicBezTo>
                  <a:pt x="7" y="52"/>
                  <a:pt x="7" y="54"/>
                  <a:pt x="8" y="56"/>
                </a:cubicBezTo>
                <a:cubicBezTo>
                  <a:pt x="16" y="56"/>
                  <a:pt x="23" y="59"/>
                  <a:pt x="29" y="64"/>
                </a:cubicBezTo>
                <a:cubicBezTo>
                  <a:pt x="32" y="79"/>
                  <a:pt x="28" y="104"/>
                  <a:pt x="37" y="111"/>
                </a:cubicBezTo>
                <a:cubicBezTo>
                  <a:pt x="42" y="115"/>
                  <a:pt x="49" y="114"/>
                  <a:pt x="52" y="108"/>
                </a:cubicBezTo>
                <a:cubicBezTo>
                  <a:pt x="57" y="97"/>
                  <a:pt x="44" y="76"/>
                  <a:pt x="42" y="62"/>
                </a:cubicBezTo>
                <a:cubicBezTo>
                  <a:pt x="45" y="54"/>
                  <a:pt x="51" y="49"/>
                  <a:pt x="58" y="46"/>
                </a:cubicBezTo>
                <a:cubicBezTo>
                  <a:pt x="57" y="44"/>
                  <a:pt x="57" y="42"/>
                  <a:pt x="56" y="40"/>
                </a:cubicBezTo>
                <a:close/>
                <a:moveTo>
                  <a:pt x="42" y="98"/>
                </a:moveTo>
                <a:cubicBezTo>
                  <a:pt x="45" y="98"/>
                  <a:pt x="47" y="99"/>
                  <a:pt x="48" y="102"/>
                </a:cubicBezTo>
                <a:cubicBezTo>
                  <a:pt x="48" y="104"/>
                  <a:pt x="47" y="107"/>
                  <a:pt x="44" y="107"/>
                </a:cubicBezTo>
                <a:cubicBezTo>
                  <a:pt x="42" y="108"/>
                  <a:pt x="39" y="106"/>
                  <a:pt x="39" y="104"/>
                </a:cubicBezTo>
                <a:cubicBezTo>
                  <a:pt x="38" y="101"/>
                  <a:pt x="40" y="99"/>
                  <a:pt x="42" y="98"/>
                </a:cubicBezTo>
                <a:close/>
                <a:moveTo>
                  <a:pt x="54" y="26"/>
                </a:moveTo>
                <a:cubicBezTo>
                  <a:pt x="51" y="11"/>
                  <a:pt x="51" y="11"/>
                  <a:pt x="51" y="11"/>
                </a:cubicBezTo>
                <a:cubicBezTo>
                  <a:pt x="50" y="8"/>
                  <a:pt x="46" y="6"/>
                  <a:pt x="42" y="6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13"/>
                  <a:pt x="39" y="13"/>
                  <a:pt x="39" y="13"/>
                </a:cubicBezTo>
                <a:cubicBezTo>
                  <a:pt x="36" y="8"/>
                  <a:pt x="36" y="8"/>
                  <a:pt x="36" y="8"/>
                </a:cubicBezTo>
                <a:cubicBezTo>
                  <a:pt x="14" y="12"/>
                  <a:pt x="14" y="12"/>
                  <a:pt x="14" y="12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6"/>
                  <a:pt x="16" y="26"/>
                  <a:pt x="16" y="26"/>
                </a:cubicBezTo>
                <a:cubicBezTo>
                  <a:pt x="12" y="12"/>
                  <a:pt x="12" y="12"/>
                  <a:pt x="12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2" y="26"/>
                  <a:pt x="12" y="26"/>
                  <a:pt x="12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7" y="13"/>
                  <a:pt x="7" y="13"/>
                  <a:pt x="7" y="13"/>
                </a:cubicBezTo>
                <a:cubicBezTo>
                  <a:pt x="3" y="14"/>
                  <a:pt x="0" y="18"/>
                  <a:pt x="1" y="21"/>
                </a:cubicBezTo>
                <a:cubicBezTo>
                  <a:pt x="4" y="36"/>
                  <a:pt x="4" y="36"/>
                  <a:pt x="4" y="36"/>
                </a:cubicBezTo>
                <a:lnTo>
                  <a:pt x="54" y="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387364" y="1484729"/>
            <a:ext cx="923799" cy="923799"/>
          </a:xfrm>
          <a:prstGeom prst="ellipse">
            <a:avLst/>
          </a:prstGeom>
          <a:solidFill>
            <a:srgbClr val="0F8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378002" y="4916393"/>
            <a:ext cx="923799" cy="923799"/>
          </a:xfrm>
          <a:prstGeom prst="ellipse">
            <a:avLst/>
          </a:prstGeom>
          <a:solidFill>
            <a:srgbClr val="0F8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Freeform 175"/>
          <p:cNvSpPr>
            <a:spLocks noEditPoints="1"/>
          </p:cNvSpPr>
          <p:nvPr/>
        </p:nvSpPr>
        <p:spPr bwMode="auto">
          <a:xfrm>
            <a:off x="5602672" y="5043248"/>
            <a:ext cx="575733" cy="630767"/>
          </a:xfrm>
          <a:custGeom>
            <a:avLst/>
            <a:gdLst>
              <a:gd name="T0" fmla="*/ 165 w 272"/>
              <a:gd name="T1" fmla="*/ 0 h 298"/>
              <a:gd name="T2" fmla="*/ 246 w 272"/>
              <a:gd name="T3" fmla="*/ 47 h 298"/>
              <a:gd name="T4" fmla="*/ 153 w 272"/>
              <a:gd name="T5" fmla="*/ 201 h 298"/>
              <a:gd name="T6" fmla="*/ 108 w 272"/>
              <a:gd name="T7" fmla="*/ 229 h 298"/>
              <a:gd name="T8" fmla="*/ 66 w 272"/>
              <a:gd name="T9" fmla="*/ 232 h 298"/>
              <a:gd name="T10" fmla="*/ 71 w 272"/>
              <a:gd name="T11" fmla="*/ 153 h 298"/>
              <a:gd name="T12" fmla="*/ 165 w 272"/>
              <a:gd name="T13" fmla="*/ 0 h 298"/>
              <a:gd name="T14" fmla="*/ 165 w 272"/>
              <a:gd name="T15" fmla="*/ 0 h 298"/>
              <a:gd name="T16" fmla="*/ 243 w 272"/>
              <a:gd name="T17" fmla="*/ 293 h 298"/>
              <a:gd name="T18" fmla="*/ 248 w 272"/>
              <a:gd name="T19" fmla="*/ 262 h 298"/>
              <a:gd name="T20" fmla="*/ 158 w 272"/>
              <a:gd name="T21" fmla="*/ 260 h 298"/>
              <a:gd name="T22" fmla="*/ 272 w 272"/>
              <a:gd name="T23" fmla="*/ 253 h 298"/>
              <a:gd name="T24" fmla="*/ 272 w 272"/>
              <a:gd name="T25" fmla="*/ 241 h 298"/>
              <a:gd name="T26" fmla="*/ 239 w 272"/>
              <a:gd name="T27" fmla="*/ 239 h 298"/>
              <a:gd name="T28" fmla="*/ 269 w 272"/>
              <a:gd name="T29" fmla="*/ 234 h 298"/>
              <a:gd name="T30" fmla="*/ 257 w 272"/>
              <a:gd name="T31" fmla="*/ 210 h 298"/>
              <a:gd name="T32" fmla="*/ 175 w 272"/>
              <a:gd name="T33" fmla="*/ 201 h 298"/>
              <a:gd name="T34" fmla="*/ 172 w 272"/>
              <a:gd name="T35" fmla="*/ 224 h 298"/>
              <a:gd name="T36" fmla="*/ 208 w 272"/>
              <a:gd name="T37" fmla="*/ 232 h 298"/>
              <a:gd name="T38" fmla="*/ 0 w 272"/>
              <a:gd name="T39" fmla="*/ 243 h 298"/>
              <a:gd name="T40" fmla="*/ 2 w 272"/>
              <a:gd name="T41" fmla="*/ 265 h 298"/>
              <a:gd name="T42" fmla="*/ 137 w 272"/>
              <a:gd name="T43" fmla="*/ 279 h 298"/>
              <a:gd name="T44" fmla="*/ 85 w 272"/>
              <a:gd name="T45" fmla="*/ 281 h 298"/>
              <a:gd name="T46" fmla="*/ 87 w 272"/>
              <a:gd name="T47" fmla="*/ 298 h 298"/>
              <a:gd name="T48" fmla="*/ 243 w 272"/>
              <a:gd name="T49" fmla="*/ 293 h 298"/>
              <a:gd name="T50" fmla="*/ 243 w 272"/>
              <a:gd name="T51" fmla="*/ 293 h 298"/>
              <a:gd name="T52" fmla="*/ 106 w 272"/>
              <a:gd name="T53" fmla="*/ 213 h 298"/>
              <a:gd name="T54" fmla="*/ 137 w 272"/>
              <a:gd name="T55" fmla="*/ 191 h 298"/>
              <a:gd name="T56" fmla="*/ 87 w 272"/>
              <a:gd name="T57" fmla="*/ 163 h 298"/>
              <a:gd name="T58" fmla="*/ 85 w 272"/>
              <a:gd name="T59" fmla="*/ 198 h 298"/>
              <a:gd name="T60" fmla="*/ 106 w 272"/>
              <a:gd name="T61" fmla="*/ 213 h 298"/>
              <a:gd name="T62" fmla="*/ 106 w 272"/>
              <a:gd name="T63" fmla="*/ 213 h 298"/>
              <a:gd name="T64" fmla="*/ 217 w 272"/>
              <a:gd name="T65" fmla="*/ 47 h 298"/>
              <a:gd name="T66" fmla="*/ 142 w 272"/>
              <a:gd name="T67" fmla="*/ 172 h 298"/>
              <a:gd name="T68" fmla="*/ 151 w 272"/>
              <a:gd name="T69" fmla="*/ 177 h 298"/>
              <a:gd name="T70" fmla="*/ 224 w 272"/>
              <a:gd name="T71" fmla="*/ 52 h 298"/>
              <a:gd name="T72" fmla="*/ 217 w 272"/>
              <a:gd name="T73" fmla="*/ 47 h 298"/>
              <a:gd name="T74" fmla="*/ 217 w 272"/>
              <a:gd name="T75" fmla="*/ 47 h 298"/>
              <a:gd name="T76" fmla="*/ 170 w 272"/>
              <a:gd name="T77" fmla="*/ 19 h 298"/>
              <a:gd name="T78" fmla="*/ 97 w 272"/>
              <a:gd name="T79" fmla="*/ 144 h 298"/>
              <a:gd name="T80" fmla="*/ 111 w 272"/>
              <a:gd name="T81" fmla="*/ 153 h 298"/>
              <a:gd name="T82" fmla="*/ 186 w 272"/>
              <a:gd name="T83" fmla="*/ 28 h 298"/>
              <a:gd name="T84" fmla="*/ 170 w 272"/>
              <a:gd name="T85" fmla="*/ 19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2" h="298">
                <a:moveTo>
                  <a:pt x="165" y="0"/>
                </a:moveTo>
                <a:lnTo>
                  <a:pt x="246" y="47"/>
                </a:lnTo>
                <a:lnTo>
                  <a:pt x="153" y="201"/>
                </a:lnTo>
                <a:lnTo>
                  <a:pt x="108" y="229"/>
                </a:lnTo>
                <a:lnTo>
                  <a:pt x="66" y="232"/>
                </a:lnTo>
                <a:lnTo>
                  <a:pt x="71" y="153"/>
                </a:lnTo>
                <a:lnTo>
                  <a:pt x="165" y="0"/>
                </a:lnTo>
                <a:lnTo>
                  <a:pt x="165" y="0"/>
                </a:lnTo>
                <a:close/>
                <a:moveTo>
                  <a:pt x="243" y="293"/>
                </a:moveTo>
                <a:lnTo>
                  <a:pt x="248" y="262"/>
                </a:lnTo>
                <a:lnTo>
                  <a:pt x="158" y="260"/>
                </a:lnTo>
                <a:lnTo>
                  <a:pt x="272" y="253"/>
                </a:lnTo>
                <a:lnTo>
                  <a:pt x="272" y="241"/>
                </a:lnTo>
                <a:lnTo>
                  <a:pt x="239" y="239"/>
                </a:lnTo>
                <a:lnTo>
                  <a:pt x="269" y="234"/>
                </a:lnTo>
                <a:lnTo>
                  <a:pt x="257" y="210"/>
                </a:lnTo>
                <a:lnTo>
                  <a:pt x="175" y="201"/>
                </a:lnTo>
                <a:lnTo>
                  <a:pt x="172" y="224"/>
                </a:lnTo>
                <a:lnTo>
                  <a:pt x="208" y="232"/>
                </a:lnTo>
                <a:lnTo>
                  <a:pt x="0" y="243"/>
                </a:lnTo>
                <a:lnTo>
                  <a:pt x="2" y="265"/>
                </a:lnTo>
                <a:lnTo>
                  <a:pt x="137" y="279"/>
                </a:lnTo>
                <a:lnTo>
                  <a:pt x="85" y="281"/>
                </a:lnTo>
                <a:lnTo>
                  <a:pt x="87" y="298"/>
                </a:lnTo>
                <a:lnTo>
                  <a:pt x="243" y="293"/>
                </a:lnTo>
                <a:lnTo>
                  <a:pt x="243" y="293"/>
                </a:lnTo>
                <a:close/>
                <a:moveTo>
                  <a:pt x="106" y="213"/>
                </a:moveTo>
                <a:lnTo>
                  <a:pt x="137" y="191"/>
                </a:lnTo>
                <a:lnTo>
                  <a:pt x="87" y="163"/>
                </a:lnTo>
                <a:lnTo>
                  <a:pt x="85" y="198"/>
                </a:lnTo>
                <a:lnTo>
                  <a:pt x="106" y="213"/>
                </a:lnTo>
                <a:lnTo>
                  <a:pt x="106" y="213"/>
                </a:lnTo>
                <a:close/>
                <a:moveTo>
                  <a:pt x="217" y="47"/>
                </a:moveTo>
                <a:lnTo>
                  <a:pt x="142" y="172"/>
                </a:lnTo>
                <a:lnTo>
                  <a:pt x="151" y="177"/>
                </a:lnTo>
                <a:lnTo>
                  <a:pt x="224" y="52"/>
                </a:lnTo>
                <a:lnTo>
                  <a:pt x="217" y="47"/>
                </a:lnTo>
                <a:lnTo>
                  <a:pt x="217" y="47"/>
                </a:lnTo>
                <a:close/>
                <a:moveTo>
                  <a:pt x="170" y="19"/>
                </a:moveTo>
                <a:lnTo>
                  <a:pt x="97" y="144"/>
                </a:lnTo>
                <a:lnTo>
                  <a:pt x="111" y="153"/>
                </a:lnTo>
                <a:lnTo>
                  <a:pt x="186" y="28"/>
                </a:lnTo>
                <a:lnTo>
                  <a:pt x="170" y="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Freeform 168"/>
          <p:cNvSpPr>
            <a:spLocks noEditPoints="1"/>
          </p:cNvSpPr>
          <p:nvPr/>
        </p:nvSpPr>
        <p:spPr bwMode="auto">
          <a:xfrm>
            <a:off x="5573038" y="1616462"/>
            <a:ext cx="552451" cy="615951"/>
          </a:xfrm>
          <a:custGeom>
            <a:avLst/>
            <a:gdLst>
              <a:gd name="T0" fmla="*/ 55 w 110"/>
              <a:gd name="T1" fmla="*/ 41 h 123"/>
              <a:gd name="T2" fmla="*/ 75 w 110"/>
              <a:gd name="T3" fmla="*/ 31 h 123"/>
              <a:gd name="T4" fmla="*/ 99 w 110"/>
              <a:gd name="T5" fmla="*/ 86 h 123"/>
              <a:gd name="T6" fmla="*/ 97 w 110"/>
              <a:gd name="T7" fmla="*/ 88 h 123"/>
              <a:gd name="T8" fmla="*/ 101 w 110"/>
              <a:gd name="T9" fmla="*/ 96 h 123"/>
              <a:gd name="T10" fmla="*/ 94 w 110"/>
              <a:gd name="T11" fmla="*/ 99 h 123"/>
              <a:gd name="T12" fmla="*/ 90 w 110"/>
              <a:gd name="T13" fmla="*/ 91 h 123"/>
              <a:gd name="T14" fmla="*/ 87 w 110"/>
              <a:gd name="T15" fmla="*/ 93 h 123"/>
              <a:gd name="T16" fmla="*/ 55 w 110"/>
              <a:gd name="T17" fmla="*/ 41 h 123"/>
              <a:gd name="T18" fmla="*/ 0 w 110"/>
              <a:gd name="T19" fmla="*/ 108 h 123"/>
              <a:gd name="T20" fmla="*/ 3 w 110"/>
              <a:gd name="T21" fmla="*/ 115 h 123"/>
              <a:gd name="T22" fmla="*/ 31 w 110"/>
              <a:gd name="T23" fmla="*/ 105 h 123"/>
              <a:gd name="T24" fmla="*/ 30 w 110"/>
              <a:gd name="T25" fmla="*/ 121 h 123"/>
              <a:gd name="T26" fmla="*/ 110 w 110"/>
              <a:gd name="T27" fmla="*/ 105 h 123"/>
              <a:gd name="T28" fmla="*/ 108 w 110"/>
              <a:gd name="T29" fmla="*/ 98 h 123"/>
              <a:gd name="T30" fmla="*/ 36 w 110"/>
              <a:gd name="T31" fmla="*/ 113 h 123"/>
              <a:gd name="T32" fmla="*/ 55 w 110"/>
              <a:gd name="T33" fmla="*/ 96 h 123"/>
              <a:gd name="T34" fmla="*/ 52 w 110"/>
              <a:gd name="T35" fmla="*/ 89 h 123"/>
              <a:gd name="T36" fmla="*/ 0 w 110"/>
              <a:gd name="T37" fmla="*/ 108 h 123"/>
              <a:gd name="T38" fmla="*/ 60 w 110"/>
              <a:gd name="T39" fmla="*/ 9 h 123"/>
              <a:gd name="T40" fmla="*/ 53 w 110"/>
              <a:gd name="T41" fmla="*/ 36 h 123"/>
              <a:gd name="T42" fmla="*/ 72 w 110"/>
              <a:gd name="T43" fmla="*/ 26 h 123"/>
              <a:gd name="T44" fmla="*/ 66 w 110"/>
              <a:gd name="T45" fmla="*/ 15 h 123"/>
              <a:gd name="T46" fmla="*/ 71 w 110"/>
              <a:gd name="T47" fmla="*/ 12 h 123"/>
              <a:gd name="T48" fmla="*/ 86 w 110"/>
              <a:gd name="T49" fmla="*/ 51 h 123"/>
              <a:gd name="T50" fmla="*/ 93 w 110"/>
              <a:gd name="T51" fmla="*/ 48 h 123"/>
              <a:gd name="T52" fmla="*/ 77 w 110"/>
              <a:gd name="T53" fmla="*/ 5 h 123"/>
              <a:gd name="T54" fmla="*/ 75 w 110"/>
              <a:gd name="T55" fmla="*/ 2 h 123"/>
              <a:gd name="T56" fmla="*/ 72 w 110"/>
              <a:gd name="T57" fmla="*/ 3 h 123"/>
              <a:gd name="T58" fmla="*/ 60 w 110"/>
              <a:gd name="T59" fmla="*/ 9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0" h="123">
                <a:moveTo>
                  <a:pt x="55" y="41"/>
                </a:moveTo>
                <a:cubicBezTo>
                  <a:pt x="75" y="31"/>
                  <a:pt x="75" y="31"/>
                  <a:pt x="75" y="31"/>
                </a:cubicBezTo>
                <a:cubicBezTo>
                  <a:pt x="99" y="86"/>
                  <a:pt x="99" y="86"/>
                  <a:pt x="99" y="86"/>
                </a:cubicBezTo>
                <a:cubicBezTo>
                  <a:pt x="97" y="88"/>
                  <a:pt x="97" y="88"/>
                  <a:pt x="97" y="88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94" y="99"/>
                  <a:pt x="94" y="99"/>
                  <a:pt x="94" y="99"/>
                </a:cubicBezTo>
                <a:cubicBezTo>
                  <a:pt x="90" y="91"/>
                  <a:pt x="90" y="91"/>
                  <a:pt x="90" y="91"/>
                </a:cubicBezTo>
                <a:cubicBezTo>
                  <a:pt x="87" y="93"/>
                  <a:pt x="87" y="93"/>
                  <a:pt x="87" y="93"/>
                </a:cubicBezTo>
                <a:cubicBezTo>
                  <a:pt x="55" y="41"/>
                  <a:pt x="55" y="41"/>
                  <a:pt x="55" y="41"/>
                </a:cubicBezTo>
                <a:close/>
                <a:moveTo>
                  <a:pt x="0" y="108"/>
                </a:moveTo>
                <a:cubicBezTo>
                  <a:pt x="3" y="115"/>
                  <a:pt x="3" y="115"/>
                  <a:pt x="3" y="115"/>
                </a:cubicBezTo>
                <a:cubicBezTo>
                  <a:pt x="31" y="105"/>
                  <a:pt x="31" y="105"/>
                  <a:pt x="31" y="105"/>
                </a:cubicBezTo>
                <a:cubicBezTo>
                  <a:pt x="23" y="112"/>
                  <a:pt x="19" y="119"/>
                  <a:pt x="30" y="121"/>
                </a:cubicBezTo>
                <a:cubicBezTo>
                  <a:pt x="44" y="123"/>
                  <a:pt x="110" y="105"/>
                  <a:pt x="110" y="105"/>
                </a:cubicBezTo>
                <a:cubicBezTo>
                  <a:pt x="108" y="98"/>
                  <a:pt x="108" y="98"/>
                  <a:pt x="108" y="98"/>
                </a:cubicBezTo>
                <a:cubicBezTo>
                  <a:pt x="108" y="98"/>
                  <a:pt x="49" y="115"/>
                  <a:pt x="36" y="113"/>
                </a:cubicBezTo>
                <a:cubicBezTo>
                  <a:pt x="33" y="112"/>
                  <a:pt x="55" y="96"/>
                  <a:pt x="55" y="96"/>
                </a:cubicBezTo>
                <a:cubicBezTo>
                  <a:pt x="52" y="89"/>
                  <a:pt x="52" y="89"/>
                  <a:pt x="52" y="89"/>
                </a:cubicBezTo>
                <a:cubicBezTo>
                  <a:pt x="0" y="108"/>
                  <a:pt x="0" y="108"/>
                  <a:pt x="0" y="108"/>
                </a:cubicBezTo>
                <a:close/>
                <a:moveTo>
                  <a:pt x="60" y="9"/>
                </a:moveTo>
                <a:cubicBezTo>
                  <a:pt x="48" y="0"/>
                  <a:pt x="40" y="12"/>
                  <a:pt x="53" y="36"/>
                </a:cubicBezTo>
                <a:cubicBezTo>
                  <a:pt x="72" y="26"/>
                  <a:pt x="72" y="26"/>
                  <a:pt x="72" y="26"/>
                </a:cubicBezTo>
                <a:cubicBezTo>
                  <a:pt x="70" y="21"/>
                  <a:pt x="68" y="18"/>
                  <a:pt x="66" y="15"/>
                </a:cubicBezTo>
                <a:cubicBezTo>
                  <a:pt x="71" y="12"/>
                  <a:pt x="71" y="12"/>
                  <a:pt x="71" y="12"/>
                </a:cubicBezTo>
                <a:cubicBezTo>
                  <a:pt x="86" y="51"/>
                  <a:pt x="86" y="51"/>
                  <a:pt x="86" y="51"/>
                </a:cubicBezTo>
                <a:cubicBezTo>
                  <a:pt x="93" y="48"/>
                  <a:pt x="93" y="48"/>
                  <a:pt x="93" y="48"/>
                </a:cubicBezTo>
                <a:cubicBezTo>
                  <a:pt x="77" y="5"/>
                  <a:pt x="77" y="5"/>
                  <a:pt x="77" y="5"/>
                </a:cubicBezTo>
                <a:cubicBezTo>
                  <a:pt x="75" y="2"/>
                  <a:pt x="75" y="2"/>
                  <a:pt x="75" y="2"/>
                </a:cubicBezTo>
                <a:cubicBezTo>
                  <a:pt x="72" y="3"/>
                  <a:pt x="72" y="3"/>
                  <a:pt x="72" y="3"/>
                </a:cubicBezTo>
                <a:lnTo>
                  <a:pt x="60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33"/>
          <p:cNvSpPr txBox="1"/>
          <p:nvPr/>
        </p:nvSpPr>
        <p:spPr>
          <a:xfrm>
            <a:off x="6703181" y="1907481"/>
            <a:ext cx="3613665" cy="216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 algn="l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9"/>
          <p:cNvSpPr txBox="1"/>
          <p:nvPr/>
        </p:nvSpPr>
        <p:spPr>
          <a:xfrm>
            <a:off x="6714631" y="1484729"/>
            <a:ext cx="1981477" cy="328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defPPr>
              <a:defRPr lang="zh-CN"/>
            </a:defPPr>
            <a:lvl1pPr defTabSz="1219200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0" lvl="1" defTabSz="1219200">
              <a:defRPr sz="205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 lvl="1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33"/>
          <p:cNvSpPr txBox="1"/>
          <p:nvPr/>
        </p:nvSpPr>
        <p:spPr>
          <a:xfrm>
            <a:off x="6714631" y="3648844"/>
            <a:ext cx="3613672" cy="216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 algn="l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9"/>
          <p:cNvSpPr txBox="1"/>
          <p:nvPr/>
        </p:nvSpPr>
        <p:spPr>
          <a:xfrm>
            <a:off x="6726080" y="3226092"/>
            <a:ext cx="1981477" cy="328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defPPr>
              <a:defRPr lang="zh-CN"/>
            </a:defPPr>
            <a:lvl1pPr defTabSz="1219200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0" lvl="1" defTabSz="1219200">
              <a:defRPr sz="205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 lvl="1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33"/>
          <p:cNvSpPr txBox="1"/>
          <p:nvPr/>
        </p:nvSpPr>
        <p:spPr>
          <a:xfrm>
            <a:off x="6726080" y="5347155"/>
            <a:ext cx="3613676" cy="216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 algn="l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9"/>
          <p:cNvSpPr txBox="1"/>
          <p:nvPr/>
        </p:nvSpPr>
        <p:spPr>
          <a:xfrm>
            <a:off x="6737529" y="4924403"/>
            <a:ext cx="1981477" cy="328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defPPr>
              <a:defRPr lang="zh-CN"/>
            </a:defPPr>
            <a:lvl1pPr defTabSz="1219200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0" lvl="1" defTabSz="1219200">
              <a:defRPr sz="205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 lvl="1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1444099" y="3429001"/>
            <a:ext cx="2657757" cy="3475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defPPr>
              <a:defRPr lang="zh-CN"/>
            </a:defPPr>
            <a:lvl1pPr defTabSz="1219200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0" lvl="1" defTabSz="1219200">
              <a:defRPr sz="205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 lvl="1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47"/>
          <p:cNvSpPr>
            <a:spLocks noChangeArrowheads="1"/>
          </p:cNvSpPr>
          <p:nvPr/>
        </p:nvSpPr>
        <p:spPr bwMode="auto">
          <a:xfrm>
            <a:off x="1343543" y="3933791"/>
            <a:ext cx="2661421" cy="58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31942" y="290448"/>
            <a:ext cx="659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02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400630" y="212594"/>
            <a:ext cx="3549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4000" dirty="0">
                <a:cs typeface="+mn-ea"/>
                <a:sym typeface="+mn-lt"/>
              </a:rPr>
              <a:t>Add title text</a:t>
            </a:r>
            <a:endParaRPr lang="zh-CN" altLang="en-US" sz="4000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蓝黄撞色商务述职报告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uhpjhyn">
      <a:majorFont>
        <a:latin typeface="方正卡通简体"/>
        <a:ea typeface="方正卡通简体"/>
        <a:cs typeface=""/>
      </a:majorFont>
      <a:minorFont>
        <a:latin typeface="方正卡通简体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1044</Words>
  <Application>Microsoft Office PowerPoint</Application>
  <PresentationFormat>宽屏</PresentationFormat>
  <Paragraphs>226</Paragraphs>
  <Slides>25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DengXian</vt:lpstr>
      <vt:lpstr>方正卡通简体</vt:lpstr>
      <vt:lpstr>Arial</vt:lpstr>
      <vt:lpstr>Calibri</vt:lpstr>
      <vt:lpstr>Lato Light</vt:lpstr>
      <vt:lpstr>Wingdings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820</cp:revision>
  <dcterms:created xsi:type="dcterms:W3CDTF">2018-06-17T04:53:00Z</dcterms:created>
  <dcterms:modified xsi:type="dcterms:W3CDTF">2022-01-11T02:44:12Z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